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9" r:id="rId4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5" autoAdjust="0"/>
    <p:restoredTop sz="94662"/>
  </p:normalViewPr>
  <p:slideViewPr>
    <p:cSldViewPr>
      <p:cViewPr varScale="1">
        <p:scale>
          <a:sx n="99" d="100"/>
          <a:sy n="99" d="100"/>
        </p:scale>
        <p:origin x="191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65C38E-75AD-4C1F-9BB7-FD81108F5F6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00EE1-97C9-4D00-A43E-1F71B732EC3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97928-673C-4D7D-B1A1-792747E4BA9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7F61D-73E3-40DC-982A-982BCA9381D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2293C-BA98-40EE-B815-43D6C111DB1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C8259-4EA9-49F9-8712-C2ABC0C1278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14A14-312B-4572-99BB-9479413906D0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959FA-6574-4C52-99E1-F96737C6527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A4069-5D81-4864-9FD9-1D92B972161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63466-298C-433E-8623-419CAF88F27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91EFA0-660A-413A-8954-B7AAB134CFC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FB50A6-41A7-40C2-9FB9-7496B4BF2FDD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7.jpeg"/><Relationship Id="rId18" Type="http://schemas.openxmlformats.org/officeDocument/2006/relationships/image" Target="../media/image10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12" Type="http://schemas.openxmlformats.org/officeDocument/2006/relationships/slide" Target="slide9.xml"/><Relationship Id="rId17" Type="http://schemas.openxmlformats.org/officeDocument/2006/relationships/image" Target="../media/image9.jpeg"/><Relationship Id="rId2" Type="http://schemas.openxmlformats.org/officeDocument/2006/relationships/slide" Target="slide5.xml"/><Relationship Id="rId16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6.jpeg"/><Relationship Id="rId5" Type="http://schemas.openxmlformats.org/officeDocument/2006/relationships/image" Target="../media/image3.jpeg"/><Relationship Id="rId15" Type="http://schemas.openxmlformats.org/officeDocument/2006/relationships/image" Target="../media/image8.png"/><Relationship Id="rId10" Type="http://schemas.openxmlformats.org/officeDocument/2006/relationships/slide" Target="slide14.xml"/><Relationship Id="rId19" Type="http://schemas.openxmlformats.org/officeDocument/2006/relationships/image" Target="../media/image11.png"/><Relationship Id="rId4" Type="http://schemas.openxmlformats.org/officeDocument/2006/relationships/slide" Target="slide6.xml"/><Relationship Id="rId9" Type="http://schemas.openxmlformats.org/officeDocument/2006/relationships/image" Target="../media/image5.jpeg"/><Relationship Id="rId1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openxmlformats.org/officeDocument/2006/relationships/image" Target="../media/image3.jpeg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" Target="slide9.xml"/><Relationship Id="rId7" Type="http://schemas.openxmlformats.org/officeDocument/2006/relationships/slide" Target="slide10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8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" Target="slide12.xml"/><Relationship Id="rId7" Type="http://schemas.openxmlformats.org/officeDocument/2006/relationships/slide" Target="slide1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slide" Target="slide13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" Target="slide16.xml"/><Relationship Id="rId7" Type="http://schemas.openxmlformats.org/officeDocument/2006/relationships/slide" Target="slide17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18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" Target="slide21.xml"/><Relationship Id="rId7" Type="http://schemas.openxmlformats.org/officeDocument/2006/relationships/slide" Target="slide2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slide" Target="slide20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image" Target="../media/image9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image" Target="../media/image9.jpeg"/><Relationship Id="rId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image" Target="../media/image9.jpeg"/><Relationship Id="rId4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25.xml"/><Relationship Id="rId7" Type="http://schemas.openxmlformats.org/officeDocument/2006/relationships/slide" Target="slide2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slide" Target="slide26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" Target="slide28.xml"/><Relationship Id="rId7" Type="http://schemas.openxmlformats.org/officeDocument/2006/relationships/slide" Target="slide2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slide" Target="slide30.xml"/><Relationship Id="rId4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33.xml"/><Relationship Id="rId7" Type="http://schemas.openxmlformats.org/officeDocument/2006/relationships/slide" Target="slide3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slide" Target="slide34.xml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" Target="slide36.xml"/><Relationship Id="rId7" Type="http://schemas.openxmlformats.org/officeDocument/2006/relationships/slide" Target="slide38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slide" Target="slide37.xml"/><Relationship Id="rId4" Type="http://schemas.openxmlformats.org/officeDocument/2006/relationships/image" Target="../media/image1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" Target="slide41.xml"/><Relationship Id="rId7" Type="http://schemas.openxmlformats.org/officeDocument/2006/relationships/slide" Target="slide4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slide" Target="slide40.xml"/><Relationship Id="rId4" Type="http://schemas.openxmlformats.org/officeDocument/2006/relationships/image" Target="../media/image2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EnglishZonePowerPoint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00113" y="1484313"/>
            <a:ext cx="7772400" cy="1470025"/>
          </a:xfrm>
        </p:spPr>
        <p:txBody>
          <a:bodyPr/>
          <a:lstStyle/>
          <a:p>
            <a:r>
              <a:rPr lang="en-US" sz="8000" dirty="0">
                <a:solidFill>
                  <a:srgbClr val="7030A0"/>
                </a:solidFill>
                <a:latin typeface="Bernard MT Condensed" pitchFamily="18" charset="0"/>
              </a:rPr>
              <a:t>EASTER EGG HUNT!</a:t>
            </a:r>
            <a:endParaRPr lang="es-ES" sz="8000" dirty="0">
              <a:solidFill>
                <a:srgbClr val="7030A0"/>
              </a:solidFill>
              <a:latin typeface="Bernard MT Condensed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929066"/>
            <a:ext cx="1643074" cy="571504"/>
          </a:xfrm>
        </p:spPr>
        <p:txBody>
          <a:bodyPr/>
          <a:lstStyle/>
          <a:p>
            <a:pPr algn="ctr">
              <a:buNone/>
            </a:pPr>
            <a:r>
              <a:rPr lang="en-US" dirty="0">
                <a:latin typeface="Comic Sans MS" pitchFamily="66" charset="0"/>
              </a:rPr>
              <a:t>PINK</a:t>
            </a:r>
            <a:endParaRPr lang="ru-RU" dirty="0">
              <a:latin typeface="Comic Sans MS" pitchFamily="66" charset="0"/>
            </a:endParaRPr>
          </a:p>
        </p:txBody>
      </p:sp>
      <p:pic>
        <p:nvPicPr>
          <p:cNvPr id="4" name="Picture 2" descr="C:\Users\Евгения\Desktop\easter eggs\pink egg 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16587">
            <a:off x="424094" y="2483551"/>
            <a:ext cx="1259008" cy="1513749"/>
          </a:xfrm>
          <a:prstGeom prst="rect">
            <a:avLst/>
          </a:prstGeom>
          <a:noFill/>
        </p:spPr>
      </p:pic>
      <p:pic>
        <p:nvPicPr>
          <p:cNvPr id="5" name="Picture 3" descr="C:\Users\Евгения\Desktop\easter eggs\red egg 2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85728"/>
            <a:ext cx="1214612" cy="1497862"/>
          </a:xfrm>
          <a:prstGeom prst="rect">
            <a:avLst/>
          </a:prstGeom>
          <a:noFill/>
        </p:spPr>
      </p:pic>
      <p:pic>
        <p:nvPicPr>
          <p:cNvPr id="6" name="Picture 4" descr="C:\Users\Евгения\Desktop\easter eggs\orange egg 3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349966">
            <a:off x="2352895" y="376315"/>
            <a:ext cx="1167455" cy="1394328"/>
          </a:xfrm>
          <a:prstGeom prst="rect">
            <a:avLst/>
          </a:prstGeom>
          <a:noFill/>
        </p:spPr>
      </p:pic>
      <p:pic>
        <p:nvPicPr>
          <p:cNvPr id="7" name="Picture 2" descr="C:\Users\Евгения\Desktop\easter eggs\blue egg 1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19938">
            <a:off x="7531496" y="296563"/>
            <a:ext cx="1201571" cy="1444691"/>
          </a:xfrm>
          <a:prstGeom prst="rect">
            <a:avLst/>
          </a:prstGeom>
          <a:noFill/>
        </p:spPr>
      </p:pic>
      <p:pic>
        <p:nvPicPr>
          <p:cNvPr id="9" name="Picture 4" descr="C:\Users\Евгения\Desktop\easter eggs\purple egg 3.jp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687933">
            <a:off x="2234284" y="2557719"/>
            <a:ext cx="1169146" cy="1396349"/>
          </a:xfrm>
          <a:prstGeom prst="rect">
            <a:avLst/>
          </a:prstGeom>
          <a:noFill/>
        </p:spPr>
      </p:pic>
      <p:pic>
        <p:nvPicPr>
          <p:cNvPr id="10" name="Picture 2" descr="C:\Users\Евгения\Desktop\easter eggs\grey egg 3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486958">
            <a:off x="3845386" y="2586637"/>
            <a:ext cx="1232149" cy="1471595"/>
          </a:xfrm>
          <a:prstGeom prst="rect">
            <a:avLst/>
          </a:prstGeom>
          <a:noFill/>
        </p:spPr>
      </p:pic>
      <p:pic>
        <p:nvPicPr>
          <p:cNvPr id="11" name="Picture 3" descr="C:\Users\Евгения\Desktop\easter eggs\yellow egg 2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285728"/>
            <a:ext cx="1268649" cy="1564499"/>
          </a:xfrm>
          <a:prstGeom prst="rect">
            <a:avLst/>
          </a:prstGeom>
          <a:noFill/>
        </p:spPr>
      </p:pic>
      <p:pic>
        <p:nvPicPr>
          <p:cNvPr id="12" name="Picture 4" descr="C:\Users\Евгения\Desktop\easter eggs\green egg 1.jp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285728"/>
            <a:ext cx="1270932" cy="1528085"/>
          </a:xfrm>
          <a:prstGeom prst="rect">
            <a:avLst/>
          </a:prstGeom>
          <a:noFill/>
        </p:spPr>
      </p:pic>
      <p:pic>
        <p:nvPicPr>
          <p:cNvPr id="13" name="Picture 4" descr="C:\Users\Евгения\Desktop\easter eggs\brown egg 2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29256" y="2571744"/>
            <a:ext cx="1251246" cy="1543040"/>
          </a:xfrm>
          <a:prstGeom prst="rect">
            <a:avLst/>
          </a:prstGeom>
          <a:noFill/>
        </p:spPr>
      </p:pic>
      <p:pic>
        <p:nvPicPr>
          <p:cNvPr id="19458" name="Picture 2" descr="C:\Users\Евгения\Desktop\easter eggs\egg3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 rot="227027">
            <a:off x="7121465" y="2540544"/>
            <a:ext cx="1270064" cy="1531106"/>
          </a:xfrm>
          <a:prstGeom prst="rect">
            <a:avLst/>
          </a:prstGeom>
          <a:noFill/>
        </p:spPr>
      </p:pic>
      <p:sp>
        <p:nvSpPr>
          <p:cNvPr id="15" name="Содержимое 2"/>
          <p:cNvSpPr txBox="1">
            <a:spLocks/>
          </p:cNvSpPr>
          <p:nvPr/>
        </p:nvSpPr>
        <p:spPr bwMode="auto">
          <a:xfrm>
            <a:off x="428596" y="1785926"/>
            <a:ext cx="164307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RED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 bwMode="auto">
          <a:xfrm>
            <a:off x="3500430" y="4000504"/>
            <a:ext cx="164307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>
                <a:latin typeface="Comic Sans MS" pitchFamily="66" charset="0"/>
              </a:rPr>
              <a:t>GREY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7" name="Содержимое 2"/>
          <p:cNvSpPr txBox="1">
            <a:spLocks/>
          </p:cNvSpPr>
          <p:nvPr/>
        </p:nvSpPr>
        <p:spPr bwMode="auto">
          <a:xfrm>
            <a:off x="1928794" y="3929066"/>
            <a:ext cx="171451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PURPLE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8" name="Содержимое 2"/>
          <p:cNvSpPr txBox="1">
            <a:spLocks/>
          </p:cNvSpPr>
          <p:nvPr/>
        </p:nvSpPr>
        <p:spPr bwMode="auto">
          <a:xfrm>
            <a:off x="5786446" y="1785926"/>
            <a:ext cx="164307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GREEN</a:t>
            </a: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 bwMode="auto">
          <a:xfrm>
            <a:off x="7286644" y="1785926"/>
            <a:ext cx="164307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BLUE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0" name="Содержимое 2"/>
          <p:cNvSpPr txBox="1">
            <a:spLocks/>
          </p:cNvSpPr>
          <p:nvPr/>
        </p:nvSpPr>
        <p:spPr bwMode="auto">
          <a:xfrm>
            <a:off x="3857620" y="1785926"/>
            <a:ext cx="192882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YELLOW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1" name="Содержимое 2"/>
          <p:cNvSpPr txBox="1">
            <a:spLocks/>
          </p:cNvSpPr>
          <p:nvPr/>
        </p:nvSpPr>
        <p:spPr bwMode="auto">
          <a:xfrm>
            <a:off x="1928794" y="1785926"/>
            <a:ext cx="192882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ORANGE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2" name="Содержимое 2"/>
          <p:cNvSpPr txBox="1">
            <a:spLocks/>
          </p:cNvSpPr>
          <p:nvPr/>
        </p:nvSpPr>
        <p:spPr bwMode="auto">
          <a:xfrm>
            <a:off x="6858016" y="4000504"/>
            <a:ext cx="185738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WHITE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 bwMode="auto">
          <a:xfrm>
            <a:off x="5000628" y="4000504"/>
            <a:ext cx="178595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BROWN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1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RED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Евгения\Desktop\easter eggs\pink egg 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643050"/>
            <a:ext cx="2138979" cy="2571768"/>
          </a:xfrm>
          <a:prstGeom prst="rect">
            <a:avLst/>
          </a:prstGeom>
          <a:noFill/>
        </p:spPr>
      </p:pic>
      <p:pic>
        <p:nvPicPr>
          <p:cNvPr id="7171" name="Picture 3" descr="C:\Users\Евгения\Desktop\easter eggs\red egg 2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643050"/>
            <a:ext cx="2124073" cy="2619410"/>
          </a:xfrm>
          <a:prstGeom prst="rect">
            <a:avLst/>
          </a:prstGeom>
          <a:noFill/>
        </p:spPr>
      </p:pic>
      <p:pic>
        <p:nvPicPr>
          <p:cNvPr id="7172" name="Picture 4" descr="C:\Users\Евгения\Desktop\easter eggs\orange egg 3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2783" y="1643051"/>
            <a:ext cx="1854240" cy="2214578"/>
          </a:xfrm>
          <a:prstGeom prst="rect">
            <a:avLst/>
          </a:prstGeom>
          <a:noFill/>
        </p:spPr>
      </p:pic>
      <p:pic>
        <p:nvPicPr>
          <p:cNvPr id="7173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RED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Евгения\Desktop\easter eggs\pink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643050"/>
            <a:ext cx="2138979" cy="2571768"/>
          </a:xfrm>
          <a:prstGeom prst="rect">
            <a:avLst/>
          </a:prstGeom>
          <a:noFill/>
        </p:spPr>
      </p:pic>
      <p:pic>
        <p:nvPicPr>
          <p:cNvPr id="7171" name="Picture 3" descr="C:\Users\Евгения\Desktop\easter eggs\red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643050"/>
            <a:ext cx="2124073" cy="2619410"/>
          </a:xfrm>
          <a:prstGeom prst="rect">
            <a:avLst/>
          </a:prstGeom>
          <a:noFill/>
        </p:spPr>
      </p:pic>
      <p:pic>
        <p:nvPicPr>
          <p:cNvPr id="7172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2783" y="1643051"/>
            <a:ext cx="1854240" cy="2214578"/>
          </a:xfrm>
          <a:prstGeom prst="rect">
            <a:avLst/>
          </a:prstGeom>
          <a:noFill/>
        </p:spPr>
      </p:pic>
      <p:pic>
        <p:nvPicPr>
          <p:cNvPr id="7173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6 C 0.00903 -0.07246 0.05486 -0.10672 0.10469 -0.11899 C 0.15781 -0.11089 0.20451 -0.07848 0.25156 -0.04607 C 0.25816 -0.04121 0.2618 -0.03149 0.26719 -0.02501 C 0.27795 -0.01228 0.28906 -7.40741E-6 0.3 0.01226 C 0.32118 0.0368 0.31944 0.05161 0.32969 0.07916 C 0.34305 0.11481 0.35659 0.14976 0.36719 0.18749 C 0.3684 0.19814 0.37031 0.20833 0.3717 0.21874 C 0.3684 0.27685 0.3658 0.30879 0.33906 0.35393 C 0.33038 0.36897 0.33281 0.37129 0.31875 0.37916 C 0.31007 0.38402 0.29357 0.38726 0.28437 0.38958 C 0.25503 0.38541 0.26059 0.38842 0.2375 0.37916 C 0.23281 0.37731 0.22778 0.37592 0.22344 0.37291 C 0.21736 0.36897 0.20625 0.3581 0.20625 0.3581 C 0.20087 0.34652 0.19826 0.33634 0.19531 0.32268 C 0.19045 0.27407 0.1868 0.24953 0.19375 0.18935 C 0.19861 0.14698 0.22673 0.11967 0.24687 0.09166 C 0.26788 0.06249 0.28819 0.03217 0.30625 -7.40741E-6 C 0.33385 -0.04954 0.36128 -0.09885 0.38906 -0.14815 C 0.40243 -0.172 0.41614 -0.19515 0.42969 -0.21876 C 0.45677 -0.26644 0.48646 -0.32269 0.51719 -0.36667 C 0.5467 -0.4088 0.57378 -0.45163 0.60937 -0.48542 C 0.64149 -0.51575 0.67604 -0.54098 0.70937 -0.56876 C 0.71458 -0.57292 0.725 -0.58126 0.725 -0.58126 " pathEditMode="relative" ptsTypes="fffffffffffffffffffffffA">
                                      <p:cBhvr>
                                        <p:cTn id="6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RED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Евгения\Desktop\easter eggs\pink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643050"/>
            <a:ext cx="2138979" cy="2571768"/>
          </a:xfrm>
          <a:prstGeom prst="rect">
            <a:avLst/>
          </a:prstGeom>
          <a:noFill/>
        </p:spPr>
      </p:pic>
      <p:pic>
        <p:nvPicPr>
          <p:cNvPr id="7171" name="Picture 3" descr="C:\Users\Евгения\Desktop\easter eggs\red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643050"/>
            <a:ext cx="2124073" cy="2619410"/>
          </a:xfrm>
          <a:prstGeom prst="rect">
            <a:avLst/>
          </a:prstGeom>
          <a:noFill/>
        </p:spPr>
      </p:pic>
      <p:pic>
        <p:nvPicPr>
          <p:cNvPr id="7172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2783" y="1643051"/>
            <a:ext cx="1854240" cy="2214578"/>
          </a:xfrm>
          <a:prstGeom prst="rect">
            <a:avLst/>
          </a:prstGeom>
          <a:noFill/>
        </p:spPr>
      </p:pic>
      <p:pic>
        <p:nvPicPr>
          <p:cNvPr id="7173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66667E-6 C 0.00434 0.00857 0.00607 0.01482 0.00781 0.02501 C 0.00885 0.03056 0.01093 0.04144 0.01093 0.04144 C 0.01041 0.07015 0.01076 0.09862 0.00937 0.12709 C 0.00746 0.16505 -0.00087 0.20093 -0.00782 0.23751 C -0.02171 0.3095 -0.00539 0.24468 -0.02344 0.31876 C -0.03369 0.36065 -0.04983 0.41598 -0.07969 0.44167 C -0.0882 0.44908 -0.1 0.45232 -0.10938 0.45626 C -0.13021 0.46528 -0.14428 0.47223 -0.16563 0.47501 C -0.175 0.47431 -0.18455 0.47501 -0.19375 0.47292 C -0.20278 0.47107 -0.21042 0.46065 -0.21719 0.45417 C -0.23594 0.43658 -0.24914 0.41667 -0.25938 0.38959 C -0.26042 0.37709 -0.26233 0.36459 -0.2625 0.35209 C -0.26337 0.30464 -0.25816 0.25649 -0.24063 0.21459 C -0.22917 0.18751 -0.21997 0.16714 -0.19688 0.15834 C -0.18334 0.16019 -0.16962 0.16158 -0.15625 0.16459 C -0.14202 0.16783 -0.125 0.19052 -0.11407 0.20209 C -0.10695 0.21806 -0.09775 0.23195 -0.09063 0.24792 C -0.07205 0.28913 -0.06025 0.33496 -0.05157 0.38126 C -0.05261 0.40348 -0.05139 0.42616 -0.05469 0.44792 C -0.05799 0.46922 -0.07882 0.53635 -0.09844 0.54792 C -0.1033 0.5507 -0.10886 0.5507 -0.11407 0.55209 C -0.16494 0.54283 -0.17744 0.52964 -0.22032 0.49167 C -0.2415 0.47292 -0.26632 0.46204 -0.27969 0.43126 C -0.30382 0.37547 -0.3066 0.30973 -0.31563 0.24792 C -0.32136 0.20788 -0.32691 0.12015 -0.32969 0.08126 C -0.33021 0.05325 -0.33143 0.0257 -0.33125 -0.00208 C -0.33091 -0.07569 -0.33369 -0.14976 -0.32813 -0.22314 C -0.32014 -0.32893 -0.28994 -0.45532 -0.26407 -0.55624 C -0.26268 -0.56203 -0.2441 -0.65578 -0.22188 -0.66874 C -0.21233 -0.6743 -0.20105 -0.66874 -0.19063 -0.66874 " pathEditMode="relative" ptsTypes="ffffffffffffffffffffffffffffffA">
                                      <p:cBhvr>
                                        <p:cTn id="6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RED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4" algn="ctr">
              <a:buNone/>
            </a:pPr>
            <a:endParaRPr lang="en-US" dirty="0"/>
          </a:p>
          <a:p>
            <a:pPr lvl="4">
              <a:buNone/>
            </a:pPr>
            <a:endParaRPr lang="en-US" sz="3200" dirty="0">
              <a:solidFill>
                <a:srgbClr val="7030A0"/>
              </a:solidFill>
            </a:endParaRPr>
          </a:p>
          <a:p>
            <a:pPr lvl="4">
              <a:buNone/>
            </a:pPr>
            <a:endParaRPr lang="en-US" sz="3200" dirty="0">
              <a:solidFill>
                <a:srgbClr val="7030A0"/>
              </a:solidFill>
            </a:endParaRPr>
          </a:p>
          <a:p>
            <a:pPr lvl="4">
              <a:buNone/>
            </a:pPr>
            <a:r>
              <a:rPr lang="en-US" sz="3200" dirty="0">
                <a:solidFill>
                  <a:srgbClr val="7030A0"/>
                </a:solidFill>
              </a:rPr>
              <a:t>	   </a:t>
            </a:r>
            <a:r>
              <a:rPr lang="en-US" sz="3800" i="1" dirty="0">
                <a:solidFill>
                  <a:srgbClr val="FFFF00"/>
                </a:solidFill>
                <a:latin typeface="Comic Sans MS" pitchFamily="66" charset="0"/>
              </a:rPr>
              <a:t>WELL DONE!</a:t>
            </a:r>
            <a:endParaRPr lang="ru-RU" sz="38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170" name="Picture 2" descr="C:\Users\Евгения\Desktop\easter eggs\pink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9322" y="1643050"/>
            <a:ext cx="2138979" cy="2571768"/>
          </a:xfrm>
          <a:prstGeom prst="rect">
            <a:avLst/>
          </a:prstGeom>
          <a:noFill/>
        </p:spPr>
      </p:pic>
      <p:pic>
        <p:nvPicPr>
          <p:cNvPr id="7171" name="Picture 3" descr="C:\Users\Евгения\Desktop\easter eggs\red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643050"/>
            <a:ext cx="2124073" cy="2619410"/>
          </a:xfrm>
          <a:prstGeom prst="rect">
            <a:avLst/>
          </a:prstGeom>
          <a:noFill/>
        </p:spPr>
      </p:pic>
      <p:pic>
        <p:nvPicPr>
          <p:cNvPr id="7172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2783" y="1643051"/>
            <a:ext cx="1854240" cy="2214578"/>
          </a:xfrm>
          <a:prstGeom prst="rect">
            <a:avLst/>
          </a:prstGeom>
          <a:noFill/>
        </p:spPr>
      </p:pic>
      <p:pic>
        <p:nvPicPr>
          <p:cNvPr id="7173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C 0.01024 -0.02037 0.0217 -0.03033 0.03281 -0.05 C 0.04027 -0.06343 0.04149 -0.06806 0.05156 -0.07709 C 0.07708 -0.09977 0.10277 -0.11019 0.13125 -0.12292 C 0.14531 -0.12223 0.15937 -0.12199 0.17343 -0.12084 C 0.17656 -0.12061 0.17968 -0.11945 0.18281 -0.11875 C 0.18802 -0.11736 0.19843 -0.11459 0.19843 -0.11459 C 0.20486 -0.11042 0.21128 -0.10741 0.21718 -0.10209 C 0.22256 -0.09121 0.22586 -0.07963 0.23125 -0.06875 C 0.23489 -0.00533 0.24131 0.10324 0.18281 0.12916 C 0.15625 0.12569 0.15607 0.12662 0.1375 0.11666 C 0.12256 0.09676 0.12916 0.08958 0.13281 0.05208 C 0.1368 0.01157 0.17135 -0.0213 0.19531 -0.03959 C 0.20972 -0.05047 0.21944 -0.05903 0.23593 -0.0625 C 0.24218 -0.06389 0.25468 -0.06667 0.25468 -0.06667 C 0.27326 -0.06412 0.27013 -0.06505 0.28281 -0.05 C 0.28506 -0.04746 0.28715 -0.04468 0.28906 -0.04167 C 0.29149 -0.03773 0.29531 -0.02917 0.29531 -0.02917 C 0.29826 0.00139 0.29895 0.03426 0.29375 0.06458 C 0.29322 0.06759 0.29149 0.0699 0.29062 0.07291 C 0.28993 0.07569 0.28958 0.07847 0.28906 0.08125 C 0.28767 0.08958 0.28697 0.09838 0.28437 0.10625 C 0.28107 0.11643 0.27465 0.12801 0.27187 0.1375 C 0.26736 0.15254 0.2618 0.16018 0.25468 0.17291 C 0.24826 0.18426 0.25555 0.17939 0.24687 0.18333 C 0.23368 0.21875 0.24253 0.19143 0.24531 0.28333 C 0.24548 0.28819 0.246 0.29305 0.24687 0.29791 C 0.24756 0.30208 0.25 0.31041 0.25 0.31041 " pathEditMode="relative" ptsTypes="fffffffffffffffffffffffffffA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GREEN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8194" name="Picture 2" descr="C:\Users\Евгения\Desktop\easter eggs\grey egg 3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79340" y="2000240"/>
            <a:ext cx="1874161" cy="2238371"/>
          </a:xfrm>
          <a:prstGeom prst="rect">
            <a:avLst/>
          </a:prstGeom>
          <a:noFill/>
        </p:spPr>
      </p:pic>
      <p:pic>
        <p:nvPicPr>
          <p:cNvPr id="8195" name="Picture 3" descr="C:\Users\Евгения\Desktop\easter eggs\yellow egg 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5932" y="2071678"/>
            <a:ext cx="2004323" cy="2471734"/>
          </a:xfrm>
          <a:prstGeom prst="rect">
            <a:avLst/>
          </a:prstGeom>
          <a:noFill/>
        </p:spPr>
      </p:pic>
      <p:pic>
        <p:nvPicPr>
          <p:cNvPr id="8196" name="Picture 4" descr="C:\Users\Евгения\Desktop\easter eggs\green egg 1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643050"/>
            <a:ext cx="1972596" cy="2371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GREEN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grey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79340" y="2000240"/>
            <a:ext cx="1874161" cy="223837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5932" y="2071678"/>
            <a:ext cx="2004323" cy="2471734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green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643050"/>
            <a:ext cx="1972596" cy="2371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6 C -0.00972 -0.00649 -0.00625 -0.00834 -0.00937 -0.02084 C -0.00885 -0.03056 -0.00885 -0.04028 -0.00781 -0.05001 C -0.00416 -0.08195 0.01893 -0.12547 0.04063 -0.14167 C 0.04879 -0.14769 0.05677 -0.15417 0.06563 -0.15834 C 0.07379 -0.16204 0.09063 -0.16667 0.09063 -0.16667 C 0.10886 -0.1639 0.12726 -0.16228 0.14532 -0.15834 C 0.15938 -0.15533 0.17604 -0.14144 0.1875 -0.13126 C 0.21997 -0.10232 0.24983 -0.04792 0.27032 -0.00417 C 0.27795 0.03124 0.275 0.01504 0.27969 0.04374 C 0.28229 0.0949 0.28212 0.07685 0.27969 0.14999 C 0.279 0.17291 0.27535 0.1993 0.26563 0.21874 C 0.25764 0.23472 0.24584 0.2324 0.23438 0.24166 C 0.21667 0.25578 0.19323 0.25578 0.17344 0.26249 C 0.16667 0.2611 0.15972 0.26087 0.15313 0.25833 C 0.14445 0.25485 0.14097 0.2361 0.1375 0.22708 C 0.129 0.17013 0.13282 0.11296 0.14532 0.05833 C 0.1632 -0.02015 0.17969 -0.1014 0.21094 -0.17292 C 0.23577 -0.2294 0.26441 -0.28288 0.28907 -0.33959 C 0.29705 -0.35811 0.30417 -0.37755 0.3125 -0.39584 C 0.32969 -0.43334 0.3474 -0.47038 0.36407 -0.50811 C 0.37396 -0.53079 0.3816 -0.5551 0.39219 -0.57709 C 0.41146 -0.61737 0.43403 -0.65487 0.45 -0.69792 C 0.45782 -0.71876 0.46493 -0.74005 0.47344 -0.76042 C 0.4816 -0.77964 0.48542 -0.80626 0.5 -0.81667 C 0.51511 -0.82755 0.53438 -0.81667 0.55157 -0.81667 " pathEditMode="relative" ptsTypes="f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GREEN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grey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79340" y="2000240"/>
            <a:ext cx="1874161" cy="223837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5932" y="2071678"/>
            <a:ext cx="2004323" cy="2471734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green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643050"/>
            <a:ext cx="1972596" cy="23717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C -0.00625 -0.0581 -0.0566 -0.09398 -0.09688 -0.1 C -0.13716 -0.09467 -0.1797 -0.08657 -0.21095 -0.04791 C -0.22379 -0.03194 -0.23525 -0.00972 -0.24376 0.01042 C -0.27171 0.07639 -0.29532 0.13959 -0.3047 0.21459 C -0.30661 0.24769 -0.30938 0.27292 -0.30331 0.30625 C -0.30105 0.31783 -0.29688 0.3169 -0.29063 0.32292 C -0.27449 0.33889 -0.27466 0.34051 -0.2547 0.34584 C -0.19654 0.33611 -0.17692 0.26621 -0.16407 0.19792 C -0.16164 0.16898 -0.15956 0.15394 -0.16563 0.11875 C -0.1665 0.11389 -0.18925 0.07662 -0.19063 0.075 C -0.23109 0.03056 -0.26789 0.01366 -0.31425 -0.01666 C -0.37761 -0.05856 -0.41911 -0.09004 -0.47813 -0.13333 C -0.50105 -0.15 -0.52275 -0.1699 -0.54688 -0.18333 C -0.64532 -0.23796 -0.59584 -0.21527 -0.69532 -0.25208 C -0.81494 -0.24467 -0.80053 -0.26389 -0.88126 -0.21666 C -0.89827 -0.20671 -0.91494 -0.19537 -0.93126 -0.18333 C -0.94307 -0.17453 -0.96564 -0.15416 -0.96564 -0.15416 " pathEditMode="relative" ptsTypes="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GREEN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r>
              <a:rPr lang="en-US" sz="3800" i="1" dirty="0">
                <a:solidFill>
                  <a:srgbClr val="FFFF00"/>
                </a:solidFill>
                <a:latin typeface="Comic Sans MS" pitchFamily="66" charset="0"/>
              </a:rPr>
              <a:t>WELL DONE!</a:t>
            </a:r>
            <a:endParaRPr lang="ru-RU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5" name="Picture 2" descr="C:\Users\Евгения\Desktop\easter eggs\grey egg 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79340" y="2000240"/>
            <a:ext cx="1874161" cy="223837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05932" y="2071678"/>
            <a:ext cx="2004323" cy="2471734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green egg 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643050"/>
            <a:ext cx="1972596" cy="2371721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C 0.00156 -0.01458 0.00295 -0.03958 0.01423 -0.0507 C 0.03316 -0.06945 0.07378 -0.07477 0.09809 -0.08009 C 0.11389 -0.07917 0.13003 -0.0794 0.14583 -0.07685 C 0.14878 -0.07639 0.15104 -0.07315 0.15382 -0.07176 C 0.1717 -0.06088 0.18507 -0.04884 0.19809 -0.03148 C 0.20798 -0.00255 0.2158 0.02315 0.21875 0.0537 C 0.21805 0.09514 0.22257 0.14143 0.21232 0.18287 C 0.21024 0.19167 0.20937 0.20162 0.20451 0.2088 C 0.19479 0.22292 0.19305 0.23148 0.17587 0.23657 C 0.16979 0.23866 0.15694 0.24028 0.15694 0.24051 C 0.13628 0.22662 0.13611 0.2037 0.12344 0.18287 C 0.12083 0.17268 0.11632 0.16458 0.11389 0.15486 C 0.10816 0.09745 0.12083 0.06875 0.14583 0.0206 C 0.15399 0.00486 0.16163 -0.00857 0.17587 -0.01921 C 0.19271 -0.03218 0.21493 -0.03704 0.23455 -0.0419 C 0.25191 -0.0412 0.26944 -0.0419 0.28698 -0.04028 C 0.33246 -0.03588 0.37378 0.01713 0.40712 0.04699 C 0.41111 0.0588 0.40573 0.04444 0.41371 0.05903 C 0.41458 0.06065 0.41423 0.06296 0.4151 0.06412 C 0.41788 0.06782 0.42222 0.06968 0.42465 0.07292 C 0.43594 0.0875 0.41857 0.06805 0.43264 0.08356 C 0.43628 0.09815 0.43159 0.08333 0.43923 0.0956 C 0.43993 0.09722 0.43993 0.0993 0.44062 0.10069 C 0.44201 0.10324 0.44375 0.10555 0.44548 0.10787 C 0.44826 0.11667 0.45382 0.12268 0.45816 0.13055 C 0.4625 0.13773 0.46458 0.14444 0.46927 0.15139 C 0.47639 0.17477 0.49427 0.1912 0.5026 0.21412 C 0.50486 0.22893 0.51406 0.24375 0.51996 0.25764 C 0.525 0.26921 0.53021 0.28079 0.5342 0.29236 C 0.53646 0.29884 0.53437 0.29977 0.53906 0.30463 C 0.54201 0.3081 0.54548 0.31018 0.54844 0.31343 C 0.55034 0.31898 0.55469 0.32338 0.55642 0.32917 C 0.55903 0.33773 0.56094 0.34838 0.56441 0.35694 C 0.56788 0.3662 0.57413 0.37639 0.57413 0.3868 " pathEditMode="relative" rAng="0" ptsTypes="ffff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00" y="153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PURPLE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9218" name="Picture 2" descr="C:\Users\Евгения\Desktop\easter eggs\blue egg 1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3925" y="1785926"/>
            <a:ext cx="1972596" cy="2371721"/>
          </a:xfrm>
          <a:prstGeom prst="rect">
            <a:avLst/>
          </a:prstGeom>
          <a:noFill/>
        </p:spPr>
      </p:pic>
      <p:pic>
        <p:nvPicPr>
          <p:cNvPr id="9219" name="Picture 3" descr="C:\Users\Евгения\Desktop\easter eggs\pink egg 2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334" y="2643182"/>
            <a:ext cx="1772607" cy="2185982"/>
          </a:xfrm>
          <a:prstGeom prst="rect">
            <a:avLst/>
          </a:prstGeom>
          <a:noFill/>
        </p:spPr>
      </p:pic>
      <p:pic>
        <p:nvPicPr>
          <p:cNvPr id="9220" name="Picture 4" descr="C:\Users\Евгения\Desktop\easter eggs\purple egg 3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964" y="2143116"/>
            <a:ext cx="1814347" cy="2166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PURPLE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6" name="Picture 2" descr="C:\Users\Евгения\Desktop\easter eggs\blue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3925" y="1785926"/>
            <a:ext cx="1972596" cy="2371721"/>
          </a:xfrm>
          <a:prstGeom prst="rect">
            <a:avLst/>
          </a:prstGeom>
          <a:noFill/>
        </p:spPr>
      </p:pic>
      <p:pic>
        <p:nvPicPr>
          <p:cNvPr id="7" name="Picture 3" descr="C:\Users\Евгения\Desktop\easter eggs\pink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334" y="2643182"/>
            <a:ext cx="1772607" cy="2185982"/>
          </a:xfrm>
          <a:prstGeom prst="rect">
            <a:avLst/>
          </a:prstGeom>
          <a:noFill/>
        </p:spPr>
      </p:pic>
      <p:pic>
        <p:nvPicPr>
          <p:cNvPr id="8" name="Picture 4" descr="C:\Users\Евгения\Desktop\easter eggs\purpl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964" y="2143116"/>
            <a:ext cx="1814347" cy="2166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0.00024 C -0.00053 -0.00254 -0.00174 -0.00532 -0.00157 -0.00809 C -0.00053 -0.02129 0.0085 -0.04791 0.01406 -0.05786 C 0.01544 -0.06041 0.01753 -0.0618 0.01874 -0.06434 C 0.02603 -0.07754 0.01735 -0.06874 0.02656 -0.07661 C 0.03419 -0.09189 0.02395 -0.07384 0.03593 -0.08703 C 0.04531 -0.09745 0.03037 -0.0912 0.04687 -0.09559 C 0.06388 -0.11064 0.07169 -0.103 0.09687 -0.10161 C 0.16006 -0.06782 0.18298 0.00718 0.19843 0.08982 C 0.20399 0.1632 0.19496 0.2014 0.17968 0.26922 C 0.16909 0.31667 0.16353 0.3382 0.12499 0.34839 C 0.07708 0.33774 0.04912 0.32616 0.03281 0.26089 C 0.02187 0.1595 0.09531 0.03172 0.13124 -0.04768 C 0.21787 -0.23819 0.29774 -0.43842 0.40781 -0.60786 C 0.43194 -0.64513 0.45728 -0.68078 0.48281 -0.7162 C 0.50885 -0.75231 0.5184 -0.77036 0.55468 -0.77036 " pathEditMode="relative" ptsTypes="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PURPLE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blue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3925" y="1785926"/>
            <a:ext cx="1972596" cy="237172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pink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334" y="2643182"/>
            <a:ext cx="1772607" cy="2185982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purpl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964" y="2143116"/>
            <a:ext cx="1814347" cy="2166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07407E-6 C 0.00416 -0.01644 0.02014 -0.0162 0.03125 -0.01875 C 0.05017 -0.01505 0.05243 -0.01019 0.06406 0.01042 C 0.06857 0.01852 0.07257 0.02569 0.075 0.03542 C 0.07795 0.06273 0.08229 0.10023 0.05781 0.10833 C 0.04288 0.10162 0.03107 0.08727 0.01875 0.075 C 0.01666 0.0669 0.01302 0.06019 0.01094 0.05208 C 0.01198 0.02847 0.01094 0.00463 0.01406 -0.01875 C 0.01771 -0.04653 0.02569 -0.07292 0.03125 -0.1 C 0.05781 -0.22847 0.02899 -0.1044 0.08125 -0.31042 C 0.09757 -0.37477 0.09809 -0.39398 0.11719 -0.45625 C 0.14462 -0.54537 0.13941 -0.52963 0.17031 -0.59167 C 0.17517 -0.60139 0.18698 -0.61597 0.19219 -0.62292 C 0.19462 -0.62616 0.19844 -0.63333 0.19844 -0.63333 " pathEditMode="relative" ptsTypes="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PURPLE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r>
              <a:rPr lang="en-US" sz="3800" i="1" dirty="0">
                <a:solidFill>
                  <a:srgbClr val="FFFF00"/>
                </a:solidFill>
                <a:latin typeface="Comic Sans MS" pitchFamily="66" charset="0"/>
              </a:rPr>
              <a:t>WELL DONE!</a:t>
            </a:r>
            <a:endParaRPr lang="ru-RU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5" name="Picture 2" descr="C:\Users\Евгения\Desktop\easter eggs\blue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3925" y="1785926"/>
            <a:ext cx="1972596" cy="237172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pink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334" y="2643182"/>
            <a:ext cx="1772607" cy="2185982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purpl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1964" y="2143116"/>
            <a:ext cx="1814347" cy="2166933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287 C -0.00712 -0.07824 -0.02969 -0.1169 -0.05937 -0.15162 C -0.06128 -0.15393 -0.06215 -0.15694 -0.06406 -0.15903 C -0.07257 -0.16782 -0.08906 -0.17616 -0.1 -0.18102 C -0.10677 -0.18403 -0.1118 -0.18819 -0.11875 -0.19028 C -0.15434 -0.18773 -0.13941 -0.19236 -0.16094 -0.17546 C -0.16771 -0.16227 -0.17222 -0.14861 -0.175 -0.13333 C -0.17604 -0.12731 -0.17812 -0.11505 -0.17812 -0.11481 C -0.1776 -0.08472 -0.19114 -0.01991 -0.15312 -0.00856 C -0.14687 -0.00972 -0.14045 -0.01042 -0.13437 -0.01227 C -0.12118 -0.0162 -0.1151 -0.03356 -0.10469 -0.04167 C -0.10243 -0.0544 -0.09583 -0.06574 -0.09375 -0.07824 C -0.09149 -0.0912 -0.09271 -0.08449 -0.09062 -0.09838 C -0.09132 -0.12477 -0.08802 -0.19977 -0.11562 -0.2213 C -0.12621 -0.24005 -0.13351 -0.23194 -0.15625 -0.23056 C -0.17083 -0.22199 -0.18819 -0.21343 -0.19844 -0.19745 C -0.21736 -0.16806 -0.22101 -0.14282 -0.22656 -0.10764 C -0.22882 -0.09398 -0.23125 -0.08125 -0.23281 -0.06736 C -0.23229 -0.04282 -0.23264 -0.01829 -0.23125 0.00602 C -0.23073 0.01551 -0.22396 0.02639 -0.22187 0.03542 C -0.2191 0.04745 -0.21545 0.06134 -0.20781 0.07037 C -0.20469 0.08102 -0.20868 0.07107 -0.20156 0.0794 C -0.19653 0.08542 -0.19201 0.09282 -0.18594 0.09792 C -0.17934 0.10324 -0.16996 0.10602 -0.1625 0.1088 C -0.14878 0.1081 -0.12222 0.10486 -0.10781 0.1088 C -0.10417 0.10995 -0.10156 0.11366 -0.09844 0.1162 C -0.09687 0.11736 -0.09375 0.11991 -0.09375 0.12014 C -0.09114 0.12894 -0.08403 0.13218 -0.08125 0.1419 C -0.07847 0.15162 -0.07621 0.16134 -0.07344 0.1713 C -0.07187 0.18681 -0.0691 0.20185 -0.06719 0.21713 C -0.06545 0.23194 -0.06493 0.24676 -0.06094 0.26111 C -0.05972 0.27569 -0.05868 0.29097 -0.05469 0.30509 C -0.05295 0.32107 -0.05312 0.31505 -0.05312 0.32361 " pathEditMode="relative" rAng="0" ptsTypes="ff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0" y="7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BROWN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0243" name="Picture 3" descr="C:\Users\Евгения\Desktop\easter eggs\blue egg 3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571612"/>
            <a:ext cx="2053604" cy="2452685"/>
          </a:xfrm>
          <a:prstGeom prst="rect">
            <a:avLst/>
          </a:prstGeom>
          <a:noFill/>
        </p:spPr>
      </p:pic>
      <p:pic>
        <p:nvPicPr>
          <p:cNvPr id="10244" name="Picture 4" descr="C:\Users\Евгения\Desktop\easter eggs\brown egg 2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643050"/>
            <a:ext cx="1946394" cy="2400296"/>
          </a:xfrm>
          <a:prstGeom prst="rect">
            <a:avLst/>
          </a:prstGeom>
          <a:noFill/>
        </p:spPr>
      </p:pic>
      <p:pic>
        <p:nvPicPr>
          <p:cNvPr id="10245" name="Picture 5" descr="C:\Users\Евгения\Desktop\easter eggs\yellow egg 1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032013" cy="2443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BROWN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571612"/>
            <a:ext cx="2053604" cy="2452685"/>
          </a:xfrm>
          <a:prstGeom prst="rect">
            <a:avLst/>
          </a:prstGeom>
          <a:noFill/>
        </p:spPr>
      </p:pic>
      <p:pic>
        <p:nvPicPr>
          <p:cNvPr id="6" name="Picture 4" descr="C:\Users\Евгения\Desktop\easter eggs\brown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643050"/>
            <a:ext cx="1946394" cy="2400296"/>
          </a:xfrm>
          <a:prstGeom prst="rect">
            <a:avLst/>
          </a:prstGeom>
          <a:noFill/>
        </p:spPr>
      </p:pic>
      <p:pic>
        <p:nvPicPr>
          <p:cNvPr id="7" name="Picture 5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032013" cy="2443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6 C -0.01476 0.01967 -0.02691 0.04352 -0.04062 0.06458 C -0.04531 0.07176 -0.05191 0.07592 -0.05781 0.08125 C -0.07066 0.09213 -0.08264 0.10532 -0.09687 0.1125 C -0.14913 0.13865 -0.20347 0.16805 -0.25937 0.175 C -0.27083 0.17407 -0.28247 0.17523 -0.29375 0.17291 C -0.31302 0.16852 -0.32969 0.1375 -0.34062 0.11875 C -0.34983 0.0868 -0.35312 0.06134 -0.35469 0.02685 C -0.35174 -0.02639 -0.35486 -0.07593 -0.33906 -0.125 C -0.33229 -0.14607 -0.32847 -0.17061 -0.31562 -0.18542 C -0.2974 -0.20672 -0.28073 -0.22686 -0.25625 -0.23334 C -0.24427 -0.23658 -0.22031 -0.24167 -0.22031 -0.24167 C -0.15556 -0.23866 -0.08785 -0.21898 -0.04062 -0.1544 C -0.01892 -0.12454 0.01111 -0.06574 0.02656 -0.0375 C 0.04583 -0.00186 0.06024 0.04814 0.06875 0.08958 C 0.07188 0.10463 0.07813 0.13518 0.07813 0.13518 C 0.07865 0.14352 0.07917 0.15185 0.07969 0.16041 C 0.08056 0.18055 0.08264 0.22083 0.08264 0.22083 C 0.08229 0.24768 0.08351 0.27523 0.08125 0.30208 C 0.07604 0.36342 0.05399 0.40764 0.01875 0.44583 C 0.00347 0.46227 -0.00885 0.47754 -0.02812 0.48541 C -0.04531 0.49236 -0.0651 0.49189 -0.08281 0.49375 C -0.11684 0.49189 -0.14878 0.48935 -0.17969 0.46875 C -0.19097 0.45 -0.19618 0.43171 -0.2 0.40833 C -0.19844 0.33264 -0.19201 0.26481 -0.17031 0.19375 C -0.12431 0.04236 -0.03681 -0.05996 0.07188 -0.12917 C 0.16528 -0.18889 0.25712 -0.21273 0.34219 -0.29792 C 0.38073 -0.33658 0.44861 -0.4088 0.49358 -0.45625 C 0.5191 -0.48311 0.53594 -0.52223 0.56076 -0.55 C 0.57344 -0.56389 0.59826 -0.59167 0.59826 -0.59167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BROWN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571612"/>
            <a:ext cx="2053604" cy="2452685"/>
          </a:xfrm>
          <a:prstGeom prst="rect">
            <a:avLst/>
          </a:prstGeom>
          <a:noFill/>
        </p:spPr>
      </p:pic>
      <p:pic>
        <p:nvPicPr>
          <p:cNvPr id="6" name="Picture 4" descr="C:\Users\Евгения\Desktop\easter eggs\brown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643050"/>
            <a:ext cx="1946394" cy="2400296"/>
          </a:xfrm>
          <a:prstGeom prst="rect">
            <a:avLst/>
          </a:prstGeom>
          <a:noFill/>
        </p:spPr>
      </p:pic>
      <p:pic>
        <p:nvPicPr>
          <p:cNvPr id="7" name="Picture 5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032013" cy="2443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7.40741E-7 C -0.00798 0.08634 -0.03281 0.16713 -0.0625 0.24375 C -0.06753 0.25671 -0.07031 0.27037 -0.075 0.28357 C -0.09705 0.34398 -0.13541 0.41412 -0.18125 0.44584 C -0.19982 0.4588 -0.22048 0.46459 -0.24062 0.47107 C -0.28593 0.46921 -0.29045 0.47431 -0.32187 0.44815 C -0.3276 0.43496 -0.33507 0.42269 -0.33906 0.40857 C -0.35017 0.36759 -0.35416 0.32871 -0.35781 0.28542 C -0.35677 0.26759 -0.35642 0.24954 -0.35468 0.23148 C -0.35347 0.21921 -0.346 0.2088 -0.34218 0.19792 C -0.33142 0.1669 -0.31059 0.14375 -0.2875 0.12917 C -0.27691 0.12269 -0.26284 0.12246 -0.25156 0.12107 C -0.24323 0.12153 -0.23472 0.12107 -0.22656 0.12292 C -0.20503 0.12871 -0.17864 0.15116 -0.15937 0.1669 C -0.14826 0.17593 -0.13576 0.18195 -0.125 0.1919 C -0.11389 0.20185 -0.10278 0.21412 -0.09236 0.22523 C -0.06458 0.25371 -0.04774 0.32477 -0.04218 0.36875 C -0.04271 0.38912 -0.04253 0.40926 -0.04375 0.4294 C -0.04583 0.46482 -0.06319 0.49931 -0.07673 0.52917 C -0.08837 0.55533 -0.09427 0.58588 -0.1125 0.60648 C -0.13055 0.62685 -0.15087 0.63148 -0.17343 0.63542 C -0.20156 0.63171 -0.22656 0.63171 -0.25312 0.61898 C -0.27882 0.60602 -0.2875 0.59306 -0.31093 0.57315 C -0.32378 0.56227 -0.33732 0.55255 -0.35 0.5419 C -0.36232 0.53125 -0.37378 0.51921 -0.38593 0.50857 C -0.43715 0.46389 -0.4901 0.42801 -0.52343 0.35648 C -0.55468 0.28889 -0.5618 0.21644 -0.57187 0.13982 C -0.57448 0.04329 -0.58055 -0.05347 -0.57968 -0.15 C -0.57951 -0.18032 -0.57326 -0.20972 -0.56875 -0.23958 C -0.54409 -0.39791 -0.51771 -0.55602 -0.49218 -0.71435 C -0.48871 -0.73565 -0.48524 -0.76412 -0.47031 -0.77268 C -0.44531 -0.7868 -0.41614 -0.77268 -0.38906 -0.77268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BROWN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r>
              <a:rPr lang="en-US" sz="3800" i="1" dirty="0">
                <a:solidFill>
                  <a:srgbClr val="FFFF00"/>
                </a:solidFill>
                <a:latin typeface="Comic Sans MS" pitchFamily="66" charset="0"/>
              </a:rPr>
              <a:t> WELL DONE!</a:t>
            </a:r>
            <a:endParaRPr lang="ru-RU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5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1571612"/>
            <a:ext cx="2053604" cy="2452685"/>
          </a:xfrm>
          <a:prstGeom prst="rect">
            <a:avLst/>
          </a:prstGeom>
          <a:noFill/>
        </p:spPr>
      </p:pic>
      <p:pic>
        <p:nvPicPr>
          <p:cNvPr id="6" name="Picture 4" descr="C:\Users\Евгения\Desktop\easter eggs\brown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1643050"/>
            <a:ext cx="1946394" cy="2400296"/>
          </a:xfrm>
          <a:prstGeom prst="rect">
            <a:avLst/>
          </a:prstGeom>
          <a:noFill/>
        </p:spPr>
      </p:pic>
      <p:pic>
        <p:nvPicPr>
          <p:cNvPr id="7" name="Picture 5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857364"/>
            <a:ext cx="2032013" cy="2443160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879 C 0.00104 -0.02199 0.00104 -0.04004 0.0125 -0.04814 C 0.02239 -0.06898 0.0401 -0.08148 0.05764 -0.09444 C 0.08784 -0.11736 0.11996 -0.13495 0.15746 -0.13935 C 0.18889 -0.14699 0.20173 -0.14375 0.24062 -0.1412 C 0.26597 -0.13495 0.28819 -0.12338 0.31145 -0.11134 C 0.33142 -0.10139 0.35364 -0.06805 0.36961 -0.04977 C 0.39097 -0.02569 0.41302 -0.00185 0.42934 0.02639 C 0.4434 0.05139 0.44757 0.08033 0.4585 0.10672 C 0.45954 0.11852 0.46111 0.12894 0.46389 0.14005 C 0.45972 0.16482 0.45 0.17848 0.42569 0.18496 C 0.41423 0.18334 0.39531 0.18357 0.3842 0.17547 C 0.37934 0.17246 0.37569 0.1676 0.37135 0.16412 C 0.36284 0.15 0.36024 0.14051 0.35868 0.12338 C 0.35989 0.10903 0.36041 0.09491 0.36215 0.08033 C 0.36753 0.03982 0.40104 -0.00833 0.43836 -0.02384 C 0.44982 -0.02291 0.46163 -0.0243 0.47291 -0.02222 C 0.4802 -0.02037 0.48559 -0.01319 0.4927 -0.01088 C 0.5052 0.00857 0.48541 -0.02037 0.50364 -0.00115 C 0.50538 0.00047 0.5059 0.00348 0.50711 0.00602 C 0.51302 0.01621 0.52048 0.02848 0.52725 0.0375 C 0.52951 0.05023 0.53541 0.05857 0.54184 0.06922 C 0.54774 0.07894 0.55208 0.09051 0.55625 0.10116 C 0.55677 0.10486 0.55659 0.1088 0.55781 0.1125 C 0.55937 0.11505 0.5625 0.11667 0.56354 0.11968 C 0.5651 0.12431 0.56423 0.1294 0.56527 0.13449 C 0.56614 0.13797 0.56753 0.14074 0.56892 0.14398 C 0.57031 0.15486 0.57309 0.16366 0.57621 0.17361 C 0.58159 0.19028 0.58125 0.21551 0.58368 0.23311 C 0.58229 0.26135 0.58298 0.28797 0.57066 0.31366 C 0.56823 0.32616 0.5651 0.3382 0.55781 0.34908 C 0.55642 0.35556 0.55382 0.36135 0.55086 0.36783 C 0.54982 0.36968 0.54826 0.37107 0.54722 0.37315 C 0.54635 0.37477 0.54514 0.37894 0.54514 0.3794 " pathEditMode="relative" rAng="0" ptsTypes="fffffffff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WHITE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2290" name="Picture 2" descr="C:\Users\Евгения\Desktop\easter eggs\blue egg 3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1928802"/>
            <a:ext cx="1874161" cy="2238371"/>
          </a:xfrm>
          <a:prstGeom prst="rect">
            <a:avLst/>
          </a:prstGeom>
          <a:noFill/>
        </p:spPr>
      </p:pic>
      <p:pic>
        <p:nvPicPr>
          <p:cNvPr id="12291" name="Picture 3" descr="C:\Users\Евгения\Desktop\easter eggs\green egg 1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2032013" cy="2443159"/>
          </a:xfrm>
          <a:prstGeom prst="rect">
            <a:avLst/>
          </a:prstGeom>
          <a:noFill/>
        </p:spPr>
      </p:pic>
      <p:pic>
        <p:nvPicPr>
          <p:cNvPr id="12292" name="Picture 4" descr="C:\Users\Евгения\Desktop\easter eggs\egg2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1643050"/>
            <a:ext cx="2000264" cy="249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WHITE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blue egg 3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1928802"/>
            <a:ext cx="1874161" cy="223837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green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2032013" cy="2443159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egg2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643050"/>
            <a:ext cx="2000264" cy="249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C 0.0092 -0.06088 0.04774 -0.12315 0.08906 -0.15209 C 0.09253 -0.15463 0.1092 -0.16065 0.11406 -0.1625 C 0.12813 -0.16111 0.14219 -0.16065 0.15625 -0.15834 C 0.19132 -0.15278 0.22795 -0.11088 0.25 -0.07709 C 0.26007 -0.06158 0.28368 -0.02778 0.28906 -0.00834 C 0.29861 0.02639 0.30174 0.03032 0.30469 0.06018 C 0.30608 0.0743 0.30781 0.10208 0.30781 0.10208 C 0.30573 0.15972 0.29809 0.22731 0.25469 0.25625 C 0.25174 0.2581 0.23681 0.26365 0.23438 0.26435 C 0.22031 0.26157 0.2059 0.26157 0.19219 0.25625 C 0.1842 0.25301 0.17031 0.23958 0.17031 0.23958 C 0.16059 0.22407 0.15816 0.21157 0.15625 0.19166 C 0.16528 0.06527 0.22465 -0.03588 0.275 -0.13959 C 0.29878 -0.18866 0.33715 -0.25417 0.38438 -0.26042 C 0.41024 -0.25602 0.425 -0.23542 0.43594 -0.20417 C 0.44115 -0.18912 0.44983 -0.15834 0.44983 -0.15834 C 0.47622 0.08634 0.37378 0.3074 0.32031 0.53102 C 0.29583 0.63333 0.27205 0.73564 0.24688 0.8375 C 0.24549 0.84328 0.24497 0.85185 0.24063 0.85416 C 0.23229 0.85833 0.22292 0.85416 0.21406 0.85416 " pathEditMode="relative" ptsTypes="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WHITE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blue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1928802"/>
            <a:ext cx="1874161" cy="2238371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green egg 1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2032013" cy="2443159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egg2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643050"/>
            <a:ext cx="2000264" cy="249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111E-6 C 0.00017 -0.00092 0.00139 -0.01574 0.00312 -0.01875 C 0.01337 -0.03773 0.02847 -0.05069 0.04531 -0.05625 C 0.05312 -0.05555 0.06111 -0.05625 0.06875 -0.05416 C 0.07969 -0.05115 0.08246 -0.03356 0.09219 -0.02916 C 0.09271 -0.02708 0.09288 -0.02477 0.09375 -0.02291 C 0.09496 -0.0199 0.09739 -0.01782 0.09844 -0.01458 C 0.1 -0.00995 0.10052 -0.00486 0.10156 1.11111E-6 C 0.10278 0.01621 0.10416 0.03195 0.10625 0.04792 C 0.10538 0.09445 0.11128 0.16273 0.07812 0.19584 C 0.07326 0.21204 0.06805 0.22292 0.05625 0.22917 C 0.05104 0.22848 0.04566 0.22871 0.04062 0.22709 C 0.0368 0.22593 0.0335 0.22223 0.02969 0.22084 C 0.02534 0.20926 0.0217 0.20973 0.01406 0.20209 C 0.0085 0.18982 0.00034 0.1794 -0.00469 0.16667 C -0.01233 0.14723 -0.01875 0.12523 -0.02344 0.10417 C -0.02587 0.07431 -0.02917 0.05672 -0.025 0.02292 C -0.0224 0.00139 -0.00018 -0.06064 0.00625 -0.07916 C 0.01996 -0.11828 0.03125 -0.15926 0.04844 -0.19583 C 0.09132 -0.28657 0.14114 -0.3699 0.19062 -0.45393 C 0.2092 -0.48588 0.21944 -0.52453 0.23594 -0.55833 C 0.25104 -0.58889 0.26632 -0.61921 0.28125 -0.65 C 0.33316 -0.75625 0.27482 -0.63935 0.3125 -0.71458 C 0.3151 -0.7199 0.32187 -0.72916 0.32187 -0.72916 " pathEditMode="relative" ptsTypes="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WHITE EGG!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959219" y="1600200"/>
            <a:ext cx="3225562" cy="4887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endParaRPr lang="en-US" sz="3800" i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lvl="4" indent="-342900" algn="ctr">
              <a:buNone/>
            </a:pPr>
            <a:r>
              <a:rPr lang="en-US" sz="3800" i="1" dirty="0">
                <a:solidFill>
                  <a:srgbClr val="FFFF00"/>
                </a:solidFill>
                <a:latin typeface="Comic Sans MS" pitchFamily="66" charset="0"/>
              </a:rPr>
              <a:t>WELL DONE!</a:t>
            </a:r>
            <a:endParaRPr lang="ru-RU" sz="3800" i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Picture 2" descr="C:\Users\Евгения\Desktop\easter eggs\blue egg 3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1928802"/>
            <a:ext cx="1874161" cy="2238371"/>
          </a:xfrm>
          <a:prstGeom prst="rect">
            <a:avLst/>
          </a:prstGeom>
          <a:noFill/>
        </p:spPr>
      </p:pic>
      <p:pic>
        <p:nvPicPr>
          <p:cNvPr id="8" name="Picture 3" descr="C:\Users\Евгения\Desktop\easter eggs\green egg 1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2032013" cy="2443159"/>
          </a:xfrm>
          <a:prstGeom prst="rect">
            <a:avLst/>
          </a:prstGeom>
          <a:noFill/>
        </p:spPr>
      </p:pic>
      <p:pic>
        <p:nvPicPr>
          <p:cNvPr id="9" name="Picture 4" descr="C:\Users\Евгения\Desktop\easter eggs\egg2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643050"/>
            <a:ext cx="2000264" cy="2494256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34 -0.01065 C -0.06284 -0.02431 -0.06736 -0.03936 -0.0776 -0.05209 C -0.08194 -0.05695 -0.08559 -0.05649 -0.09028 -0.05949 C -0.09357 -0.06158 -0.09618 -0.06551 -0.09965 -0.06713 C -0.10278 -0.06875 -0.1059 -0.06806 -0.10903 -0.06945 C -0.11545 -0.0713 -0.12135 -0.07454 -0.12778 -0.07662 C -0.14253 -0.08172 -0.15677 -0.09005 -0.17135 -0.09561 C -0.18628 -0.10116 -0.18368 -0.09769 -0.19791 -0.10116 C -0.21354 -0.10463 -0.22882 -0.10811 -0.24462 -0.11019 C -0.25781 -0.10926 -0.271 -0.11019 -0.28368 -0.10672 C -0.32587 -0.09352 -0.35225 -0.04653 -0.37396 -0.0051 C -0.38368 0.01365 -0.39271 0.02939 -0.39913 0.05 C -0.4059 0.07083 -0.4085 0.09259 -0.41319 0.11412 C -0.41371 0.12685 -0.41528 0.13935 -0.41493 0.15208 C -0.41458 0.16342 -0.41389 0.175 -0.4118 0.18588 C -0.40677 0.20902 -0.37448 0.22176 -0.36024 0.2331 C -0.34965 0.2324 -0.33923 0.23379 -0.32899 0.23101 C -0.32378 0.22986 -0.29982 0.20764 -0.29479 0.20301 C -0.26458 0.17384 -0.2401 0.13518 -0.22604 0.09143 C -0.22413 0.08472 -0.22326 0.07731 -0.22118 0.0706 C -0.21962 0.06412 -0.21718 0.05833 -0.2151 0.05185 C -0.21198 0.0162 -0.20712 -0.02199 -0.21979 -0.05579 C -0.22378 -0.06644 -0.22621 -0.07871 -0.23385 -0.08588 C -0.2434 -0.09491 -0.25833 -0.0963 -0.26979 -0.09908 C -0.29218 -0.09676 -0.30798 -0.09885 -0.3276 -0.08426 C -0.37916 -0.04468 -0.41892 -0.00186 -0.46146 0.05 C -0.4875 0.08101 -0.51163 0.11226 -0.51736 0.15787 C -0.51614 0.16666 -0.51736 0.17824 -0.51319 0.18588 C -0.50816 0.19444 -0.49861 0.19745 -0.49132 0.20301 C -0.46666 0.22222 -0.43507 0.23032 -0.40694 0.23842 C -0.38541 0.23796 -0.36337 0.23912 -0.34166 0.23657 C -0.3059 0.23333 -0.27691 0.2074 -0.24462 0.19328 C -0.20208 0.17476 -0.16267 0.16527 -0.11857 0.15787 C -0.09583 0.15972 -0.08524 0.15717 -0.06857 0.16666 C -0.06649 0.16805 -0.05816 0.17569 -0.05746 0.17662 C -0.05312 0.18125 -0.04496 0.19143 -0.04496 0.19166 C -0.04028 0.2199 -0.04791 0.18078 -0.03889 0.21041 C -0.03663 0.21713 -0.03559 0.22777 -0.03403 0.23495 C -0.03073 0.25324 -0.03055 0.27176 -0.02795 0.28958 C -0.02621 0.29814 -0.02291 0.30601 -0.0217 0.31435 C -0.021 0.31875 -0.01962 0.33402 -0.0184 0.33889 C -0.01684 0.34722 -0.01337 0.35301 -0.01337 0.36226 " pathEditMode="relative" rAng="0" ptsTypes="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00" y="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BLUE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4338" name="Picture 2" descr="C:\Users\Евгения\Desktop\easter eggs\yellow egg 1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071678"/>
            <a:ext cx="2091429" cy="2514597"/>
          </a:xfrm>
          <a:prstGeom prst="rect">
            <a:avLst/>
          </a:prstGeom>
          <a:noFill/>
        </p:spPr>
      </p:pic>
      <p:pic>
        <p:nvPicPr>
          <p:cNvPr id="14339" name="Picture 3" descr="C:\Users\Евгения\Desktop\easter eggs\blue egg 2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3280" y="1785926"/>
            <a:ext cx="2120181" cy="2614610"/>
          </a:xfrm>
          <a:prstGeom prst="rect">
            <a:avLst/>
          </a:prstGeom>
          <a:noFill/>
        </p:spPr>
      </p:pic>
      <p:pic>
        <p:nvPicPr>
          <p:cNvPr id="14340" name="Picture 4" descr="C:\Users\Евгения\Desktop\easter eggs\orange egg 3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027" y="1643051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BLUE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071678"/>
            <a:ext cx="2091429" cy="2514597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lue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3280" y="1785926"/>
            <a:ext cx="2120181" cy="2614610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027" y="1643051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78E-17 C 0.02535 -0.04746 0.06216 -0.09074 0.10469 -0.10834 C 0.1158 -0.11297 0.12761 -0.11389 0.13907 -0.11667 C 0.15469 -0.11598 0.17049 -0.11806 0.18594 -0.11459 C 0.20538 -0.11019 0.22205 -0.08218 0.23282 -0.0625 C 0.26493 -0.00371 0.28455 0.07847 0.29219 0.15 C 0.28907 0.17777 0.28872 0.20625 0.28282 0.23333 C 0.27361 0.27546 0.23056 0.2912 0.20313 0.29375 C 0.18542 0.29259 0.16736 0.30069 0.1625 0.275 C 0.16302 0.2493 0.16181 0.22338 0.16407 0.19791 C 0.17709 0.05277 0.23907 -0.10348 0.35938 -0.1125 C 0.37292 -0.10834 0.38698 -0.10648 0.4 -0.1 C 0.41979 -0.09028 0.42726 -0.05741 0.43125 -0.03334 C 0.44254 0.14838 0.43264 0.34884 0.42969 0.51875 C 0.42934 0.53564 0.42778 0.55231 0.425 0.56875 C 0.42153 0.58935 0.39722 0.71643 0.38282 0.75 C 0.37674 0.76412 0.36979 0.78287 0.35782 0.78541 C 0.3125 0.79537 0.26615 0.78541 0.22032 0.78541 " pathEditMode="relative" ptsTypes="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BLUE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071678"/>
            <a:ext cx="2091429" cy="2514597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lue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3280" y="1785926"/>
            <a:ext cx="2120181" cy="2614610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027" y="1643051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33333E-6 C 0.00503 -0.06644 0.03872 -0.13449 0.075 -0.17917 C 0.09497 -0.2037 0.10382 -0.21597 0.12969 -0.22292 C 0.14809 -0.23519 0.15347 -0.23333 0.175 -0.22917 C 0.20087 -0.21204 0.1974 -0.21528 0.21406 -0.18542 C 0.22031 -0.16019 0.22413 -0.13403 0.22969 -0.10833 C 0.23281 -0.06875 0.23576 -0.0294 0.2375 0.01042 C 0.23646 0.08264 0.24271 0.16921 0.20156 0.22708 C 0.19653 0.23426 0.18958 0.23889 0.18438 0.24583 C 0.17917 0.25278 0.17622 0.26273 0.17031 0.26875 C 0.15208 0.28773 0.1309 0.30394 0.10781 0.30833 C 0.10208 0.30694 0.09583 0.30764 0.09063 0.30417 C 0.08698 0.30185 0.08524 0.29606 0.08281 0.29167 C 0.07517 0.27755 0.07066 0.26435 0.06719 0.24792 C 0.08142 -0.01829 0.21597 -0.25486 0.32969 -0.4625 C 0.36389 -0.525 0.40174 -0.59699 0.44531 -0.65 C 0.44531 -0.65 0.48906 -0.69537 0.50156 -0.70833 C 0.50955 -0.71667 0.51736 -0.72569 0.52656 -0.73125 C 0.53125 -0.73403 0.54063 -0.73958 0.54063 -0.73958 " pathEditMode="relative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BLUE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4"/>
          <p:cNvSpPr txBox="1">
            <a:spLocks/>
          </p:cNvSpPr>
          <p:nvPr/>
        </p:nvSpPr>
        <p:spPr bwMode="auto">
          <a:xfrm>
            <a:off x="2959219" y="1600200"/>
            <a:ext cx="3225562" cy="48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WELL DONE!</a:t>
            </a:r>
            <a:endParaRPr kumimoji="0" lang="ru-RU" sz="3800" b="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8" name="Picture 2" descr="C:\Users\Евгения\Desktop\easter eggs\yellow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06" y="2071678"/>
            <a:ext cx="2091429" cy="2514597"/>
          </a:xfrm>
          <a:prstGeom prst="rect">
            <a:avLst/>
          </a:prstGeom>
          <a:noFill/>
        </p:spPr>
      </p:pic>
      <p:pic>
        <p:nvPicPr>
          <p:cNvPr id="9" name="Picture 3" descr="C:\Users\Евгения\Desktop\easter eggs\blue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3280" y="1785926"/>
            <a:ext cx="2120181" cy="2614610"/>
          </a:xfrm>
          <a:prstGeom prst="rect">
            <a:avLst/>
          </a:prstGeom>
          <a:noFill/>
        </p:spPr>
      </p:pic>
      <p:pic>
        <p:nvPicPr>
          <p:cNvPr id="10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9027" y="1643051"/>
            <a:ext cx="2033682" cy="2428892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33 -0.01088 C -0.07291 -0.02014 -0.07413 -0.02014 -0.09079 -0.02454 C -0.1526 -0.02362 -0.21406 -0.02338 -0.27586 -0.02153 C -0.35972 -0.01922 -0.42586 0.05671 -0.4625 0.11388 C -0.47864 0.13912 -0.48819 0.16643 -0.50434 0.19189 C -0.51197 0.21713 -0.51979 0.24027 -0.52413 0.26666 C -0.52343 0.30578 -0.53993 0.36689 -0.48055 0.3743 C -0.43194 0.36226 -0.38229 0.35648 -0.33559 0.33819 C -0.31336 0.32939 -0.29062 0.32245 -0.27743 0.30393 C -0.26562 0.26782 -0.2625 0.23032 -0.25555 0.19351 C -0.25833 0.15046 -0.26006 0.13009 -0.27204 0.09213 C -0.28107 0.06435 -0.28593 0.03888 -0.31927 0.02685 C -0.32309 0.02685 -0.35902 0.02708 -0.36805 0.03125 C -0.38055 0.03703 -0.39114 0.0449 -0.4026 0.05162 C -0.4118 0.05694 -0.41961 0.06412 -0.42795 0.07013 C -0.4309 0.07222 -0.43541 0.07199 -0.43906 0.07338 C -0.44097 0.07407 -0.44652 0.07638 -0.44444 0.07662 C -0.43246 0.07731 -0.42013 0.07546 -0.40816 0.07476 C -0.3835 0.07546 -0.35833 0.07407 -0.33368 0.07662 C -0.23802 0.08541 -0.16909 0.15833 -0.10711 0.21365 C -0.06614 0.25023 -0.03593 0.27384 -0.03593 0.32731 " pathEditMode="relative" rAng="0" ptsTypes="ffffffffffffffffffff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18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GREY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5362" name="Picture 2" descr="C:\Users\Евгения\Desktop\easter eggs\green egg 2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3" y="1571612"/>
            <a:ext cx="2317156" cy="2857520"/>
          </a:xfrm>
          <a:prstGeom prst="rect">
            <a:avLst/>
          </a:prstGeom>
          <a:noFill/>
        </p:spPr>
      </p:pic>
      <p:pic>
        <p:nvPicPr>
          <p:cNvPr id="15363" name="Picture 3" descr="C:\Users\Евгения\Desktop\easter eggs\grey egg 3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1995485" cy="2383272"/>
          </a:xfrm>
          <a:prstGeom prst="rect">
            <a:avLst/>
          </a:prstGeom>
          <a:noFill/>
        </p:spPr>
      </p:pic>
      <p:pic>
        <p:nvPicPr>
          <p:cNvPr id="15364" name="Picture 4" descr="C:\Users\Евгения\Desktop\easter eggs\red egg 1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571612"/>
            <a:ext cx="2162173" cy="2599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GREY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green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3" y="1571612"/>
            <a:ext cx="2317156" cy="2857520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grey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1995485" cy="2383272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red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571612"/>
            <a:ext cx="2162173" cy="2599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C 0.01302 -0.02292 0.03125 -0.02848 0.05156 -0.03334 C 0.06093 -0.03218 0.06857 -0.03334 0.07656 -0.02686 C 0.10329 -0.00556 0.10729 0.0456 0.11406 0.08125 C 0.1118 0.15949 0.11927 0.28217 0.05781 0.33125 C 0.04513 0.34166 0.03489 0.3412 0.02031 0.34375 C -0.01719 0.34259 -0.03473 0.34513 -0.06563 0.33356 C -0.08299 0.31018 -0.06233 0.25833 -0.05313 0.23564 C -0.00591 0.11805 0.00017 0.11736 0.07812 0.00208 C 0.15208 -0.10718 0.23003 -0.21644 0.31562 -0.31019 C 0.39843 -0.40116 0.56718 -0.57686 0.56718 -0.57686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GREY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green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3" y="1571612"/>
            <a:ext cx="2317156" cy="2857520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grey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1995485" cy="2383272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red egg 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571612"/>
            <a:ext cx="2162173" cy="2599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6.93889E-18 C -0.00556 -0.01227 -0.01302 -0.02153 -0.01875 -0.03333 C -0.03611 -0.06921 -0.04913 -0.10856 -0.07344 -0.1375 C -0.07448 -0.13866 -0.09271 -0.1581 -0.09687 -0.16042 C -0.10608 -0.16551 -0.125 -0.17292 -0.125 -0.17292 C -0.21146 -0.16204 -0.27969 -0.13264 -0.3375 -0.04375 C -0.34306 -0.03519 -0.35226 -0.00301 -0.35625 0.01042 C -0.35972 0.07199 -0.37066 0.14259 -0.34219 0.19583 C -0.33108 0.21667 -0.3158 0.23009 -0.29844 0.23958 C -0.28906 0.24468 -0.27031 0.25417 -0.27031 0.25417 C -0.24601 0.25231 -0.23733 0.24954 -0.21562 0.23958 C -0.20712 0.23565 -0.19271 0.23194 -0.18437 0.22292 C -0.17448 0.21204 -0.17187 0.20208 -0.16562 0.1875 C -0.16267 0.16736 -0.16076 0.14722 -0.15781 0.12708 C -0.15694 0.10671 -0.15451 0.07662 -0.15781 0.05625 C -0.15903 0.04907 -0.1724 0.0162 -0.175 0.01042 C -0.20017 -0.04398 -0.23924 -0.06111 -0.27969 -0.08958 C -0.3099 -0.11088 -0.33733 -0.14051 -0.37031 -0.15417 C -0.3901 -0.16227 -0.40035 -0.16088 -0.42187 -0.1625 C -0.50052 -0.1537 -0.58316 -0.14144 -0.65312 -0.08958 C -0.6526 -0.07361 -0.65278 -0.05764 -0.65156 -0.04167 C -0.64948 -0.0162 -0.62535 -0.01019 -0.61094 -0.00625 C -0.60469 -0.00764 -0.59826 -0.0081 -0.59219 -0.01042 C -0.58559 -0.01296 -0.57847 -0.02106 -0.57361 -0.02708 C -0.5526 -0.05139 -0.58351 -0.01157 -0.55156 -0.05417 C -0.53906 -0.07083 -0.53177 -0.1169 -0.52969 -0.13958 C -0.53628 -0.24468 -0.57691 -0.36644 -0.65312 -0.41458 C -0.68507 -0.43495 -0.73924 -0.43866 -0.77188 -0.44375 C -0.93472 -0.4375 -0.89479 -0.44977 -1.01875 -0.41667 C -1.0658 -0.40417 -1.1125 -0.39028 -1.15938 -0.37708 C -1.17413 -0.37292 -1.18837 -0.36551 -1.20313 -0.36042 C -1.21042 -0.35787 -1.225 -0.35417 -1.225 -0.35417 " pathEditMode="relative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GREY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2959219" y="1600200"/>
            <a:ext cx="3225562" cy="48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WELL DONE!</a:t>
            </a:r>
            <a:endParaRPr kumimoji="0" lang="ru-RU" sz="3800" b="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6" name="Picture 2" descr="C:\Users\Евгения\Desktop\easter eggs\green egg 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3" y="1571612"/>
            <a:ext cx="2317156" cy="2857520"/>
          </a:xfrm>
          <a:prstGeom prst="rect">
            <a:avLst/>
          </a:prstGeom>
          <a:noFill/>
        </p:spPr>
      </p:pic>
      <p:pic>
        <p:nvPicPr>
          <p:cNvPr id="7" name="Picture 3" descr="C:\Users\Евгения\Desktop\easter eggs\grey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14488"/>
            <a:ext cx="1995485" cy="2383272"/>
          </a:xfrm>
          <a:prstGeom prst="rect">
            <a:avLst/>
          </a:prstGeom>
          <a:noFill/>
        </p:spPr>
      </p:pic>
      <p:pic>
        <p:nvPicPr>
          <p:cNvPr id="8" name="Picture 4" descr="C:\Users\Евгения\Desktop\easter eggs\red egg 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86512" y="1571612"/>
            <a:ext cx="2162173" cy="2599656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0.03125 C -0.00365 -0.05509 0.00746 -0.07801 0.01684 -0.09838 C 0.04236 -0.15393 0.07014 -0.21273 0.12118 -0.2368 C 0.13107 -0.23611 0.14114 -0.23704 0.15087 -0.23495 C 0.17083 -0.23032 0.18368 -0.19329 0.19132 -0.175 C 0.19774 -0.15903 0.20833 -0.13935 0.21319 -0.12268 C 0.22482 -0.08264 0.23316 -0.03912 0.24114 0.00232 C 0.24427 0.04259 0.24774 0.08148 0.24896 0.12199 C 0.24444 0.18958 0.23403 0.27338 0.16788 0.29375 C 0.16094 0.29607 0.1533 0.29514 0.14618 0.2956 C 0.13993 0.29375 0.13316 0.29375 0.1276 0.29005 C 0.10764 0.27685 0.09757 0.24769 0.08854 0.22477 C 0.07413 0.14769 0.0743 0.16551 0.08541 0.04352 C 0.08698 0.02732 0.09305 0.01204 0.09791 -0.00324 C 0.13021 -0.10393 0.20243 -0.15139 0.28785 -0.16389 C 0.2934 -0.16319 0.35469 -0.15833 0.37205 -0.14537 C 0.39097 -0.13102 0.39635 -0.1206 0.40781 -0.10231 C 0.41371 -0.0787 0.41597 -0.05555 0.41875 -0.03125 C 0.42083 0.01921 0.41979 0.06991 0.42344 0.12014 C 0.42274 0.1331 0.42899 0.16181 0.4125 0.15556 C 0.40729 0.13218 0.41458 0.1044 0.42187 0.08264 C 0.43594 0.03982 0.45833 -0.00324 0.49826 -0.0125 C 0.52448 -0.0081 0.53802 0.01945 0.54948 0.04537 C 0.55781 0.06366 0.56632 0.08009 0.57309 0.09954 C 0.5776 0.11273 0.57847 0.12685 0.58073 0.14074 C 0.5835 0.15625 0.5868 0.1713 0.58854 0.18727 C 0.58698 0.24815 0.57916 0.30926 0.57916 0.37037 " pathEditMode="relative" rAng="0" ptsTypes="fffffff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0" y="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YELLOW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6386" name="Picture 2" descr="C:\Users\Евгения\Desktop\easter eggs\purple egg 1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643050"/>
            <a:ext cx="2114548" cy="2542394"/>
          </a:xfrm>
          <a:prstGeom prst="rect">
            <a:avLst/>
          </a:prstGeom>
          <a:noFill/>
        </p:spPr>
      </p:pic>
      <p:pic>
        <p:nvPicPr>
          <p:cNvPr id="16387" name="Picture 3" descr="C:\Users\Евгения\Desktop\easter eggs\yellow egg 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643050"/>
            <a:ext cx="2124073" cy="2619410"/>
          </a:xfrm>
          <a:prstGeom prst="rect">
            <a:avLst/>
          </a:prstGeom>
          <a:noFill/>
        </p:spPr>
      </p:pic>
      <p:pic>
        <p:nvPicPr>
          <p:cNvPr id="16388" name="Picture 4" descr="C:\Users\Евгения\Desktop\easter eggs\orange egg 3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1" y="1571613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YELLOW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purple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643050"/>
            <a:ext cx="2114548" cy="2542394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643050"/>
            <a:ext cx="2124073" cy="2619410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1" y="1571613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C 0.00313 -0.09676 0.0283 -0.26204 0.11719 -0.27292 C 0.13021 -0.27153 0.1434 -0.27199 0.15625 -0.26875 C 0.18281 -0.26181 0.20451 -0.22778 0.22031 -0.2 C 0.27378 -0.10625 0.28524 -0.02431 0.29844 0.08958 C 0.30052 0.15277 0.30417 0.27477 0.25156 0.30833 C 0.24115 0.31504 0.22517 0.31551 0.21406 0.31666 C 0.20313 0.31319 0.19149 0.3125 0.18125 0.30625 C 0.16476 0.29606 0.16128 0.26643 0.15625 0.24791 C 0.1467 0.1662 0.14497 0.08981 0.16563 0.01041 C 0.16997 -0.00648 0.17309 -0.02408 0.17969 -0.03959 C 0.18941 -0.0625 0.20226 -0.08287 0.21406 -0.10417 C 0.23854 -0.14838 0.26528 -0.18449 0.30781 -0.18959 C 0.32031 -0.18797 0.32969 -0.18912 0.34063 -0.17917 C 0.36563 -0.15625 0.39444 -0.08565 0.40469 -0.05 C 0.41285 -0.02153 0.425 0.0375 0.425 0.0375 C 0.4349 0.13032 0.41997 0.18634 0.38281 0.26041 C 0.36962 0.2868 0.3658 0.2993 0.34219 0.30625 C 0.31233 0.2912 0.31198 0.25694 0.30313 0.21875 C 0.29306 0.11875 0.28733 0.0243 0.29844 -0.07709 C 0.30122 -0.10162 0.30903 -0.12477 0.31563 -0.14792 C 0.3375 -0.22431 0.37396 -0.29815 0.42031 -0.35209 C 0.4625 -0.40093 0.51372 -0.43357 0.5625 -0.46875 C 0.61597 -0.50741 0.66979 -0.56482 0.73125 -0.58125 C 0.74167 -0.57986 0.7625 -0.57709 0.7625 -0.57709 " pathEditMode="relative" ptsTypes="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YELLOW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purple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643050"/>
            <a:ext cx="2114548" cy="2542394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643050"/>
            <a:ext cx="2124073" cy="2619410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1" y="1571613"/>
            <a:ext cx="2033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0.01632 -0.00718 0.025 -0.04352 0.02813 -0.06459 C 0.02657 -0.08264 0.02639 -0.10093 0.02344 -0.11875 C 0.01424 -0.17361 -0.03854 -0.19815 -0.07343 -0.2125 C -0.08541 -0.20903 -0.09791 -0.20787 -0.10937 -0.20209 C -0.14722 -0.18264 -0.17083 -0.13056 -0.19531 -0.09167 C -0.20486 -0.07662 -0.21475 -0.06204 -0.225 -0.04792 C -0.23298 -0.03704 -0.24253 -0.02801 -0.25 -0.01667 C -0.27222 0.01713 -0.28941 0.05764 -0.3 0.1 C -0.30191 0.12754 -0.30295 0.13171 -0.3 0.16458 C -0.29392 0.23125 -0.25069 0.30578 -0.20625 0.3375 C -0.19826 0.34328 -0.16493 0.35555 -0.15781 0.35833 C -0.12864 0.35555 -0.09896 0.3574 -0.07031 0.35 C -0.03229 0.34027 -0.00295 0.30902 0.02969 0.28541 C 0.05365 0.23426 0.04115 0.20856 0.02969 0.13541 C 0.01893 0.06689 0.00191 0.00578 -0.01875 -0.05834 C -0.04635 -0.14398 -0.08142 -0.25278 -0.15 -0.29375 C -0.16232 -0.30116 -0.17604 -0.30348 -0.18906 -0.30834 C -0.20416 -0.30556 -0.22014 -0.30695 -0.23437 -0.3 C -0.2934 -0.27107 -0.36389 -0.17454 -0.40781 -0.12292 C -0.44531 -0.07871 -0.48802 -0.03797 -0.51406 0.02083 C -0.54757 0.09652 -0.56024 0.18078 -0.56875 0.26666 C -0.56823 0.30208 -0.56962 0.33773 -0.56718 0.37291 C -0.56198 0.44583 -0.52257 0.53148 -0.47656 0.57083 C -0.44913 0.59421 -0.43784 0.59328 -0.40625 0.60208 C -0.38125 0.59722 -0.35555 0.59676 -0.33125 0.5875 C -0.3184 0.58264 -0.30712 0.57176 -0.29687 0.56041 C -0.26111 0.52014 -0.25121 0.48588 -0.23906 0.42916 C -0.24566 0.31597 -0.28663 0.19699 -0.37343 0.15625 C -0.39913 0.14421 -0.44357 0.14375 -0.46875 0.14166 C -0.52031 0.14838 -0.57014 0.15972 -0.62031 0.17708 C -0.68142 0.19814 -0.72465 0.22546 -0.75 0.30416 C -0.75538 0.40393 -0.75451 0.56967 -0.67656 0.62916 C -0.65625 0.61713 -0.65816 0.62245 -0.64531 0.58541 C -0.60885 0.48078 -0.57847 0.37129 -0.55468 0.26041 C -0.5658 0.16412 -0.63941 0.08564 -0.7 0.04166 C -0.71736 0.02893 -0.73541 0.01666 -0.75468 0.01041 C -0.77187 0.00486 -0.7901 0.00764 -0.80781 0.00625 C -0.85729 0.02222 -0.86927 0.02245 -0.91719 0.05416 C -0.98784 0.10069 -1.0033 0.12407 -1.06875 0.14583 C -1.07708 0.14166 -1.09375 0.13333 -1.09375 0.13333 " pathEditMode="relative" ptsTypes="ffffffffff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YELLOW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2959219" y="1600200"/>
            <a:ext cx="3225562" cy="48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WELL DONE!</a:t>
            </a:r>
            <a:endParaRPr kumimoji="0" lang="ru-RU" sz="3800" b="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6" name="Picture 2" descr="C:\Users\Евгения\Desktop\easter eggs\purple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8" y="1643050"/>
            <a:ext cx="2114548" cy="2542394"/>
          </a:xfrm>
          <a:prstGeom prst="rect">
            <a:avLst/>
          </a:prstGeom>
          <a:noFill/>
        </p:spPr>
      </p:pic>
      <p:pic>
        <p:nvPicPr>
          <p:cNvPr id="7" name="Picture 3" descr="C:\Users\Евгения\Desktop\easter eggs\yellow egg 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1643050"/>
            <a:ext cx="2124073" cy="2619410"/>
          </a:xfrm>
          <a:prstGeom prst="rect">
            <a:avLst/>
          </a:prstGeom>
          <a:noFill/>
        </p:spPr>
      </p:pic>
      <p:pic>
        <p:nvPicPr>
          <p:cNvPr id="8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1" y="1571613"/>
            <a:ext cx="2033682" cy="2428892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4 -0.00162 C 0.02552 0.00833 0.02778 0.01689 0.02951 0.02731 C 0.02882 0.05902 0.03107 0.0912 0.02604 0.12268 C 0.01302 0.20648 -0.02899 0.27407 -0.10226 0.28217 C -0.11962 0.28101 -0.13681 0.28425 -0.15191 0.27175 C -0.2125 0.22199 -0.23281 0.12592 -0.23906 0.04189 C -0.23524 -0.06389 -0.20903 -0.1669 -0.1382 -0.2338 C -0.11059 -0.2595 -0.07882 -0.27825 -0.0441 -0.28357 C -0.03212 -0.28542 -0.02014 -0.28635 -0.00816 -0.28774 C -0.00243 -0.28843 0.00903 -0.28959 0.00903 -0.28959 C 0.01979 -0.28912 0.03055 -0.28959 0.04149 -0.28774 C 0.05382 -0.28565 0.06493 -0.27778 0.07569 -0.27107 C 0.11649 -0.24561 0.14496 -0.22362 0.16632 -0.17153 C 0.17552 -0.14954 0.1783 -0.12292 0.18177 -0.09908 C 0.1868 -0.06528 0.20017 -0.03241 0.2092 0.00046 C 0.21042 0.00532 0.21128 0.00995 0.21267 0.01481 C 0.21476 0.02314 0.21944 0.03981 0.21944 0.04004 C 0.22292 0.06875 0.22864 0.11203 0.23819 0.13912 C 0.24861 0.16851 0.25989 0.19722 0.26562 0.22824 C 0.27083 0.25671 0.27535 0.28472 0.27934 0.31319 C 0.28073 0.32291 0.28455 0.34236 0.28455 0.34236 " pathEditMode="relative" rAng="0" ptsTypes="ffffffffffffffffffff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PINK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7410" name="Picture 2" descr="C:\Users\Евгения\Desktop\easter eggs\red egg 1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571612"/>
            <a:ext cx="2091429" cy="2514597"/>
          </a:xfrm>
          <a:prstGeom prst="rect">
            <a:avLst/>
          </a:prstGeom>
          <a:noFill/>
        </p:spPr>
      </p:pic>
      <p:pic>
        <p:nvPicPr>
          <p:cNvPr id="17411" name="Picture 3" descr="C:\Users\Евгения\Desktop\easter eggs\blue egg 3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214554"/>
            <a:ext cx="2173232" cy="2595561"/>
          </a:xfrm>
          <a:prstGeom prst="rect">
            <a:avLst/>
          </a:prstGeom>
          <a:noFill/>
        </p:spPr>
      </p:pic>
      <p:pic>
        <p:nvPicPr>
          <p:cNvPr id="17412" name="Picture 4" descr="C:\Users\Евгения\Desktop\easter eggs\pink egg 2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500174"/>
            <a:ext cx="2236038" cy="2757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PINK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red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571612"/>
            <a:ext cx="2091429" cy="2514597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214554"/>
            <a:ext cx="2173232" cy="2595561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pink egg 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500174"/>
            <a:ext cx="2236038" cy="2757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C 0.0059 -0.05533 0.02188 -0.09028 0.05781 -0.12084 C 0.06337 -0.12547 0.06875 -0.13079 0.075 -0.13334 C 0.08108 -0.13588 0.0875 -0.13473 0.09375 -0.13542 C 0.10677 -0.13334 0.11997 -0.13287 0.13281 -0.12917 C 0.18281 -0.11505 0.21771 -0.04792 0.23594 0.01041 C 0.23958 0.03703 0.24479 0.06921 0.23906 0.09583 C 0.23559 0.11157 0.2276 0.125 0.22188 0.13958 C 0.21215 0.16389 0.20313 0.18055 0.18125 0.18541 C 0.16615 0.18217 0.16788 0.17708 0.16094 0.15833 C 0.15781 0.1375 0.1559 0.12963 0.15625 0.10625 C 0.15781 -0.00463 0.18333 -0.16574 0.28594 -0.17709 C 0.35972 -0.16898 0.37795 -0.04723 0.38594 0.03333 C 0.38819 0.05555 0.38924 0.07777 0.39063 0.1 C 0.39184 0.11944 0.39271 0.13889 0.39375 0.15833 C 0.38819 0.25023 0.3809 0.34629 0.3625 0.43541 C 0.35017 0.49537 0.35486 0.79953 0.24063 0.83541 C 0.22691 0.83981 0.2125 0.83541 0.19844 0.83541 " pathEditMode="relative" ptsTypes="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PINK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red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571612"/>
            <a:ext cx="2091429" cy="2514597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214554"/>
            <a:ext cx="2173232" cy="2595561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pink egg 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500174"/>
            <a:ext cx="2236038" cy="2757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6.2963E-6 C -0.01043 -0.02107 -0.0045 -0.03218 -0.00155 -0.06459 C 0.00279 -0.1132 0.03595 -0.14237 0.06876 -0.15209 C 0.07866 -0.1514 0.08873 -0.15232 0.09845 -0.15024 C 0.10939 -0.14746 0.12518 -0.1301 0.13126 -0.12107 C 0.15574 -0.0838 0.16303 -0.05672 0.17814 -0.01251 C 0.18525 0.03448 0.183 0.01504 0.18595 0.04583 C 0.183 0.09027 0.18959 0.13981 0.15314 0.15624 C 0.14845 0.15555 0.14359 0.15578 0.13907 0.15393 C 0.13143 0.15092 0.12935 0.1368 0.12501 0.12916 C 0.12032 0.09189 0.1198 0.05115 0.13595 0.01874 C 0.13768 0.01504 0.14723 -0.00024 0.15001 -0.00209 C 0.1573 -0.00695 0.17345 -0.01251 0.17345 -0.01251 C 0.21598 -0.00741 0.24133 0.03194 0.25782 0.08124 C 0.25244 0.12893 0.25869 0.12569 0.22814 0.13958 C 0.21928 0.13796 0.21008 0.13888 0.20157 0.13541 C 0.19567 0.13286 0.19098 0.12731 0.18595 0.12291 C 0.16199 0.10231 0.14567 0.07615 0.13595 0.04166 C 0.12154 -0.16991 0.26112 -0.25903 0.35314 -0.38751 C 0.3573 -0.40209 0.36164 -0.41667 0.36564 -0.43126 C 0.37327 -0.45996 0.37136 -0.49376 0.37501 -0.52292 C 0.3797 -0.56089 0.38439 -0.59746 0.39064 -0.63542 C 0.3948 -0.66089 0.40748 -0.70209 0.41564 -0.72917 C 0.41772 -0.73635 0.42067 -0.74329 0.42345 -0.75001 C 0.42744 -0.75996 0.43595 -0.77917 0.43595 -0.77917 " pathEditMode="relative" ptsTypes="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PINK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2959219" y="1600200"/>
            <a:ext cx="3225562" cy="48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WELL DONE!</a:t>
            </a:r>
            <a:endParaRPr kumimoji="0" lang="ru-RU" sz="3800" b="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6" name="Picture 2" descr="C:\Users\Евгения\Desktop\easter eggs\red egg 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1571612"/>
            <a:ext cx="2091429" cy="2514597"/>
          </a:xfrm>
          <a:prstGeom prst="rect">
            <a:avLst/>
          </a:prstGeom>
          <a:noFill/>
        </p:spPr>
      </p:pic>
      <p:pic>
        <p:nvPicPr>
          <p:cNvPr id="7" name="Picture 3" descr="C:\Users\Евгения\Desktop\easter eggs\blue egg 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214554"/>
            <a:ext cx="2173232" cy="2595561"/>
          </a:xfrm>
          <a:prstGeom prst="rect">
            <a:avLst/>
          </a:prstGeom>
          <a:noFill/>
        </p:spPr>
      </p:pic>
      <p:pic>
        <p:nvPicPr>
          <p:cNvPr id="8" name="Picture 4" descr="C:\Users\Евгения\Desktop\easter eggs\pink egg 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500174"/>
            <a:ext cx="2236038" cy="2757486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622 0.03703 C 0.05191 -0.00348 0.03681 -0.05301 0.01598 -0.09676 C 0.00834 -0.1132 -0.00277 -0.12269 -0.01319 -0.13565 C -0.04479 -0.17547 -0.07899 -0.20764 -0.1243 -0.21112 C -0.16006 -0.21389 -0.196 -0.21436 -0.23177 -0.21598 C -0.26753 -0.21945 -0.27881 -0.22153 -0.32291 -0.21598 C -0.33142 -0.21482 -0.34861 -0.19792 -0.35399 -0.18912 C -0.35937 -0.1801 -0.36857 -0.15996 -0.36857 -0.15973 C -0.37274 -0.14121 -0.37951 -0.12315 -0.38298 -0.10417 C -0.38767 -0.0794 -0.38871 -0.05371 -0.39218 -0.02871 C -0.39444 0.00439 -0.40347 0.06435 -0.38489 0.09305 C -0.37309 0.11111 -0.34861 0.11898 -0.33211 0.12222 C -0.30937 0.13356 -0.32256 0.12847 -0.29201 0.13426 C -0.28767 0.13518 -0.27916 0.1368 -0.27916 0.13703 C -0.25729 0.13333 -0.23541 0.13055 -0.21545 0.11736 C -0.20416 0.10972 -0.20381 0.10671 -0.19357 0.09305 C -0.17916 0.07384 -0.17135 0.05694 -0.16076 0.03217 C -0.14635 -0.00116 -0.16371 0.05277 -0.15173 0.01504 C -0.14461 -0.00695 -0.1434 -0.03635 -0.14079 -0.06019 C -0.14253 -0.07408 -0.14131 -0.08912 -0.14618 -0.10162 C -0.1526 -0.11783 -0.1875 -0.16459 -0.2026 -0.17454 C -0.20711 -0.17755 -0.21892 -0.18033 -0.22447 -0.18195 C -0.23246 -0.18033 -0.24045 -0.17987 -0.24826 -0.17709 C -0.27638 -0.1676 -0.30104 -0.13264 -0.32291 -0.10903 C -0.36562 -0.06274 -0.41006 -0.02037 -0.43229 0.04907 C -0.44461 0.08726 -0.44809 0.12916 -0.45781 0.16828 C -0.45711 0.19027 -0.4585 0.2125 -0.4559 0.23402 C -0.45416 0.24838 -0.43802 0.27754 -0.43038 0.2875 C -0.42031 0.30115 -0.41163 0.30185 -0.39947 0.3118 C -0.34027 0.36088 -0.4243 0.29884 -0.35399 0.35324 C -0.33229 0.3699 -0.33159 0.36898 -0.30659 0.37523 C -0.29253 0.3787 -0.26458 0.38472 -0.26458 0.38495 C -0.22447 0.37685 -0.19531 0.36921 -0.1625 0.33611 C -0.15086 0.3243 -0.15069 0.3287 -0.14079 0.3118 C -0.13125 0.29629 -0.11666 0.27083 -0.10972 0.25115 C -0.10069 0.22476 -0.09392 0.19537 -0.08246 0.17083 C -0.07465 0.15463 -0.05885 0.15 -0.046 0.14652 C -0.02847 0.13495 -0.01562 0.14004 0.00504 0.14166 C 0.02396 0.15 0.02882 0.16875 0.03247 0.19259 C 0.03091 0.23055 0.03421 0.26088 0.01424 0.2875 C 0.00886 0.29467 0.00296 0.3 -0.00225 0.30694 C -0.00399 0.30949 -0.0052 0.31319 -0.00763 0.31435 C -0.01128 0.31597 -0.01493 0.31759 -0.01857 0.31921 C -0.02048 0.3199 -0.02413 0.32152 -0.02413 0.32199 C -0.02795 0.33703 -0.02777 0.33101 -0.02777 0.33865 " pathEditMode="relative" rAng="0" ptsTypes="ffffffffffffffffffffffffffffffffffffffffffff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00" y="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ORANGE EGG!</a:t>
            </a:r>
            <a:endParaRPr lang="ru-RU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18434" name="Picture 2" descr="C:\Users\Евгения\Desktop\easter eggs\purple egg 2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357298"/>
            <a:ext cx="2124073" cy="2619410"/>
          </a:xfrm>
          <a:prstGeom prst="rect">
            <a:avLst/>
          </a:prstGeom>
          <a:noFill/>
        </p:spPr>
      </p:pic>
      <p:pic>
        <p:nvPicPr>
          <p:cNvPr id="18435" name="Picture 3" descr="C:\Users\Евгения\Desktop\easter eggs\brown egg 1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428736"/>
            <a:ext cx="2269677" cy="2728911"/>
          </a:xfrm>
          <a:prstGeom prst="rect">
            <a:avLst/>
          </a:prstGeom>
          <a:noFill/>
        </p:spPr>
      </p:pic>
      <p:pic>
        <p:nvPicPr>
          <p:cNvPr id="18436" name="Picture 4" descr="C:\Users\Евгения\Desktop\easter eggs\orange egg 3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500174"/>
            <a:ext cx="2113418" cy="2524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ORANGE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purple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357298"/>
            <a:ext cx="2124073" cy="2619410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rown egg 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428736"/>
            <a:ext cx="2269677" cy="2728911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500174"/>
            <a:ext cx="2113418" cy="2524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40741E-7 C 0.01962 -0.04538 0.03229 -0.09399 0.05 -0.14144 C 0.08837 -0.24375 0.13385 -0.34237 0.19375 -0.42477 C 0.23837 -0.48588 0.2467 -0.50718 0.29531 -0.53311 C 0.30156 -0.53172 0.30816 -0.53172 0.31406 -0.52894 C 0.32725 -0.52269 0.31771 -0.49121 0.31562 -0.47269 C 0.31094 -0.43056 0.30121 -0.38982 0.29531 -0.34792 C 0.26354 -0.12038 0.24323 0.10925 0.20781 0.33564 C 0.20469 0.37685 0.20469 0.36319 0.22031 0.29814 C 0.23298 0.2456 0.24948 0.19537 0.26406 0.14398 C 0.27812 0.09421 0.29844 0.04814 0.31562 7.40741E-7 C 0.32743 -0.03288 0.33698 -0.06737 0.35 -0.09977 C 0.35416 -0.11042 0.36094 -0.11875 0.36562 -0.12894 C 0.37847 -0.09468 0.36059 -0.05417 0.35469 -0.02061 C 0.3493 0.00972 0.34566 0.0405 0.34062 0.07106 C 0.33576 0.10069 0.33055 0.13078 0.325 0.16064 C 0.3118 0.2324 0.29844 0.30185 0.29062 0.37523 C 0.29271 0.37592 0.29531 0.37916 0.29687 0.37731 C 0.30486 0.36759 0.32465 0.3074 0.325 0.30648 C 0.33437 0.2831 0.34514 0.26064 0.35469 0.23773 C 0.37378 0.19143 0.38819 0.1412 0.41094 0.09814 C 0.42517 0.07083 0.43732 0.04004 0.45937 0.02291 C 0.4625 0.02453 0.46701 0.02361 0.46875 0.02731 C 0.47309 0.0375 0.46736 0.08657 0.46719 0.08773 C 0.45625 0.18842 0.42969 0.28495 0.41719 0.38564 C 0.42066 0.39953 0.41979 0.40902 0.43281 0.38564 C 0.45173 0.35208 0.4684 0.3162 0.48594 0.28125 C 0.52986 0.19444 0.5625 0.0824 0.62812 0.02083 C 0.63177 0.02245 0.63715 0.02083 0.63906 0.02523 C 0.64791 0.04444 0.63403 0.11226 0.63125 0.12916 C 0.62951 0.14027 0.6283 0.15162 0.62656 0.16273 C 0.62569 0.16828 0.62048 0.18356 0.62344 0.17939 C 0.6375 0.15972 0.64757 0.13518 0.66094 0.11458 C 0.68594 0.07662 0.71076 0.03819 0.73594 7.40741E-7 C 0.75746 -0.03241 0.78333 -0.05463 0.80469 -0.08727 C 0.84896 -0.15463 0.89201 -0.22362 0.93594 -0.29167 C 0.99878 -0.38889 1.06232 -0.48218 1.13281 -0.57061 C 1.15555 -0.59908 1.16528 -0.61713 1.19219 -0.63519 C 1.20573 -0.64422 1.23437 -0.65811 1.23437 -0.65811 " pathEditMode="relative" ptsTypes="ffffffffffffff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ORANGE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  <p:pic>
        <p:nvPicPr>
          <p:cNvPr id="5" name="Picture 2" descr="C:\Users\Евгения\Desktop\easter eggs\purple egg 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357298"/>
            <a:ext cx="2124073" cy="2619410"/>
          </a:xfrm>
          <a:prstGeom prst="rect">
            <a:avLst/>
          </a:prstGeom>
          <a:noFill/>
        </p:spPr>
      </p:pic>
      <p:pic>
        <p:nvPicPr>
          <p:cNvPr id="6" name="Picture 3" descr="C:\Users\Евгения\Desktop\easter eggs\brown egg 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428736"/>
            <a:ext cx="2269677" cy="2728911"/>
          </a:xfrm>
          <a:prstGeom prst="rect">
            <a:avLst/>
          </a:prstGeom>
          <a:noFill/>
        </p:spPr>
      </p:pic>
      <p:pic>
        <p:nvPicPr>
          <p:cNvPr id="7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500174"/>
            <a:ext cx="2113418" cy="2524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C -0.00816 -0.01644 -0.01146 -0.02986 -0.02344 -0.04583 C -0.05035 -0.08171 -0.03212 -0.05926 -0.08125 -0.10833 C -0.08698 -0.11412 -0.09462 -0.11574 -0.10156 -0.11875 C -0.12691 -0.12963 -0.15156 -0.13542 -0.17812 -0.1375 C -0.2375 -0.13333 -0.29115 -0.10579 -0.31719 -0.02917 C -0.32413 -0.0088 -0.32604 0.01343 -0.32812 0.03542 C -0.3276 0.04444 -0.3283 0.05347 -0.32656 0.0625 C -0.32361 0.07685 -0.31007 0.08032 -0.30156 0.08333 C -0.2875 0.08264 -0.27326 0.0838 -0.25937 0.08102 C -0.2474 0.07917 -0.21128 0.06065 -0.2 0.05417 C -0.15069 0.02546 -0.08872 -0.00972 -0.07031 -0.08333 C -0.07205 -0.13333 -0.07743 -0.18634 -0.10625 -0.22292 C -0.11823 -0.23819 -0.12691 -0.24005 -0.14219 -0.24792 C -0.1599 -0.24583 -0.17812 -0.24815 -0.19531 -0.24167 C -0.26076 -0.21713 -0.31562 -0.17153 -0.37344 -0.12708 C -0.39757 -0.10856 -0.50955 -0.03356 -0.53437 0.00417 C -0.5816 0.07616 -0.61146 0.15324 -0.62031 0.24792 C -0.61771 0.29051 -0.61823 0.33634 -0.58281 0.35394 C -0.57587 0.35764 -0.56823 0.35833 -0.56094 0.36042 C -0.49531 0.35185 -0.43333 0.33241 -0.36875 0.31667 C -0.31892 0.3044 -0.26927 0.30139 -0.21875 0.29792 C -0.09097 0.30278 -0.10434 0.25995 -0.11094 0.40417 C -0.11215 0.43125 -0.11372 0.44352 -0.11719 0.46667 C -0.13316 0.46412 -0.14826 0.45787 -0.16406 0.45394 C -0.18472 0.44931 -0.2059 0.44815 -0.22656 0.44352 C -0.24132 0.44074 -0.25556 0.43657 -0.27031 0.43333 C -0.27552 0.43194 -0.28594 0.42917 -0.28594 0.42917 C -0.31059 0.43218 -0.31615 0.42569 -0.32969 0.44352 C -0.32604 0.48287 -0.31354 0.5162 -0.30625 0.55394 C -0.28455 0.66759 -0.26094 0.78426 -0.26094 0.90208 " pathEditMode="relative" ptsTypes="ffffffffffff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Comic Sans MS" pitchFamily="66" charset="0"/>
              </a:rPr>
              <a:t>HUNT THE ORANGE EGG!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2959219" y="1600200"/>
            <a:ext cx="3225562" cy="488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800" b="0" i="1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342900" marR="0" lvl="4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</a:rPr>
              <a:t>WELL DONE!</a:t>
            </a:r>
            <a:endParaRPr kumimoji="0" lang="ru-RU" sz="3800" b="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6" name="Picture 2" descr="C:\Users\Евгения\Desktop\easter eggs\purple egg 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43702" y="1357298"/>
            <a:ext cx="2124073" cy="2619410"/>
          </a:xfrm>
          <a:prstGeom prst="rect">
            <a:avLst/>
          </a:prstGeom>
          <a:noFill/>
        </p:spPr>
      </p:pic>
      <p:pic>
        <p:nvPicPr>
          <p:cNvPr id="7" name="Picture 3" descr="C:\Users\Евгения\Desktop\easter eggs\brown egg 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1428736"/>
            <a:ext cx="2269677" cy="2728911"/>
          </a:xfrm>
          <a:prstGeom prst="rect">
            <a:avLst/>
          </a:prstGeom>
          <a:noFill/>
        </p:spPr>
      </p:pic>
      <p:pic>
        <p:nvPicPr>
          <p:cNvPr id="8" name="Picture 4" descr="C:\Users\Евгения\Desktop\easter eggs\orange egg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1500174"/>
            <a:ext cx="2113418" cy="2524123"/>
          </a:xfrm>
          <a:prstGeom prst="rect">
            <a:avLst/>
          </a:prstGeom>
          <a:noFill/>
        </p:spPr>
      </p:pic>
      <p:pic>
        <p:nvPicPr>
          <p:cNvPr id="4" name="Picture 5" descr="C:\Users\Евгения\Desktop\easterbasket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43636" y="4500570"/>
            <a:ext cx="2301866" cy="21431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1644 C 0.02518 -0.03634 0.02639 -0.05162 0.03646 -0.06829 C 0.04011 -0.08773 0.05035 -0.09838 0.06181 -0.11204 C 0.09236 -0.14838 0.12431 -0.16389 0.16719 -0.17547 C 0.17813 -0.17361 0.18941 -0.17315 0.2 -0.16968 C 0.20799 -0.1669 0.22361 -0.14306 0.23073 -0.1338 C 0.28004 -0.07153 0.28472 0.0125 0.2908 0.09074 C 0.28941 0.11366 0.28872 0.15208 0.28351 0.17824 C 0.27257 0.23217 0.24063 0.28703 0.21806 0.33518 C 0.20625 0.36065 0.18264 0.38796 0.15816 0.39884 C 0.14323 0.40555 0.12101 0.40578 0.10538 0.40694 C 0.05556 0.40509 0.0533 0.41227 0.01458 0.39097 C -0.0125 0.37616 -0.01892 0.36528 -0.03802 0.33727 C -0.07743 0.27963 -0.12239 0.21643 -0.14167 0.14653 C -0.14601 0.09421 -0.14601 0.10301 -0.13976 0.01528 C -0.12986 -0.12292 -0.10173 -0.29236 0.03281 -0.34653 C 0.05 -0.35347 0.06754 -0.35625 0.08542 -0.35834 C 0.10295 -0.35787 0.12066 -0.35834 0.1382 -0.35648 C 0.15261 -0.35463 0.16927 -0.34005 0.17986 -0.33056 C 0.21684 -0.29792 0.23906 -0.25672 0.26163 -0.21134 C 0.27691 -0.18102 0.28507 -0.15116 0.29445 -0.11783 C 0.29618 -0.11134 0.29983 -0.09815 0.29983 -0.09792 C 0.30313 -0.05509 0.30729 -0.01389 0.30903 0.02916 C 0.30486 0.13958 0.30469 0.17222 0.28889 0.26366 C 0.28507 0.28634 0.27743 0.34398 0.26163 0.36111 " pathEditMode="relative" rAng="0" ptsTypes="ffffffffffffffffffffffff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Евгения\Desktop\Easter-happy-easter-all-my-fans-30153647-1600-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8453"/>
            <a:ext cx="9341937" cy="7006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817CB7-E5FE-FFA2-E8BE-79F153EBA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dirty="0">
                <a:hlinkClick r:id="rId2"/>
              </a:rPr>
              <a:t>﻿https://</a:t>
            </a:r>
            <a:r>
              <a:rPr lang="en" dirty="0" err="1">
                <a:hlinkClick r:id="rId2"/>
              </a:rPr>
              <a:t>t.me</a:t>
            </a:r>
            <a:r>
              <a:rPr lang="en" dirty="0">
                <a:hlinkClick r:id="rId2"/>
              </a:rPr>
              <a:t>/</a:t>
            </a:r>
            <a:r>
              <a:rPr lang="en" dirty="0" err="1">
                <a:hlinkClick r:id="rId2"/>
              </a:rPr>
              <a:t>EnglishZonePowerPoints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768875194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256</Words>
  <Application>Microsoft Macintosh PowerPoint</Application>
  <PresentationFormat>Экран (4:3)</PresentationFormat>
  <Paragraphs>123</Paragraphs>
  <Slides>44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8" baseType="lpstr">
      <vt:lpstr>Arial</vt:lpstr>
      <vt:lpstr>Bernard MT Condensed</vt:lpstr>
      <vt:lpstr>Comic Sans MS</vt:lpstr>
      <vt:lpstr>Diseño predeterminado</vt:lpstr>
      <vt:lpstr>EASTER EGG HUNT!</vt:lpstr>
      <vt:lpstr>Презентация PowerPoint</vt:lpstr>
      <vt:lpstr>HUNT THE RED EGG!</vt:lpstr>
      <vt:lpstr>HUNT THE RED EGG!</vt:lpstr>
      <vt:lpstr>HUNT THE RED EGG!</vt:lpstr>
      <vt:lpstr>HUNT THE RED EGG!</vt:lpstr>
      <vt:lpstr>HUNT THE GREEN EGG!</vt:lpstr>
      <vt:lpstr>HUNT THE GREEN EGG!</vt:lpstr>
      <vt:lpstr>HUNT THE GREEN EGG!</vt:lpstr>
      <vt:lpstr>HUNT THE GREEN EGG!</vt:lpstr>
      <vt:lpstr>HUNT THE PURPLE EGG!</vt:lpstr>
      <vt:lpstr>HUNT THE PURPLE EGG!</vt:lpstr>
      <vt:lpstr>HUNT THE PURPLE EGG!</vt:lpstr>
      <vt:lpstr>HUNT THE PURPLE EGG!</vt:lpstr>
      <vt:lpstr>HUNT THE BROWN EGG!</vt:lpstr>
      <vt:lpstr>HUNT THE BROWN EGG!</vt:lpstr>
      <vt:lpstr>HUNT THE BROWN EGG!</vt:lpstr>
      <vt:lpstr>HUNT THE BROWN EGG!</vt:lpstr>
      <vt:lpstr>HUNT THE WHITE EGG!</vt:lpstr>
      <vt:lpstr>HUNT THE WHITE EGG!</vt:lpstr>
      <vt:lpstr>HUNT THE WHITE EGG!</vt:lpstr>
      <vt:lpstr>HUNT THE WHITE EGG!</vt:lpstr>
      <vt:lpstr>HUNT THE BLUE EGG!</vt:lpstr>
      <vt:lpstr>HUNT THE BLUE EGG!</vt:lpstr>
      <vt:lpstr>HUNT THE BLUE EGG!</vt:lpstr>
      <vt:lpstr>HUNT THE BLUE EGG!</vt:lpstr>
      <vt:lpstr>HUNT THE GREY EGG!</vt:lpstr>
      <vt:lpstr>HUNT THE GREY EGG!</vt:lpstr>
      <vt:lpstr>HUNT THE GREY EGG!</vt:lpstr>
      <vt:lpstr>HUNT THE GREY EGG!</vt:lpstr>
      <vt:lpstr>HUNT THE YELLOW EGG!</vt:lpstr>
      <vt:lpstr>HUNT THE YELLOW EGG!</vt:lpstr>
      <vt:lpstr>HUNT THE YELLOW EGG!</vt:lpstr>
      <vt:lpstr>HUNT THE YELLOW EGG!</vt:lpstr>
      <vt:lpstr>HUNT THE PINK EGG!</vt:lpstr>
      <vt:lpstr>HUNT THE PINK EGG!</vt:lpstr>
      <vt:lpstr>HUNT THE PINK EGG!</vt:lpstr>
      <vt:lpstr>HUNT THE PINK EGG!</vt:lpstr>
      <vt:lpstr>HUNT THE ORANGE EGG!</vt:lpstr>
      <vt:lpstr>HUNT THE ORANGE EGG!</vt:lpstr>
      <vt:lpstr>HUNT THE ORANGE EGG!</vt:lpstr>
      <vt:lpstr>HUNT THE ORANGE EGG!</vt:lpstr>
      <vt:lpstr>Презентация PowerPoint</vt:lpstr>
      <vt:lpstr>Презентация PowerPoint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Microsoft Office User</cp:lastModifiedBy>
  <cp:revision>51</cp:revision>
  <dcterms:created xsi:type="dcterms:W3CDTF">2009-03-01T01:28:01Z</dcterms:created>
  <dcterms:modified xsi:type="dcterms:W3CDTF">2023-03-21T21:09:24Z</dcterms:modified>
</cp:coreProperties>
</file>