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2" r:id="rId3"/>
    <p:sldId id="261" r:id="rId4"/>
    <p:sldId id="257" r:id="rId5"/>
    <p:sldId id="264" r:id="rId6"/>
    <p:sldId id="259" r:id="rId7"/>
    <p:sldId id="260" r:id="rId8"/>
    <p:sldId id="265" r:id="rId9"/>
    <p:sldId id="258" r:id="rId10"/>
    <p:sldId id="268" r:id="rId11"/>
    <p:sldId id="263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67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53"/>
    <p:restoredTop sz="94349"/>
  </p:normalViewPr>
  <p:slideViewPr>
    <p:cSldViewPr>
      <p:cViewPr varScale="1">
        <p:scale>
          <a:sx n="99" d="100"/>
          <a:sy n="99" d="100"/>
        </p:scale>
        <p:origin x="1496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A65D7-E69D-4FA0-A861-B0C007CF90EF}" type="datetimeFigureOut">
              <a:rPr lang="es-ES" smtClean="0"/>
              <a:t>17/5/23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0D8B5-8AC6-4071-9AC0-968A2B5A59F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191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6E74-9E17-4F71-BD79-1389D8171562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ADA3D-3EB8-44B5-96ED-6634A9DBED2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247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6E74-9E17-4F71-BD79-1389D8171562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ADA3D-3EB8-44B5-96ED-6634A9DBED2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070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6E74-9E17-4F71-BD79-1389D8171562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ADA3D-3EB8-44B5-96ED-6634A9DBED2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017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6E74-9E17-4F71-BD79-1389D8171562}" type="datetimeFigureOut">
              <a:rPr lang="es-ES" smtClean="0"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ADA3D-3EB8-44B5-96ED-6634A9DBED2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927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6E74-9E17-4F71-BD79-1389D8171562}" type="datetimeFigureOut">
              <a:rPr lang="es-ES" smtClean="0"/>
              <a:t>17/5/23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ADA3D-3EB8-44B5-96ED-6634A9DBED2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813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6E74-9E17-4F71-BD79-1389D8171562}" type="datetimeFigureOut">
              <a:rPr lang="es-ES" smtClean="0"/>
              <a:t>17/5/23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ADA3D-3EB8-44B5-96ED-6634A9DBED2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753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6E74-9E17-4F71-BD79-1389D8171562}" type="datetimeFigureOut">
              <a:rPr lang="es-ES" smtClean="0"/>
              <a:t>17/5/23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ADA3D-3EB8-44B5-96ED-6634A9DBED2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033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6E74-9E17-4F71-BD79-1389D8171562}" type="datetimeFigureOut">
              <a:rPr lang="es-ES" smtClean="0"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ADA3D-3EB8-44B5-96ED-6634A9DBED2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520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6E74-9E17-4F71-BD79-1389D8171562}" type="datetimeFigureOut">
              <a:rPr lang="es-ES" smtClean="0"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ADA3D-3EB8-44B5-96ED-6634A9DBED2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263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6E74-9E17-4F71-BD79-1389D8171562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ADA3D-3EB8-44B5-96ED-6634A9DBED2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18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6E74-9E17-4F71-BD79-1389D8171562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ADA3D-3EB8-44B5-96ED-6634A9DBED2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0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86E74-9E17-4F71-BD79-1389D8171562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ADA3D-3EB8-44B5-96ED-6634A9DBED2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587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3.wdp"/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hyperlink" Target="https://t.me/EnglishZonePowerPoints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openxmlformats.org/officeDocument/2006/relationships/image" Target="../media/image11.png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0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9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2.png"/><Relationship Id="rId5" Type="http://schemas.openxmlformats.org/officeDocument/2006/relationships/audio" Target="../media/audio4.wav"/><Relationship Id="rId15" Type="http://schemas.microsoft.com/office/2007/relationships/hdphoto" Target="../media/hdphoto2.wdp"/><Relationship Id="rId10" Type="http://schemas.openxmlformats.org/officeDocument/2006/relationships/image" Target="../media/image11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openxmlformats.org/officeDocument/2006/relationships/image" Target="../media/image11.png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openxmlformats.org/officeDocument/2006/relationships/image" Target="../media/image11.png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openxmlformats.org/officeDocument/2006/relationships/image" Target="../media/image11.png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.png"/><Relationship Id="rId18" Type="http://schemas.openxmlformats.org/officeDocument/2006/relationships/audio" Target="../media/audio2.wav"/><Relationship Id="rId3" Type="http://schemas.openxmlformats.org/officeDocument/2006/relationships/audio" Target="../media/audio2.wav"/><Relationship Id="rId21" Type="http://schemas.openxmlformats.org/officeDocument/2006/relationships/audio" Target="../media/audio5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6" Type="http://schemas.openxmlformats.org/officeDocument/2006/relationships/hyperlink" Target="https://t.me/EnglishZonePowerPoints" TargetMode="External"/><Relationship Id="rId20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openxmlformats.org/officeDocument/2006/relationships/image" Target="../media/image11.png"/><Relationship Id="rId10" Type="http://schemas.openxmlformats.org/officeDocument/2006/relationships/image" Target="../media/image2.png"/><Relationship Id="rId19" Type="http://schemas.openxmlformats.org/officeDocument/2006/relationships/audio" Target="../media/audio3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openxmlformats.org/officeDocument/2006/relationships/image" Target="../media/image11.png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openxmlformats.org/officeDocument/2006/relationships/image" Target="../media/image11.png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openxmlformats.org/officeDocument/2006/relationships/image" Target="../media/image11.png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openxmlformats.org/officeDocument/2006/relationships/image" Target="../media/image11.png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openxmlformats.org/officeDocument/2006/relationships/image" Target="../media/image11.png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1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microsoft.com/office/2007/relationships/hdphoto" Target="../media/hdphoto2.wdp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.png"/><Relationship Id="rId18" Type="http://schemas.openxmlformats.org/officeDocument/2006/relationships/audio" Target="../media/audio2.wav"/><Relationship Id="rId3" Type="http://schemas.openxmlformats.org/officeDocument/2006/relationships/audio" Target="../media/audio2.wav"/><Relationship Id="rId21" Type="http://schemas.openxmlformats.org/officeDocument/2006/relationships/audio" Target="../media/audio5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6" Type="http://schemas.openxmlformats.org/officeDocument/2006/relationships/hyperlink" Target="https://t.me/EnglishZonePowerPoints" TargetMode="External"/><Relationship Id="rId20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openxmlformats.org/officeDocument/2006/relationships/image" Target="../media/image11.png"/><Relationship Id="rId10" Type="http://schemas.openxmlformats.org/officeDocument/2006/relationships/image" Target="../media/image2.png"/><Relationship Id="rId19" Type="http://schemas.openxmlformats.org/officeDocument/2006/relationships/audio" Target="../media/audio3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0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1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microsoft.com/office/2007/relationships/hdphoto" Target="../media/hdphoto2.wdp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0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1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microsoft.com/office/2007/relationships/hdphoto" Target="../media/hdphoto2.wdp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openxmlformats.org/officeDocument/2006/relationships/image" Target="../media/image11.png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1.png"/><Relationship Id="rId18" Type="http://schemas.openxmlformats.org/officeDocument/2006/relationships/audio" Target="../media/audio3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audio" Target="../media/audio2.wav"/><Relationship Id="rId2" Type="http://schemas.openxmlformats.org/officeDocument/2006/relationships/audio" Target="../media/audio1.wav"/><Relationship Id="rId16" Type="http://schemas.openxmlformats.org/officeDocument/2006/relationships/audio" Target="../media/audio1.wav"/><Relationship Id="rId20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9.png"/><Relationship Id="rId5" Type="http://schemas.openxmlformats.org/officeDocument/2006/relationships/audio" Target="../media/audio4.wav"/><Relationship Id="rId15" Type="http://schemas.microsoft.com/office/2007/relationships/hdphoto" Target="../media/hdphoto2.wdp"/><Relationship Id="rId10" Type="http://schemas.openxmlformats.org/officeDocument/2006/relationships/image" Target="../media/image2.png"/><Relationship Id="rId19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2.wdp"/><Relationship Id="rId18" Type="http://schemas.openxmlformats.org/officeDocument/2006/relationships/audio" Target="../media/audio4.wav"/><Relationship Id="rId3" Type="http://schemas.openxmlformats.org/officeDocument/2006/relationships/audio" Target="../media/audio2.wav"/><Relationship Id="rId7" Type="http://schemas.openxmlformats.org/officeDocument/2006/relationships/image" Target="../media/image1.jpeg"/><Relationship Id="rId12" Type="http://schemas.openxmlformats.org/officeDocument/2006/relationships/image" Target="../media/image3.png"/><Relationship Id="rId17" Type="http://schemas.openxmlformats.org/officeDocument/2006/relationships/audio" Target="../media/audio3.wav"/><Relationship Id="rId2" Type="http://schemas.openxmlformats.org/officeDocument/2006/relationships/audio" Target="../media/audio1.wav"/><Relationship Id="rId16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10.png"/><Relationship Id="rId5" Type="http://schemas.openxmlformats.org/officeDocument/2006/relationships/audio" Target="../media/audio4.wav"/><Relationship Id="rId15" Type="http://schemas.openxmlformats.org/officeDocument/2006/relationships/audio" Target="../media/audio1.wav"/><Relationship Id="rId10" Type="http://schemas.openxmlformats.org/officeDocument/2006/relationships/image" Target="../media/image2.png"/><Relationship Id="rId19" Type="http://schemas.openxmlformats.org/officeDocument/2006/relationships/audio" Target="../media/audio5.wav"/><Relationship Id="rId4" Type="http://schemas.openxmlformats.org/officeDocument/2006/relationships/audio" Target="../media/audio3.wav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pic>
        <p:nvPicPr>
          <p:cNvPr id="8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flipH="1">
            <a:off x="755576" y="3429000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154" y="5385461"/>
            <a:ext cx="1836278" cy="916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pic>
        <p:nvPicPr>
          <p:cNvPr id="21" name="20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23" y="764704"/>
            <a:ext cx="7911954" cy="1145953"/>
          </a:xfrm>
          <a:prstGeom prst="rect">
            <a:avLst/>
          </a:prstGeom>
        </p:spPr>
      </p:pic>
      <p:pic>
        <p:nvPicPr>
          <p:cNvPr id="22" name="21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474" y="1975917"/>
            <a:ext cx="2523536" cy="444971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157" y="2503478"/>
            <a:ext cx="2734849" cy="351781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26" name="Picture 2" descr="http://fc05.deviantart.net/fs43/i/2009/069/6/f/day_at_the_beach_by_tigertaiga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7500" b="95682" l="65500" r="99000">
                        <a14:foregroundMark x1="72833" y1="37500" x2="75500" y2="41364"/>
                        <a14:foregroundMark x1="77167" y1="49773" x2="75833" y2="51591"/>
                        <a14:foregroundMark x1="94833" y1="52045" x2="95000" y2="55227"/>
                        <a14:foregroundMark x1="94833" y1="50227" x2="97500" y2="49318"/>
                        <a14:foregroundMark x1="97000" y1="44318" x2="98000" y2="48182"/>
                        <a14:foregroundMark x1="76833" y1="52500" x2="78500" y2="52955"/>
                        <a14:foregroundMark x1="82167" y1="55682" x2="82667" y2="54091"/>
                        <a14:foregroundMark x1="75333" y1="44318" x2="76000" y2="44318"/>
                        <a14:foregroundMark x1="76000" y1="43864" x2="76000" y2="45000"/>
                        <a14:foregroundMark x1="76500" y1="46136" x2="77333" y2="46591"/>
                        <a14:foregroundMark x1="94000" y1="55682" x2="92167" y2="54318"/>
                        <a14:foregroundMark x1="77167" y1="50000" x2="75667" y2="50909"/>
                        <a14:foregroundMark x1="75833" y1="43182" x2="76667" y2="45455"/>
                        <a14:foregroundMark x1="91167" y1="54318" x2="95000" y2="55909"/>
                        <a14:foregroundMark x1="91833" y1="54091" x2="94167" y2="55682"/>
                        <a14:foregroundMark x1="91500" y1="56591" x2="93167" y2="56364"/>
                        <a14:foregroundMark x1="92833" y1="56136" x2="93500" y2="56818"/>
                        <a14:foregroundMark x1="74833" y1="42500" x2="75167" y2="42727"/>
                        <a14:foregroundMark x1="77000" y1="46818" x2="76833" y2="46364"/>
                        <a14:foregroundMark x1="75167" y1="44545" x2="75167" y2="44545"/>
                        <a14:backgroundMark x1="75500" y1="42045" x2="75500" y2="42045"/>
                        <a14:backgroundMark x1="91667" y1="55455" x2="91667" y2="55455"/>
                        <a14:backgroundMark x1="94500" y1="56591" x2="94500" y2="56591"/>
                        <a14:backgroundMark x1="93000" y1="56364" x2="92500" y2="56591"/>
                        <a14:backgroundMark x1="94333" y1="88409" x2="93500" y2="89773"/>
                        <a14:backgroundMark x1="95167" y1="89773" x2="98167" y2="91591"/>
                        <a14:backgroundMark x1="97000" y1="82727" x2="97833" y2="82955"/>
                        <a14:backgroundMark x1="82500" y1="89545" x2="84167" y2="91136"/>
                        <a14:backgroundMark x1="91667" y1="54773" x2="91667" y2="54773"/>
                        <a14:backgroundMark x1="92333" y1="55455" x2="92500" y2="55455"/>
                        <a14:backgroundMark x1="93167" y1="55682" x2="94167" y2="56591"/>
                        <a14:backgroundMark x1="75167" y1="43636" x2="75167" y2="43636"/>
                        <a14:backgroundMark x1="75333" y1="44091" x2="75333" y2="44091"/>
                        <a14:backgroundMark x1="75833" y1="43636" x2="75833" y2="43636"/>
                        <a14:backgroundMark x1="98167" y1="36364" x2="98667" y2="37727"/>
                        <a14:backgroundMark x1="99167" y1="37273" x2="99667" y2="37273"/>
                      </a14:backgroundRemoval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352" t="17418" b="2912"/>
          <a:stretch/>
        </p:blipFill>
        <p:spPr bwMode="auto">
          <a:xfrm>
            <a:off x="5652120" y="2560759"/>
            <a:ext cx="1190008" cy="1950338"/>
          </a:xfrm>
          <a:prstGeom prst="rect">
            <a:avLst/>
          </a:prstGeom>
          <a:noFill/>
          <a:effectLst>
            <a:outerShdw blurRad="76200" dist="508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hlinkClick r:id="rId14"/>
            <a:extLst>
              <a:ext uri="{FF2B5EF4-FFF2-40B4-BE49-F238E27FC236}">
                <a16:creationId xmlns:a16="http://schemas.microsoft.com/office/drawing/2014/main" id="{F85F0D82-7094-7F7F-844E-1BFFE6E8E928}"/>
              </a:ext>
            </a:extLst>
          </p:cNvPr>
          <p:cNvSpPr txBox="1"/>
          <p:nvPr/>
        </p:nvSpPr>
        <p:spPr>
          <a:xfrm>
            <a:off x="2198866" y="137500"/>
            <a:ext cx="52978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click here to download more </a:t>
            </a:r>
            <a:r>
              <a:rPr lang="ru-UA" dirty="0">
                <a:solidFill>
                  <a:schemeClr val="tx1"/>
                </a:solidFill>
              </a:rPr>
              <a:t>https://t.me/EnglishZonePowerPoints</a:t>
            </a:r>
          </a:p>
        </p:txBody>
      </p:sp>
    </p:spTree>
    <p:extLst>
      <p:ext uri="{BB962C8B-B14F-4D97-AF65-F5344CB8AC3E}">
        <p14:creationId xmlns:p14="http://schemas.microsoft.com/office/powerpoint/2010/main" val="154307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osc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5" name="4 Rectángulo redondeado"/>
          <p:cNvSpPr/>
          <p:nvPr/>
        </p:nvSpPr>
        <p:spPr>
          <a:xfrm>
            <a:off x="5526394" y="134076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eyebrow</a:t>
            </a:r>
            <a:endParaRPr lang="es-ES" sz="5400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5508105" y="287708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shoulder</a:t>
            </a:r>
            <a:endParaRPr lang="es-ES" sz="5400" b="1" dirty="0"/>
          </a:p>
        </p:txBody>
      </p:sp>
      <p:sp>
        <p:nvSpPr>
          <p:cNvPr id="7" name="6 Rectángulo redondeado"/>
          <p:cNvSpPr/>
          <p:nvPr/>
        </p:nvSpPr>
        <p:spPr>
          <a:xfrm>
            <a:off x="5508104" y="4461263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elbow</a:t>
            </a:r>
            <a:endParaRPr lang="es-ES" sz="5400" b="1" dirty="0"/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863" y="5662770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23528" y="6002124"/>
            <a:ext cx="912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1/18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329" y="3017359"/>
            <a:ext cx="444971" cy="384016"/>
          </a:xfrm>
          <a:prstGeom prst="rect">
            <a:avLst/>
          </a:prstGeom>
        </p:spPr>
      </p:pic>
      <p:pic>
        <p:nvPicPr>
          <p:cNvPr id="8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1575040" y="2785163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14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9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5" grpId="3" animBg="1"/>
          <p:bldP spid="6" grpId="0" animBg="1"/>
          <p:bldP spid="6" grpId="1" animBg="1"/>
          <p:bldP spid="6" grpId="2" animBg="1"/>
          <p:bldP spid="6" grpId="3" animBg="1"/>
          <p:bldP spid="7" grpId="0" animBg="1"/>
          <p:bldP spid="7" grpId="1" animBg="1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5" grpId="3" animBg="1"/>
          <p:bldP spid="6" grpId="0" animBg="1"/>
          <p:bldP spid="6" grpId="1" animBg="1"/>
          <p:bldP spid="6" grpId="2" animBg="1"/>
          <p:bldP spid="6" grpId="3" animBg="1"/>
          <p:bldP spid="7" grpId="0" animBg="1"/>
          <p:bldP spid="7" grpId="1" animBg="1"/>
          <p:bldP spid="1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5508104" y="1340768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nose</a:t>
            </a:r>
            <a:endParaRPr lang="es-ES" sz="5400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5526394" y="2805079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tongue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661248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5 Rectángulo redondeado"/>
          <p:cNvSpPr/>
          <p:nvPr/>
        </p:nvSpPr>
        <p:spPr>
          <a:xfrm>
            <a:off x="5508105" y="4389255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mouth</a:t>
            </a:r>
            <a:endParaRPr lang="es-ES" sz="5400" b="1" dirty="0"/>
          </a:p>
        </p:txBody>
      </p:sp>
      <p:sp>
        <p:nvSpPr>
          <p:cNvPr id="19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23528" y="6002124"/>
            <a:ext cx="912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2/18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487" y="2156422"/>
            <a:ext cx="444971" cy="384016"/>
          </a:xfrm>
          <a:prstGeom prst="rect">
            <a:avLst/>
          </a:prstGeom>
        </p:spPr>
      </p:pic>
      <p:pic>
        <p:nvPicPr>
          <p:cNvPr id="18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4123586" y="1903137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51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5508104" y="287708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foot</a:t>
            </a:r>
            <a:endParaRPr lang="es-ES" sz="5400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5526394" y="1340768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leg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863" y="5661248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5 Rectángulo redondeado"/>
          <p:cNvSpPr/>
          <p:nvPr/>
        </p:nvSpPr>
        <p:spPr>
          <a:xfrm>
            <a:off x="5508105" y="4389255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/>
              <a:t>toe</a:t>
            </a:r>
            <a:endParaRPr lang="es-ES" sz="5400" b="1" dirty="0"/>
          </a:p>
        </p:txBody>
      </p:sp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323528" y="6002124"/>
            <a:ext cx="912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3/18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19" y="4748710"/>
            <a:ext cx="444971" cy="384016"/>
          </a:xfrm>
          <a:prstGeom prst="rect">
            <a:avLst/>
          </a:prstGeom>
        </p:spPr>
      </p:pic>
      <p:pic>
        <p:nvPicPr>
          <p:cNvPr id="19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811218" y="4495425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45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5508104" y="1340768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arm</a:t>
            </a:r>
            <a:endParaRPr lang="es-ES" sz="5400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5526394" y="2805079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hand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661248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5 Rectángulo redondeado"/>
          <p:cNvSpPr/>
          <p:nvPr/>
        </p:nvSpPr>
        <p:spPr>
          <a:xfrm>
            <a:off x="5508105" y="4389255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tummy</a:t>
            </a:r>
            <a:endParaRPr lang="es-ES" sz="5400" b="1" dirty="0"/>
          </a:p>
        </p:txBody>
      </p:sp>
      <p:sp>
        <p:nvSpPr>
          <p:cNvPr id="19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23528" y="6002124"/>
            <a:ext cx="912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4/18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183" y="3380558"/>
            <a:ext cx="444971" cy="384016"/>
          </a:xfrm>
          <a:prstGeom prst="rect">
            <a:avLst/>
          </a:prstGeom>
        </p:spPr>
      </p:pic>
      <p:pic>
        <p:nvPicPr>
          <p:cNvPr id="20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1387282" y="3127273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3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23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3" name="22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5" name="4 Rectángulo redondeado"/>
          <p:cNvSpPr/>
          <p:nvPr/>
        </p:nvSpPr>
        <p:spPr>
          <a:xfrm>
            <a:off x="5526394" y="134076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finger</a:t>
            </a:r>
            <a:endParaRPr lang="es-ES" sz="5400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5508105" y="287708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hand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508104" y="4461263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/>
              <a:t>toe</a:t>
            </a:r>
            <a:endParaRPr lang="es-ES" sz="5400" b="1" dirty="0"/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863" y="5661248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23528" y="6002124"/>
            <a:ext cx="912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5/18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1" name="20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463" y="5133216"/>
            <a:ext cx="444971" cy="384016"/>
          </a:xfrm>
          <a:prstGeom prst="rect">
            <a:avLst/>
          </a:prstGeom>
        </p:spPr>
      </p:pic>
      <p:pic>
        <p:nvPicPr>
          <p:cNvPr id="22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3907562" y="4951575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4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5" grpId="3" animBg="1"/>
          <p:bldP spid="6" grpId="0" animBg="1"/>
          <p:bldP spid="6" grpId="1" animBg="1"/>
          <p:bldP spid="6" grpId="2" animBg="1"/>
          <p:bldP spid="6" grpId="3" animBg="1"/>
          <p:bldP spid="15" grpId="0"/>
          <p:bldP spid="7" grpId="0" animBg="1"/>
          <p:bldP spid="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5" grpId="3" animBg="1"/>
          <p:bldP spid="6" grpId="0" animBg="1"/>
          <p:bldP spid="6" grpId="1" animBg="1"/>
          <p:bldP spid="6" grpId="2" animBg="1"/>
          <p:bldP spid="6" grpId="3" animBg="1"/>
          <p:bldP spid="15" grpId="0"/>
          <p:bldP spid="7" grpId="0" animBg="1"/>
          <p:bldP spid="7" grpId="1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5508104" y="287708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finger</a:t>
            </a:r>
            <a:endParaRPr lang="es-ES" sz="5400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5526394" y="1340768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arm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863" y="5662770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5 Rectángulo redondeado"/>
          <p:cNvSpPr/>
          <p:nvPr/>
        </p:nvSpPr>
        <p:spPr>
          <a:xfrm>
            <a:off x="5508105" y="4389255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leg</a:t>
            </a:r>
            <a:endParaRPr lang="es-ES" sz="5400" b="1" dirty="0"/>
          </a:p>
        </p:txBody>
      </p:sp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323528" y="6002124"/>
            <a:ext cx="912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6/18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887" y="3480079"/>
            <a:ext cx="444971" cy="384016"/>
          </a:xfrm>
          <a:prstGeom prst="rect">
            <a:avLst/>
          </a:prstGeom>
        </p:spPr>
      </p:pic>
      <p:pic>
        <p:nvPicPr>
          <p:cNvPr id="19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4627642" y="3271289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  <p:sp>
        <p:nvSpPr>
          <p:cNvPr id="2" name="TextBox 1">
            <a:hlinkClick r:id="rId16"/>
            <a:extLst>
              <a:ext uri="{FF2B5EF4-FFF2-40B4-BE49-F238E27FC236}">
                <a16:creationId xmlns:a16="http://schemas.microsoft.com/office/drawing/2014/main" id="{5C7D16E6-BE28-3C62-1853-9B2634EAF6CE}"/>
              </a:ext>
            </a:extLst>
          </p:cNvPr>
          <p:cNvSpPr txBox="1"/>
          <p:nvPr/>
        </p:nvSpPr>
        <p:spPr>
          <a:xfrm>
            <a:off x="3180698" y="5798155"/>
            <a:ext cx="4219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click here to download more </a:t>
            </a:r>
            <a:r>
              <a:rPr lang="ru-UA" dirty="0">
                <a:solidFill>
                  <a:schemeClr val="bg1"/>
                </a:solidFill>
              </a:rPr>
              <a:t>https://t.me/EnglishZonePowerPoints</a:t>
            </a:r>
          </a:p>
        </p:txBody>
      </p:sp>
    </p:spTree>
    <p:extLst>
      <p:ext uri="{BB962C8B-B14F-4D97-AF65-F5344CB8AC3E}">
        <p14:creationId xmlns:p14="http://schemas.microsoft.com/office/powerpoint/2010/main" val="346123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1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5508104" y="1340768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tummy</a:t>
            </a:r>
            <a:endParaRPr lang="es-ES" sz="5400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5526394" y="2805079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chest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661248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5 Rectángulo redondeado"/>
          <p:cNvSpPr/>
          <p:nvPr/>
        </p:nvSpPr>
        <p:spPr>
          <a:xfrm>
            <a:off x="5508105" y="4389255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/>
              <a:t>back</a:t>
            </a:r>
            <a:endParaRPr lang="es-ES" sz="5400" b="1" dirty="0"/>
          </a:p>
        </p:txBody>
      </p:sp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23528" y="6002124"/>
            <a:ext cx="912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8/18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378" y="4269120"/>
            <a:ext cx="444971" cy="384016"/>
          </a:xfrm>
          <a:prstGeom prst="rect">
            <a:avLst/>
          </a:prstGeom>
        </p:spPr>
      </p:pic>
      <p:pic>
        <p:nvPicPr>
          <p:cNvPr id="20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2755434" y="4032339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01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5508104" y="1340768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ear</a:t>
            </a:r>
            <a:endParaRPr lang="es-ES" sz="5400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5526394" y="2805079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nose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661248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5 Rectángulo redondeado"/>
          <p:cNvSpPr/>
          <p:nvPr/>
        </p:nvSpPr>
        <p:spPr>
          <a:xfrm>
            <a:off x="5508105" y="4389255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mouth</a:t>
            </a:r>
            <a:endParaRPr lang="es-ES" sz="5400" b="1" dirty="0"/>
          </a:p>
        </p:txBody>
      </p:sp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323528" y="6002124"/>
            <a:ext cx="912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7/18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861" y="2492896"/>
            <a:ext cx="444971" cy="384016"/>
          </a:xfrm>
          <a:prstGeom prst="rect">
            <a:avLst/>
          </a:prstGeom>
        </p:spPr>
      </p:pic>
      <p:pic>
        <p:nvPicPr>
          <p:cNvPr id="19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2661632" y="2284106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83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5" name="4 Rectángulo redondeado"/>
          <p:cNvSpPr/>
          <p:nvPr/>
        </p:nvSpPr>
        <p:spPr>
          <a:xfrm>
            <a:off x="5526394" y="134076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mouth</a:t>
            </a:r>
            <a:endParaRPr lang="es-ES" sz="5400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5508105" y="287708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eye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508104" y="4461263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shoulder</a:t>
            </a:r>
            <a:endParaRPr lang="es-ES" sz="5400" b="1" dirty="0"/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863" y="5662770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23528" y="6002124"/>
            <a:ext cx="912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9/18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303" y="3116992"/>
            <a:ext cx="444971" cy="384016"/>
          </a:xfrm>
          <a:prstGeom prst="rect">
            <a:avLst/>
          </a:prstGeom>
        </p:spPr>
      </p:pic>
      <p:pic>
        <p:nvPicPr>
          <p:cNvPr id="20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2467402" y="2863707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3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5" grpId="3" animBg="1"/>
          <p:bldP spid="6" grpId="0" animBg="1"/>
          <p:bldP spid="6" grpId="1" animBg="1"/>
          <p:bldP spid="6" grpId="2" animBg="1"/>
          <p:bldP spid="6" grpId="3" animBg="1"/>
          <p:bldP spid="15" grpId="0"/>
          <p:bldP spid="7" grpId="0" animBg="1"/>
          <p:bldP spid="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5" grpId="3" animBg="1"/>
          <p:bldP spid="6" grpId="0" animBg="1"/>
          <p:bldP spid="6" grpId="1" animBg="1"/>
          <p:bldP spid="6" grpId="2" animBg="1"/>
          <p:bldP spid="6" grpId="3" animBg="1"/>
          <p:bldP spid="15" grpId="0"/>
          <p:bldP spid="7" grpId="0" animBg="1"/>
          <p:bldP spid="7" grpId="1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5508104" y="287708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leg</a:t>
            </a:r>
            <a:endParaRPr lang="es-ES" sz="5400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5526394" y="1340768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hand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863" y="5661248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5 Rectángulo redondeado"/>
          <p:cNvSpPr/>
          <p:nvPr/>
        </p:nvSpPr>
        <p:spPr>
          <a:xfrm>
            <a:off x="5508105" y="4389255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mouth</a:t>
            </a:r>
            <a:endParaRPr lang="es-ES" sz="5400" b="1" dirty="0"/>
          </a:p>
        </p:txBody>
      </p:sp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23528" y="60021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10/18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577" y="5349240"/>
            <a:ext cx="444971" cy="384016"/>
          </a:xfrm>
          <a:prstGeom prst="rect">
            <a:avLst/>
          </a:prstGeom>
        </p:spPr>
      </p:pic>
      <p:pic>
        <p:nvPicPr>
          <p:cNvPr id="20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2756676" y="5095955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2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5508104" y="1340768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hand</a:t>
            </a:r>
            <a:endParaRPr lang="es-ES" sz="5400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5526394" y="2805079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/>
              <a:t>back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661248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5 Rectángulo redondeado"/>
          <p:cNvSpPr/>
          <p:nvPr/>
        </p:nvSpPr>
        <p:spPr>
          <a:xfrm>
            <a:off x="5508105" y="4389255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knee</a:t>
            </a:r>
            <a:endParaRPr lang="es-ES" sz="5400" b="1" dirty="0"/>
          </a:p>
        </p:txBody>
      </p:sp>
      <p:sp>
        <p:nvSpPr>
          <p:cNvPr id="19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23528" y="60021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11/18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8" name="17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75" y="3668590"/>
            <a:ext cx="444971" cy="384016"/>
          </a:xfrm>
          <a:prstGeom prst="rect">
            <a:avLst/>
          </a:prstGeom>
        </p:spPr>
      </p:pic>
      <p:pic>
        <p:nvPicPr>
          <p:cNvPr id="20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1135874" y="3415305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34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5508104" y="1340768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neck</a:t>
            </a:r>
            <a:endParaRPr lang="es-ES" sz="5400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5526394" y="2805079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/>
              <a:t>back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661248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5 Rectángulo redondeado"/>
          <p:cNvSpPr/>
          <p:nvPr/>
        </p:nvSpPr>
        <p:spPr>
          <a:xfrm>
            <a:off x="5508105" y="4389255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knee</a:t>
            </a:r>
            <a:endParaRPr lang="es-ES" sz="5400" b="1" dirty="0"/>
          </a:p>
        </p:txBody>
      </p:sp>
      <p:sp>
        <p:nvSpPr>
          <p:cNvPr id="19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23528" y="60021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13/18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8" name="17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710" y="3236992"/>
            <a:ext cx="444971" cy="384016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  <p:pic>
        <p:nvPicPr>
          <p:cNvPr id="20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2942593" y="3024627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48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5" name="4 Rectángulo redondeado"/>
          <p:cNvSpPr/>
          <p:nvPr/>
        </p:nvSpPr>
        <p:spPr>
          <a:xfrm>
            <a:off x="5526394" y="134076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mouth</a:t>
            </a:r>
            <a:endParaRPr lang="es-ES" sz="5400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5508105" y="287708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eye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508104" y="4461263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/>
              <a:t>head</a:t>
            </a:r>
            <a:endParaRPr lang="es-ES" sz="5400" b="1" dirty="0"/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863" y="5662770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23528" y="60021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12/18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232" y="890345"/>
            <a:ext cx="444971" cy="384016"/>
          </a:xfrm>
          <a:prstGeom prst="rect">
            <a:avLst/>
          </a:prstGeom>
        </p:spPr>
      </p:pic>
      <p:pic>
        <p:nvPicPr>
          <p:cNvPr id="20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3664115" y="642730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  <p:sp>
        <p:nvSpPr>
          <p:cNvPr id="2" name="TextBox 1">
            <a:hlinkClick r:id="rId16"/>
            <a:extLst>
              <a:ext uri="{FF2B5EF4-FFF2-40B4-BE49-F238E27FC236}">
                <a16:creationId xmlns:a16="http://schemas.microsoft.com/office/drawing/2014/main" id="{9F846948-4C08-77BC-367F-42E8596FCDD4}"/>
              </a:ext>
            </a:extLst>
          </p:cNvPr>
          <p:cNvSpPr txBox="1"/>
          <p:nvPr/>
        </p:nvSpPr>
        <p:spPr>
          <a:xfrm>
            <a:off x="1749239" y="164793"/>
            <a:ext cx="52978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click here to download more </a:t>
            </a:r>
            <a:r>
              <a:rPr lang="ru-UA" dirty="0">
                <a:solidFill>
                  <a:schemeClr val="tx1"/>
                </a:solidFill>
              </a:rPr>
              <a:t>https://t.me/EnglishZonePowerPoints</a:t>
            </a:r>
          </a:p>
        </p:txBody>
      </p:sp>
    </p:spTree>
    <p:extLst>
      <p:ext uri="{BB962C8B-B14F-4D97-AF65-F5344CB8AC3E}">
        <p14:creationId xmlns:p14="http://schemas.microsoft.com/office/powerpoint/2010/main" val="31435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5" grpId="3" animBg="1"/>
          <p:bldP spid="6" grpId="0" animBg="1"/>
          <p:bldP spid="6" grpId="1" animBg="1"/>
          <p:bldP spid="6" grpId="2" animBg="1"/>
          <p:bldP spid="6" grpId="3" animBg="1"/>
          <p:bldP spid="15" grpId="0"/>
          <p:bldP spid="7" grpId="0" animBg="1"/>
          <p:bldP spid="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1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5" grpId="3" animBg="1"/>
          <p:bldP spid="6" grpId="0" animBg="1"/>
          <p:bldP spid="6" grpId="1" animBg="1"/>
          <p:bldP spid="6" grpId="2" animBg="1"/>
          <p:bldP spid="6" grpId="3" animBg="1"/>
          <p:bldP spid="15" grpId="0"/>
          <p:bldP spid="7" grpId="0" animBg="1"/>
          <p:bldP spid="7" grpId="1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5508104" y="287708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eyelid</a:t>
            </a:r>
            <a:endParaRPr lang="es-ES" sz="5400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5526394" y="1340768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/>
              <a:t>back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863" y="5661248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5 Rectángulo redondeado"/>
          <p:cNvSpPr/>
          <p:nvPr/>
        </p:nvSpPr>
        <p:spPr>
          <a:xfrm>
            <a:off x="5508105" y="4389255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mouth</a:t>
            </a:r>
            <a:endParaRPr lang="es-ES" sz="5400" b="1" dirty="0"/>
          </a:p>
        </p:txBody>
      </p:sp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23528" y="60021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14/18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121" y="1604736"/>
            <a:ext cx="444971" cy="384016"/>
          </a:xfrm>
          <a:prstGeom prst="rect">
            <a:avLst/>
          </a:prstGeom>
        </p:spPr>
      </p:pic>
      <p:pic>
        <p:nvPicPr>
          <p:cNvPr id="20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3201663" y="1395945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85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5508104" y="287708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knee</a:t>
            </a:r>
            <a:endParaRPr lang="es-ES" sz="5400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5526394" y="1340768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/>
              <a:t>back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863" y="5661248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5 Rectángulo redondeado"/>
          <p:cNvSpPr/>
          <p:nvPr/>
        </p:nvSpPr>
        <p:spPr>
          <a:xfrm>
            <a:off x="5508105" y="4389255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mouth</a:t>
            </a:r>
            <a:endParaRPr lang="es-ES" sz="5400" b="1" dirty="0"/>
          </a:p>
        </p:txBody>
      </p:sp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23528" y="60021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15/18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635" y="5023255"/>
            <a:ext cx="444971" cy="384016"/>
          </a:xfrm>
          <a:prstGeom prst="rect">
            <a:avLst/>
          </a:prstGeom>
        </p:spPr>
      </p:pic>
      <p:pic>
        <p:nvPicPr>
          <p:cNvPr id="20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2929277" y="4796556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08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5" name="4 Rectángulo redondeado"/>
          <p:cNvSpPr/>
          <p:nvPr/>
        </p:nvSpPr>
        <p:spPr>
          <a:xfrm>
            <a:off x="5526394" y="134076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tongue</a:t>
            </a:r>
            <a:endParaRPr lang="es-ES" sz="5400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5508105" y="287708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eye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508104" y="4461263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/>
              <a:t>back</a:t>
            </a:r>
            <a:endParaRPr lang="es-ES" sz="5400" b="1" dirty="0"/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863" y="5662770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23528" y="60021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16/18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789040"/>
            <a:ext cx="444971" cy="384016"/>
          </a:xfrm>
          <a:prstGeom prst="rect">
            <a:avLst/>
          </a:prstGeom>
        </p:spPr>
      </p:pic>
      <p:pic>
        <p:nvPicPr>
          <p:cNvPr id="20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1724236" y="3574872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3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5" grpId="3" animBg="1"/>
          <p:bldP spid="6" grpId="0" animBg="1"/>
          <p:bldP spid="6" grpId="1" animBg="1"/>
          <p:bldP spid="6" grpId="2" animBg="1"/>
          <p:bldP spid="6" grpId="3" animBg="1"/>
          <p:bldP spid="15" grpId="0"/>
          <p:bldP spid="7" grpId="0" animBg="1"/>
          <p:bldP spid="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5" grpId="3" animBg="1"/>
          <p:bldP spid="6" grpId="0" animBg="1"/>
          <p:bldP spid="6" grpId="1" animBg="1"/>
          <p:bldP spid="6" grpId="2" animBg="1"/>
          <p:bldP spid="6" grpId="3" animBg="1"/>
          <p:bldP spid="15" grpId="0"/>
          <p:bldP spid="7" grpId="0" animBg="1"/>
          <p:bldP spid="7" grpId="1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21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20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7" name="6 Rectángulo redondeado"/>
          <p:cNvSpPr/>
          <p:nvPr/>
        </p:nvSpPr>
        <p:spPr>
          <a:xfrm>
            <a:off x="5508104" y="1340768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ankle</a:t>
            </a:r>
            <a:endParaRPr lang="es-ES" sz="5400" b="1" dirty="0"/>
          </a:p>
        </p:txBody>
      </p:sp>
      <p:sp>
        <p:nvSpPr>
          <p:cNvPr id="5" name="4 Rectángulo redondeado"/>
          <p:cNvSpPr/>
          <p:nvPr/>
        </p:nvSpPr>
        <p:spPr>
          <a:xfrm>
            <a:off x="5526394" y="2805079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lips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16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661248"/>
            <a:ext cx="833601" cy="790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5 Rectángulo redondeado"/>
          <p:cNvSpPr/>
          <p:nvPr/>
        </p:nvSpPr>
        <p:spPr>
          <a:xfrm>
            <a:off x="5508105" y="4389255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/>
              <a:t>toe</a:t>
            </a:r>
            <a:endParaRPr lang="es-ES" sz="5400" b="1" dirty="0"/>
          </a:p>
        </p:txBody>
      </p:sp>
      <p:sp>
        <p:nvSpPr>
          <p:cNvPr id="19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323528" y="60021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17/18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8" name="17 Image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629160"/>
            <a:ext cx="444971" cy="384016"/>
          </a:xfrm>
          <a:prstGeom prst="rect">
            <a:avLst/>
          </a:prstGeom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  <p:pic>
        <p:nvPicPr>
          <p:cNvPr id="20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1172500" y="4347178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7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0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5" grpId="0" animBg="1"/>
          <p:bldP spid="5" grpId="1" animBg="1"/>
          <p:bldP spid="5" grpId="2" animBg="1"/>
          <p:bldP spid="5" grpId="3" animBg="1"/>
          <p:bldP spid="15" grpId="0"/>
          <p:bldP spid="6" grpId="0" animBg="1"/>
          <p:bldP spid="6" grpId="1" animBg="1"/>
          <p:bldP spid="6" grpId="2" animBg="1"/>
          <p:bldP spid="6" grpId="3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4535049" cy="583339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6" y="3572527"/>
            <a:ext cx="6034542" cy="3285473"/>
          </a:xfrm>
          <a:prstGeom prst="rect">
            <a:avLst/>
          </a:prstGeom>
        </p:spPr>
      </p:pic>
      <p:sp>
        <p:nvSpPr>
          <p:cNvPr id="5" name="4 Rectángulo redondeado"/>
          <p:cNvSpPr/>
          <p:nvPr/>
        </p:nvSpPr>
        <p:spPr>
          <a:xfrm>
            <a:off x="5526394" y="134076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eyebrow</a:t>
            </a:r>
            <a:endParaRPr lang="es-ES" sz="5400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5508105" y="2877087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shoulder</a:t>
            </a:r>
            <a:endParaRPr lang="es-ES" sz="5400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5580112" y="6206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bee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stung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Bart’s</a:t>
            </a:r>
            <a:r>
              <a:rPr lang="es-ES_tradnl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endParaRPr lang="es-E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5508104" y="4461263"/>
            <a:ext cx="3078055" cy="911953"/>
          </a:xfrm>
          <a:prstGeom prst="roundRect">
            <a:avLst>
              <a:gd name="adj" fmla="val 20429"/>
            </a:avLst>
          </a:prstGeom>
          <a:ln w="762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sz="5400" b="1" dirty="0" err="1"/>
              <a:t>chest</a:t>
            </a:r>
            <a:endParaRPr lang="es-ES" sz="5400" b="1" dirty="0"/>
          </a:p>
        </p:txBody>
      </p:sp>
      <p:sp>
        <p:nvSpPr>
          <p:cNvPr id="18" name="3 Marco"/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  <a:gd name="connsiteX4" fmla="*/ 0 w 9144000"/>
              <a:gd name="connsiteY4" fmla="*/ 0 h 6858000"/>
              <a:gd name="connsiteX5" fmla="*/ 319377 w 9144000"/>
              <a:gd name="connsiteY5" fmla="*/ 319377 h 6858000"/>
              <a:gd name="connsiteX6" fmla="*/ 319377 w 9144000"/>
              <a:gd name="connsiteY6" fmla="*/ 6538623 h 6858000"/>
              <a:gd name="connsiteX7" fmla="*/ 8824623 w 9144000"/>
              <a:gd name="connsiteY7" fmla="*/ 6538623 h 6858000"/>
              <a:gd name="connsiteX8" fmla="*/ 8824623 w 9144000"/>
              <a:gd name="connsiteY8" fmla="*/ 319377 h 6858000"/>
              <a:gd name="connsiteX9" fmla="*/ 319377 w 9144000"/>
              <a:gd name="connsiteY9" fmla="*/ 3193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319377" y="319377"/>
                </a:moveTo>
                <a:cubicBezTo>
                  <a:pt x="104224" y="2405906"/>
                  <a:pt x="77330" y="4411753"/>
                  <a:pt x="319377" y="6538623"/>
                </a:cubicBezTo>
                <a:cubicBezTo>
                  <a:pt x="3167906" y="6740329"/>
                  <a:pt x="6016435" y="6767223"/>
                  <a:pt x="8824623" y="6538623"/>
                </a:cubicBezTo>
                <a:cubicBezTo>
                  <a:pt x="9039775" y="4478988"/>
                  <a:pt x="9026329" y="2432801"/>
                  <a:pt x="8824623" y="319377"/>
                </a:cubicBezTo>
                <a:cubicBezTo>
                  <a:pt x="6029882" y="90777"/>
                  <a:pt x="3181353" y="104224"/>
                  <a:pt x="319377" y="319377"/>
                </a:cubicBezTo>
                <a:close/>
              </a:path>
            </a:pathLst>
          </a:cu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23528" y="60021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3">
                    <a:lumMod val="50000"/>
                  </a:schemeClr>
                </a:solidFill>
              </a:rPr>
              <a:t>18/18</a:t>
            </a:r>
            <a:endParaRPr lang="es-E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1 Botón de acción: Personalizar">
            <a:hlinkClick r:id="" action="ppaction://hlinkshowjump?jump=endshow" highlightClick="1"/>
          </p:cNvPr>
          <p:cNvSpPr/>
          <p:nvPr/>
        </p:nvSpPr>
        <p:spPr>
          <a:xfrm>
            <a:off x="7740352" y="5858108"/>
            <a:ext cx="845807" cy="523220"/>
          </a:xfrm>
          <a:prstGeom prst="actionButtonBlank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/>
              <a:t>EXIT</a:t>
            </a:r>
            <a:endParaRPr lang="es-ES" b="1" dirty="0"/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460" y="3752657"/>
            <a:ext cx="444971" cy="384016"/>
          </a:xfrm>
          <a:prstGeom prst="rect">
            <a:avLst/>
          </a:prstGeom>
        </p:spPr>
      </p:pic>
      <p:pic>
        <p:nvPicPr>
          <p:cNvPr id="17" name="Picture 10" descr="http://www.3dcadbrowser.com/th/1/8/8141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6125" r="92375">
                        <a14:foregroundMark x1="71500" y1="20833" x2="75500" y2="17333"/>
                        <a14:foregroundMark x1="77500" y1="16333" x2="81625" y2="14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84" r="9486"/>
          <a:stretch/>
        </p:blipFill>
        <p:spPr bwMode="auto">
          <a:xfrm rot="18301291" flipH="1">
            <a:off x="2776559" y="3499372"/>
            <a:ext cx="535546" cy="4175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683" y="1400808"/>
            <a:ext cx="1664071" cy="19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2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5" grpId="3" animBg="1"/>
          <p:bldP spid="6" grpId="0" animBg="1"/>
          <p:bldP spid="6" grpId="1" animBg="1"/>
          <p:bldP spid="6" grpId="2" animBg="1"/>
          <p:bldP spid="6" grpId="3" animBg="1"/>
          <p:bldP spid="15" grpId="0"/>
          <p:bldP spid="7" grpId="0" animBg="1"/>
          <p:bldP spid="7" grpId="1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6" name="ouc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xit" presetSubtype="3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mosc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7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45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46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9" presetClass="emph" presetSubtype="0" grpId="2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53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54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8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5" presetID="3" presetClass="emph" presetSubtype="2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6" dur="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seq concurrent="1" nextAc="seek">
                  <p:cTn id="57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8" fill="hold">
                          <p:stCondLst>
                            <p:cond delay="0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3" presetClass="emph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61" dur="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00B050"/>
                                          </p:to>
                                        </p:animClr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9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3" dur="indefinit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4" dur="indefinite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9" presetClass="emph" presetSubtype="0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 rctx="PPT">
                                            <p:cTn id="66" dur="indefinite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style.opacity</p:attrName>
                                            </p:attrNameLst>
                                          </p:cBhvr>
                                          <p:to>
                                            <p:strVal val="0.5"/>
                                          </p:to>
                                        </p:set>
                                        <p:animEffect filter="image" prLst="opacity: 0.5">
                                          <p:cBhvr rctx="IE">
                                            <p:cTn id="67" dur="indefinite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5" grpId="2" animBg="1"/>
          <p:bldP spid="5" grpId="3" animBg="1"/>
          <p:bldP spid="6" grpId="0" animBg="1"/>
          <p:bldP spid="6" grpId="1" animBg="1"/>
          <p:bldP spid="6" grpId="2" animBg="1"/>
          <p:bldP spid="6" grpId="3" animBg="1"/>
          <p:bldP spid="15" grpId="0"/>
          <p:bldP spid="7" grpId="0" animBg="1"/>
          <p:bldP spid="7" grpId="1" animBg="1"/>
          <p:bldP spid="2" grpId="0" animBg="1"/>
        </p:bldLst>
      </p:timing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199</Words>
  <Application>Microsoft Macintosh PowerPoint</Application>
  <PresentationFormat>Экран (4:3)</PresentationFormat>
  <Paragraphs>94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Calibri</vt:lpstr>
      <vt:lpstr>Tema de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PACKARD</dc:creator>
  <cp:lastModifiedBy>Microsoft Office User</cp:lastModifiedBy>
  <cp:revision>40</cp:revision>
  <dcterms:created xsi:type="dcterms:W3CDTF">2015-02-21T12:02:24Z</dcterms:created>
  <dcterms:modified xsi:type="dcterms:W3CDTF">2023-05-17T13:10:04Z</dcterms:modified>
</cp:coreProperties>
</file>