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91" r:id="rId11"/>
    <p:sldId id="292" r:id="rId12"/>
    <p:sldId id="293" r:id="rId13"/>
    <p:sldId id="294" r:id="rId14"/>
    <p:sldId id="295" r:id="rId15"/>
    <p:sldId id="290" r:id="rId16"/>
    <p:sldId id="289" r:id="rId17"/>
    <p:sldId id="296" r:id="rId18"/>
    <p:sldId id="297" r:id="rId19"/>
    <p:sldId id="302" r:id="rId20"/>
    <p:sldId id="298" r:id="rId21"/>
    <p:sldId id="299" r:id="rId22"/>
    <p:sldId id="300" r:id="rId23"/>
    <p:sldId id="301" r:id="rId24"/>
    <p:sldId id="305" r:id="rId25"/>
    <p:sldId id="306" r:id="rId26"/>
    <p:sldId id="304" r:id="rId27"/>
    <p:sldId id="303" r:id="rId28"/>
    <p:sldId id="308" r:id="rId29"/>
    <p:sldId id="307" r:id="rId30"/>
    <p:sldId id="31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orient="horz" pos="640" userDrawn="1">
          <p15:clr>
            <a:srgbClr val="A4A3A4"/>
          </p15:clr>
        </p15:guide>
        <p15:guide id="6" orient="horz" pos="368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orient="horz" pos="39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 P" initials="TP" lastIdx="1" clrIdx="0">
    <p:extLst>
      <p:ext uri="{19B8F6BF-5375-455C-9EA6-DF929625EA0E}">
        <p15:presenceInfo xmlns:p15="http://schemas.microsoft.com/office/powerpoint/2012/main" userId="d53a914b860ebea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A061"/>
    <a:srgbClr val="00878D"/>
    <a:srgbClr val="F2EFEA"/>
    <a:srgbClr val="CBBCB1"/>
    <a:srgbClr val="AF6B58"/>
    <a:srgbClr val="556052"/>
    <a:srgbClr val="49CED9"/>
    <a:srgbClr val="FAD141"/>
    <a:srgbClr val="FC4C8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8" y="84"/>
      </p:cViewPr>
      <p:guideLst>
        <p:guide orient="horz" pos="2137"/>
        <p:guide pos="3840"/>
        <p:guide pos="336"/>
        <p:guide pos="7355"/>
        <p:guide orient="horz" pos="640"/>
        <p:guide orient="horz" pos="3680"/>
        <p:guide orient="horz" pos="34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eneral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plotArea>
      <cx:plotAreaRegion>
        <cx:series layoutId="clusteredColumn" uniqueId="{695E2242-6987-45A0-9006-8C4524207826}">
          <cx:tx>
            <cx:txData>
              <cx:f>Sheet1!$A$1</cx:f>
              <cx:v>Series1</cx:v>
            </cx:txData>
          </cx:tx>
          <cx:spPr>
            <a:solidFill>
              <a:schemeClr val="accent1"/>
            </a:solidFill>
          </cx:spPr>
          <cx:dataLabels pos="in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>
                    <a:solidFill>
                      <a:schemeClr val="bg1"/>
                    </a:solidFill>
                  </a:defRPr>
                </a:pPr>
                <a:endParaRPr lang="en-US" sz="1197" b="0" i="0" u="none" strike="noStrike" baseline="0">
                  <a:solidFill>
                    <a:schemeClr val="bg1"/>
                  </a:solidFill>
                  <a:latin typeface="Source Sans Pro"/>
                </a:endParaRPr>
              </a:p>
            </cx:txPr>
            <cx:visibility seriesName="0" categoryName="0" value="1"/>
          </cx:dataLabels>
          <cx:dataId val="0"/>
          <cx:layoutPr>
            <cx:binning intervalClosed="r"/>
          </cx:layoutPr>
        </cx:series>
      </cx:plotAreaRegion>
      <cx:axis id="0">
        <cx:catScaling gapWidth="0"/>
        <cx:tickLabels/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456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0">
            <a:extLst>
              <a:ext uri="{FF2B5EF4-FFF2-40B4-BE49-F238E27FC236}">
                <a16:creationId xmlns:a16="http://schemas.microsoft.com/office/drawing/2014/main" id="{7F65B831-00AB-451D-BE3F-79386049E5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5333" y="1305265"/>
            <a:ext cx="5896669" cy="5552737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lang="en-ID"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8165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14">
            <a:extLst>
              <a:ext uri="{FF2B5EF4-FFF2-40B4-BE49-F238E27FC236}">
                <a16:creationId xmlns:a16="http://schemas.microsoft.com/office/drawing/2014/main" id="{66DD7578-2FFC-45CC-AC66-DB90240FE5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24476" y="695340"/>
            <a:ext cx="2031517" cy="2031516"/>
          </a:xfrm>
          <a:custGeom>
            <a:avLst/>
            <a:gdLst>
              <a:gd name="connsiteX0" fmla="*/ 0 w 2031517"/>
              <a:gd name="connsiteY0" fmla="*/ 0 h 2031516"/>
              <a:gd name="connsiteX1" fmla="*/ 2031517 w 2031517"/>
              <a:gd name="connsiteY1" fmla="*/ 0 h 2031516"/>
              <a:gd name="connsiteX2" fmla="*/ 2031517 w 2031517"/>
              <a:gd name="connsiteY2" fmla="*/ 2031516 h 2031516"/>
              <a:gd name="connsiteX3" fmla="*/ 0 w 2031517"/>
              <a:gd name="connsiteY3" fmla="*/ 2031516 h 203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1517" h="2031516">
                <a:moveTo>
                  <a:pt x="0" y="0"/>
                </a:moveTo>
                <a:lnTo>
                  <a:pt x="2031517" y="0"/>
                </a:lnTo>
                <a:lnTo>
                  <a:pt x="2031517" y="2031516"/>
                </a:lnTo>
                <a:lnTo>
                  <a:pt x="0" y="2031516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15">
            <a:extLst>
              <a:ext uri="{FF2B5EF4-FFF2-40B4-BE49-F238E27FC236}">
                <a16:creationId xmlns:a16="http://schemas.microsoft.com/office/drawing/2014/main" id="{AB698A2A-3397-45E5-8E72-A65DCAC2394D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538723" y="1407321"/>
            <a:ext cx="2962116" cy="4737441"/>
          </a:xfrm>
          <a:custGeom>
            <a:avLst/>
            <a:gdLst>
              <a:gd name="connsiteX0" fmla="*/ 0 w 2962116"/>
              <a:gd name="connsiteY0" fmla="*/ 0 h 4737441"/>
              <a:gd name="connsiteX1" fmla="*/ 2962116 w 2962116"/>
              <a:gd name="connsiteY1" fmla="*/ 0 h 4737441"/>
              <a:gd name="connsiteX2" fmla="*/ 2962116 w 2962116"/>
              <a:gd name="connsiteY2" fmla="*/ 4737441 h 4737441"/>
              <a:gd name="connsiteX3" fmla="*/ 0 w 2962116"/>
              <a:gd name="connsiteY3" fmla="*/ 4737441 h 473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116" h="4737441">
                <a:moveTo>
                  <a:pt x="0" y="0"/>
                </a:moveTo>
                <a:lnTo>
                  <a:pt x="2962116" y="0"/>
                </a:lnTo>
                <a:lnTo>
                  <a:pt x="2962116" y="4737441"/>
                </a:lnTo>
                <a:lnTo>
                  <a:pt x="0" y="4737441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214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8">
            <a:extLst>
              <a:ext uri="{FF2B5EF4-FFF2-40B4-BE49-F238E27FC236}">
                <a16:creationId xmlns:a16="http://schemas.microsoft.com/office/drawing/2014/main" id="{B2824CD3-4557-4C69-ACE0-0CD558DE04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9214" y="2"/>
            <a:ext cx="4512787" cy="5220433"/>
          </a:xfrm>
          <a:custGeom>
            <a:avLst/>
            <a:gdLst>
              <a:gd name="connsiteX0" fmla="*/ 241640 w 4512787"/>
              <a:gd name="connsiteY0" fmla="*/ 0 h 5220433"/>
              <a:gd name="connsiteX1" fmla="*/ 4512787 w 4512787"/>
              <a:gd name="connsiteY1" fmla="*/ 0 h 5220433"/>
              <a:gd name="connsiteX2" fmla="*/ 4512787 w 4512787"/>
              <a:gd name="connsiteY2" fmla="*/ 5220433 h 5220433"/>
              <a:gd name="connsiteX3" fmla="*/ 4484885 w 4512787"/>
              <a:gd name="connsiteY3" fmla="*/ 5199693 h 5220433"/>
              <a:gd name="connsiteX4" fmla="*/ 3298873 w 4512787"/>
              <a:gd name="connsiteY4" fmla="*/ 4183541 h 5220433"/>
              <a:gd name="connsiteX5" fmla="*/ 1616436 w 4512787"/>
              <a:gd name="connsiteY5" fmla="*/ 3467780 h 5220433"/>
              <a:gd name="connsiteX6" fmla="*/ 193595 w 4512787"/>
              <a:gd name="connsiteY6" fmla="*/ 2370024 h 5220433"/>
              <a:gd name="connsiteX7" fmla="*/ 239458 w 4512787"/>
              <a:gd name="connsiteY7" fmla="*/ 10817 h 522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2787" h="5220433">
                <a:moveTo>
                  <a:pt x="241640" y="0"/>
                </a:moveTo>
                <a:lnTo>
                  <a:pt x="4512787" y="0"/>
                </a:lnTo>
                <a:lnTo>
                  <a:pt x="4512787" y="5220433"/>
                </a:lnTo>
                <a:lnTo>
                  <a:pt x="4484885" y="5199693"/>
                </a:lnTo>
                <a:cubicBezTo>
                  <a:pt x="4085290" y="4875587"/>
                  <a:pt x="3729689" y="4468365"/>
                  <a:pt x="3298873" y="4183541"/>
                </a:cubicBezTo>
                <a:cubicBezTo>
                  <a:pt x="2790467" y="3847626"/>
                  <a:pt x="2182319" y="3692583"/>
                  <a:pt x="1616436" y="3467780"/>
                </a:cubicBezTo>
                <a:cubicBezTo>
                  <a:pt x="1045829" y="3241812"/>
                  <a:pt x="474915" y="2915535"/>
                  <a:pt x="193595" y="2370024"/>
                </a:cubicBezTo>
                <a:cubicBezTo>
                  <a:pt x="-172011" y="1658380"/>
                  <a:pt x="60162" y="798522"/>
                  <a:pt x="239458" y="10817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422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1">
            <a:extLst>
              <a:ext uri="{FF2B5EF4-FFF2-40B4-BE49-F238E27FC236}">
                <a16:creationId xmlns:a16="http://schemas.microsoft.com/office/drawing/2014/main" id="{D0373DC0-EA2C-4C54-9C21-CC8BA7D9E5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58468" y="704850"/>
            <a:ext cx="3147610" cy="5619750"/>
          </a:xfrm>
          <a:custGeom>
            <a:avLst/>
            <a:gdLst>
              <a:gd name="connsiteX0" fmla="*/ 0 w 3147610"/>
              <a:gd name="connsiteY0" fmla="*/ 0 h 5619750"/>
              <a:gd name="connsiteX1" fmla="*/ 3147610 w 3147610"/>
              <a:gd name="connsiteY1" fmla="*/ 0 h 5619750"/>
              <a:gd name="connsiteX2" fmla="*/ 3147610 w 3147610"/>
              <a:gd name="connsiteY2" fmla="*/ 5619750 h 5619750"/>
              <a:gd name="connsiteX3" fmla="*/ 0 w 3147610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610" h="5619750">
                <a:moveTo>
                  <a:pt x="0" y="0"/>
                </a:moveTo>
                <a:lnTo>
                  <a:pt x="3147610" y="0"/>
                </a:lnTo>
                <a:lnTo>
                  <a:pt x="3147610" y="5619750"/>
                </a:lnTo>
                <a:lnTo>
                  <a:pt x="0" y="56197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6">
            <a:extLst>
              <a:ext uri="{FF2B5EF4-FFF2-40B4-BE49-F238E27FC236}">
                <a16:creationId xmlns:a16="http://schemas.microsoft.com/office/drawing/2014/main" id="{3C7B7566-24A8-4491-838C-630C1FB0DACB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8682440" y="704850"/>
            <a:ext cx="3147611" cy="5619750"/>
          </a:xfrm>
          <a:custGeom>
            <a:avLst/>
            <a:gdLst>
              <a:gd name="connsiteX0" fmla="*/ 0 w 3147611"/>
              <a:gd name="connsiteY0" fmla="*/ 0 h 5619750"/>
              <a:gd name="connsiteX1" fmla="*/ 3147611 w 3147611"/>
              <a:gd name="connsiteY1" fmla="*/ 0 h 5619750"/>
              <a:gd name="connsiteX2" fmla="*/ 3147611 w 3147611"/>
              <a:gd name="connsiteY2" fmla="*/ 5619750 h 5619750"/>
              <a:gd name="connsiteX3" fmla="*/ 0 w 3147611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611" h="5619750">
                <a:moveTo>
                  <a:pt x="0" y="0"/>
                </a:moveTo>
                <a:lnTo>
                  <a:pt x="3147611" y="0"/>
                </a:lnTo>
                <a:lnTo>
                  <a:pt x="3147611" y="5619750"/>
                </a:lnTo>
                <a:lnTo>
                  <a:pt x="0" y="56197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991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">
            <a:extLst>
              <a:ext uri="{FF2B5EF4-FFF2-40B4-BE49-F238E27FC236}">
                <a16:creationId xmlns:a16="http://schemas.microsoft.com/office/drawing/2014/main" id="{C315F4E7-FB6E-4D8C-A132-FBF5DCD8B4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4062767"/>
          </a:xfrm>
          <a:custGeom>
            <a:avLst/>
            <a:gdLst>
              <a:gd name="connsiteX0" fmla="*/ 0 w 12192000"/>
              <a:gd name="connsiteY0" fmla="*/ 0 h 4062767"/>
              <a:gd name="connsiteX1" fmla="*/ 5418624 w 12192000"/>
              <a:gd name="connsiteY1" fmla="*/ 0 h 4062767"/>
              <a:gd name="connsiteX2" fmla="*/ 5629796 w 12192000"/>
              <a:gd name="connsiteY2" fmla="*/ 0 h 4062767"/>
              <a:gd name="connsiteX3" fmla="*/ 6944236 w 12192000"/>
              <a:gd name="connsiteY3" fmla="*/ 0 h 4062767"/>
              <a:gd name="connsiteX4" fmla="*/ 12192000 w 12192000"/>
              <a:gd name="connsiteY4" fmla="*/ 0 h 4062767"/>
              <a:gd name="connsiteX5" fmla="*/ 12192000 w 12192000"/>
              <a:gd name="connsiteY5" fmla="*/ 2755897 h 4062767"/>
              <a:gd name="connsiteX6" fmla="*/ 10976301 w 12192000"/>
              <a:gd name="connsiteY6" fmla="*/ 2875069 h 4062767"/>
              <a:gd name="connsiteX7" fmla="*/ 10877186 w 12192000"/>
              <a:gd name="connsiteY7" fmla="*/ 2883737 h 4062767"/>
              <a:gd name="connsiteX8" fmla="*/ 9208672 w 12192000"/>
              <a:gd name="connsiteY8" fmla="*/ 2976221 h 4062767"/>
              <a:gd name="connsiteX9" fmla="*/ 5206843 w 12192000"/>
              <a:gd name="connsiteY9" fmla="*/ 2922897 h 4062767"/>
              <a:gd name="connsiteX10" fmla="*/ 3559438 w 12192000"/>
              <a:gd name="connsiteY10" fmla="*/ 3600900 h 4062767"/>
              <a:gd name="connsiteX11" fmla="*/ 3556495 w 12192000"/>
              <a:gd name="connsiteY11" fmla="*/ 3602411 h 4062767"/>
              <a:gd name="connsiteX12" fmla="*/ 3268572 w 12192000"/>
              <a:gd name="connsiteY12" fmla="*/ 3750248 h 4062767"/>
              <a:gd name="connsiteX13" fmla="*/ 2648052 w 12192000"/>
              <a:gd name="connsiteY13" fmla="*/ 3962711 h 4062767"/>
              <a:gd name="connsiteX14" fmla="*/ 584957 w 12192000"/>
              <a:gd name="connsiteY14" fmla="*/ 4023638 h 4062767"/>
              <a:gd name="connsiteX15" fmla="*/ 0 w 12192000"/>
              <a:gd name="connsiteY15" fmla="*/ 3973011 h 4062767"/>
              <a:gd name="connsiteX16" fmla="*/ 0 w 12192000"/>
              <a:gd name="connsiteY16" fmla="*/ 3951044 h 4062767"/>
              <a:gd name="connsiteX17" fmla="*/ 0 w 12192000"/>
              <a:gd name="connsiteY17" fmla="*/ 2172945 h 4062767"/>
              <a:gd name="connsiteX18" fmla="*/ 0 w 12192000"/>
              <a:gd name="connsiteY18" fmla="*/ 2067744 h 4062767"/>
              <a:gd name="connsiteX19" fmla="*/ 0 w 12192000"/>
              <a:gd name="connsiteY19" fmla="*/ 2067743 h 4062767"/>
              <a:gd name="connsiteX20" fmla="*/ 0 w 12192000"/>
              <a:gd name="connsiteY20" fmla="*/ 2000048 h 406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4062767">
                <a:moveTo>
                  <a:pt x="0" y="0"/>
                </a:moveTo>
                <a:lnTo>
                  <a:pt x="5418624" y="0"/>
                </a:lnTo>
                <a:lnTo>
                  <a:pt x="5629796" y="0"/>
                </a:lnTo>
                <a:lnTo>
                  <a:pt x="6944236" y="0"/>
                </a:lnTo>
                <a:lnTo>
                  <a:pt x="12192000" y="0"/>
                </a:lnTo>
                <a:lnTo>
                  <a:pt x="12192000" y="2755897"/>
                </a:lnTo>
                <a:lnTo>
                  <a:pt x="10976301" y="2875069"/>
                </a:lnTo>
                <a:lnTo>
                  <a:pt x="10877186" y="2883737"/>
                </a:lnTo>
                <a:cubicBezTo>
                  <a:pt x="10355106" y="2926785"/>
                  <a:pt x="9807458" y="2960669"/>
                  <a:pt x="9208672" y="2976221"/>
                </a:cubicBezTo>
                <a:cubicBezTo>
                  <a:pt x="8011098" y="3007327"/>
                  <a:pt x="6300279" y="2758483"/>
                  <a:pt x="5206843" y="2922897"/>
                </a:cubicBezTo>
                <a:cubicBezTo>
                  <a:pt x="4523446" y="3025657"/>
                  <a:pt x="4041503" y="3338447"/>
                  <a:pt x="3559438" y="3600900"/>
                </a:cubicBezTo>
                <a:lnTo>
                  <a:pt x="3556495" y="3602411"/>
                </a:lnTo>
                <a:lnTo>
                  <a:pt x="3268572" y="3750248"/>
                </a:lnTo>
                <a:cubicBezTo>
                  <a:pt x="3072503" y="3843010"/>
                  <a:pt x="2869962" y="3919386"/>
                  <a:pt x="2648052" y="3962711"/>
                </a:cubicBezTo>
                <a:cubicBezTo>
                  <a:pt x="1982320" y="4092688"/>
                  <a:pt x="1287300" y="4076440"/>
                  <a:pt x="584957" y="4023638"/>
                </a:cubicBezTo>
                <a:lnTo>
                  <a:pt x="0" y="3973011"/>
                </a:lnTo>
                <a:lnTo>
                  <a:pt x="0" y="3951044"/>
                </a:lnTo>
                <a:lnTo>
                  <a:pt x="0" y="2172945"/>
                </a:lnTo>
                <a:lnTo>
                  <a:pt x="0" y="2067744"/>
                </a:lnTo>
                <a:lnTo>
                  <a:pt x="0" y="2067743"/>
                </a:lnTo>
                <a:lnTo>
                  <a:pt x="0" y="2000048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9535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2">
            <a:extLst>
              <a:ext uri="{FF2B5EF4-FFF2-40B4-BE49-F238E27FC236}">
                <a16:creationId xmlns:a16="http://schemas.microsoft.com/office/drawing/2014/main" id="{DD356795-C18B-4096-A584-90C2975879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6802" y="2"/>
            <a:ext cx="5655199" cy="5297742"/>
          </a:xfrm>
          <a:custGeom>
            <a:avLst/>
            <a:gdLst>
              <a:gd name="connsiteX0" fmla="*/ 536909 w 5655199"/>
              <a:gd name="connsiteY0" fmla="*/ 0 h 5297742"/>
              <a:gd name="connsiteX1" fmla="*/ 5655199 w 5655199"/>
              <a:gd name="connsiteY1" fmla="*/ 0 h 5297742"/>
              <a:gd name="connsiteX2" fmla="*/ 5655199 w 5655199"/>
              <a:gd name="connsiteY2" fmla="*/ 4505049 h 5297742"/>
              <a:gd name="connsiteX3" fmla="*/ 5650791 w 5655199"/>
              <a:gd name="connsiteY3" fmla="*/ 4509056 h 5297742"/>
              <a:gd name="connsiteX4" fmla="*/ 3453833 w 5655199"/>
              <a:gd name="connsiteY4" fmla="*/ 5297742 h 5297742"/>
              <a:gd name="connsiteX5" fmla="*/ 0 w 5655199"/>
              <a:gd name="connsiteY5" fmla="*/ 1843910 h 5297742"/>
              <a:gd name="connsiteX6" fmla="*/ 416860 w 5655199"/>
              <a:gd name="connsiteY6" fmla="*/ 197608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199" h="5297742">
                <a:moveTo>
                  <a:pt x="536909" y="0"/>
                </a:moveTo>
                <a:lnTo>
                  <a:pt x="5655199" y="0"/>
                </a:lnTo>
                <a:lnTo>
                  <a:pt x="5655199" y="4505049"/>
                </a:lnTo>
                <a:lnTo>
                  <a:pt x="5650791" y="4509056"/>
                </a:lnTo>
                <a:cubicBezTo>
                  <a:pt x="5053765" y="5001765"/>
                  <a:pt x="4288363" y="5297742"/>
                  <a:pt x="3453833" y="5297742"/>
                </a:cubicBezTo>
                <a:cubicBezTo>
                  <a:pt x="1546334" y="5297742"/>
                  <a:pt x="0" y="3751409"/>
                  <a:pt x="0" y="1843910"/>
                </a:cubicBezTo>
                <a:cubicBezTo>
                  <a:pt x="0" y="1247817"/>
                  <a:pt x="151010" y="686994"/>
                  <a:pt x="416860" y="197608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707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7">
            <a:extLst>
              <a:ext uri="{FF2B5EF4-FFF2-40B4-BE49-F238E27FC236}">
                <a16:creationId xmlns:a16="http://schemas.microsoft.com/office/drawing/2014/main" id="{DE23DC57-392E-44A7-A792-097974406F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638412 w 12192000"/>
              <a:gd name="connsiteY1" fmla="*/ 0 h 6858000"/>
              <a:gd name="connsiteX2" fmla="*/ 5825483 w 12192000"/>
              <a:gd name="connsiteY2" fmla="*/ 113433 h 6858000"/>
              <a:gd name="connsiteX3" fmla="*/ 7019533 w 12192000"/>
              <a:gd name="connsiteY3" fmla="*/ 1109282 h 6858000"/>
              <a:gd name="connsiteX4" fmla="*/ 8512462 w 12192000"/>
              <a:gd name="connsiteY4" fmla="*/ 2613612 h 6858000"/>
              <a:gd name="connsiteX5" fmla="*/ 10480414 w 12192000"/>
              <a:gd name="connsiteY5" fmla="*/ 2985818 h 6858000"/>
              <a:gd name="connsiteX6" fmla="*/ 11982462 w 12192000"/>
              <a:gd name="connsiteY6" fmla="*/ 3003265 h 6858000"/>
              <a:gd name="connsiteX7" fmla="*/ 12192000 w 12192000"/>
              <a:gd name="connsiteY7" fmla="*/ 3039466 h 6858000"/>
              <a:gd name="connsiteX8" fmla="*/ 12192000 w 12192000"/>
              <a:gd name="connsiteY8" fmla="*/ 6858000 h 6858000"/>
              <a:gd name="connsiteX9" fmla="*/ 7905749 w 12192000"/>
              <a:gd name="connsiteY9" fmla="*/ 6858000 h 6858000"/>
              <a:gd name="connsiteX10" fmla="*/ 7860816 w 12192000"/>
              <a:gd name="connsiteY10" fmla="*/ 6749815 h 6858000"/>
              <a:gd name="connsiteX11" fmla="*/ 7727039 w 12192000"/>
              <a:gd name="connsiteY11" fmla="*/ 5539155 h 6858000"/>
              <a:gd name="connsiteX12" fmla="*/ 6601625 w 12192000"/>
              <a:gd name="connsiteY12" fmla="*/ 4134393 h 6858000"/>
              <a:gd name="connsiteX13" fmla="*/ 3666849 w 12192000"/>
              <a:gd name="connsiteY13" fmla="*/ 3946610 h 6858000"/>
              <a:gd name="connsiteX14" fmla="*/ 304258 w 12192000"/>
              <a:gd name="connsiteY14" fmla="*/ 2728553 h 6858000"/>
              <a:gd name="connsiteX15" fmla="*/ 0 w 12192000"/>
              <a:gd name="connsiteY15" fmla="*/ 25336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638412" y="0"/>
                </a:lnTo>
                <a:lnTo>
                  <a:pt x="5825483" y="113433"/>
                </a:lnTo>
                <a:cubicBezTo>
                  <a:pt x="6259285" y="390315"/>
                  <a:pt x="6663266" y="731261"/>
                  <a:pt x="7019533" y="1109282"/>
                </a:cubicBezTo>
                <a:cubicBezTo>
                  <a:pt x="7508128" y="1621065"/>
                  <a:pt x="7928863" y="2256916"/>
                  <a:pt x="8512462" y="2613612"/>
                </a:cubicBezTo>
                <a:cubicBezTo>
                  <a:pt x="9109634" y="2985818"/>
                  <a:pt x="9801810" y="3016836"/>
                  <a:pt x="10480414" y="2985818"/>
                </a:cubicBezTo>
                <a:cubicBezTo>
                  <a:pt x="10979188" y="2974186"/>
                  <a:pt x="11485596" y="2936384"/>
                  <a:pt x="11982462" y="3003265"/>
                </a:cubicBezTo>
                <a:lnTo>
                  <a:pt x="12192000" y="3039466"/>
                </a:lnTo>
                <a:lnTo>
                  <a:pt x="12192000" y="6858000"/>
                </a:lnTo>
                <a:lnTo>
                  <a:pt x="7905749" y="6858000"/>
                </a:lnTo>
                <a:lnTo>
                  <a:pt x="7860816" y="6749815"/>
                </a:lnTo>
                <a:cubicBezTo>
                  <a:pt x="7730536" y="6358450"/>
                  <a:pt x="7769009" y="5942708"/>
                  <a:pt x="7727039" y="5539155"/>
                </a:cubicBezTo>
                <a:cubicBezTo>
                  <a:pt x="7664861" y="5001084"/>
                  <a:pt x="7391280" y="4408845"/>
                  <a:pt x="6601625" y="4134393"/>
                </a:cubicBezTo>
                <a:cubicBezTo>
                  <a:pt x="5743578" y="3834662"/>
                  <a:pt x="4655471" y="4015223"/>
                  <a:pt x="3666849" y="3946610"/>
                </a:cubicBezTo>
                <a:cubicBezTo>
                  <a:pt x="2323036" y="3854975"/>
                  <a:pt x="1241050" y="3312673"/>
                  <a:pt x="304258" y="2728553"/>
                </a:cubicBezTo>
                <a:lnTo>
                  <a:pt x="0" y="253364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3619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3">
            <a:extLst>
              <a:ext uri="{FF2B5EF4-FFF2-40B4-BE49-F238E27FC236}">
                <a16:creationId xmlns:a16="http://schemas.microsoft.com/office/drawing/2014/main" id="{0DC5E25E-A58D-43E3-BE3B-837DEF5DC4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76942" y="1"/>
            <a:ext cx="2981659" cy="3282829"/>
          </a:xfrm>
          <a:custGeom>
            <a:avLst/>
            <a:gdLst>
              <a:gd name="connsiteX0" fmla="*/ 0 w 2981659"/>
              <a:gd name="connsiteY0" fmla="*/ 0 h 3282829"/>
              <a:gd name="connsiteX1" fmla="*/ 2981659 w 2981659"/>
              <a:gd name="connsiteY1" fmla="*/ 0 h 3282829"/>
              <a:gd name="connsiteX2" fmla="*/ 2981659 w 2981659"/>
              <a:gd name="connsiteY2" fmla="*/ 3282829 h 3282829"/>
              <a:gd name="connsiteX3" fmla="*/ 0 w 2981659"/>
              <a:gd name="connsiteY3" fmla="*/ 3282829 h 328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1659" h="3282829">
                <a:moveTo>
                  <a:pt x="0" y="0"/>
                </a:moveTo>
                <a:lnTo>
                  <a:pt x="2981659" y="0"/>
                </a:lnTo>
                <a:lnTo>
                  <a:pt x="2981659" y="3282829"/>
                </a:lnTo>
                <a:lnTo>
                  <a:pt x="0" y="328282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4">
            <a:extLst>
              <a:ext uri="{FF2B5EF4-FFF2-40B4-BE49-F238E27FC236}">
                <a16:creationId xmlns:a16="http://schemas.microsoft.com/office/drawing/2014/main" id="{41F435CD-477F-4C4A-A02E-8D72C8E5D6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76942" y="3491712"/>
            <a:ext cx="2350289" cy="2350289"/>
          </a:xfrm>
          <a:custGeom>
            <a:avLst/>
            <a:gdLst>
              <a:gd name="connsiteX0" fmla="*/ 0 w 2350289"/>
              <a:gd name="connsiteY0" fmla="*/ 0 h 2350289"/>
              <a:gd name="connsiteX1" fmla="*/ 2350289 w 2350289"/>
              <a:gd name="connsiteY1" fmla="*/ 0 h 2350289"/>
              <a:gd name="connsiteX2" fmla="*/ 2350289 w 2350289"/>
              <a:gd name="connsiteY2" fmla="*/ 2350289 h 2350289"/>
              <a:gd name="connsiteX3" fmla="*/ 0 w 2350289"/>
              <a:gd name="connsiteY3" fmla="*/ 2350289 h 235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289" h="2350289">
                <a:moveTo>
                  <a:pt x="0" y="0"/>
                </a:moveTo>
                <a:lnTo>
                  <a:pt x="2350289" y="0"/>
                </a:lnTo>
                <a:lnTo>
                  <a:pt x="2350289" y="2350289"/>
                </a:lnTo>
                <a:lnTo>
                  <a:pt x="0" y="235028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7">
            <a:extLst>
              <a:ext uri="{FF2B5EF4-FFF2-40B4-BE49-F238E27FC236}">
                <a16:creationId xmlns:a16="http://schemas.microsoft.com/office/drawing/2014/main" id="{FA3DE07B-A0C5-42B2-8A38-B863F4E93C21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5791201" y="2641600"/>
            <a:ext cx="2676858" cy="3526970"/>
          </a:xfrm>
          <a:custGeom>
            <a:avLst/>
            <a:gdLst>
              <a:gd name="connsiteX0" fmla="*/ 0 w 2676858"/>
              <a:gd name="connsiteY0" fmla="*/ 0 h 3526970"/>
              <a:gd name="connsiteX1" fmla="*/ 2676858 w 2676858"/>
              <a:gd name="connsiteY1" fmla="*/ 0 h 3526970"/>
              <a:gd name="connsiteX2" fmla="*/ 2676858 w 2676858"/>
              <a:gd name="connsiteY2" fmla="*/ 3526970 h 3526970"/>
              <a:gd name="connsiteX3" fmla="*/ 0 w 2676858"/>
              <a:gd name="connsiteY3" fmla="*/ 3526970 h 352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6858" h="3526970">
                <a:moveTo>
                  <a:pt x="0" y="0"/>
                </a:moveTo>
                <a:lnTo>
                  <a:pt x="2676858" y="0"/>
                </a:lnTo>
                <a:lnTo>
                  <a:pt x="2676858" y="3526970"/>
                </a:lnTo>
                <a:lnTo>
                  <a:pt x="0" y="352697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9307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5">
            <a:extLst>
              <a:ext uri="{FF2B5EF4-FFF2-40B4-BE49-F238E27FC236}">
                <a16:creationId xmlns:a16="http://schemas.microsoft.com/office/drawing/2014/main" id="{118D3360-8C70-432C-AAF1-167DE8DD86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18453" y="2"/>
            <a:ext cx="2169548" cy="1940111"/>
          </a:xfrm>
          <a:custGeom>
            <a:avLst/>
            <a:gdLst>
              <a:gd name="connsiteX0" fmla="*/ 0 w 2169548"/>
              <a:gd name="connsiteY0" fmla="*/ 0 h 1940111"/>
              <a:gd name="connsiteX1" fmla="*/ 2169548 w 2169548"/>
              <a:gd name="connsiteY1" fmla="*/ 0 h 1940111"/>
              <a:gd name="connsiteX2" fmla="*/ 2169548 w 2169548"/>
              <a:gd name="connsiteY2" fmla="*/ 1940111 h 1940111"/>
              <a:gd name="connsiteX3" fmla="*/ 0 w 2169548"/>
              <a:gd name="connsiteY3" fmla="*/ 1940111 h 194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9548" h="1940111">
                <a:moveTo>
                  <a:pt x="0" y="0"/>
                </a:moveTo>
                <a:lnTo>
                  <a:pt x="2169548" y="0"/>
                </a:lnTo>
                <a:lnTo>
                  <a:pt x="2169548" y="1940111"/>
                </a:lnTo>
                <a:lnTo>
                  <a:pt x="0" y="1940111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6">
            <a:extLst>
              <a:ext uri="{FF2B5EF4-FFF2-40B4-BE49-F238E27FC236}">
                <a16:creationId xmlns:a16="http://schemas.microsoft.com/office/drawing/2014/main" id="{62973A8C-2857-41DE-8F1E-D5FBD5B57E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1547446"/>
            <a:ext cx="3185159" cy="5310554"/>
          </a:xfrm>
          <a:custGeom>
            <a:avLst/>
            <a:gdLst>
              <a:gd name="connsiteX0" fmla="*/ 0 w 3185159"/>
              <a:gd name="connsiteY0" fmla="*/ 0 h 5310554"/>
              <a:gd name="connsiteX1" fmla="*/ 3185159 w 3185159"/>
              <a:gd name="connsiteY1" fmla="*/ 0 h 5310554"/>
              <a:gd name="connsiteX2" fmla="*/ 3185159 w 3185159"/>
              <a:gd name="connsiteY2" fmla="*/ 5310554 h 5310554"/>
              <a:gd name="connsiteX3" fmla="*/ 0 w 3185159"/>
              <a:gd name="connsiteY3" fmla="*/ 5310554 h 531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5159" h="5310554">
                <a:moveTo>
                  <a:pt x="0" y="0"/>
                </a:moveTo>
                <a:lnTo>
                  <a:pt x="3185159" y="0"/>
                </a:lnTo>
                <a:lnTo>
                  <a:pt x="3185159" y="5310554"/>
                </a:lnTo>
                <a:lnTo>
                  <a:pt x="0" y="5310554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12">
            <a:extLst>
              <a:ext uri="{FF2B5EF4-FFF2-40B4-BE49-F238E27FC236}">
                <a16:creationId xmlns:a16="http://schemas.microsoft.com/office/drawing/2014/main" id="{DF39ED2F-C9A0-4233-9E51-2B444D948B43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418453" y="2173570"/>
            <a:ext cx="2169548" cy="1940110"/>
          </a:xfrm>
          <a:custGeom>
            <a:avLst/>
            <a:gdLst>
              <a:gd name="connsiteX0" fmla="*/ 0 w 2169548"/>
              <a:gd name="connsiteY0" fmla="*/ 0 h 1940110"/>
              <a:gd name="connsiteX1" fmla="*/ 2169548 w 2169548"/>
              <a:gd name="connsiteY1" fmla="*/ 0 h 1940110"/>
              <a:gd name="connsiteX2" fmla="*/ 2169548 w 2169548"/>
              <a:gd name="connsiteY2" fmla="*/ 1940110 h 1940110"/>
              <a:gd name="connsiteX3" fmla="*/ 0 w 2169548"/>
              <a:gd name="connsiteY3" fmla="*/ 1940110 h 194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9548" h="1940110">
                <a:moveTo>
                  <a:pt x="0" y="0"/>
                </a:moveTo>
                <a:lnTo>
                  <a:pt x="2169548" y="0"/>
                </a:lnTo>
                <a:lnTo>
                  <a:pt x="2169548" y="1940110"/>
                </a:lnTo>
                <a:lnTo>
                  <a:pt x="0" y="194011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934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4">
            <a:extLst>
              <a:ext uri="{FF2B5EF4-FFF2-40B4-BE49-F238E27FC236}">
                <a16:creationId xmlns:a16="http://schemas.microsoft.com/office/drawing/2014/main" id="{4960F6B0-1457-4485-BB31-A4DDC5EDD0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19389" y="0"/>
            <a:ext cx="8772613" cy="6858000"/>
          </a:xfrm>
          <a:custGeom>
            <a:avLst/>
            <a:gdLst>
              <a:gd name="connsiteX0" fmla="*/ 7136413 w 8772613"/>
              <a:gd name="connsiteY0" fmla="*/ 0 h 6858000"/>
              <a:gd name="connsiteX1" fmla="*/ 8772613 w 8772613"/>
              <a:gd name="connsiteY1" fmla="*/ 0 h 6858000"/>
              <a:gd name="connsiteX2" fmla="*/ 8772613 w 8772613"/>
              <a:gd name="connsiteY2" fmla="*/ 6858000 h 6858000"/>
              <a:gd name="connsiteX3" fmla="*/ 0 w 8772613"/>
              <a:gd name="connsiteY3" fmla="*/ 6858000 h 6858000"/>
              <a:gd name="connsiteX4" fmla="*/ 122695 w 8772613"/>
              <a:gd name="connsiteY4" fmla="*/ 6736520 h 6858000"/>
              <a:gd name="connsiteX5" fmla="*/ 2808742 w 8772613"/>
              <a:gd name="connsiteY5" fmla="*/ 5292721 h 6858000"/>
              <a:gd name="connsiteX6" fmla="*/ 5804979 w 8772613"/>
              <a:gd name="connsiteY6" fmla="*/ 4951344 h 6858000"/>
              <a:gd name="connsiteX7" fmla="*/ 6953961 w 8772613"/>
              <a:gd name="connsiteY7" fmla="*/ 2397576 h 6858000"/>
              <a:gd name="connsiteX8" fmla="*/ 7090540 w 8772613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72613" h="6858000">
                <a:moveTo>
                  <a:pt x="7136413" y="0"/>
                </a:moveTo>
                <a:lnTo>
                  <a:pt x="8772613" y="0"/>
                </a:lnTo>
                <a:lnTo>
                  <a:pt x="8772613" y="6858000"/>
                </a:lnTo>
                <a:lnTo>
                  <a:pt x="0" y="6858000"/>
                </a:lnTo>
                <a:lnTo>
                  <a:pt x="122695" y="6736520"/>
                </a:lnTo>
                <a:cubicBezTo>
                  <a:pt x="901172" y="6003448"/>
                  <a:pt x="1779777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6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6060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3">
            <a:extLst>
              <a:ext uri="{FF2B5EF4-FFF2-40B4-BE49-F238E27FC236}">
                <a16:creationId xmlns:a16="http://schemas.microsoft.com/office/drawing/2014/main" id="{5571D805-A1A7-4FBA-A68E-F4632A4F11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3768452" cy="3991427"/>
          </a:xfrm>
          <a:custGeom>
            <a:avLst/>
            <a:gdLst>
              <a:gd name="connsiteX0" fmla="*/ 0 w 3768452"/>
              <a:gd name="connsiteY0" fmla="*/ 0 h 3991427"/>
              <a:gd name="connsiteX1" fmla="*/ 3768452 w 3768452"/>
              <a:gd name="connsiteY1" fmla="*/ 0 h 3991427"/>
              <a:gd name="connsiteX2" fmla="*/ 3768452 w 3768452"/>
              <a:gd name="connsiteY2" fmla="*/ 3991427 h 3991427"/>
              <a:gd name="connsiteX3" fmla="*/ 0 w 3768452"/>
              <a:gd name="connsiteY3" fmla="*/ 3991427 h 399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8452" h="3991427">
                <a:moveTo>
                  <a:pt x="0" y="0"/>
                </a:moveTo>
                <a:lnTo>
                  <a:pt x="3768452" y="0"/>
                </a:lnTo>
                <a:lnTo>
                  <a:pt x="3768452" y="3991427"/>
                </a:lnTo>
                <a:lnTo>
                  <a:pt x="0" y="399142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4">
            <a:extLst>
              <a:ext uri="{FF2B5EF4-FFF2-40B4-BE49-F238E27FC236}">
                <a16:creationId xmlns:a16="http://schemas.microsoft.com/office/drawing/2014/main" id="{DB0F7A5B-3BDB-47E9-967A-7C7143CECC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2" y="4169002"/>
            <a:ext cx="1987549" cy="1987550"/>
          </a:xfrm>
          <a:custGeom>
            <a:avLst/>
            <a:gdLst>
              <a:gd name="connsiteX0" fmla="*/ 0 w 1987549"/>
              <a:gd name="connsiteY0" fmla="*/ 0 h 1987550"/>
              <a:gd name="connsiteX1" fmla="*/ 1987549 w 1987549"/>
              <a:gd name="connsiteY1" fmla="*/ 0 h 1987550"/>
              <a:gd name="connsiteX2" fmla="*/ 1987549 w 1987549"/>
              <a:gd name="connsiteY2" fmla="*/ 1987550 h 1987550"/>
              <a:gd name="connsiteX3" fmla="*/ 0 w 1987549"/>
              <a:gd name="connsiteY3" fmla="*/ 1987550 h 198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49" h="1987550">
                <a:moveTo>
                  <a:pt x="0" y="0"/>
                </a:moveTo>
                <a:lnTo>
                  <a:pt x="1987549" y="0"/>
                </a:lnTo>
                <a:lnTo>
                  <a:pt x="1987549" y="1987550"/>
                </a:lnTo>
                <a:lnTo>
                  <a:pt x="0" y="19875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5">
            <a:extLst>
              <a:ext uri="{FF2B5EF4-FFF2-40B4-BE49-F238E27FC236}">
                <a16:creationId xmlns:a16="http://schemas.microsoft.com/office/drawing/2014/main" id="{4482C27F-197E-4C98-9658-621394FE0E88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2695576" y="4169002"/>
            <a:ext cx="1987550" cy="1987550"/>
          </a:xfrm>
          <a:custGeom>
            <a:avLst/>
            <a:gdLst>
              <a:gd name="connsiteX0" fmla="*/ 0 w 1987550"/>
              <a:gd name="connsiteY0" fmla="*/ 0 h 1987550"/>
              <a:gd name="connsiteX1" fmla="*/ 1987550 w 1987550"/>
              <a:gd name="connsiteY1" fmla="*/ 0 h 1987550"/>
              <a:gd name="connsiteX2" fmla="*/ 1987550 w 1987550"/>
              <a:gd name="connsiteY2" fmla="*/ 1987550 h 1987550"/>
              <a:gd name="connsiteX3" fmla="*/ 0 w 1987550"/>
              <a:gd name="connsiteY3" fmla="*/ 1987550 h 198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1987550">
                <a:moveTo>
                  <a:pt x="0" y="0"/>
                </a:moveTo>
                <a:lnTo>
                  <a:pt x="1987550" y="0"/>
                </a:lnTo>
                <a:lnTo>
                  <a:pt x="1987550" y="1987550"/>
                </a:lnTo>
                <a:lnTo>
                  <a:pt x="0" y="19875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40260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6">
            <a:extLst>
              <a:ext uri="{FF2B5EF4-FFF2-40B4-BE49-F238E27FC236}">
                <a16:creationId xmlns:a16="http://schemas.microsoft.com/office/drawing/2014/main" id="{5D652D2D-2DA3-4013-8A23-B09F9D033B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57376" y="0"/>
            <a:ext cx="4234624" cy="6858000"/>
          </a:xfrm>
          <a:custGeom>
            <a:avLst/>
            <a:gdLst>
              <a:gd name="connsiteX0" fmla="*/ 1869570 w 4234624"/>
              <a:gd name="connsiteY0" fmla="*/ 0 h 6858000"/>
              <a:gd name="connsiteX1" fmla="*/ 2167525 w 4234624"/>
              <a:gd name="connsiteY1" fmla="*/ 0 h 6858000"/>
              <a:gd name="connsiteX2" fmla="*/ 2380456 w 4234624"/>
              <a:gd name="connsiteY2" fmla="*/ 0 h 6858000"/>
              <a:gd name="connsiteX3" fmla="*/ 2477763 w 4234624"/>
              <a:gd name="connsiteY3" fmla="*/ 0 h 6858000"/>
              <a:gd name="connsiteX4" fmla="*/ 4234624 w 4234624"/>
              <a:gd name="connsiteY4" fmla="*/ 0 h 6858000"/>
              <a:gd name="connsiteX5" fmla="*/ 4234624 w 4234624"/>
              <a:gd name="connsiteY5" fmla="*/ 6858000 h 6858000"/>
              <a:gd name="connsiteX6" fmla="*/ 4226681 w 4234624"/>
              <a:gd name="connsiteY6" fmla="*/ 6858000 h 6858000"/>
              <a:gd name="connsiteX7" fmla="*/ 4129374 w 4234624"/>
              <a:gd name="connsiteY7" fmla="*/ 6858000 h 6858000"/>
              <a:gd name="connsiteX8" fmla="*/ 3916443 w 4234624"/>
              <a:gd name="connsiteY8" fmla="*/ 6858000 h 6858000"/>
              <a:gd name="connsiteX9" fmla="*/ 3618488 w 4234624"/>
              <a:gd name="connsiteY9" fmla="*/ 6858000 h 6858000"/>
              <a:gd name="connsiteX10" fmla="*/ 3563270 w 4234624"/>
              <a:gd name="connsiteY10" fmla="*/ 6858000 h 6858000"/>
              <a:gd name="connsiteX11" fmla="*/ 3350339 w 4234624"/>
              <a:gd name="connsiteY11" fmla="*/ 6858000 h 6858000"/>
              <a:gd name="connsiteX12" fmla="*/ 3253032 w 4234624"/>
              <a:gd name="connsiteY12" fmla="*/ 6858000 h 6858000"/>
              <a:gd name="connsiteX13" fmla="*/ 3040101 w 4234624"/>
              <a:gd name="connsiteY13" fmla="*/ 6858000 h 6858000"/>
              <a:gd name="connsiteX14" fmla="*/ 2997802 w 4234624"/>
              <a:gd name="connsiteY14" fmla="*/ 6858000 h 6858000"/>
              <a:gd name="connsiteX15" fmla="*/ 2742146 w 4234624"/>
              <a:gd name="connsiteY15" fmla="*/ 6858000 h 6858000"/>
              <a:gd name="connsiteX16" fmla="*/ 2602900 w 4234624"/>
              <a:gd name="connsiteY16" fmla="*/ 6858000 h 6858000"/>
              <a:gd name="connsiteX17" fmla="*/ 2358078 w 4234624"/>
              <a:gd name="connsiteY17" fmla="*/ 6858000 h 6858000"/>
              <a:gd name="connsiteX18" fmla="*/ 2121460 w 4234624"/>
              <a:gd name="connsiteY18" fmla="*/ 6858000 h 6858000"/>
              <a:gd name="connsiteX19" fmla="*/ 1816938 w 4234624"/>
              <a:gd name="connsiteY19" fmla="*/ 6858000 h 6858000"/>
              <a:gd name="connsiteX20" fmla="*/ 1726558 w 4234624"/>
              <a:gd name="connsiteY20" fmla="*/ 6858000 h 6858000"/>
              <a:gd name="connsiteX21" fmla="*/ 1481736 w 4234624"/>
              <a:gd name="connsiteY21" fmla="*/ 6858000 h 6858000"/>
              <a:gd name="connsiteX22" fmla="*/ 940596 w 4234624"/>
              <a:gd name="connsiteY22" fmla="*/ 6858000 h 6858000"/>
              <a:gd name="connsiteX23" fmla="*/ 961002 w 4234624"/>
              <a:gd name="connsiteY23" fmla="*/ 6835006 h 6858000"/>
              <a:gd name="connsiteX24" fmla="*/ 1118257 w 4234624"/>
              <a:gd name="connsiteY24" fmla="*/ 6386825 h 6858000"/>
              <a:gd name="connsiteX25" fmla="*/ 960873 w 4234624"/>
              <a:gd name="connsiteY25" fmla="*/ 5650471 h 6858000"/>
              <a:gd name="connsiteX26" fmla="*/ 786922 w 4234624"/>
              <a:gd name="connsiteY26" fmla="*/ 4914118 h 6858000"/>
              <a:gd name="connsiteX27" fmla="*/ 1126541 w 4234624"/>
              <a:gd name="connsiteY27" fmla="*/ 3747536 h 6858000"/>
              <a:gd name="connsiteX28" fmla="*/ 795205 w 4234624"/>
              <a:gd name="connsiteY28" fmla="*/ 1703950 h 6858000"/>
              <a:gd name="connsiteX29" fmla="*/ 140818 w 4234624"/>
              <a:gd name="connsiteY29" fmla="*/ 843492 h 6858000"/>
              <a:gd name="connsiteX30" fmla="*/ 42971 w 4234624"/>
              <a:gd name="connsiteY30" fmla="*/ 51163 h 6858000"/>
              <a:gd name="connsiteX31" fmla="*/ 68020 w 4234624"/>
              <a:gd name="connsiteY31" fmla="*/ 1 h 6858000"/>
              <a:gd name="connsiteX32" fmla="*/ 609160 w 4234624"/>
              <a:gd name="connsiteY32" fmla="*/ 1 h 6858000"/>
              <a:gd name="connsiteX33" fmla="*/ 853982 w 4234624"/>
              <a:gd name="connsiteY33" fmla="*/ 1 h 6858000"/>
              <a:gd name="connsiteX34" fmla="*/ 1248884 w 4234624"/>
              <a:gd name="connsiteY34" fmla="*/ 1 h 6858000"/>
              <a:gd name="connsiteX35" fmla="*/ 1869570 w 4234624"/>
              <a:gd name="connsiteY3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234624" h="6858000">
                <a:moveTo>
                  <a:pt x="1869570" y="0"/>
                </a:moveTo>
                <a:lnTo>
                  <a:pt x="2167525" y="0"/>
                </a:lnTo>
                <a:lnTo>
                  <a:pt x="2380456" y="0"/>
                </a:lnTo>
                <a:lnTo>
                  <a:pt x="2477763" y="0"/>
                </a:lnTo>
                <a:lnTo>
                  <a:pt x="4234624" y="0"/>
                </a:lnTo>
                <a:lnTo>
                  <a:pt x="4234624" y="6858000"/>
                </a:lnTo>
                <a:lnTo>
                  <a:pt x="4226681" y="6858000"/>
                </a:lnTo>
                <a:lnTo>
                  <a:pt x="4129374" y="6858000"/>
                </a:lnTo>
                <a:lnTo>
                  <a:pt x="3916443" y="6858000"/>
                </a:lnTo>
                <a:lnTo>
                  <a:pt x="3618488" y="6858000"/>
                </a:lnTo>
                <a:lnTo>
                  <a:pt x="3563270" y="6858000"/>
                </a:lnTo>
                <a:lnTo>
                  <a:pt x="3350339" y="6858000"/>
                </a:lnTo>
                <a:lnTo>
                  <a:pt x="3253032" y="6858000"/>
                </a:lnTo>
                <a:lnTo>
                  <a:pt x="3040101" y="6858000"/>
                </a:lnTo>
                <a:lnTo>
                  <a:pt x="2997802" y="6858000"/>
                </a:lnTo>
                <a:lnTo>
                  <a:pt x="2742146" y="6858000"/>
                </a:lnTo>
                <a:lnTo>
                  <a:pt x="2602900" y="6858000"/>
                </a:lnTo>
                <a:lnTo>
                  <a:pt x="2358078" y="6858000"/>
                </a:lnTo>
                <a:lnTo>
                  <a:pt x="2121460" y="6858000"/>
                </a:lnTo>
                <a:lnTo>
                  <a:pt x="1816938" y="6858000"/>
                </a:lnTo>
                <a:lnTo>
                  <a:pt x="1726558" y="6858000"/>
                </a:lnTo>
                <a:lnTo>
                  <a:pt x="1481736" y="6858000"/>
                </a:lnTo>
                <a:lnTo>
                  <a:pt x="940596" y="6858000"/>
                </a:lnTo>
                <a:lnTo>
                  <a:pt x="961002" y="6835006"/>
                </a:lnTo>
                <a:cubicBezTo>
                  <a:pt x="1055485" y="6710660"/>
                  <a:pt x="1107903" y="6547126"/>
                  <a:pt x="1118257" y="6386825"/>
                </a:cubicBezTo>
                <a:cubicBezTo>
                  <a:pt x="1134824" y="6138616"/>
                  <a:pt x="1051990" y="5890407"/>
                  <a:pt x="960873" y="5650471"/>
                </a:cubicBezTo>
                <a:cubicBezTo>
                  <a:pt x="878039" y="5410536"/>
                  <a:pt x="786922" y="5170601"/>
                  <a:pt x="786922" y="4914118"/>
                </a:cubicBezTo>
                <a:cubicBezTo>
                  <a:pt x="786922" y="4508710"/>
                  <a:pt x="1002290" y="4136397"/>
                  <a:pt x="1126541" y="3747536"/>
                </a:cubicBezTo>
                <a:cubicBezTo>
                  <a:pt x="1333625" y="3069098"/>
                  <a:pt x="1209374" y="2291377"/>
                  <a:pt x="795205" y="1703950"/>
                </a:cubicBezTo>
                <a:cubicBezTo>
                  <a:pt x="588121" y="1406099"/>
                  <a:pt x="306486" y="1157889"/>
                  <a:pt x="140818" y="843492"/>
                </a:cubicBezTo>
                <a:cubicBezTo>
                  <a:pt x="10355" y="601489"/>
                  <a:pt x="-45558" y="294330"/>
                  <a:pt x="42971" y="51163"/>
                </a:cubicBezTo>
                <a:lnTo>
                  <a:pt x="68020" y="1"/>
                </a:lnTo>
                <a:lnTo>
                  <a:pt x="609160" y="1"/>
                </a:lnTo>
                <a:lnTo>
                  <a:pt x="853982" y="1"/>
                </a:lnTo>
                <a:lnTo>
                  <a:pt x="1248884" y="1"/>
                </a:lnTo>
                <a:lnTo>
                  <a:pt x="1869570" y="1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ID"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24107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8">
            <a:extLst>
              <a:ext uri="{FF2B5EF4-FFF2-40B4-BE49-F238E27FC236}">
                <a16:creationId xmlns:a16="http://schemas.microsoft.com/office/drawing/2014/main" id="{97F65128-710D-4441-9F32-CABDCEDE2C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838" y="1302706"/>
            <a:ext cx="2221344" cy="2281172"/>
          </a:xfrm>
          <a:custGeom>
            <a:avLst/>
            <a:gdLst>
              <a:gd name="connsiteX0" fmla="*/ 0 w 2221344"/>
              <a:gd name="connsiteY0" fmla="*/ 0 h 2281172"/>
              <a:gd name="connsiteX1" fmla="*/ 2221344 w 2221344"/>
              <a:gd name="connsiteY1" fmla="*/ 0 h 2281172"/>
              <a:gd name="connsiteX2" fmla="*/ 2221344 w 2221344"/>
              <a:gd name="connsiteY2" fmla="*/ 2281172 h 2281172"/>
              <a:gd name="connsiteX3" fmla="*/ 0 w 2221344"/>
              <a:gd name="connsiteY3" fmla="*/ 2281172 h 22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344" h="2281172">
                <a:moveTo>
                  <a:pt x="0" y="0"/>
                </a:moveTo>
                <a:lnTo>
                  <a:pt x="2221344" y="0"/>
                </a:lnTo>
                <a:lnTo>
                  <a:pt x="2221344" y="2281172"/>
                </a:lnTo>
                <a:lnTo>
                  <a:pt x="0" y="228117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15">
            <a:extLst>
              <a:ext uri="{FF2B5EF4-FFF2-40B4-BE49-F238E27FC236}">
                <a16:creationId xmlns:a16="http://schemas.microsoft.com/office/drawing/2014/main" id="{7F2A4821-C7E0-4D3A-A75F-F381680916E4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591682" y="1302706"/>
            <a:ext cx="2221344" cy="2281172"/>
          </a:xfrm>
          <a:custGeom>
            <a:avLst/>
            <a:gdLst>
              <a:gd name="connsiteX0" fmla="*/ 0 w 2221344"/>
              <a:gd name="connsiteY0" fmla="*/ 0 h 2281172"/>
              <a:gd name="connsiteX1" fmla="*/ 2221344 w 2221344"/>
              <a:gd name="connsiteY1" fmla="*/ 0 h 2281172"/>
              <a:gd name="connsiteX2" fmla="*/ 2221344 w 2221344"/>
              <a:gd name="connsiteY2" fmla="*/ 2281172 h 2281172"/>
              <a:gd name="connsiteX3" fmla="*/ 0 w 2221344"/>
              <a:gd name="connsiteY3" fmla="*/ 2281172 h 22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344" h="2281172">
                <a:moveTo>
                  <a:pt x="0" y="0"/>
                </a:moveTo>
                <a:lnTo>
                  <a:pt x="2221344" y="0"/>
                </a:lnTo>
                <a:lnTo>
                  <a:pt x="2221344" y="2281172"/>
                </a:lnTo>
                <a:lnTo>
                  <a:pt x="0" y="228117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59774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3">
            <a:extLst>
              <a:ext uri="{FF2B5EF4-FFF2-40B4-BE49-F238E27FC236}">
                <a16:creationId xmlns:a16="http://schemas.microsoft.com/office/drawing/2014/main" id="{A43572E8-074D-4C4B-9B02-AF003B02CD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00700" y="3142804"/>
            <a:ext cx="6591300" cy="3715195"/>
          </a:xfrm>
          <a:custGeom>
            <a:avLst/>
            <a:gdLst>
              <a:gd name="connsiteX0" fmla="*/ 0 w 6591300"/>
              <a:gd name="connsiteY0" fmla="*/ 0 h 3715195"/>
              <a:gd name="connsiteX1" fmla="*/ 6591300 w 6591300"/>
              <a:gd name="connsiteY1" fmla="*/ 0 h 3715195"/>
              <a:gd name="connsiteX2" fmla="*/ 6591300 w 6591300"/>
              <a:gd name="connsiteY2" fmla="*/ 3715195 h 3715195"/>
              <a:gd name="connsiteX3" fmla="*/ 0 w 6591300"/>
              <a:gd name="connsiteY3" fmla="*/ 3715195 h 371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300" h="3715195">
                <a:moveTo>
                  <a:pt x="0" y="0"/>
                </a:moveTo>
                <a:lnTo>
                  <a:pt x="6591300" y="0"/>
                </a:lnTo>
                <a:lnTo>
                  <a:pt x="6591300" y="3715195"/>
                </a:lnTo>
                <a:lnTo>
                  <a:pt x="0" y="3715195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68059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8">
            <a:extLst>
              <a:ext uri="{FF2B5EF4-FFF2-40B4-BE49-F238E27FC236}">
                <a16:creationId xmlns:a16="http://schemas.microsoft.com/office/drawing/2014/main" id="{CF927422-366B-4AD8-86A6-5F8E8B6AAC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77" y="2"/>
            <a:ext cx="5655200" cy="5297742"/>
          </a:xfrm>
          <a:custGeom>
            <a:avLst/>
            <a:gdLst>
              <a:gd name="connsiteX0" fmla="*/ 0 w 5655200"/>
              <a:gd name="connsiteY0" fmla="*/ 0 h 5297742"/>
              <a:gd name="connsiteX1" fmla="*/ 5118290 w 5655200"/>
              <a:gd name="connsiteY1" fmla="*/ 0 h 5297742"/>
              <a:gd name="connsiteX2" fmla="*/ 5238340 w 5655200"/>
              <a:gd name="connsiteY2" fmla="*/ 197608 h 5297742"/>
              <a:gd name="connsiteX3" fmla="*/ 5655200 w 5655200"/>
              <a:gd name="connsiteY3" fmla="*/ 1843910 h 5297742"/>
              <a:gd name="connsiteX4" fmla="*/ 2201367 w 5655200"/>
              <a:gd name="connsiteY4" fmla="*/ 5297742 h 5297742"/>
              <a:gd name="connsiteX5" fmla="*/ 4408 w 5655200"/>
              <a:gd name="connsiteY5" fmla="*/ 4509056 h 5297742"/>
              <a:gd name="connsiteX6" fmla="*/ 0 w 5655200"/>
              <a:gd name="connsiteY6" fmla="*/ 4505049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200" h="5297742">
                <a:moveTo>
                  <a:pt x="0" y="0"/>
                </a:moveTo>
                <a:lnTo>
                  <a:pt x="5118290" y="0"/>
                </a:lnTo>
                <a:lnTo>
                  <a:pt x="5238340" y="197608"/>
                </a:lnTo>
                <a:cubicBezTo>
                  <a:pt x="5504190" y="686994"/>
                  <a:pt x="5655200" y="1247817"/>
                  <a:pt x="5655200" y="1843910"/>
                </a:cubicBezTo>
                <a:cubicBezTo>
                  <a:pt x="5655200" y="3751409"/>
                  <a:pt x="4108866" y="5297742"/>
                  <a:pt x="2201367" y="5297742"/>
                </a:cubicBezTo>
                <a:cubicBezTo>
                  <a:pt x="1366836" y="5297742"/>
                  <a:pt x="601434" y="5001765"/>
                  <a:pt x="4408" y="4509056"/>
                </a:cubicBezTo>
                <a:lnTo>
                  <a:pt x="0" y="450504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6005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4">
            <a:extLst>
              <a:ext uri="{FF2B5EF4-FFF2-40B4-BE49-F238E27FC236}">
                <a16:creationId xmlns:a16="http://schemas.microsoft.com/office/drawing/2014/main" id="{5F59B739-9E71-4CDF-AA3A-6417D0B840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2465" y="549276"/>
            <a:ext cx="2108199" cy="2106613"/>
          </a:xfrm>
          <a:custGeom>
            <a:avLst/>
            <a:gdLst>
              <a:gd name="connsiteX0" fmla="*/ 0 w 2108199"/>
              <a:gd name="connsiteY0" fmla="*/ 0 h 2106613"/>
              <a:gd name="connsiteX1" fmla="*/ 2108199 w 2108199"/>
              <a:gd name="connsiteY1" fmla="*/ 0 h 2106613"/>
              <a:gd name="connsiteX2" fmla="*/ 2108199 w 2108199"/>
              <a:gd name="connsiteY2" fmla="*/ 2106613 h 2106613"/>
              <a:gd name="connsiteX3" fmla="*/ 0 w 2108199"/>
              <a:gd name="connsiteY3" fmla="*/ 2106613 h 210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199" h="2106613">
                <a:moveTo>
                  <a:pt x="0" y="0"/>
                </a:moveTo>
                <a:lnTo>
                  <a:pt x="2108199" y="0"/>
                </a:lnTo>
                <a:lnTo>
                  <a:pt x="2108199" y="2106613"/>
                </a:lnTo>
                <a:lnTo>
                  <a:pt x="0" y="2106613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5">
            <a:extLst>
              <a:ext uri="{FF2B5EF4-FFF2-40B4-BE49-F238E27FC236}">
                <a16:creationId xmlns:a16="http://schemas.microsoft.com/office/drawing/2014/main" id="{DCA22A17-D340-46E7-9CF3-B9695440D9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32465" y="2900363"/>
            <a:ext cx="2108199" cy="2106612"/>
          </a:xfrm>
          <a:custGeom>
            <a:avLst/>
            <a:gdLst>
              <a:gd name="connsiteX0" fmla="*/ 0 w 2108199"/>
              <a:gd name="connsiteY0" fmla="*/ 0 h 2106612"/>
              <a:gd name="connsiteX1" fmla="*/ 2108199 w 2108199"/>
              <a:gd name="connsiteY1" fmla="*/ 0 h 2106612"/>
              <a:gd name="connsiteX2" fmla="*/ 2108199 w 2108199"/>
              <a:gd name="connsiteY2" fmla="*/ 2106612 h 2106612"/>
              <a:gd name="connsiteX3" fmla="*/ 0 w 2108199"/>
              <a:gd name="connsiteY3" fmla="*/ 2106612 h 21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199" h="2106612">
                <a:moveTo>
                  <a:pt x="0" y="0"/>
                </a:moveTo>
                <a:lnTo>
                  <a:pt x="2108199" y="0"/>
                </a:lnTo>
                <a:lnTo>
                  <a:pt x="2108199" y="2106612"/>
                </a:lnTo>
                <a:lnTo>
                  <a:pt x="0" y="210661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6">
            <a:extLst>
              <a:ext uri="{FF2B5EF4-FFF2-40B4-BE49-F238E27FC236}">
                <a16:creationId xmlns:a16="http://schemas.microsoft.com/office/drawing/2014/main" id="{BE97B014-E987-4BBF-8E14-986E5F847451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8084459" y="1847966"/>
            <a:ext cx="3574143" cy="5010034"/>
          </a:xfrm>
          <a:custGeom>
            <a:avLst/>
            <a:gdLst>
              <a:gd name="connsiteX0" fmla="*/ 0 w 3574143"/>
              <a:gd name="connsiteY0" fmla="*/ 0 h 5010034"/>
              <a:gd name="connsiteX1" fmla="*/ 3574143 w 3574143"/>
              <a:gd name="connsiteY1" fmla="*/ 0 h 5010034"/>
              <a:gd name="connsiteX2" fmla="*/ 3574143 w 3574143"/>
              <a:gd name="connsiteY2" fmla="*/ 5010034 h 5010034"/>
              <a:gd name="connsiteX3" fmla="*/ 0 w 3574143"/>
              <a:gd name="connsiteY3" fmla="*/ 5010034 h 501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4143" h="5010034">
                <a:moveTo>
                  <a:pt x="0" y="0"/>
                </a:moveTo>
                <a:lnTo>
                  <a:pt x="3574143" y="0"/>
                </a:lnTo>
                <a:lnTo>
                  <a:pt x="3574143" y="5010034"/>
                </a:lnTo>
                <a:lnTo>
                  <a:pt x="0" y="5010034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6785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3">
            <a:extLst>
              <a:ext uri="{FF2B5EF4-FFF2-40B4-BE49-F238E27FC236}">
                <a16:creationId xmlns:a16="http://schemas.microsoft.com/office/drawing/2014/main" id="{88B9C4E0-04A2-4A7F-B4B6-D3339F5CAC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9275" y="667134"/>
            <a:ext cx="2613582" cy="2505350"/>
          </a:xfrm>
          <a:custGeom>
            <a:avLst/>
            <a:gdLst>
              <a:gd name="connsiteX0" fmla="*/ 0 w 2613582"/>
              <a:gd name="connsiteY0" fmla="*/ 0 h 2505350"/>
              <a:gd name="connsiteX1" fmla="*/ 2613582 w 2613582"/>
              <a:gd name="connsiteY1" fmla="*/ 0 h 2505350"/>
              <a:gd name="connsiteX2" fmla="*/ 2613582 w 2613582"/>
              <a:gd name="connsiteY2" fmla="*/ 2505350 h 2505350"/>
              <a:gd name="connsiteX3" fmla="*/ 0 w 2613582"/>
              <a:gd name="connsiteY3" fmla="*/ 2505350 h 25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3582" h="2505350">
                <a:moveTo>
                  <a:pt x="0" y="0"/>
                </a:moveTo>
                <a:lnTo>
                  <a:pt x="2613582" y="0"/>
                </a:lnTo>
                <a:lnTo>
                  <a:pt x="2613582" y="2505350"/>
                </a:lnTo>
                <a:lnTo>
                  <a:pt x="0" y="25053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5880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5">
            <a:extLst>
              <a:ext uri="{FF2B5EF4-FFF2-40B4-BE49-F238E27FC236}">
                <a16:creationId xmlns:a16="http://schemas.microsoft.com/office/drawing/2014/main" id="{D2C36161-3E5D-48A7-84C7-06E9C01651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0844" y="1597504"/>
            <a:ext cx="2064657" cy="2064657"/>
          </a:xfrm>
          <a:custGeom>
            <a:avLst/>
            <a:gdLst>
              <a:gd name="connsiteX0" fmla="*/ 0 w 2064657"/>
              <a:gd name="connsiteY0" fmla="*/ 0 h 2064657"/>
              <a:gd name="connsiteX1" fmla="*/ 2064657 w 2064657"/>
              <a:gd name="connsiteY1" fmla="*/ 0 h 2064657"/>
              <a:gd name="connsiteX2" fmla="*/ 2064657 w 2064657"/>
              <a:gd name="connsiteY2" fmla="*/ 2064657 h 2064657"/>
              <a:gd name="connsiteX3" fmla="*/ 0 w 2064657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7" h="2064657">
                <a:moveTo>
                  <a:pt x="0" y="0"/>
                </a:moveTo>
                <a:lnTo>
                  <a:pt x="2064657" y="0"/>
                </a:lnTo>
                <a:lnTo>
                  <a:pt x="2064657" y="2064657"/>
                </a:lnTo>
                <a:lnTo>
                  <a:pt x="0" y="206465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9">
            <a:extLst>
              <a:ext uri="{FF2B5EF4-FFF2-40B4-BE49-F238E27FC236}">
                <a16:creationId xmlns:a16="http://schemas.microsoft.com/office/drawing/2014/main" id="{19A8F597-61F4-41D8-B5FD-849357CCD146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6380844" y="3972404"/>
            <a:ext cx="2064657" cy="2064657"/>
          </a:xfrm>
          <a:custGeom>
            <a:avLst/>
            <a:gdLst>
              <a:gd name="connsiteX0" fmla="*/ 0 w 2064657"/>
              <a:gd name="connsiteY0" fmla="*/ 0 h 2064657"/>
              <a:gd name="connsiteX1" fmla="*/ 2064657 w 2064657"/>
              <a:gd name="connsiteY1" fmla="*/ 0 h 2064657"/>
              <a:gd name="connsiteX2" fmla="*/ 2064657 w 2064657"/>
              <a:gd name="connsiteY2" fmla="*/ 2064657 h 2064657"/>
              <a:gd name="connsiteX3" fmla="*/ 0 w 2064657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7" h="2064657">
                <a:moveTo>
                  <a:pt x="0" y="0"/>
                </a:moveTo>
                <a:lnTo>
                  <a:pt x="2064657" y="0"/>
                </a:lnTo>
                <a:lnTo>
                  <a:pt x="2064657" y="2064657"/>
                </a:lnTo>
                <a:lnTo>
                  <a:pt x="0" y="206465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54383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2">
            <a:extLst>
              <a:ext uri="{FF2B5EF4-FFF2-40B4-BE49-F238E27FC236}">
                <a16:creationId xmlns:a16="http://schemas.microsoft.com/office/drawing/2014/main" id="{949B6953-849C-4B48-A860-AF50394097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6802" y="2"/>
            <a:ext cx="5655199" cy="5297742"/>
          </a:xfrm>
          <a:custGeom>
            <a:avLst/>
            <a:gdLst>
              <a:gd name="connsiteX0" fmla="*/ 536909 w 5655199"/>
              <a:gd name="connsiteY0" fmla="*/ 0 h 5297742"/>
              <a:gd name="connsiteX1" fmla="*/ 5655199 w 5655199"/>
              <a:gd name="connsiteY1" fmla="*/ 0 h 5297742"/>
              <a:gd name="connsiteX2" fmla="*/ 5655199 w 5655199"/>
              <a:gd name="connsiteY2" fmla="*/ 4505049 h 5297742"/>
              <a:gd name="connsiteX3" fmla="*/ 5650791 w 5655199"/>
              <a:gd name="connsiteY3" fmla="*/ 4509056 h 5297742"/>
              <a:gd name="connsiteX4" fmla="*/ 3453833 w 5655199"/>
              <a:gd name="connsiteY4" fmla="*/ 5297742 h 5297742"/>
              <a:gd name="connsiteX5" fmla="*/ 0 w 5655199"/>
              <a:gd name="connsiteY5" fmla="*/ 1843910 h 5297742"/>
              <a:gd name="connsiteX6" fmla="*/ 416860 w 5655199"/>
              <a:gd name="connsiteY6" fmla="*/ 197608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199" h="5297742">
                <a:moveTo>
                  <a:pt x="536909" y="0"/>
                </a:moveTo>
                <a:lnTo>
                  <a:pt x="5655199" y="0"/>
                </a:lnTo>
                <a:lnTo>
                  <a:pt x="5655199" y="4505049"/>
                </a:lnTo>
                <a:lnTo>
                  <a:pt x="5650791" y="4509056"/>
                </a:lnTo>
                <a:cubicBezTo>
                  <a:pt x="5053765" y="5001765"/>
                  <a:pt x="4288363" y="5297742"/>
                  <a:pt x="3453833" y="5297742"/>
                </a:cubicBezTo>
                <a:cubicBezTo>
                  <a:pt x="1546334" y="5297742"/>
                  <a:pt x="0" y="3751409"/>
                  <a:pt x="0" y="1843910"/>
                </a:cubicBezTo>
                <a:cubicBezTo>
                  <a:pt x="0" y="1247817"/>
                  <a:pt x="151010" y="686994"/>
                  <a:pt x="416860" y="197608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65984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5">
            <a:extLst>
              <a:ext uri="{FF2B5EF4-FFF2-40B4-BE49-F238E27FC236}">
                <a16:creationId xmlns:a16="http://schemas.microsoft.com/office/drawing/2014/main" id="{B0075DF2-BF10-411E-94A5-C1D64AF350E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3207657" cy="4862286"/>
          </a:xfrm>
          <a:custGeom>
            <a:avLst/>
            <a:gdLst>
              <a:gd name="connsiteX0" fmla="*/ 0 w 3207657"/>
              <a:gd name="connsiteY0" fmla="*/ 0 h 4862286"/>
              <a:gd name="connsiteX1" fmla="*/ 3207657 w 3207657"/>
              <a:gd name="connsiteY1" fmla="*/ 0 h 4862286"/>
              <a:gd name="connsiteX2" fmla="*/ 3207657 w 3207657"/>
              <a:gd name="connsiteY2" fmla="*/ 4862286 h 4862286"/>
              <a:gd name="connsiteX3" fmla="*/ 0 w 3207657"/>
              <a:gd name="connsiteY3" fmla="*/ 4862286 h 486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7657" h="4862286">
                <a:moveTo>
                  <a:pt x="0" y="0"/>
                </a:moveTo>
                <a:lnTo>
                  <a:pt x="3207657" y="0"/>
                </a:lnTo>
                <a:lnTo>
                  <a:pt x="3207657" y="4862286"/>
                </a:lnTo>
                <a:lnTo>
                  <a:pt x="0" y="4862286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6">
            <a:extLst>
              <a:ext uri="{FF2B5EF4-FFF2-40B4-BE49-F238E27FC236}">
                <a16:creationId xmlns:a16="http://schemas.microsoft.com/office/drawing/2014/main" id="{73DE176F-564F-4D7C-8F24-708CE7AF97B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05415" y="1965326"/>
            <a:ext cx="2064656" cy="2064657"/>
          </a:xfrm>
          <a:custGeom>
            <a:avLst/>
            <a:gdLst>
              <a:gd name="connsiteX0" fmla="*/ 0 w 2064656"/>
              <a:gd name="connsiteY0" fmla="*/ 0 h 2064657"/>
              <a:gd name="connsiteX1" fmla="*/ 2064656 w 2064656"/>
              <a:gd name="connsiteY1" fmla="*/ 0 h 2064657"/>
              <a:gd name="connsiteX2" fmla="*/ 2064656 w 2064656"/>
              <a:gd name="connsiteY2" fmla="*/ 2064657 h 2064657"/>
              <a:gd name="connsiteX3" fmla="*/ 0 w 2064656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6" h="2064657">
                <a:moveTo>
                  <a:pt x="0" y="0"/>
                </a:moveTo>
                <a:lnTo>
                  <a:pt x="2064656" y="0"/>
                </a:lnTo>
                <a:lnTo>
                  <a:pt x="2064656" y="2064657"/>
                </a:lnTo>
                <a:lnTo>
                  <a:pt x="0" y="206465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7">
            <a:extLst>
              <a:ext uri="{FF2B5EF4-FFF2-40B4-BE49-F238E27FC236}">
                <a16:creationId xmlns:a16="http://schemas.microsoft.com/office/drawing/2014/main" id="{78B2FC6D-95FE-4431-B0EC-4DBFC78B935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405415" y="4244069"/>
            <a:ext cx="2064656" cy="2064657"/>
          </a:xfrm>
          <a:custGeom>
            <a:avLst/>
            <a:gdLst>
              <a:gd name="connsiteX0" fmla="*/ 0 w 2064656"/>
              <a:gd name="connsiteY0" fmla="*/ 0 h 2064657"/>
              <a:gd name="connsiteX1" fmla="*/ 2064656 w 2064656"/>
              <a:gd name="connsiteY1" fmla="*/ 0 h 2064657"/>
              <a:gd name="connsiteX2" fmla="*/ 2064656 w 2064656"/>
              <a:gd name="connsiteY2" fmla="*/ 2064657 h 2064657"/>
              <a:gd name="connsiteX3" fmla="*/ 0 w 2064656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6" h="2064657">
                <a:moveTo>
                  <a:pt x="0" y="0"/>
                </a:moveTo>
                <a:lnTo>
                  <a:pt x="2064656" y="0"/>
                </a:lnTo>
                <a:lnTo>
                  <a:pt x="2064656" y="2064657"/>
                </a:lnTo>
                <a:lnTo>
                  <a:pt x="0" y="206465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3142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2">
            <a:extLst>
              <a:ext uri="{FF2B5EF4-FFF2-40B4-BE49-F238E27FC236}">
                <a16:creationId xmlns:a16="http://schemas.microsoft.com/office/drawing/2014/main" id="{80C6F1B0-0913-43EB-9554-A480416FEE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74707" y="0"/>
            <a:ext cx="3117295" cy="5294156"/>
          </a:xfrm>
          <a:custGeom>
            <a:avLst/>
            <a:gdLst>
              <a:gd name="connsiteX0" fmla="*/ 229055 w 3117295"/>
              <a:gd name="connsiteY0" fmla="*/ 0 h 5294156"/>
              <a:gd name="connsiteX1" fmla="*/ 3117295 w 3117295"/>
              <a:gd name="connsiteY1" fmla="*/ 0 h 5294156"/>
              <a:gd name="connsiteX2" fmla="*/ 3117295 w 3117295"/>
              <a:gd name="connsiteY2" fmla="*/ 5294156 h 5294156"/>
              <a:gd name="connsiteX3" fmla="*/ 2882115 w 3117295"/>
              <a:gd name="connsiteY3" fmla="*/ 5204914 h 5294156"/>
              <a:gd name="connsiteX4" fmla="*/ 2570057 w 3117295"/>
              <a:gd name="connsiteY4" fmla="*/ 5106819 h 5294156"/>
              <a:gd name="connsiteX5" fmla="*/ 336122 w 3117295"/>
              <a:gd name="connsiteY5" fmla="*/ 3931759 h 5294156"/>
              <a:gd name="connsiteX6" fmla="*/ 42268 w 3117295"/>
              <a:gd name="connsiteY6" fmla="*/ 2031993 h 5294156"/>
              <a:gd name="connsiteX7" fmla="*/ 240317 w 3117295"/>
              <a:gd name="connsiteY7" fmla="*/ 86239 h 529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7295" h="5294156">
                <a:moveTo>
                  <a:pt x="229055" y="0"/>
                </a:moveTo>
                <a:lnTo>
                  <a:pt x="3117295" y="0"/>
                </a:lnTo>
                <a:lnTo>
                  <a:pt x="3117295" y="5294156"/>
                </a:lnTo>
                <a:lnTo>
                  <a:pt x="2882115" y="5204914"/>
                </a:lnTo>
                <a:cubicBezTo>
                  <a:pt x="2777767" y="5169041"/>
                  <a:pt x="2673246" y="5136489"/>
                  <a:pt x="2570057" y="5106819"/>
                </a:cubicBezTo>
                <a:cubicBezTo>
                  <a:pt x="1739516" y="4868113"/>
                  <a:pt x="814078" y="4641693"/>
                  <a:pt x="336122" y="3931759"/>
                </a:cubicBezTo>
                <a:cubicBezTo>
                  <a:pt x="-29705" y="3386561"/>
                  <a:pt x="-40628" y="2683238"/>
                  <a:pt x="42268" y="2031993"/>
                </a:cubicBezTo>
                <a:cubicBezTo>
                  <a:pt x="123816" y="1385774"/>
                  <a:pt x="292540" y="735976"/>
                  <a:pt x="240317" y="86239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>
              <a:defRPr lang="en-ID"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/>
            <a:endParaRPr lang="en-ID"/>
          </a:p>
        </p:txBody>
      </p:sp>
      <p:sp>
        <p:nvSpPr>
          <p:cNvPr id="10" name="PpHolder5">
            <a:extLst>
              <a:ext uri="{FF2B5EF4-FFF2-40B4-BE49-F238E27FC236}">
                <a16:creationId xmlns:a16="http://schemas.microsoft.com/office/drawing/2014/main" id="{FD09BD03-BF3B-4F3F-B9A6-B9F5BB2F8B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43278" y="985570"/>
            <a:ext cx="2362262" cy="2362262"/>
          </a:xfrm>
          <a:custGeom>
            <a:avLst/>
            <a:gdLst>
              <a:gd name="connsiteX0" fmla="*/ 0 w 2362262"/>
              <a:gd name="connsiteY0" fmla="*/ 0 h 2362262"/>
              <a:gd name="connsiteX1" fmla="*/ 2362262 w 2362262"/>
              <a:gd name="connsiteY1" fmla="*/ 0 h 2362262"/>
              <a:gd name="connsiteX2" fmla="*/ 2362262 w 2362262"/>
              <a:gd name="connsiteY2" fmla="*/ 2362262 h 2362262"/>
              <a:gd name="connsiteX3" fmla="*/ 0 w 2362262"/>
              <a:gd name="connsiteY3" fmla="*/ 2362262 h 2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62" h="2362262">
                <a:moveTo>
                  <a:pt x="0" y="0"/>
                </a:moveTo>
                <a:lnTo>
                  <a:pt x="2362262" y="0"/>
                </a:lnTo>
                <a:lnTo>
                  <a:pt x="2362262" y="2362262"/>
                </a:lnTo>
                <a:lnTo>
                  <a:pt x="0" y="236226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7">
            <a:extLst>
              <a:ext uri="{FF2B5EF4-FFF2-40B4-BE49-F238E27FC236}">
                <a16:creationId xmlns:a16="http://schemas.microsoft.com/office/drawing/2014/main" id="{F609B324-7BC7-44A4-83D4-B8E7654D1BF7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7243278" y="3863149"/>
            <a:ext cx="2362262" cy="2362262"/>
          </a:xfrm>
          <a:custGeom>
            <a:avLst/>
            <a:gdLst>
              <a:gd name="connsiteX0" fmla="*/ 0 w 2362262"/>
              <a:gd name="connsiteY0" fmla="*/ 0 h 2362262"/>
              <a:gd name="connsiteX1" fmla="*/ 2362262 w 2362262"/>
              <a:gd name="connsiteY1" fmla="*/ 0 h 2362262"/>
              <a:gd name="connsiteX2" fmla="*/ 2362262 w 2362262"/>
              <a:gd name="connsiteY2" fmla="*/ 2362262 h 2362262"/>
              <a:gd name="connsiteX3" fmla="*/ 0 w 2362262"/>
              <a:gd name="connsiteY3" fmla="*/ 2362262 h 2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62" h="2362262">
                <a:moveTo>
                  <a:pt x="0" y="0"/>
                </a:moveTo>
                <a:lnTo>
                  <a:pt x="2362262" y="0"/>
                </a:lnTo>
                <a:lnTo>
                  <a:pt x="2362262" y="2362262"/>
                </a:lnTo>
                <a:lnTo>
                  <a:pt x="0" y="236226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50846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pHolder5">
            <a:extLst>
              <a:ext uri="{FF2B5EF4-FFF2-40B4-BE49-F238E27FC236}">
                <a16:creationId xmlns:a16="http://schemas.microsoft.com/office/drawing/2014/main" id="{4FC9F5C0-09A7-41F6-B232-90663854A0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3400" y="815858"/>
            <a:ext cx="2340430" cy="2340429"/>
          </a:xfrm>
          <a:custGeom>
            <a:avLst/>
            <a:gdLst>
              <a:gd name="connsiteX0" fmla="*/ 0 w 2340430"/>
              <a:gd name="connsiteY0" fmla="*/ 0 h 2340429"/>
              <a:gd name="connsiteX1" fmla="*/ 2340430 w 2340430"/>
              <a:gd name="connsiteY1" fmla="*/ 0 h 2340429"/>
              <a:gd name="connsiteX2" fmla="*/ 2340430 w 2340430"/>
              <a:gd name="connsiteY2" fmla="*/ 2340429 h 2340429"/>
              <a:gd name="connsiteX3" fmla="*/ 0 w 2340430"/>
              <a:gd name="connsiteY3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430" h="2340429">
                <a:moveTo>
                  <a:pt x="0" y="0"/>
                </a:moveTo>
                <a:lnTo>
                  <a:pt x="2340430" y="0"/>
                </a:lnTo>
                <a:lnTo>
                  <a:pt x="2340430" y="2340429"/>
                </a:lnTo>
                <a:lnTo>
                  <a:pt x="0" y="234042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10" name="PpHolder6">
            <a:extLst>
              <a:ext uri="{FF2B5EF4-FFF2-40B4-BE49-F238E27FC236}">
                <a16:creationId xmlns:a16="http://schemas.microsoft.com/office/drawing/2014/main" id="{D2846BE5-DE40-4624-BB2B-14CCACCD3F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66417" y="815858"/>
            <a:ext cx="2340430" cy="2340429"/>
          </a:xfrm>
          <a:custGeom>
            <a:avLst/>
            <a:gdLst>
              <a:gd name="connsiteX0" fmla="*/ 0 w 2340430"/>
              <a:gd name="connsiteY0" fmla="*/ 0 h 2340429"/>
              <a:gd name="connsiteX1" fmla="*/ 2340430 w 2340430"/>
              <a:gd name="connsiteY1" fmla="*/ 0 h 2340429"/>
              <a:gd name="connsiteX2" fmla="*/ 2340430 w 2340430"/>
              <a:gd name="connsiteY2" fmla="*/ 2340429 h 2340429"/>
              <a:gd name="connsiteX3" fmla="*/ 0 w 2340430"/>
              <a:gd name="connsiteY3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430" h="2340429">
                <a:moveTo>
                  <a:pt x="0" y="0"/>
                </a:moveTo>
                <a:lnTo>
                  <a:pt x="2340430" y="0"/>
                </a:lnTo>
                <a:lnTo>
                  <a:pt x="2340430" y="2340429"/>
                </a:lnTo>
                <a:lnTo>
                  <a:pt x="0" y="234042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8" name="PpHolder7">
            <a:extLst>
              <a:ext uri="{FF2B5EF4-FFF2-40B4-BE49-F238E27FC236}">
                <a16:creationId xmlns:a16="http://schemas.microsoft.com/office/drawing/2014/main" id="{4D7F6072-0FCC-4C8A-90E4-9BDE339AF62D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6313714" y="3429000"/>
            <a:ext cx="5878286" cy="3429000"/>
          </a:xfrm>
          <a:custGeom>
            <a:avLst/>
            <a:gdLst>
              <a:gd name="connsiteX0" fmla="*/ 0 w 5878286"/>
              <a:gd name="connsiteY0" fmla="*/ 0 h 3429000"/>
              <a:gd name="connsiteX1" fmla="*/ 5878286 w 5878286"/>
              <a:gd name="connsiteY1" fmla="*/ 0 h 3429000"/>
              <a:gd name="connsiteX2" fmla="*/ 5878286 w 5878286"/>
              <a:gd name="connsiteY2" fmla="*/ 3429000 h 3429000"/>
              <a:gd name="connsiteX3" fmla="*/ 0 w 5878286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8286" h="3429000">
                <a:moveTo>
                  <a:pt x="0" y="0"/>
                </a:moveTo>
                <a:lnTo>
                  <a:pt x="5878286" y="0"/>
                </a:lnTo>
                <a:lnTo>
                  <a:pt x="5878286" y="3429000"/>
                </a:lnTo>
                <a:lnTo>
                  <a:pt x="0" y="342900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335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13">
            <a:extLst>
              <a:ext uri="{FF2B5EF4-FFF2-40B4-BE49-F238E27FC236}">
                <a16:creationId xmlns:a16="http://schemas.microsoft.com/office/drawing/2014/main" id="{63671D4C-F511-426A-B798-0528C8D111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40475" y="1400176"/>
            <a:ext cx="2198688" cy="4708525"/>
          </a:xfrm>
          <a:custGeom>
            <a:avLst/>
            <a:gdLst>
              <a:gd name="connsiteX0" fmla="*/ 161933 w 2198688"/>
              <a:gd name="connsiteY0" fmla="*/ 0 h 4708525"/>
              <a:gd name="connsiteX1" fmla="*/ 2036755 w 2198688"/>
              <a:gd name="connsiteY1" fmla="*/ 0 h 4708525"/>
              <a:gd name="connsiteX2" fmla="*/ 2198688 w 2198688"/>
              <a:gd name="connsiteY2" fmla="*/ 161885 h 4708525"/>
              <a:gd name="connsiteX3" fmla="*/ 2198688 w 2198688"/>
              <a:gd name="connsiteY3" fmla="*/ 4546640 h 4708525"/>
              <a:gd name="connsiteX4" fmla="*/ 2036755 w 2198688"/>
              <a:gd name="connsiteY4" fmla="*/ 4708525 h 4708525"/>
              <a:gd name="connsiteX5" fmla="*/ 161933 w 2198688"/>
              <a:gd name="connsiteY5" fmla="*/ 4708525 h 4708525"/>
              <a:gd name="connsiteX6" fmla="*/ 0 w 2198688"/>
              <a:gd name="connsiteY6" fmla="*/ 4546640 h 4708525"/>
              <a:gd name="connsiteX7" fmla="*/ 0 w 2198688"/>
              <a:gd name="connsiteY7" fmla="*/ 161885 h 4708525"/>
              <a:gd name="connsiteX8" fmla="*/ 161933 w 2198688"/>
              <a:gd name="connsiteY8" fmla="*/ 0 h 47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688" h="4708525">
                <a:moveTo>
                  <a:pt x="161933" y="0"/>
                </a:moveTo>
                <a:lnTo>
                  <a:pt x="2036755" y="0"/>
                </a:lnTo>
                <a:cubicBezTo>
                  <a:pt x="2126188" y="0"/>
                  <a:pt x="2198688" y="72478"/>
                  <a:pt x="2198688" y="161885"/>
                </a:cubicBezTo>
                <a:lnTo>
                  <a:pt x="2198688" y="4546640"/>
                </a:lnTo>
                <a:cubicBezTo>
                  <a:pt x="2198688" y="4636047"/>
                  <a:pt x="2126188" y="4708525"/>
                  <a:pt x="2036755" y="4708525"/>
                </a:cubicBezTo>
                <a:lnTo>
                  <a:pt x="161933" y="4708525"/>
                </a:lnTo>
                <a:cubicBezTo>
                  <a:pt x="72500" y="4708525"/>
                  <a:pt x="0" y="4636047"/>
                  <a:pt x="0" y="4546640"/>
                </a:cubicBezTo>
                <a:lnTo>
                  <a:pt x="0" y="161885"/>
                </a:lnTo>
                <a:cubicBezTo>
                  <a:pt x="0" y="72478"/>
                  <a:pt x="72500" y="0"/>
                  <a:pt x="161933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  <p:sp>
        <p:nvSpPr>
          <p:cNvPr id="7" name="PpHolder14">
            <a:extLst>
              <a:ext uri="{FF2B5EF4-FFF2-40B4-BE49-F238E27FC236}">
                <a16:creationId xmlns:a16="http://schemas.microsoft.com/office/drawing/2014/main" id="{CDA1176B-6F38-4CF9-BC8E-E837C5A9EE1A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9095892" y="624474"/>
            <a:ext cx="2198688" cy="4708525"/>
          </a:xfrm>
          <a:custGeom>
            <a:avLst/>
            <a:gdLst>
              <a:gd name="connsiteX0" fmla="*/ 161933 w 2198688"/>
              <a:gd name="connsiteY0" fmla="*/ 0 h 4708525"/>
              <a:gd name="connsiteX1" fmla="*/ 2036755 w 2198688"/>
              <a:gd name="connsiteY1" fmla="*/ 0 h 4708525"/>
              <a:gd name="connsiteX2" fmla="*/ 2198688 w 2198688"/>
              <a:gd name="connsiteY2" fmla="*/ 161885 h 4708525"/>
              <a:gd name="connsiteX3" fmla="*/ 2198688 w 2198688"/>
              <a:gd name="connsiteY3" fmla="*/ 4546640 h 4708525"/>
              <a:gd name="connsiteX4" fmla="*/ 2036755 w 2198688"/>
              <a:gd name="connsiteY4" fmla="*/ 4708525 h 4708525"/>
              <a:gd name="connsiteX5" fmla="*/ 161933 w 2198688"/>
              <a:gd name="connsiteY5" fmla="*/ 4708525 h 4708525"/>
              <a:gd name="connsiteX6" fmla="*/ 0 w 2198688"/>
              <a:gd name="connsiteY6" fmla="*/ 4546640 h 4708525"/>
              <a:gd name="connsiteX7" fmla="*/ 0 w 2198688"/>
              <a:gd name="connsiteY7" fmla="*/ 161885 h 4708525"/>
              <a:gd name="connsiteX8" fmla="*/ 161933 w 2198688"/>
              <a:gd name="connsiteY8" fmla="*/ 0 h 47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688" h="4708525">
                <a:moveTo>
                  <a:pt x="161933" y="0"/>
                </a:moveTo>
                <a:lnTo>
                  <a:pt x="2036755" y="0"/>
                </a:lnTo>
                <a:cubicBezTo>
                  <a:pt x="2126188" y="0"/>
                  <a:pt x="2198688" y="72478"/>
                  <a:pt x="2198688" y="161885"/>
                </a:cubicBezTo>
                <a:lnTo>
                  <a:pt x="2198688" y="4546640"/>
                </a:lnTo>
                <a:cubicBezTo>
                  <a:pt x="2198688" y="4636047"/>
                  <a:pt x="2126188" y="4708525"/>
                  <a:pt x="2036755" y="4708525"/>
                </a:cubicBezTo>
                <a:lnTo>
                  <a:pt x="161933" y="4708525"/>
                </a:lnTo>
                <a:cubicBezTo>
                  <a:pt x="72500" y="4708525"/>
                  <a:pt x="0" y="4636047"/>
                  <a:pt x="0" y="4546640"/>
                </a:cubicBezTo>
                <a:lnTo>
                  <a:pt x="0" y="161885"/>
                </a:lnTo>
                <a:cubicBezTo>
                  <a:pt x="0" y="72478"/>
                  <a:pt x="72500" y="0"/>
                  <a:pt x="161933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67026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7">
            <a:extLst>
              <a:ext uri="{FF2B5EF4-FFF2-40B4-BE49-F238E27FC236}">
                <a16:creationId xmlns:a16="http://schemas.microsoft.com/office/drawing/2014/main" id="{47637F61-7BC9-4F91-89A2-7D0A4FA10E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50747" y="1258408"/>
            <a:ext cx="3549122" cy="2660206"/>
          </a:xfrm>
          <a:custGeom>
            <a:avLst/>
            <a:gdLst>
              <a:gd name="connsiteX0" fmla="*/ 0 w 3549122"/>
              <a:gd name="connsiteY0" fmla="*/ 0 h 2660206"/>
              <a:gd name="connsiteX1" fmla="*/ 3549122 w 3549122"/>
              <a:gd name="connsiteY1" fmla="*/ 0 h 2660206"/>
              <a:gd name="connsiteX2" fmla="*/ 3549122 w 3549122"/>
              <a:gd name="connsiteY2" fmla="*/ 2660206 h 2660206"/>
              <a:gd name="connsiteX3" fmla="*/ 0 w 3549122"/>
              <a:gd name="connsiteY3" fmla="*/ 2660206 h 266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9122" h="2660206">
                <a:moveTo>
                  <a:pt x="0" y="0"/>
                </a:moveTo>
                <a:lnTo>
                  <a:pt x="3549122" y="0"/>
                </a:lnTo>
                <a:lnTo>
                  <a:pt x="3549122" y="2660206"/>
                </a:lnTo>
                <a:lnTo>
                  <a:pt x="0" y="2660206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65723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8">
            <a:extLst>
              <a:ext uri="{FF2B5EF4-FFF2-40B4-BE49-F238E27FC236}">
                <a16:creationId xmlns:a16="http://schemas.microsoft.com/office/drawing/2014/main" id="{84CFA529-29AF-4B05-BE3A-E89DC96761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77" y="2"/>
            <a:ext cx="5655200" cy="5297742"/>
          </a:xfrm>
          <a:custGeom>
            <a:avLst/>
            <a:gdLst>
              <a:gd name="connsiteX0" fmla="*/ 0 w 5655200"/>
              <a:gd name="connsiteY0" fmla="*/ 0 h 5297742"/>
              <a:gd name="connsiteX1" fmla="*/ 5118290 w 5655200"/>
              <a:gd name="connsiteY1" fmla="*/ 0 h 5297742"/>
              <a:gd name="connsiteX2" fmla="*/ 5238340 w 5655200"/>
              <a:gd name="connsiteY2" fmla="*/ 197608 h 5297742"/>
              <a:gd name="connsiteX3" fmla="*/ 5655200 w 5655200"/>
              <a:gd name="connsiteY3" fmla="*/ 1843910 h 5297742"/>
              <a:gd name="connsiteX4" fmla="*/ 2201367 w 5655200"/>
              <a:gd name="connsiteY4" fmla="*/ 5297742 h 5297742"/>
              <a:gd name="connsiteX5" fmla="*/ 4408 w 5655200"/>
              <a:gd name="connsiteY5" fmla="*/ 4509056 h 5297742"/>
              <a:gd name="connsiteX6" fmla="*/ 0 w 5655200"/>
              <a:gd name="connsiteY6" fmla="*/ 4505049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200" h="5297742">
                <a:moveTo>
                  <a:pt x="0" y="0"/>
                </a:moveTo>
                <a:lnTo>
                  <a:pt x="5118290" y="0"/>
                </a:lnTo>
                <a:lnTo>
                  <a:pt x="5238340" y="197608"/>
                </a:lnTo>
                <a:cubicBezTo>
                  <a:pt x="5504190" y="686994"/>
                  <a:pt x="5655200" y="1247817"/>
                  <a:pt x="5655200" y="1843910"/>
                </a:cubicBezTo>
                <a:cubicBezTo>
                  <a:pt x="5655200" y="3751409"/>
                  <a:pt x="4108866" y="5297742"/>
                  <a:pt x="2201367" y="5297742"/>
                </a:cubicBezTo>
                <a:cubicBezTo>
                  <a:pt x="1366836" y="5297742"/>
                  <a:pt x="601434" y="5001765"/>
                  <a:pt x="4408" y="4509056"/>
                </a:cubicBezTo>
                <a:lnTo>
                  <a:pt x="0" y="4505049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60121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10">
            <a:extLst>
              <a:ext uri="{FF2B5EF4-FFF2-40B4-BE49-F238E27FC236}">
                <a16:creationId xmlns:a16="http://schemas.microsoft.com/office/drawing/2014/main" id="{44475A9C-C6B8-4359-8477-BAA1D5854E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351" y="1305265"/>
            <a:ext cx="5896670" cy="5552737"/>
          </a:xfrm>
          <a:custGeom>
            <a:avLst/>
            <a:gdLst>
              <a:gd name="connsiteX0" fmla="*/ 0 w 5896670"/>
              <a:gd name="connsiteY0" fmla="*/ 0 h 5552737"/>
              <a:gd name="connsiteX1" fmla="*/ 226937 w 5896670"/>
              <a:gd name="connsiteY1" fmla="*/ 250267 h 5552737"/>
              <a:gd name="connsiteX2" fmla="*/ 2734996 w 5896670"/>
              <a:gd name="connsiteY2" fmla="*/ 1814330 h 5552737"/>
              <a:gd name="connsiteX3" fmla="*/ 4923961 w 5896670"/>
              <a:gd name="connsiteY3" fmla="*/ 2055455 h 5552737"/>
              <a:gd name="connsiteX4" fmla="*/ 5763374 w 5896670"/>
              <a:gd name="connsiteY4" fmla="*/ 3859258 h 5552737"/>
              <a:gd name="connsiteX5" fmla="*/ 5863156 w 5896670"/>
              <a:gd name="connsiteY5" fmla="*/ 5413820 h 5552737"/>
              <a:gd name="connsiteX6" fmla="*/ 5896670 w 5896670"/>
              <a:gd name="connsiteY6" fmla="*/ 5552737 h 5552737"/>
              <a:gd name="connsiteX7" fmla="*/ 0 w 5896670"/>
              <a:gd name="connsiteY7" fmla="*/ 555273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70" h="5552737">
                <a:moveTo>
                  <a:pt x="0" y="0"/>
                </a:moveTo>
                <a:lnTo>
                  <a:pt x="226937" y="250267"/>
                </a:lnTo>
                <a:cubicBezTo>
                  <a:pt x="925663" y="1000315"/>
                  <a:pt x="1732686" y="1696665"/>
                  <a:pt x="2734996" y="1814330"/>
                </a:cubicBezTo>
                <a:cubicBezTo>
                  <a:pt x="3472381" y="1902434"/>
                  <a:pt x="4283968" y="1670582"/>
                  <a:pt x="4923961" y="2055455"/>
                </a:cubicBezTo>
                <a:cubicBezTo>
                  <a:pt x="5512942" y="2407869"/>
                  <a:pt x="5716998" y="3168341"/>
                  <a:pt x="5763374" y="3859258"/>
                </a:cubicBezTo>
                <a:cubicBezTo>
                  <a:pt x="5794679" y="4377445"/>
                  <a:pt x="5765983" y="4911283"/>
                  <a:pt x="5863156" y="5413820"/>
                </a:cubicBezTo>
                <a:lnTo>
                  <a:pt x="5896670" y="5552737"/>
                </a:lnTo>
                <a:lnTo>
                  <a:pt x="0" y="555273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lang="en-ID"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marL="0" lvl="0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3512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pFooter">
            <a:extLst>
              <a:ext uri="{FF2B5EF4-FFF2-40B4-BE49-F238E27FC236}">
                <a16:creationId xmlns:a16="http://schemas.microsoft.com/office/drawing/2014/main" id="{AD2B78C0-C9AD-48BC-BE9C-1C884BE73CE1}"/>
              </a:ext>
            </a:extLst>
          </p:cNvPr>
          <p:cNvSpPr txBox="1"/>
          <p:nvPr userDrawn="1"/>
        </p:nvSpPr>
        <p:spPr>
          <a:xfrm>
            <a:off x="259194" y="6572819"/>
            <a:ext cx="239809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D" sz="1000" dirty="0">
                <a:solidFill>
                  <a:schemeClr val="bg1">
                    <a:lumMod val="75000"/>
                  </a:schemeClr>
                </a:solidFill>
              </a:rPr>
              <a:t>© 2021  </a:t>
            </a:r>
            <a:r>
              <a:rPr lang="en-ID" sz="1000" b="1" dirty="0">
                <a:solidFill>
                  <a:schemeClr val="accent1"/>
                </a:solidFill>
              </a:rPr>
              <a:t>Aesthetic - </a:t>
            </a:r>
            <a:r>
              <a:rPr lang="en-ID" sz="1000" b="1" dirty="0" err="1">
                <a:solidFill>
                  <a:schemeClr val="accent1"/>
                </a:solidFill>
              </a:rPr>
              <a:t>side</a:t>
            </a:r>
            <a:r>
              <a:rPr lang="en-ID" sz="1000" dirty="0" err="1">
                <a:solidFill>
                  <a:schemeClr val="bg1">
                    <a:lumMod val="75000"/>
                  </a:schemeClr>
                </a:solidFill>
              </a:rPr>
              <a:t>all</a:t>
            </a:r>
            <a:r>
              <a:rPr lang="en-ID" sz="1000" dirty="0">
                <a:solidFill>
                  <a:schemeClr val="bg1">
                    <a:lumMod val="75000"/>
                  </a:schemeClr>
                </a:solidFill>
              </a:rPr>
              <a:t>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2762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5">
            <a:extLst>
              <a:ext uri="{FF2B5EF4-FFF2-40B4-BE49-F238E27FC236}">
                <a16:creationId xmlns:a16="http://schemas.microsoft.com/office/drawing/2014/main" id="{A746EFA8-0486-4DBC-BB5E-A98EF4BE3D37}"/>
              </a:ext>
            </a:extLst>
          </p:cNvPr>
          <p:cNvSpPr/>
          <p:nvPr/>
        </p:nvSpPr>
        <p:spPr>
          <a:xfrm>
            <a:off x="5795445" y="844432"/>
            <a:ext cx="6890041" cy="6136939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noFill/>
          <a:ln w="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BBDE6F66-EEFB-41F4-991B-AF383D602F4B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6" name="Freeform 52">
            <a:extLst>
              <a:ext uri="{FF2B5EF4-FFF2-40B4-BE49-F238E27FC236}">
                <a16:creationId xmlns:a16="http://schemas.microsoft.com/office/drawing/2014/main" id="{F472A017-83C7-4D92-AC34-05B178B608C4}"/>
              </a:ext>
            </a:extLst>
          </p:cNvPr>
          <p:cNvSpPr/>
          <p:nvPr/>
        </p:nvSpPr>
        <p:spPr>
          <a:xfrm>
            <a:off x="4610099" y="5868690"/>
            <a:ext cx="2713165" cy="989309"/>
          </a:xfrm>
          <a:custGeom>
            <a:avLst/>
            <a:gdLst>
              <a:gd name="connsiteX0" fmla="*/ 2543338 w 3324128"/>
              <a:gd name="connsiteY0" fmla="*/ 77 h 1212086"/>
              <a:gd name="connsiteX1" fmla="*/ 2760216 w 3324128"/>
              <a:gd name="connsiteY1" fmla="*/ 38395 h 1212086"/>
              <a:gd name="connsiteX2" fmla="*/ 3257777 w 3324128"/>
              <a:gd name="connsiteY2" fmla="*/ 472527 h 1212086"/>
              <a:gd name="connsiteX3" fmla="*/ 3238541 w 3324128"/>
              <a:gd name="connsiteY3" fmla="*/ 1137901 h 1212086"/>
              <a:gd name="connsiteX4" fmla="*/ 3208902 w 3324128"/>
              <a:gd name="connsiteY4" fmla="*/ 1212086 h 1212086"/>
              <a:gd name="connsiteX5" fmla="*/ 33068 w 3324128"/>
              <a:gd name="connsiteY5" fmla="*/ 1212086 h 1212086"/>
              <a:gd name="connsiteX6" fmla="*/ 25664 w 3324128"/>
              <a:gd name="connsiteY6" fmla="*/ 1180324 h 1212086"/>
              <a:gd name="connsiteX7" fmla="*/ 13403 w 3324128"/>
              <a:gd name="connsiteY7" fmla="*/ 839572 h 1212086"/>
              <a:gd name="connsiteX8" fmla="*/ 686725 w 3324128"/>
              <a:gd name="connsiteY8" fmla="*/ 504723 h 1212086"/>
              <a:gd name="connsiteX9" fmla="*/ 2344449 w 3324128"/>
              <a:gd name="connsiteY9" fmla="*/ 28040 h 1212086"/>
              <a:gd name="connsiteX10" fmla="*/ 2543338 w 3324128"/>
              <a:gd name="connsiteY10" fmla="*/ 77 h 121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24128" h="1212086">
                <a:moveTo>
                  <a:pt x="2543338" y="77"/>
                </a:moveTo>
                <a:cubicBezTo>
                  <a:pt x="2620165" y="1139"/>
                  <a:pt x="2699991" y="13248"/>
                  <a:pt x="2760216" y="38395"/>
                </a:cubicBezTo>
                <a:cubicBezTo>
                  <a:pt x="2936899" y="94756"/>
                  <a:pt x="3185680" y="311822"/>
                  <a:pt x="3257777" y="472527"/>
                </a:cubicBezTo>
                <a:cubicBezTo>
                  <a:pt x="3372958" y="711079"/>
                  <a:pt x="3319478" y="925971"/>
                  <a:pt x="3238541" y="1137901"/>
                </a:cubicBezTo>
                <a:lnTo>
                  <a:pt x="3208902" y="1212086"/>
                </a:lnTo>
                <a:lnTo>
                  <a:pt x="33068" y="1212086"/>
                </a:lnTo>
                <a:lnTo>
                  <a:pt x="25664" y="1180324"/>
                </a:lnTo>
                <a:cubicBezTo>
                  <a:pt x="1804" y="1067361"/>
                  <a:pt x="-11605" y="954017"/>
                  <a:pt x="13403" y="839572"/>
                </a:cubicBezTo>
                <a:cubicBezTo>
                  <a:pt x="88107" y="546442"/>
                  <a:pt x="514120" y="402178"/>
                  <a:pt x="686725" y="504723"/>
                </a:cubicBezTo>
                <a:cubicBezTo>
                  <a:pt x="1648095" y="1073750"/>
                  <a:pt x="1747578" y="268565"/>
                  <a:pt x="2344449" y="28040"/>
                </a:cubicBezTo>
                <a:cubicBezTo>
                  <a:pt x="2392681" y="9000"/>
                  <a:pt x="2466510" y="-985"/>
                  <a:pt x="2543338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C95255BD-DA73-4F84-B2E0-62E59B13A94D}"/>
              </a:ext>
            </a:extLst>
          </p:cNvPr>
          <p:cNvSpPr/>
          <p:nvPr/>
        </p:nvSpPr>
        <p:spPr>
          <a:xfrm>
            <a:off x="6076950" y="1219200"/>
            <a:ext cx="6115050" cy="5638801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82DAD-7E74-4145-9BE9-26E49F095C39}"/>
              </a:ext>
            </a:extLst>
          </p:cNvPr>
          <p:cNvSpPr txBox="1"/>
          <p:nvPr/>
        </p:nvSpPr>
        <p:spPr>
          <a:xfrm>
            <a:off x="842281" y="2208018"/>
            <a:ext cx="31967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Aesthetic Side</a:t>
            </a:r>
            <a:endParaRPr lang="en-ID" sz="3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18D547-E754-459B-9982-3D92C07BD595}"/>
              </a:ext>
            </a:extLst>
          </p:cNvPr>
          <p:cNvSpPr txBox="1"/>
          <p:nvPr/>
        </p:nvSpPr>
        <p:spPr>
          <a:xfrm>
            <a:off x="861328" y="2870170"/>
            <a:ext cx="5051792" cy="88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76C161-73B2-45EC-9DD6-7583285A6A3E}"/>
              </a:ext>
            </a:extLst>
          </p:cNvPr>
          <p:cNvSpPr txBox="1"/>
          <p:nvPr/>
        </p:nvSpPr>
        <p:spPr>
          <a:xfrm>
            <a:off x="7688552" y="844432"/>
            <a:ext cx="239520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accent3"/>
                </a:solidFill>
                <a:latin typeface="Great Vibes" panose="02000507080000020002" pitchFamily="2" charset="0"/>
              </a:rPr>
              <a:t>Modern</a:t>
            </a:r>
          </a:p>
          <a:p>
            <a:r>
              <a:rPr lang="en-US" sz="6000" dirty="0">
                <a:solidFill>
                  <a:schemeClr val="accent3"/>
                </a:solidFill>
                <a:latin typeface="Great Vibes" panose="02000507080000020002" pitchFamily="2" charset="0"/>
              </a:rPr>
              <a:t>Room</a:t>
            </a:r>
            <a:endParaRPr lang="en-ID" sz="60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302AA699-6127-4A9C-B537-D8D396E89F9F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DD5865C-4845-483A-A9F1-A12552F3AF73}"/>
              </a:ext>
            </a:extLst>
          </p:cNvPr>
          <p:cNvSpPr/>
          <p:nvPr/>
        </p:nvSpPr>
        <p:spPr>
          <a:xfrm>
            <a:off x="0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F34D45-6035-40E1-A959-A94CBD433EBB}"/>
              </a:ext>
            </a:extLst>
          </p:cNvPr>
          <p:cNvGrpSpPr/>
          <p:nvPr/>
        </p:nvGrpSpPr>
        <p:grpSpPr>
          <a:xfrm>
            <a:off x="949679" y="4093442"/>
            <a:ext cx="2579914" cy="266007"/>
            <a:chOff x="1157589" y="5263617"/>
            <a:chExt cx="2580250" cy="26604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5016AB1-79F0-4FBA-9CBD-E8AC61E801DF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6320F7E3-5EE5-4268-B5F7-EBEAF042D8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C7FE334-0A47-4C04-83B1-694248B2CDC3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42DC6B7-FCA5-4629-AF95-7FC1A49C089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01F90687-DBB4-4063-A2C6-6CDB75DB1A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EAF0242-A0C3-4060-B276-9ABC6205BEA0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5A0C435-81C3-4B11-AA51-B95FA42E2EE2}"/>
              </a:ext>
            </a:extLst>
          </p:cNvPr>
          <p:cNvGrpSpPr/>
          <p:nvPr/>
        </p:nvGrpSpPr>
        <p:grpSpPr>
          <a:xfrm>
            <a:off x="5935810" y="195942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322F4BB-AA8C-4AD5-AB33-6D329C9D1CD5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EB589CD-7EEB-43DD-8A31-AAB9933784F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74B293-2DCB-4E34-8F12-2FE27A0F240F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1E5AEA-E816-4733-A0B0-025BD8EB0C28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8C5367D-DA54-44C2-8096-EBFA0056F6A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11D8B345-155F-4C99-9C09-DFEC3FB64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6" t="19120"/>
          <a:stretch>
            <a:fillRect/>
          </a:stretch>
        </p:blipFill>
        <p:spPr>
          <a:xfrm>
            <a:off x="6295334" y="1311238"/>
            <a:ext cx="5891252" cy="5546762"/>
          </a:xfrm>
          <a:custGeom>
            <a:avLst/>
            <a:gdLst>
              <a:gd name="connsiteX0" fmla="*/ 5891252 w 5891252"/>
              <a:gd name="connsiteY0" fmla="*/ 0 h 5546762"/>
              <a:gd name="connsiteX1" fmla="*/ 5891252 w 5891252"/>
              <a:gd name="connsiteY1" fmla="*/ 5546762 h 5546762"/>
              <a:gd name="connsiteX2" fmla="*/ 0 w 5891252"/>
              <a:gd name="connsiteY2" fmla="*/ 5546762 h 5546762"/>
              <a:gd name="connsiteX3" fmla="*/ 33513 w 5891252"/>
              <a:gd name="connsiteY3" fmla="*/ 5407847 h 5546762"/>
              <a:gd name="connsiteX4" fmla="*/ 133294 w 5891252"/>
              <a:gd name="connsiteY4" fmla="*/ 3853285 h 5546762"/>
              <a:gd name="connsiteX5" fmla="*/ 972708 w 5891252"/>
              <a:gd name="connsiteY5" fmla="*/ 2049482 h 5546762"/>
              <a:gd name="connsiteX6" fmla="*/ 3161673 w 5891252"/>
              <a:gd name="connsiteY6" fmla="*/ 1808357 h 5546762"/>
              <a:gd name="connsiteX7" fmla="*/ 5669731 w 5891252"/>
              <a:gd name="connsiteY7" fmla="*/ 244294 h 554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1252" h="5546762">
                <a:moveTo>
                  <a:pt x="5891252" y="0"/>
                </a:moveTo>
                <a:lnTo>
                  <a:pt x="5891252" y="5546762"/>
                </a:lnTo>
                <a:lnTo>
                  <a:pt x="0" y="5546762"/>
                </a:lnTo>
                <a:lnTo>
                  <a:pt x="33513" y="5407847"/>
                </a:lnTo>
                <a:cubicBezTo>
                  <a:pt x="130686" y="4905310"/>
                  <a:pt x="101990" y="4371472"/>
                  <a:pt x="133294" y="3853285"/>
                </a:cubicBezTo>
                <a:cubicBezTo>
                  <a:pt x="179671" y="3162368"/>
                  <a:pt x="383727" y="2401896"/>
                  <a:pt x="972708" y="2049482"/>
                </a:cubicBezTo>
                <a:cubicBezTo>
                  <a:pt x="1612701" y="1664609"/>
                  <a:pt x="2424288" y="1896461"/>
                  <a:pt x="3161673" y="1808357"/>
                </a:cubicBezTo>
                <a:cubicBezTo>
                  <a:pt x="4163983" y="1690692"/>
                  <a:pt x="4971005" y="994342"/>
                  <a:pt x="5669731" y="2442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3145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>
            <a:extLst>
              <a:ext uri="{FF2B5EF4-FFF2-40B4-BE49-F238E27FC236}">
                <a16:creationId xmlns:a16="http://schemas.microsoft.com/office/drawing/2014/main" id="{4E72F174-AA93-4A42-93CC-22D0CD070B03}"/>
              </a:ext>
            </a:extLst>
          </p:cNvPr>
          <p:cNvSpPr/>
          <p:nvPr/>
        </p:nvSpPr>
        <p:spPr>
          <a:xfrm>
            <a:off x="-742950" y="-116358"/>
            <a:ext cx="5772150" cy="2592857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5C12CF24-A21B-43ED-BAE2-9F3FE25B1DCC}"/>
              </a:ext>
            </a:extLst>
          </p:cNvPr>
          <p:cNvSpPr/>
          <p:nvPr/>
        </p:nvSpPr>
        <p:spPr>
          <a:xfrm>
            <a:off x="0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119680B-C357-460A-B0BC-290E96CEFBB7}"/>
              </a:ext>
            </a:extLst>
          </p:cNvPr>
          <p:cNvGrpSpPr/>
          <p:nvPr/>
        </p:nvGrpSpPr>
        <p:grpSpPr>
          <a:xfrm flipH="1">
            <a:off x="4136114" y="3699348"/>
            <a:ext cx="4555049" cy="2151426"/>
            <a:chOff x="6899806" y="1350107"/>
            <a:chExt cx="4555049" cy="215142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9C49F17-8BC0-44C3-A35F-47D958D1462F}"/>
                </a:ext>
              </a:extLst>
            </p:cNvPr>
            <p:cNvSpPr txBox="1"/>
            <p:nvPr/>
          </p:nvSpPr>
          <p:spPr>
            <a:xfrm flipH="1">
              <a:off x="8642868" y="1350107"/>
              <a:ext cx="281198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Simple Design</a:t>
              </a:r>
            </a:p>
            <a:p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For Your Work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C1046D3-E248-4263-93CC-3DA42911AA89}"/>
                </a:ext>
              </a:extLst>
            </p:cNvPr>
            <p:cNvSpPr txBox="1"/>
            <p:nvPr/>
          </p:nvSpPr>
          <p:spPr>
            <a:xfrm flipH="1">
              <a:off x="6899806" y="2331982"/>
              <a:ext cx="455504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magna pulvinar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ultricies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purus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lectus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malesuada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libero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commodo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magna eros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0" name="Freeform 52">
            <a:extLst>
              <a:ext uri="{FF2B5EF4-FFF2-40B4-BE49-F238E27FC236}">
                <a16:creationId xmlns:a16="http://schemas.microsoft.com/office/drawing/2014/main" id="{38F55040-F31B-4A13-A589-AA999CB9C1C0}"/>
              </a:ext>
            </a:extLst>
          </p:cNvPr>
          <p:cNvSpPr/>
          <p:nvPr/>
        </p:nvSpPr>
        <p:spPr>
          <a:xfrm>
            <a:off x="0" y="0"/>
            <a:ext cx="1666566" cy="2126144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1E4D23-3353-489C-B7C4-ED822262580D}"/>
              </a:ext>
            </a:extLst>
          </p:cNvPr>
          <p:cNvGrpSpPr/>
          <p:nvPr/>
        </p:nvGrpSpPr>
        <p:grpSpPr>
          <a:xfrm>
            <a:off x="9392544" y="4498073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1C6ED93-B234-420D-A0E4-B60A57C7F36A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A893B4C-F69C-419B-9EE9-20240D30B8F3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DB731-9C5A-4105-8A01-BCD9BBCF4D7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6BAB164-7E77-47EF-8654-3F3788548464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6DA672E-915E-4DF8-9F8A-AC110891255A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68EAFE8-536F-4E04-B258-EFEAD2DAC4BC}"/>
              </a:ext>
            </a:extLst>
          </p:cNvPr>
          <p:cNvGrpSpPr/>
          <p:nvPr/>
        </p:nvGrpSpPr>
        <p:grpSpPr>
          <a:xfrm>
            <a:off x="9534933" y="850807"/>
            <a:ext cx="1960838" cy="848950"/>
            <a:chOff x="2166662" y="4601747"/>
            <a:chExt cx="1960838" cy="84895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1EF18E4-C85A-46C3-8744-2AEF71A8086F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7C94E55-769D-4C20-9BFA-39AA7666BB9B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F161435-4A2B-4096-BEC7-A538388DA286}"/>
              </a:ext>
            </a:extLst>
          </p:cNvPr>
          <p:cNvGrpSpPr/>
          <p:nvPr/>
        </p:nvGrpSpPr>
        <p:grpSpPr>
          <a:xfrm>
            <a:off x="9534933" y="2169152"/>
            <a:ext cx="1960838" cy="848950"/>
            <a:chOff x="2166662" y="4601747"/>
            <a:chExt cx="1960838" cy="84895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371817-8F38-49C7-A00C-A5652D8FC3B3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2A6974F-C1EA-4753-8F44-5B2576F91422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0" name="Freeform 9">
            <a:extLst>
              <a:ext uri="{FF2B5EF4-FFF2-40B4-BE49-F238E27FC236}">
                <a16:creationId xmlns:a16="http://schemas.microsoft.com/office/drawing/2014/main" id="{FF87FBC8-38E2-4896-9916-D055000B7A19}"/>
              </a:ext>
            </a:extLst>
          </p:cNvPr>
          <p:cNvSpPr/>
          <p:nvPr/>
        </p:nvSpPr>
        <p:spPr>
          <a:xfrm rot="10800000">
            <a:off x="5900468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655AEAA1-B814-411D-8F18-073A85509549}"/>
              </a:ext>
            </a:extLst>
          </p:cNvPr>
          <p:cNvSpPr/>
          <p:nvPr/>
        </p:nvSpPr>
        <p:spPr>
          <a:xfrm rot="10800000">
            <a:off x="7143631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203AB4F7-C29E-4D11-BB1E-4D9813CDB3B5}"/>
              </a:ext>
            </a:extLst>
          </p:cNvPr>
          <p:cNvSpPr/>
          <p:nvPr/>
        </p:nvSpPr>
        <p:spPr>
          <a:xfrm rot="10800000">
            <a:off x="9037648" y="5413859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4" name="Justify Text Body">
            <a:extLst>
              <a:ext uri="{FF2B5EF4-FFF2-40B4-BE49-F238E27FC236}">
                <a16:creationId xmlns:a16="http://schemas.microsoft.com/office/drawing/2014/main" id="{2BED0412-898C-4A44-BAEF-7E0249EDE132}"/>
              </a:ext>
            </a:extLst>
          </p:cNvPr>
          <p:cNvSpPr txBox="1"/>
          <p:nvPr/>
        </p:nvSpPr>
        <p:spPr>
          <a:xfrm>
            <a:off x="6122691" y="913304"/>
            <a:ext cx="2970783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3EA5D63-7D3E-431E-9C68-4E771A5EA174}"/>
              </a:ext>
            </a:extLst>
          </p:cNvPr>
          <p:cNvCxnSpPr/>
          <p:nvPr/>
        </p:nvCxnSpPr>
        <p:spPr>
          <a:xfrm>
            <a:off x="6122691" y="1976682"/>
            <a:ext cx="102094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F8CD4397-3E41-47CE-8E48-51F2D46E6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 t="20521" r="71305" b="10400"/>
          <a:stretch>
            <a:fillRect/>
          </a:stretch>
        </p:blipFill>
        <p:spPr>
          <a:xfrm>
            <a:off x="538723" y="1407322"/>
            <a:ext cx="2962116" cy="4737441"/>
          </a:xfrm>
          <a:custGeom>
            <a:avLst/>
            <a:gdLst>
              <a:gd name="connsiteX0" fmla="*/ 0 w 2962116"/>
              <a:gd name="connsiteY0" fmla="*/ 0 h 4737441"/>
              <a:gd name="connsiteX1" fmla="*/ 2962116 w 2962116"/>
              <a:gd name="connsiteY1" fmla="*/ 0 h 4737441"/>
              <a:gd name="connsiteX2" fmla="*/ 2962116 w 2962116"/>
              <a:gd name="connsiteY2" fmla="*/ 4737441 h 4737441"/>
              <a:gd name="connsiteX3" fmla="*/ 0 w 2962116"/>
              <a:gd name="connsiteY3" fmla="*/ 4737441 h 473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116" h="4737441">
                <a:moveTo>
                  <a:pt x="0" y="0"/>
                </a:moveTo>
                <a:lnTo>
                  <a:pt x="2962116" y="0"/>
                </a:lnTo>
                <a:lnTo>
                  <a:pt x="2962116" y="4737441"/>
                </a:lnTo>
                <a:lnTo>
                  <a:pt x="0" y="4737441"/>
                </a:lnTo>
                <a:close/>
              </a:path>
            </a:pathLst>
          </a:cu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95E8C0B-19A0-424D-BE84-CED852C1A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0" t="10139" r="53612" b="60238"/>
          <a:stretch>
            <a:fillRect/>
          </a:stretch>
        </p:blipFill>
        <p:spPr>
          <a:xfrm>
            <a:off x="3624477" y="695340"/>
            <a:ext cx="2031517" cy="2031516"/>
          </a:xfrm>
          <a:custGeom>
            <a:avLst/>
            <a:gdLst>
              <a:gd name="connsiteX0" fmla="*/ 0 w 2031517"/>
              <a:gd name="connsiteY0" fmla="*/ 0 h 2031516"/>
              <a:gd name="connsiteX1" fmla="*/ 2031517 w 2031517"/>
              <a:gd name="connsiteY1" fmla="*/ 0 h 2031516"/>
              <a:gd name="connsiteX2" fmla="*/ 2031517 w 2031517"/>
              <a:gd name="connsiteY2" fmla="*/ 2031516 h 2031516"/>
              <a:gd name="connsiteX3" fmla="*/ 0 w 2031517"/>
              <a:gd name="connsiteY3" fmla="*/ 2031516 h 2031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1517" h="2031516">
                <a:moveTo>
                  <a:pt x="0" y="0"/>
                </a:moveTo>
                <a:lnTo>
                  <a:pt x="2031517" y="0"/>
                </a:lnTo>
                <a:lnTo>
                  <a:pt x="2031517" y="2031516"/>
                </a:lnTo>
                <a:lnTo>
                  <a:pt x="0" y="203151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6774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B15A6960-9275-4DA4-BBA0-BE4B7AC062B2}"/>
              </a:ext>
            </a:extLst>
          </p:cNvPr>
          <p:cNvSpPr txBox="1"/>
          <p:nvPr/>
        </p:nvSpPr>
        <p:spPr>
          <a:xfrm>
            <a:off x="396668" y="324111"/>
            <a:ext cx="16722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Simple</a:t>
            </a:r>
          </a:p>
          <a:p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Design</a:t>
            </a:r>
            <a:endParaRPr lang="en-ID" sz="48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98545B6B-F94F-4271-B602-74E6E13A2DB5}"/>
              </a:ext>
            </a:extLst>
          </p:cNvPr>
          <p:cNvSpPr/>
          <p:nvPr/>
        </p:nvSpPr>
        <p:spPr>
          <a:xfrm rot="10800000">
            <a:off x="3900286" y="6252448"/>
            <a:ext cx="6890596" cy="933132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57689 w 5711009"/>
              <a:gd name="connsiteY4" fmla="*/ 485591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  <a:gd name="connsiteX9" fmla="*/ 6165 w 5711009"/>
              <a:gd name="connsiteY9" fmla="*/ 0 h 1068194"/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57689 w 5711009"/>
              <a:gd name="connsiteY4" fmla="*/ 485591 h 1068194"/>
              <a:gd name="connsiteX5" fmla="*/ 2415852 w 5711009"/>
              <a:gd name="connsiteY5" fmla="*/ 582266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  <a:gd name="connsiteX9" fmla="*/ 6165 w 5711009"/>
              <a:gd name="connsiteY9" fmla="*/ 0 h 1068194"/>
              <a:gd name="connsiteX0" fmla="*/ 6625 w 5711469"/>
              <a:gd name="connsiteY0" fmla="*/ 0 h 964281"/>
              <a:gd name="connsiteX1" fmla="*/ 5711469 w 5711469"/>
              <a:gd name="connsiteY1" fmla="*/ 0 h 964281"/>
              <a:gd name="connsiteX2" fmla="*/ 5650815 w 5711469"/>
              <a:gd name="connsiteY2" fmla="*/ 51386 h 964281"/>
              <a:gd name="connsiteX3" fmla="*/ 5193013 w 5711469"/>
              <a:gd name="connsiteY3" fmla="*/ 241022 h 964281"/>
              <a:gd name="connsiteX4" fmla="*/ 4258149 w 5711469"/>
              <a:gd name="connsiteY4" fmla="*/ 485591 h 964281"/>
              <a:gd name="connsiteX5" fmla="*/ 2416312 w 5711469"/>
              <a:gd name="connsiteY5" fmla="*/ 582266 h 964281"/>
              <a:gd name="connsiteX6" fmla="*/ 1518918 w 5711469"/>
              <a:gd name="connsiteY6" fmla="*/ 901885 h 964281"/>
              <a:gd name="connsiteX7" fmla="*/ 546147 w 5711469"/>
              <a:gd name="connsiteY7" fmla="*/ 834391 h 964281"/>
              <a:gd name="connsiteX8" fmla="*/ 1452 w 5711469"/>
              <a:gd name="connsiteY8" fmla="*/ 45052 h 964281"/>
              <a:gd name="connsiteX9" fmla="*/ 6625 w 5711469"/>
              <a:gd name="connsiteY9" fmla="*/ 0 h 964281"/>
              <a:gd name="connsiteX0" fmla="*/ 6625 w 5711469"/>
              <a:gd name="connsiteY0" fmla="*/ 0 h 866203"/>
              <a:gd name="connsiteX1" fmla="*/ 5711469 w 5711469"/>
              <a:gd name="connsiteY1" fmla="*/ 0 h 866203"/>
              <a:gd name="connsiteX2" fmla="*/ 5650815 w 5711469"/>
              <a:gd name="connsiteY2" fmla="*/ 51386 h 866203"/>
              <a:gd name="connsiteX3" fmla="*/ 5193013 w 5711469"/>
              <a:gd name="connsiteY3" fmla="*/ 241022 h 866203"/>
              <a:gd name="connsiteX4" fmla="*/ 4258149 w 5711469"/>
              <a:gd name="connsiteY4" fmla="*/ 485591 h 866203"/>
              <a:gd name="connsiteX5" fmla="*/ 2416312 w 5711469"/>
              <a:gd name="connsiteY5" fmla="*/ 582266 h 866203"/>
              <a:gd name="connsiteX6" fmla="*/ 1455757 w 5711469"/>
              <a:gd name="connsiteY6" fmla="*/ 674950 h 866203"/>
              <a:gd name="connsiteX7" fmla="*/ 546147 w 5711469"/>
              <a:gd name="connsiteY7" fmla="*/ 834391 h 866203"/>
              <a:gd name="connsiteX8" fmla="*/ 1452 w 5711469"/>
              <a:gd name="connsiteY8" fmla="*/ 45052 h 866203"/>
              <a:gd name="connsiteX9" fmla="*/ 6625 w 5711469"/>
              <a:gd name="connsiteY9" fmla="*/ 0 h 866203"/>
              <a:gd name="connsiteX0" fmla="*/ 6625 w 5711469"/>
              <a:gd name="connsiteY0" fmla="*/ 0 h 866203"/>
              <a:gd name="connsiteX1" fmla="*/ 5711469 w 5711469"/>
              <a:gd name="connsiteY1" fmla="*/ 0 h 866203"/>
              <a:gd name="connsiteX2" fmla="*/ 5650815 w 5711469"/>
              <a:gd name="connsiteY2" fmla="*/ 51386 h 866203"/>
              <a:gd name="connsiteX3" fmla="*/ 5193013 w 5711469"/>
              <a:gd name="connsiteY3" fmla="*/ 241022 h 866203"/>
              <a:gd name="connsiteX4" fmla="*/ 4258149 w 5711469"/>
              <a:gd name="connsiteY4" fmla="*/ 485591 h 866203"/>
              <a:gd name="connsiteX5" fmla="*/ 2416312 w 5711469"/>
              <a:gd name="connsiteY5" fmla="*/ 582266 h 866203"/>
              <a:gd name="connsiteX6" fmla="*/ 1455757 w 5711469"/>
              <a:gd name="connsiteY6" fmla="*/ 674950 h 866203"/>
              <a:gd name="connsiteX7" fmla="*/ 546147 w 5711469"/>
              <a:gd name="connsiteY7" fmla="*/ 834391 h 866203"/>
              <a:gd name="connsiteX8" fmla="*/ 1452 w 5711469"/>
              <a:gd name="connsiteY8" fmla="*/ 45052 h 866203"/>
              <a:gd name="connsiteX9" fmla="*/ 6625 w 5711469"/>
              <a:gd name="connsiteY9" fmla="*/ 0 h 866203"/>
              <a:gd name="connsiteX0" fmla="*/ 6625 w 5711469"/>
              <a:gd name="connsiteY0" fmla="*/ 0 h 866203"/>
              <a:gd name="connsiteX1" fmla="*/ 5711469 w 5711469"/>
              <a:gd name="connsiteY1" fmla="*/ 0 h 866203"/>
              <a:gd name="connsiteX2" fmla="*/ 5650815 w 5711469"/>
              <a:gd name="connsiteY2" fmla="*/ 51386 h 866203"/>
              <a:gd name="connsiteX3" fmla="*/ 5193013 w 5711469"/>
              <a:gd name="connsiteY3" fmla="*/ 241022 h 866203"/>
              <a:gd name="connsiteX4" fmla="*/ 4258149 w 5711469"/>
              <a:gd name="connsiteY4" fmla="*/ 485591 h 866203"/>
              <a:gd name="connsiteX5" fmla="*/ 2724220 w 5711469"/>
              <a:gd name="connsiteY5" fmla="*/ 574701 h 866203"/>
              <a:gd name="connsiteX6" fmla="*/ 1455757 w 5711469"/>
              <a:gd name="connsiteY6" fmla="*/ 674950 h 866203"/>
              <a:gd name="connsiteX7" fmla="*/ 546147 w 5711469"/>
              <a:gd name="connsiteY7" fmla="*/ 834391 h 866203"/>
              <a:gd name="connsiteX8" fmla="*/ 1452 w 5711469"/>
              <a:gd name="connsiteY8" fmla="*/ 45052 h 866203"/>
              <a:gd name="connsiteX9" fmla="*/ 6625 w 5711469"/>
              <a:gd name="connsiteY9" fmla="*/ 0 h 866203"/>
              <a:gd name="connsiteX0" fmla="*/ 6625 w 5711469"/>
              <a:gd name="connsiteY0" fmla="*/ 0 h 866203"/>
              <a:gd name="connsiteX1" fmla="*/ 5711469 w 5711469"/>
              <a:gd name="connsiteY1" fmla="*/ 0 h 866203"/>
              <a:gd name="connsiteX2" fmla="*/ 5650815 w 5711469"/>
              <a:gd name="connsiteY2" fmla="*/ 51386 h 866203"/>
              <a:gd name="connsiteX3" fmla="*/ 5193013 w 5711469"/>
              <a:gd name="connsiteY3" fmla="*/ 241022 h 866203"/>
              <a:gd name="connsiteX4" fmla="*/ 4258149 w 5711469"/>
              <a:gd name="connsiteY4" fmla="*/ 485591 h 866203"/>
              <a:gd name="connsiteX5" fmla="*/ 2724220 w 5711469"/>
              <a:gd name="connsiteY5" fmla="*/ 574701 h 866203"/>
              <a:gd name="connsiteX6" fmla="*/ 1455757 w 5711469"/>
              <a:gd name="connsiteY6" fmla="*/ 674950 h 866203"/>
              <a:gd name="connsiteX7" fmla="*/ 546147 w 5711469"/>
              <a:gd name="connsiteY7" fmla="*/ 834391 h 866203"/>
              <a:gd name="connsiteX8" fmla="*/ 1452 w 5711469"/>
              <a:gd name="connsiteY8" fmla="*/ 45052 h 866203"/>
              <a:gd name="connsiteX9" fmla="*/ 6625 w 5711469"/>
              <a:gd name="connsiteY9" fmla="*/ 0 h 866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11469" h="866203">
                <a:moveTo>
                  <a:pt x="6625" y="0"/>
                </a:moveTo>
                <a:lnTo>
                  <a:pt x="5711469" y="0"/>
                </a:lnTo>
                <a:lnTo>
                  <a:pt x="5650815" y="51386"/>
                </a:lnTo>
                <a:cubicBezTo>
                  <a:pt x="5518154" y="148724"/>
                  <a:pt x="5425124" y="168655"/>
                  <a:pt x="5193013" y="241022"/>
                </a:cubicBezTo>
                <a:cubicBezTo>
                  <a:pt x="4960902" y="313390"/>
                  <a:pt x="4669615" y="429978"/>
                  <a:pt x="4258149" y="485591"/>
                </a:cubicBezTo>
                <a:cubicBezTo>
                  <a:pt x="3846684" y="541204"/>
                  <a:pt x="3120230" y="671737"/>
                  <a:pt x="2724220" y="574701"/>
                </a:cubicBezTo>
                <a:cubicBezTo>
                  <a:pt x="2328210" y="477665"/>
                  <a:pt x="1729331" y="538798"/>
                  <a:pt x="1455757" y="674950"/>
                </a:cubicBezTo>
                <a:cubicBezTo>
                  <a:pt x="1180729" y="809995"/>
                  <a:pt x="838543" y="923828"/>
                  <a:pt x="546147" y="834391"/>
                </a:cubicBezTo>
                <a:cubicBezTo>
                  <a:pt x="144751" y="710187"/>
                  <a:pt x="-17311" y="464764"/>
                  <a:pt x="1452" y="45052"/>
                </a:cubicBezTo>
                <a:lnTo>
                  <a:pt x="6625" y="0"/>
                </a:ln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3305E1B3-11DF-4159-9F7B-D1995B3C8C00}"/>
              </a:ext>
            </a:extLst>
          </p:cNvPr>
          <p:cNvSpPr/>
          <p:nvPr/>
        </p:nvSpPr>
        <p:spPr>
          <a:xfrm>
            <a:off x="3684237" y="6715104"/>
            <a:ext cx="2331081" cy="142896"/>
          </a:xfrm>
          <a:custGeom>
            <a:avLst/>
            <a:gdLst>
              <a:gd name="connsiteX0" fmla="*/ 1022873 w 2331081"/>
              <a:gd name="connsiteY0" fmla="*/ 1397 h 142896"/>
              <a:gd name="connsiteX1" fmla="*/ 2002111 w 2331081"/>
              <a:gd name="connsiteY1" fmla="*/ 89600 h 142896"/>
              <a:gd name="connsiteX2" fmla="*/ 2331081 w 2331081"/>
              <a:gd name="connsiteY2" fmla="*/ 142896 h 142896"/>
              <a:gd name="connsiteX3" fmla="*/ 0 w 2331081"/>
              <a:gd name="connsiteY3" fmla="*/ 142896 h 142896"/>
              <a:gd name="connsiteX4" fmla="*/ 43233 w 2331081"/>
              <a:gd name="connsiteY4" fmla="*/ 122188 h 142896"/>
              <a:gd name="connsiteX5" fmla="*/ 1022873 w 2331081"/>
              <a:gd name="connsiteY5" fmla="*/ 1397 h 14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081" h="142896">
                <a:moveTo>
                  <a:pt x="1022873" y="1397"/>
                </a:moveTo>
                <a:cubicBezTo>
                  <a:pt x="1325730" y="8234"/>
                  <a:pt x="1660673" y="39869"/>
                  <a:pt x="2002111" y="89600"/>
                </a:cubicBezTo>
                <a:lnTo>
                  <a:pt x="2331081" y="142896"/>
                </a:lnTo>
                <a:lnTo>
                  <a:pt x="0" y="142896"/>
                </a:lnTo>
                <a:lnTo>
                  <a:pt x="43233" y="122188"/>
                </a:lnTo>
                <a:cubicBezTo>
                  <a:pt x="272296" y="27249"/>
                  <a:pt x="619064" y="-7719"/>
                  <a:pt x="1022873" y="1397"/>
                </a:cubicBezTo>
                <a:close/>
              </a:path>
            </a:pathLst>
          </a:custGeom>
          <a:solidFill>
            <a:schemeClr val="accent2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D9A832CC-1249-4064-9F38-E3542A0F1449}"/>
              </a:ext>
            </a:extLst>
          </p:cNvPr>
          <p:cNvSpPr/>
          <p:nvPr/>
        </p:nvSpPr>
        <p:spPr>
          <a:xfrm flipH="1">
            <a:off x="3359345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F7E66A26-611B-44C1-BE8D-9F6A64DEFCBF}"/>
              </a:ext>
            </a:extLst>
          </p:cNvPr>
          <p:cNvSpPr/>
          <p:nvPr/>
        </p:nvSpPr>
        <p:spPr>
          <a:xfrm flipH="1">
            <a:off x="4512782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FCEC3FF-F496-4958-909C-59DF8945E189}"/>
              </a:ext>
            </a:extLst>
          </p:cNvPr>
          <p:cNvSpPr/>
          <p:nvPr/>
        </p:nvSpPr>
        <p:spPr>
          <a:xfrm flipH="1">
            <a:off x="7599003" y="-1"/>
            <a:ext cx="4592997" cy="5268561"/>
          </a:xfrm>
          <a:custGeom>
            <a:avLst/>
            <a:gdLst>
              <a:gd name="connsiteX0" fmla="*/ 0 w 4512786"/>
              <a:gd name="connsiteY0" fmla="*/ 0 h 5220433"/>
              <a:gd name="connsiteX1" fmla="*/ 4271147 w 4512786"/>
              <a:gd name="connsiteY1" fmla="*/ 0 h 5220433"/>
              <a:gd name="connsiteX2" fmla="*/ 4273329 w 4512786"/>
              <a:gd name="connsiteY2" fmla="*/ 10817 h 5220433"/>
              <a:gd name="connsiteX3" fmla="*/ 4319192 w 4512786"/>
              <a:gd name="connsiteY3" fmla="*/ 2370023 h 5220433"/>
              <a:gd name="connsiteX4" fmla="*/ 2896351 w 4512786"/>
              <a:gd name="connsiteY4" fmla="*/ 3467780 h 5220433"/>
              <a:gd name="connsiteX5" fmla="*/ 1213914 w 4512786"/>
              <a:gd name="connsiteY5" fmla="*/ 4183541 h 5220433"/>
              <a:gd name="connsiteX6" fmla="*/ 27902 w 4512786"/>
              <a:gd name="connsiteY6" fmla="*/ 5199693 h 5220433"/>
              <a:gd name="connsiteX7" fmla="*/ 0 w 4512786"/>
              <a:gd name="connsiteY7" fmla="*/ 5220433 h 522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2786" h="5220433">
                <a:moveTo>
                  <a:pt x="0" y="0"/>
                </a:moveTo>
                <a:lnTo>
                  <a:pt x="4271147" y="0"/>
                </a:lnTo>
                <a:lnTo>
                  <a:pt x="4273329" y="10817"/>
                </a:lnTo>
                <a:cubicBezTo>
                  <a:pt x="4452625" y="798522"/>
                  <a:pt x="4684798" y="1658380"/>
                  <a:pt x="4319192" y="2370023"/>
                </a:cubicBezTo>
                <a:cubicBezTo>
                  <a:pt x="4037872" y="2915534"/>
                  <a:pt x="3466958" y="3241812"/>
                  <a:pt x="2896351" y="3467780"/>
                </a:cubicBezTo>
                <a:cubicBezTo>
                  <a:pt x="2330468" y="3692583"/>
                  <a:pt x="1722320" y="3847626"/>
                  <a:pt x="1213914" y="4183541"/>
                </a:cubicBezTo>
                <a:cubicBezTo>
                  <a:pt x="783098" y="4468365"/>
                  <a:pt x="427497" y="4875587"/>
                  <a:pt x="27902" y="5199693"/>
                </a:cubicBezTo>
                <a:lnTo>
                  <a:pt x="0" y="52204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4D27234-FCD1-49AF-A668-35FE8D91FFA9}"/>
              </a:ext>
            </a:extLst>
          </p:cNvPr>
          <p:cNvSpPr/>
          <p:nvPr/>
        </p:nvSpPr>
        <p:spPr>
          <a:xfrm flipH="1">
            <a:off x="7091611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B6CAF-4333-467E-B064-C492D7D7E81F}"/>
              </a:ext>
            </a:extLst>
          </p:cNvPr>
          <p:cNvSpPr txBox="1"/>
          <p:nvPr/>
        </p:nvSpPr>
        <p:spPr>
          <a:xfrm>
            <a:off x="1170202" y="1375546"/>
            <a:ext cx="3302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Why Choose Us ?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608FE8-FAB6-4650-922A-888EF05BF1F7}"/>
              </a:ext>
            </a:extLst>
          </p:cNvPr>
          <p:cNvSpPr txBox="1"/>
          <p:nvPr/>
        </p:nvSpPr>
        <p:spPr>
          <a:xfrm>
            <a:off x="1170203" y="1938321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98EFA8-FD0F-4C31-A75F-FC942970C0B2}"/>
              </a:ext>
            </a:extLst>
          </p:cNvPr>
          <p:cNvGrpSpPr/>
          <p:nvPr/>
        </p:nvGrpSpPr>
        <p:grpSpPr>
          <a:xfrm>
            <a:off x="1424454" y="3468928"/>
            <a:ext cx="1960838" cy="848950"/>
            <a:chOff x="2166662" y="4601747"/>
            <a:chExt cx="1960838" cy="84895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B7C287-9CBA-4F34-BF9A-06E5A0BC701A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280C25-C4AC-4204-AE37-6C5EA9EE4907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A5C699-F742-4816-9ABC-FE47ADE25FC9}"/>
              </a:ext>
            </a:extLst>
          </p:cNvPr>
          <p:cNvGrpSpPr/>
          <p:nvPr/>
        </p:nvGrpSpPr>
        <p:grpSpPr>
          <a:xfrm>
            <a:off x="1424454" y="4787273"/>
            <a:ext cx="1960838" cy="848950"/>
            <a:chOff x="2166662" y="4601747"/>
            <a:chExt cx="1960838" cy="84895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C81937B-CA42-47A2-837E-EA8DF94FA7EB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C77687-7C7A-494B-8771-971863BBC5BB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6F4FBE2-9264-4D4A-B4B2-B455EF4ABA05}"/>
              </a:ext>
            </a:extLst>
          </p:cNvPr>
          <p:cNvGrpSpPr/>
          <p:nvPr/>
        </p:nvGrpSpPr>
        <p:grpSpPr>
          <a:xfrm>
            <a:off x="5667194" y="3468928"/>
            <a:ext cx="1960838" cy="848950"/>
            <a:chOff x="2166662" y="4601747"/>
            <a:chExt cx="1960838" cy="84895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2B518D9-DB6C-48AF-A557-FB258203018E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57E183-6D7D-41B0-9F45-D1ACA0433477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01CF50-A89F-4D88-9C50-F1A5F3D40A24}"/>
              </a:ext>
            </a:extLst>
          </p:cNvPr>
          <p:cNvGrpSpPr/>
          <p:nvPr/>
        </p:nvGrpSpPr>
        <p:grpSpPr>
          <a:xfrm>
            <a:off x="5667194" y="4787273"/>
            <a:ext cx="1960838" cy="848950"/>
            <a:chOff x="2166662" y="4601747"/>
            <a:chExt cx="1960838" cy="84895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B54FCF-E080-4563-89BA-6A166D478278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CB8946-1AF3-4C35-8790-0BF9D9C5C469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918FE0D2-D4B9-4C24-BD3B-CA5BE8F141C9}"/>
              </a:ext>
            </a:extLst>
          </p:cNvPr>
          <p:cNvSpPr/>
          <p:nvPr/>
        </p:nvSpPr>
        <p:spPr>
          <a:xfrm>
            <a:off x="1297204" y="3568234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20124E7-05AC-40FA-85EE-0B3BDEBB0F6E}"/>
              </a:ext>
            </a:extLst>
          </p:cNvPr>
          <p:cNvSpPr/>
          <p:nvPr/>
        </p:nvSpPr>
        <p:spPr>
          <a:xfrm>
            <a:off x="1297204" y="4886579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C6C7E73-986D-4FA0-9C74-83B5B5994955}"/>
              </a:ext>
            </a:extLst>
          </p:cNvPr>
          <p:cNvSpPr/>
          <p:nvPr/>
        </p:nvSpPr>
        <p:spPr>
          <a:xfrm>
            <a:off x="5548703" y="3568234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5B1DE16-5DC3-41A7-B671-0865E52FDD0C}"/>
              </a:ext>
            </a:extLst>
          </p:cNvPr>
          <p:cNvSpPr/>
          <p:nvPr/>
        </p:nvSpPr>
        <p:spPr>
          <a:xfrm>
            <a:off x="5548703" y="4886579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2" name="Freeform 28">
            <a:extLst>
              <a:ext uri="{FF2B5EF4-FFF2-40B4-BE49-F238E27FC236}">
                <a16:creationId xmlns:a16="http://schemas.microsoft.com/office/drawing/2014/main" id="{CE1D298E-24D1-40C0-9AF4-2D07C6C0F2F9}"/>
              </a:ext>
            </a:extLst>
          </p:cNvPr>
          <p:cNvSpPr/>
          <p:nvPr/>
        </p:nvSpPr>
        <p:spPr>
          <a:xfrm>
            <a:off x="4177900" y="6562704"/>
            <a:ext cx="3247113" cy="295296"/>
          </a:xfrm>
          <a:custGeom>
            <a:avLst/>
            <a:gdLst>
              <a:gd name="connsiteX0" fmla="*/ 1215010 w 3247113"/>
              <a:gd name="connsiteY0" fmla="*/ 1397 h 295296"/>
              <a:gd name="connsiteX1" fmla="*/ 3212453 w 3247113"/>
              <a:gd name="connsiteY1" fmla="*/ 286374 h 295296"/>
              <a:gd name="connsiteX2" fmla="*/ 3247113 w 3247113"/>
              <a:gd name="connsiteY2" fmla="*/ 295296 h 295296"/>
              <a:gd name="connsiteX3" fmla="*/ 0 w 3247113"/>
              <a:gd name="connsiteY3" fmla="*/ 295296 h 295296"/>
              <a:gd name="connsiteX4" fmla="*/ 30529 w 3247113"/>
              <a:gd name="connsiteY4" fmla="*/ 255134 h 295296"/>
              <a:gd name="connsiteX5" fmla="*/ 1215010 w 3247113"/>
              <a:gd name="connsiteY5" fmla="*/ 1397 h 29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7113" h="295296">
                <a:moveTo>
                  <a:pt x="1215010" y="1397"/>
                </a:moveTo>
                <a:cubicBezTo>
                  <a:pt x="1820724" y="15072"/>
                  <a:pt x="2554783" y="127937"/>
                  <a:pt x="3212453" y="286374"/>
                </a:cubicBezTo>
                <a:lnTo>
                  <a:pt x="3247113" y="295296"/>
                </a:lnTo>
                <a:lnTo>
                  <a:pt x="0" y="295296"/>
                </a:lnTo>
                <a:lnTo>
                  <a:pt x="30529" y="255134"/>
                </a:lnTo>
                <a:cubicBezTo>
                  <a:pt x="212379" y="59674"/>
                  <a:pt x="659772" y="-11138"/>
                  <a:pt x="1215010" y="1397"/>
                </a:cubicBezTo>
                <a:close/>
              </a:path>
            </a:pathLst>
          </a:custGeom>
          <a:solidFill>
            <a:schemeClr val="accent1"/>
          </a:solidFill>
          <a:ln w="6633" cap="flat">
            <a:noFill/>
            <a:prstDash val="solid"/>
            <a:miter/>
          </a:ln>
        </p:spPr>
        <p:txBody>
          <a:bodyPr rtlCol="0" anchor="ctr"/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2FC40E1-F981-42EE-8E22-D465DEC48817}"/>
              </a:ext>
            </a:extLst>
          </p:cNvPr>
          <p:cNvGrpSpPr/>
          <p:nvPr/>
        </p:nvGrpSpPr>
        <p:grpSpPr>
          <a:xfrm>
            <a:off x="9392544" y="4498073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31DA69A-A334-4068-8A02-0E1B2F680D50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B1954B2-C410-4784-893D-EE847F0F086C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AD2B0EB-AB06-4A2D-9F75-CD0CC286E57B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E5CFC49-0D89-47AE-A731-43C6C2362658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2012D93-8C78-466A-8D26-2D60D307E07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B8AF8E70-3CC3-4B46-9603-71BCE85B4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7" b="23937"/>
          <a:stretch>
            <a:fillRect/>
          </a:stretch>
        </p:blipFill>
        <p:spPr>
          <a:xfrm>
            <a:off x="7679214" y="2"/>
            <a:ext cx="4507372" cy="5216408"/>
          </a:xfrm>
          <a:custGeom>
            <a:avLst/>
            <a:gdLst>
              <a:gd name="connsiteX0" fmla="*/ 241640 w 4507372"/>
              <a:gd name="connsiteY0" fmla="*/ 0 h 5216408"/>
              <a:gd name="connsiteX1" fmla="*/ 4507372 w 4507372"/>
              <a:gd name="connsiteY1" fmla="*/ 0 h 5216408"/>
              <a:gd name="connsiteX2" fmla="*/ 4507372 w 4507372"/>
              <a:gd name="connsiteY2" fmla="*/ 5216408 h 5216408"/>
              <a:gd name="connsiteX3" fmla="*/ 4484885 w 4507372"/>
              <a:gd name="connsiteY3" fmla="*/ 5199693 h 5216408"/>
              <a:gd name="connsiteX4" fmla="*/ 3298873 w 4507372"/>
              <a:gd name="connsiteY4" fmla="*/ 4183541 h 5216408"/>
              <a:gd name="connsiteX5" fmla="*/ 1616436 w 4507372"/>
              <a:gd name="connsiteY5" fmla="*/ 3467780 h 5216408"/>
              <a:gd name="connsiteX6" fmla="*/ 193595 w 4507372"/>
              <a:gd name="connsiteY6" fmla="*/ 2370024 h 5216408"/>
              <a:gd name="connsiteX7" fmla="*/ 239458 w 4507372"/>
              <a:gd name="connsiteY7" fmla="*/ 10817 h 521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7372" h="5216408">
                <a:moveTo>
                  <a:pt x="241640" y="0"/>
                </a:moveTo>
                <a:lnTo>
                  <a:pt x="4507372" y="0"/>
                </a:lnTo>
                <a:lnTo>
                  <a:pt x="4507372" y="5216408"/>
                </a:lnTo>
                <a:lnTo>
                  <a:pt x="4484885" y="5199693"/>
                </a:lnTo>
                <a:cubicBezTo>
                  <a:pt x="4085290" y="4875587"/>
                  <a:pt x="3729689" y="4468365"/>
                  <a:pt x="3298873" y="4183541"/>
                </a:cubicBezTo>
                <a:cubicBezTo>
                  <a:pt x="2790467" y="3847626"/>
                  <a:pt x="2182319" y="3692583"/>
                  <a:pt x="1616436" y="3467780"/>
                </a:cubicBezTo>
                <a:cubicBezTo>
                  <a:pt x="1045829" y="3241812"/>
                  <a:pt x="474915" y="2915535"/>
                  <a:pt x="193595" y="2370024"/>
                </a:cubicBezTo>
                <a:cubicBezTo>
                  <a:pt x="-172011" y="1658380"/>
                  <a:pt x="60162" y="798522"/>
                  <a:pt x="239458" y="1081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574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>
            <a:extLst>
              <a:ext uri="{FF2B5EF4-FFF2-40B4-BE49-F238E27FC236}">
                <a16:creationId xmlns:a16="http://schemas.microsoft.com/office/drawing/2014/main" id="{898735E6-9D14-4667-BAB1-DAD71C5864FB}"/>
              </a:ext>
            </a:extLst>
          </p:cNvPr>
          <p:cNvSpPr/>
          <p:nvPr/>
        </p:nvSpPr>
        <p:spPr>
          <a:xfrm>
            <a:off x="-114913" y="-85182"/>
            <a:ext cx="2149928" cy="106608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470A9DF5-FDAF-4936-9A28-FA01DD41F40B}"/>
              </a:ext>
            </a:extLst>
          </p:cNvPr>
          <p:cNvSpPr/>
          <p:nvPr/>
        </p:nvSpPr>
        <p:spPr>
          <a:xfrm>
            <a:off x="10371306" y="-811904"/>
            <a:ext cx="1935608" cy="8481808"/>
          </a:xfrm>
          <a:custGeom>
            <a:avLst/>
            <a:gdLst>
              <a:gd name="connsiteX0" fmla="*/ 150870 w 1287294"/>
              <a:gd name="connsiteY0" fmla="*/ 0 h 6858000"/>
              <a:gd name="connsiteX1" fmla="*/ 1287294 w 1287294"/>
              <a:gd name="connsiteY1" fmla="*/ 0 h 6858000"/>
              <a:gd name="connsiteX2" fmla="*/ 1287294 w 1287294"/>
              <a:gd name="connsiteY2" fmla="*/ 6858000 h 6858000"/>
              <a:gd name="connsiteX3" fmla="*/ 310456 w 1287294"/>
              <a:gd name="connsiteY3" fmla="*/ 6858000 h 6858000"/>
              <a:gd name="connsiteX4" fmla="*/ 297452 w 1287294"/>
              <a:gd name="connsiteY4" fmla="*/ 6694122 h 6858000"/>
              <a:gd name="connsiteX5" fmla="*/ 562557 w 1287294"/>
              <a:gd name="connsiteY5" fmla="*/ 5306680 h 6858000"/>
              <a:gd name="connsiteX6" fmla="*/ 604330 w 1287294"/>
              <a:gd name="connsiteY6" fmla="*/ 2558200 h 6858000"/>
              <a:gd name="connsiteX7" fmla="*/ 121568 w 1287294"/>
              <a:gd name="connsiteY7" fmla="*/ 1333636 h 6858000"/>
              <a:gd name="connsiteX8" fmla="*/ 122044 w 1287294"/>
              <a:gd name="connsiteY8" fmla="*/ 473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7294" h="6858000">
                <a:moveTo>
                  <a:pt x="150870" y="0"/>
                </a:moveTo>
                <a:lnTo>
                  <a:pt x="1287294" y="0"/>
                </a:lnTo>
                <a:lnTo>
                  <a:pt x="1287294" y="6858000"/>
                </a:lnTo>
                <a:lnTo>
                  <a:pt x="310456" y="6858000"/>
                </a:lnTo>
                <a:lnTo>
                  <a:pt x="297452" y="6694122"/>
                </a:lnTo>
                <a:cubicBezTo>
                  <a:pt x="287541" y="6222562"/>
                  <a:pt x="444546" y="5763898"/>
                  <a:pt x="562557" y="5306680"/>
                </a:cubicBezTo>
                <a:cubicBezTo>
                  <a:pt x="798424" y="4407090"/>
                  <a:pt x="886478" y="3442834"/>
                  <a:pt x="604330" y="2558200"/>
                </a:cubicBezTo>
                <a:cubicBezTo>
                  <a:pt x="469508" y="2139150"/>
                  <a:pt x="258264" y="1750849"/>
                  <a:pt x="121568" y="1333636"/>
                </a:cubicBezTo>
                <a:cubicBezTo>
                  <a:pt x="-13254" y="914587"/>
                  <a:pt x="-65870" y="444432"/>
                  <a:pt x="122044" y="47347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568761B4-8FA2-46F5-8A2D-3C8B457E457E}"/>
              </a:ext>
            </a:extLst>
          </p:cNvPr>
          <p:cNvSpPr/>
          <p:nvPr/>
        </p:nvSpPr>
        <p:spPr>
          <a:xfrm>
            <a:off x="8877160" y="0"/>
            <a:ext cx="3314841" cy="1161056"/>
          </a:xfrm>
          <a:custGeom>
            <a:avLst/>
            <a:gdLst>
              <a:gd name="connsiteX0" fmla="*/ 0 w 3314841"/>
              <a:gd name="connsiteY0" fmla="*/ 0 h 1161056"/>
              <a:gd name="connsiteX1" fmla="*/ 3314841 w 3314841"/>
              <a:gd name="connsiteY1" fmla="*/ 0 h 1161056"/>
              <a:gd name="connsiteX2" fmla="*/ 3314841 w 3314841"/>
              <a:gd name="connsiteY2" fmla="*/ 1161056 h 1161056"/>
              <a:gd name="connsiteX3" fmla="*/ 3203341 w 3314841"/>
              <a:gd name="connsiteY3" fmla="*/ 1059626 h 1161056"/>
              <a:gd name="connsiteX4" fmla="*/ 2726777 w 3314841"/>
              <a:gd name="connsiteY4" fmla="*/ 596682 h 1161056"/>
              <a:gd name="connsiteX5" fmla="*/ 1204325 w 3314841"/>
              <a:gd name="connsiteY5" fmla="*/ 265019 h 1161056"/>
              <a:gd name="connsiteX6" fmla="*/ 416068 w 3314841"/>
              <a:gd name="connsiteY6" fmla="*/ 322376 h 1161056"/>
              <a:gd name="connsiteX7" fmla="*/ 48675 w 3314841"/>
              <a:gd name="connsiteY7" fmla="*/ 68731 h 116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4841" h="1161056">
                <a:moveTo>
                  <a:pt x="0" y="0"/>
                </a:moveTo>
                <a:lnTo>
                  <a:pt x="3314841" y="0"/>
                </a:lnTo>
                <a:lnTo>
                  <a:pt x="3314841" y="1161056"/>
                </a:lnTo>
                <a:lnTo>
                  <a:pt x="3203341" y="1059626"/>
                </a:lnTo>
                <a:cubicBezTo>
                  <a:pt x="3044815" y="904895"/>
                  <a:pt x="2892313" y="732154"/>
                  <a:pt x="2726777" y="596682"/>
                </a:cubicBezTo>
                <a:cubicBezTo>
                  <a:pt x="2260641" y="217640"/>
                  <a:pt x="1720584" y="168895"/>
                  <a:pt x="1204325" y="265019"/>
                </a:cubicBezTo>
                <a:cubicBezTo>
                  <a:pt x="942086" y="312152"/>
                  <a:pt x="675897" y="395011"/>
                  <a:pt x="416068" y="322376"/>
                </a:cubicBezTo>
                <a:cubicBezTo>
                  <a:pt x="285709" y="285086"/>
                  <a:pt x="155138" y="198924"/>
                  <a:pt x="48675" y="687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ED2771E-50F2-4F97-B9A3-D5FEFC4942A7}"/>
              </a:ext>
            </a:extLst>
          </p:cNvPr>
          <p:cNvSpPr/>
          <p:nvPr/>
        </p:nvSpPr>
        <p:spPr>
          <a:xfrm>
            <a:off x="11152566" y="0"/>
            <a:ext cx="1039434" cy="6858000"/>
          </a:xfrm>
          <a:custGeom>
            <a:avLst/>
            <a:gdLst>
              <a:gd name="connsiteX0" fmla="*/ 150870 w 1287294"/>
              <a:gd name="connsiteY0" fmla="*/ 0 h 6858000"/>
              <a:gd name="connsiteX1" fmla="*/ 1287294 w 1287294"/>
              <a:gd name="connsiteY1" fmla="*/ 0 h 6858000"/>
              <a:gd name="connsiteX2" fmla="*/ 1287294 w 1287294"/>
              <a:gd name="connsiteY2" fmla="*/ 6858000 h 6858000"/>
              <a:gd name="connsiteX3" fmla="*/ 310456 w 1287294"/>
              <a:gd name="connsiteY3" fmla="*/ 6858000 h 6858000"/>
              <a:gd name="connsiteX4" fmla="*/ 297452 w 1287294"/>
              <a:gd name="connsiteY4" fmla="*/ 6694122 h 6858000"/>
              <a:gd name="connsiteX5" fmla="*/ 562557 w 1287294"/>
              <a:gd name="connsiteY5" fmla="*/ 5306680 h 6858000"/>
              <a:gd name="connsiteX6" fmla="*/ 604330 w 1287294"/>
              <a:gd name="connsiteY6" fmla="*/ 2558200 h 6858000"/>
              <a:gd name="connsiteX7" fmla="*/ 121568 w 1287294"/>
              <a:gd name="connsiteY7" fmla="*/ 1333636 h 6858000"/>
              <a:gd name="connsiteX8" fmla="*/ 122044 w 1287294"/>
              <a:gd name="connsiteY8" fmla="*/ 473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7294" h="6858000">
                <a:moveTo>
                  <a:pt x="150870" y="0"/>
                </a:moveTo>
                <a:lnTo>
                  <a:pt x="1287294" y="0"/>
                </a:lnTo>
                <a:lnTo>
                  <a:pt x="1287294" y="6858000"/>
                </a:lnTo>
                <a:lnTo>
                  <a:pt x="310456" y="6858000"/>
                </a:lnTo>
                <a:lnTo>
                  <a:pt x="297452" y="6694122"/>
                </a:lnTo>
                <a:cubicBezTo>
                  <a:pt x="287541" y="6222562"/>
                  <a:pt x="444546" y="5763898"/>
                  <a:pt x="562557" y="5306680"/>
                </a:cubicBezTo>
                <a:cubicBezTo>
                  <a:pt x="798424" y="4407090"/>
                  <a:pt x="886478" y="3442834"/>
                  <a:pt x="604330" y="2558200"/>
                </a:cubicBezTo>
                <a:cubicBezTo>
                  <a:pt x="469508" y="2139150"/>
                  <a:pt x="258264" y="1750849"/>
                  <a:pt x="121568" y="1333636"/>
                </a:cubicBezTo>
                <a:cubicBezTo>
                  <a:pt x="-13254" y="914587"/>
                  <a:pt x="-65870" y="444432"/>
                  <a:pt x="122044" y="473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093CE4-ABA0-4BEC-A8F7-1CBB1EA4504A}"/>
              </a:ext>
            </a:extLst>
          </p:cNvPr>
          <p:cNvSpPr txBox="1"/>
          <p:nvPr/>
        </p:nvSpPr>
        <p:spPr>
          <a:xfrm>
            <a:off x="761542" y="1087684"/>
            <a:ext cx="29883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Beautiful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Artistic Display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15F7AB-B8CD-478A-AE04-32818FEDFA31}"/>
              </a:ext>
            </a:extLst>
          </p:cNvPr>
          <p:cNvSpPr txBox="1"/>
          <p:nvPr/>
        </p:nvSpPr>
        <p:spPr>
          <a:xfrm>
            <a:off x="761543" y="2069559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4A32BE1-ED4B-4683-9799-0F7C087C9459}"/>
              </a:ext>
            </a:extLst>
          </p:cNvPr>
          <p:cNvGrpSpPr/>
          <p:nvPr/>
        </p:nvGrpSpPr>
        <p:grpSpPr>
          <a:xfrm>
            <a:off x="1480458" y="3833648"/>
            <a:ext cx="1960838" cy="848950"/>
            <a:chOff x="2166662" y="4601747"/>
            <a:chExt cx="1960838" cy="84895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15D24B-3925-4F57-89CC-62BF0A78651D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806FFC-88DE-4C23-ACC5-99A1F49FBB8C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5F3150F-3E22-4BC6-BDC2-9B7AC82CBB7A}"/>
              </a:ext>
            </a:extLst>
          </p:cNvPr>
          <p:cNvSpPr txBox="1"/>
          <p:nvPr/>
        </p:nvSpPr>
        <p:spPr>
          <a:xfrm rot="16200000">
            <a:off x="622071" y="3996512"/>
            <a:ext cx="963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+mj-lt"/>
              </a:rPr>
              <a:t>2021</a:t>
            </a:r>
            <a:endParaRPr lang="en-ID" sz="28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C713BC7-D777-4078-B603-3D21B9358FE2}"/>
              </a:ext>
            </a:extLst>
          </p:cNvPr>
          <p:cNvGrpSpPr/>
          <p:nvPr/>
        </p:nvGrpSpPr>
        <p:grpSpPr>
          <a:xfrm>
            <a:off x="4295494" y="447861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F46DAEC-A4E6-43CB-90BC-32A537BAFD57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C096FF5-BEA2-4F3C-B828-C8621BE219F1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AC1D89A-1F87-4CD7-BBF1-59EF170640AD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41C6FA2-E8FE-4232-82B2-43E19892DFA2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7628BF2-90A4-443D-A668-5FC1A17D8EA9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D0719295-12C8-4141-93C5-297305525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33" t="10278" r="2927" b="7778"/>
          <a:stretch>
            <a:fillRect/>
          </a:stretch>
        </p:blipFill>
        <p:spPr>
          <a:xfrm>
            <a:off x="8682441" y="704850"/>
            <a:ext cx="3147611" cy="5619750"/>
          </a:xfrm>
          <a:custGeom>
            <a:avLst/>
            <a:gdLst>
              <a:gd name="connsiteX0" fmla="*/ 0 w 3147611"/>
              <a:gd name="connsiteY0" fmla="*/ 0 h 5619750"/>
              <a:gd name="connsiteX1" fmla="*/ 3147611 w 3147611"/>
              <a:gd name="connsiteY1" fmla="*/ 0 h 5619750"/>
              <a:gd name="connsiteX2" fmla="*/ 3147611 w 3147611"/>
              <a:gd name="connsiteY2" fmla="*/ 5619750 h 5619750"/>
              <a:gd name="connsiteX3" fmla="*/ 0 w 3147611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611" h="5619750">
                <a:moveTo>
                  <a:pt x="0" y="0"/>
                </a:moveTo>
                <a:lnTo>
                  <a:pt x="3147611" y="0"/>
                </a:lnTo>
                <a:lnTo>
                  <a:pt x="3147611" y="5619750"/>
                </a:lnTo>
                <a:lnTo>
                  <a:pt x="0" y="5619750"/>
                </a:lnTo>
                <a:close/>
              </a:path>
            </a:pathLst>
          </a:cu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CF867A9-69A9-40F2-9BBE-DF4B6F7F2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5" t="10278" r="30215" b="7778"/>
          <a:stretch>
            <a:fillRect/>
          </a:stretch>
        </p:blipFill>
        <p:spPr>
          <a:xfrm>
            <a:off x="5358468" y="704850"/>
            <a:ext cx="3147610" cy="5619750"/>
          </a:xfrm>
          <a:custGeom>
            <a:avLst/>
            <a:gdLst>
              <a:gd name="connsiteX0" fmla="*/ 0 w 3147610"/>
              <a:gd name="connsiteY0" fmla="*/ 0 h 5619750"/>
              <a:gd name="connsiteX1" fmla="*/ 3147610 w 3147610"/>
              <a:gd name="connsiteY1" fmla="*/ 0 h 5619750"/>
              <a:gd name="connsiteX2" fmla="*/ 3147610 w 3147610"/>
              <a:gd name="connsiteY2" fmla="*/ 5619750 h 5619750"/>
              <a:gd name="connsiteX3" fmla="*/ 0 w 3147610"/>
              <a:gd name="connsiteY3" fmla="*/ 5619750 h 561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610" h="5619750">
                <a:moveTo>
                  <a:pt x="0" y="0"/>
                </a:moveTo>
                <a:lnTo>
                  <a:pt x="3147610" y="0"/>
                </a:lnTo>
                <a:lnTo>
                  <a:pt x="3147610" y="5619750"/>
                </a:lnTo>
                <a:lnTo>
                  <a:pt x="0" y="5619750"/>
                </a:lnTo>
                <a:close/>
              </a:path>
            </a:pathLst>
          </a:cu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6D45D5D-5686-41FA-A22F-65C022F0C9F3}"/>
              </a:ext>
            </a:extLst>
          </p:cNvPr>
          <p:cNvSpPr txBox="1"/>
          <p:nvPr/>
        </p:nvSpPr>
        <p:spPr>
          <a:xfrm>
            <a:off x="3477225" y="5239110"/>
            <a:ext cx="36824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accent3"/>
                </a:solidFill>
                <a:latin typeface="Great Vibes" panose="02000507080000020002" pitchFamily="2" charset="0"/>
              </a:rPr>
              <a:t>Simple Design</a:t>
            </a:r>
            <a:endParaRPr lang="en-ID" sz="54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94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0C8411A1-C88D-405C-87B7-BA78898A3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59"/>
          <a:stretch>
            <a:fillRect/>
          </a:stretch>
        </p:blipFill>
        <p:spPr>
          <a:xfrm>
            <a:off x="5414" y="3"/>
            <a:ext cx="12181172" cy="4062767"/>
          </a:xfrm>
          <a:custGeom>
            <a:avLst/>
            <a:gdLst>
              <a:gd name="connsiteX0" fmla="*/ 0 w 12181172"/>
              <a:gd name="connsiteY0" fmla="*/ 0 h 4062767"/>
              <a:gd name="connsiteX1" fmla="*/ 5413210 w 12181172"/>
              <a:gd name="connsiteY1" fmla="*/ 0 h 4062767"/>
              <a:gd name="connsiteX2" fmla="*/ 5624383 w 12181172"/>
              <a:gd name="connsiteY2" fmla="*/ 0 h 4062767"/>
              <a:gd name="connsiteX3" fmla="*/ 6938822 w 12181172"/>
              <a:gd name="connsiteY3" fmla="*/ 0 h 4062767"/>
              <a:gd name="connsiteX4" fmla="*/ 12181172 w 12181172"/>
              <a:gd name="connsiteY4" fmla="*/ 0 h 4062767"/>
              <a:gd name="connsiteX5" fmla="*/ 12181172 w 12181172"/>
              <a:gd name="connsiteY5" fmla="*/ 2756428 h 4062767"/>
              <a:gd name="connsiteX6" fmla="*/ 10970887 w 12181172"/>
              <a:gd name="connsiteY6" fmla="*/ 2875069 h 4062767"/>
              <a:gd name="connsiteX7" fmla="*/ 10871772 w 12181172"/>
              <a:gd name="connsiteY7" fmla="*/ 2883737 h 4062767"/>
              <a:gd name="connsiteX8" fmla="*/ 9203258 w 12181172"/>
              <a:gd name="connsiteY8" fmla="*/ 2976221 h 4062767"/>
              <a:gd name="connsiteX9" fmla="*/ 5201429 w 12181172"/>
              <a:gd name="connsiteY9" fmla="*/ 2922897 h 4062767"/>
              <a:gd name="connsiteX10" fmla="*/ 3554024 w 12181172"/>
              <a:gd name="connsiteY10" fmla="*/ 3600900 h 4062767"/>
              <a:gd name="connsiteX11" fmla="*/ 3551081 w 12181172"/>
              <a:gd name="connsiteY11" fmla="*/ 3602411 h 4062767"/>
              <a:gd name="connsiteX12" fmla="*/ 3263158 w 12181172"/>
              <a:gd name="connsiteY12" fmla="*/ 3750248 h 4062767"/>
              <a:gd name="connsiteX13" fmla="*/ 2642638 w 12181172"/>
              <a:gd name="connsiteY13" fmla="*/ 3962711 h 4062767"/>
              <a:gd name="connsiteX14" fmla="*/ 579543 w 12181172"/>
              <a:gd name="connsiteY14" fmla="*/ 4023638 h 4062767"/>
              <a:gd name="connsiteX15" fmla="*/ 0 w 12181172"/>
              <a:gd name="connsiteY15" fmla="*/ 3973480 h 406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1172" h="4062767">
                <a:moveTo>
                  <a:pt x="0" y="0"/>
                </a:moveTo>
                <a:lnTo>
                  <a:pt x="5413210" y="0"/>
                </a:lnTo>
                <a:lnTo>
                  <a:pt x="5624383" y="0"/>
                </a:lnTo>
                <a:lnTo>
                  <a:pt x="6938822" y="0"/>
                </a:lnTo>
                <a:lnTo>
                  <a:pt x="12181172" y="0"/>
                </a:lnTo>
                <a:lnTo>
                  <a:pt x="12181172" y="2756428"/>
                </a:lnTo>
                <a:lnTo>
                  <a:pt x="10970887" y="2875069"/>
                </a:lnTo>
                <a:lnTo>
                  <a:pt x="10871772" y="2883737"/>
                </a:lnTo>
                <a:cubicBezTo>
                  <a:pt x="10349692" y="2926785"/>
                  <a:pt x="9802044" y="2960669"/>
                  <a:pt x="9203258" y="2976221"/>
                </a:cubicBezTo>
                <a:cubicBezTo>
                  <a:pt x="8005684" y="3007327"/>
                  <a:pt x="6294865" y="2758483"/>
                  <a:pt x="5201429" y="2922897"/>
                </a:cubicBezTo>
                <a:cubicBezTo>
                  <a:pt x="4518032" y="3025657"/>
                  <a:pt x="4036089" y="3338447"/>
                  <a:pt x="3554024" y="3600900"/>
                </a:cubicBezTo>
                <a:lnTo>
                  <a:pt x="3551081" y="3602411"/>
                </a:lnTo>
                <a:lnTo>
                  <a:pt x="3263158" y="3750248"/>
                </a:lnTo>
                <a:cubicBezTo>
                  <a:pt x="3067089" y="3843010"/>
                  <a:pt x="2864548" y="3919386"/>
                  <a:pt x="2642638" y="3962711"/>
                </a:cubicBezTo>
                <a:cubicBezTo>
                  <a:pt x="1976906" y="4092688"/>
                  <a:pt x="1281886" y="4076440"/>
                  <a:pt x="579543" y="4023638"/>
                </a:cubicBezTo>
                <a:lnTo>
                  <a:pt x="0" y="3973480"/>
                </a:lnTo>
                <a:close/>
              </a:path>
            </a:pathLst>
          </a:custGeom>
        </p:spPr>
      </p:pic>
      <p:sp>
        <p:nvSpPr>
          <p:cNvPr id="82" name="Rounded Rectangle 79">
            <a:extLst>
              <a:ext uri="{FF2B5EF4-FFF2-40B4-BE49-F238E27FC236}">
                <a16:creationId xmlns:a16="http://schemas.microsoft.com/office/drawing/2014/main" id="{8D07C3DD-516D-4C82-BBC0-CB5B2C2ABC2D}"/>
              </a:ext>
            </a:extLst>
          </p:cNvPr>
          <p:cNvSpPr/>
          <p:nvPr/>
        </p:nvSpPr>
        <p:spPr>
          <a:xfrm>
            <a:off x="0" y="2976585"/>
            <a:ext cx="4484914" cy="1156770"/>
          </a:xfrm>
          <a:custGeom>
            <a:avLst/>
            <a:gdLst>
              <a:gd name="connsiteX0" fmla="*/ 0 w 4484914"/>
              <a:gd name="connsiteY0" fmla="*/ 0 h 1156770"/>
              <a:gd name="connsiteX1" fmla="*/ 4292115 w 4484914"/>
              <a:gd name="connsiteY1" fmla="*/ 0 h 1156770"/>
              <a:gd name="connsiteX2" fmla="*/ 4484914 w 4484914"/>
              <a:gd name="connsiteY2" fmla="*/ 192799 h 1156770"/>
              <a:gd name="connsiteX3" fmla="*/ 4484914 w 4484914"/>
              <a:gd name="connsiteY3" fmla="*/ 963971 h 1156770"/>
              <a:gd name="connsiteX4" fmla="*/ 4292115 w 4484914"/>
              <a:gd name="connsiteY4" fmla="*/ 1156770 h 1156770"/>
              <a:gd name="connsiteX5" fmla="*/ 0 w 4484914"/>
              <a:gd name="connsiteY5" fmla="*/ 1156770 h 115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4" h="1156770">
                <a:moveTo>
                  <a:pt x="0" y="0"/>
                </a:moveTo>
                <a:lnTo>
                  <a:pt x="4292115" y="0"/>
                </a:lnTo>
                <a:cubicBezTo>
                  <a:pt x="4398595" y="0"/>
                  <a:pt x="4484914" y="86319"/>
                  <a:pt x="4484914" y="192799"/>
                </a:cubicBezTo>
                <a:lnTo>
                  <a:pt x="4484914" y="963971"/>
                </a:lnTo>
                <a:cubicBezTo>
                  <a:pt x="4484914" y="1070451"/>
                  <a:pt x="4398595" y="1156770"/>
                  <a:pt x="4292115" y="1156770"/>
                </a:cubicBezTo>
                <a:lnTo>
                  <a:pt x="0" y="1156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090354A2-70C8-4980-832A-9A98B3671BED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1C122536-A8E8-4FE3-886A-2EC1FC871FF7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09C32AC3-068D-46F7-8E4F-9EF1F925B339}"/>
              </a:ext>
            </a:extLst>
          </p:cNvPr>
          <p:cNvSpPr/>
          <p:nvPr/>
        </p:nvSpPr>
        <p:spPr>
          <a:xfrm>
            <a:off x="0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33E9C0-A90A-4B84-B8B9-CB08C320260C}"/>
              </a:ext>
            </a:extLst>
          </p:cNvPr>
          <p:cNvSpPr txBox="1"/>
          <p:nvPr/>
        </p:nvSpPr>
        <p:spPr>
          <a:xfrm>
            <a:off x="705493" y="4585496"/>
            <a:ext cx="38780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B95E33-DC0B-4CFB-9EFE-EF065B7000C3}"/>
              </a:ext>
            </a:extLst>
          </p:cNvPr>
          <p:cNvSpPr txBox="1"/>
          <p:nvPr/>
        </p:nvSpPr>
        <p:spPr>
          <a:xfrm>
            <a:off x="5723903" y="3667741"/>
            <a:ext cx="894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About Us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B137B-ABD9-468F-86A8-E9068336B0E8}"/>
              </a:ext>
            </a:extLst>
          </p:cNvPr>
          <p:cNvSpPr txBox="1"/>
          <p:nvPr/>
        </p:nvSpPr>
        <p:spPr>
          <a:xfrm>
            <a:off x="5723903" y="3944740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D246C6-2545-4ACF-A3BD-0A59F017542C}"/>
              </a:ext>
            </a:extLst>
          </p:cNvPr>
          <p:cNvSpPr txBox="1"/>
          <p:nvPr/>
        </p:nvSpPr>
        <p:spPr>
          <a:xfrm>
            <a:off x="9044210" y="3667741"/>
            <a:ext cx="1391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Portfolio Image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37507E-6163-4437-83E7-C575A57DFDCC}"/>
              </a:ext>
            </a:extLst>
          </p:cNvPr>
          <p:cNvSpPr txBox="1"/>
          <p:nvPr/>
        </p:nvSpPr>
        <p:spPr>
          <a:xfrm>
            <a:off x="9044210" y="3944740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FE4343-8ED1-459C-867B-CC4E7FF38E7E}"/>
              </a:ext>
            </a:extLst>
          </p:cNvPr>
          <p:cNvSpPr txBox="1"/>
          <p:nvPr/>
        </p:nvSpPr>
        <p:spPr>
          <a:xfrm>
            <a:off x="5723903" y="4980359"/>
            <a:ext cx="1385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Meet Our Team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7FA62E-E7BC-40BB-BE29-E07857AEEA47}"/>
              </a:ext>
            </a:extLst>
          </p:cNvPr>
          <p:cNvSpPr txBox="1"/>
          <p:nvPr/>
        </p:nvSpPr>
        <p:spPr>
          <a:xfrm>
            <a:off x="5723903" y="5257358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21B1F9-4DC2-4D46-B0A8-5E9BADAE5B0F}"/>
              </a:ext>
            </a:extLst>
          </p:cNvPr>
          <p:cNvSpPr txBox="1"/>
          <p:nvPr/>
        </p:nvSpPr>
        <p:spPr>
          <a:xfrm>
            <a:off x="9044210" y="4980359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Data Info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AFB444-73EC-46B2-96F9-6189D7BD23C2}"/>
              </a:ext>
            </a:extLst>
          </p:cNvPr>
          <p:cNvSpPr txBox="1"/>
          <p:nvPr/>
        </p:nvSpPr>
        <p:spPr>
          <a:xfrm>
            <a:off x="9044210" y="5257358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Freeform 9">
            <a:extLst>
              <a:ext uri="{FF2B5EF4-FFF2-40B4-BE49-F238E27FC236}">
                <a16:creationId xmlns:a16="http://schemas.microsoft.com/office/drawing/2014/main" id="{E966A9BB-297C-40A6-8B1F-9DD36E1D90E3}"/>
              </a:ext>
            </a:extLst>
          </p:cNvPr>
          <p:cNvSpPr/>
          <p:nvPr/>
        </p:nvSpPr>
        <p:spPr>
          <a:xfrm rot="10800000">
            <a:off x="6640697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1" name="Freeform 9">
            <a:extLst>
              <a:ext uri="{FF2B5EF4-FFF2-40B4-BE49-F238E27FC236}">
                <a16:creationId xmlns:a16="http://schemas.microsoft.com/office/drawing/2014/main" id="{54B1F137-AD1E-47FF-86D8-C72C0001C3A6}"/>
              </a:ext>
            </a:extLst>
          </p:cNvPr>
          <p:cNvSpPr/>
          <p:nvPr/>
        </p:nvSpPr>
        <p:spPr>
          <a:xfrm rot="10800000">
            <a:off x="7883860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2CB9B85-13AE-4983-9C63-027E8AC522A6}"/>
              </a:ext>
            </a:extLst>
          </p:cNvPr>
          <p:cNvSpPr txBox="1"/>
          <p:nvPr/>
        </p:nvSpPr>
        <p:spPr>
          <a:xfrm>
            <a:off x="5330842" y="3667741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  <a:latin typeface="+mj-lt"/>
              </a:rPr>
              <a:t>01</a:t>
            </a:r>
            <a:endParaRPr lang="en-ID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A3D97A5-1221-4D46-9385-98F3BEA83799}"/>
              </a:ext>
            </a:extLst>
          </p:cNvPr>
          <p:cNvSpPr txBox="1"/>
          <p:nvPr/>
        </p:nvSpPr>
        <p:spPr>
          <a:xfrm>
            <a:off x="8615883" y="3667741"/>
            <a:ext cx="3786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  <a:latin typeface="+mj-lt"/>
              </a:rPr>
              <a:t>03</a:t>
            </a:r>
            <a:endParaRPr lang="en-ID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A836B6C-B705-4CC9-91C4-EAE79A8E0439}"/>
              </a:ext>
            </a:extLst>
          </p:cNvPr>
          <p:cNvSpPr txBox="1"/>
          <p:nvPr/>
        </p:nvSpPr>
        <p:spPr>
          <a:xfrm>
            <a:off x="5300386" y="4980359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  <a:latin typeface="+mj-lt"/>
              </a:rPr>
              <a:t>02</a:t>
            </a:r>
            <a:endParaRPr lang="en-ID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EA111B3-234E-4574-AEEC-9E6213E88A83}"/>
              </a:ext>
            </a:extLst>
          </p:cNvPr>
          <p:cNvSpPr txBox="1"/>
          <p:nvPr/>
        </p:nvSpPr>
        <p:spPr>
          <a:xfrm>
            <a:off x="8604663" y="4980359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  <a:latin typeface="+mj-lt"/>
              </a:rPr>
              <a:t>04</a:t>
            </a:r>
            <a:endParaRPr lang="en-ID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AD9BBE8-3FC3-4870-A12C-3D192F0B83D1}"/>
              </a:ext>
            </a:extLst>
          </p:cNvPr>
          <p:cNvSpPr txBox="1"/>
          <p:nvPr/>
        </p:nvSpPr>
        <p:spPr>
          <a:xfrm>
            <a:off x="574865" y="3165217"/>
            <a:ext cx="32800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Great Vibes" panose="02000507080000020002" pitchFamily="2" charset="0"/>
              </a:rPr>
              <a:t>Today Agenda</a:t>
            </a:r>
            <a:endParaRPr lang="en-ID" sz="4800" dirty="0">
              <a:solidFill>
                <a:schemeClr val="tx1">
                  <a:lumMod val="75000"/>
                  <a:lumOff val="25000"/>
                </a:schemeClr>
              </a:solidFill>
              <a:latin typeface="Great Vibes" panose="02000507080000020002" pitchFamily="2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0D9F966-BC2A-432A-9F49-122F34CD6D4A}"/>
              </a:ext>
            </a:extLst>
          </p:cNvPr>
          <p:cNvGrpSpPr/>
          <p:nvPr/>
        </p:nvGrpSpPr>
        <p:grpSpPr>
          <a:xfrm>
            <a:off x="10912534" y="2689652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28EF5A5-BC75-43CD-AC9C-DE0AFB0C82C5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6E23DB9-D759-4268-8DC5-23461175116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2398F5E-DB60-4167-B9C7-723FFF4A85C9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EDC514B-7407-49C0-809C-859692C9D141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52CD6F5-9841-4512-B284-69D60E80C7BA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7669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8ABB2A-DFFE-4113-95BB-244EC5A7C84E}"/>
              </a:ext>
            </a:extLst>
          </p:cNvPr>
          <p:cNvSpPr txBox="1"/>
          <p:nvPr/>
        </p:nvSpPr>
        <p:spPr>
          <a:xfrm>
            <a:off x="863142" y="1859929"/>
            <a:ext cx="1838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About Us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D03CA-B3CC-46C7-97C1-B040DC6289B6}"/>
              </a:ext>
            </a:extLst>
          </p:cNvPr>
          <p:cNvSpPr txBox="1"/>
          <p:nvPr/>
        </p:nvSpPr>
        <p:spPr>
          <a:xfrm>
            <a:off x="863143" y="2464433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AD4E72-C74A-4050-85CC-BAF7BFA0A68F}"/>
              </a:ext>
            </a:extLst>
          </p:cNvPr>
          <p:cNvSpPr/>
          <p:nvPr/>
        </p:nvSpPr>
        <p:spPr>
          <a:xfrm rot="10800000">
            <a:off x="5900468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326864-E629-48DC-BE93-B294A4536AB3}"/>
              </a:ext>
            </a:extLst>
          </p:cNvPr>
          <p:cNvSpPr/>
          <p:nvPr/>
        </p:nvSpPr>
        <p:spPr>
          <a:xfrm rot="10800000">
            <a:off x="7143631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4C7AA035-A7A0-441D-A01E-D3738666F465}"/>
              </a:ext>
            </a:extLst>
          </p:cNvPr>
          <p:cNvSpPr/>
          <p:nvPr/>
        </p:nvSpPr>
        <p:spPr>
          <a:xfrm rot="10800000">
            <a:off x="9037648" y="5413859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9EBCB-0F81-4BDD-87FA-6B6378E15F8C}"/>
              </a:ext>
            </a:extLst>
          </p:cNvPr>
          <p:cNvGrpSpPr/>
          <p:nvPr/>
        </p:nvGrpSpPr>
        <p:grpSpPr>
          <a:xfrm>
            <a:off x="5940705" y="478855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2C023B-8E4A-48DC-9793-C5DD0A77102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FA775B-21C9-4E88-A7DD-22FE77DC9565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E7A2D-13DE-4FCD-9DBD-033DAE1E9C0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BCFB33-E944-457A-B0E9-8322B385EEB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43796D-D44A-4F0C-92D7-52D48C339E0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C4E1C-2916-4AFC-A23D-C422DDF30BAC}"/>
              </a:ext>
            </a:extLst>
          </p:cNvPr>
          <p:cNvGrpSpPr/>
          <p:nvPr/>
        </p:nvGrpSpPr>
        <p:grpSpPr>
          <a:xfrm>
            <a:off x="949679" y="3924980"/>
            <a:ext cx="2579914" cy="266007"/>
            <a:chOff x="1157589" y="5263617"/>
            <a:chExt cx="2580250" cy="26604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3FB70A-1E81-48BE-BEE3-03BCEF6C522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2FAAC657-D6E8-47A5-A886-76209425FC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A758AD-5912-4E7F-91F4-97F94D6A3BB2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8A5F36-41CE-44AC-BC4C-A22964643E8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EF90A64-DA86-4197-9EF2-3A3B603E84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214957-46CE-4CF8-BE37-3A27EC7F0CFA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Freeform 9">
            <a:extLst>
              <a:ext uri="{FF2B5EF4-FFF2-40B4-BE49-F238E27FC236}">
                <a16:creationId xmlns:a16="http://schemas.microsoft.com/office/drawing/2014/main" id="{C69C55E9-1DF6-47E5-A103-075AFAD85A51}"/>
              </a:ext>
            </a:extLst>
          </p:cNvPr>
          <p:cNvSpPr/>
          <p:nvPr/>
        </p:nvSpPr>
        <p:spPr>
          <a:xfrm>
            <a:off x="-742950" y="-116358"/>
            <a:ext cx="5486400" cy="170752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35F95-1C15-4C9C-AB1B-E51BCDD71D45}"/>
              </a:ext>
            </a:extLst>
          </p:cNvPr>
          <p:cNvSpPr/>
          <p:nvPr/>
        </p:nvSpPr>
        <p:spPr>
          <a:xfrm>
            <a:off x="1" y="1"/>
            <a:ext cx="3001450" cy="96239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2">
            <a:extLst>
              <a:ext uri="{FF2B5EF4-FFF2-40B4-BE49-F238E27FC236}">
                <a16:creationId xmlns:a16="http://schemas.microsoft.com/office/drawing/2014/main" id="{CAE7AD8B-9775-4E21-8D5B-5EF3BED97C8B}"/>
              </a:ext>
            </a:extLst>
          </p:cNvPr>
          <p:cNvSpPr/>
          <p:nvPr/>
        </p:nvSpPr>
        <p:spPr>
          <a:xfrm>
            <a:off x="0" y="0"/>
            <a:ext cx="1584063" cy="1400175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Oval 17">
            <a:extLst>
              <a:ext uri="{FF2B5EF4-FFF2-40B4-BE49-F238E27FC236}">
                <a16:creationId xmlns:a16="http://schemas.microsoft.com/office/drawing/2014/main" id="{25E9E880-F6E8-44D8-B0B9-4C2F572D13F2}"/>
              </a:ext>
            </a:extLst>
          </p:cNvPr>
          <p:cNvSpPr/>
          <p:nvPr/>
        </p:nvSpPr>
        <p:spPr>
          <a:xfrm>
            <a:off x="6422501" y="2"/>
            <a:ext cx="5655199" cy="5297742"/>
          </a:xfrm>
          <a:custGeom>
            <a:avLst/>
            <a:gdLst>
              <a:gd name="connsiteX0" fmla="*/ 584771 w 6159323"/>
              <a:gd name="connsiteY0" fmla="*/ 0 h 5770001"/>
              <a:gd name="connsiteX1" fmla="*/ 6159323 w 6159323"/>
              <a:gd name="connsiteY1" fmla="*/ 0 h 5770001"/>
              <a:gd name="connsiteX2" fmla="*/ 6159323 w 6159323"/>
              <a:gd name="connsiteY2" fmla="*/ 4906644 h 5770001"/>
              <a:gd name="connsiteX3" fmla="*/ 6154522 w 6159323"/>
              <a:gd name="connsiteY3" fmla="*/ 4911008 h 5770001"/>
              <a:gd name="connsiteX4" fmla="*/ 3761719 w 6159323"/>
              <a:gd name="connsiteY4" fmla="*/ 5770001 h 5770001"/>
              <a:gd name="connsiteX5" fmla="*/ 0 w 6159323"/>
              <a:gd name="connsiteY5" fmla="*/ 2008282 h 5770001"/>
              <a:gd name="connsiteX6" fmla="*/ 454020 w 6159323"/>
              <a:gd name="connsiteY6" fmla="*/ 215223 h 57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323" h="5770001">
                <a:moveTo>
                  <a:pt x="584771" y="0"/>
                </a:moveTo>
                <a:lnTo>
                  <a:pt x="6159323" y="0"/>
                </a:lnTo>
                <a:lnTo>
                  <a:pt x="6159323" y="4906644"/>
                </a:lnTo>
                <a:lnTo>
                  <a:pt x="6154522" y="4911008"/>
                </a:lnTo>
                <a:cubicBezTo>
                  <a:pt x="5504275" y="5447639"/>
                  <a:pt x="4670643" y="5770001"/>
                  <a:pt x="3761719" y="5770001"/>
                </a:cubicBezTo>
                <a:cubicBezTo>
                  <a:pt x="1684179" y="5770001"/>
                  <a:pt x="0" y="4085822"/>
                  <a:pt x="0" y="2008282"/>
                </a:cubicBezTo>
                <a:cubicBezTo>
                  <a:pt x="0" y="1359051"/>
                  <a:pt x="164471" y="748234"/>
                  <a:pt x="454020" y="2152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2B32365-A358-4E5A-84A0-F89414E19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9" b="22751"/>
          <a:stretch>
            <a:fillRect/>
          </a:stretch>
        </p:blipFill>
        <p:spPr>
          <a:xfrm>
            <a:off x="6536802" y="2"/>
            <a:ext cx="5649784" cy="5297742"/>
          </a:xfrm>
          <a:custGeom>
            <a:avLst/>
            <a:gdLst>
              <a:gd name="connsiteX0" fmla="*/ 536909 w 5649784"/>
              <a:gd name="connsiteY0" fmla="*/ 0 h 5297742"/>
              <a:gd name="connsiteX1" fmla="*/ 5649784 w 5649784"/>
              <a:gd name="connsiteY1" fmla="*/ 0 h 5297742"/>
              <a:gd name="connsiteX2" fmla="*/ 5649784 w 5649784"/>
              <a:gd name="connsiteY2" fmla="*/ 4509819 h 5297742"/>
              <a:gd name="connsiteX3" fmla="*/ 5419207 w 5649784"/>
              <a:gd name="connsiteY3" fmla="*/ 4684406 h 5297742"/>
              <a:gd name="connsiteX4" fmla="*/ 3453833 w 5649784"/>
              <a:gd name="connsiteY4" fmla="*/ 5297742 h 5297742"/>
              <a:gd name="connsiteX5" fmla="*/ 0 w 5649784"/>
              <a:gd name="connsiteY5" fmla="*/ 1843910 h 5297742"/>
              <a:gd name="connsiteX6" fmla="*/ 416860 w 5649784"/>
              <a:gd name="connsiteY6" fmla="*/ 197608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49784" h="5297742">
                <a:moveTo>
                  <a:pt x="536909" y="0"/>
                </a:moveTo>
                <a:lnTo>
                  <a:pt x="5649784" y="0"/>
                </a:lnTo>
                <a:lnTo>
                  <a:pt x="5649784" y="4509819"/>
                </a:lnTo>
                <a:lnTo>
                  <a:pt x="5419207" y="4684406"/>
                </a:lnTo>
                <a:cubicBezTo>
                  <a:pt x="4861334" y="5071135"/>
                  <a:pt x="4184047" y="5297742"/>
                  <a:pt x="3453833" y="5297742"/>
                </a:cubicBezTo>
                <a:cubicBezTo>
                  <a:pt x="1546334" y="5297742"/>
                  <a:pt x="0" y="3751409"/>
                  <a:pt x="0" y="1843910"/>
                </a:cubicBezTo>
                <a:cubicBezTo>
                  <a:pt x="0" y="1247817"/>
                  <a:pt x="151010" y="686994"/>
                  <a:pt x="416860" y="19760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09149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52">
            <a:extLst>
              <a:ext uri="{FF2B5EF4-FFF2-40B4-BE49-F238E27FC236}">
                <a16:creationId xmlns:a16="http://schemas.microsoft.com/office/drawing/2014/main" id="{8B47ECB1-7533-4E55-9772-EF2578F22F06}"/>
              </a:ext>
            </a:extLst>
          </p:cNvPr>
          <p:cNvSpPr/>
          <p:nvPr/>
        </p:nvSpPr>
        <p:spPr>
          <a:xfrm flipH="1">
            <a:off x="6440950" y="3887016"/>
            <a:ext cx="2539369" cy="2970985"/>
          </a:xfrm>
          <a:custGeom>
            <a:avLst/>
            <a:gdLst>
              <a:gd name="connsiteX0" fmla="*/ 412096 w 2539369"/>
              <a:gd name="connsiteY0" fmla="*/ 836 h 2970985"/>
              <a:gd name="connsiteX1" fmla="*/ 684854 w 2539369"/>
              <a:gd name="connsiteY1" fmla="*/ 86087 h 2970985"/>
              <a:gd name="connsiteX2" fmla="*/ 1999729 w 2539369"/>
              <a:gd name="connsiteY2" fmla="*/ 183433 h 2970985"/>
              <a:gd name="connsiteX3" fmla="*/ 2295094 w 2539369"/>
              <a:gd name="connsiteY3" fmla="*/ 300994 h 2970985"/>
              <a:gd name="connsiteX4" fmla="*/ 2536848 w 2539369"/>
              <a:gd name="connsiteY4" fmla="*/ 744074 h 2970985"/>
              <a:gd name="connsiteX5" fmla="*/ 2141556 w 2539369"/>
              <a:gd name="connsiteY5" fmla="*/ 1452119 h 2970985"/>
              <a:gd name="connsiteX6" fmla="*/ 1848164 w 2539369"/>
              <a:gd name="connsiteY6" fmla="*/ 2062042 h 2970985"/>
              <a:gd name="connsiteX7" fmla="*/ 2011570 w 2539369"/>
              <a:gd name="connsiteY7" fmla="*/ 2654524 h 2970985"/>
              <a:gd name="connsiteX8" fmla="*/ 2103160 w 2539369"/>
              <a:gd name="connsiteY8" fmla="*/ 2896523 h 2970985"/>
              <a:gd name="connsiteX9" fmla="*/ 2110926 w 2539369"/>
              <a:gd name="connsiteY9" fmla="*/ 2970985 h 2970985"/>
              <a:gd name="connsiteX10" fmla="*/ 737708 w 2539369"/>
              <a:gd name="connsiteY10" fmla="*/ 2970985 h 2970985"/>
              <a:gd name="connsiteX11" fmla="*/ 623397 w 2539369"/>
              <a:gd name="connsiteY11" fmla="*/ 2844716 h 2970985"/>
              <a:gd name="connsiteX12" fmla="*/ 339597 w 2539369"/>
              <a:gd name="connsiteY12" fmla="*/ 2659008 h 2970985"/>
              <a:gd name="connsiteX13" fmla="*/ 129350 w 2539369"/>
              <a:gd name="connsiteY13" fmla="*/ 2623965 h 2970985"/>
              <a:gd name="connsiteX14" fmla="*/ 99993 w 2539369"/>
              <a:gd name="connsiteY14" fmla="*/ 2624868 h 2970985"/>
              <a:gd name="connsiteX15" fmla="*/ 0 w 2539369"/>
              <a:gd name="connsiteY15" fmla="*/ 633838 h 2970985"/>
              <a:gd name="connsiteX16" fmla="*/ 10397 w 2539369"/>
              <a:gd name="connsiteY16" fmla="*/ 571301 h 2970985"/>
              <a:gd name="connsiteX17" fmla="*/ 113374 w 2539369"/>
              <a:gd name="connsiteY17" fmla="*/ 147812 h 2970985"/>
              <a:gd name="connsiteX18" fmla="*/ 412096 w 2539369"/>
              <a:gd name="connsiteY18" fmla="*/ 836 h 297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39369" h="2970985">
                <a:moveTo>
                  <a:pt x="412096" y="836"/>
                </a:moveTo>
                <a:cubicBezTo>
                  <a:pt x="526490" y="-5703"/>
                  <a:pt x="636557" y="26462"/>
                  <a:pt x="684854" y="86087"/>
                </a:cubicBezTo>
                <a:cubicBezTo>
                  <a:pt x="1223428" y="748750"/>
                  <a:pt x="1508053" y="197780"/>
                  <a:pt x="1999729" y="183433"/>
                </a:cubicBezTo>
                <a:cubicBezTo>
                  <a:pt x="2078982" y="181681"/>
                  <a:pt x="2222054" y="233025"/>
                  <a:pt x="2295094" y="300994"/>
                </a:cubicBezTo>
                <a:cubicBezTo>
                  <a:pt x="2406848" y="388208"/>
                  <a:pt x="2527724" y="609748"/>
                  <a:pt x="2536848" y="744074"/>
                </a:cubicBezTo>
                <a:cubicBezTo>
                  <a:pt x="2567876" y="1066561"/>
                  <a:pt x="2305366" y="1231245"/>
                  <a:pt x="2141556" y="1452119"/>
                </a:cubicBezTo>
                <a:cubicBezTo>
                  <a:pt x="1977744" y="1672993"/>
                  <a:pt x="1823250" y="1789286"/>
                  <a:pt x="1848164" y="2062042"/>
                </a:cubicBezTo>
                <a:cubicBezTo>
                  <a:pt x="1864956" y="2228671"/>
                  <a:pt x="1936799" y="2507347"/>
                  <a:pt x="2011570" y="2654524"/>
                </a:cubicBezTo>
                <a:cubicBezTo>
                  <a:pt x="2049595" y="2730804"/>
                  <a:pt x="2084857" y="2813428"/>
                  <a:pt x="2103160" y="2896523"/>
                </a:cubicBezTo>
                <a:lnTo>
                  <a:pt x="2110926" y="2970985"/>
                </a:lnTo>
                <a:lnTo>
                  <a:pt x="737708" y="2970985"/>
                </a:lnTo>
                <a:lnTo>
                  <a:pt x="623397" y="2844716"/>
                </a:lnTo>
                <a:cubicBezTo>
                  <a:pt x="541101" y="2764727"/>
                  <a:pt x="448567" y="2698543"/>
                  <a:pt x="339597" y="2659008"/>
                </a:cubicBezTo>
                <a:cubicBezTo>
                  <a:pt x="272421" y="2633723"/>
                  <a:pt x="201688" y="2624920"/>
                  <a:pt x="129350" y="2623965"/>
                </a:cubicBezTo>
                <a:lnTo>
                  <a:pt x="99993" y="2624868"/>
                </a:lnTo>
                <a:lnTo>
                  <a:pt x="0" y="633838"/>
                </a:lnTo>
                <a:lnTo>
                  <a:pt x="10397" y="571301"/>
                </a:lnTo>
                <a:cubicBezTo>
                  <a:pt x="29874" y="425332"/>
                  <a:pt x="32963" y="273535"/>
                  <a:pt x="113374" y="147812"/>
                </a:cubicBezTo>
                <a:cubicBezTo>
                  <a:pt x="178981" y="52619"/>
                  <a:pt x="297703" y="7375"/>
                  <a:pt x="412096" y="836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9" name="Freeform 52">
            <a:extLst>
              <a:ext uri="{FF2B5EF4-FFF2-40B4-BE49-F238E27FC236}">
                <a16:creationId xmlns:a16="http://schemas.microsoft.com/office/drawing/2014/main" id="{79BA0E72-E858-4B53-A346-B754FF94BF23}"/>
              </a:ext>
            </a:extLst>
          </p:cNvPr>
          <p:cNvSpPr/>
          <p:nvPr/>
        </p:nvSpPr>
        <p:spPr>
          <a:xfrm flipH="1">
            <a:off x="4485481" y="-87084"/>
            <a:ext cx="3570097" cy="2528709"/>
          </a:xfrm>
          <a:custGeom>
            <a:avLst/>
            <a:gdLst>
              <a:gd name="connsiteX0" fmla="*/ 965010 w 3570097"/>
              <a:gd name="connsiteY0" fmla="*/ 0 h 2528709"/>
              <a:gd name="connsiteX1" fmla="*/ 2958550 w 3570097"/>
              <a:gd name="connsiteY1" fmla="*/ 0 h 2528709"/>
              <a:gd name="connsiteX2" fmla="*/ 3020486 w 3570097"/>
              <a:gd name="connsiteY2" fmla="*/ 13521 h 2528709"/>
              <a:gd name="connsiteX3" fmla="*/ 3438277 w 3570097"/>
              <a:gd name="connsiteY3" fmla="*/ 137610 h 2528709"/>
              <a:gd name="connsiteX4" fmla="*/ 3471260 w 3570097"/>
              <a:gd name="connsiteY4" fmla="*/ 711467 h 2528709"/>
              <a:gd name="connsiteX5" fmla="*/ 3308084 w 3570097"/>
              <a:gd name="connsiteY5" fmla="*/ 2019804 h 2528709"/>
              <a:gd name="connsiteX6" fmla="*/ 3175856 w 3570097"/>
              <a:gd name="connsiteY6" fmla="*/ 2308901 h 2528709"/>
              <a:gd name="connsiteX7" fmla="*/ 2721208 w 3570097"/>
              <a:gd name="connsiteY7" fmla="*/ 2528126 h 2528709"/>
              <a:gd name="connsiteX8" fmla="*/ 2033881 w 3570097"/>
              <a:gd name="connsiteY8" fmla="*/ 2097816 h 2528709"/>
              <a:gd name="connsiteX9" fmla="*/ 1439442 w 3570097"/>
              <a:gd name="connsiteY9" fmla="*/ 1774201 h 2528709"/>
              <a:gd name="connsiteX10" fmla="*/ 839510 w 3570097"/>
              <a:gd name="connsiteY10" fmla="*/ 1907684 h 2528709"/>
              <a:gd name="connsiteX11" fmla="*/ 349211 w 3570097"/>
              <a:gd name="connsiteY11" fmla="*/ 1964583 h 2528709"/>
              <a:gd name="connsiteX12" fmla="*/ 99837 w 3570097"/>
              <a:gd name="connsiteY12" fmla="*/ 1042234 h 2528709"/>
              <a:gd name="connsiteX13" fmla="*/ 439834 w 3570097"/>
              <a:gd name="connsiteY13" fmla="*/ 720340 h 2528709"/>
              <a:gd name="connsiteX14" fmla="*/ 918895 w 3570097"/>
              <a:gd name="connsiteY14" fmla="*/ 237590 h 2528709"/>
              <a:gd name="connsiteX15" fmla="*/ 964440 w 3570097"/>
              <a:gd name="connsiteY15" fmla="*/ 29366 h 252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70097" h="2528709">
                <a:moveTo>
                  <a:pt x="965010" y="0"/>
                </a:moveTo>
                <a:lnTo>
                  <a:pt x="2958550" y="0"/>
                </a:lnTo>
                <a:lnTo>
                  <a:pt x="3020486" y="13521"/>
                </a:lnTo>
                <a:cubicBezTo>
                  <a:pt x="3165295" y="40295"/>
                  <a:pt x="3316746" y="50994"/>
                  <a:pt x="3438277" y="137610"/>
                </a:cubicBezTo>
                <a:cubicBezTo>
                  <a:pt x="3621843" y="278209"/>
                  <a:pt x="3595204" y="620975"/>
                  <a:pt x="3471260" y="711467"/>
                </a:cubicBezTo>
                <a:cubicBezTo>
                  <a:pt x="2782417" y="1216125"/>
                  <a:pt x="3318417" y="1528027"/>
                  <a:pt x="3308084" y="2019804"/>
                </a:cubicBezTo>
                <a:cubicBezTo>
                  <a:pt x="3305859" y="2099045"/>
                  <a:pt x="3247403" y="2239362"/>
                  <a:pt x="3175856" y="2308901"/>
                </a:cubicBezTo>
                <a:cubicBezTo>
                  <a:pt x="3083146" y="2416139"/>
                  <a:pt x="2855822" y="2525751"/>
                  <a:pt x="2721208" y="2528126"/>
                </a:cubicBezTo>
                <a:cubicBezTo>
                  <a:pt x="2397570" y="2542939"/>
                  <a:pt x="2246261" y="2272500"/>
                  <a:pt x="2033881" y="2097816"/>
                </a:cubicBezTo>
                <a:cubicBezTo>
                  <a:pt x="1821502" y="1923132"/>
                  <a:pt x="1713104" y="1763000"/>
                  <a:pt x="1439442" y="1774201"/>
                </a:cubicBezTo>
                <a:cubicBezTo>
                  <a:pt x="1272181" y="1782614"/>
                  <a:pt x="990252" y="1840389"/>
                  <a:pt x="839510" y="1907684"/>
                </a:cubicBezTo>
                <a:cubicBezTo>
                  <a:pt x="683326" y="1975985"/>
                  <a:pt x="502357" y="2031979"/>
                  <a:pt x="349211" y="1964583"/>
                </a:cubicBezTo>
                <a:cubicBezTo>
                  <a:pt x="-130576" y="1743636"/>
                  <a:pt x="-11616" y="1169830"/>
                  <a:pt x="99837" y="1042234"/>
                </a:cubicBezTo>
                <a:cubicBezTo>
                  <a:pt x="202423" y="927539"/>
                  <a:pt x="288685" y="815864"/>
                  <a:pt x="439834" y="720340"/>
                </a:cubicBezTo>
                <a:cubicBezTo>
                  <a:pt x="635925" y="593982"/>
                  <a:pt x="828994" y="451290"/>
                  <a:pt x="918895" y="237590"/>
                </a:cubicBezTo>
                <a:cubicBezTo>
                  <a:pt x="947518" y="171767"/>
                  <a:pt x="959857" y="101565"/>
                  <a:pt x="964440" y="29366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7" name="Freeform 52">
            <a:extLst>
              <a:ext uri="{FF2B5EF4-FFF2-40B4-BE49-F238E27FC236}">
                <a16:creationId xmlns:a16="http://schemas.microsoft.com/office/drawing/2014/main" id="{86F94C99-1407-4D98-9028-0EFBEC248248}"/>
              </a:ext>
            </a:extLst>
          </p:cNvPr>
          <p:cNvSpPr/>
          <p:nvPr/>
        </p:nvSpPr>
        <p:spPr>
          <a:xfrm flipH="1">
            <a:off x="6702207" y="3887016"/>
            <a:ext cx="2539369" cy="2970985"/>
          </a:xfrm>
          <a:custGeom>
            <a:avLst/>
            <a:gdLst>
              <a:gd name="connsiteX0" fmla="*/ 412096 w 2539369"/>
              <a:gd name="connsiteY0" fmla="*/ 836 h 2970985"/>
              <a:gd name="connsiteX1" fmla="*/ 684854 w 2539369"/>
              <a:gd name="connsiteY1" fmla="*/ 86087 h 2970985"/>
              <a:gd name="connsiteX2" fmla="*/ 1999729 w 2539369"/>
              <a:gd name="connsiteY2" fmla="*/ 183433 h 2970985"/>
              <a:gd name="connsiteX3" fmla="*/ 2295094 w 2539369"/>
              <a:gd name="connsiteY3" fmla="*/ 300994 h 2970985"/>
              <a:gd name="connsiteX4" fmla="*/ 2536848 w 2539369"/>
              <a:gd name="connsiteY4" fmla="*/ 744074 h 2970985"/>
              <a:gd name="connsiteX5" fmla="*/ 2141556 w 2539369"/>
              <a:gd name="connsiteY5" fmla="*/ 1452119 h 2970985"/>
              <a:gd name="connsiteX6" fmla="*/ 1848164 w 2539369"/>
              <a:gd name="connsiteY6" fmla="*/ 2062042 h 2970985"/>
              <a:gd name="connsiteX7" fmla="*/ 2011570 w 2539369"/>
              <a:gd name="connsiteY7" fmla="*/ 2654524 h 2970985"/>
              <a:gd name="connsiteX8" fmla="*/ 2103160 w 2539369"/>
              <a:gd name="connsiteY8" fmla="*/ 2896523 h 2970985"/>
              <a:gd name="connsiteX9" fmla="*/ 2110926 w 2539369"/>
              <a:gd name="connsiteY9" fmla="*/ 2970985 h 2970985"/>
              <a:gd name="connsiteX10" fmla="*/ 737708 w 2539369"/>
              <a:gd name="connsiteY10" fmla="*/ 2970985 h 2970985"/>
              <a:gd name="connsiteX11" fmla="*/ 623397 w 2539369"/>
              <a:gd name="connsiteY11" fmla="*/ 2844716 h 2970985"/>
              <a:gd name="connsiteX12" fmla="*/ 339597 w 2539369"/>
              <a:gd name="connsiteY12" fmla="*/ 2659008 h 2970985"/>
              <a:gd name="connsiteX13" fmla="*/ 129350 w 2539369"/>
              <a:gd name="connsiteY13" fmla="*/ 2623965 h 2970985"/>
              <a:gd name="connsiteX14" fmla="*/ 99993 w 2539369"/>
              <a:gd name="connsiteY14" fmla="*/ 2624868 h 2970985"/>
              <a:gd name="connsiteX15" fmla="*/ 0 w 2539369"/>
              <a:gd name="connsiteY15" fmla="*/ 633838 h 2970985"/>
              <a:gd name="connsiteX16" fmla="*/ 10397 w 2539369"/>
              <a:gd name="connsiteY16" fmla="*/ 571301 h 2970985"/>
              <a:gd name="connsiteX17" fmla="*/ 113374 w 2539369"/>
              <a:gd name="connsiteY17" fmla="*/ 147812 h 2970985"/>
              <a:gd name="connsiteX18" fmla="*/ 412096 w 2539369"/>
              <a:gd name="connsiteY18" fmla="*/ 836 h 297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39369" h="2970985">
                <a:moveTo>
                  <a:pt x="412096" y="836"/>
                </a:moveTo>
                <a:cubicBezTo>
                  <a:pt x="526490" y="-5703"/>
                  <a:pt x="636557" y="26462"/>
                  <a:pt x="684854" y="86087"/>
                </a:cubicBezTo>
                <a:cubicBezTo>
                  <a:pt x="1223428" y="748750"/>
                  <a:pt x="1508053" y="197780"/>
                  <a:pt x="1999729" y="183433"/>
                </a:cubicBezTo>
                <a:cubicBezTo>
                  <a:pt x="2078982" y="181681"/>
                  <a:pt x="2222054" y="233025"/>
                  <a:pt x="2295094" y="300994"/>
                </a:cubicBezTo>
                <a:cubicBezTo>
                  <a:pt x="2406848" y="388208"/>
                  <a:pt x="2527724" y="609748"/>
                  <a:pt x="2536848" y="744074"/>
                </a:cubicBezTo>
                <a:cubicBezTo>
                  <a:pt x="2567876" y="1066561"/>
                  <a:pt x="2305366" y="1231245"/>
                  <a:pt x="2141556" y="1452119"/>
                </a:cubicBezTo>
                <a:cubicBezTo>
                  <a:pt x="1977744" y="1672993"/>
                  <a:pt x="1823250" y="1789286"/>
                  <a:pt x="1848164" y="2062042"/>
                </a:cubicBezTo>
                <a:cubicBezTo>
                  <a:pt x="1864956" y="2228671"/>
                  <a:pt x="1936799" y="2507347"/>
                  <a:pt x="2011570" y="2654524"/>
                </a:cubicBezTo>
                <a:cubicBezTo>
                  <a:pt x="2049595" y="2730804"/>
                  <a:pt x="2084857" y="2813428"/>
                  <a:pt x="2103160" y="2896523"/>
                </a:cubicBezTo>
                <a:lnTo>
                  <a:pt x="2110926" y="2970985"/>
                </a:lnTo>
                <a:lnTo>
                  <a:pt x="737708" y="2970985"/>
                </a:lnTo>
                <a:lnTo>
                  <a:pt x="623397" y="2844716"/>
                </a:lnTo>
                <a:cubicBezTo>
                  <a:pt x="541101" y="2764727"/>
                  <a:pt x="448567" y="2698543"/>
                  <a:pt x="339597" y="2659008"/>
                </a:cubicBezTo>
                <a:cubicBezTo>
                  <a:pt x="272421" y="2633723"/>
                  <a:pt x="201688" y="2624920"/>
                  <a:pt x="129350" y="2623965"/>
                </a:cubicBezTo>
                <a:lnTo>
                  <a:pt x="99993" y="2624868"/>
                </a:lnTo>
                <a:lnTo>
                  <a:pt x="0" y="633838"/>
                </a:lnTo>
                <a:lnTo>
                  <a:pt x="10397" y="571301"/>
                </a:lnTo>
                <a:cubicBezTo>
                  <a:pt x="29874" y="425332"/>
                  <a:pt x="32963" y="273535"/>
                  <a:pt x="113374" y="147812"/>
                </a:cubicBezTo>
                <a:cubicBezTo>
                  <a:pt x="178981" y="52619"/>
                  <a:pt x="297703" y="7375"/>
                  <a:pt x="412096" y="8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33">
            <a:extLst>
              <a:ext uri="{FF2B5EF4-FFF2-40B4-BE49-F238E27FC236}">
                <a16:creationId xmlns:a16="http://schemas.microsoft.com/office/drawing/2014/main" id="{A6F3F608-D856-4719-8724-E70EFC22A6EA}"/>
              </a:ext>
            </a:extLst>
          </p:cNvPr>
          <p:cNvSpPr/>
          <p:nvPr/>
        </p:nvSpPr>
        <p:spPr>
          <a:xfrm flipH="1">
            <a:off x="0" y="0"/>
            <a:ext cx="11980984" cy="6858000"/>
          </a:xfrm>
          <a:custGeom>
            <a:avLst/>
            <a:gdLst>
              <a:gd name="connsiteX0" fmla="*/ 6553589 w 11980984"/>
              <a:gd name="connsiteY0" fmla="*/ 0 h 6858000"/>
              <a:gd name="connsiteX1" fmla="*/ 11980984 w 11980984"/>
              <a:gd name="connsiteY1" fmla="*/ 0 h 6858000"/>
              <a:gd name="connsiteX2" fmla="*/ 11980984 w 11980984"/>
              <a:gd name="connsiteY2" fmla="*/ 2668823 h 6858000"/>
              <a:gd name="connsiteX3" fmla="*/ 11887742 w 11980984"/>
              <a:gd name="connsiteY3" fmla="*/ 2728552 h 6858000"/>
              <a:gd name="connsiteX4" fmla="*/ 8525152 w 11980984"/>
              <a:gd name="connsiteY4" fmla="*/ 3946610 h 6858000"/>
              <a:gd name="connsiteX5" fmla="*/ 5590375 w 11980984"/>
              <a:gd name="connsiteY5" fmla="*/ 4134393 h 6858000"/>
              <a:gd name="connsiteX6" fmla="*/ 4464961 w 11980984"/>
              <a:gd name="connsiteY6" fmla="*/ 5539155 h 6858000"/>
              <a:gd name="connsiteX7" fmla="*/ 4331184 w 11980984"/>
              <a:gd name="connsiteY7" fmla="*/ 6749815 h 6858000"/>
              <a:gd name="connsiteX8" fmla="*/ 4286251 w 11980984"/>
              <a:gd name="connsiteY8" fmla="*/ 6858000 h 6858000"/>
              <a:gd name="connsiteX9" fmla="*/ 0 w 11980984"/>
              <a:gd name="connsiteY9" fmla="*/ 6858000 h 6858000"/>
              <a:gd name="connsiteX10" fmla="*/ 0 w 11980984"/>
              <a:gd name="connsiteY10" fmla="*/ 3039466 h 6858000"/>
              <a:gd name="connsiteX11" fmla="*/ 209538 w 11980984"/>
              <a:gd name="connsiteY11" fmla="*/ 3003265 h 6858000"/>
              <a:gd name="connsiteX12" fmla="*/ 1711586 w 11980984"/>
              <a:gd name="connsiteY12" fmla="*/ 2985818 h 6858000"/>
              <a:gd name="connsiteX13" fmla="*/ 3679538 w 11980984"/>
              <a:gd name="connsiteY13" fmla="*/ 2613612 h 6858000"/>
              <a:gd name="connsiteX14" fmla="*/ 5172467 w 11980984"/>
              <a:gd name="connsiteY14" fmla="*/ 1109282 h 6858000"/>
              <a:gd name="connsiteX15" fmla="*/ 6366518 w 11980984"/>
              <a:gd name="connsiteY15" fmla="*/ 1134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980984" h="6858000">
                <a:moveTo>
                  <a:pt x="6553589" y="0"/>
                </a:moveTo>
                <a:lnTo>
                  <a:pt x="11980984" y="0"/>
                </a:lnTo>
                <a:lnTo>
                  <a:pt x="11980984" y="2668823"/>
                </a:lnTo>
                <a:lnTo>
                  <a:pt x="11887742" y="2728552"/>
                </a:lnTo>
                <a:cubicBezTo>
                  <a:pt x="10950950" y="3312673"/>
                  <a:pt x="9868964" y="3854975"/>
                  <a:pt x="8525152" y="3946610"/>
                </a:cubicBezTo>
                <a:cubicBezTo>
                  <a:pt x="7536530" y="4015223"/>
                  <a:pt x="6448423" y="3834662"/>
                  <a:pt x="5590375" y="4134393"/>
                </a:cubicBezTo>
                <a:cubicBezTo>
                  <a:pt x="4800721" y="4408845"/>
                  <a:pt x="4527139" y="5001084"/>
                  <a:pt x="4464961" y="5539155"/>
                </a:cubicBezTo>
                <a:cubicBezTo>
                  <a:pt x="4422991" y="5942708"/>
                  <a:pt x="4461464" y="6358450"/>
                  <a:pt x="4331184" y="6749815"/>
                </a:cubicBezTo>
                <a:lnTo>
                  <a:pt x="4286251" y="6858000"/>
                </a:lnTo>
                <a:lnTo>
                  <a:pt x="0" y="6858000"/>
                </a:lnTo>
                <a:lnTo>
                  <a:pt x="0" y="3039466"/>
                </a:lnTo>
                <a:lnTo>
                  <a:pt x="209538" y="3003265"/>
                </a:lnTo>
                <a:cubicBezTo>
                  <a:pt x="706404" y="2936384"/>
                  <a:pt x="1212812" y="2974186"/>
                  <a:pt x="1711586" y="2985818"/>
                </a:cubicBezTo>
                <a:cubicBezTo>
                  <a:pt x="2390190" y="3016835"/>
                  <a:pt x="3082366" y="2985818"/>
                  <a:pt x="3679538" y="2613612"/>
                </a:cubicBezTo>
                <a:cubicBezTo>
                  <a:pt x="4263137" y="2256915"/>
                  <a:pt x="4683872" y="1621065"/>
                  <a:pt x="5172467" y="1109282"/>
                </a:cubicBezTo>
                <a:cubicBezTo>
                  <a:pt x="5528734" y="731261"/>
                  <a:pt x="5932716" y="390315"/>
                  <a:pt x="6366518" y="1134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32" name="Freeform 52">
            <a:extLst>
              <a:ext uri="{FF2B5EF4-FFF2-40B4-BE49-F238E27FC236}">
                <a16:creationId xmlns:a16="http://schemas.microsoft.com/office/drawing/2014/main" id="{2D7B2431-7CBC-4726-84EF-2E7C56FA505D}"/>
              </a:ext>
            </a:extLst>
          </p:cNvPr>
          <p:cNvSpPr/>
          <p:nvPr/>
        </p:nvSpPr>
        <p:spPr>
          <a:xfrm flipH="1">
            <a:off x="4195196" y="1"/>
            <a:ext cx="3570097" cy="2528709"/>
          </a:xfrm>
          <a:custGeom>
            <a:avLst/>
            <a:gdLst>
              <a:gd name="connsiteX0" fmla="*/ 965010 w 3570097"/>
              <a:gd name="connsiteY0" fmla="*/ 0 h 2528709"/>
              <a:gd name="connsiteX1" fmla="*/ 2958550 w 3570097"/>
              <a:gd name="connsiteY1" fmla="*/ 0 h 2528709"/>
              <a:gd name="connsiteX2" fmla="*/ 3020486 w 3570097"/>
              <a:gd name="connsiteY2" fmla="*/ 13521 h 2528709"/>
              <a:gd name="connsiteX3" fmla="*/ 3438277 w 3570097"/>
              <a:gd name="connsiteY3" fmla="*/ 137610 h 2528709"/>
              <a:gd name="connsiteX4" fmla="*/ 3471260 w 3570097"/>
              <a:gd name="connsiteY4" fmla="*/ 711467 h 2528709"/>
              <a:gd name="connsiteX5" fmla="*/ 3308084 w 3570097"/>
              <a:gd name="connsiteY5" fmla="*/ 2019804 h 2528709"/>
              <a:gd name="connsiteX6" fmla="*/ 3175856 w 3570097"/>
              <a:gd name="connsiteY6" fmla="*/ 2308901 h 2528709"/>
              <a:gd name="connsiteX7" fmla="*/ 2721208 w 3570097"/>
              <a:gd name="connsiteY7" fmla="*/ 2528126 h 2528709"/>
              <a:gd name="connsiteX8" fmla="*/ 2033881 w 3570097"/>
              <a:gd name="connsiteY8" fmla="*/ 2097816 h 2528709"/>
              <a:gd name="connsiteX9" fmla="*/ 1439442 w 3570097"/>
              <a:gd name="connsiteY9" fmla="*/ 1774201 h 2528709"/>
              <a:gd name="connsiteX10" fmla="*/ 839510 w 3570097"/>
              <a:gd name="connsiteY10" fmla="*/ 1907684 h 2528709"/>
              <a:gd name="connsiteX11" fmla="*/ 349211 w 3570097"/>
              <a:gd name="connsiteY11" fmla="*/ 1964583 h 2528709"/>
              <a:gd name="connsiteX12" fmla="*/ 99837 w 3570097"/>
              <a:gd name="connsiteY12" fmla="*/ 1042234 h 2528709"/>
              <a:gd name="connsiteX13" fmla="*/ 439834 w 3570097"/>
              <a:gd name="connsiteY13" fmla="*/ 720340 h 2528709"/>
              <a:gd name="connsiteX14" fmla="*/ 918895 w 3570097"/>
              <a:gd name="connsiteY14" fmla="*/ 237590 h 2528709"/>
              <a:gd name="connsiteX15" fmla="*/ 964440 w 3570097"/>
              <a:gd name="connsiteY15" fmla="*/ 29366 h 252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70097" h="2528709">
                <a:moveTo>
                  <a:pt x="965010" y="0"/>
                </a:moveTo>
                <a:lnTo>
                  <a:pt x="2958550" y="0"/>
                </a:lnTo>
                <a:lnTo>
                  <a:pt x="3020486" y="13521"/>
                </a:lnTo>
                <a:cubicBezTo>
                  <a:pt x="3165295" y="40295"/>
                  <a:pt x="3316746" y="50994"/>
                  <a:pt x="3438277" y="137610"/>
                </a:cubicBezTo>
                <a:cubicBezTo>
                  <a:pt x="3621843" y="278209"/>
                  <a:pt x="3595204" y="620975"/>
                  <a:pt x="3471260" y="711467"/>
                </a:cubicBezTo>
                <a:cubicBezTo>
                  <a:pt x="2782417" y="1216125"/>
                  <a:pt x="3318417" y="1528027"/>
                  <a:pt x="3308084" y="2019804"/>
                </a:cubicBezTo>
                <a:cubicBezTo>
                  <a:pt x="3305859" y="2099045"/>
                  <a:pt x="3247403" y="2239362"/>
                  <a:pt x="3175856" y="2308901"/>
                </a:cubicBezTo>
                <a:cubicBezTo>
                  <a:pt x="3083146" y="2416139"/>
                  <a:pt x="2855822" y="2525751"/>
                  <a:pt x="2721208" y="2528126"/>
                </a:cubicBezTo>
                <a:cubicBezTo>
                  <a:pt x="2397570" y="2542939"/>
                  <a:pt x="2246261" y="2272500"/>
                  <a:pt x="2033881" y="2097816"/>
                </a:cubicBezTo>
                <a:cubicBezTo>
                  <a:pt x="1821502" y="1923132"/>
                  <a:pt x="1713104" y="1763000"/>
                  <a:pt x="1439442" y="1774201"/>
                </a:cubicBezTo>
                <a:cubicBezTo>
                  <a:pt x="1272181" y="1782614"/>
                  <a:pt x="990252" y="1840389"/>
                  <a:pt x="839510" y="1907684"/>
                </a:cubicBezTo>
                <a:cubicBezTo>
                  <a:pt x="683326" y="1975985"/>
                  <a:pt x="502357" y="2031979"/>
                  <a:pt x="349211" y="1964583"/>
                </a:cubicBezTo>
                <a:cubicBezTo>
                  <a:pt x="-130576" y="1743636"/>
                  <a:pt x="-11616" y="1169830"/>
                  <a:pt x="99837" y="1042234"/>
                </a:cubicBezTo>
                <a:cubicBezTo>
                  <a:pt x="202423" y="927539"/>
                  <a:pt x="288685" y="815864"/>
                  <a:pt x="439834" y="720340"/>
                </a:cubicBezTo>
                <a:cubicBezTo>
                  <a:pt x="635925" y="593982"/>
                  <a:pt x="828994" y="451290"/>
                  <a:pt x="918895" y="237590"/>
                </a:cubicBezTo>
                <a:cubicBezTo>
                  <a:pt x="947518" y="171767"/>
                  <a:pt x="959857" y="101565"/>
                  <a:pt x="964440" y="293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53FA2D65-0E97-4375-9EE2-257AB8002D20}"/>
              </a:ext>
            </a:extLst>
          </p:cNvPr>
          <p:cNvSpPr/>
          <p:nvPr/>
        </p:nvSpPr>
        <p:spPr>
          <a:xfrm flipH="1">
            <a:off x="0" y="1"/>
            <a:ext cx="12192000" cy="6717323"/>
          </a:xfrm>
          <a:custGeom>
            <a:avLst/>
            <a:gdLst>
              <a:gd name="connsiteX0" fmla="*/ 6326820 w 12192000"/>
              <a:gd name="connsiteY0" fmla="*/ 0 h 6717323"/>
              <a:gd name="connsiteX1" fmla="*/ 12192000 w 12192000"/>
              <a:gd name="connsiteY1" fmla="*/ 0 h 6717323"/>
              <a:gd name="connsiteX2" fmla="*/ 12192000 w 12192000"/>
              <a:gd name="connsiteY2" fmla="*/ 2392972 h 6717323"/>
              <a:gd name="connsiteX3" fmla="*/ 11887742 w 12192000"/>
              <a:gd name="connsiteY3" fmla="*/ 2587875 h 6717323"/>
              <a:gd name="connsiteX4" fmla="*/ 8525152 w 12192000"/>
              <a:gd name="connsiteY4" fmla="*/ 3805933 h 6717323"/>
              <a:gd name="connsiteX5" fmla="*/ 5590375 w 12192000"/>
              <a:gd name="connsiteY5" fmla="*/ 3993716 h 6717323"/>
              <a:gd name="connsiteX6" fmla="*/ 4464961 w 12192000"/>
              <a:gd name="connsiteY6" fmla="*/ 5398478 h 6717323"/>
              <a:gd name="connsiteX7" fmla="*/ 4331184 w 12192000"/>
              <a:gd name="connsiteY7" fmla="*/ 6609138 h 6717323"/>
              <a:gd name="connsiteX8" fmla="*/ 4286252 w 12192000"/>
              <a:gd name="connsiteY8" fmla="*/ 6717323 h 6717323"/>
              <a:gd name="connsiteX9" fmla="*/ 0 w 12192000"/>
              <a:gd name="connsiteY9" fmla="*/ 6717323 h 6717323"/>
              <a:gd name="connsiteX10" fmla="*/ 0 w 12192000"/>
              <a:gd name="connsiteY10" fmla="*/ 2898789 h 6717323"/>
              <a:gd name="connsiteX11" fmla="*/ 209538 w 12192000"/>
              <a:gd name="connsiteY11" fmla="*/ 2862588 h 6717323"/>
              <a:gd name="connsiteX12" fmla="*/ 1711586 w 12192000"/>
              <a:gd name="connsiteY12" fmla="*/ 2845141 h 6717323"/>
              <a:gd name="connsiteX13" fmla="*/ 3679538 w 12192000"/>
              <a:gd name="connsiteY13" fmla="*/ 2472935 h 6717323"/>
              <a:gd name="connsiteX14" fmla="*/ 5172467 w 12192000"/>
              <a:gd name="connsiteY14" fmla="*/ 968605 h 6717323"/>
              <a:gd name="connsiteX15" fmla="*/ 6047037 w 12192000"/>
              <a:gd name="connsiteY15" fmla="*/ 192008 h 6717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717323">
                <a:moveTo>
                  <a:pt x="6326820" y="0"/>
                </a:moveTo>
                <a:lnTo>
                  <a:pt x="12192000" y="0"/>
                </a:lnTo>
                <a:lnTo>
                  <a:pt x="12192000" y="2392972"/>
                </a:lnTo>
                <a:lnTo>
                  <a:pt x="11887742" y="2587875"/>
                </a:lnTo>
                <a:cubicBezTo>
                  <a:pt x="10950950" y="3171996"/>
                  <a:pt x="9868964" y="3714298"/>
                  <a:pt x="8525152" y="3805933"/>
                </a:cubicBezTo>
                <a:cubicBezTo>
                  <a:pt x="7536530" y="3874546"/>
                  <a:pt x="6448423" y="3693985"/>
                  <a:pt x="5590375" y="3993716"/>
                </a:cubicBezTo>
                <a:cubicBezTo>
                  <a:pt x="4800720" y="4268168"/>
                  <a:pt x="4527139" y="4860407"/>
                  <a:pt x="4464961" y="5398478"/>
                </a:cubicBezTo>
                <a:cubicBezTo>
                  <a:pt x="4422991" y="5802031"/>
                  <a:pt x="4461464" y="6217773"/>
                  <a:pt x="4331184" y="6609138"/>
                </a:cubicBezTo>
                <a:lnTo>
                  <a:pt x="4286252" y="6717323"/>
                </a:lnTo>
                <a:lnTo>
                  <a:pt x="0" y="6717323"/>
                </a:lnTo>
                <a:lnTo>
                  <a:pt x="0" y="2898789"/>
                </a:lnTo>
                <a:lnTo>
                  <a:pt x="209538" y="2862588"/>
                </a:lnTo>
                <a:cubicBezTo>
                  <a:pt x="706404" y="2795707"/>
                  <a:pt x="1212812" y="2833509"/>
                  <a:pt x="1711586" y="2845141"/>
                </a:cubicBezTo>
                <a:cubicBezTo>
                  <a:pt x="2390190" y="2876158"/>
                  <a:pt x="3082366" y="2845141"/>
                  <a:pt x="3679538" y="2472935"/>
                </a:cubicBezTo>
                <a:cubicBezTo>
                  <a:pt x="4263137" y="2116238"/>
                  <a:pt x="4683872" y="1480388"/>
                  <a:pt x="5172467" y="968605"/>
                </a:cubicBezTo>
                <a:cubicBezTo>
                  <a:pt x="5439668" y="685089"/>
                  <a:pt x="5733707" y="422428"/>
                  <a:pt x="6047037" y="1920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FD6E88-A66A-4E35-9FE5-4BB305EAEC19}"/>
              </a:ext>
            </a:extLst>
          </p:cNvPr>
          <p:cNvSpPr txBox="1"/>
          <p:nvPr/>
        </p:nvSpPr>
        <p:spPr>
          <a:xfrm flipH="1">
            <a:off x="746415" y="4957386"/>
            <a:ext cx="38780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01CB22-5570-45CB-8AF2-D43438740B1C}"/>
              </a:ext>
            </a:extLst>
          </p:cNvPr>
          <p:cNvGrpSpPr/>
          <p:nvPr/>
        </p:nvGrpSpPr>
        <p:grpSpPr>
          <a:xfrm flipH="1">
            <a:off x="822972" y="4329291"/>
            <a:ext cx="1975906" cy="494676"/>
            <a:chOff x="10453468" y="5200523"/>
            <a:chExt cx="1975906" cy="494676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A219880-EC67-4788-B4C8-98CF97CE4F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53468" y="5200523"/>
              <a:ext cx="494676" cy="4946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Icon 9">
              <a:extLst>
                <a:ext uri="{FF2B5EF4-FFF2-40B4-BE49-F238E27FC236}">
                  <a16:creationId xmlns:a16="http://schemas.microsoft.com/office/drawing/2014/main" id="{98F2F81D-ED52-4988-82CF-0A59881E9F46}"/>
                </a:ext>
              </a:extLst>
            </p:cNvPr>
            <p:cNvSpPr/>
            <p:nvPr/>
          </p:nvSpPr>
          <p:spPr>
            <a:xfrm>
              <a:off x="10600692" y="5348526"/>
              <a:ext cx="200237" cy="200254"/>
            </a:xfrm>
            <a:custGeom>
              <a:avLst/>
              <a:gdLst>
                <a:gd name="connsiteX0" fmla="*/ 159516 w 319121"/>
                <a:gd name="connsiteY0" fmla="*/ 275831 h 319149"/>
                <a:gd name="connsiteX1" fmla="*/ 132833 w 319121"/>
                <a:gd name="connsiteY1" fmla="*/ 284715 h 319149"/>
                <a:gd name="connsiteX2" fmla="*/ 116840 w 319121"/>
                <a:gd name="connsiteY2" fmla="*/ 294215 h 319149"/>
                <a:gd name="connsiteX3" fmla="*/ 200872 w 319121"/>
                <a:gd name="connsiteY3" fmla="*/ 294215 h 319149"/>
                <a:gd name="connsiteX4" fmla="*/ 159516 w 319121"/>
                <a:gd name="connsiteY4" fmla="*/ 275831 h 319149"/>
                <a:gd name="connsiteX5" fmla="*/ 165331 w 319121"/>
                <a:gd name="connsiteY5" fmla="*/ 51899 h 319149"/>
                <a:gd name="connsiteX6" fmla="*/ 172040 w 319121"/>
                <a:gd name="connsiteY6" fmla="*/ 62957 h 319149"/>
                <a:gd name="connsiteX7" fmla="*/ 172040 w 319121"/>
                <a:gd name="connsiteY7" fmla="*/ 121550 h 319149"/>
                <a:gd name="connsiteX8" fmla="*/ 159573 w 319121"/>
                <a:gd name="connsiteY8" fmla="*/ 134017 h 319149"/>
                <a:gd name="connsiteX9" fmla="*/ 147106 w 319121"/>
                <a:gd name="connsiteY9" fmla="*/ 121550 h 319149"/>
                <a:gd name="connsiteX10" fmla="*/ 147106 w 319121"/>
                <a:gd name="connsiteY10" fmla="*/ 86844 h 319149"/>
                <a:gd name="connsiteX11" fmla="*/ 130659 w 319121"/>
                <a:gd name="connsiteY11" fmla="*/ 83196 h 319149"/>
                <a:gd name="connsiteX12" fmla="*/ 133724 w 319121"/>
                <a:gd name="connsiteY12" fmla="*/ 65833 h 319149"/>
                <a:gd name="connsiteX13" fmla="*/ 152424 w 319121"/>
                <a:gd name="connsiteY13" fmla="*/ 52743 h 319149"/>
                <a:gd name="connsiteX14" fmla="*/ 165331 w 319121"/>
                <a:gd name="connsiteY14" fmla="*/ 51899 h 319149"/>
                <a:gd name="connsiteX15" fmla="*/ 27481 w 319121"/>
                <a:gd name="connsiteY15" fmla="*/ 49867 h 319149"/>
                <a:gd name="connsiteX16" fmla="*/ 40637 w 319121"/>
                <a:gd name="connsiteY16" fmla="*/ 83207 h 319149"/>
                <a:gd name="connsiteX17" fmla="*/ 83189 w 319121"/>
                <a:gd name="connsiteY17" fmla="*/ 135923 h 319149"/>
                <a:gd name="connsiteX18" fmla="*/ 64164 w 319121"/>
                <a:gd name="connsiteY18" fmla="*/ 49867 h 319149"/>
                <a:gd name="connsiteX19" fmla="*/ 88013 w 319121"/>
                <a:gd name="connsiteY19" fmla="*/ 24933 h 319149"/>
                <a:gd name="connsiteX20" fmla="*/ 117630 w 319121"/>
                <a:gd name="connsiteY20" fmla="*/ 147291 h 319149"/>
                <a:gd name="connsiteX21" fmla="*/ 137282 w 319121"/>
                <a:gd name="connsiteY21" fmla="*/ 172612 h 319149"/>
                <a:gd name="connsiteX22" fmla="*/ 159343 w 319121"/>
                <a:gd name="connsiteY22" fmla="*/ 201487 h 319149"/>
                <a:gd name="connsiteX23" fmla="*/ 181557 w 319121"/>
                <a:gd name="connsiteY23" fmla="*/ 172727 h 319149"/>
                <a:gd name="connsiteX24" fmla="*/ 201516 w 319121"/>
                <a:gd name="connsiteY24" fmla="*/ 147291 h 319149"/>
                <a:gd name="connsiteX25" fmla="*/ 231132 w 319121"/>
                <a:gd name="connsiteY25" fmla="*/ 24933 h 319149"/>
                <a:gd name="connsiteX26" fmla="*/ 75422 w 319121"/>
                <a:gd name="connsiteY26" fmla="*/ 0 h 319149"/>
                <a:gd name="connsiteX27" fmla="*/ 243723 w 319121"/>
                <a:gd name="connsiteY27" fmla="*/ 0 h 319149"/>
                <a:gd name="connsiteX28" fmla="*/ 256189 w 319121"/>
                <a:gd name="connsiteY28" fmla="*/ 12467 h 319149"/>
                <a:gd name="connsiteX29" fmla="*/ 256069 w 319121"/>
                <a:gd name="connsiteY29" fmla="*/ 24933 h 319149"/>
                <a:gd name="connsiteX30" fmla="*/ 306654 w 319121"/>
                <a:gd name="connsiteY30" fmla="*/ 24933 h 319149"/>
                <a:gd name="connsiteX31" fmla="*/ 315778 w 319121"/>
                <a:gd name="connsiteY31" fmla="*/ 28905 h 319149"/>
                <a:gd name="connsiteX32" fmla="*/ 319090 w 319121"/>
                <a:gd name="connsiteY32" fmla="*/ 38288 h 319149"/>
                <a:gd name="connsiteX33" fmla="*/ 312588 w 319121"/>
                <a:gd name="connsiteY33" fmla="*/ 66910 h 319149"/>
                <a:gd name="connsiteX34" fmla="*/ 300766 w 319121"/>
                <a:gd name="connsiteY34" fmla="*/ 75428 h 319149"/>
                <a:gd name="connsiteX35" fmla="*/ 296812 w 319121"/>
                <a:gd name="connsiteY35" fmla="*/ 74781 h 319149"/>
                <a:gd name="connsiteX36" fmla="*/ 288941 w 319121"/>
                <a:gd name="connsiteY36" fmla="*/ 59005 h 319149"/>
                <a:gd name="connsiteX37" fmla="*/ 291653 w 319121"/>
                <a:gd name="connsiteY37" fmla="*/ 49867 h 319149"/>
                <a:gd name="connsiteX38" fmla="*/ 254981 w 319121"/>
                <a:gd name="connsiteY38" fmla="*/ 49867 h 319149"/>
                <a:gd name="connsiteX39" fmla="*/ 236033 w 319121"/>
                <a:gd name="connsiteY39" fmla="*/ 135754 h 319149"/>
                <a:gd name="connsiteX40" fmla="*/ 261588 w 319121"/>
                <a:gd name="connsiteY40" fmla="*/ 109048 h 319149"/>
                <a:gd name="connsiteX41" fmla="*/ 279093 w 319121"/>
                <a:gd name="connsiteY41" fmla="*/ 106950 h 319149"/>
                <a:gd name="connsiteX42" fmla="*/ 281191 w 319121"/>
                <a:gd name="connsiteY42" fmla="*/ 124455 h 319149"/>
                <a:gd name="connsiteX43" fmla="*/ 199924 w 319121"/>
                <a:gd name="connsiteY43" fmla="*/ 189612 h 319149"/>
                <a:gd name="connsiteX44" fmla="*/ 172039 w 319121"/>
                <a:gd name="connsiteY44" fmla="*/ 232059 h 319149"/>
                <a:gd name="connsiteX45" fmla="*/ 172040 w 319121"/>
                <a:gd name="connsiteY45" fmla="*/ 253448 h 319149"/>
                <a:gd name="connsiteX46" fmla="*/ 195658 w 319121"/>
                <a:gd name="connsiteY46" fmla="*/ 262211 h 319149"/>
                <a:gd name="connsiteX47" fmla="*/ 233750 w 319121"/>
                <a:gd name="connsiteY47" fmla="*/ 306682 h 319149"/>
                <a:gd name="connsiteX48" fmla="*/ 221283 w 319121"/>
                <a:gd name="connsiteY48" fmla="*/ 319149 h 319149"/>
                <a:gd name="connsiteX49" fmla="*/ 96616 w 319121"/>
                <a:gd name="connsiteY49" fmla="*/ 319149 h 319149"/>
                <a:gd name="connsiteX50" fmla="*/ 84149 w 319121"/>
                <a:gd name="connsiteY50" fmla="*/ 306682 h 319149"/>
                <a:gd name="connsiteX51" fmla="*/ 123021 w 319121"/>
                <a:gd name="connsiteY51" fmla="*/ 261790 h 319149"/>
                <a:gd name="connsiteX52" fmla="*/ 147106 w 319121"/>
                <a:gd name="connsiteY52" fmla="*/ 253274 h 319149"/>
                <a:gd name="connsiteX53" fmla="*/ 147105 w 319121"/>
                <a:gd name="connsiteY53" fmla="*/ 233007 h 319149"/>
                <a:gd name="connsiteX54" fmla="*/ 118847 w 319121"/>
                <a:gd name="connsiteY54" fmla="*/ 189426 h 319149"/>
                <a:gd name="connsiteX55" fmla="*/ 54083 w 319121"/>
                <a:gd name="connsiteY55" fmla="*/ 142736 h 319149"/>
                <a:gd name="connsiteX56" fmla="*/ 17933 w 319121"/>
                <a:gd name="connsiteY56" fmla="*/ 93605 h 319149"/>
                <a:gd name="connsiteX57" fmla="*/ 31 w 319121"/>
                <a:gd name="connsiteY57" fmla="*/ 38288 h 319149"/>
                <a:gd name="connsiteX58" fmla="*/ 3342 w 319121"/>
                <a:gd name="connsiteY58" fmla="*/ 28905 h 319149"/>
                <a:gd name="connsiteX59" fmla="*/ 12466 w 319121"/>
                <a:gd name="connsiteY59" fmla="*/ 24933 h 319149"/>
                <a:gd name="connsiteX60" fmla="*/ 63076 w 319121"/>
                <a:gd name="connsiteY60" fmla="*/ 24933 h 319149"/>
                <a:gd name="connsiteX61" fmla="*/ 62955 w 319121"/>
                <a:gd name="connsiteY61" fmla="*/ 12467 h 319149"/>
                <a:gd name="connsiteX62" fmla="*/ 75422 w 319121"/>
                <a:gd name="connsiteY62" fmla="*/ 0 h 3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19121" h="319149">
                  <a:moveTo>
                    <a:pt x="159516" y="275831"/>
                  </a:moveTo>
                  <a:cubicBezTo>
                    <a:pt x="154702" y="276965"/>
                    <a:pt x="143637" y="279859"/>
                    <a:pt x="132833" y="284715"/>
                  </a:cubicBezTo>
                  <a:cubicBezTo>
                    <a:pt x="128916" y="286475"/>
                    <a:pt x="122151" y="289846"/>
                    <a:pt x="116840" y="294215"/>
                  </a:cubicBezTo>
                  <a:lnTo>
                    <a:pt x="200872" y="294215"/>
                  </a:lnTo>
                  <a:cubicBezTo>
                    <a:pt x="190495" y="285828"/>
                    <a:pt x="172161" y="278934"/>
                    <a:pt x="159516" y="275831"/>
                  </a:cubicBezTo>
                  <a:close/>
                  <a:moveTo>
                    <a:pt x="165331" y="51899"/>
                  </a:moveTo>
                  <a:cubicBezTo>
                    <a:pt x="169453" y="54045"/>
                    <a:pt x="172040" y="58308"/>
                    <a:pt x="172040" y="62957"/>
                  </a:cubicBezTo>
                  <a:lnTo>
                    <a:pt x="172040" y="121550"/>
                  </a:lnTo>
                  <a:cubicBezTo>
                    <a:pt x="172040" y="128436"/>
                    <a:pt x="166458" y="134017"/>
                    <a:pt x="159573" y="134017"/>
                  </a:cubicBezTo>
                  <a:cubicBezTo>
                    <a:pt x="152688" y="134017"/>
                    <a:pt x="147106" y="128436"/>
                    <a:pt x="147106" y="121550"/>
                  </a:cubicBezTo>
                  <a:lnTo>
                    <a:pt x="147106" y="86844"/>
                  </a:lnTo>
                  <a:cubicBezTo>
                    <a:pt x="141566" y="90050"/>
                    <a:pt x="134398" y="88536"/>
                    <a:pt x="130659" y="83196"/>
                  </a:cubicBezTo>
                  <a:cubicBezTo>
                    <a:pt x="126711" y="77554"/>
                    <a:pt x="128083" y="69781"/>
                    <a:pt x="133724" y="65833"/>
                  </a:cubicBezTo>
                  <a:lnTo>
                    <a:pt x="152424" y="52743"/>
                  </a:lnTo>
                  <a:cubicBezTo>
                    <a:pt x="156232" y="50078"/>
                    <a:pt x="161207" y="49752"/>
                    <a:pt x="165331" y="51899"/>
                  </a:cubicBezTo>
                  <a:close/>
                  <a:moveTo>
                    <a:pt x="27481" y="49867"/>
                  </a:moveTo>
                  <a:cubicBezTo>
                    <a:pt x="29657" y="58263"/>
                    <a:pt x="33595" y="69988"/>
                    <a:pt x="40637" y="83207"/>
                  </a:cubicBezTo>
                  <a:cubicBezTo>
                    <a:pt x="51131" y="102905"/>
                    <a:pt x="65366" y="120523"/>
                    <a:pt x="83189" y="135923"/>
                  </a:cubicBezTo>
                  <a:cubicBezTo>
                    <a:pt x="72679" y="112171"/>
                    <a:pt x="66574" y="84501"/>
                    <a:pt x="64164" y="49867"/>
                  </a:cubicBezTo>
                  <a:close/>
                  <a:moveTo>
                    <a:pt x="88013" y="24933"/>
                  </a:moveTo>
                  <a:cubicBezTo>
                    <a:pt x="89155" y="80455"/>
                    <a:pt x="98202" y="117499"/>
                    <a:pt x="117630" y="147291"/>
                  </a:cubicBezTo>
                  <a:cubicBezTo>
                    <a:pt x="123503" y="156298"/>
                    <a:pt x="130196" y="164222"/>
                    <a:pt x="137282" y="172612"/>
                  </a:cubicBezTo>
                  <a:cubicBezTo>
                    <a:pt x="144917" y="181651"/>
                    <a:pt x="152705" y="190870"/>
                    <a:pt x="159343" y="201487"/>
                  </a:cubicBezTo>
                  <a:cubicBezTo>
                    <a:pt x="165995" y="190846"/>
                    <a:pt x="173854" y="181696"/>
                    <a:pt x="181557" y="172727"/>
                  </a:cubicBezTo>
                  <a:cubicBezTo>
                    <a:pt x="188760" y="164341"/>
                    <a:pt x="195563" y="156420"/>
                    <a:pt x="201516" y="147291"/>
                  </a:cubicBezTo>
                  <a:cubicBezTo>
                    <a:pt x="220944" y="117499"/>
                    <a:pt x="229990" y="80455"/>
                    <a:pt x="231132" y="24933"/>
                  </a:cubicBezTo>
                  <a:close/>
                  <a:moveTo>
                    <a:pt x="75422" y="0"/>
                  </a:moveTo>
                  <a:lnTo>
                    <a:pt x="243723" y="0"/>
                  </a:lnTo>
                  <a:cubicBezTo>
                    <a:pt x="250608" y="0"/>
                    <a:pt x="256189" y="5581"/>
                    <a:pt x="256189" y="12467"/>
                  </a:cubicBezTo>
                  <a:cubicBezTo>
                    <a:pt x="256189" y="16713"/>
                    <a:pt x="256150" y="20867"/>
                    <a:pt x="256069" y="24933"/>
                  </a:cubicBezTo>
                  <a:lnTo>
                    <a:pt x="306654" y="24933"/>
                  </a:lnTo>
                  <a:cubicBezTo>
                    <a:pt x="310115" y="24933"/>
                    <a:pt x="313420" y="26372"/>
                    <a:pt x="315778" y="28905"/>
                  </a:cubicBezTo>
                  <a:cubicBezTo>
                    <a:pt x="318137" y="31438"/>
                    <a:pt x="319336" y="34836"/>
                    <a:pt x="319090" y="38288"/>
                  </a:cubicBezTo>
                  <a:cubicBezTo>
                    <a:pt x="319004" y="39483"/>
                    <a:pt x="318097" y="50430"/>
                    <a:pt x="312588" y="66910"/>
                  </a:cubicBezTo>
                  <a:cubicBezTo>
                    <a:pt x="310844" y="72129"/>
                    <a:pt x="305982" y="75427"/>
                    <a:pt x="300766" y="75428"/>
                  </a:cubicBezTo>
                  <a:cubicBezTo>
                    <a:pt x="299456" y="75428"/>
                    <a:pt x="298124" y="75219"/>
                    <a:pt x="296812" y="74781"/>
                  </a:cubicBezTo>
                  <a:cubicBezTo>
                    <a:pt x="290282" y="72598"/>
                    <a:pt x="286758" y="65535"/>
                    <a:pt x="288941" y="59005"/>
                  </a:cubicBezTo>
                  <a:cubicBezTo>
                    <a:pt x="290061" y="55656"/>
                    <a:pt x="290950" y="52588"/>
                    <a:pt x="291653" y="49867"/>
                  </a:cubicBezTo>
                  <a:lnTo>
                    <a:pt x="254981" y="49867"/>
                  </a:lnTo>
                  <a:cubicBezTo>
                    <a:pt x="252577" y="84418"/>
                    <a:pt x="246496" y="112041"/>
                    <a:pt x="236033" y="135754"/>
                  </a:cubicBezTo>
                  <a:cubicBezTo>
                    <a:pt x="245567" y="127488"/>
                    <a:pt x="254101" y="118575"/>
                    <a:pt x="261588" y="109048"/>
                  </a:cubicBezTo>
                  <a:cubicBezTo>
                    <a:pt x="265842" y="103635"/>
                    <a:pt x="273678" y="102695"/>
                    <a:pt x="279093" y="106950"/>
                  </a:cubicBezTo>
                  <a:cubicBezTo>
                    <a:pt x="284506" y="111204"/>
                    <a:pt x="285446" y="119042"/>
                    <a:pt x="281191" y="124455"/>
                  </a:cubicBezTo>
                  <a:cubicBezTo>
                    <a:pt x="260641" y="150602"/>
                    <a:pt x="233301" y="172517"/>
                    <a:pt x="199924" y="189612"/>
                  </a:cubicBezTo>
                  <a:cubicBezTo>
                    <a:pt x="188575" y="202828"/>
                    <a:pt x="177891" y="215423"/>
                    <a:pt x="172039" y="232059"/>
                  </a:cubicBezTo>
                  <a:lnTo>
                    <a:pt x="172040" y="253448"/>
                  </a:lnTo>
                  <a:cubicBezTo>
                    <a:pt x="178357" y="255308"/>
                    <a:pt x="186978" y="258200"/>
                    <a:pt x="195658" y="262211"/>
                  </a:cubicBezTo>
                  <a:cubicBezTo>
                    <a:pt x="227141" y="276761"/>
                    <a:pt x="233750" y="294425"/>
                    <a:pt x="233750" y="306682"/>
                  </a:cubicBezTo>
                  <a:cubicBezTo>
                    <a:pt x="233750" y="313567"/>
                    <a:pt x="228169" y="319149"/>
                    <a:pt x="221283" y="319149"/>
                  </a:cubicBezTo>
                  <a:lnTo>
                    <a:pt x="96616" y="319149"/>
                  </a:lnTo>
                  <a:cubicBezTo>
                    <a:pt x="89731" y="319149"/>
                    <a:pt x="84149" y="313567"/>
                    <a:pt x="84149" y="306682"/>
                  </a:cubicBezTo>
                  <a:cubicBezTo>
                    <a:pt x="84149" y="294103"/>
                    <a:pt x="90893" y="276104"/>
                    <a:pt x="123021" y="261790"/>
                  </a:cubicBezTo>
                  <a:cubicBezTo>
                    <a:pt x="131870" y="257847"/>
                    <a:pt x="140660" y="255055"/>
                    <a:pt x="147106" y="253274"/>
                  </a:cubicBezTo>
                  <a:lnTo>
                    <a:pt x="147105" y="233007"/>
                  </a:lnTo>
                  <a:cubicBezTo>
                    <a:pt x="141170" y="216030"/>
                    <a:pt x="130352" y="203050"/>
                    <a:pt x="118847" y="189426"/>
                  </a:cubicBezTo>
                  <a:cubicBezTo>
                    <a:pt x="93795" y="176552"/>
                    <a:pt x="72007" y="160853"/>
                    <a:pt x="54083" y="142736"/>
                  </a:cubicBezTo>
                  <a:cubicBezTo>
                    <a:pt x="39356" y="127850"/>
                    <a:pt x="27193" y="111320"/>
                    <a:pt x="17933" y="93605"/>
                  </a:cubicBezTo>
                  <a:cubicBezTo>
                    <a:pt x="1957" y="63045"/>
                    <a:pt x="102" y="39285"/>
                    <a:pt x="31" y="38288"/>
                  </a:cubicBezTo>
                  <a:cubicBezTo>
                    <a:pt x="-216" y="34836"/>
                    <a:pt x="984" y="31437"/>
                    <a:pt x="3342" y="28905"/>
                  </a:cubicBezTo>
                  <a:cubicBezTo>
                    <a:pt x="5700" y="26372"/>
                    <a:pt x="9005" y="24933"/>
                    <a:pt x="12466" y="24933"/>
                  </a:cubicBezTo>
                  <a:lnTo>
                    <a:pt x="63076" y="24933"/>
                  </a:lnTo>
                  <a:cubicBezTo>
                    <a:pt x="62995" y="20867"/>
                    <a:pt x="62955" y="16713"/>
                    <a:pt x="62955" y="12467"/>
                  </a:cubicBezTo>
                  <a:cubicBezTo>
                    <a:pt x="62955" y="5581"/>
                    <a:pt x="68537" y="0"/>
                    <a:pt x="75422" y="0"/>
                  </a:cubicBezTo>
                  <a:close/>
                </a:path>
              </a:pathLst>
            </a:custGeom>
            <a:solidFill>
              <a:schemeClr val="bg1"/>
            </a:solidFill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D7650E78-F30A-4173-855E-B5426D4E31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94083" y="5200523"/>
              <a:ext cx="494676" cy="4946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3" name="Icon 28">
              <a:extLst>
                <a:ext uri="{FF2B5EF4-FFF2-40B4-BE49-F238E27FC236}">
                  <a16:creationId xmlns:a16="http://schemas.microsoft.com/office/drawing/2014/main" id="{EBA98F17-95DC-4A92-8B7C-86E781004372}"/>
                </a:ext>
              </a:extLst>
            </p:cNvPr>
            <p:cNvSpPr/>
            <p:nvPr/>
          </p:nvSpPr>
          <p:spPr>
            <a:xfrm>
              <a:off x="11349339" y="5347738"/>
              <a:ext cx="184168" cy="200254"/>
            </a:xfrm>
            <a:custGeom>
              <a:avLst/>
              <a:gdLst>
                <a:gd name="connsiteX0" fmla="*/ 226522 w 293512"/>
                <a:gd name="connsiteY0" fmla="*/ 232525 h 319147"/>
                <a:gd name="connsiteX1" fmla="*/ 220845 w 293512"/>
                <a:gd name="connsiteY1" fmla="*/ 244010 h 319147"/>
                <a:gd name="connsiteX2" fmla="*/ 211429 w 293512"/>
                <a:gd name="connsiteY2" fmla="*/ 250827 h 319147"/>
                <a:gd name="connsiteX3" fmla="*/ 199162 w 293512"/>
                <a:gd name="connsiteY3" fmla="*/ 252574 h 319147"/>
                <a:gd name="connsiteX4" fmla="*/ 207868 w 293512"/>
                <a:gd name="connsiteY4" fmla="*/ 260891 h 319147"/>
                <a:gd name="connsiteX5" fmla="*/ 211518 w 293512"/>
                <a:gd name="connsiteY5" fmla="*/ 272141 h 319147"/>
                <a:gd name="connsiteX6" fmla="*/ 209339 w 293512"/>
                <a:gd name="connsiteY6" fmla="*/ 284077 h 319147"/>
                <a:gd name="connsiteX7" fmla="*/ 220869 w 293512"/>
                <a:gd name="connsiteY7" fmla="*/ 278210 h 319147"/>
                <a:gd name="connsiteX8" fmla="*/ 226521 w 293512"/>
                <a:gd name="connsiteY8" fmla="*/ 276855 h 319147"/>
                <a:gd name="connsiteX9" fmla="*/ 232114 w 293512"/>
                <a:gd name="connsiteY9" fmla="*/ 278180 h 319147"/>
                <a:gd name="connsiteX10" fmla="*/ 243903 w 293512"/>
                <a:gd name="connsiteY10" fmla="*/ 284100 h 319147"/>
                <a:gd name="connsiteX11" fmla="*/ 241561 w 293512"/>
                <a:gd name="connsiteY11" fmla="*/ 272336 h 319147"/>
                <a:gd name="connsiteX12" fmla="*/ 245175 w 293512"/>
                <a:gd name="connsiteY12" fmla="*/ 260891 h 319147"/>
                <a:gd name="connsiteX13" fmla="*/ 253882 w 293512"/>
                <a:gd name="connsiteY13" fmla="*/ 252574 h 319147"/>
                <a:gd name="connsiteX14" fmla="*/ 241615 w 293512"/>
                <a:gd name="connsiteY14" fmla="*/ 250827 h 319147"/>
                <a:gd name="connsiteX15" fmla="*/ 232200 w 293512"/>
                <a:gd name="connsiteY15" fmla="*/ 244010 h 319147"/>
                <a:gd name="connsiteX16" fmla="*/ 226521 w 293512"/>
                <a:gd name="connsiteY16" fmla="*/ 191935 h 319147"/>
                <a:gd name="connsiteX17" fmla="*/ 237694 w 293512"/>
                <a:gd name="connsiteY17" fmla="*/ 198876 h 319147"/>
                <a:gd name="connsiteX18" fmla="*/ 251632 w 293512"/>
                <a:gd name="connsiteY18" fmla="*/ 227074 h 319147"/>
                <a:gd name="connsiteX19" fmla="*/ 282806 w 293512"/>
                <a:gd name="connsiteY19" fmla="*/ 231514 h 319147"/>
                <a:gd name="connsiteX20" fmla="*/ 292916 w 293512"/>
                <a:gd name="connsiteY20" fmla="*/ 240044 h 319147"/>
                <a:gd name="connsiteX21" fmla="*/ 289659 w 293512"/>
                <a:gd name="connsiteY21" fmla="*/ 252865 h 319147"/>
                <a:gd name="connsiteX22" fmla="*/ 267346 w 293512"/>
                <a:gd name="connsiteY22" fmla="*/ 274184 h 319147"/>
                <a:gd name="connsiteX23" fmla="*/ 273331 w 293512"/>
                <a:gd name="connsiteY23" fmla="*/ 304250 h 319147"/>
                <a:gd name="connsiteX24" fmla="*/ 268660 w 293512"/>
                <a:gd name="connsiteY24" fmla="*/ 316598 h 319147"/>
                <a:gd name="connsiteX25" fmla="*/ 261106 w 293512"/>
                <a:gd name="connsiteY25" fmla="*/ 319147 h 319147"/>
                <a:gd name="connsiteX26" fmla="*/ 255514 w 293512"/>
                <a:gd name="connsiteY26" fmla="*/ 317821 h 319147"/>
                <a:gd name="connsiteX27" fmla="*/ 226558 w 293512"/>
                <a:gd name="connsiteY27" fmla="*/ 303283 h 319147"/>
                <a:gd name="connsiteX28" fmla="*/ 198210 w 293512"/>
                <a:gd name="connsiteY28" fmla="*/ 317707 h 319147"/>
                <a:gd name="connsiteX29" fmla="*/ 185112 w 293512"/>
                <a:gd name="connsiteY29" fmla="*/ 316593 h 319147"/>
                <a:gd name="connsiteX30" fmla="*/ 180298 w 293512"/>
                <a:gd name="connsiteY30" fmla="*/ 304361 h 319147"/>
                <a:gd name="connsiteX31" fmla="*/ 185790 w 293512"/>
                <a:gd name="connsiteY31" fmla="*/ 274273 h 319147"/>
                <a:gd name="connsiteX32" fmla="*/ 163384 w 293512"/>
                <a:gd name="connsiteY32" fmla="*/ 252865 h 319147"/>
                <a:gd name="connsiteX33" fmla="*/ 160126 w 293512"/>
                <a:gd name="connsiteY33" fmla="*/ 240044 h 319147"/>
                <a:gd name="connsiteX34" fmla="*/ 170236 w 293512"/>
                <a:gd name="connsiteY34" fmla="*/ 231514 h 319147"/>
                <a:gd name="connsiteX35" fmla="*/ 201410 w 293512"/>
                <a:gd name="connsiteY35" fmla="*/ 227074 h 319147"/>
                <a:gd name="connsiteX36" fmla="*/ 215348 w 293512"/>
                <a:gd name="connsiteY36" fmla="*/ 198876 h 319147"/>
                <a:gd name="connsiteX37" fmla="*/ 226521 w 293512"/>
                <a:gd name="connsiteY37" fmla="*/ 191935 h 319147"/>
                <a:gd name="connsiteX38" fmla="*/ 37390 w 293512"/>
                <a:gd name="connsiteY38" fmla="*/ 0 h 319147"/>
                <a:gd name="connsiteX39" fmla="*/ 256123 w 293512"/>
                <a:gd name="connsiteY39" fmla="*/ 0 h 319147"/>
                <a:gd name="connsiteX40" fmla="*/ 268587 w 293512"/>
                <a:gd name="connsiteY40" fmla="*/ 12464 h 319147"/>
                <a:gd name="connsiteX41" fmla="*/ 268587 w 293512"/>
                <a:gd name="connsiteY41" fmla="*/ 158285 h 319147"/>
                <a:gd name="connsiteX42" fmla="*/ 256123 w 293512"/>
                <a:gd name="connsiteY42" fmla="*/ 170749 h 319147"/>
                <a:gd name="connsiteX43" fmla="*/ 243660 w 293512"/>
                <a:gd name="connsiteY43" fmla="*/ 158285 h 319147"/>
                <a:gd name="connsiteX44" fmla="*/ 243660 w 293512"/>
                <a:gd name="connsiteY44" fmla="*/ 24927 h 319147"/>
                <a:gd name="connsiteX45" fmla="*/ 37390 w 293512"/>
                <a:gd name="connsiteY45" fmla="*/ 24927 h 319147"/>
                <a:gd name="connsiteX46" fmla="*/ 24927 w 293512"/>
                <a:gd name="connsiteY46" fmla="*/ 37390 h 319147"/>
                <a:gd name="connsiteX47" fmla="*/ 24927 w 293512"/>
                <a:gd name="connsiteY47" fmla="*/ 246426 h 319147"/>
                <a:gd name="connsiteX48" fmla="*/ 37390 w 293512"/>
                <a:gd name="connsiteY48" fmla="*/ 244282 h 319147"/>
                <a:gd name="connsiteX49" fmla="*/ 49853 w 293512"/>
                <a:gd name="connsiteY49" fmla="*/ 244282 h 319147"/>
                <a:gd name="connsiteX50" fmla="*/ 49853 w 293512"/>
                <a:gd name="connsiteY50" fmla="*/ 62317 h 319147"/>
                <a:gd name="connsiteX51" fmla="*/ 62317 w 293512"/>
                <a:gd name="connsiteY51" fmla="*/ 49853 h 319147"/>
                <a:gd name="connsiteX52" fmla="*/ 74780 w 293512"/>
                <a:gd name="connsiteY52" fmla="*/ 62317 h 319147"/>
                <a:gd name="connsiteX53" fmla="*/ 74780 w 293512"/>
                <a:gd name="connsiteY53" fmla="*/ 244282 h 319147"/>
                <a:gd name="connsiteX54" fmla="*/ 119649 w 293512"/>
                <a:gd name="connsiteY54" fmla="*/ 244282 h 319147"/>
                <a:gd name="connsiteX55" fmla="*/ 132112 w 293512"/>
                <a:gd name="connsiteY55" fmla="*/ 256746 h 319147"/>
                <a:gd name="connsiteX56" fmla="*/ 119649 w 293512"/>
                <a:gd name="connsiteY56" fmla="*/ 269209 h 319147"/>
                <a:gd name="connsiteX57" fmla="*/ 37390 w 293512"/>
                <a:gd name="connsiteY57" fmla="*/ 269209 h 319147"/>
                <a:gd name="connsiteX58" fmla="*/ 24927 w 293512"/>
                <a:gd name="connsiteY58" fmla="*/ 281673 h 319147"/>
                <a:gd name="connsiteX59" fmla="*/ 37390 w 293512"/>
                <a:gd name="connsiteY59" fmla="*/ 294137 h 319147"/>
                <a:gd name="connsiteX60" fmla="*/ 137098 w 293512"/>
                <a:gd name="connsiteY60" fmla="*/ 294137 h 319147"/>
                <a:gd name="connsiteX61" fmla="*/ 149561 w 293512"/>
                <a:gd name="connsiteY61" fmla="*/ 306600 h 319147"/>
                <a:gd name="connsiteX62" fmla="*/ 137098 w 293512"/>
                <a:gd name="connsiteY62" fmla="*/ 319063 h 319147"/>
                <a:gd name="connsiteX63" fmla="*/ 37390 w 293512"/>
                <a:gd name="connsiteY63" fmla="*/ 319063 h 319147"/>
                <a:gd name="connsiteX64" fmla="*/ 0 w 293512"/>
                <a:gd name="connsiteY64" fmla="*/ 281673 h 319147"/>
                <a:gd name="connsiteX65" fmla="*/ 0 w 293512"/>
                <a:gd name="connsiteY65" fmla="*/ 37390 h 319147"/>
                <a:gd name="connsiteX66" fmla="*/ 37390 w 293512"/>
                <a:gd name="connsiteY66" fmla="*/ 0 h 319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93512" h="319147">
                  <a:moveTo>
                    <a:pt x="226522" y="232525"/>
                  </a:moveTo>
                  <a:lnTo>
                    <a:pt x="220845" y="244010"/>
                  </a:lnTo>
                  <a:cubicBezTo>
                    <a:pt x="219023" y="247696"/>
                    <a:pt x="215500" y="250247"/>
                    <a:pt x="211429" y="250827"/>
                  </a:cubicBezTo>
                  <a:lnTo>
                    <a:pt x="199162" y="252574"/>
                  </a:lnTo>
                  <a:lnTo>
                    <a:pt x="207868" y="260891"/>
                  </a:lnTo>
                  <a:cubicBezTo>
                    <a:pt x="210899" y="263788"/>
                    <a:pt x="212272" y="268016"/>
                    <a:pt x="211518" y="272141"/>
                  </a:cubicBezTo>
                  <a:lnTo>
                    <a:pt x="209339" y="284077"/>
                  </a:lnTo>
                  <a:lnTo>
                    <a:pt x="220869" y="278210"/>
                  </a:lnTo>
                  <a:cubicBezTo>
                    <a:pt x="222644" y="277308"/>
                    <a:pt x="224582" y="276855"/>
                    <a:pt x="226521" y="276855"/>
                  </a:cubicBezTo>
                  <a:cubicBezTo>
                    <a:pt x="228438" y="276855"/>
                    <a:pt x="230354" y="277296"/>
                    <a:pt x="232114" y="278180"/>
                  </a:cubicBezTo>
                  <a:lnTo>
                    <a:pt x="243903" y="284100"/>
                  </a:lnTo>
                  <a:lnTo>
                    <a:pt x="241561" y="272336"/>
                  </a:lnTo>
                  <a:cubicBezTo>
                    <a:pt x="240729" y="268154"/>
                    <a:pt x="242092" y="263836"/>
                    <a:pt x="245175" y="260891"/>
                  </a:cubicBezTo>
                  <a:lnTo>
                    <a:pt x="253882" y="252574"/>
                  </a:lnTo>
                  <a:lnTo>
                    <a:pt x="241615" y="250827"/>
                  </a:lnTo>
                  <a:cubicBezTo>
                    <a:pt x="237545" y="250247"/>
                    <a:pt x="234022" y="247697"/>
                    <a:pt x="232200" y="244010"/>
                  </a:cubicBezTo>
                  <a:close/>
                  <a:moveTo>
                    <a:pt x="226521" y="191935"/>
                  </a:moveTo>
                  <a:cubicBezTo>
                    <a:pt x="231262" y="191935"/>
                    <a:pt x="235593" y="194625"/>
                    <a:pt x="237694" y="198876"/>
                  </a:cubicBezTo>
                  <a:lnTo>
                    <a:pt x="251632" y="227074"/>
                  </a:lnTo>
                  <a:lnTo>
                    <a:pt x="282806" y="231514"/>
                  </a:lnTo>
                  <a:cubicBezTo>
                    <a:pt x="287531" y="232187"/>
                    <a:pt x="291457" y="235500"/>
                    <a:pt x="292916" y="240044"/>
                  </a:cubicBezTo>
                  <a:cubicBezTo>
                    <a:pt x="294375" y="244589"/>
                    <a:pt x="293110" y="249568"/>
                    <a:pt x="289659" y="252865"/>
                  </a:cubicBezTo>
                  <a:lnTo>
                    <a:pt x="267346" y="274184"/>
                  </a:lnTo>
                  <a:lnTo>
                    <a:pt x="273331" y="304250"/>
                  </a:lnTo>
                  <a:cubicBezTo>
                    <a:pt x="274261" y="308920"/>
                    <a:pt x="272448" y="313712"/>
                    <a:pt x="268660" y="316598"/>
                  </a:cubicBezTo>
                  <a:cubicBezTo>
                    <a:pt x="266447" y="318283"/>
                    <a:pt x="263785" y="319147"/>
                    <a:pt x="261106" y="319147"/>
                  </a:cubicBezTo>
                  <a:cubicBezTo>
                    <a:pt x="259198" y="319147"/>
                    <a:pt x="257283" y="318710"/>
                    <a:pt x="255514" y="317821"/>
                  </a:cubicBezTo>
                  <a:lnTo>
                    <a:pt x="226558" y="303283"/>
                  </a:lnTo>
                  <a:lnTo>
                    <a:pt x="198210" y="317707"/>
                  </a:lnTo>
                  <a:cubicBezTo>
                    <a:pt x="193987" y="319855"/>
                    <a:pt x="188911" y="319424"/>
                    <a:pt x="185112" y="316593"/>
                  </a:cubicBezTo>
                  <a:cubicBezTo>
                    <a:pt x="181313" y="313762"/>
                    <a:pt x="179447" y="309022"/>
                    <a:pt x="180298" y="304361"/>
                  </a:cubicBezTo>
                  <a:lnTo>
                    <a:pt x="185790" y="274273"/>
                  </a:lnTo>
                  <a:lnTo>
                    <a:pt x="163384" y="252865"/>
                  </a:lnTo>
                  <a:cubicBezTo>
                    <a:pt x="159933" y="249567"/>
                    <a:pt x="158668" y="244589"/>
                    <a:pt x="160126" y="240044"/>
                  </a:cubicBezTo>
                  <a:cubicBezTo>
                    <a:pt x="161585" y="235500"/>
                    <a:pt x="165511" y="232188"/>
                    <a:pt x="170236" y="231514"/>
                  </a:cubicBezTo>
                  <a:lnTo>
                    <a:pt x="201410" y="227074"/>
                  </a:lnTo>
                  <a:lnTo>
                    <a:pt x="215348" y="198876"/>
                  </a:lnTo>
                  <a:cubicBezTo>
                    <a:pt x="217450" y="194626"/>
                    <a:pt x="221780" y="191935"/>
                    <a:pt x="226521" y="191935"/>
                  </a:cubicBezTo>
                  <a:close/>
                  <a:moveTo>
                    <a:pt x="37390" y="0"/>
                  </a:moveTo>
                  <a:lnTo>
                    <a:pt x="256123" y="0"/>
                  </a:lnTo>
                  <a:cubicBezTo>
                    <a:pt x="263007" y="0"/>
                    <a:pt x="268587" y="5580"/>
                    <a:pt x="268587" y="12464"/>
                  </a:cubicBezTo>
                  <a:lnTo>
                    <a:pt x="268587" y="158285"/>
                  </a:lnTo>
                  <a:cubicBezTo>
                    <a:pt x="268587" y="165168"/>
                    <a:pt x="263007" y="170749"/>
                    <a:pt x="256123" y="170749"/>
                  </a:cubicBezTo>
                  <a:cubicBezTo>
                    <a:pt x="249240" y="170749"/>
                    <a:pt x="243660" y="165168"/>
                    <a:pt x="243660" y="158285"/>
                  </a:cubicBezTo>
                  <a:lnTo>
                    <a:pt x="243660" y="24927"/>
                  </a:lnTo>
                  <a:lnTo>
                    <a:pt x="37390" y="24927"/>
                  </a:lnTo>
                  <a:cubicBezTo>
                    <a:pt x="30518" y="24927"/>
                    <a:pt x="24927" y="30518"/>
                    <a:pt x="24927" y="37390"/>
                  </a:cubicBezTo>
                  <a:lnTo>
                    <a:pt x="24927" y="246426"/>
                  </a:lnTo>
                  <a:cubicBezTo>
                    <a:pt x="28828" y="245043"/>
                    <a:pt x="33021" y="244282"/>
                    <a:pt x="37390" y="244282"/>
                  </a:cubicBezTo>
                  <a:lnTo>
                    <a:pt x="49853" y="244282"/>
                  </a:lnTo>
                  <a:lnTo>
                    <a:pt x="49853" y="62317"/>
                  </a:lnTo>
                  <a:cubicBezTo>
                    <a:pt x="49853" y="55433"/>
                    <a:pt x="55433" y="49853"/>
                    <a:pt x="62317" y="49853"/>
                  </a:cubicBezTo>
                  <a:cubicBezTo>
                    <a:pt x="69200" y="49853"/>
                    <a:pt x="74780" y="55433"/>
                    <a:pt x="74780" y="62317"/>
                  </a:cubicBezTo>
                  <a:lnTo>
                    <a:pt x="74780" y="244282"/>
                  </a:lnTo>
                  <a:lnTo>
                    <a:pt x="119649" y="244282"/>
                  </a:lnTo>
                  <a:cubicBezTo>
                    <a:pt x="126532" y="244282"/>
                    <a:pt x="132112" y="249862"/>
                    <a:pt x="132112" y="256746"/>
                  </a:cubicBezTo>
                  <a:cubicBezTo>
                    <a:pt x="132112" y="263629"/>
                    <a:pt x="126532" y="269209"/>
                    <a:pt x="119649" y="269209"/>
                  </a:cubicBezTo>
                  <a:lnTo>
                    <a:pt x="37390" y="269209"/>
                  </a:lnTo>
                  <a:cubicBezTo>
                    <a:pt x="30518" y="269209"/>
                    <a:pt x="24927" y="274801"/>
                    <a:pt x="24927" y="281673"/>
                  </a:cubicBezTo>
                  <a:cubicBezTo>
                    <a:pt x="24927" y="288545"/>
                    <a:pt x="30518" y="294137"/>
                    <a:pt x="37390" y="294137"/>
                  </a:cubicBezTo>
                  <a:lnTo>
                    <a:pt x="137098" y="294137"/>
                  </a:lnTo>
                  <a:cubicBezTo>
                    <a:pt x="143981" y="294137"/>
                    <a:pt x="149561" y="299716"/>
                    <a:pt x="149561" y="306600"/>
                  </a:cubicBezTo>
                  <a:cubicBezTo>
                    <a:pt x="149561" y="313483"/>
                    <a:pt x="143981" y="319063"/>
                    <a:pt x="137098" y="319063"/>
                  </a:cubicBezTo>
                  <a:lnTo>
                    <a:pt x="37390" y="319063"/>
                  </a:lnTo>
                  <a:cubicBezTo>
                    <a:pt x="16773" y="319063"/>
                    <a:pt x="0" y="302290"/>
                    <a:pt x="0" y="281673"/>
                  </a:cubicBezTo>
                  <a:lnTo>
                    <a:pt x="0" y="37390"/>
                  </a:lnTo>
                  <a:cubicBezTo>
                    <a:pt x="0" y="16773"/>
                    <a:pt x="16773" y="0"/>
                    <a:pt x="37390" y="0"/>
                  </a:cubicBezTo>
                  <a:close/>
                </a:path>
              </a:pathLst>
            </a:custGeom>
            <a:solidFill>
              <a:schemeClr val="bg1"/>
            </a:solidFill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29641995-4E33-4DAD-8A50-3F80C95F84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934698" y="5200523"/>
              <a:ext cx="494676" cy="4946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Graphic 108">
              <a:extLst>
                <a:ext uri="{FF2B5EF4-FFF2-40B4-BE49-F238E27FC236}">
                  <a16:creationId xmlns:a16="http://schemas.microsoft.com/office/drawing/2014/main" id="{6FBF8889-F3C1-466B-858A-AECDCABE2110}"/>
                </a:ext>
              </a:extLst>
            </p:cNvPr>
            <p:cNvSpPr/>
            <p:nvPr/>
          </p:nvSpPr>
          <p:spPr>
            <a:xfrm>
              <a:off x="12081906" y="5347734"/>
              <a:ext cx="200254" cy="200254"/>
            </a:xfrm>
            <a:custGeom>
              <a:avLst/>
              <a:gdLst>
                <a:gd name="connsiteX0" fmla="*/ 315479 w 319148"/>
                <a:gd name="connsiteY0" fmla="*/ 220206 h 319148"/>
                <a:gd name="connsiteX1" fmla="*/ 252169 w 319148"/>
                <a:gd name="connsiteY1" fmla="*/ 157152 h 319148"/>
                <a:gd name="connsiteX2" fmla="*/ 300444 w 319148"/>
                <a:gd name="connsiteY2" fmla="*/ 109009 h 319148"/>
                <a:gd name="connsiteX3" fmla="*/ 319148 w 319148"/>
                <a:gd name="connsiteY3" fmla="*/ 63856 h 319148"/>
                <a:gd name="connsiteX4" fmla="*/ 300445 w 319148"/>
                <a:gd name="connsiteY4" fmla="*/ 18704 h 319148"/>
                <a:gd name="connsiteX5" fmla="*/ 255293 w 319148"/>
                <a:gd name="connsiteY5" fmla="*/ 0 h 319148"/>
                <a:gd name="connsiteX6" fmla="*/ 210139 w 319148"/>
                <a:gd name="connsiteY6" fmla="*/ 18703 h 319148"/>
                <a:gd name="connsiteX7" fmla="*/ 162110 w 319148"/>
                <a:gd name="connsiteY7" fmla="*/ 66733 h 319148"/>
                <a:gd name="connsiteX8" fmla="*/ 98752 w 319148"/>
                <a:gd name="connsiteY8" fmla="*/ 3634 h 319148"/>
                <a:gd name="connsiteX9" fmla="*/ 89911 w 319148"/>
                <a:gd name="connsiteY9" fmla="*/ 0 h 319148"/>
                <a:gd name="connsiteX10" fmla="*/ 81096 w 319148"/>
                <a:gd name="connsiteY10" fmla="*/ 3695 h 319148"/>
                <a:gd name="connsiteX11" fmla="*/ 3609 w 319148"/>
                <a:gd name="connsiteY11" fmla="*/ 81943 h 319148"/>
                <a:gd name="connsiteX12" fmla="*/ 3670 w 319148"/>
                <a:gd name="connsiteY12" fmla="*/ 99548 h 319148"/>
                <a:gd name="connsiteX13" fmla="*/ 66610 w 319148"/>
                <a:gd name="connsiteY13" fmla="*/ 162234 h 319148"/>
                <a:gd name="connsiteX14" fmla="*/ 31682 w 319148"/>
                <a:gd name="connsiteY14" fmla="*/ 197162 h 319148"/>
                <a:gd name="connsiteX15" fmla="*/ 28487 w 319148"/>
                <a:gd name="connsiteY15" fmla="*/ 202634 h 319148"/>
                <a:gd name="connsiteX16" fmla="*/ 457 w 319148"/>
                <a:gd name="connsiteY16" fmla="*/ 303338 h 319148"/>
                <a:gd name="connsiteX17" fmla="*/ 3675 w 319148"/>
                <a:gd name="connsiteY17" fmla="*/ 315520 h 319148"/>
                <a:gd name="connsiteX18" fmla="*/ 12468 w 319148"/>
                <a:gd name="connsiteY18" fmla="*/ 319148 h 319148"/>
                <a:gd name="connsiteX19" fmla="*/ 15873 w 319148"/>
                <a:gd name="connsiteY19" fmla="*/ 318673 h 319148"/>
                <a:gd name="connsiteX20" fmla="*/ 116577 w 319148"/>
                <a:gd name="connsiteY20" fmla="*/ 290068 h 319148"/>
                <a:gd name="connsiteX21" fmla="*/ 125234 w 319148"/>
                <a:gd name="connsiteY21" fmla="*/ 281221 h 319148"/>
                <a:gd name="connsiteX22" fmla="*/ 122000 w 319148"/>
                <a:gd name="connsiteY22" fmla="*/ 269274 h 319148"/>
                <a:gd name="connsiteX23" fmla="*/ 58512 w 319148"/>
                <a:gd name="connsiteY23" fmla="*/ 205593 h 319148"/>
                <a:gd name="connsiteX24" fmla="*/ 206439 w 319148"/>
                <a:gd name="connsiteY24" fmla="*/ 57666 h 319148"/>
                <a:gd name="connsiteX25" fmla="*/ 261453 w 319148"/>
                <a:gd name="connsiteY25" fmla="*/ 112681 h 319148"/>
                <a:gd name="connsiteX26" fmla="*/ 148209 w 319148"/>
                <a:gd name="connsiteY26" fmla="*/ 225615 h 319148"/>
                <a:gd name="connsiteX27" fmla="*/ 144546 w 319148"/>
                <a:gd name="connsiteY27" fmla="*/ 234457 h 319148"/>
                <a:gd name="connsiteX28" fmla="*/ 148230 w 319148"/>
                <a:gd name="connsiteY28" fmla="*/ 243291 h 319148"/>
                <a:gd name="connsiteX29" fmla="*/ 221011 w 319148"/>
                <a:gd name="connsiteY29" fmla="*/ 315530 h 319148"/>
                <a:gd name="connsiteX30" fmla="*/ 229793 w 319148"/>
                <a:gd name="connsiteY30" fmla="*/ 319148 h 319148"/>
                <a:gd name="connsiteX31" fmla="*/ 229847 w 319148"/>
                <a:gd name="connsiteY31" fmla="*/ 319148 h 319148"/>
                <a:gd name="connsiteX32" fmla="*/ 238651 w 319148"/>
                <a:gd name="connsiteY32" fmla="*/ 315454 h 319148"/>
                <a:gd name="connsiteX33" fmla="*/ 315540 w 319148"/>
                <a:gd name="connsiteY33" fmla="*/ 237812 h 319148"/>
                <a:gd name="connsiteX34" fmla="*/ 315479 w 319148"/>
                <a:gd name="connsiteY34" fmla="*/ 220206 h 319148"/>
                <a:gd name="connsiteX35" fmla="*/ 89383 w 319148"/>
                <a:gd name="connsiteY35" fmla="*/ 271873 h 319148"/>
                <a:gd name="connsiteX36" fmla="*/ 30435 w 319148"/>
                <a:gd name="connsiteY36" fmla="*/ 288617 h 319148"/>
                <a:gd name="connsiteX37" fmla="*/ 46945 w 319148"/>
                <a:gd name="connsiteY37" fmla="*/ 229305 h 319148"/>
                <a:gd name="connsiteX38" fmla="*/ 89383 w 319148"/>
                <a:gd name="connsiteY38" fmla="*/ 271873 h 319148"/>
                <a:gd name="connsiteX39" fmla="*/ 84241 w 319148"/>
                <a:gd name="connsiteY39" fmla="*/ 144603 h 319148"/>
                <a:gd name="connsiteX40" fmla="*/ 30073 w 319148"/>
                <a:gd name="connsiteY40" fmla="*/ 90654 h 319148"/>
                <a:gd name="connsiteX41" fmla="*/ 90016 w 319148"/>
                <a:gd name="connsiteY41" fmla="*/ 30122 h 319148"/>
                <a:gd name="connsiteX42" fmla="*/ 109797 w 319148"/>
                <a:gd name="connsiteY42" fmla="*/ 49822 h 319148"/>
                <a:gd name="connsiteX43" fmla="*/ 85237 w 319148"/>
                <a:gd name="connsiteY43" fmla="*/ 74784 h 319148"/>
                <a:gd name="connsiteX44" fmla="*/ 85381 w 319148"/>
                <a:gd name="connsiteY44" fmla="*/ 92413 h 319148"/>
                <a:gd name="connsiteX45" fmla="*/ 94124 w 319148"/>
                <a:gd name="connsiteY45" fmla="*/ 95994 h 319148"/>
                <a:gd name="connsiteX46" fmla="*/ 103011 w 319148"/>
                <a:gd name="connsiteY46" fmla="*/ 92271 h 319148"/>
                <a:gd name="connsiteX47" fmla="*/ 127464 w 319148"/>
                <a:gd name="connsiteY47" fmla="*/ 67418 h 319148"/>
                <a:gd name="connsiteX48" fmla="*/ 144480 w 319148"/>
                <a:gd name="connsiteY48" fmla="*/ 84364 h 319148"/>
                <a:gd name="connsiteX49" fmla="*/ 84241 w 319148"/>
                <a:gd name="connsiteY49" fmla="*/ 144603 h 319148"/>
                <a:gd name="connsiteX50" fmla="*/ 224070 w 319148"/>
                <a:gd name="connsiteY50" fmla="*/ 40035 h 319148"/>
                <a:gd name="connsiteX51" fmla="*/ 227771 w 319148"/>
                <a:gd name="connsiteY51" fmla="*/ 36334 h 319148"/>
                <a:gd name="connsiteX52" fmla="*/ 255293 w 319148"/>
                <a:gd name="connsiteY52" fmla="*/ 24934 h 319148"/>
                <a:gd name="connsiteX53" fmla="*/ 282814 w 319148"/>
                <a:gd name="connsiteY53" fmla="*/ 36334 h 319148"/>
                <a:gd name="connsiteX54" fmla="*/ 294214 w 319148"/>
                <a:gd name="connsiteY54" fmla="*/ 63856 h 319148"/>
                <a:gd name="connsiteX55" fmla="*/ 282825 w 319148"/>
                <a:gd name="connsiteY55" fmla="*/ 91366 h 319148"/>
                <a:gd name="connsiteX56" fmla="*/ 279107 w 319148"/>
                <a:gd name="connsiteY56" fmla="*/ 95074 h 319148"/>
                <a:gd name="connsiteX57" fmla="*/ 224070 w 319148"/>
                <a:gd name="connsiteY57" fmla="*/ 40035 h 319148"/>
                <a:gd name="connsiteX58" fmla="*/ 229717 w 319148"/>
                <a:gd name="connsiteY58" fmla="*/ 289041 h 319148"/>
                <a:gd name="connsiteX59" fmla="*/ 174688 w 319148"/>
                <a:gd name="connsiteY59" fmla="*/ 234422 h 319148"/>
                <a:gd name="connsiteX60" fmla="*/ 234514 w 319148"/>
                <a:gd name="connsiteY60" fmla="*/ 174760 h 319148"/>
                <a:gd name="connsiteX61" fmla="*/ 251333 w 319148"/>
                <a:gd name="connsiteY61" fmla="*/ 191510 h 319148"/>
                <a:gd name="connsiteX62" fmla="*/ 227398 w 319148"/>
                <a:gd name="connsiteY62" fmla="*/ 215618 h 319148"/>
                <a:gd name="connsiteX63" fmla="*/ 227462 w 319148"/>
                <a:gd name="connsiteY63" fmla="*/ 233249 h 319148"/>
                <a:gd name="connsiteX64" fmla="*/ 236245 w 319148"/>
                <a:gd name="connsiteY64" fmla="*/ 236868 h 319148"/>
                <a:gd name="connsiteX65" fmla="*/ 245092 w 319148"/>
                <a:gd name="connsiteY65" fmla="*/ 233185 h 319148"/>
                <a:gd name="connsiteX66" fmla="*/ 269000 w 319148"/>
                <a:gd name="connsiteY66" fmla="*/ 209105 h 319148"/>
                <a:gd name="connsiteX67" fmla="*/ 289077 w 319148"/>
                <a:gd name="connsiteY67" fmla="*/ 229100 h 319148"/>
                <a:gd name="connsiteX68" fmla="*/ 229717 w 319148"/>
                <a:gd name="connsiteY68" fmla="*/ 289041 h 31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19148" h="319148">
                  <a:moveTo>
                    <a:pt x="315479" y="220206"/>
                  </a:moveTo>
                  <a:lnTo>
                    <a:pt x="252169" y="157152"/>
                  </a:lnTo>
                  <a:lnTo>
                    <a:pt x="300444" y="109009"/>
                  </a:lnTo>
                  <a:cubicBezTo>
                    <a:pt x="312506" y="96948"/>
                    <a:pt x="319148" y="80912"/>
                    <a:pt x="319148" y="63856"/>
                  </a:cubicBezTo>
                  <a:cubicBezTo>
                    <a:pt x="319148" y="46800"/>
                    <a:pt x="312506" y="30764"/>
                    <a:pt x="300445" y="18704"/>
                  </a:cubicBezTo>
                  <a:cubicBezTo>
                    <a:pt x="288384" y="6642"/>
                    <a:pt x="272349" y="0"/>
                    <a:pt x="255293" y="0"/>
                  </a:cubicBezTo>
                  <a:cubicBezTo>
                    <a:pt x="238236" y="0"/>
                    <a:pt x="222200" y="6642"/>
                    <a:pt x="210139" y="18703"/>
                  </a:cubicBezTo>
                  <a:lnTo>
                    <a:pt x="162110" y="66733"/>
                  </a:lnTo>
                  <a:lnTo>
                    <a:pt x="98752" y="3634"/>
                  </a:lnTo>
                  <a:cubicBezTo>
                    <a:pt x="96404" y="1296"/>
                    <a:pt x="93221" y="-16"/>
                    <a:pt x="89911" y="0"/>
                  </a:cubicBezTo>
                  <a:cubicBezTo>
                    <a:pt x="86599" y="12"/>
                    <a:pt x="83427" y="1341"/>
                    <a:pt x="81096" y="3695"/>
                  </a:cubicBezTo>
                  <a:lnTo>
                    <a:pt x="3609" y="81943"/>
                  </a:lnTo>
                  <a:cubicBezTo>
                    <a:pt x="-1226" y="86825"/>
                    <a:pt x="-1199" y="94699"/>
                    <a:pt x="3670" y="99548"/>
                  </a:cubicBezTo>
                  <a:lnTo>
                    <a:pt x="66610" y="162234"/>
                  </a:lnTo>
                  <a:lnTo>
                    <a:pt x="31682" y="197162"/>
                  </a:lnTo>
                  <a:cubicBezTo>
                    <a:pt x="30163" y="198680"/>
                    <a:pt x="29063" y="200565"/>
                    <a:pt x="28487" y="202634"/>
                  </a:cubicBezTo>
                  <a:lnTo>
                    <a:pt x="457" y="303338"/>
                  </a:lnTo>
                  <a:cubicBezTo>
                    <a:pt x="-752" y="307682"/>
                    <a:pt x="478" y="312340"/>
                    <a:pt x="3675" y="315520"/>
                  </a:cubicBezTo>
                  <a:cubicBezTo>
                    <a:pt x="6044" y="317876"/>
                    <a:pt x="9218" y="319148"/>
                    <a:pt x="12468" y="319148"/>
                  </a:cubicBezTo>
                  <a:cubicBezTo>
                    <a:pt x="13604" y="319148"/>
                    <a:pt x="14749" y="318992"/>
                    <a:pt x="15873" y="318673"/>
                  </a:cubicBezTo>
                  <a:lnTo>
                    <a:pt x="116577" y="290068"/>
                  </a:lnTo>
                  <a:cubicBezTo>
                    <a:pt x="120826" y="288861"/>
                    <a:pt x="124120" y="285496"/>
                    <a:pt x="125234" y="281221"/>
                  </a:cubicBezTo>
                  <a:cubicBezTo>
                    <a:pt x="126349" y="276947"/>
                    <a:pt x="125118" y="272402"/>
                    <a:pt x="122000" y="269274"/>
                  </a:cubicBezTo>
                  <a:lnTo>
                    <a:pt x="58512" y="205593"/>
                  </a:lnTo>
                  <a:lnTo>
                    <a:pt x="206439" y="57666"/>
                  </a:lnTo>
                  <a:lnTo>
                    <a:pt x="261453" y="112681"/>
                  </a:lnTo>
                  <a:lnTo>
                    <a:pt x="148209" y="225615"/>
                  </a:lnTo>
                  <a:cubicBezTo>
                    <a:pt x="145860" y="227958"/>
                    <a:pt x="144542" y="231140"/>
                    <a:pt x="144546" y="234457"/>
                  </a:cubicBezTo>
                  <a:cubicBezTo>
                    <a:pt x="144550" y="237775"/>
                    <a:pt x="145876" y="240954"/>
                    <a:pt x="148230" y="243291"/>
                  </a:cubicBezTo>
                  <a:lnTo>
                    <a:pt x="221011" y="315530"/>
                  </a:lnTo>
                  <a:cubicBezTo>
                    <a:pt x="223347" y="317848"/>
                    <a:pt x="226504" y="319148"/>
                    <a:pt x="229793" y="319148"/>
                  </a:cubicBezTo>
                  <a:cubicBezTo>
                    <a:pt x="229811" y="319148"/>
                    <a:pt x="229829" y="319148"/>
                    <a:pt x="229847" y="319148"/>
                  </a:cubicBezTo>
                  <a:cubicBezTo>
                    <a:pt x="233156" y="319134"/>
                    <a:pt x="236323" y="317805"/>
                    <a:pt x="238651" y="315454"/>
                  </a:cubicBezTo>
                  <a:lnTo>
                    <a:pt x="315540" y="237812"/>
                  </a:lnTo>
                  <a:cubicBezTo>
                    <a:pt x="320375" y="232929"/>
                    <a:pt x="320348" y="225054"/>
                    <a:pt x="315479" y="220206"/>
                  </a:cubicBezTo>
                  <a:close/>
                  <a:moveTo>
                    <a:pt x="89383" y="271873"/>
                  </a:moveTo>
                  <a:lnTo>
                    <a:pt x="30435" y="288617"/>
                  </a:lnTo>
                  <a:lnTo>
                    <a:pt x="46945" y="229305"/>
                  </a:lnTo>
                  <a:lnTo>
                    <a:pt x="89383" y="271873"/>
                  </a:lnTo>
                  <a:close/>
                  <a:moveTo>
                    <a:pt x="84241" y="144603"/>
                  </a:moveTo>
                  <a:lnTo>
                    <a:pt x="30073" y="90654"/>
                  </a:lnTo>
                  <a:lnTo>
                    <a:pt x="90016" y="30122"/>
                  </a:lnTo>
                  <a:lnTo>
                    <a:pt x="109797" y="49822"/>
                  </a:lnTo>
                  <a:lnTo>
                    <a:pt x="85237" y="74784"/>
                  </a:lnTo>
                  <a:cubicBezTo>
                    <a:pt x="80409" y="79692"/>
                    <a:pt x="80473" y="87585"/>
                    <a:pt x="85381" y="92413"/>
                  </a:cubicBezTo>
                  <a:cubicBezTo>
                    <a:pt x="87809" y="94803"/>
                    <a:pt x="90966" y="95994"/>
                    <a:pt x="94124" y="95994"/>
                  </a:cubicBezTo>
                  <a:cubicBezTo>
                    <a:pt x="97348" y="95994"/>
                    <a:pt x="100571" y="94750"/>
                    <a:pt x="103011" y="92271"/>
                  </a:cubicBezTo>
                  <a:lnTo>
                    <a:pt x="127464" y="67418"/>
                  </a:lnTo>
                  <a:lnTo>
                    <a:pt x="144480" y="84364"/>
                  </a:lnTo>
                  <a:lnTo>
                    <a:pt x="84241" y="144603"/>
                  </a:lnTo>
                  <a:close/>
                  <a:moveTo>
                    <a:pt x="224070" y="40035"/>
                  </a:moveTo>
                  <a:lnTo>
                    <a:pt x="227771" y="36334"/>
                  </a:lnTo>
                  <a:cubicBezTo>
                    <a:pt x="235122" y="28982"/>
                    <a:pt x="244896" y="24934"/>
                    <a:pt x="255293" y="24934"/>
                  </a:cubicBezTo>
                  <a:cubicBezTo>
                    <a:pt x="265689" y="24934"/>
                    <a:pt x="275463" y="28982"/>
                    <a:pt x="282814" y="36334"/>
                  </a:cubicBezTo>
                  <a:cubicBezTo>
                    <a:pt x="290166" y="43685"/>
                    <a:pt x="294214" y="53459"/>
                    <a:pt x="294214" y="63856"/>
                  </a:cubicBezTo>
                  <a:cubicBezTo>
                    <a:pt x="294214" y="74253"/>
                    <a:pt x="290166" y="84026"/>
                    <a:pt x="282825" y="91366"/>
                  </a:cubicBezTo>
                  <a:lnTo>
                    <a:pt x="279107" y="95074"/>
                  </a:lnTo>
                  <a:lnTo>
                    <a:pt x="224070" y="40035"/>
                  </a:lnTo>
                  <a:close/>
                  <a:moveTo>
                    <a:pt x="229717" y="289041"/>
                  </a:moveTo>
                  <a:lnTo>
                    <a:pt x="174688" y="234422"/>
                  </a:lnTo>
                  <a:lnTo>
                    <a:pt x="234514" y="174760"/>
                  </a:lnTo>
                  <a:lnTo>
                    <a:pt x="251333" y="191510"/>
                  </a:lnTo>
                  <a:lnTo>
                    <a:pt x="227398" y="215618"/>
                  </a:lnTo>
                  <a:cubicBezTo>
                    <a:pt x="222547" y="220505"/>
                    <a:pt x="222576" y="228398"/>
                    <a:pt x="227462" y="233249"/>
                  </a:cubicBezTo>
                  <a:cubicBezTo>
                    <a:pt x="229893" y="235663"/>
                    <a:pt x="233070" y="236868"/>
                    <a:pt x="236245" y="236868"/>
                  </a:cubicBezTo>
                  <a:cubicBezTo>
                    <a:pt x="239451" y="236868"/>
                    <a:pt x="242656" y="235640"/>
                    <a:pt x="245092" y="233185"/>
                  </a:cubicBezTo>
                  <a:lnTo>
                    <a:pt x="269000" y="209105"/>
                  </a:lnTo>
                  <a:lnTo>
                    <a:pt x="289077" y="229100"/>
                  </a:lnTo>
                  <a:lnTo>
                    <a:pt x="229717" y="289041"/>
                  </a:lnTo>
                  <a:close/>
                </a:path>
              </a:pathLst>
            </a:custGeom>
            <a:solidFill>
              <a:schemeClr val="bg1"/>
            </a:solidFill>
            <a:ln w="61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651439A8-4BDE-4BA4-995E-CCFA21704CBC}"/>
              </a:ext>
            </a:extLst>
          </p:cNvPr>
          <p:cNvSpPr txBox="1"/>
          <p:nvPr/>
        </p:nvSpPr>
        <p:spPr>
          <a:xfrm flipH="1">
            <a:off x="9093474" y="768370"/>
            <a:ext cx="25651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We Are A</a:t>
            </a:r>
          </a:p>
          <a:p>
            <a:pPr algn="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New Future</a:t>
            </a:r>
            <a:endParaRPr lang="en-ID" sz="6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77805E4-5861-4B17-A8F7-2CCEE49ADBAB}"/>
              </a:ext>
            </a:extLst>
          </p:cNvPr>
          <p:cNvCxnSpPr/>
          <p:nvPr/>
        </p:nvCxnSpPr>
        <p:spPr>
          <a:xfrm flipH="1">
            <a:off x="10520255" y="1991197"/>
            <a:ext cx="102094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029C53A-5299-491F-8F49-3AAD59D31D61}"/>
              </a:ext>
            </a:extLst>
          </p:cNvPr>
          <p:cNvGrpSpPr/>
          <p:nvPr/>
        </p:nvGrpSpPr>
        <p:grpSpPr>
          <a:xfrm flipH="1">
            <a:off x="5042350" y="457662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3C8B233-C680-4F54-9155-1DB34CE9CA4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4DBB7A0-4CC4-472D-AAFB-478CA2A29EE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9F7928F-9DBA-47D6-B5E1-8B887822149E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4F83DC-CAA7-4C6E-95C9-6C92123AEA8A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67D4303-0430-4C46-82D2-F89A1150DF3B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FD9589C-B676-4579-BF77-D2D73C87A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4" y="0"/>
            <a:ext cx="12181172" cy="6858000"/>
          </a:xfrm>
          <a:custGeom>
            <a:avLst/>
            <a:gdLst>
              <a:gd name="connsiteX0" fmla="*/ 0 w 12181172"/>
              <a:gd name="connsiteY0" fmla="*/ 0 h 6858000"/>
              <a:gd name="connsiteX1" fmla="*/ 5632998 w 12181172"/>
              <a:gd name="connsiteY1" fmla="*/ 0 h 6858000"/>
              <a:gd name="connsiteX2" fmla="*/ 5820070 w 12181172"/>
              <a:gd name="connsiteY2" fmla="*/ 113433 h 6858000"/>
              <a:gd name="connsiteX3" fmla="*/ 7014119 w 12181172"/>
              <a:gd name="connsiteY3" fmla="*/ 1109282 h 6858000"/>
              <a:gd name="connsiteX4" fmla="*/ 8507048 w 12181172"/>
              <a:gd name="connsiteY4" fmla="*/ 2613612 h 6858000"/>
              <a:gd name="connsiteX5" fmla="*/ 10475000 w 12181172"/>
              <a:gd name="connsiteY5" fmla="*/ 2985818 h 6858000"/>
              <a:gd name="connsiteX6" fmla="*/ 11977048 w 12181172"/>
              <a:gd name="connsiteY6" fmla="*/ 3003265 h 6858000"/>
              <a:gd name="connsiteX7" fmla="*/ 12181172 w 12181172"/>
              <a:gd name="connsiteY7" fmla="*/ 3038531 h 6858000"/>
              <a:gd name="connsiteX8" fmla="*/ 12181172 w 12181172"/>
              <a:gd name="connsiteY8" fmla="*/ 6858000 h 6858000"/>
              <a:gd name="connsiteX9" fmla="*/ 7900335 w 12181172"/>
              <a:gd name="connsiteY9" fmla="*/ 6858000 h 6858000"/>
              <a:gd name="connsiteX10" fmla="*/ 7855402 w 12181172"/>
              <a:gd name="connsiteY10" fmla="*/ 6749815 h 6858000"/>
              <a:gd name="connsiteX11" fmla="*/ 7721625 w 12181172"/>
              <a:gd name="connsiteY11" fmla="*/ 5539155 h 6858000"/>
              <a:gd name="connsiteX12" fmla="*/ 6596211 w 12181172"/>
              <a:gd name="connsiteY12" fmla="*/ 4134393 h 6858000"/>
              <a:gd name="connsiteX13" fmla="*/ 3661435 w 12181172"/>
              <a:gd name="connsiteY13" fmla="*/ 3946610 h 6858000"/>
              <a:gd name="connsiteX14" fmla="*/ 298844 w 12181172"/>
              <a:gd name="connsiteY14" fmla="*/ 2728553 h 6858000"/>
              <a:gd name="connsiteX15" fmla="*/ 0 w 12181172"/>
              <a:gd name="connsiteY15" fmla="*/ 253711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81172" h="6858000">
                <a:moveTo>
                  <a:pt x="0" y="0"/>
                </a:moveTo>
                <a:lnTo>
                  <a:pt x="5632998" y="0"/>
                </a:lnTo>
                <a:lnTo>
                  <a:pt x="5820070" y="113433"/>
                </a:lnTo>
                <a:cubicBezTo>
                  <a:pt x="6253871" y="390315"/>
                  <a:pt x="6657852" y="731261"/>
                  <a:pt x="7014119" y="1109282"/>
                </a:cubicBezTo>
                <a:cubicBezTo>
                  <a:pt x="7502714" y="1621065"/>
                  <a:pt x="7923449" y="2256916"/>
                  <a:pt x="8507048" y="2613612"/>
                </a:cubicBezTo>
                <a:cubicBezTo>
                  <a:pt x="9104220" y="2985818"/>
                  <a:pt x="9796396" y="3016836"/>
                  <a:pt x="10475000" y="2985818"/>
                </a:cubicBezTo>
                <a:cubicBezTo>
                  <a:pt x="10973774" y="2974186"/>
                  <a:pt x="11480182" y="2936384"/>
                  <a:pt x="11977048" y="3003265"/>
                </a:cubicBezTo>
                <a:lnTo>
                  <a:pt x="12181172" y="3038531"/>
                </a:lnTo>
                <a:lnTo>
                  <a:pt x="12181172" y="6858000"/>
                </a:lnTo>
                <a:lnTo>
                  <a:pt x="7900335" y="6858000"/>
                </a:lnTo>
                <a:lnTo>
                  <a:pt x="7855402" y="6749815"/>
                </a:lnTo>
                <a:cubicBezTo>
                  <a:pt x="7725122" y="6358450"/>
                  <a:pt x="7763595" y="5942708"/>
                  <a:pt x="7721625" y="5539155"/>
                </a:cubicBezTo>
                <a:cubicBezTo>
                  <a:pt x="7659447" y="5001084"/>
                  <a:pt x="7385866" y="4408845"/>
                  <a:pt x="6596211" y="4134393"/>
                </a:cubicBezTo>
                <a:cubicBezTo>
                  <a:pt x="5738164" y="3834662"/>
                  <a:pt x="4650057" y="4015223"/>
                  <a:pt x="3661435" y="3946610"/>
                </a:cubicBezTo>
                <a:cubicBezTo>
                  <a:pt x="2317622" y="3854975"/>
                  <a:pt x="1235636" y="3312673"/>
                  <a:pt x="298844" y="2728553"/>
                </a:cubicBezTo>
                <a:lnTo>
                  <a:pt x="0" y="2537117"/>
                </a:lnTo>
                <a:close/>
              </a:path>
            </a:pathLst>
          </a:cu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4EC241B-1253-4960-9FA5-E32A275B3456}"/>
              </a:ext>
            </a:extLst>
          </p:cNvPr>
          <p:cNvSpPr/>
          <p:nvPr/>
        </p:nvSpPr>
        <p:spPr>
          <a:xfrm flipH="1">
            <a:off x="-555187" y="2139083"/>
            <a:ext cx="9337237" cy="4947517"/>
          </a:xfrm>
          <a:custGeom>
            <a:avLst/>
            <a:gdLst>
              <a:gd name="connsiteX0" fmla="*/ 9985829 w 9985829"/>
              <a:gd name="connsiteY0" fmla="*/ 0 h 4905828"/>
              <a:gd name="connsiteX1" fmla="*/ 6995886 w 9985829"/>
              <a:gd name="connsiteY1" fmla="*/ 1306285 h 4905828"/>
              <a:gd name="connsiteX2" fmla="*/ 2264229 w 9985829"/>
              <a:gd name="connsiteY2" fmla="*/ 1741714 h 4905828"/>
              <a:gd name="connsiteX3" fmla="*/ 0 w 9985829"/>
              <a:gd name="connsiteY3" fmla="*/ 4905828 h 4905828"/>
              <a:gd name="connsiteX4" fmla="*/ 0 w 9985829"/>
              <a:gd name="connsiteY4" fmla="*/ 4905828 h 490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5829" h="4905828">
                <a:moveTo>
                  <a:pt x="9985829" y="0"/>
                </a:moveTo>
                <a:cubicBezTo>
                  <a:pt x="9134324" y="507999"/>
                  <a:pt x="8282819" y="1015999"/>
                  <a:pt x="6995886" y="1306285"/>
                </a:cubicBezTo>
                <a:cubicBezTo>
                  <a:pt x="5708953" y="1596571"/>
                  <a:pt x="3430210" y="1141790"/>
                  <a:pt x="2264229" y="1741714"/>
                </a:cubicBezTo>
                <a:cubicBezTo>
                  <a:pt x="1098248" y="2341638"/>
                  <a:pt x="0" y="4905828"/>
                  <a:pt x="0" y="4905828"/>
                </a:cubicBezTo>
                <a:lnTo>
                  <a:pt x="0" y="4905828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4725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:a16="http://schemas.microsoft.com/office/drawing/2014/main" id="{C802CA1C-D2A8-41B8-9129-6E89EC3CE8B2}"/>
              </a:ext>
            </a:extLst>
          </p:cNvPr>
          <p:cNvSpPr/>
          <p:nvPr/>
        </p:nvSpPr>
        <p:spPr>
          <a:xfrm rot="5400000">
            <a:off x="9471796" y="2396363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693B161-E9BB-4931-980E-AB50BAED665A}"/>
              </a:ext>
            </a:extLst>
          </p:cNvPr>
          <p:cNvSpPr/>
          <p:nvPr/>
        </p:nvSpPr>
        <p:spPr>
          <a:xfrm flipH="1">
            <a:off x="6626984" y="0"/>
            <a:ext cx="5565016" cy="20695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A137F-E5FD-481F-9D15-5A167C5DE22E}"/>
              </a:ext>
            </a:extLst>
          </p:cNvPr>
          <p:cNvSpPr txBox="1"/>
          <p:nvPr/>
        </p:nvSpPr>
        <p:spPr>
          <a:xfrm>
            <a:off x="685342" y="1087684"/>
            <a:ext cx="23920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Explanation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About Us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FED5E-B21A-4683-A8DF-733FB69DE42D}"/>
              </a:ext>
            </a:extLst>
          </p:cNvPr>
          <p:cNvSpPr txBox="1"/>
          <p:nvPr/>
        </p:nvSpPr>
        <p:spPr>
          <a:xfrm>
            <a:off x="685343" y="2098587"/>
            <a:ext cx="413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Justify Text Body">
            <a:extLst>
              <a:ext uri="{FF2B5EF4-FFF2-40B4-BE49-F238E27FC236}">
                <a16:creationId xmlns:a16="http://schemas.microsoft.com/office/drawing/2014/main" id="{EFE01FF9-04DA-4348-975D-AC4926C53998}"/>
              </a:ext>
            </a:extLst>
          </p:cNvPr>
          <p:cNvSpPr txBox="1"/>
          <p:nvPr/>
        </p:nvSpPr>
        <p:spPr>
          <a:xfrm>
            <a:off x="776226" y="4091932"/>
            <a:ext cx="373771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22C8C6-D982-4DB0-818A-30859205A9C8}"/>
              </a:ext>
            </a:extLst>
          </p:cNvPr>
          <p:cNvGrpSpPr/>
          <p:nvPr/>
        </p:nvGrpSpPr>
        <p:grpSpPr>
          <a:xfrm>
            <a:off x="775508" y="3576638"/>
            <a:ext cx="2579914" cy="266007"/>
            <a:chOff x="1157589" y="5263617"/>
            <a:chExt cx="2580250" cy="26604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8F161FE-34DE-47BD-BC07-5982C217A416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41000739-191D-4017-9BA6-CF87DDB2C7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AAE20E9-0157-4FDB-88FB-7B0213343B5C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684E4C0-4A8F-4D0E-8BFC-3ABC14BE25EE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3609650-36D7-4384-886B-49BDD15829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965522B-74F8-4D5B-AA2E-D54108E36F21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F22C0F-1022-418A-BBB8-DE388385B1CB}"/>
              </a:ext>
            </a:extLst>
          </p:cNvPr>
          <p:cNvGrpSpPr/>
          <p:nvPr/>
        </p:nvGrpSpPr>
        <p:grpSpPr>
          <a:xfrm flipH="1">
            <a:off x="-601932" y="5119007"/>
            <a:ext cx="6890041" cy="1872343"/>
            <a:chOff x="5900468" y="5119007"/>
            <a:chExt cx="6890041" cy="1872343"/>
          </a:xfrm>
        </p:grpSpPr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F3141EDB-5B93-47E0-85DC-231AB8FC35B9}"/>
                </a:ext>
              </a:extLst>
            </p:cNvPr>
            <p:cNvSpPr/>
            <p:nvPr/>
          </p:nvSpPr>
          <p:spPr>
            <a:xfrm rot="10800000">
              <a:off x="5900468" y="5119007"/>
              <a:ext cx="6890041" cy="1872343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474E8E8A-0688-4F54-AC94-EF38634A01A7}"/>
                </a:ext>
              </a:extLst>
            </p:cNvPr>
            <p:cNvSpPr/>
            <p:nvPr/>
          </p:nvSpPr>
          <p:spPr>
            <a:xfrm rot="10800000">
              <a:off x="7143631" y="6017995"/>
              <a:ext cx="4583166" cy="857241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D502B23-8BB1-49D9-B62C-83EAFC4F1C9A}"/>
                </a:ext>
              </a:extLst>
            </p:cNvPr>
            <p:cNvSpPr/>
            <p:nvPr/>
          </p:nvSpPr>
          <p:spPr>
            <a:xfrm rot="10800000">
              <a:off x="9037648" y="5413859"/>
              <a:ext cx="3157775" cy="1461376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0326A6A-3B6E-4BC0-9B0F-6B9938F3D0C9}"/>
              </a:ext>
            </a:extLst>
          </p:cNvPr>
          <p:cNvGrpSpPr/>
          <p:nvPr/>
        </p:nvGrpSpPr>
        <p:grpSpPr>
          <a:xfrm>
            <a:off x="5259714" y="134934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40E8DBC-189B-4748-BE99-B18AE1DC9D51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0BE46D1-D554-442E-A4DB-6F2510F7B93D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B71F18B-0966-42E9-A69B-3D2B5520D284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1C55746-BD0F-41D2-AC3A-1EC05ED7268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BEF142A-C523-448A-9D1C-7F3AFC48D27A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0581E27D-04D2-47C2-9502-809C2B0B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8" r="4334" b="52131"/>
          <a:stretch>
            <a:fillRect/>
          </a:stretch>
        </p:blipFill>
        <p:spPr>
          <a:xfrm>
            <a:off x="8676943" y="2"/>
            <a:ext cx="2981659" cy="3282829"/>
          </a:xfrm>
          <a:custGeom>
            <a:avLst/>
            <a:gdLst>
              <a:gd name="connsiteX0" fmla="*/ 0 w 2981659"/>
              <a:gd name="connsiteY0" fmla="*/ 0 h 3282829"/>
              <a:gd name="connsiteX1" fmla="*/ 2981659 w 2981659"/>
              <a:gd name="connsiteY1" fmla="*/ 0 h 3282829"/>
              <a:gd name="connsiteX2" fmla="*/ 2981659 w 2981659"/>
              <a:gd name="connsiteY2" fmla="*/ 3282829 h 3282829"/>
              <a:gd name="connsiteX3" fmla="*/ 0 w 2981659"/>
              <a:gd name="connsiteY3" fmla="*/ 3282829 h 328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1659" h="3282829">
                <a:moveTo>
                  <a:pt x="0" y="0"/>
                </a:moveTo>
                <a:lnTo>
                  <a:pt x="2981659" y="0"/>
                </a:lnTo>
                <a:lnTo>
                  <a:pt x="2981659" y="3282829"/>
                </a:lnTo>
                <a:lnTo>
                  <a:pt x="0" y="3282829"/>
                </a:lnTo>
                <a:close/>
              </a:path>
            </a:pathLst>
          </a:cu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B3D5EBB-D8F9-4B21-8587-49ABCDF97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8" t="50914" r="9518" b="14815"/>
          <a:stretch>
            <a:fillRect/>
          </a:stretch>
        </p:blipFill>
        <p:spPr>
          <a:xfrm>
            <a:off x="8676943" y="3491713"/>
            <a:ext cx="2350289" cy="2350289"/>
          </a:xfrm>
          <a:custGeom>
            <a:avLst/>
            <a:gdLst>
              <a:gd name="connsiteX0" fmla="*/ 0 w 2350289"/>
              <a:gd name="connsiteY0" fmla="*/ 0 h 2350289"/>
              <a:gd name="connsiteX1" fmla="*/ 2350289 w 2350289"/>
              <a:gd name="connsiteY1" fmla="*/ 0 h 2350289"/>
              <a:gd name="connsiteX2" fmla="*/ 2350289 w 2350289"/>
              <a:gd name="connsiteY2" fmla="*/ 2350289 h 2350289"/>
              <a:gd name="connsiteX3" fmla="*/ 0 w 2350289"/>
              <a:gd name="connsiteY3" fmla="*/ 2350289 h 235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289" h="2350289">
                <a:moveTo>
                  <a:pt x="0" y="0"/>
                </a:moveTo>
                <a:lnTo>
                  <a:pt x="2350289" y="0"/>
                </a:lnTo>
                <a:lnTo>
                  <a:pt x="2350289" y="2350289"/>
                </a:lnTo>
                <a:lnTo>
                  <a:pt x="0" y="2350289"/>
                </a:lnTo>
                <a:close/>
              </a:path>
            </a:pathLst>
          </a:cu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61E9A6A-B142-4D7E-8AC6-E827D2F5E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8" t="38519" r="30527" b="10053"/>
          <a:stretch>
            <a:fillRect/>
          </a:stretch>
        </p:blipFill>
        <p:spPr>
          <a:xfrm>
            <a:off x="5791203" y="2641600"/>
            <a:ext cx="2676857" cy="3526970"/>
          </a:xfrm>
          <a:custGeom>
            <a:avLst/>
            <a:gdLst>
              <a:gd name="connsiteX0" fmla="*/ 0 w 2676857"/>
              <a:gd name="connsiteY0" fmla="*/ 0 h 3526970"/>
              <a:gd name="connsiteX1" fmla="*/ 2676857 w 2676857"/>
              <a:gd name="connsiteY1" fmla="*/ 0 h 3526970"/>
              <a:gd name="connsiteX2" fmla="*/ 2676857 w 2676857"/>
              <a:gd name="connsiteY2" fmla="*/ 3526970 h 3526970"/>
              <a:gd name="connsiteX3" fmla="*/ 0 w 2676857"/>
              <a:gd name="connsiteY3" fmla="*/ 3526970 h 352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6857" h="3526970">
                <a:moveTo>
                  <a:pt x="0" y="0"/>
                </a:moveTo>
                <a:lnTo>
                  <a:pt x="2676857" y="0"/>
                </a:lnTo>
                <a:lnTo>
                  <a:pt x="2676857" y="3526970"/>
                </a:lnTo>
                <a:lnTo>
                  <a:pt x="0" y="352697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0529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AE2A9167-E71E-4687-BAED-40DC87FA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9" t="31694" r="54170" b="40016"/>
          <a:stretch>
            <a:fillRect/>
          </a:stretch>
        </p:blipFill>
        <p:spPr>
          <a:xfrm>
            <a:off x="3418453" y="2173570"/>
            <a:ext cx="2169548" cy="1940110"/>
          </a:xfrm>
          <a:custGeom>
            <a:avLst/>
            <a:gdLst>
              <a:gd name="connsiteX0" fmla="*/ 0 w 2169548"/>
              <a:gd name="connsiteY0" fmla="*/ 0 h 1940110"/>
              <a:gd name="connsiteX1" fmla="*/ 2169548 w 2169548"/>
              <a:gd name="connsiteY1" fmla="*/ 0 h 1940110"/>
              <a:gd name="connsiteX2" fmla="*/ 2169548 w 2169548"/>
              <a:gd name="connsiteY2" fmla="*/ 1940110 h 1940110"/>
              <a:gd name="connsiteX3" fmla="*/ 0 w 2169548"/>
              <a:gd name="connsiteY3" fmla="*/ 1940110 h 194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9548" h="1940110">
                <a:moveTo>
                  <a:pt x="0" y="0"/>
                </a:moveTo>
                <a:lnTo>
                  <a:pt x="2169548" y="0"/>
                </a:lnTo>
                <a:lnTo>
                  <a:pt x="2169548" y="1940110"/>
                </a:lnTo>
                <a:lnTo>
                  <a:pt x="0" y="1940110"/>
                </a:lnTo>
                <a:close/>
              </a:path>
            </a:pathLst>
          </a:cu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4AAF760-136E-4B9F-B8F4-72F5CB426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9" r="54170" b="71710"/>
          <a:stretch>
            <a:fillRect/>
          </a:stretch>
        </p:blipFill>
        <p:spPr>
          <a:xfrm>
            <a:off x="3418453" y="3"/>
            <a:ext cx="2169548" cy="1940111"/>
          </a:xfrm>
          <a:custGeom>
            <a:avLst/>
            <a:gdLst>
              <a:gd name="connsiteX0" fmla="*/ 0 w 2169548"/>
              <a:gd name="connsiteY0" fmla="*/ 0 h 1940111"/>
              <a:gd name="connsiteX1" fmla="*/ 2169548 w 2169548"/>
              <a:gd name="connsiteY1" fmla="*/ 0 h 1940111"/>
              <a:gd name="connsiteX2" fmla="*/ 2169548 w 2169548"/>
              <a:gd name="connsiteY2" fmla="*/ 1940111 h 1940111"/>
              <a:gd name="connsiteX3" fmla="*/ 0 w 2169548"/>
              <a:gd name="connsiteY3" fmla="*/ 1940111 h 194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9548" h="1940111">
                <a:moveTo>
                  <a:pt x="0" y="0"/>
                </a:moveTo>
                <a:lnTo>
                  <a:pt x="2169548" y="0"/>
                </a:lnTo>
                <a:lnTo>
                  <a:pt x="2169548" y="1940111"/>
                </a:lnTo>
                <a:lnTo>
                  <a:pt x="0" y="1940111"/>
                </a:lnTo>
                <a:close/>
              </a:path>
            </a:pathLst>
          </a:custGeom>
        </p:spPr>
      </p:pic>
      <p:sp>
        <p:nvSpPr>
          <p:cNvPr id="40" name="Freeform 9">
            <a:extLst>
              <a:ext uri="{FF2B5EF4-FFF2-40B4-BE49-F238E27FC236}">
                <a16:creationId xmlns:a16="http://schemas.microsoft.com/office/drawing/2014/main" id="{09558232-CE7D-4899-BC6E-EA5EF1D50A46}"/>
              </a:ext>
            </a:extLst>
          </p:cNvPr>
          <p:cNvSpPr/>
          <p:nvPr/>
        </p:nvSpPr>
        <p:spPr>
          <a:xfrm rot="10800000">
            <a:off x="6640696" y="5440590"/>
            <a:ext cx="6890041" cy="155075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1" name="Freeform 9">
            <a:extLst>
              <a:ext uri="{FF2B5EF4-FFF2-40B4-BE49-F238E27FC236}">
                <a16:creationId xmlns:a16="http://schemas.microsoft.com/office/drawing/2014/main" id="{72BF48FA-90A1-4F93-97D9-B098B7CEC871}"/>
              </a:ext>
            </a:extLst>
          </p:cNvPr>
          <p:cNvSpPr/>
          <p:nvPr/>
        </p:nvSpPr>
        <p:spPr>
          <a:xfrm>
            <a:off x="7904206" y="6017994"/>
            <a:ext cx="4287795" cy="840006"/>
          </a:xfrm>
          <a:custGeom>
            <a:avLst/>
            <a:gdLst>
              <a:gd name="connsiteX0" fmla="*/ 3876160 w 4287795"/>
              <a:gd name="connsiteY0" fmla="*/ 473 h 840006"/>
              <a:gd name="connsiteX1" fmla="*/ 4055204 w 4287795"/>
              <a:gd name="connsiteY1" fmla="*/ 29795 h 840006"/>
              <a:gd name="connsiteX2" fmla="*/ 4272409 w 4287795"/>
              <a:gd name="connsiteY2" fmla="*/ 148119 h 840006"/>
              <a:gd name="connsiteX3" fmla="*/ 4287795 w 4287795"/>
              <a:gd name="connsiteY3" fmla="*/ 163219 h 840006"/>
              <a:gd name="connsiteX4" fmla="*/ 4287795 w 4287795"/>
              <a:gd name="connsiteY4" fmla="*/ 840006 h 840006"/>
              <a:gd name="connsiteX5" fmla="*/ 0 w 4287795"/>
              <a:gd name="connsiteY5" fmla="*/ 840006 h 840006"/>
              <a:gd name="connsiteX6" fmla="*/ 28331 w 4287795"/>
              <a:gd name="connsiteY6" fmla="*/ 816004 h 840006"/>
              <a:gd name="connsiteX7" fmla="*/ 395723 w 4287795"/>
              <a:gd name="connsiteY7" fmla="*/ 663819 h 840006"/>
              <a:gd name="connsiteX8" fmla="*/ 1183980 w 4287795"/>
              <a:gd name="connsiteY8" fmla="*/ 698233 h 840006"/>
              <a:gd name="connsiteX9" fmla="*/ 2706432 w 4287795"/>
              <a:gd name="connsiteY9" fmla="*/ 499237 h 840006"/>
              <a:gd name="connsiteX10" fmla="*/ 3344237 w 4287795"/>
              <a:gd name="connsiteY10" fmla="*/ 133467 h 840006"/>
              <a:gd name="connsiteX11" fmla="*/ 3876160 w 4287795"/>
              <a:gd name="connsiteY11" fmla="*/ 473 h 840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7795" h="840006">
                <a:moveTo>
                  <a:pt x="3876160" y="473"/>
                </a:moveTo>
                <a:cubicBezTo>
                  <a:pt x="3936569" y="2585"/>
                  <a:pt x="3996541" y="11851"/>
                  <a:pt x="4055204" y="29795"/>
                </a:cubicBezTo>
                <a:cubicBezTo>
                  <a:pt x="4135735" y="54714"/>
                  <a:pt x="4208619" y="95577"/>
                  <a:pt x="4272409" y="148119"/>
                </a:cubicBezTo>
                <a:lnTo>
                  <a:pt x="4287795" y="163219"/>
                </a:lnTo>
                <a:lnTo>
                  <a:pt x="4287795" y="840006"/>
                </a:lnTo>
                <a:lnTo>
                  <a:pt x="0" y="840006"/>
                </a:lnTo>
                <a:lnTo>
                  <a:pt x="28331" y="816004"/>
                </a:lnTo>
                <a:cubicBezTo>
                  <a:pt x="134793" y="737889"/>
                  <a:pt x="265365" y="686193"/>
                  <a:pt x="395723" y="663819"/>
                </a:cubicBezTo>
                <a:cubicBezTo>
                  <a:pt x="655553" y="620238"/>
                  <a:pt x="921741" y="669953"/>
                  <a:pt x="1183980" y="698233"/>
                </a:cubicBezTo>
                <a:cubicBezTo>
                  <a:pt x="1700239" y="755906"/>
                  <a:pt x="2240296" y="726660"/>
                  <a:pt x="2706432" y="499237"/>
                </a:cubicBezTo>
                <a:cubicBezTo>
                  <a:pt x="2927146" y="390860"/>
                  <a:pt x="3124690" y="242731"/>
                  <a:pt x="3344237" y="133467"/>
                </a:cubicBezTo>
                <a:cubicBezTo>
                  <a:pt x="3509773" y="52185"/>
                  <a:pt x="3694932" y="-5863"/>
                  <a:pt x="3876160" y="4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59D90468-AE60-474D-87E5-1EB16C28A7D5}"/>
              </a:ext>
            </a:extLst>
          </p:cNvPr>
          <p:cNvSpPr/>
          <p:nvPr/>
        </p:nvSpPr>
        <p:spPr>
          <a:xfrm>
            <a:off x="-583293" y="-116357"/>
            <a:ext cx="3768451" cy="19306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3" name="Freeform 9">
            <a:extLst>
              <a:ext uri="{FF2B5EF4-FFF2-40B4-BE49-F238E27FC236}">
                <a16:creationId xmlns:a16="http://schemas.microsoft.com/office/drawing/2014/main" id="{C22DF77E-217D-4C6C-8102-D8C3669102D8}"/>
              </a:ext>
            </a:extLst>
          </p:cNvPr>
          <p:cNvSpPr/>
          <p:nvPr/>
        </p:nvSpPr>
        <p:spPr>
          <a:xfrm>
            <a:off x="0" y="1"/>
            <a:ext cx="2904656" cy="1604073"/>
          </a:xfrm>
          <a:custGeom>
            <a:avLst/>
            <a:gdLst>
              <a:gd name="connsiteX0" fmla="*/ 1806284 w 2904656"/>
              <a:gd name="connsiteY0" fmla="*/ 0 h 1604073"/>
              <a:gd name="connsiteX1" fmla="*/ 2904656 w 2904656"/>
              <a:gd name="connsiteY1" fmla="*/ 0 h 1604073"/>
              <a:gd name="connsiteX2" fmla="*/ 2899862 w 2904656"/>
              <a:gd name="connsiteY2" fmla="*/ 6282 h 1604073"/>
              <a:gd name="connsiteX3" fmla="*/ 2741451 w 2904656"/>
              <a:gd name="connsiteY3" fmla="*/ 130579 h 1604073"/>
              <a:gd name="connsiteX4" fmla="*/ 2093317 w 2904656"/>
              <a:gd name="connsiteY4" fmla="*/ 53073 h 1604073"/>
              <a:gd name="connsiteX5" fmla="*/ 1933374 w 2904656"/>
              <a:gd name="connsiteY5" fmla="*/ 14029 h 1604073"/>
              <a:gd name="connsiteX6" fmla="*/ 0 w 2904656"/>
              <a:gd name="connsiteY6" fmla="*/ 0 h 1604073"/>
              <a:gd name="connsiteX7" fmla="*/ 1679969 w 2904656"/>
              <a:gd name="connsiteY7" fmla="*/ 0 h 1604073"/>
              <a:gd name="connsiteX8" fmla="*/ 1611751 w 2904656"/>
              <a:gd name="connsiteY8" fmla="*/ 2745 h 1604073"/>
              <a:gd name="connsiteX9" fmla="*/ 841500 w 2904656"/>
              <a:gd name="connsiteY9" fmla="*/ 501244 h 1604073"/>
              <a:gd name="connsiteX10" fmla="*/ 317073 w 2904656"/>
              <a:gd name="connsiteY10" fmla="*/ 1325016 h 1604073"/>
              <a:gd name="connsiteX11" fmla="*/ 29078 w 2904656"/>
              <a:gd name="connsiteY11" fmla="*/ 1593906 h 1604073"/>
              <a:gd name="connsiteX12" fmla="*/ 0 w 2904656"/>
              <a:gd name="connsiteY12" fmla="*/ 1604073 h 160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4656" h="1604073">
                <a:moveTo>
                  <a:pt x="1806284" y="0"/>
                </a:moveTo>
                <a:lnTo>
                  <a:pt x="2904656" y="0"/>
                </a:lnTo>
                <a:lnTo>
                  <a:pt x="2899862" y="6282"/>
                </a:lnTo>
                <a:cubicBezTo>
                  <a:pt x="2848681" y="63679"/>
                  <a:pt x="2795044" y="105384"/>
                  <a:pt x="2741451" y="130579"/>
                </a:cubicBezTo>
                <a:cubicBezTo>
                  <a:pt x="2527810" y="228729"/>
                  <a:pt x="2308940" y="116763"/>
                  <a:pt x="2093317" y="53073"/>
                </a:cubicBezTo>
                <a:cubicBezTo>
                  <a:pt x="2040256" y="36836"/>
                  <a:pt x="1986889" y="23659"/>
                  <a:pt x="1933374" y="14029"/>
                </a:cubicBezTo>
                <a:close/>
                <a:moveTo>
                  <a:pt x="0" y="0"/>
                </a:moveTo>
                <a:lnTo>
                  <a:pt x="1679969" y="0"/>
                </a:lnTo>
                <a:lnTo>
                  <a:pt x="1611751" y="2745"/>
                </a:lnTo>
                <a:cubicBezTo>
                  <a:pt x="1344335" y="35348"/>
                  <a:pt x="1081046" y="181123"/>
                  <a:pt x="841500" y="501244"/>
                </a:cubicBezTo>
                <a:cubicBezTo>
                  <a:pt x="660021" y="745325"/>
                  <a:pt x="497593" y="1078936"/>
                  <a:pt x="317073" y="1325016"/>
                </a:cubicBezTo>
                <a:cubicBezTo>
                  <a:pt x="226333" y="1447055"/>
                  <a:pt x="128422" y="1545839"/>
                  <a:pt x="29078" y="1593906"/>
                </a:cubicBezTo>
                <a:lnTo>
                  <a:pt x="0" y="16040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 dirty="0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BAAF8B-336B-4EEF-89AC-97A7C0312B07}"/>
              </a:ext>
            </a:extLst>
          </p:cNvPr>
          <p:cNvGrpSpPr/>
          <p:nvPr/>
        </p:nvGrpSpPr>
        <p:grpSpPr>
          <a:xfrm flipH="1">
            <a:off x="9538839" y="3225800"/>
            <a:ext cx="1960838" cy="848950"/>
            <a:chOff x="2166662" y="4601747"/>
            <a:chExt cx="1960838" cy="84895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861A09-51AF-4C86-B8DC-A03C0052AFBF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98B14A-FC7E-4CE3-8B24-1180F68BECE3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5E95C34-377C-4102-BD55-78688A6369CE}"/>
              </a:ext>
            </a:extLst>
          </p:cNvPr>
          <p:cNvGrpSpPr/>
          <p:nvPr/>
        </p:nvGrpSpPr>
        <p:grpSpPr>
          <a:xfrm flipH="1">
            <a:off x="9538839" y="4517571"/>
            <a:ext cx="1960838" cy="848950"/>
            <a:chOff x="2166662" y="4601747"/>
            <a:chExt cx="1960838" cy="84895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AA9384-278E-471E-8FF5-BF820DB20952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D451C3-0C2E-452E-8F25-AFFB0D718C59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66C6DBB-6120-48BA-9B24-8C88F6C83C68}"/>
              </a:ext>
            </a:extLst>
          </p:cNvPr>
          <p:cNvSpPr txBox="1"/>
          <p:nvPr/>
        </p:nvSpPr>
        <p:spPr>
          <a:xfrm flipH="1">
            <a:off x="9514838" y="645764"/>
            <a:ext cx="19848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 Little Bit</a:t>
            </a:r>
          </a:p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Of History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903DF8-4EC7-459A-8662-B08DA4995B04}"/>
              </a:ext>
            </a:extLst>
          </p:cNvPr>
          <p:cNvSpPr txBox="1"/>
          <p:nvPr/>
        </p:nvSpPr>
        <p:spPr>
          <a:xfrm flipH="1">
            <a:off x="6429829" y="1700210"/>
            <a:ext cx="50698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7CF9F8-F477-4968-AC0A-A95B46195A2A}"/>
              </a:ext>
            </a:extLst>
          </p:cNvPr>
          <p:cNvGrpSpPr/>
          <p:nvPr/>
        </p:nvGrpSpPr>
        <p:grpSpPr>
          <a:xfrm flipH="1">
            <a:off x="6199122" y="4517571"/>
            <a:ext cx="1960838" cy="848950"/>
            <a:chOff x="2166662" y="4601747"/>
            <a:chExt cx="1960838" cy="84895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6998DC-E4EA-4754-AF93-EEDBE7081FAB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A39D74C-0468-49E8-A3C0-5D4559A7F14B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2" name="Shapes">
            <a:extLst>
              <a:ext uri="{FF2B5EF4-FFF2-40B4-BE49-F238E27FC236}">
                <a16:creationId xmlns:a16="http://schemas.microsoft.com/office/drawing/2014/main" id="{4DECA193-2B64-4022-8A86-6993162B5FE6}"/>
              </a:ext>
            </a:extLst>
          </p:cNvPr>
          <p:cNvSpPr/>
          <p:nvPr/>
        </p:nvSpPr>
        <p:spPr>
          <a:xfrm>
            <a:off x="3418452" y="4355378"/>
            <a:ext cx="2169548" cy="2502622"/>
          </a:xfrm>
          <a:custGeom>
            <a:avLst/>
            <a:gdLst>
              <a:gd name="connsiteX0" fmla="*/ 0 w 2719753"/>
              <a:gd name="connsiteY0" fmla="*/ 0 h 3429000"/>
              <a:gd name="connsiteX1" fmla="*/ 2719753 w 2719753"/>
              <a:gd name="connsiteY1" fmla="*/ 0 h 3429000"/>
              <a:gd name="connsiteX2" fmla="*/ 2719753 w 2719753"/>
              <a:gd name="connsiteY2" fmla="*/ 3429000 h 3429000"/>
              <a:gd name="connsiteX3" fmla="*/ 0 w 2719753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9753" h="3429000">
                <a:moveTo>
                  <a:pt x="0" y="0"/>
                </a:moveTo>
                <a:lnTo>
                  <a:pt x="2719753" y="0"/>
                </a:lnTo>
                <a:lnTo>
                  <a:pt x="271975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0EBFC68-5C3B-4F2D-BCE1-39BE17170476}"/>
              </a:ext>
            </a:extLst>
          </p:cNvPr>
          <p:cNvSpPr txBox="1"/>
          <p:nvPr/>
        </p:nvSpPr>
        <p:spPr>
          <a:xfrm flipH="1">
            <a:off x="3995716" y="4758831"/>
            <a:ext cx="1015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Since Year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069625-702F-42B7-B5E9-B4378775A78E}"/>
              </a:ext>
            </a:extLst>
          </p:cNvPr>
          <p:cNvSpPr txBox="1"/>
          <p:nvPr/>
        </p:nvSpPr>
        <p:spPr>
          <a:xfrm flipH="1">
            <a:off x="3522807" y="5500288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0B851AA-2581-4F4C-AD40-6308AE51C13F}"/>
              </a:ext>
            </a:extLst>
          </p:cNvPr>
          <p:cNvGrpSpPr/>
          <p:nvPr/>
        </p:nvGrpSpPr>
        <p:grpSpPr>
          <a:xfrm flipH="1">
            <a:off x="6199122" y="3225800"/>
            <a:ext cx="1960838" cy="848950"/>
            <a:chOff x="2166662" y="4601747"/>
            <a:chExt cx="1960838" cy="84895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0974350-96DE-4B37-B7BD-75B2B1671514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5FC85A-A6A2-49AB-8871-09CFA4DA85B4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F45B788-FA53-488F-88C5-FCFD9C2EC1A6}"/>
              </a:ext>
            </a:extLst>
          </p:cNvPr>
          <p:cNvSpPr txBox="1"/>
          <p:nvPr/>
        </p:nvSpPr>
        <p:spPr>
          <a:xfrm flipH="1">
            <a:off x="4007738" y="5044383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2018</a:t>
            </a:r>
            <a:endParaRPr lang="en-ID" sz="5400" b="1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735D784-D8F4-4D4D-901E-965F187A1886}"/>
              </a:ext>
            </a:extLst>
          </p:cNvPr>
          <p:cNvCxnSpPr>
            <a:cxnSpLocks/>
          </p:cNvCxnSpPr>
          <p:nvPr/>
        </p:nvCxnSpPr>
        <p:spPr>
          <a:xfrm>
            <a:off x="4140800" y="6324600"/>
            <a:ext cx="72485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27FFC02-4504-43DC-AF99-2BD99F017555}"/>
              </a:ext>
            </a:extLst>
          </p:cNvPr>
          <p:cNvGrpSpPr/>
          <p:nvPr/>
        </p:nvGrpSpPr>
        <p:grpSpPr>
          <a:xfrm>
            <a:off x="6507208" y="304453"/>
            <a:ext cx="967340" cy="854467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5EE331A-C19E-4D44-8D2E-529F878CBB6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0F25263-EE5B-4207-BE88-9E502690E574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50A64ED-6C16-4040-BD0E-686B2B7385D8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53F9C05-7B76-429C-B8EB-3FE06EDD786C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92355D8-49AB-4C5E-8CDC-1DCD112505F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B41EC89F-0665-4E89-ABF5-ADAC8924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4" r="73896"/>
          <a:stretch>
            <a:fillRect/>
          </a:stretch>
        </p:blipFill>
        <p:spPr>
          <a:xfrm>
            <a:off x="5415" y="1547446"/>
            <a:ext cx="3179747" cy="5310554"/>
          </a:xfrm>
          <a:custGeom>
            <a:avLst/>
            <a:gdLst>
              <a:gd name="connsiteX0" fmla="*/ 0 w 3179747"/>
              <a:gd name="connsiteY0" fmla="*/ 0 h 5310554"/>
              <a:gd name="connsiteX1" fmla="*/ 3179747 w 3179747"/>
              <a:gd name="connsiteY1" fmla="*/ 0 h 5310554"/>
              <a:gd name="connsiteX2" fmla="*/ 3179747 w 3179747"/>
              <a:gd name="connsiteY2" fmla="*/ 5310554 h 5310554"/>
              <a:gd name="connsiteX3" fmla="*/ 0 w 3179747"/>
              <a:gd name="connsiteY3" fmla="*/ 5310554 h 531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9747" h="5310554">
                <a:moveTo>
                  <a:pt x="0" y="0"/>
                </a:moveTo>
                <a:lnTo>
                  <a:pt x="3179747" y="0"/>
                </a:lnTo>
                <a:lnTo>
                  <a:pt x="3179747" y="5310554"/>
                </a:lnTo>
                <a:lnTo>
                  <a:pt x="0" y="53105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5590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s">
            <a:extLst>
              <a:ext uri="{FF2B5EF4-FFF2-40B4-BE49-F238E27FC236}">
                <a16:creationId xmlns:a16="http://schemas.microsoft.com/office/drawing/2014/main" id="{C1E04A83-8452-4D35-AB59-DAB476077AE6}"/>
              </a:ext>
            </a:extLst>
          </p:cNvPr>
          <p:cNvSpPr/>
          <p:nvPr/>
        </p:nvSpPr>
        <p:spPr>
          <a:xfrm>
            <a:off x="2782258" y="-647700"/>
            <a:ext cx="9295444" cy="7562850"/>
          </a:xfrm>
          <a:custGeom>
            <a:avLst/>
            <a:gdLst>
              <a:gd name="connsiteX0" fmla="*/ 7136413 w 8772613"/>
              <a:gd name="connsiteY0" fmla="*/ 0 h 6858000"/>
              <a:gd name="connsiteX1" fmla="*/ 8772613 w 8772613"/>
              <a:gd name="connsiteY1" fmla="*/ 0 h 6858000"/>
              <a:gd name="connsiteX2" fmla="*/ 8772613 w 8772613"/>
              <a:gd name="connsiteY2" fmla="*/ 6858000 h 6858000"/>
              <a:gd name="connsiteX3" fmla="*/ 0 w 8772613"/>
              <a:gd name="connsiteY3" fmla="*/ 6858000 h 6858000"/>
              <a:gd name="connsiteX4" fmla="*/ 122694 w 8772613"/>
              <a:gd name="connsiteY4" fmla="*/ 6736520 h 6858000"/>
              <a:gd name="connsiteX5" fmla="*/ 2808742 w 8772613"/>
              <a:gd name="connsiteY5" fmla="*/ 5292721 h 6858000"/>
              <a:gd name="connsiteX6" fmla="*/ 5804979 w 8772613"/>
              <a:gd name="connsiteY6" fmla="*/ 4951344 h 6858000"/>
              <a:gd name="connsiteX7" fmla="*/ 6953961 w 8772613"/>
              <a:gd name="connsiteY7" fmla="*/ 2397575 h 6858000"/>
              <a:gd name="connsiteX8" fmla="*/ 7090540 w 8772613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72613" h="6858000">
                <a:moveTo>
                  <a:pt x="7136413" y="0"/>
                </a:moveTo>
                <a:lnTo>
                  <a:pt x="8772613" y="0"/>
                </a:lnTo>
                <a:lnTo>
                  <a:pt x="8772613" y="6858000"/>
                </a:lnTo>
                <a:lnTo>
                  <a:pt x="0" y="6858000"/>
                </a:lnTo>
                <a:lnTo>
                  <a:pt x="122694" y="6736520"/>
                </a:lnTo>
                <a:cubicBezTo>
                  <a:pt x="901171" y="6003448"/>
                  <a:pt x="1779776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5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C58A8F1C-1DC7-44A6-B492-107D51CBE5B5}"/>
              </a:ext>
            </a:extLst>
          </p:cNvPr>
          <p:cNvSpPr/>
          <p:nvPr/>
        </p:nvSpPr>
        <p:spPr>
          <a:xfrm rot="5400000">
            <a:off x="8841979" y="906250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Shapes">
            <a:extLst>
              <a:ext uri="{FF2B5EF4-FFF2-40B4-BE49-F238E27FC236}">
                <a16:creationId xmlns:a16="http://schemas.microsoft.com/office/drawing/2014/main" id="{67FBD0CE-1E34-4AD5-B106-1A6F370199D0}"/>
              </a:ext>
            </a:extLst>
          </p:cNvPr>
          <p:cNvSpPr/>
          <p:nvPr/>
        </p:nvSpPr>
        <p:spPr>
          <a:xfrm>
            <a:off x="3305088" y="0"/>
            <a:ext cx="8772613" cy="6858000"/>
          </a:xfrm>
          <a:custGeom>
            <a:avLst/>
            <a:gdLst>
              <a:gd name="connsiteX0" fmla="*/ 7136413 w 8772613"/>
              <a:gd name="connsiteY0" fmla="*/ 0 h 6858000"/>
              <a:gd name="connsiteX1" fmla="*/ 8772613 w 8772613"/>
              <a:gd name="connsiteY1" fmla="*/ 0 h 6858000"/>
              <a:gd name="connsiteX2" fmla="*/ 8772613 w 8772613"/>
              <a:gd name="connsiteY2" fmla="*/ 6858000 h 6858000"/>
              <a:gd name="connsiteX3" fmla="*/ 0 w 8772613"/>
              <a:gd name="connsiteY3" fmla="*/ 6858000 h 6858000"/>
              <a:gd name="connsiteX4" fmla="*/ 122694 w 8772613"/>
              <a:gd name="connsiteY4" fmla="*/ 6736520 h 6858000"/>
              <a:gd name="connsiteX5" fmla="*/ 2808742 w 8772613"/>
              <a:gd name="connsiteY5" fmla="*/ 5292721 h 6858000"/>
              <a:gd name="connsiteX6" fmla="*/ 5804979 w 8772613"/>
              <a:gd name="connsiteY6" fmla="*/ 4951344 h 6858000"/>
              <a:gd name="connsiteX7" fmla="*/ 6953961 w 8772613"/>
              <a:gd name="connsiteY7" fmla="*/ 2397575 h 6858000"/>
              <a:gd name="connsiteX8" fmla="*/ 7090540 w 8772613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72613" h="6858000">
                <a:moveTo>
                  <a:pt x="7136413" y="0"/>
                </a:moveTo>
                <a:lnTo>
                  <a:pt x="8772613" y="0"/>
                </a:lnTo>
                <a:lnTo>
                  <a:pt x="8772613" y="6858000"/>
                </a:lnTo>
                <a:lnTo>
                  <a:pt x="0" y="6858000"/>
                </a:lnTo>
                <a:lnTo>
                  <a:pt x="122694" y="6736520"/>
                </a:lnTo>
                <a:cubicBezTo>
                  <a:pt x="901171" y="6003448"/>
                  <a:pt x="1779776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5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6F47E9-1FED-498A-81F5-2ED7774F5265}"/>
              </a:ext>
            </a:extLst>
          </p:cNvPr>
          <p:cNvSpPr txBox="1"/>
          <p:nvPr/>
        </p:nvSpPr>
        <p:spPr>
          <a:xfrm>
            <a:off x="835911" y="1406976"/>
            <a:ext cx="2861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What We Offer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3CD55EE8-8DBA-4D73-AA54-D9EAF5768566}"/>
              </a:ext>
            </a:extLst>
          </p:cNvPr>
          <p:cNvSpPr/>
          <p:nvPr/>
        </p:nvSpPr>
        <p:spPr>
          <a:xfrm>
            <a:off x="-742950" y="-116357"/>
            <a:ext cx="4876800" cy="151780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DFECAD35-F0EB-47F8-9718-35103C2E0A58}"/>
              </a:ext>
            </a:extLst>
          </p:cNvPr>
          <p:cNvSpPr/>
          <p:nvPr/>
        </p:nvSpPr>
        <p:spPr>
          <a:xfrm>
            <a:off x="1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5" name="Freeform 52">
            <a:extLst>
              <a:ext uri="{FF2B5EF4-FFF2-40B4-BE49-F238E27FC236}">
                <a16:creationId xmlns:a16="http://schemas.microsoft.com/office/drawing/2014/main" id="{63714506-86E9-42B8-9D20-810E95A65BB2}"/>
              </a:ext>
            </a:extLst>
          </p:cNvPr>
          <p:cNvSpPr/>
          <p:nvPr/>
        </p:nvSpPr>
        <p:spPr>
          <a:xfrm>
            <a:off x="1" y="1"/>
            <a:ext cx="1408056" cy="1244600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11A442-861E-48C1-AE15-1F0CA2531F70}"/>
              </a:ext>
            </a:extLst>
          </p:cNvPr>
          <p:cNvSpPr txBox="1"/>
          <p:nvPr/>
        </p:nvSpPr>
        <p:spPr>
          <a:xfrm>
            <a:off x="854598" y="1964686"/>
            <a:ext cx="413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2B4BFC-CD07-435D-B1F1-B9D058374E2C}"/>
              </a:ext>
            </a:extLst>
          </p:cNvPr>
          <p:cNvSpPr txBox="1"/>
          <p:nvPr/>
        </p:nvSpPr>
        <p:spPr>
          <a:xfrm>
            <a:off x="7051350" y="1562598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E3CB07-6A59-4374-BFD0-8B0BF326E1BA}"/>
              </a:ext>
            </a:extLst>
          </p:cNvPr>
          <p:cNvSpPr txBox="1"/>
          <p:nvPr/>
        </p:nvSpPr>
        <p:spPr>
          <a:xfrm>
            <a:off x="7051350" y="1839597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Icon 15">
            <a:extLst>
              <a:ext uri="{FF2B5EF4-FFF2-40B4-BE49-F238E27FC236}">
                <a16:creationId xmlns:a16="http://schemas.microsoft.com/office/drawing/2014/main" id="{056A89D5-67A3-44BA-BBCC-E4835EDE611F}"/>
              </a:ext>
            </a:extLst>
          </p:cNvPr>
          <p:cNvSpPr/>
          <p:nvPr/>
        </p:nvSpPr>
        <p:spPr>
          <a:xfrm>
            <a:off x="6651554" y="2930552"/>
            <a:ext cx="257459" cy="257485"/>
          </a:xfrm>
          <a:custGeom>
            <a:avLst/>
            <a:gdLst>
              <a:gd name="connsiteX0" fmla="*/ 317771 w 319119"/>
              <a:gd name="connsiteY0" fmla="*/ 198904 h 319152"/>
              <a:gd name="connsiteX1" fmla="*/ 271673 w 319119"/>
              <a:gd name="connsiteY1" fmla="*/ 297864 h 319152"/>
              <a:gd name="connsiteX2" fmla="*/ 271619 w 319119"/>
              <a:gd name="connsiteY2" fmla="*/ 297920 h 319152"/>
              <a:gd name="connsiteX3" fmla="*/ 255425 w 319119"/>
              <a:gd name="connsiteY3" fmla="*/ 315205 h 319152"/>
              <a:gd name="connsiteX4" fmla="*/ 246323 w 319119"/>
              <a:gd name="connsiteY4" fmla="*/ 319150 h 319152"/>
              <a:gd name="connsiteX5" fmla="*/ 237801 w 319119"/>
              <a:gd name="connsiteY5" fmla="*/ 315780 h 319152"/>
              <a:gd name="connsiteX6" fmla="*/ 237229 w 319119"/>
              <a:gd name="connsiteY6" fmla="*/ 298156 h 319152"/>
              <a:gd name="connsiteX7" fmla="*/ 253399 w 319119"/>
              <a:gd name="connsiteY7" fmla="*/ 280897 h 319152"/>
              <a:gd name="connsiteX8" fmla="*/ 293032 w 319119"/>
              <a:gd name="connsiteY8" fmla="*/ 195793 h 319152"/>
              <a:gd name="connsiteX9" fmla="*/ 306957 w 319119"/>
              <a:gd name="connsiteY9" fmla="*/ 184979 h 319152"/>
              <a:gd name="connsiteX10" fmla="*/ 317771 w 319119"/>
              <a:gd name="connsiteY10" fmla="*/ 198904 h 319152"/>
              <a:gd name="connsiteX11" fmla="*/ 269299 w 319119"/>
              <a:gd name="connsiteY11" fmla="*/ 185919 h 319152"/>
              <a:gd name="connsiteX12" fmla="*/ 269362 w 319119"/>
              <a:gd name="connsiteY12" fmla="*/ 68973 h 319152"/>
              <a:gd name="connsiteX13" fmla="*/ 269357 w 319119"/>
              <a:gd name="connsiteY13" fmla="*/ 68600 h 319152"/>
              <a:gd name="connsiteX14" fmla="*/ 272649 w 319119"/>
              <a:gd name="connsiteY14" fmla="*/ 59883 h 319152"/>
              <a:gd name="connsiteX15" fmla="*/ 281349 w 319119"/>
              <a:gd name="connsiteY15" fmla="*/ 56080 h 319152"/>
              <a:gd name="connsiteX16" fmla="*/ 290349 w 319119"/>
              <a:gd name="connsiteY16" fmla="*/ 59394 h 319152"/>
              <a:gd name="connsiteX17" fmla="*/ 294171 w 319119"/>
              <a:gd name="connsiteY17" fmla="*/ 67719 h 319152"/>
              <a:gd name="connsiteX18" fmla="*/ 294186 w 319119"/>
              <a:gd name="connsiteY18" fmla="*/ 135256 h 319152"/>
              <a:gd name="connsiteX19" fmla="*/ 306653 w 319119"/>
              <a:gd name="connsiteY19" fmla="*/ 147720 h 319152"/>
              <a:gd name="connsiteX20" fmla="*/ 306655 w 319119"/>
              <a:gd name="connsiteY20" fmla="*/ 147720 h 319152"/>
              <a:gd name="connsiteX21" fmla="*/ 319119 w 319119"/>
              <a:gd name="connsiteY21" fmla="*/ 135251 h 319152"/>
              <a:gd name="connsiteX22" fmla="*/ 319107 w 319119"/>
              <a:gd name="connsiteY22" fmla="*/ 67502 h 319152"/>
              <a:gd name="connsiteX23" fmla="*/ 319100 w 319119"/>
              <a:gd name="connsiteY23" fmla="*/ 67139 h 319152"/>
              <a:gd name="connsiteX24" fmla="*/ 307296 w 319119"/>
              <a:gd name="connsiteY24" fmla="*/ 41103 h 319152"/>
              <a:gd name="connsiteX25" fmla="*/ 280621 w 319119"/>
              <a:gd name="connsiteY25" fmla="*/ 31156 h 319152"/>
              <a:gd name="connsiteX26" fmla="*/ 254602 w 319119"/>
              <a:gd name="connsiteY26" fmla="*/ 42678 h 319152"/>
              <a:gd name="connsiteX27" fmla="*/ 244426 w 319119"/>
              <a:gd name="connsiteY27" fmla="*/ 69129 h 319152"/>
              <a:gd name="connsiteX28" fmla="*/ 244382 w 319119"/>
              <a:gd name="connsiteY28" fmla="*/ 152955 h 319152"/>
              <a:gd name="connsiteX29" fmla="*/ 204516 w 319119"/>
              <a:gd name="connsiteY29" fmla="*/ 162870 h 319152"/>
              <a:gd name="connsiteX30" fmla="*/ 160003 w 319119"/>
              <a:gd name="connsiteY30" fmla="*/ 211332 h 319152"/>
              <a:gd name="connsiteX31" fmla="*/ 114724 w 319119"/>
              <a:gd name="connsiteY31" fmla="*/ 162836 h 319152"/>
              <a:gd name="connsiteX32" fmla="*/ 74850 w 319119"/>
              <a:gd name="connsiteY32" fmla="*/ 152970 h 319152"/>
              <a:gd name="connsiteX33" fmla="*/ 74806 w 319119"/>
              <a:gd name="connsiteY33" fmla="*/ 69129 h 319152"/>
              <a:gd name="connsiteX34" fmla="*/ 64119 w 319119"/>
              <a:gd name="connsiteY34" fmla="*/ 42506 h 319152"/>
              <a:gd name="connsiteX35" fmla="*/ 37927 w 319119"/>
              <a:gd name="connsiteY35" fmla="*/ 31156 h 319152"/>
              <a:gd name="connsiteX36" fmla="*/ 11408 w 319119"/>
              <a:gd name="connsiteY36" fmla="*/ 41249 h 319152"/>
              <a:gd name="connsiteX37" fmla="*/ 69 w 319119"/>
              <a:gd name="connsiteY37" fmla="*/ 67139 h 319152"/>
              <a:gd name="connsiteX38" fmla="*/ 64 w 319119"/>
              <a:gd name="connsiteY38" fmla="*/ 67505 h 319152"/>
              <a:gd name="connsiteX39" fmla="*/ 45 w 319119"/>
              <a:gd name="connsiteY39" fmla="*/ 172737 h 319152"/>
              <a:gd name="connsiteX40" fmla="*/ 46875 w 319119"/>
              <a:gd name="connsiteY40" fmla="*/ 297864 h 319152"/>
              <a:gd name="connsiteX41" fmla="*/ 46926 w 319119"/>
              <a:gd name="connsiteY41" fmla="*/ 297920 h 319152"/>
              <a:gd name="connsiteX42" fmla="*/ 63123 w 319119"/>
              <a:gd name="connsiteY42" fmla="*/ 315205 h 319152"/>
              <a:gd name="connsiteX43" fmla="*/ 72222 w 319119"/>
              <a:gd name="connsiteY43" fmla="*/ 319150 h 319152"/>
              <a:gd name="connsiteX44" fmla="*/ 80745 w 319119"/>
              <a:gd name="connsiteY44" fmla="*/ 315780 h 319152"/>
              <a:gd name="connsiteX45" fmla="*/ 81319 w 319119"/>
              <a:gd name="connsiteY45" fmla="*/ 298159 h 319152"/>
              <a:gd name="connsiteX46" fmla="*/ 65149 w 319119"/>
              <a:gd name="connsiteY46" fmla="*/ 280900 h 319152"/>
              <a:gd name="connsiteX47" fmla="*/ 24976 w 319119"/>
              <a:gd name="connsiteY47" fmla="*/ 173155 h 319152"/>
              <a:gd name="connsiteX48" fmla="*/ 24980 w 319119"/>
              <a:gd name="connsiteY48" fmla="*/ 172878 h 319152"/>
              <a:gd name="connsiteX49" fmla="*/ 24997 w 319119"/>
              <a:gd name="connsiteY49" fmla="*/ 67719 h 319152"/>
              <a:gd name="connsiteX50" fmla="*/ 28664 w 319119"/>
              <a:gd name="connsiteY50" fmla="*/ 59250 h 319152"/>
              <a:gd name="connsiteX51" fmla="*/ 37196 w 319119"/>
              <a:gd name="connsiteY51" fmla="*/ 56083 h 319152"/>
              <a:gd name="connsiteX52" fmla="*/ 46408 w 319119"/>
              <a:gd name="connsiteY52" fmla="*/ 60059 h 319152"/>
              <a:gd name="connsiteX53" fmla="*/ 49877 w 319119"/>
              <a:gd name="connsiteY53" fmla="*/ 68603 h 319152"/>
              <a:gd name="connsiteX54" fmla="*/ 49870 w 319119"/>
              <a:gd name="connsiteY54" fmla="*/ 68975 h 319152"/>
              <a:gd name="connsiteX55" fmla="*/ 49933 w 319119"/>
              <a:gd name="connsiteY55" fmla="*/ 186528 h 319152"/>
              <a:gd name="connsiteX56" fmla="*/ 49989 w 319119"/>
              <a:gd name="connsiteY56" fmla="*/ 190884 h 319152"/>
              <a:gd name="connsiteX57" fmla="*/ 50014 w 319119"/>
              <a:gd name="connsiteY57" fmla="*/ 191200 h 319152"/>
              <a:gd name="connsiteX58" fmla="*/ 59821 w 319119"/>
              <a:gd name="connsiteY58" fmla="*/ 213645 h 319152"/>
              <a:gd name="connsiteX59" fmla="*/ 59882 w 319119"/>
              <a:gd name="connsiteY59" fmla="*/ 213711 h 319152"/>
              <a:gd name="connsiteX60" fmla="*/ 102493 w 319119"/>
              <a:gd name="connsiteY60" fmla="*/ 259112 h 319152"/>
              <a:gd name="connsiteX61" fmla="*/ 120117 w 319119"/>
              <a:gd name="connsiteY61" fmla="*/ 259670 h 319152"/>
              <a:gd name="connsiteX62" fmla="*/ 120675 w 319119"/>
              <a:gd name="connsiteY62" fmla="*/ 242046 h 319152"/>
              <a:gd name="connsiteX63" fmla="*/ 78100 w 319119"/>
              <a:gd name="connsiteY63" fmla="*/ 196686 h 319152"/>
              <a:gd name="connsiteX64" fmla="*/ 74869 w 319119"/>
              <a:gd name="connsiteY64" fmla="*/ 189316 h 319152"/>
              <a:gd name="connsiteX65" fmla="*/ 74869 w 319119"/>
              <a:gd name="connsiteY65" fmla="*/ 187212 h 319152"/>
              <a:gd name="connsiteX66" fmla="*/ 78804 w 319119"/>
              <a:gd name="connsiteY66" fmla="*/ 179092 h 319152"/>
              <a:gd name="connsiteX67" fmla="*/ 96459 w 319119"/>
              <a:gd name="connsiteY67" fmla="*/ 179815 h 319152"/>
              <a:gd name="connsiteX68" fmla="*/ 160179 w 319119"/>
              <a:gd name="connsiteY68" fmla="*/ 248060 h 319152"/>
              <a:gd name="connsiteX69" fmla="*/ 167810 w 319119"/>
              <a:gd name="connsiteY69" fmla="*/ 268703 h 319152"/>
              <a:gd name="connsiteX70" fmla="*/ 158606 w 319119"/>
              <a:gd name="connsiteY70" fmla="*/ 288694 h 319152"/>
              <a:gd name="connsiteX71" fmla="*/ 149056 w 319119"/>
              <a:gd name="connsiteY71" fmla="*/ 297533 h 319152"/>
              <a:gd name="connsiteX72" fmla="*/ 148374 w 319119"/>
              <a:gd name="connsiteY72" fmla="*/ 315152 h 319152"/>
              <a:gd name="connsiteX73" fmla="*/ 157527 w 319119"/>
              <a:gd name="connsiteY73" fmla="*/ 319152 h 319152"/>
              <a:gd name="connsiteX74" fmla="*/ 165993 w 319119"/>
              <a:gd name="connsiteY74" fmla="*/ 315833 h 319152"/>
              <a:gd name="connsiteX75" fmla="*/ 175545 w 319119"/>
              <a:gd name="connsiteY75" fmla="*/ 306992 h 319152"/>
              <a:gd name="connsiteX76" fmla="*/ 178443 w 319119"/>
              <a:gd name="connsiteY76" fmla="*/ 231087 h 319152"/>
              <a:gd name="connsiteX77" fmla="*/ 177069 w 319119"/>
              <a:gd name="connsiteY77" fmla="*/ 229616 h 319152"/>
              <a:gd name="connsiteX78" fmla="*/ 222848 w 319119"/>
              <a:gd name="connsiteY78" fmla="*/ 179776 h 319152"/>
              <a:gd name="connsiteX79" fmla="*/ 240467 w 319119"/>
              <a:gd name="connsiteY79" fmla="*/ 179094 h 319152"/>
              <a:gd name="connsiteX80" fmla="*/ 244365 w 319119"/>
              <a:gd name="connsiteY80" fmla="*/ 186715 h 319152"/>
              <a:gd name="connsiteX81" fmla="*/ 244363 w 319119"/>
              <a:gd name="connsiteY81" fmla="*/ 189747 h 319152"/>
              <a:gd name="connsiteX82" fmla="*/ 241149 w 319119"/>
              <a:gd name="connsiteY82" fmla="*/ 196711 h 319152"/>
              <a:gd name="connsiteX83" fmla="*/ 240993 w 319119"/>
              <a:gd name="connsiteY83" fmla="*/ 196883 h 319152"/>
              <a:gd name="connsiteX84" fmla="*/ 213861 w 319119"/>
              <a:gd name="connsiteY84" fmla="*/ 227322 h 319152"/>
              <a:gd name="connsiteX85" fmla="*/ 214874 w 319119"/>
              <a:gd name="connsiteY85" fmla="*/ 244927 h 319152"/>
              <a:gd name="connsiteX86" fmla="*/ 223165 w 319119"/>
              <a:gd name="connsiteY86" fmla="*/ 248085 h 319152"/>
              <a:gd name="connsiteX87" fmla="*/ 232476 w 319119"/>
              <a:gd name="connsiteY87" fmla="*/ 243914 h 319152"/>
              <a:gd name="connsiteX88" fmla="*/ 259535 w 319119"/>
              <a:gd name="connsiteY88" fmla="*/ 213553 h 319152"/>
              <a:gd name="connsiteX89" fmla="*/ 269299 w 319119"/>
              <a:gd name="connsiteY89" fmla="*/ 185919 h 319152"/>
              <a:gd name="connsiteX90" fmla="*/ 96625 w 319119"/>
              <a:gd name="connsiteY90" fmla="*/ 90989 h 319152"/>
              <a:gd name="connsiteX91" fmla="*/ 96625 w 319119"/>
              <a:gd name="connsiteY91" fmla="*/ 43621 h 319152"/>
              <a:gd name="connsiteX92" fmla="*/ 110528 w 319119"/>
              <a:gd name="connsiteY92" fmla="*/ 21285 h 319152"/>
              <a:gd name="connsiteX93" fmla="*/ 148552 w 319119"/>
              <a:gd name="connsiteY93" fmla="*/ 2551 h 319152"/>
              <a:gd name="connsiteX94" fmla="*/ 170617 w 319119"/>
              <a:gd name="connsiteY94" fmla="*/ 2551 h 319152"/>
              <a:gd name="connsiteX95" fmla="*/ 208640 w 319119"/>
              <a:gd name="connsiteY95" fmla="*/ 21285 h 319152"/>
              <a:gd name="connsiteX96" fmla="*/ 222546 w 319119"/>
              <a:gd name="connsiteY96" fmla="*/ 43621 h 319152"/>
              <a:gd name="connsiteX97" fmla="*/ 222546 w 319119"/>
              <a:gd name="connsiteY97" fmla="*/ 90987 h 319152"/>
              <a:gd name="connsiteX98" fmla="*/ 208643 w 319119"/>
              <a:gd name="connsiteY98" fmla="*/ 113322 h 319152"/>
              <a:gd name="connsiteX99" fmla="*/ 170619 w 319119"/>
              <a:gd name="connsiteY99" fmla="*/ 132059 h 319152"/>
              <a:gd name="connsiteX100" fmla="*/ 159584 w 319119"/>
              <a:gd name="connsiteY100" fmla="*/ 134613 h 319152"/>
              <a:gd name="connsiteX101" fmla="*/ 148549 w 319119"/>
              <a:gd name="connsiteY101" fmla="*/ 132059 h 319152"/>
              <a:gd name="connsiteX102" fmla="*/ 110528 w 319119"/>
              <a:gd name="connsiteY102" fmla="*/ 113322 h 319152"/>
              <a:gd name="connsiteX103" fmla="*/ 96625 w 319119"/>
              <a:gd name="connsiteY103" fmla="*/ 90989 h 319152"/>
              <a:gd name="connsiteX104" fmla="*/ 121559 w 319119"/>
              <a:gd name="connsiteY104" fmla="*/ 90989 h 319152"/>
              <a:gd name="connsiteX105" fmla="*/ 147118 w 319119"/>
              <a:gd name="connsiteY105" fmla="*/ 103566 h 319152"/>
              <a:gd name="connsiteX106" fmla="*/ 147118 w 319119"/>
              <a:gd name="connsiteY106" fmla="*/ 68635 h 319152"/>
              <a:gd name="connsiteX107" fmla="*/ 121559 w 319119"/>
              <a:gd name="connsiteY107" fmla="*/ 56419 h 319152"/>
              <a:gd name="connsiteX108" fmla="*/ 197620 w 319119"/>
              <a:gd name="connsiteY108" fmla="*/ 90958 h 319152"/>
              <a:gd name="connsiteX109" fmla="*/ 197613 w 319119"/>
              <a:gd name="connsiteY109" fmla="*/ 56436 h 319152"/>
              <a:gd name="connsiteX110" fmla="*/ 172054 w 319119"/>
              <a:gd name="connsiteY110" fmla="*/ 68637 h 319152"/>
              <a:gd name="connsiteX111" fmla="*/ 172054 w 319119"/>
              <a:gd name="connsiteY111" fmla="*/ 103546 h 319152"/>
              <a:gd name="connsiteX112" fmla="*/ 136881 w 319119"/>
              <a:gd name="connsiteY112" fmla="*/ 36104 h 319152"/>
              <a:gd name="connsiteX113" fmla="*/ 159587 w 319119"/>
              <a:gd name="connsiteY113" fmla="*/ 46957 h 319152"/>
              <a:gd name="connsiteX114" fmla="*/ 182326 w 319119"/>
              <a:gd name="connsiteY114" fmla="*/ 36102 h 319152"/>
              <a:gd name="connsiteX115" fmla="*/ 159599 w 319119"/>
              <a:gd name="connsiteY115" fmla="*/ 24921 h 31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319119" h="319152">
                <a:moveTo>
                  <a:pt x="317771" y="198904"/>
                </a:moveTo>
                <a:cubicBezTo>
                  <a:pt x="313088" y="236117"/>
                  <a:pt x="297147" y="270335"/>
                  <a:pt x="271673" y="297864"/>
                </a:cubicBezTo>
                <a:cubicBezTo>
                  <a:pt x="271653" y="297881"/>
                  <a:pt x="271636" y="297900"/>
                  <a:pt x="271619" y="297920"/>
                </a:cubicBezTo>
                <a:lnTo>
                  <a:pt x="255425" y="315205"/>
                </a:lnTo>
                <a:cubicBezTo>
                  <a:pt x="252970" y="317825"/>
                  <a:pt x="249649" y="319150"/>
                  <a:pt x="246323" y="319150"/>
                </a:cubicBezTo>
                <a:cubicBezTo>
                  <a:pt x="243267" y="319150"/>
                  <a:pt x="240207" y="318032"/>
                  <a:pt x="237801" y="315780"/>
                </a:cubicBezTo>
                <a:cubicBezTo>
                  <a:pt x="232778" y="311071"/>
                  <a:pt x="232520" y="303182"/>
                  <a:pt x="237229" y="298156"/>
                </a:cubicBezTo>
                <a:lnTo>
                  <a:pt x="253399" y="280897"/>
                </a:lnTo>
                <a:cubicBezTo>
                  <a:pt x="275298" y="257220"/>
                  <a:pt x="289005" y="227792"/>
                  <a:pt x="293032" y="195793"/>
                </a:cubicBezTo>
                <a:cubicBezTo>
                  <a:pt x="293891" y="188963"/>
                  <a:pt x="300125" y="184120"/>
                  <a:pt x="306957" y="184979"/>
                </a:cubicBezTo>
                <a:cubicBezTo>
                  <a:pt x="313789" y="185839"/>
                  <a:pt x="318630" y="192075"/>
                  <a:pt x="317771" y="198904"/>
                </a:cubicBezTo>
                <a:close/>
                <a:moveTo>
                  <a:pt x="269299" y="185919"/>
                </a:moveTo>
                <a:lnTo>
                  <a:pt x="269362" y="68973"/>
                </a:lnTo>
                <a:cubicBezTo>
                  <a:pt x="269362" y="68849"/>
                  <a:pt x="269360" y="68725"/>
                  <a:pt x="269357" y="68600"/>
                </a:cubicBezTo>
                <a:cubicBezTo>
                  <a:pt x="269260" y="65308"/>
                  <a:pt x="270431" y="62214"/>
                  <a:pt x="272649" y="59883"/>
                </a:cubicBezTo>
                <a:cubicBezTo>
                  <a:pt x="274894" y="57529"/>
                  <a:pt x="277984" y="56180"/>
                  <a:pt x="281349" y="56080"/>
                </a:cubicBezTo>
                <a:cubicBezTo>
                  <a:pt x="284739" y="55983"/>
                  <a:pt x="287936" y="57159"/>
                  <a:pt x="290349" y="59394"/>
                </a:cubicBezTo>
                <a:cubicBezTo>
                  <a:pt x="292686" y="61559"/>
                  <a:pt x="294040" y="64510"/>
                  <a:pt x="294171" y="67719"/>
                </a:cubicBezTo>
                <a:lnTo>
                  <a:pt x="294186" y="135256"/>
                </a:lnTo>
                <a:cubicBezTo>
                  <a:pt x="294186" y="142139"/>
                  <a:pt x="299769" y="147720"/>
                  <a:pt x="306653" y="147720"/>
                </a:cubicBezTo>
                <a:lnTo>
                  <a:pt x="306655" y="147720"/>
                </a:lnTo>
                <a:cubicBezTo>
                  <a:pt x="313541" y="147720"/>
                  <a:pt x="319122" y="142137"/>
                  <a:pt x="319119" y="135251"/>
                </a:cubicBezTo>
                <a:lnTo>
                  <a:pt x="319107" y="67502"/>
                </a:lnTo>
                <a:cubicBezTo>
                  <a:pt x="319107" y="67383"/>
                  <a:pt x="319105" y="67261"/>
                  <a:pt x="319100" y="67139"/>
                </a:cubicBezTo>
                <a:cubicBezTo>
                  <a:pt x="318808" y="57132"/>
                  <a:pt x="314615" y="47884"/>
                  <a:pt x="307296" y="41103"/>
                </a:cubicBezTo>
                <a:cubicBezTo>
                  <a:pt x="300057" y="34397"/>
                  <a:pt x="290582" y="30864"/>
                  <a:pt x="280621" y="31156"/>
                </a:cubicBezTo>
                <a:cubicBezTo>
                  <a:pt x="270648" y="31449"/>
                  <a:pt x="261407" y="35539"/>
                  <a:pt x="254602" y="42678"/>
                </a:cubicBezTo>
                <a:cubicBezTo>
                  <a:pt x="247796" y="49818"/>
                  <a:pt x="244188" y="59204"/>
                  <a:pt x="244426" y="69129"/>
                </a:cubicBezTo>
                <a:lnTo>
                  <a:pt x="244382" y="152955"/>
                </a:lnTo>
                <a:cubicBezTo>
                  <a:pt x="230747" y="148195"/>
                  <a:pt x="214957" y="151587"/>
                  <a:pt x="204516" y="162870"/>
                </a:cubicBezTo>
                <a:lnTo>
                  <a:pt x="160003" y="211332"/>
                </a:lnTo>
                <a:lnTo>
                  <a:pt x="114724" y="162836"/>
                </a:lnTo>
                <a:cubicBezTo>
                  <a:pt x="104297" y="151567"/>
                  <a:pt x="88492" y="148185"/>
                  <a:pt x="74850" y="152970"/>
                </a:cubicBezTo>
                <a:lnTo>
                  <a:pt x="74806" y="69129"/>
                </a:lnTo>
                <a:cubicBezTo>
                  <a:pt x="75044" y="59153"/>
                  <a:pt x="71253" y="49706"/>
                  <a:pt x="64119" y="42506"/>
                </a:cubicBezTo>
                <a:cubicBezTo>
                  <a:pt x="57155" y="35478"/>
                  <a:pt x="47854" y="31446"/>
                  <a:pt x="37927" y="31156"/>
                </a:cubicBezTo>
                <a:cubicBezTo>
                  <a:pt x="27912" y="30862"/>
                  <a:pt x="18501" y="34448"/>
                  <a:pt x="11408" y="41249"/>
                </a:cubicBezTo>
                <a:cubicBezTo>
                  <a:pt x="4388" y="47979"/>
                  <a:pt x="361" y="57176"/>
                  <a:pt x="69" y="67139"/>
                </a:cubicBezTo>
                <a:cubicBezTo>
                  <a:pt x="64" y="67261"/>
                  <a:pt x="64" y="67383"/>
                  <a:pt x="64" y="67505"/>
                </a:cubicBezTo>
                <a:lnTo>
                  <a:pt x="45" y="172737"/>
                </a:lnTo>
                <a:cubicBezTo>
                  <a:pt x="-978" y="219689"/>
                  <a:pt x="15650" y="264123"/>
                  <a:pt x="46875" y="297864"/>
                </a:cubicBezTo>
                <a:cubicBezTo>
                  <a:pt x="46892" y="297883"/>
                  <a:pt x="46909" y="297900"/>
                  <a:pt x="46926" y="297920"/>
                </a:cubicBezTo>
                <a:lnTo>
                  <a:pt x="63123" y="315205"/>
                </a:lnTo>
                <a:cubicBezTo>
                  <a:pt x="65578" y="317825"/>
                  <a:pt x="68896" y="319150"/>
                  <a:pt x="72222" y="319150"/>
                </a:cubicBezTo>
                <a:cubicBezTo>
                  <a:pt x="75278" y="319150"/>
                  <a:pt x="78341" y="318032"/>
                  <a:pt x="80745" y="315780"/>
                </a:cubicBezTo>
                <a:cubicBezTo>
                  <a:pt x="85770" y="311073"/>
                  <a:pt x="86026" y="303182"/>
                  <a:pt x="81319" y="298159"/>
                </a:cubicBezTo>
                <a:lnTo>
                  <a:pt x="65149" y="280900"/>
                </a:lnTo>
                <a:cubicBezTo>
                  <a:pt x="38329" y="251905"/>
                  <a:pt x="24062" y="213645"/>
                  <a:pt x="24976" y="173155"/>
                </a:cubicBezTo>
                <a:cubicBezTo>
                  <a:pt x="24978" y="173063"/>
                  <a:pt x="24980" y="172970"/>
                  <a:pt x="24980" y="172878"/>
                </a:cubicBezTo>
                <a:lnTo>
                  <a:pt x="24997" y="67719"/>
                </a:lnTo>
                <a:cubicBezTo>
                  <a:pt x="25131" y="64395"/>
                  <a:pt x="26429" y="61391"/>
                  <a:pt x="28664" y="59250"/>
                </a:cubicBezTo>
                <a:cubicBezTo>
                  <a:pt x="30242" y="57736"/>
                  <a:pt x="33001" y="55951"/>
                  <a:pt x="37196" y="56083"/>
                </a:cubicBezTo>
                <a:cubicBezTo>
                  <a:pt x="40647" y="56182"/>
                  <a:pt x="44004" y="57631"/>
                  <a:pt x="46408" y="60059"/>
                </a:cubicBezTo>
                <a:cubicBezTo>
                  <a:pt x="48738" y="62408"/>
                  <a:pt x="49970" y="65445"/>
                  <a:pt x="49877" y="68603"/>
                </a:cubicBezTo>
                <a:cubicBezTo>
                  <a:pt x="49872" y="68727"/>
                  <a:pt x="49870" y="68851"/>
                  <a:pt x="49870" y="68975"/>
                </a:cubicBezTo>
                <a:lnTo>
                  <a:pt x="49933" y="186528"/>
                </a:lnTo>
                <a:cubicBezTo>
                  <a:pt x="49865" y="187979"/>
                  <a:pt x="49887" y="189435"/>
                  <a:pt x="49989" y="190884"/>
                </a:cubicBezTo>
                <a:cubicBezTo>
                  <a:pt x="49997" y="190989"/>
                  <a:pt x="50001" y="191096"/>
                  <a:pt x="50014" y="191200"/>
                </a:cubicBezTo>
                <a:cubicBezTo>
                  <a:pt x="50647" y="199294"/>
                  <a:pt x="53892" y="207239"/>
                  <a:pt x="59821" y="213645"/>
                </a:cubicBezTo>
                <a:cubicBezTo>
                  <a:pt x="59843" y="213667"/>
                  <a:pt x="59863" y="213689"/>
                  <a:pt x="59882" y="213711"/>
                </a:cubicBezTo>
                <a:lnTo>
                  <a:pt x="102493" y="259112"/>
                </a:lnTo>
                <a:cubicBezTo>
                  <a:pt x="107207" y="264133"/>
                  <a:pt x="115096" y="264382"/>
                  <a:pt x="120117" y="259670"/>
                </a:cubicBezTo>
                <a:cubicBezTo>
                  <a:pt x="125138" y="254958"/>
                  <a:pt x="125389" y="247067"/>
                  <a:pt x="120675" y="242046"/>
                </a:cubicBezTo>
                <a:lnTo>
                  <a:pt x="78100" y="196686"/>
                </a:lnTo>
                <a:cubicBezTo>
                  <a:pt x="76160" y="194578"/>
                  <a:pt x="75096" y="191972"/>
                  <a:pt x="74869" y="189316"/>
                </a:cubicBezTo>
                <a:lnTo>
                  <a:pt x="74869" y="187212"/>
                </a:lnTo>
                <a:cubicBezTo>
                  <a:pt x="75115" y="184212"/>
                  <a:pt x="76428" y="181293"/>
                  <a:pt x="78804" y="179092"/>
                </a:cubicBezTo>
                <a:cubicBezTo>
                  <a:pt x="83852" y="174424"/>
                  <a:pt x="91755" y="174728"/>
                  <a:pt x="96459" y="179815"/>
                </a:cubicBezTo>
                <a:lnTo>
                  <a:pt x="160179" y="248060"/>
                </a:lnTo>
                <a:cubicBezTo>
                  <a:pt x="165394" y="253700"/>
                  <a:pt x="168104" y="261029"/>
                  <a:pt x="167810" y="268703"/>
                </a:cubicBezTo>
                <a:cubicBezTo>
                  <a:pt x="167512" y="276376"/>
                  <a:pt x="164245" y="283476"/>
                  <a:pt x="158606" y="288694"/>
                </a:cubicBezTo>
                <a:lnTo>
                  <a:pt x="149056" y="297533"/>
                </a:lnTo>
                <a:cubicBezTo>
                  <a:pt x="144001" y="302210"/>
                  <a:pt x="143697" y="310097"/>
                  <a:pt x="148374" y="315152"/>
                </a:cubicBezTo>
                <a:cubicBezTo>
                  <a:pt x="150831" y="317806"/>
                  <a:pt x="154174" y="319152"/>
                  <a:pt x="157527" y="319152"/>
                </a:cubicBezTo>
                <a:cubicBezTo>
                  <a:pt x="160556" y="319152"/>
                  <a:pt x="163595" y="318054"/>
                  <a:pt x="165993" y="315833"/>
                </a:cubicBezTo>
                <a:lnTo>
                  <a:pt x="175545" y="306992"/>
                </a:lnTo>
                <a:cubicBezTo>
                  <a:pt x="197272" y="286887"/>
                  <a:pt x="198587" y="252852"/>
                  <a:pt x="178443" y="231087"/>
                </a:cubicBezTo>
                <a:lnTo>
                  <a:pt x="177069" y="229616"/>
                </a:lnTo>
                <a:lnTo>
                  <a:pt x="222848" y="179776"/>
                </a:lnTo>
                <a:cubicBezTo>
                  <a:pt x="227518" y="174731"/>
                  <a:pt x="235422" y="174424"/>
                  <a:pt x="240467" y="179094"/>
                </a:cubicBezTo>
                <a:cubicBezTo>
                  <a:pt x="242654" y="181115"/>
                  <a:pt x="244010" y="183793"/>
                  <a:pt x="244365" y="186715"/>
                </a:cubicBezTo>
                <a:lnTo>
                  <a:pt x="244363" y="189747"/>
                </a:lnTo>
                <a:cubicBezTo>
                  <a:pt x="244054" y="192337"/>
                  <a:pt x="242956" y="194758"/>
                  <a:pt x="241149" y="196711"/>
                </a:cubicBezTo>
                <a:cubicBezTo>
                  <a:pt x="241098" y="196769"/>
                  <a:pt x="241044" y="196825"/>
                  <a:pt x="240993" y="196883"/>
                </a:cubicBezTo>
                <a:lnTo>
                  <a:pt x="213861" y="227322"/>
                </a:lnTo>
                <a:cubicBezTo>
                  <a:pt x="209281" y="232462"/>
                  <a:pt x="209734" y="240344"/>
                  <a:pt x="214874" y="244927"/>
                </a:cubicBezTo>
                <a:cubicBezTo>
                  <a:pt x="217250" y="247045"/>
                  <a:pt x="220214" y="248085"/>
                  <a:pt x="223165" y="248085"/>
                </a:cubicBezTo>
                <a:cubicBezTo>
                  <a:pt x="226595" y="248085"/>
                  <a:pt x="230014" y="246677"/>
                  <a:pt x="232476" y="243914"/>
                </a:cubicBezTo>
                <a:lnTo>
                  <a:pt x="259535" y="213553"/>
                </a:lnTo>
                <a:cubicBezTo>
                  <a:pt x="266694" y="205766"/>
                  <a:pt x="269908" y="195732"/>
                  <a:pt x="269299" y="185919"/>
                </a:cubicBezTo>
                <a:close/>
                <a:moveTo>
                  <a:pt x="96625" y="90989"/>
                </a:moveTo>
                <a:lnTo>
                  <a:pt x="96625" y="43621"/>
                </a:lnTo>
                <a:cubicBezTo>
                  <a:pt x="96625" y="34069"/>
                  <a:pt x="101953" y="25510"/>
                  <a:pt x="110528" y="21285"/>
                </a:cubicBezTo>
                <a:lnTo>
                  <a:pt x="148552" y="2551"/>
                </a:lnTo>
                <a:cubicBezTo>
                  <a:pt x="155460" y="-850"/>
                  <a:pt x="163709" y="-850"/>
                  <a:pt x="170617" y="2551"/>
                </a:cubicBezTo>
                <a:lnTo>
                  <a:pt x="208640" y="21285"/>
                </a:lnTo>
                <a:cubicBezTo>
                  <a:pt x="217216" y="25510"/>
                  <a:pt x="222546" y="34069"/>
                  <a:pt x="222546" y="43621"/>
                </a:cubicBezTo>
                <a:lnTo>
                  <a:pt x="222546" y="90987"/>
                </a:lnTo>
                <a:cubicBezTo>
                  <a:pt x="222546" y="100537"/>
                  <a:pt x="217219" y="109095"/>
                  <a:pt x="208643" y="113322"/>
                </a:cubicBezTo>
                <a:lnTo>
                  <a:pt x="170619" y="132059"/>
                </a:lnTo>
                <a:cubicBezTo>
                  <a:pt x="167164" y="133761"/>
                  <a:pt x="163376" y="134613"/>
                  <a:pt x="159584" y="134613"/>
                </a:cubicBezTo>
                <a:cubicBezTo>
                  <a:pt x="155793" y="134613"/>
                  <a:pt x="152005" y="133761"/>
                  <a:pt x="148549" y="132059"/>
                </a:cubicBezTo>
                <a:lnTo>
                  <a:pt x="110528" y="113322"/>
                </a:lnTo>
                <a:cubicBezTo>
                  <a:pt x="101953" y="109098"/>
                  <a:pt x="96625" y="100539"/>
                  <a:pt x="96625" y="90989"/>
                </a:cubicBezTo>
                <a:close/>
                <a:moveTo>
                  <a:pt x="121559" y="90989"/>
                </a:moveTo>
                <a:lnTo>
                  <a:pt x="147118" y="103566"/>
                </a:lnTo>
                <a:lnTo>
                  <a:pt x="147118" y="68635"/>
                </a:lnTo>
                <a:lnTo>
                  <a:pt x="121559" y="56419"/>
                </a:lnTo>
                <a:close/>
                <a:moveTo>
                  <a:pt x="197620" y="90958"/>
                </a:moveTo>
                <a:lnTo>
                  <a:pt x="197613" y="56436"/>
                </a:lnTo>
                <a:lnTo>
                  <a:pt x="172054" y="68637"/>
                </a:lnTo>
                <a:lnTo>
                  <a:pt x="172054" y="103546"/>
                </a:lnTo>
                <a:close/>
                <a:moveTo>
                  <a:pt x="136881" y="36104"/>
                </a:moveTo>
                <a:lnTo>
                  <a:pt x="159587" y="46957"/>
                </a:lnTo>
                <a:lnTo>
                  <a:pt x="182326" y="36102"/>
                </a:lnTo>
                <a:lnTo>
                  <a:pt x="159599" y="24921"/>
                </a:lnTo>
                <a:close/>
              </a:path>
            </a:pathLst>
          </a:custGeom>
          <a:solidFill>
            <a:schemeClr val="accent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Icon 21">
            <a:extLst>
              <a:ext uri="{FF2B5EF4-FFF2-40B4-BE49-F238E27FC236}">
                <a16:creationId xmlns:a16="http://schemas.microsoft.com/office/drawing/2014/main" id="{694B4E70-C945-44FB-9529-8CDC838A4180}"/>
              </a:ext>
            </a:extLst>
          </p:cNvPr>
          <p:cNvSpPr/>
          <p:nvPr/>
        </p:nvSpPr>
        <p:spPr>
          <a:xfrm>
            <a:off x="6651530" y="1581648"/>
            <a:ext cx="257482" cy="257482"/>
          </a:xfrm>
          <a:custGeom>
            <a:avLst/>
            <a:gdLst>
              <a:gd name="connsiteX0" fmla="*/ 319148 w 319148"/>
              <a:gd name="connsiteY0" fmla="*/ 28673 h 319148"/>
              <a:gd name="connsiteX1" fmla="*/ 306681 w 319148"/>
              <a:gd name="connsiteY1" fmla="*/ 41140 h 319148"/>
              <a:gd name="connsiteX2" fmla="*/ 300448 w 319148"/>
              <a:gd name="connsiteY2" fmla="*/ 41140 h 319148"/>
              <a:gd name="connsiteX3" fmla="*/ 300448 w 319148"/>
              <a:gd name="connsiteY3" fmla="*/ 150847 h 319148"/>
              <a:gd name="connsiteX4" fmla="*/ 287981 w 319148"/>
              <a:gd name="connsiteY4" fmla="*/ 163314 h 319148"/>
              <a:gd name="connsiteX5" fmla="*/ 275515 w 319148"/>
              <a:gd name="connsiteY5" fmla="*/ 150847 h 319148"/>
              <a:gd name="connsiteX6" fmla="*/ 275515 w 319148"/>
              <a:gd name="connsiteY6" fmla="*/ 41140 h 319148"/>
              <a:gd name="connsiteX7" fmla="*/ 43634 w 319148"/>
              <a:gd name="connsiteY7" fmla="*/ 41140 h 319148"/>
              <a:gd name="connsiteX8" fmla="*/ 43634 w 319148"/>
              <a:gd name="connsiteY8" fmla="*/ 213181 h 319148"/>
              <a:gd name="connsiteX9" fmla="*/ 68567 w 319148"/>
              <a:gd name="connsiteY9" fmla="*/ 238114 h 319148"/>
              <a:gd name="connsiteX10" fmla="*/ 250581 w 319148"/>
              <a:gd name="connsiteY10" fmla="*/ 238114 h 319148"/>
              <a:gd name="connsiteX11" fmla="*/ 275515 w 319148"/>
              <a:gd name="connsiteY11" fmla="*/ 213181 h 319148"/>
              <a:gd name="connsiteX12" fmla="*/ 287981 w 319148"/>
              <a:gd name="connsiteY12" fmla="*/ 200714 h 319148"/>
              <a:gd name="connsiteX13" fmla="*/ 300448 w 319148"/>
              <a:gd name="connsiteY13" fmla="*/ 213181 h 319148"/>
              <a:gd name="connsiteX14" fmla="*/ 250581 w 319148"/>
              <a:gd name="connsiteY14" fmla="*/ 263048 h 319148"/>
              <a:gd name="connsiteX15" fmla="*/ 172041 w 319148"/>
              <a:gd name="connsiteY15" fmla="*/ 263048 h 319148"/>
              <a:gd name="connsiteX16" fmla="*/ 172041 w 319148"/>
              <a:gd name="connsiteY16" fmla="*/ 294215 h 319148"/>
              <a:gd name="connsiteX17" fmla="*/ 225024 w 319148"/>
              <a:gd name="connsiteY17" fmla="*/ 294215 h 319148"/>
              <a:gd name="connsiteX18" fmla="*/ 237491 w 319148"/>
              <a:gd name="connsiteY18" fmla="*/ 306681 h 319148"/>
              <a:gd name="connsiteX19" fmla="*/ 225024 w 319148"/>
              <a:gd name="connsiteY19" fmla="*/ 319148 h 319148"/>
              <a:gd name="connsiteX20" fmla="*/ 94747 w 319148"/>
              <a:gd name="connsiteY20" fmla="*/ 319148 h 319148"/>
              <a:gd name="connsiteX21" fmla="*/ 82280 w 319148"/>
              <a:gd name="connsiteY21" fmla="*/ 306681 h 319148"/>
              <a:gd name="connsiteX22" fmla="*/ 94747 w 319148"/>
              <a:gd name="connsiteY22" fmla="*/ 294215 h 319148"/>
              <a:gd name="connsiteX23" fmla="*/ 147107 w 319148"/>
              <a:gd name="connsiteY23" fmla="*/ 294215 h 319148"/>
              <a:gd name="connsiteX24" fmla="*/ 147107 w 319148"/>
              <a:gd name="connsiteY24" fmla="*/ 263048 h 319148"/>
              <a:gd name="connsiteX25" fmla="*/ 68567 w 319148"/>
              <a:gd name="connsiteY25" fmla="*/ 263048 h 319148"/>
              <a:gd name="connsiteX26" fmla="*/ 18700 w 319148"/>
              <a:gd name="connsiteY26" fmla="*/ 213181 h 319148"/>
              <a:gd name="connsiteX27" fmla="*/ 18700 w 319148"/>
              <a:gd name="connsiteY27" fmla="*/ 41140 h 319148"/>
              <a:gd name="connsiteX28" fmla="*/ 12467 w 319148"/>
              <a:gd name="connsiteY28" fmla="*/ 41140 h 319148"/>
              <a:gd name="connsiteX29" fmla="*/ 0 w 319148"/>
              <a:gd name="connsiteY29" fmla="*/ 28673 h 319148"/>
              <a:gd name="connsiteX30" fmla="*/ 12467 w 319148"/>
              <a:gd name="connsiteY30" fmla="*/ 16207 h 319148"/>
              <a:gd name="connsiteX31" fmla="*/ 147107 w 319148"/>
              <a:gd name="connsiteY31" fmla="*/ 16207 h 319148"/>
              <a:gd name="connsiteX32" fmla="*/ 147107 w 319148"/>
              <a:gd name="connsiteY32" fmla="*/ 12467 h 319148"/>
              <a:gd name="connsiteX33" fmla="*/ 159574 w 319148"/>
              <a:gd name="connsiteY33" fmla="*/ 0 h 319148"/>
              <a:gd name="connsiteX34" fmla="*/ 172041 w 319148"/>
              <a:gd name="connsiteY34" fmla="*/ 12467 h 319148"/>
              <a:gd name="connsiteX35" fmla="*/ 172041 w 319148"/>
              <a:gd name="connsiteY35" fmla="*/ 16207 h 319148"/>
              <a:gd name="connsiteX36" fmla="*/ 306681 w 319148"/>
              <a:gd name="connsiteY36" fmla="*/ 16207 h 319148"/>
              <a:gd name="connsiteX37" fmla="*/ 319148 w 319148"/>
              <a:gd name="connsiteY37" fmla="*/ 28673 h 319148"/>
              <a:gd name="connsiteX38" fmla="*/ 148354 w 319148"/>
              <a:gd name="connsiteY38" fmla="*/ 116564 h 319148"/>
              <a:gd name="connsiteX39" fmla="*/ 135887 w 319148"/>
              <a:gd name="connsiteY39" fmla="*/ 129031 h 319148"/>
              <a:gd name="connsiteX40" fmla="*/ 78540 w 319148"/>
              <a:gd name="connsiteY40" fmla="*/ 129031 h 319148"/>
              <a:gd name="connsiteX41" fmla="*/ 66074 w 319148"/>
              <a:gd name="connsiteY41" fmla="*/ 116564 h 319148"/>
              <a:gd name="connsiteX42" fmla="*/ 66074 w 319148"/>
              <a:gd name="connsiteY42" fmla="*/ 73554 h 319148"/>
              <a:gd name="connsiteX43" fmla="*/ 78540 w 319148"/>
              <a:gd name="connsiteY43" fmla="*/ 61087 h 319148"/>
              <a:gd name="connsiteX44" fmla="*/ 135887 w 319148"/>
              <a:gd name="connsiteY44" fmla="*/ 61087 h 319148"/>
              <a:gd name="connsiteX45" fmla="*/ 148354 w 319148"/>
              <a:gd name="connsiteY45" fmla="*/ 73554 h 319148"/>
              <a:gd name="connsiteX46" fmla="*/ 123421 w 319148"/>
              <a:gd name="connsiteY46" fmla="*/ 86020 h 319148"/>
              <a:gd name="connsiteX47" fmla="*/ 91007 w 319148"/>
              <a:gd name="connsiteY47" fmla="*/ 86020 h 319148"/>
              <a:gd name="connsiteX48" fmla="*/ 91007 w 319148"/>
              <a:gd name="connsiteY48" fmla="*/ 104097 h 319148"/>
              <a:gd name="connsiteX49" fmla="*/ 123421 w 319148"/>
              <a:gd name="connsiteY49" fmla="*/ 104097 h 319148"/>
              <a:gd name="connsiteX50" fmla="*/ 253074 w 319148"/>
              <a:gd name="connsiteY50" fmla="*/ 116564 h 319148"/>
              <a:gd name="connsiteX51" fmla="*/ 240608 w 319148"/>
              <a:gd name="connsiteY51" fmla="*/ 129031 h 319148"/>
              <a:gd name="connsiteX52" fmla="*/ 183261 w 319148"/>
              <a:gd name="connsiteY52" fmla="*/ 129031 h 319148"/>
              <a:gd name="connsiteX53" fmla="*/ 170794 w 319148"/>
              <a:gd name="connsiteY53" fmla="*/ 116564 h 319148"/>
              <a:gd name="connsiteX54" fmla="*/ 170794 w 319148"/>
              <a:gd name="connsiteY54" fmla="*/ 73554 h 319148"/>
              <a:gd name="connsiteX55" fmla="*/ 183261 w 319148"/>
              <a:gd name="connsiteY55" fmla="*/ 61087 h 319148"/>
              <a:gd name="connsiteX56" fmla="*/ 240608 w 319148"/>
              <a:gd name="connsiteY56" fmla="*/ 61087 h 319148"/>
              <a:gd name="connsiteX57" fmla="*/ 253074 w 319148"/>
              <a:gd name="connsiteY57" fmla="*/ 73554 h 319148"/>
              <a:gd name="connsiteX58" fmla="*/ 228141 w 319148"/>
              <a:gd name="connsiteY58" fmla="*/ 86020 h 319148"/>
              <a:gd name="connsiteX59" fmla="*/ 195727 w 319148"/>
              <a:gd name="connsiteY59" fmla="*/ 86020 h 319148"/>
              <a:gd name="connsiteX60" fmla="*/ 195727 w 319148"/>
              <a:gd name="connsiteY60" fmla="*/ 104097 h 319148"/>
              <a:gd name="connsiteX61" fmla="*/ 228141 w 319148"/>
              <a:gd name="connsiteY61" fmla="*/ 104097 h 319148"/>
              <a:gd name="connsiteX62" fmla="*/ 148354 w 319148"/>
              <a:gd name="connsiteY62" fmla="*/ 162691 h 319148"/>
              <a:gd name="connsiteX63" fmla="*/ 148354 w 319148"/>
              <a:gd name="connsiteY63" fmla="*/ 205701 h 319148"/>
              <a:gd name="connsiteX64" fmla="*/ 135887 w 319148"/>
              <a:gd name="connsiteY64" fmla="*/ 218168 h 319148"/>
              <a:gd name="connsiteX65" fmla="*/ 78540 w 319148"/>
              <a:gd name="connsiteY65" fmla="*/ 218168 h 319148"/>
              <a:gd name="connsiteX66" fmla="*/ 66074 w 319148"/>
              <a:gd name="connsiteY66" fmla="*/ 205701 h 319148"/>
              <a:gd name="connsiteX67" fmla="*/ 66074 w 319148"/>
              <a:gd name="connsiteY67" fmla="*/ 162691 h 319148"/>
              <a:gd name="connsiteX68" fmla="*/ 78540 w 319148"/>
              <a:gd name="connsiteY68" fmla="*/ 150224 h 319148"/>
              <a:gd name="connsiteX69" fmla="*/ 135887 w 319148"/>
              <a:gd name="connsiteY69" fmla="*/ 150224 h 319148"/>
              <a:gd name="connsiteX70" fmla="*/ 148354 w 319148"/>
              <a:gd name="connsiteY70" fmla="*/ 162691 h 319148"/>
              <a:gd name="connsiteX71" fmla="*/ 123421 w 319148"/>
              <a:gd name="connsiteY71" fmla="*/ 175157 h 319148"/>
              <a:gd name="connsiteX72" fmla="*/ 91007 w 319148"/>
              <a:gd name="connsiteY72" fmla="*/ 175157 h 319148"/>
              <a:gd name="connsiteX73" fmla="*/ 91007 w 319148"/>
              <a:gd name="connsiteY73" fmla="*/ 193234 h 319148"/>
              <a:gd name="connsiteX74" fmla="*/ 123421 w 319148"/>
              <a:gd name="connsiteY74" fmla="*/ 193234 h 319148"/>
              <a:gd name="connsiteX75" fmla="*/ 253074 w 319148"/>
              <a:gd name="connsiteY75" fmla="*/ 162691 h 319148"/>
              <a:gd name="connsiteX76" fmla="*/ 253074 w 319148"/>
              <a:gd name="connsiteY76" fmla="*/ 205701 h 319148"/>
              <a:gd name="connsiteX77" fmla="*/ 240608 w 319148"/>
              <a:gd name="connsiteY77" fmla="*/ 218168 h 319148"/>
              <a:gd name="connsiteX78" fmla="*/ 183261 w 319148"/>
              <a:gd name="connsiteY78" fmla="*/ 218168 h 319148"/>
              <a:gd name="connsiteX79" fmla="*/ 170794 w 319148"/>
              <a:gd name="connsiteY79" fmla="*/ 205701 h 319148"/>
              <a:gd name="connsiteX80" fmla="*/ 170794 w 319148"/>
              <a:gd name="connsiteY80" fmla="*/ 162691 h 319148"/>
              <a:gd name="connsiteX81" fmla="*/ 183261 w 319148"/>
              <a:gd name="connsiteY81" fmla="*/ 150224 h 319148"/>
              <a:gd name="connsiteX82" fmla="*/ 240608 w 319148"/>
              <a:gd name="connsiteY82" fmla="*/ 150224 h 319148"/>
              <a:gd name="connsiteX83" fmla="*/ 253074 w 319148"/>
              <a:gd name="connsiteY83" fmla="*/ 162691 h 319148"/>
              <a:gd name="connsiteX84" fmla="*/ 228141 w 319148"/>
              <a:gd name="connsiteY84" fmla="*/ 175157 h 319148"/>
              <a:gd name="connsiteX85" fmla="*/ 195727 w 319148"/>
              <a:gd name="connsiteY85" fmla="*/ 175157 h 319148"/>
              <a:gd name="connsiteX86" fmla="*/ 195727 w 319148"/>
              <a:gd name="connsiteY86" fmla="*/ 193234 h 319148"/>
              <a:gd name="connsiteX87" fmla="*/ 228141 w 319148"/>
              <a:gd name="connsiteY87" fmla="*/ 193234 h 319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19148" h="319148">
                <a:moveTo>
                  <a:pt x="319148" y="28673"/>
                </a:moveTo>
                <a:cubicBezTo>
                  <a:pt x="319148" y="35559"/>
                  <a:pt x="313567" y="41140"/>
                  <a:pt x="306681" y="41140"/>
                </a:cubicBezTo>
                <a:lnTo>
                  <a:pt x="300448" y="41140"/>
                </a:lnTo>
                <a:lnTo>
                  <a:pt x="300448" y="150847"/>
                </a:lnTo>
                <a:cubicBezTo>
                  <a:pt x="300448" y="157733"/>
                  <a:pt x="294867" y="163314"/>
                  <a:pt x="287981" y="163314"/>
                </a:cubicBezTo>
                <a:cubicBezTo>
                  <a:pt x="281095" y="163314"/>
                  <a:pt x="275515" y="157733"/>
                  <a:pt x="275515" y="150847"/>
                </a:cubicBezTo>
                <a:lnTo>
                  <a:pt x="275515" y="41140"/>
                </a:lnTo>
                <a:lnTo>
                  <a:pt x="43634" y="41140"/>
                </a:lnTo>
                <a:lnTo>
                  <a:pt x="43634" y="213181"/>
                </a:lnTo>
                <a:cubicBezTo>
                  <a:pt x="43634" y="226928"/>
                  <a:pt x="54819" y="238114"/>
                  <a:pt x="68567" y="238114"/>
                </a:cubicBezTo>
                <a:lnTo>
                  <a:pt x="250581" y="238114"/>
                </a:lnTo>
                <a:cubicBezTo>
                  <a:pt x="264329" y="238114"/>
                  <a:pt x="275515" y="226928"/>
                  <a:pt x="275515" y="213181"/>
                </a:cubicBezTo>
                <a:cubicBezTo>
                  <a:pt x="275515" y="206295"/>
                  <a:pt x="281095" y="200714"/>
                  <a:pt x="287981" y="200714"/>
                </a:cubicBezTo>
                <a:cubicBezTo>
                  <a:pt x="294867" y="200714"/>
                  <a:pt x="300448" y="206295"/>
                  <a:pt x="300448" y="213181"/>
                </a:cubicBezTo>
                <a:cubicBezTo>
                  <a:pt x="300448" y="240678"/>
                  <a:pt x="278078" y="263048"/>
                  <a:pt x="250581" y="263048"/>
                </a:cubicBezTo>
                <a:lnTo>
                  <a:pt x="172041" y="263048"/>
                </a:lnTo>
                <a:lnTo>
                  <a:pt x="172041" y="294215"/>
                </a:lnTo>
                <a:lnTo>
                  <a:pt x="225024" y="294215"/>
                </a:lnTo>
                <a:cubicBezTo>
                  <a:pt x="231910" y="294215"/>
                  <a:pt x="237491" y="299795"/>
                  <a:pt x="237491" y="306681"/>
                </a:cubicBezTo>
                <a:cubicBezTo>
                  <a:pt x="237491" y="313567"/>
                  <a:pt x="231910" y="319148"/>
                  <a:pt x="225024" y="319148"/>
                </a:cubicBezTo>
                <a:lnTo>
                  <a:pt x="94747" y="319148"/>
                </a:lnTo>
                <a:cubicBezTo>
                  <a:pt x="87861" y="319148"/>
                  <a:pt x="82280" y="313567"/>
                  <a:pt x="82280" y="306681"/>
                </a:cubicBezTo>
                <a:cubicBezTo>
                  <a:pt x="82280" y="299795"/>
                  <a:pt x="87861" y="294215"/>
                  <a:pt x="94747" y="294215"/>
                </a:cubicBezTo>
                <a:lnTo>
                  <a:pt x="147107" y="294215"/>
                </a:lnTo>
                <a:lnTo>
                  <a:pt x="147107" y="263048"/>
                </a:lnTo>
                <a:lnTo>
                  <a:pt x="68567" y="263048"/>
                </a:lnTo>
                <a:cubicBezTo>
                  <a:pt x="41070" y="263048"/>
                  <a:pt x="18700" y="240678"/>
                  <a:pt x="18700" y="213181"/>
                </a:cubicBezTo>
                <a:lnTo>
                  <a:pt x="18700" y="41140"/>
                </a:lnTo>
                <a:lnTo>
                  <a:pt x="12467" y="41140"/>
                </a:lnTo>
                <a:cubicBezTo>
                  <a:pt x="5581" y="41140"/>
                  <a:pt x="0" y="35559"/>
                  <a:pt x="0" y="28673"/>
                </a:cubicBezTo>
                <a:cubicBezTo>
                  <a:pt x="0" y="21788"/>
                  <a:pt x="5581" y="16207"/>
                  <a:pt x="12467" y="16207"/>
                </a:cubicBezTo>
                <a:lnTo>
                  <a:pt x="147107" y="16207"/>
                </a:lnTo>
                <a:lnTo>
                  <a:pt x="147107" y="12467"/>
                </a:lnTo>
                <a:cubicBezTo>
                  <a:pt x="147107" y="5581"/>
                  <a:pt x="152688" y="0"/>
                  <a:pt x="159574" y="0"/>
                </a:cubicBezTo>
                <a:cubicBezTo>
                  <a:pt x="166460" y="0"/>
                  <a:pt x="172041" y="5581"/>
                  <a:pt x="172041" y="12467"/>
                </a:cubicBezTo>
                <a:lnTo>
                  <a:pt x="172041" y="16207"/>
                </a:lnTo>
                <a:lnTo>
                  <a:pt x="306681" y="16207"/>
                </a:lnTo>
                <a:cubicBezTo>
                  <a:pt x="313567" y="16207"/>
                  <a:pt x="319148" y="21788"/>
                  <a:pt x="319148" y="28673"/>
                </a:cubicBezTo>
                <a:close/>
                <a:moveTo>
                  <a:pt x="148354" y="116564"/>
                </a:moveTo>
                <a:cubicBezTo>
                  <a:pt x="148354" y="123450"/>
                  <a:pt x="142773" y="129031"/>
                  <a:pt x="135887" y="129031"/>
                </a:cubicBezTo>
                <a:lnTo>
                  <a:pt x="78540" y="129031"/>
                </a:lnTo>
                <a:cubicBezTo>
                  <a:pt x="71654" y="129031"/>
                  <a:pt x="66074" y="123450"/>
                  <a:pt x="66074" y="116564"/>
                </a:cubicBezTo>
                <a:lnTo>
                  <a:pt x="66074" y="73554"/>
                </a:lnTo>
                <a:cubicBezTo>
                  <a:pt x="66074" y="66668"/>
                  <a:pt x="71654" y="61087"/>
                  <a:pt x="78540" y="61087"/>
                </a:cubicBezTo>
                <a:lnTo>
                  <a:pt x="135887" y="61087"/>
                </a:lnTo>
                <a:cubicBezTo>
                  <a:pt x="142773" y="61087"/>
                  <a:pt x="148354" y="66668"/>
                  <a:pt x="148354" y="73554"/>
                </a:cubicBezTo>
                <a:close/>
                <a:moveTo>
                  <a:pt x="123421" y="86020"/>
                </a:moveTo>
                <a:lnTo>
                  <a:pt x="91007" y="86020"/>
                </a:lnTo>
                <a:lnTo>
                  <a:pt x="91007" y="104097"/>
                </a:lnTo>
                <a:lnTo>
                  <a:pt x="123421" y="104097"/>
                </a:lnTo>
                <a:close/>
                <a:moveTo>
                  <a:pt x="253074" y="116564"/>
                </a:moveTo>
                <a:cubicBezTo>
                  <a:pt x="253074" y="123450"/>
                  <a:pt x="247494" y="129031"/>
                  <a:pt x="240608" y="129031"/>
                </a:cubicBezTo>
                <a:lnTo>
                  <a:pt x="183261" y="129031"/>
                </a:lnTo>
                <a:cubicBezTo>
                  <a:pt x="176375" y="129031"/>
                  <a:pt x="170794" y="123450"/>
                  <a:pt x="170794" y="116564"/>
                </a:cubicBezTo>
                <a:lnTo>
                  <a:pt x="170794" y="73554"/>
                </a:lnTo>
                <a:cubicBezTo>
                  <a:pt x="170794" y="66668"/>
                  <a:pt x="176375" y="61087"/>
                  <a:pt x="183261" y="61087"/>
                </a:cubicBezTo>
                <a:lnTo>
                  <a:pt x="240608" y="61087"/>
                </a:lnTo>
                <a:cubicBezTo>
                  <a:pt x="247494" y="61087"/>
                  <a:pt x="253074" y="66668"/>
                  <a:pt x="253074" y="73554"/>
                </a:cubicBezTo>
                <a:close/>
                <a:moveTo>
                  <a:pt x="228141" y="86020"/>
                </a:moveTo>
                <a:lnTo>
                  <a:pt x="195727" y="86020"/>
                </a:lnTo>
                <a:lnTo>
                  <a:pt x="195727" y="104097"/>
                </a:lnTo>
                <a:lnTo>
                  <a:pt x="228141" y="104097"/>
                </a:lnTo>
                <a:close/>
                <a:moveTo>
                  <a:pt x="148354" y="162691"/>
                </a:moveTo>
                <a:lnTo>
                  <a:pt x="148354" y="205701"/>
                </a:lnTo>
                <a:cubicBezTo>
                  <a:pt x="148354" y="212587"/>
                  <a:pt x="142773" y="218168"/>
                  <a:pt x="135887" y="218168"/>
                </a:cubicBezTo>
                <a:lnTo>
                  <a:pt x="78540" y="218168"/>
                </a:lnTo>
                <a:cubicBezTo>
                  <a:pt x="71654" y="218168"/>
                  <a:pt x="66074" y="212587"/>
                  <a:pt x="66074" y="205701"/>
                </a:cubicBezTo>
                <a:lnTo>
                  <a:pt x="66074" y="162691"/>
                </a:lnTo>
                <a:cubicBezTo>
                  <a:pt x="66074" y="155805"/>
                  <a:pt x="71654" y="150224"/>
                  <a:pt x="78540" y="150224"/>
                </a:cubicBezTo>
                <a:lnTo>
                  <a:pt x="135887" y="150224"/>
                </a:lnTo>
                <a:cubicBezTo>
                  <a:pt x="142773" y="150224"/>
                  <a:pt x="148354" y="155805"/>
                  <a:pt x="148354" y="162691"/>
                </a:cubicBezTo>
                <a:close/>
                <a:moveTo>
                  <a:pt x="123421" y="175157"/>
                </a:moveTo>
                <a:lnTo>
                  <a:pt x="91007" y="175157"/>
                </a:lnTo>
                <a:lnTo>
                  <a:pt x="91007" y="193234"/>
                </a:lnTo>
                <a:lnTo>
                  <a:pt x="123421" y="193234"/>
                </a:lnTo>
                <a:close/>
                <a:moveTo>
                  <a:pt x="253074" y="162691"/>
                </a:moveTo>
                <a:lnTo>
                  <a:pt x="253074" y="205701"/>
                </a:lnTo>
                <a:cubicBezTo>
                  <a:pt x="253074" y="212587"/>
                  <a:pt x="247494" y="218168"/>
                  <a:pt x="240608" y="218168"/>
                </a:cubicBezTo>
                <a:lnTo>
                  <a:pt x="183261" y="218168"/>
                </a:lnTo>
                <a:cubicBezTo>
                  <a:pt x="176375" y="218168"/>
                  <a:pt x="170794" y="212587"/>
                  <a:pt x="170794" y="205701"/>
                </a:cubicBezTo>
                <a:lnTo>
                  <a:pt x="170794" y="162691"/>
                </a:lnTo>
                <a:cubicBezTo>
                  <a:pt x="170794" y="155805"/>
                  <a:pt x="176375" y="150224"/>
                  <a:pt x="183261" y="150224"/>
                </a:cubicBezTo>
                <a:lnTo>
                  <a:pt x="240608" y="150224"/>
                </a:lnTo>
                <a:cubicBezTo>
                  <a:pt x="247494" y="150224"/>
                  <a:pt x="253074" y="155805"/>
                  <a:pt x="253074" y="162691"/>
                </a:cubicBezTo>
                <a:close/>
                <a:moveTo>
                  <a:pt x="228141" y="175157"/>
                </a:moveTo>
                <a:lnTo>
                  <a:pt x="195727" y="175157"/>
                </a:lnTo>
                <a:lnTo>
                  <a:pt x="195727" y="193234"/>
                </a:lnTo>
                <a:lnTo>
                  <a:pt x="228141" y="193234"/>
                </a:lnTo>
                <a:close/>
              </a:path>
            </a:pathLst>
          </a:custGeom>
          <a:solidFill>
            <a:schemeClr val="accent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ADB8CB-0561-49C8-94A8-01370DC43E19}"/>
              </a:ext>
            </a:extLst>
          </p:cNvPr>
          <p:cNvSpPr txBox="1"/>
          <p:nvPr/>
        </p:nvSpPr>
        <p:spPr>
          <a:xfrm>
            <a:off x="7051350" y="2924807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1E0BB8-BE6C-48F9-81DA-AAA03189438B}"/>
              </a:ext>
            </a:extLst>
          </p:cNvPr>
          <p:cNvSpPr txBox="1"/>
          <p:nvPr/>
        </p:nvSpPr>
        <p:spPr>
          <a:xfrm>
            <a:off x="7051350" y="3201806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Justify Text Body">
            <a:extLst>
              <a:ext uri="{FF2B5EF4-FFF2-40B4-BE49-F238E27FC236}">
                <a16:creationId xmlns:a16="http://schemas.microsoft.com/office/drawing/2014/main" id="{E5CA0B1F-2212-4542-A78E-23D3EC3FD36A}"/>
              </a:ext>
            </a:extLst>
          </p:cNvPr>
          <p:cNvSpPr txBox="1"/>
          <p:nvPr/>
        </p:nvSpPr>
        <p:spPr>
          <a:xfrm>
            <a:off x="928626" y="4072882"/>
            <a:ext cx="373771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3B8E8A-6163-4644-9E01-56751C9E8F4C}"/>
              </a:ext>
            </a:extLst>
          </p:cNvPr>
          <p:cNvSpPr txBox="1"/>
          <p:nvPr/>
        </p:nvSpPr>
        <p:spPr>
          <a:xfrm>
            <a:off x="854598" y="3249506"/>
            <a:ext cx="4133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516AF33-5C46-4FB6-B912-D1141F418D77}"/>
              </a:ext>
            </a:extLst>
          </p:cNvPr>
          <p:cNvGrpSpPr/>
          <p:nvPr/>
        </p:nvGrpSpPr>
        <p:grpSpPr>
          <a:xfrm>
            <a:off x="5619750" y="3894799"/>
            <a:ext cx="1007736" cy="890149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8292A3-5024-42AA-9BBD-D3E7AF3937D0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4E538BA-B4EF-45F3-ABEA-A73B408CEF09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9E15401-8815-43B8-979B-0F040EDFEA9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7CD0B2B-B786-4204-82DA-30AF7E1126E6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7830200-D517-4A62-8407-18E2ECE59D8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566E4D13-8F90-4C62-A104-704647DA0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27"/>
          <a:stretch>
            <a:fillRect/>
          </a:stretch>
        </p:blipFill>
        <p:spPr>
          <a:xfrm>
            <a:off x="3419390" y="0"/>
            <a:ext cx="8767197" cy="6858000"/>
          </a:xfrm>
          <a:custGeom>
            <a:avLst/>
            <a:gdLst>
              <a:gd name="connsiteX0" fmla="*/ 7136413 w 8767197"/>
              <a:gd name="connsiteY0" fmla="*/ 0 h 6858000"/>
              <a:gd name="connsiteX1" fmla="*/ 8767197 w 8767197"/>
              <a:gd name="connsiteY1" fmla="*/ 0 h 6858000"/>
              <a:gd name="connsiteX2" fmla="*/ 8767197 w 8767197"/>
              <a:gd name="connsiteY2" fmla="*/ 6858000 h 6858000"/>
              <a:gd name="connsiteX3" fmla="*/ 0 w 8767197"/>
              <a:gd name="connsiteY3" fmla="*/ 6858000 h 6858000"/>
              <a:gd name="connsiteX4" fmla="*/ 122695 w 8767197"/>
              <a:gd name="connsiteY4" fmla="*/ 6736520 h 6858000"/>
              <a:gd name="connsiteX5" fmla="*/ 2808742 w 8767197"/>
              <a:gd name="connsiteY5" fmla="*/ 5292721 h 6858000"/>
              <a:gd name="connsiteX6" fmla="*/ 5804979 w 8767197"/>
              <a:gd name="connsiteY6" fmla="*/ 4951344 h 6858000"/>
              <a:gd name="connsiteX7" fmla="*/ 6953961 w 8767197"/>
              <a:gd name="connsiteY7" fmla="*/ 2397576 h 6858000"/>
              <a:gd name="connsiteX8" fmla="*/ 7090540 w 8767197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67197" h="6858000">
                <a:moveTo>
                  <a:pt x="7136413" y="0"/>
                </a:moveTo>
                <a:lnTo>
                  <a:pt x="8767197" y="0"/>
                </a:lnTo>
                <a:lnTo>
                  <a:pt x="8767197" y="6858000"/>
                </a:lnTo>
                <a:lnTo>
                  <a:pt x="0" y="6858000"/>
                </a:lnTo>
                <a:lnTo>
                  <a:pt x="122695" y="6736520"/>
                </a:lnTo>
                <a:cubicBezTo>
                  <a:pt x="901172" y="6003448"/>
                  <a:pt x="1779777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6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922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297E2D7A-121C-4530-BA17-7600A2339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5" t="60790" r="61599" b="10228"/>
          <a:stretch>
            <a:fillRect/>
          </a:stretch>
        </p:blipFill>
        <p:spPr>
          <a:xfrm>
            <a:off x="2695576" y="4169002"/>
            <a:ext cx="1987550" cy="1987550"/>
          </a:xfrm>
          <a:custGeom>
            <a:avLst/>
            <a:gdLst>
              <a:gd name="connsiteX0" fmla="*/ 0 w 1987550"/>
              <a:gd name="connsiteY0" fmla="*/ 0 h 1987550"/>
              <a:gd name="connsiteX1" fmla="*/ 1987550 w 1987550"/>
              <a:gd name="connsiteY1" fmla="*/ 0 h 1987550"/>
              <a:gd name="connsiteX2" fmla="*/ 1987550 w 1987550"/>
              <a:gd name="connsiteY2" fmla="*/ 1987550 h 1987550"/>
              <a:gd name="connsiteX3" fmla="*/ 0 w 1987550"/>
              <a:gd name="connsiteY3" fmla="*/ 1987550 h 198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1987550">
                <a:moveTo>
                  <a:pt x="0" y="0"/>
                </a:moveTo>
                <a:lnTo>
                  <a:pt x="1987550" y="0"/>
                </a:lnTo>
                <a:lnTo>
                  <a:pt x="1987550" y="1987550"/>
                </a:lnTo>
                <a:lnTo>
                  <a:pt x="0" y="1987550"/>
                </a:lnTo>
                <a:close/>
              </a:path>
            </a:pathLst>
          </a:cu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02A251F-F592-440D-809B-E37086BB0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" t="60790" r="79557" b="10228"/>
          <a:stretch>
            <a:fillRect/>
          </a:stretch>
        </p:blipFill>
        <p:spPr>
          <a:xfrm>
            <a:off x="508003" y="4169002"/>
            <a:ext cx="1987549" cy="1987550"/>
          </a:xfrm>
          <a:custGeom>
            <a:avLst/>
            <a:gdLst>
              <a:gd name="connsiteX0" fmla="*/ 0 w 1987549"/>
              <a:gd name="connsiteY0" fmla="*/ 0 h 1987550"/>
              <a:gd name="connsiteX1" fmla="*/ 1987549 w 1987549"/>
              <a:gd name="connsiteY1" fmla="*/ 0 h 1987550"/>
              <a:gd name="connsiteX2" fmla="*/ 1987549 w 1987549"/>
              <a:gd name="connsiteY2" fmla="*/ 1987550 h 1987550"/>
              <a:gd name="connsiteX3" fmla="*/ 0 w 1987549"/>
              <a:gd name="connsiteY3" fmla="*/ 1987550 h 198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49" h="1987550">
                <a:moveTo>
                  <a:pt x="0" y="0"/>
                </a:moveTo>
                <a:lnTo>
                  <a:pt x="1987549" y="0"/>
                </a:lnTo>
                <a:lnTo>
                  <a:pt x="1987549" y="1987550"/>
                </a:lnTo>
                <a:lnTo>
                  <a:pt x="0" y="1987550"/>
                </a:lnTo>
                <a:close/>
              </a:path>
            </a:pathLst>
          </a:cu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63E058AF-2DF3-4B40-B8E3-1798D65B8CBC}"/>
              </a:ext>
            </a:extLst>
          </p:cNvPr>
          <p:cNvSpPr/>
          <p:nvPr/>
        </p:nvSpPr>
        <p:spPr>
          <a:xfrm>
            <a:off x="2902857" y="-116357"/>
            <a:ext cx="3768451" cy="167019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A934342B-B069-434A-A0D8-26F819DEFD89}"/>
              </a:ext>
            </a:extLst>
          </p:cNvPr>
          <p:cNvSpPr/>
          <p:nvPr/>
        </p:nvSpPr>
        <p:spPr>
          <a:xfrm>
            <a:off x="3486150" y="2"/>
            <a:ext cx="2904656" cy="1387678"/>
          </a:xfrm>
          <a:custGeom>
            <a:avLst/>
            <a:gdLst>
              <a:gd name="connsiteX0" fmla="*/ 1806284 w 2904656"/>
              <a:gd name="connsiteY0" fmla="*/ 0 h 1604073"/>
              <a:gd name="connsiteX1" fmla="*/ 2904656 w 2904656"/>
              <a:gd name="connsiteY1" fmla="*/ 0 h 1604073"/>
              <a:gd name="connsiteX2" fmla="*/ 2899862 w 2904656"/>
              <a:gd name="connsiteY2" fmla="*/ 6282 h 1604073"/>
              <a:gd name="connsiteX3" fmla="*/ 2741451 w 2904656"/>
              <a:gd name="connsiteY3" fmla="*/ 130579 h 1604073"/>
              <a:gd name="connsiteX4" fmla="*/ 2093317 w 2904656"/>
              <a:gd name="connsiteY4" fmla="*/ 53073 h 1604073"/>
              <a:gd name="connsiteX5" fmla="*/ 1933374 w 2904656"/>
              <a:gd name="connsiteY5" fmla="*/ 14029 h 1604073"/>
              <a:gd name="connsiteX6" fmla="*/ 0 w 2904656"/>
              <a:gd name="connsiteY6" fmla="*/ 0 h 1604073"/>
              <a:gd name="connsiteX7" fmla="*/ 1679969 w 2904656"/>
              <a:gd name="connsiteY7" fmla="*/ 0 h 1604073"/>
              <a:gd name="connsiteX8" fmla="*/ 1611751 w 2904656"/>
              <a:gd name="connsiteY8" fmla="*/ 2745 h 1604073"/>
              <a:gd name="connsiteX9" fmla="*/ 841500 w 2904656"/>
              <a:gd name="connsiteY9" fmla="*/ 501244 h 1604073"/>
              <a:gd name="connsiteX10" fmla="*/ 317073 w 2904656"/>
              <a:gd name="connsiteY10" fmla="*/ 1325016 h 1604073"/>
              <a:gd name="connsiteX11" fmla="*/ 29078 w 2904656"/>
              <a:gd name="connsiteY11" fmla="*/ 1593906 h 1604073"/>
              <a:gd name="connsiteX12" fmla="*/ 0 w 2904656"/>
              <a:gd name="connsiteY12" fmla="*/ 1604073 h 160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4656" h="1604073">
                <a:moveTo>
                  <a:pt x="1806284" y="0"/>
                </a:moveTo>
                <a:lnTo>
                  <a:pt x="2904656" y="0"/>
                </a:lnTo>
                <a:lnTo>
                  <a:pt x="2899862" y="6282"/>
                </a:lnTo>
                <a:cubicBezTo>
                  <a:pt x="2848681" y="63679"/>
                  <a:pt x="2795044" y="105384"/>
                  <a:pt x="2741451" y="130579"/>
                </a:cubicBezTo>
                <a:cubicBezTo>
                  <a:pt x="2527810" y="228729"/>
                  <a:pt x="2308940" y="116763"/>
                  <a:pt x="2093317" y="53073"/>
                </a:cubicBezTo>
                <a:cubicBezTo>
                  <a:pt x="2040256" y="36836"/>
                  <a:pt x="1986889" y="23659"/>
                  <a:pt x="1933374" y="14029"/>
                </a:cubicBezTo>
                <a:close/>
                <a:moveTo>
                  <a:pt x="0" y="0"/>
                </a:moveTo>
                <a:lnTo>
                  <a:pt x="1679969" y="0"/>
                </a:lnTo>
                <a:lnTo>
                  <a:pt x="1611751" y="2745"/>
                </a:lnTo>
                <a:cubicBezTo>
                  <a:pt x="1344335" y="35348"/>
                  <a:pt x="1081046" y="181123"/>
                  <a:pt x="841500" y="501244"/>
                </a:cubicBezTo>
                <a:cubicBezTo>
                  <a:pt x="660021" y="745325"/>
                  <a:pt x="497593" y="1078936"/>
                  <a:pt x="317073" y="1325016"/>
                </a:cubicBezTo>
                <a:cubicBezTo>
                  <a:pt x="226333" y="1447055"/>
                  <a:pt x="128422" y="1545839"/>
                  <a:pt x="29078" y="1593906"/>
                </a:cubicBezTo>
                <a:lnTo>
                  <a:pt x="0" y="16040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2398DA-7A0A-42BF-8D23-3C0B22F94C89}"/>
              </a:ext>
            </a:extLst>
          </p:cNvPr>
          <p:cNvSpPr txBox="1"/>
          <p:nvPr/>
        </p:nvSpPr>
        <p:spPr>
          <a:xfrm>
            <a:off x="5247731" y="1124358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Special Offer From Us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C91FA7-D650-45DD-9F75-FF13B2B94D96}"/>
              </a:ext>
            </a:extLst>
          </p:cNvPr>
          <p:cNvSpPr txBox="1"/>
          <p:nvPr/>
        </p:nvSpPr>
        <p:spPr>
          <a:xfrm>
            <a:off x="5266418" y="1701118"/>
            <a:ext cx="59505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8C478BD-BFCF-4E8B-A579-E0B1F851C883}"/>
              </a:ext>
            </a:extLst>
          </p:cNvPr>
          <p:cNvGrpSpPr/>
          <p:nvPr/>
        </p:nvGrpSpPr>
        <p:grpSpPr>
          <a:xfrm>
            <a:off x="5844068" y="585902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E9E6AE6-CD2A-4149-B206-52BB7661F7AF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F839A5E-6714-4439-96F0-B50DEB08A7EB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DF5F08-36FF-4940-B0E6-5B5A67B16E7F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81D49E4-19ED-461C-A9AA-E519D81D2FCA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735728D-96C0-4BB9-A91E-A2EDC9B6B69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Shapes">
            <a:extLst>
              <a:ext uri="{FF2B5EF4-FFF2-40B4-BE49-F238E27FC236}">
                <a16:creationId xmlns:a16="http://schemas.microsoft.com/office/drawing/2014/main" id="{4BE3E8A1-9198-4E8F-B085-A2112F357594}"/>
              </a:ext>
            </a:extLst>
          </p:cNvPr>
          <p:cNvSpPr/>
          <p:nvPr/>
        </p:nvSpPr>
        <p:spPr>
          <a:xfrm rot="470063">
            <a:off x="7098782" y="1474817"/>
            <a:ext cx="5807594" cy="6155560"/>
          </a:xfrm>
          <a:custGeom>
            <a:avLst/>
            <a:gdLst>
              <a:gd name="connsiteX0" fmla="*/ 7136413 w 8772613"/>
              <a:gd name="connsiteY0" fmla="*/ 0 h 6858000"/>
              <a:gd name="connsiteX1" fmla="*/ 8772613 w 8772613"/>
              <a:gd name="connsiteY1" fmla="*/ 0 h 6858000"/>
              <a:gd name="connsiteX2" fmla="*/ 8772613 w 8772613"/>
              <a:gd name="connsiteY2" fmla="*/ 6858000 h 6858000"/>
              <a:gd name="connsiteX3" fmla="*/ 0 w 8772613"/>
              <a:gd name="connsiteY3" fmla="*/ 6858000 h 6858000"/>
              <a:gd name="connsiteX4" fmla="*/ 122694 w 8772613"/>
              <a:gd name="connsiteY4" fmla="*/ 6736520 h 6858000"/>
              <a:gd name="connsiteX5" fmla="*/ 2808742 w 8772613"/>
              <a:gd name="connsiteY5" fmla="*/ 5292721 h 6858000"/>
              <a:gd name="connsiteX6" fmla="*/ 5804979 w 8772613"/>
              <a:gd name="connsiteY6" fmla="*/ 4951344 h 6858000"/>
              <a:gd name="connsiteX7" fmla="*/ 6953961 w 8772613"/>
              <a:gd name="connsiteY7" fmla="*/ 2397575 h 6858000"/>
              <a:gd name="connsiteX8" fmla="*/ 7090540 w 8772613"/>
              <a:gd name="connsiteY8" fmla="*/ 1966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72613" h="6858000">
                <a:moveTo>
                  <a:pt x="7136413" y="0"/>
                </a:moveTo>
                <a:lnTo>
                  <a:pt x="8772613" y="0"/>
                </a:lnTo>
                <a:lnTo>
                  <a:pt x="8772613" y="6858000"/>
                </a:lnTo>
                <a:lnTo>
                  <a:pt x="0" y="6858000"/>
                </a:lnTo>
                <a:lnTo>
                  <a:pt x="122694" y="6736520"/>
                </a:lnTo>
                <a:cubicBezTo>
                  <a:pt x="901171" y="6003448"/>
                  <a:pt x="1779776" y="5417661"/>
                  <a:pt x="2808742" y="5292721"/>
                </a:cubicBezTo>
                <a:cubicBezTo>
                  <a:pt x="3818067" y="5167987"/>
                  <a:pt x="4928962" y="5496235"/>
                  <a:pt x="5804979" y="4951344"/>
                </a:cubicBezTo>
                <a:cubicBezTo>
                  <a:pt x="6611171" y="4452407"/>
                  <a:pt x="6890481" y="3375754"/>
                  <a:pt x="6953961" y="2397575"/>
                </a:cubicBezTo>
                <a:cubicBezTo>
                  <a:pt x="6996811" y="1663942"/>
                  <a:pt x="6957532" y="908149"/>
                  <a:pt x="7090540" y="196672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4" name="Shapes">
            <a:extLst>
              <a:ext uri="{FF2B5EF4-FFF2-40B4-BE49-F238E27FC236}">
                <a16:creationId xmlns:a16="http://schemas.microsoft.com/office/drawing/2014/main" id="{A0C23F3A-AF08-429E-B971-37C42FC9AF99}"/>
              </a:ext>
            </a:extLst>
          </p:cNvPr>
          <p:cNvSpPr/>
          <p:nvPr/>
        </p:nvSpPr>
        <p:spPr>
          <a:xfrm>
            <a:off x="7423938" y="2350730"/>
            <a:ext cx="4768062" cy="4507270"/>
          </a:xfrm>
          <a:custGeom>
            <a:avLst/>
            <a:gdLst>
              <a:gd name="connsiteX0" fmla="*/ 4768062 w 4768062"/>
              <a:gd name="connsiteY0" fmla="*/ 0 h 4507270"/>
              <a:gd name="connsiteX1" fmla="*/ 4768062 w 4768062"/>
              <a:gd name="connsiteY1" fmla="*/ 4507270 h 4507270"/>
              <a:gd name="connsiteX2" fmla="*/ 0 w 4768062"/>
              <a:gd name="connsiteY2" fmla="*/ 4507270 h 4507270"/>
              <a:gd name="connsiteX3" fmla="*/ 132652 w 4768062"/>
              <a:gd name="connsiteY3" fmla="*/ 4400331 h 4507270"/>
              <a:gd name="connsiteX4" fmla="*/ 1524483 w 4768062"/>
              <a:gd name="connsiteY4" fmla="*/ 3830629 h 4507270"/>
              <a:gd name="connsiteX5" fmla="*/ 3416869 w 4768062"/>
              <a:gd name="connsiteY5" fmla="*/ 3810539 h 4507270"/>
              <a:gd name="connsiteX6" fmla="*/ 4411357 w 4768062"/>
              <a:gd name="connsiteY6" fmla="*/ 1849226 h 4507270"/>
              <a:gd name="connsiteX7" fmla="*/ 4740073 w 4768062"/>
              <a:gd name="connsiteY7" fmla="*/ 86217 h 4507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8062" h="4507270">
                <a:moveTo>
                  <a:pt x="4768062" y="0"/>
                </a:moveTo>
                <a:lnTo>
                  <a:pt x="4768062" y="4507270"/>
                </a:lnTo>
                <a:lnTo>
                  <a:pt x="0" y="4507270"/>
                </a:lnTo>
                <a:lnTo>
                  <a:pt x="132652" y="4400331"/>
                </a:lnTo>
                <a:cubicBezTo>
                  <a:pt x="571967" y="4066520"/>
                  <a:pt x="1036430" y="3840462"/>
                  <a:pt x="1524483" y="3830629"/>
                </a:cubicBezTo>
                <a:cubicBezTo>
                  <a:pt x="2163040" y="3816010"/>
                  <a:pt x="2814207" y="4175293"/>
                  <a:pt x="3416869" y="3810539"/>
                </a:cubicBezTo>
                <a:cubicBezTo>
                  <a:pt x="3971214" y="3476892"/>
                  <a:pt x="4263542" y="2632548"/>
                  <a:pt x="4411357" y="1849226"/>
                </a:cubicBezTo>
                <a:cubicBezTo>
                  <a:pt x="4519272" y="1261329"/>
                  <a:pt x="4578813" y="648570"/>
                  <a:pt x="4740073" y="862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D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4A0977-8D3A-4117-98A0-DDC483CE5144}"/>
              </a:ext>
            </a:extLst>
          </p:cNvPr>
          <p:cNvSpPr txBox="1"/>
          <p:nvPr/>
        </p:nvSpPr>
        <p:spPr>
          <a:xfrm>
            <a:off x="6095214" y="3041002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46E067-40DE-4232-97D7-0338AF8A0994}"/>
              </a:ext>
            </a:extLst>
          </p:cNvPr>
          <p:cNvSpPr txBox="1"/>
          <p:nvPr/>
        </p:nvSpPr>
        <p:spPr>
          <a:xfrm>
            <a:off x="6095214" y="3318001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F9D053-E6B9-4222-B3DC-F320C6FBB33B}"/>
              </a:ext>
            </a:extLst>
          </p:cNvPr>
          <p:cNvSpPr txBox="1"/>
          <p:nvPr/>
        </p:nvSpPr>
        <p:spPr>
          <a:xfrm>
            <a:off x="5221463" y="2994993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1"/>
                </a:solidFill>
                <a:latin typeface="+mj-lt"/>
              </a:rPr>
              <a:t>50%</a:t>
            </a:r>
            <a:endParaRPr lang="en-ID" sz="4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558536-A4CF-4B59-BF99-6FA55D38F63B}"/>
              </a:ext>
            </a:extLst>
          </p:cNvPr>
          <p:cNvSpPr txBox="1"/>
          <p:nvPr/>
        </p:nvSpPr>
        <p:spPr>
          <a:xfrm>
            <a:off x="6095214" y="4248577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3CCA26F-E4B6-48FD-80DD-05EB221635A1}"/>
              </a:ext>
            </a:extLst>
          </p:cNvPr>
          <p:cNvSpPr txBox="1"/>
          <p:nvPr/>
        </p:nvSpPr>
        <p:spPr>
          <a:xfrm>
            <a:off x="6095214" y="4525576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D2E12F-4BC1-42E5-B0E8-BCD4B73F3961}"/>
              </a:ext>
            </a:extLst>
          </p:cNvPr>
          <p:cNvSpPr txBox="1"/>
          <p:nvPr/>
        </p:nvSpPr>
        <p:spPr>
          <a:xfrm>
            <a:off x="5221463" y="4202568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2"/>
                </a:solidFill>
                <a:latin typeface="+mj-lt"/>
              </a:rPr>
              <a:t>50%</a:t>
            </a:r>
            <a:endParaRPr lang="en-ID" sz="48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6" name="Justify Text Body">
            <a:extLst>
              <a:ext uri="{FF2B5EF4-FFF2-40B4-BE49-F238E27FC236}">
                <a16:creationId xmlns:a16="http://schemas.microsoft.com/office/drawing/2014/main" id="{ADE2631B-07BF-4FDF-96BD-47F59848F745}"/>
              </a:ext>
            </a:extLst>
          </p:cNvPr>
          <p:cNvSpPr txBox="1"/>
          <p:nvPr/>
        </p:nvSpPr>
        <p:spPr>
          <a:xfrm>
            <a:off x="9289331" y="3089845"/>
            <a:ext cx="1680276" cy="1912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352E3CF-77EC-437C-865C-87AED5098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08" b="41799"/>
          <a:stretch>
            <a:fillRect/>
          </a:stretch>
        </p:blipFill>
        <p:spPr>
          <a:xfrm>
            <a:off x="5414" y="2"/>
            <a:ext cx="3763038" cy="3991427"/>
          </a:xfrm>
          <a:custGeom>
            <a:avLst/>
            <a:gdLst>
              <a:gd name="connsiteX0" fmla="*/ 0 w 3763038"/>
              <a:gd name="connsiteY0" fmla="*/ 0 h 3991427"/>
              <a:gd name="connsiteX1" fmla="*/ 3763038 w 3763038"/>
              <a:gd name="connsiteY1" fmla="*/ 0 h 3991427"/>
              <a:gd name="connsiteX2" fmla="*/ 3763038 w 3763038"/>
              <a:gd name="connsiteY2" fmla="*/ 3991427 h 3991427"/>
              <a:gd name="connsiteX3" fmla="*/ 0 w 3763038"/>
              <a:gd name="connsiteY3" fmla="*/ 3991427 h 399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3038" h="3991427">
                <a:moveTo>
                  <a:pt x="0" y="0"/>
                </a:moveTo>
                <a:lnTo>
                  <a:pt x="3763038" y="0"/>
                </a:lnTo>
                <a:lnTo>
                  <a:pt x="3763038" y="3991427"/>
                </a:lnTo>
                <a:lnTo>
                  <a:pt x="0" y="399142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6171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31">
            <a:extLst>
              <a:ext uri="{FF2B5EF4-FFF2-40B4-BE49-F238E27FC236}">
                <a16:creationId xmlns:a16="http://schemas.microsoft.com/office/drawing/2014/main" id="{2FD56979-0B3D-4F9F-941C-73C799E7B968}"/>
              </a:ext>
            </a:extLst>
          </p:cNvPr>
          <p:cNvSpPr/>
          <p:nvPr/>
        </p:nvSpPr>
        <p:spPr>
          <a:xfrm>
            <a:off x="7699334" y="-41564"/>
            <a:ext cx="4367975" cy="6941128"/>
          </a:xfrm>
          <a:custGeom>
            <a:avLst/>
            <a:gdLst>
              <a:gd name="connsiteX0" fmla="*/ 1869570 w 4367975"/>
              <a:gd name="connsiteY0" fmla="*/ 0 h 6858000"/>
              <a:gd name="connsiteX1" fmla="*/ 2167525 w 4367975"/>
              <a:gd name="connsiteY1" fmla="*/ 0 h 6858000"/>
              <a:gd name="connsiteX2" fmla="*/ 2380456 w 4367975"/>
              <a:gd name="connsiteY2" fmla="*/ 0 h 6858000"/>
              <a:gd name="connsiteX3" fmla="*/ 2477763 w 4367975"/>
              <a:gd name="connsiteY3" fmla="*/ 0 h 6858000"/>
              <a:gd name="connsiteX4" fmla="*/ 4345609 w 4367975"/>
              <a:gd name="connsiteY4" fmla="*/ 0 h 6858000"/>
              <a:gd name="connsiteX5" fmla="*/ 4345609 w 4367975"/>
              <a:gd name="connsiteY5" fmla="*/ 1 h 6858000"/>
              <a:gd name="connsiteX6" fmla="*/ 4367975 w 4367975"/>
              <a:gd name="connsiteY6" fmla="*/ 1 h 6858000"/>
              <a:gd name="connsiteX7" fmla="*/ 4367975 w 4367975"/>
              <a:gd name="connsiteY7" fmla="*/ 6858000 h 6858000"/>
              <a:gd name="connsiteX8" fmla="*/ 4226681 w 4367975"/>
              <a:gd name="connsiteY8" fmla="*/ 6858000 h 6858000"/>
              <a:gd name="connsiteX9" fmla="*/ 4129374 w 4367975"/>
              <a:gd name="connsiteY9" fmla="*/ 6858000 h 6858000"/>
              <a:gd name="connsiteX10" fmla="*/ 3916443 w 4367975"/>
              <a:gd name="connsiteY10" fmla="*/ 6858000 h 6858000"/>
              <a:gd name="connsiteX11" fmla="*/ 3618488 w 4367975"/>
              <a:gd name="connsiteY11" fmla="*/ 6858000 h 6858000"/>
              <a:gd name="connsiteX12" fmla="*/ 3563270 w 4367975"/>
              <a:gd name="connsiteY12" fmla="*/ 6858000 h 6858000"/>
              <a:gd name="connsiteX13" fmla="*/ 3350339 w 4367975"/>
              <a:gd name="connsiteY13" fmla="*/ 6858000 h 6858000"/>
              <a:gd name="connsiteX14" fmla="*/ 3253032 w 4367975"/>
              <a:gd name="connsiteY14" fmla="*/ 6858000 h 6858000"/>
              <a:gd name="connsiteX15" fmla="*/ 3040101 w 4367975"/>
              <a:gd name="connsiteY15" fmla="*/ 6858000 h 6858000"/>
              <a:gd name="connsiteX16" fmla="*/ 2997802 w 4367975"/>
              <a:gd name="connsiteY16" fmla="*/ 6858000 h 6858000"/>
              <a:gd name="connsiteX17" fmla="*/ 2742146 w 4367975"/>
              <a:gd name="connsiteY17" fmla="*/ 6858000 h 6858000"/>
              <a:gd name="connsiteX18" fmla="*/ 2602900 w 4367975"/>
              <a:gd name="connsiteY18" fmla="*/ 6858000 h 6858000"/>
              <a:gd name="connsiteX19" fmla="*/ 2358078 w 4367975"/>
              <a:gd name="connsiteY19" fmla="*/ 6858000 h 6858000"/>
              <a:gd name="connsiteX20" fmla="*/ 2121460 w 4367975"/>
              <a:gd name="connsiteY20" fmla="*/ 6858000 h 6858000"/>
              <a:gd name="connsiteX21" fmla="*/ 1816938 w 4367975"/>
              <a:gd name="connsiteY21" fmla="*/ 6858000 h 6858000"/>
              <a:gd name="connsiteX22" fmla="*/ 1726558 w 4367975"/>
              <a:gd name="connsiteY22" fmla="*/ 6858000 h 6858000"/>
              <a:gd name="connsiteX23" fmla="*/ 1481736 w 4367975"/>
              <a:gd name="connsiteY23" fmla="*/ 6858000 h 6858000"/>
              <a:gd name="connsiteX24" fmla="*/ 940596 w 4367975"/>
              <a:gd name="connsiteY24" fmla="*/ 6858000 h 6858000"/>
              <a:gd name="connsiteX25" fmla="*/ 961002 w 4367975"/>
              <a:gd name="connsiteY25" fmla="*/ 6835006 h 6858000"/>
              <a:gd name="connsiteX26" fmla="*/ 1118257 w 4367975"/>
              <a:gd name="connsiteY26" fmla="*/ 6386825 h 6858000"/>
              <a:gd name="connsiteX27" fmla="*/ 960873 w 4367975"/>
              <a:gd name="connsiteY27" fmla="*/ 5650471 h 6858000"/>
              <a:gd name="connsiteX28" fmla="*/ 786922 w 4367975"/>
              <a:gd name="connsiteY28" fmla="*/ 4914118 h 6858000"/>
              <a:gd name="connsiteX29" fmla="*/ 1126541 w 4367975"/>
              <a:gd name="connsiteY29" fmla="*/ 3747536 h 6858000"/>
              <a:gd name="connsiteX30" fmla="*/ 795205 w 4367975"/>
              <a:gd name="connsiteY30" fmla="*/ 1703950 h 6858000"/>
              <a:gd name="connsiteX31" fmla="*/ 140818 w 4367975"/>
              <a:gd name="connsiteY31" fmla="*/ 843492 h 6858000"/>
              <a:gd name="connsiteX32" fmla="*/ 42971 w 4367975"/>
              <a:gd name="connsiteY32" fmla="*/ 51163 h 6858000"/>
              <a:gd name="connsiteX33" fmla="*/ 68020 w 4367975"/>
              <a:gd name="connsiteY33" fmla="*/ 1 h 6858000"/>
              <a:gd name="connsiteX34" fmla="*/ 609160 w 4367975"/>
              <a:gd name="connsiteY34" fmla="*/ 1 h 6858000"/>
              <a:gd name="connsiteX35" fmla="*/ 853982 w 4367975"/>
              <a:gd name="connsiteY35" fmla="*/ 1 h 6858000"/>
              <a:gd name="connsiteX36" fmla="*/ 1248884 w 4367975"/>
              <a:gd name="connsiteY36" fmla="*/ 1 h 6858000"/>
              <a:gd name="connsiteX37" fmla="*/ 1869570 w 4367975"/>
              <a:gd name="connsiteY37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67975" h="6858000">
                <a:moveTo>
                  <a:pt x="1869570" y="0"/>
                </a:moveTo>
                <a:lnTo>
                  <a:pt x="2167525" y="0"/>
                </a:lnTo>
                <a:lnTo>
                  <a:pt x="2380456" y="0"/>
                </a:lnTo>
                <a:lnTo>
                  <a:pt x="2477763" y="0"/>
                </a:lnTo>
                <a:lnTo>
                  <a:pt x="4345609" y="0"/>
                </a:lnTo>
                <a:lnTo>
                  <a:pt x="4345609" y="1"/>
                </a:lnTo>
                <a:lnTo>
                  <a:pt x="4367975" y="1"/>
                </a:lnTo>
                <a:lnTo>
                  <a:pt x="4367975" y="6858000"/>
                </a:lnTo>
                <a:lnTo>
                  <a:pt x="4226681" y="6858000"/>
                </a:lnTo>
                <a:lnTo>
                  <a:pt x="4129374" y="6858000"/>
                </a:lnTo>
                <a:lnTo>
                  <a:pt x="3916443" y="6858000"/>
                </a:lnTo>
                <a:lnTo>
                  <a:pt x="3618488" y="6858000"/>
                </a:lnTo>
                <a:lnTo>
                  <a:pt x="3563270" y="6858000"/>
                </a:lnTo>
                <a:lnTo>
                  <a:pt x="3350339" y="6858000"/>
                </a:lnTo>
                <a:lnTo>
                  <a:pt x="3253032" y="6858000"/>
                </a:lnTo>
                <a:lnTo>
                  <a:pt x="3040101" y="6858000"/>
                </a:lnTo>
                <a:lnTo>
                  <a:pt x="2997802" y="6858000"/>
                </a:lnTo>
                <a:lnTo>
                  <a:pt x="2742146" y="6858000"/>
                </a:lnTo>
                <a:lnTo>
                  <a:pt x="2602900" y="6858000"/>
                </a:lnTo>
                <a:lnTo>
                  <a:pt x="2358078" y="6858000"/>
                </a:lnTo>
                <a:lnTo>
                  <a:pt x="2121460" y="6858000"/>
                </a:lnTo>
                <a:lnTo>
                  <a:pt x="1816938" y="6858000"/>
                </a:lnTo>
                <a:lnTo>
                  <a:pt x="1726558" y="6858000"/>
                </a:lnTo>
                <a:lnTo>
                  <a:pt x="1481736" y="6858000"/>
                </a:lnTo>
                <a:lnTo>
                  <a:pt x="940596" y="6858000"/>
                </a:lnTo>
                <a:lnTo>
                  <a:pt x="961002" y="6835006"/>
                </a:lnTo>
                <a:cubicBezTo>
                  <a:pt x="1055485" y="6710660"/>
                  <a:pt x="1107903" y="6547126"/>
                  <a:pt x="1118257" y="6386825"/>
                </a:cubicBezTo>
                <a:cubicBezTo>
                  <a:pt x="1134824" y="6138616"/>
                  <a:pt x="1051990" y="5890407"/>
                  <a:pt x="960873" y="5650471"/>
                </a:cubicBezTo>
                <a:cubicBezTo>
                  <a:pt x="878039" y="5410536"/>
                  <a:pt x="786922" y="5170601"/>
                  <a:pt x="786922" y="4914118"/>
                </a:cubicBezTo>
                <a:cubicBezTo>
                  <a:pt x="786922" y="4508710"/>
                  <a:pt x="1002290" y="4136397"/>
                  <a:pt x="1126541" y="3747536"/>
                </a:cubicBezTo>
                <a:cubicBezTo>
                  <a:pt x="1333625" y="3069098"/>
                  <a:pt x="1209374" y="2291377"/>
                  <a:pt x="795205" y="1703950"/>
                </a:cubicBezTo>
                <a:cubicBezTo>
                  <a:pt x="588121" y="1406099"/>
                  <a:pt x="306486" y="1157889"/>
                  <a:pt x="140818" y="843492"/>
                </a:cubicBezTo>
                <a:cubicBezTo>
                  <a:pt x="10355" y="601489"/>
                  <a:pt x="-45558" y="294330"/>
                  <a:pt x="42971" y="51163"/>
                </a:cubicBezTo>
                <a:lnTo>
                  <a:pt x="68020" y="1"/>
                </a:lnTo>
                <a:lnTo>
                  <a:pt x="609160" y="1"/>
                </a:lnTo>
                <a:lnTo>
                  <a:pt x="853982" y="1"/>
                </a:lnTo>
                <a:lnTo>
                  <a:pt x="1248884" y="1"/>
                </a:lnTo>
                <a:lnTo>
                  <a:pt x="1869570" y="1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2894283-0CF9-41BC-99D0-3C2305B663DF}"/>
              </a:ext>
            </a:extLst>
          </p:cNvPr>
          <p:cNvGrpSpPr/>
          <p:nvPr/>
        </p:nvGrpSpPr>
        <p:grpSpPr>
          <a:xfrm>
            <a:off x="4798719" y="5377722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FCD5351-E0F1-4548-A9C1-355998B8D876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270305E-F9F1-467C-AB38-6EF867C5717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2BBA28D-4765-454B-BEE1-169D7AA80AF5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142A03E-B6F5-4DE2-BDED-E94B3D5DAE42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E0D6EF3-D9C6-4056-AEB0-2824ABC10563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9D9A556F-4DEC-4E13-81DD-57C2239A7364}"/>
              </a:ext>
            </a:extLst>
          </p:cNvPr>
          <p:cNvSpPr/>
          <p:nvPr/>
        </p:nvSpPr>
        <p:spPr>
          <a:xfrm>
            <a:off x="725256" y="3986975"/>
            <a:ext cx="624114" cy="624114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Icon 28">
            <a:extLst>
              <a:ext uri="{FF2B5EF4-FFF2-40B4-BE49-F238E27FC236}">
                <a16:creationId xmlns:a16="http://schemas.microsoft.com/office/drawing/2014/main" id="{395BB46A-D2AA-4481-A7C9-9DCB03D3F0DE}"/>
              </a:ext>
            </a:extLst>
          </p:cNvPr>
          <p:cNvSpPr/>
          <p:nvPr/>
        </p:nvSpPr>
        <p:spPr>
          <a:xfrm>
            <a:off x="878206" y="4139615"/>
            <a:ext cx="318213" cy="318835"/>
          </a:xfrm>
          <a:custGeom>
            <a:avLst/>
            <a:gdLst>
              <a:gd name="connsiteX0" fmla="*/ 240677 w 318213"/>
              <a:gd name="connsiteY0" fmla="*/ 269947 h 318835"/>
              <a:gd name="connsiteX1" fmla="*/ 231032 w 318213"/>
              <a:gd name="connsiteY1" fmla="*/ 284671 h 318835"/>
              <a:gd name="connsiteX2" fmla="*/ 229468 w 318213"/>
              <a:gd name="connsiteY2" fmla="*/ 291171 h 318835"/>
              <a:gd name="connsiteX3" fmla="*/ 223700 w 318213"/>
              <a:gd name="connsiteY3" fmla="*/ 293927 h 318835"/>
              <a:gd name="connsiteX4" fmla="*/ 32365 w 318213"/>
              <a:gd name="connsiteY4" fmla="*/ 293927 h 318835"/>
              <a:gd name="connsiteX5" fmla="*/ 26596 w 318213"/>
              <a:gd name="connsiteY5" fmla="*/ 291171 h 318835"/>
              <a:gd name="connsiteX6" fmla="*/ 25033 w 318213"/>
              <a:gd name="connsiteY6" fmla="*/ 284671 h 318835"/>
              <a:gd name="connsiteX7" fmla="*/ 128031 w 318213"/>
              <a:gd name="connsiteY7" fmla="*/ 200518 h 318835"/>
              <a:gd name="connsiteX8" fmla="*/ 210236 w 318213"/>
              <a:gd name="connsiteY8" fmla="*/ 240443 h 318835"/>
              <a:gd name="connsiteX9" fmla="*/ 227689 w 318213"/>
              <a:gd name="connsiteY9" fmla="*/ 242554 h 318835"/>
              <a:gd name="connsiteX10" fmla="*/ 229796 w 318213"/>
              <a:gd name="connsiteY10" fmla="*/ 225069 h 318835"/>
              <a:gd name="connsiteX11" fmla="*/ 173316 w 318213"/>
              <a:gd name="connsiteY11" fmla="*/ 183697 h 318835"/>
              <a:gd name="connsiteX12" fmla="*/ 197640 w 318213"/>
              <a:gd name="connsiteY12" fmla="*/ 130772 h 318835"/>
              <a:gd name="connsiteX13" fmla="*/ 128031 w 318213"/>
              <a:gd name="connsiteY13" fmla="*/ 61027 h 318835"/>
              <a:gd name="connsiteX14" fmla="*/ 58422 w 318213"/>
              <a:gd name="connsiteY14" fmla="*/ 130772 h 318835"/>
              <a:gd name="connsiteX15" fmla="*/ 82841 w 318213"/>
              <a:gd name="connsiteY15" fmla="*/ 183775 h 318835"/>
              <a:gd name="connsiteX16" fmla="*/ 45436 w 318213"/>
              <a:gd name="connsiteY16" fmla="*/ 205354 h 318835"/>
              <a:gd name="connsiteX17" fmla="*/ 690 w 318213"/>
              <a:gd name="connsiteY17" fmla="*/ 279611 h 318835"/>
              <a:gd name="connsiteX18" fmla="*/ 7315 w 318213"/>
              <a:gd name="connsiteY18" fmla="*/ 306894 h 318835"/>
              <a:gd name="connsiteX19" fmla="*/ 32365 w 318213"/>
              <a:gd name="connsiteY19" fmla="*/ 318836 h 318835"/>
              <a:gd name="connsiteX20" fmla="*/ 223700 w 318213"/>
              <a:gd name="connsiteY20" fmla="*/ 318836 h 318835"/>
              <a:gd name="connsiteX21" fmla="*/ 248750 w 318213"/>
              <a:gd name="connsiteY21" fmla="*/ 306894 h 318835"/>
              <a:gd name="connsiteX22" fmla="*/ 255373 w 318213"/>
              <a:gd name="connsiteY22" fmla="*/ 279611 h 318835"/>
              <a:gd name="connsiteX23" fmla="*/ 240677 w 318213"/>
              <a:gd name="connsiteY23" fmla="*/ 269947 h 318835"/>
              <a:gd name="connsiteX24" fmla="*/ 83282 w 318213"/>
              <a:gd name="connsiteY24" fmla="*/ 130772 h 318835"/>
              <a:gd name="connsiteX25" fmla="*/ 128031 w 318213"/>
              <a:gd name="connsiteY25" fmla="*/ 85936 h 318835"/>
              <a:gd name="connsiteX26" fmla="*/ 172780 w 318213"/>
              <a:gd name="connsiteY26" fmla="*/ 130772 h 318835"/>
              <a:gd name="connsiteX27" fmla="*/ 128031 w 318213"/>
              <a:gd name="connsiteY27" fmla="*/ 175609 h 318835"/>
              <a:gd name="connsiteX28" fmla="*/ 83282 w 318213"/>
              <a:gd name="connsiteY28" fmla="*/ 130772 h 318835"/>
              <a:gd name="connsiteX29" fmla="*/ 318211 w 318213"/>
              <a:gd name="connsiteY29" fmla="*/ 49402 h 318835"/>
              <a:gd name="connsiteX30" fmla="*/ 262204 w 318213"/>
              <a:gd name="connsiteY30" fmla="*/ 0 h 318835"/>
              <a:gd name="connsiteX31" fmla="*/ 223027 w 318213"/>
              <a:gd name="connsiteY31" fmla="*/ 12192 h 318835"/>
              <a:gd name="connsiteX32" fmla="*/ 205103 w 318213"/>
              <a:gd name="connsiteY32" fmla="*/ 49383 h 318835"/>
              <a:gd name="connsiteX33" fmla="*/ 205098 w 318213"/>
              <a:gd name="connsiteY33" fmla="*/ 49692 h 318835"/>
              <a:gd name="connsiteX34" fmla="*/ 205098 w 318213"/>
              <a:gd name="connsiteY34" fmla="*/ 50025 h 318835"/>
              <a:gd name="connsiteX35" fmla="*/ 205103 w 318213"/>
              <a:gd name="connsiteY35" fmla="*/ 50375 h 318835"/>
              <a:gd name="connsiteX36" fmla="*/ 220063 w 318213"/>
              <a:gd name="connsiteY36" fmla="*/ 90337 h 318835"/>
              <a:gd name="connsiteX37" fmla="*/ 231202 w 318213"/>
              <a:gd name="connsiteY37" fmla="*/ 117355 h 318835"/>
              <a:gd name="connsiteX38" fmla="*/ 231202 w 318213"/>
              <a:gd name="connsiteY38" fmla="*/ 132757 h 318835"/>
              <a:gd name="connsiteX39" fmla="*/ 249910 w 318213"/>
              <a:gd name="connsiteY39" fmla="*/ 156329 h 318835"/>
              <a:gd name="connsiteX40" fmla="*/ 262277 w 318213"/>
              <a:gd name="connsiteY40" fmla="*/ 167513 h 318835"/>
              <a:gd name="connsiteX41" fmla="*/ 274644 w 318213"/>
              <a:gd name="connsiteY41" fmla="*/ 156302 h 318835"/>
              <a:gd name="connsiteX42" fmla="*/ 293353 w 318213"/>
              <a:gd name="connsiteY42" fmla="*/ 132757 h 318835"/>
              <a:gd name="connsiteX43" fmla="*/ 293353 w 318213"/>
              <a:gd name="connsiteY43" fmla="*/ 117355 h 318835"/>
              <a:gd name="connsiteX44" fmla="*/ 303418 w 318213"/>
              <a:gd name="connsiteY44" fmla="*/ 92190 h 318835"/>
              <a:gd name="connsiteX45" fmla="*/ 318211 w 318213"/>
              <a:gd name="connsiteY45" fmla="*/ 50314 h 318835"/>
              <a:gd name="connsiteX46" fmla="*/ 318213 w 318213"/>
              <a:gd name="connsiteY46" fmla="*/ 50025 h 318835"/>
              <a:gd name="connsiteX47" fmla="*/ 318213 w 318213"/>
              <a:gd name="connsiteY47" fmla="*/ 49692 h 318835"/>
              <a:gd name="connsiteX48" fmla="*/ 318211 w 318213"/>
              <a:gd name="connsiteY48" fmla="*/ 49402 h 318835"/>
              <a:gd name="connsiteX49" fmla="*/ 268492 w 318213"/>
              <a:gd name="connsiteY49" fmla="*/ 119563 h 318835"/>
              <a:gd name="connsiteX50" fmla="*/ 268492 w 318213"/>
              <a:gd name="connsiteY50" fmla="*/ 132018 h 318835"/>
              <a:gd name="connsiteX51" fmla="*/ 256062 w 318213"/>
              <a:gd name="connsiteY51" fmla="*/ 132018 h 318835"/>
              <a:gd name="connsiteX52" fmla="*/ 256062 w 318213"/>
              <a:gd name="connsiteY52" fmla="*/ 119563 h 318835"/>
              <a:gd name="connsiteX53" fmla="*/ 282068 w 318213"/>
              <a:gd name="connsiteY53" fmla="*/ 79432 h 318835"/>
              <a:gd name="connsiteX54" fmla="*/ 273797 w 318213"/>
              <a:gd name="connsiteY54" fmla="*/ 94654 h 318835"/>
              <a:gd name="connsiteX55" fmla="*/ 250801 w 318213"/>
              <a:gd name="connsiteY55" fmla="*/ 94654 h 318835"/>
              <a:gd name="connsiteX56" fmla="*/ 241284 w 318213"/>
              <a:gd name="connsiteY56" fmla="*/ 77362 h 318835"/>
              <a:gd name="connsiteX57" fmla="*/ 229959 w 318213"/>
              <a:gd name="connsiteY57" fmla="*/ 49845 h 318835"/>
              <a:gd name="connsiteX58" fmla="*/ 262204 w 318213"/>
              <a:gd name="connsiteY58" fmla="*/ 24909 h 318835"/>
              <a:gd name="connsiteX59" fmla="*/ 293353 w 318213"/>
              <a:gd name="connsiteY59" fmla="*/ 49857 h 318835"/>
              <a:gd name="connsiteX60" fmla="*/ 282068 w 318213"/>
              <a:gd name="connsiteY60" fmla="*/ 79432 h 31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18213" h="318835">
                <a:moveTo>
                  <a:pt x="240677" y="269947"/>
                </a:moveTo>
                <a:cubicBezTo>
                  <a:pt x="233957" y="271343"/>
                  <a:pt x="229636" y="277935"/>
                  <a:pt x="231032" y="284671"/>
                </a:cubicBezTo>
                <a:cubicBezTo>
                  <a:pt x="231687" y="287843"/>
                  <a:pt x="230333" y="290105"/>
                  <a:pt x="229468" y="291171"/>
                </a:cubicBezTo>
                <a:cubicBezTo>
                  <a:pt x="228631" y="292200"/>
                  <a:pt x="226771" y="293927"/>
                  <a:pt x="223700" y="293927"/>
                </a:cubicBezTo>
                <a:lnTo>
                  <a:pt x="32365" y="293927"/>
                </a:lnTo>
                <a:cubicBezTo>
                  <a:pt x="29294" y="293927"/>
                  <a:pt x="27432" y="292200"/>
                  <a:pt x="26596" y="291171"/>
                </a:cubicBezTo>
                <a:cubicBezTo>
                  <a:pt x="25730" y="290105"/>
                  <a:pt x="24377" y="287843"/>
                  <a:pt x="25033" y="284671"/>
                </a:cubicBezTo>
                <a:cubicBezTo>
                  <a:pt x="35125" y="235909"/>
                  <a:pt x="78444" y="200518"/>
                  <a:pt x="128031" y="200518"/>
                </a:cubicBezTo>
                <a:cubicBezTo>
                  <a:pt x="160406" y="200518"/>
                  <a:pt x="190369" y="215069"/>
                  <a:pt x="210236" y="240443"/>
                </a:cubicBezTo>
                <a:cubicBezTo>
                  <a:pt x="214474" y="245855"/>
                  <a:pt x="222287" y="246799"/>
                  <a:pt x="227689" y="242554"/>
                </a:cubicBezTo>
                <a:cubicBezTo>
                  <a:pt x="233088" y="238309"/>
                  <a:pt x="234033" y="230479"/>
                  <a:pt x="229796" y="225069"/>
                </a:cubicBezTo>
                <a:cubicBezTo>
                  <a:pt x="214858" y="205991"/>
                  <a:pt x="195319" y="191865"/>
                  <a:pt x="173316" y="183697"/>
                </a:cubicBezTo>
                <a:cubicBezTo>
                  <a:pt x="188196" y="170895"/>
                  <a:pt x="197640" y="151918"/>
                  <a:pt x="197640" y="130772"/>
                </a:cubicBezTo>
                <a:cubicBezTo>
                  <a:pt x="197640" y="92314"/>
                  <a:pt x="166414" y="61027"/>
                  <a:pt x="128031" y="61027"/>
                </a:cubicBezTo>
                <a:cubicBezTo>
                  <a:pt x="89651" y="61027"/>
                  <a:pt x="58422" y="92314"/>
                  <a:pt x="58422" y="130772"/>
                </a:cubicBezTo>
                <a:cubicBezTo>
                  <a:pt x="58422" y="151962"/>
                  <a:pt x="67907" y="170972"/>
                  <a:pt x="82841" y="183775"/>
                </a:cubicBezTo>
                <a:cubicBezTo>
                  <a:pt x="69342" y="188800"/>
                  <a:pt x="56667" y="196064"/>
                  <a:pt x="45436" y="205354"/>
                </a:cubicBezTo>
                <a:cubicBezTo>
                  <a:pt x="22578" y="224262"/>
                  <a:pt x="6689" y="250633"/>
                  <a:pt x="690" y="279611"/>
                </a:cubicBezTo>
                <a:cubicBezTo>
                  <a:pt x="-1316" y="289298"/>
                  <a:pt x="1100" y="299242"/>
                  <a:pt x="7315" y="306894"/>
                </a:cubicBezTo>
                <a:cubicBezTo>
                  <a:pt x="13479" y="314484"/>
                  <a:pt x="22608" y="318836"/>
                  <a:pt x="32365" y="318836"/>
                </a:cubicBezTo>
                <a:lnTo>
                  <a:pt x="223700" y="318836"/>
                </a:lnTo>
                <a:cubicBezTo>
                  <a:pt x="233455" y="318836"/>
                  <a:pt x="242586" y="314484"/>
                  <a:pt x="248750" y="306894"/>
                </a:cubicBezTo>
                <a:cubicBezTo>
                  <a:pt x="254965" y="299242"/>
                  <a:pt x="257380" y="289298"/>
                  <a:pt x="255373" y="279611"/>
                </a:cubicBezTo>
                <a:cubicBezTo>
                  <a:pt x="253979" y="272878"/>
                  <a:pt x="247402" y="268551"/>
                  <a:pt x="240677" y="269947"/>
                </a:cubicBezTo>
                <a:close/>
                <a:moveTo>
                  <a:pt x="83282" y="130772"/>
                </a:moveTo>
                <a:cubicBezTo>
                  <a:pt x="83282" y="106048"/>
                  <a:pt x="103358" y="85936"/>
                  <a:pt x="128031" y="85936"/>
                </a:cubicBezTo>
                <a:cubicBezTo>
                  <a:pt x="152707" y="85936"/>
                  <a:pt x="172780" y="106048"/>
                  <a:pt x="172780" y="130772"/>
                </a:cubicBezTo>
                <a:cubicBezTo>
                  <a:pt x="172780" y="155494"/>
                  <a:pt x="152707" y="175609"/>
                  <a:pt x="128031" y="175609"/>
                </a:cubicBezTo>
                <a:cubicBezTo>
                  <a:pt x="103358" y="175609"/>
                  <a:pt x="83282" y="155494"/>
                  <a:pt x="83282" y="130772"/>
                </a:cubicBezTo>
                <a:close/>
                <a:moveTo>
                  <a:pt x="318211" y="49402"/>
                </a:moveTo>
                <a:cubicBezTo>
                  <a:pt x="317900" y="19825"/>
                  <a:pt x="295472" y="0"/>
                  <a:pt x="262204" y="0"/>
                </a:cubicBezTo>
                <a:cubicBezTo>
                  <a:pt x="246800" y="0"/>
                  <a:pt x="233253" y="4216"/>
                  <a:pt x="223027" y="12192"/>
                </a:cubicBezTo>
                <a:cubicBezTo>
                  <a:pt x="211627" y="21085"/>
                  <a:pt x="205278" y="34272"/>
                  <a:pt x="205103" y="49383"/>
                </a:cubicBezTo>
                <a:cubicBezTo>
                  <a:pt x="205101" y="49487"/>
                  <a:pt x="205098" y="49587"/>
                  <a:pt x="205098" y="49692"/>
                </a:cubicBezTo>
                <a:lnTo>
                  <a:pt x="205098" y="50025"/>
                </a:lnTo>
                <a:cubicBezTo>
                  <a:pt x="205098" y="50144"/>
                  <a:pt x="205101" y="50258"/>
                  <a:pt x="205103" y="50375"/>
                </a:cubicBezTo>
                <a:cubicBezTo>
                  <a:pt x="205324" y="66140"/>
                  <a:pt x="213149" y="78984"/>
                  <a:pt x="220063" y="90337"/>
                </a:cubicBezTo>
                <a:cubicBezTo>
                  <a:pt x="225790" y="99743"/>
                  <a:pt x="231202" y="108629"/>
                  <a:pt x="231202" y="117355"/>
                </a:cubicBezTo>
                <a:lnTo>
                  <a:pt x="231202" y="132757"/>
                </a:lnTo>
                <a:cubicBezTo>
                  <a:pt x="231202" y="144256"/>
                  <a:pt x="239216" y="153896"/>
                  <a:pt x="249910" y="156329"/>
                </a:cubicBezTo>
                <a:cubicBezTo>
                  <a:pt x="250546" y="162612"/>
                  <a:pt x="255841" y="167513"/>
                  <a:pt x="262277" y="167513"/>
                </a:cubicBezTo>
                <a:cubicBezTo>
                  <a:pt x="268723" y="167513"/>
                  <a:pt x="274023" y="162597"/>
                  <a:pt x="274644" y="156302"/>
                </a:cubicBezTo>
                <a:cubicBezTo>
                  <a:pt x="285346" y="153828"/>
                  <a:pt x="293353" y="144215"/>
                  <a:pt x="293353" y="132757"/>
                </a:cubicBezTo>
                <a:lnTo>
                  <a:pt x="293353" y="117355"/>
                </a:lnTo>
                <a:cubicBezTo>
                  <a:pt x="293353" y="109104"/>
                  <a:pt x="298019" y="101266"/>
                  <a:pt x="303418" y="92190"/>
                </a:cubicBezTo>
                <a:cubicBezTo>
                  <a:pt x="310272" y="80680"/>
                  <a:pt x="318026" y="67646"/>
                  <a:pt x="318211" y="50314"/>
                </a:cubicBezTo>
                <a:cubicBezTo>
                  <a:pt x="318211" y="50219"/>
                  <a:pt x="318213" y="50122"/>
                  <a:pt x="318213" y="50025"/>
                </a:cubicBezTo>
                <a:lnTo>
                  <a:pt x="318213" y="49692"/>
                </a:lnTo>
                <a:cubicBezTo>
                  <a:pt x="318213" y="49594"/>
                  <a:pt x="318211" y="49497"/>
                  <a:pt x="318211" y="49402"/>
                </a:cubicBezTo>
                <a:close/>
                <a:moveTo>
                  <a:pt x="268492" y="119563"/>
                </a:moveTo>
                <a:lnTo>
                  <a:pt x="268492" y="132018"/>
                </a:lnTo>
                <a:lnTo>
                  <a:pt x="256062" y="132018"/>
                </a:lnTo>
                <a:lnTo>
                  <a:pt x="256062" y="119563"/>
                </a:lnTo>
                <a:close/>
                <a:moveTo>
                  <a:pt x="282068" y="79432"/>
                </a:moveTo>
                <a:cubicBezTo>
                  <a:pt x="279243" y="84177"/>
                  <a:pt x="276252" y="89208"/>
                  <a:pt x="273797" y="94654"/>
                </a:cubicBezTo>
                <a:lnTo>
                  <a:pt x="250801" y="94654"/>
                </a:lnTo>
                <a:cubicBezTo>
                  <a:pt x="248041" y="88459"/>
                  <a:pt x="244559" y="82740"/>
                  <a:pt x="241284" y="77362"/>
                </a:cubicBezTo>
                <a:cubicBezTo>
                  <a:pt x="235492" y="67853"/>
                  <a:pt x="230022" y="58870"/>
                  <a:pt x="229959" y="49845"/>
                </a:cubicBezTo>
                <a:cubicBezTo>
                  <a:pt x="230068" y="31462"/>
                  <a:pt x="246667" y="24909"/>
                  <a:pt x="262204" y="24909"/>
                </a:cubicBezTo>
                <a:cubicBezTo>
                  <a:pt x="271547" y="24909"/>
                  <a:pt x="293244" y="27344"/>
                  <a:pt x="293353" y="49857"/>
                </a:cubicBezTo>
                <a:cubicBezTo>
                  <a:pt x="293299" y="60563"/>
                  <a:pt x="288092" y="69310"/>
                  <a:pt x="282068" y="79432"/>
                </a:cubicBezTo>
                <a:close/>
              </a:path>
            </a:pathLst>
          </a:custGeom>
          <a:solidFill>
            <a:schemeClr val="bg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5B919FCD-1E34-47B8-B2A8-6B347230FB8F}"/>
              </a:ext>
            </a:extLst>
          </p:cNvPr>
          <p:cNvSpPr/>
          <p:nvPr/>
        </p:nvSpPr>
        <p:spPr>
          <a:xfrm>
            <a:off x="7824026" y="0"/>
            <a:ext cx="4367975" cy="6858000"/>
          </a:xfrm>
          <a:custGeom>
            <a:avLst/>
            <a:gdLst>
              <a:gd name="connsiteX0" fmla="*/ 1869570 w 4367975"/>
              <a:gd name="connsiteY0" fmla="*/ 0 h 6858000"/>
              <a:gd name="connsiteX1" fmla="*/ 2167525 w 4367975"/>
              <a:gd name="connsiteY1" fmla="*/ 0 h 6858000"/>
              <a:gd name="connsiteX2" fmla="*/ 2380456 w 4367975"/>
              <a:gd name="connsiteY2" fmla="*/ 0 h 6858000"/>
              <a:gd name="connsiteX3" fmla="*/ 2477763 w 4367975"/>
              <a:gd name="connsiteY3" fmla="*/ 0 h 6858000"/>
              <a:gd name="connsiteX4" fmla="*/ 4345609 w 4367975"/>
              <a:gd name="connsiteY4" fmla="*/ 0 h 6858000"/>
              <a:gd name="connsiteX5" fmla="*/ 4345609 w 4367975"/>
              <a:gd name="connsiteY5" fmla="*/ 1 h 6858000"/>
              <a:gd name="connsiteX6" fmla="*/ 4367975 w 4367975"/>
              <a:gd name="connsiteY6" fmla="*/ 1 h 6858000"/>
              <a:gd name="connsiteX7" fmla="*/ 4367975 w 4367975"/>
              <a:gd name="connsiteY7" fmla="*/ 6858000 h 6858000"/>
              <a:gd name="connsiteX8" fmla="*/ 4226681 w 4367975"/>
              <a:gd name="connsiteY8" fmla="*/ 6858000 h 6858000"/>
              <a:gd name="connsiteX9" fmla="*/ 4129374 w 4367975"/>
              <a:gd name="connsiteY9" fmla="*/ 6858000 h 6858000"/>
              <a:gd name="connsiteX10" fmla="*/ 3916443 w 4367975"/>
              <a:gd name="connsiteY10" fmla="*/ 6858000 h 6858000"/>
              <a:gd name="connsiteX11" fmla="*/ 3618488 w 4367975"/>
              <a:gd name="connsiteY11" fmla="*/ 6858000 h 6858000"/>
              <a:gd name="connsiteX12" fmla="*/ 3563270 w 4367975"/>
              <a:gd name="connsiteY12" fmla="*/ 6858000 h 6858000"/>
              <a:gd name="connsiteX13" fmla="*/ 3350339 w 4367975"/>
              <a:gd name="connsiteY13" fmla="*/ 6858000 h 6858000"/>
              <a:gd name="connsiteX14" fmla="*/ 3253032 w 4367975"/>
              <a:gd name="connsiteY14" fmla="*/ 6858000 h 6858000"/>
              <a:gd name="connsiteX15" fmla="*/ 3040101 w 4367975"/>
              <a:gd name="connsiteY15" fmla="*/ 6858000 h 6858000"/>
              <a:gd name="connsiteX16" fmla="*/ 2997802 w 4367975"/>
              <a:gd name="connsiteY16" fmla="*/ 6858000 h 6858000"/>
              <a:gd name="connsiteX17" fmla="*/ 2742146 w 4367975"/>
              <a:gd name="connsiteY17" fmla="*/ 6858000 h 6858000"/>
              <a:gd name="connsiteX18" fmla="*/ 2602900 w 4367975"/>
              <a:gd name="connsiteY18" fmla="*/ 6858000 h 6858000"/>
              <a:gd name="connsiteX19" fmla="*/ 2358078 w 4367975"/>
              <a:gd name="connsiteY19" fmla="*/ 6858000 h 6858000"/>
              <a:gd name="connsiteX20" fmla="*/ 2121460 w 4367975"/>
              <a:gd name="connsiteY20" fmla="*/ 6858000 h 6858000"/>
              <a:gd name="connsiteX21" fmla="*/ 1816938 w 4367975"/>
              <a:gd name="connsiteY21" fmla="*/ 6858000 h 6858000"/>
              <a:gd name="connsiteX22" fmla="*/ 1726558 w 4367975"/>
              <a:gd name="connsiteY22" fmla="*/ 6858000 h 6858000"/>
              <a:gd name="connsiteX23" fmla="*/ 1481736 w 4367975"/>
              <a:gd name="connsiteY23" fmla="*/ 6858000 h 6858000"/>
              <a:gd name="connsiteX24" fmla="*/ 940596 w 4367975"/>
              <a:gd name="connsiteY24" fmla="*/ 6858000 h 6858000"/>
              <a:gd name="connsiteX25" fmla="*/ 961002 w 4367975"/>
              <a:gd name="connsiteY25" fmla="*/ 6835006 h 6858000"/>
              <a:gd name="connsiteX26" fmla="*/ 1118257 w 4367975"/>
              <a:gd name="connsiteY26" fmla="*/ 6386825 h 6858000"/>
              <a:gd name="connsiteX27" fmla="*/ 960873 w 4367975"/>
              <a:gd name="connsiteY27" fmla="*/ 5650471 h 6858000"/>
              <a:gd name="connsiteX28" fmla="*/ 786922 w 4367975"/>
              <a:gd name="connsiteY28" fmla="*/ 4914118 h 6858000"/>
              <a:gd name="connsiteX29" fmla="*/ 1126541 w 4367975"/>
              <a:gd name="connsiteY29" fmla="*/ 3747536 h 6858000"/>
              <a:gd name="connsiteX30" fmla="*/ 795205 w 4367975"/>
              <a:gd name="connsiteY30" fmla="*/ 1703950 h 6858000"/>
              <a:gd name="connsiteX31" fmla="*/ 140818 w 4367975"/>
              <a:gd name="connsiteY31" fmla="*/ 843492 h 6858000"/>
              <a:gd name="connsiteX32" fmla="*/ 42971 w 4367975"/>
              <a:gd name="connsiteY32" fmla="*/ 51163 h 6858000"/>
              <a:gd name="connsiteX33" fmla="*/ 68020 w 4367975"/>
              <a:gd name="connsiteY33" fmla="*/ 1 h 6858000"/>
              <a:gd name="connsiteX34" fmla="*/ 609160 w 4367975"/>
              <a:gd name="connsiteY34" fmla="*/ 1 h 6858000"/>
              <a:gd name="connsiteX35" fmla="*/ 853982 w 4367975"/>
              <a:gd name="connsiteY35" fmla="*/ 1 h 6858000"/>
              <a:gd name="connsiteX36" fmla="*/ 1248884 w 4367975"/>
              <a:gd name="connsiteY36" fmla="*/ 1 h 6858000"/>
              <a:gd name="connsiteX37" fmla="*/ 1869570 w 4367975"/>
              <a:gd name="connsiteY37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67975" h="6858000">
                <a:moveTo>
                  <a:pt x="1869570" y="0"/>
                </a:moveTo>
                <a:lnTo>
                  <a:pt x="2167525" y="0"/>
                </a:lnTo>
                <a:lnTo>
                  <a:pt x="2380456" y="0"/>
                </a:lnTo>
                <a:lnTo>
                  <a:pt x="2477763" y="0"/>
                </a:lnTo>
                <a:lnTo>
                  <a:pt x="4345609" y="0"/>
                </a:lnTo>
                <a:lnTo>
                  <a:pt x="4345609" y="1"/>
                </a:lnTo>
                <a:lnTo>
                  <a:pt x="4367975" y="1"/>
                </a:lnTo>
                <a:lnTo>
                  <a:pt x="4367975" y="6858000"/>
                </a:lnTo>
                <a:lnTo>
                  <a:pt x="4226681" y="6858000"/>
                </a:lnTo>
                <a:lnTo>
                  <a:pt x="4129374" y="6858000"/>
                </a:lnTo>
                <a:lnTo>
                  <a:pt x="3916443" y="6858000"/>
                </a:lnTo>
                <a:lnTo>
                  <a:pt x="3618488" y="6858000"/>
                </a:lnTo>
                <a:lnTo>
                  <a:pt x="3563270" y="6858000"/>
                </a:lnTo>
                <a:lnTo>
                  <a:pt x="3350339" y="6858000"/>
                </a:lnTo>
                <a:lnTo>
                  <a:pt x="3253032" y="6858000"/>
                </a:lnTo>
                <a:lnTo>
                  <a:pt x="3040101" y="6858000"/>
                </a:lnTo>
                <a:lnTo>
                  <a:pt x="2997802" y="6858000"/>
                </a:lnTo>
                <a:lnTo>
                  <a:pt x="2742146" y="6858000"/>
                </a:lnTo>
                <a:lnTo>
                  <a:pt x="2602900" y="6858000"/>
                </a:lnTo>
                <a:lnTo>
                  <a:pt x="2358078" y="6858000"/>
                </a:lnTo>
                <a:lnTo>
                  <a:pt x="2121460" y="6858000"/>
                </a:lnTo>
                <a:lnTo>
                  <a:pt x="1816938" y="6858000"/>
                </a:lnTo>
                <a:lnTo>
                  <a:pt x="1726558" y="6858000"/>
                </a:lnTo>
                <a:lnTo>
                  <a:pt x="1481736" y="6858000"/>
                </a:lnTo>
                <a:lnTo>
                  <a:pt x="940596" y="6858000"/>
                </a:lnTo>
                <a:lnTo>
                  <a:pt x="961002" y="6835006"/>
                </a:lnTo>
                <a:cubicBezTo>
                  <a:pt x="1055485" y="6710660"/>
                  <a:pt x="1107903" y="6547126"/>
                  <a:pt x="1118257" y="6386825"/>
                </a:cubicBezTo>
                <a:cubicBezTo>
                  <a:pt x="1134824" y="6138616"/>
                  <a:pt x="1051990" y="5890407"/>
                  <a:pt x="960873" y="5650471"/>
                </a:cubicBezTo>
                <a:cubicBezTo>
                  <a:pt x="878039" y="5410536"/>
                  <a:pt x="786922" y="5170601"/>
                  <a:pt x="786922" y="4914118"/>
                </a:cubicBezTo>
                <a:cubicBezTo>
                  <a:pt x="786922" y="4508710"/>
                  <a:pt x="1002290" y="4136397"/>
                  <a:pt x="1126541" y="3747536"/>
                </a:cubicBezTo>
                <a:cubicBezTo>
                  <a:pt x="1333625" y="3069098"/>
                  <a:pt x="1209374" y="2291377"/>
                  <a:pt x="795205" y="1703950"/>
                </a:cubicBezTo>
                <a:cubicBezTo>
                  <a:pt x="588121" y="1406099"/>
                  <a:pt x="306486" y="1157889"/>
                  <a:pt x="140818" y="843492"/>
                </a:cubicBezTo>
                <a:cubicBezTo>
                  <a:pt x="10355" y="601489"/>
                  <a:pt x="-45558" y="294330"/>
                  <a:pt x="42971" y="51163"/>
                </a:cubicBezTo>
                <a:lnTo>
                  <a:pt x="68020" y="1"/>
                </a:lnTo>
                <a:lnTo>
                  <a:pt x="609160" y="1"/>
                </a:lnTo>
                <a:lnTo>
                  <a:pt x="853982" y="1"/>
                </a:lnTo>
                <a:lnTo>
                  <a:pt x="1248884" y="1"/>
                </a:lnTo>
                <a:lnTo>
                  <a:pt x="186957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319001-DB65-445F-9983-643FF24C6796}"/>
              </a:ext>
            </a:extLst>
          </p:cNvPr>
          <p:cNvSpPr txBox="1"/>
          <p:nvPr/>
        </p:nvSpPr>
        <p:spPr>
          <a:xfrm>
            <a:off x="597313" y="1751580"/>
            <a:ext cx="2541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Strategy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59308-6965-4952-8357-BB04ED7C7A46}"/>
              </a:ext>
            </a:extLst>
          </p:cNvPr>
          <p:cNvSpPr txBox="1"/>
          <p:nvPr/>
        </p:nvSpPr>
        <p:spPr>
          <a:xfrm>
            <a:off x="616000" y="2328340"/>
            <a:ext cx="412151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32C2A37D-3CF7-4892-A622-F9AD84708C5D}"/>
              </a:ext>
            </a:extLst>
          </p:cNvPr>
          <p:cNvSpPr/>
          <p:nvPr/>
        </p:nvSpPr>
        <p:spPr>
          <a:xfrm>
            <a:off x="-742950" y="-116357"/>
            <a:ext cx="4876800" cy="151780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17D9E92C-11A3-41F7-9271-56C65AD8B6D6}"/>
              </a:ext>
            </a:extLst>
          </p:cNvPr>
          <p:cNvSpPr/>
          <p:nvPr/>
        </p:nvSpPr>
        <p:spPr>
          <a:xfrm>
            <a:off x="1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2" name="Freeform 52">
            <a:extLst>
              <a:ext uri="{FF2B5EF4-FFF2-40B4-BE49-F238E27FC236}">
                <a16:creationId xmlns:a16="http://schemas.microsoft.com/office/drawing/2014/main" id="{05B62804-F191-4B0C-838C-38BFC0211FDE}"/>
              </a:ext>
            </a:extLst>
          </p:cNvPr>
          <p:cNvSpPr/>
          <p:nvPr/>
        </p:nvSpPr>
        <p:spPr>
          <a:xfrm>
            <a:off x="1" y="1"/>
            <a:ext cx="1408056" cy="1244600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139646-724E-46E7-8A2F-10D2B96886EF}"/>
              </a:ext>
            </a:extLst>
          </p:cNvPr>
          <p:cNvSpPr txBox="1"/>
          <p:nvPr/>
        </p:nvSpPr>
        <p:spPr>
          <a:xfrm>
            <a:off x="1567629" y="3914779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AFBE94-9208-4B0D-BB00-8AB0B9A00D59}"/>
              </a:ext>
            </a:extLst>
          </p:cNvPr>
          <p:cNvSpPr txBox="1"/>
          <p:nvPr/>
        </p:nvSpPr>
        <p:spPr>
          <a:xfrm>
            <a:off x="1567629" y="4191778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11B8B0F-4FFF-4DC5-A1D0-24B7B7365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81"/>
          <a:stretch>
            <a:fillRect/>
          </a:stretch>
        </p:blipFill>
        <p:spPr>
          <a:xfrm>
            <a:off x="7957376" y="0"/>
            <a:ext cx="4229210" cy="6858000"/>
          </a:xfrm>
          <a:custGeom>
            <a:avLst/>
            <a:gdLst>
              <a:gd name="connsiteX0" fmla="*/ 1869570 w 4229210"/>
              <a:gd name="connsiteY0" fmla="*/ 0 h 6858000"/>
              <a:gd name="connsiteX1" fmla="*/ 2167525 w 4229210"/>
              <a:gd name="connsiteY1" fmla="*/ 0 h 6858000"/>
              <a:gd name="connsiteX2" fmla="*/ 2380456 w 4229210"/>
              <a:gd name="connsiteY2" fmla="*/ 0 h 6858000"/>
              <a:gd name="connsiteX3" fmla="*/ 2477763 w 4229210"/>
              <a:gd name="connsiteY3" fmla="*/ 0 h 6858000"/>
              <a:gd name="connsiteX4" fmla="*/ 4229210 w 4229210"/>
              <a:gd name="connsiteY4" fmla="*/ 0 h 6858000"/>
              <a:gd name="connsiteX5" fmla="*/ 4229210 w 4229210"/>
              <a:gd name="connsiteY5" fmla="*/ 6858000 h 6858000"/>
              <a:gd name="connsiteX6" fmla="*/ 4226681 w 4229210"/>
              <a:gd name="connsiteY6" fmla="*/ 6858000 h 6858000"/>
              <a:gd name="connsiteX7" fmla="*/ 4129374 w 4229210"/>
              <a:gd name="connsiteY7" fmla="*/ 6858000 h 6858000"/>
              <a:gd name="connsiteX8" fmla="*/ 3916443 w 4229210"/>
              <a:gd name="connsiteY8" fmla="*/ 6858000 h 6858000"/>
              <a:gd name="connsiteX9" fmla="*/ 3618488 w 4229210"/>
              <a:gd name="connsiteY9" fmla="*/ 6858000 h 6858000"/>
              <a:gd name="connsiteX10" fmla="*/ 3563270 w 4229210"/>
              <a:gd name="connsiteY10" fmla="*/ 6858000 h 6858000"/>
              <a:gd name="connsiteX11" fmla="*/ 3350339 w 4229210"/>
              <a:gd name="connsiteY11" fmla="*/ 6858000 h 6858000"/>
              <a:gd name="connsiteX12" fmla="*/ 3253032 w 4229210"/>
              <a:gd name="connsiteY12" fmla="*/ 6858000 h 6858000"/>
              <a:gd name="connsiteX13" fmla="*/ 3040101 w 4229210"/>
              <a:gd name="connsiteY13" fmla="*/ 6858000 h 6858000"/>
              <a:gd name="connsiteX14" fmla="*/ 2997802 w 4229210"/>
              <a:gd name="connsiteY14" fmla="*/ 6858000 h 6858000"/>
              <a:gd name="connsiteX15" fmla="*/ 2742146 w 4229210"/>
              <a:gd name="connsiteY15" fmla="*/ 6858000 h 6858000"/>
              <a:gd name="connsiteX16" fmla="*/ 2602900 w 4229210"/>
              <a:gd name="connsiteY16" fmla="*/ 6858000 h 6858000"/>
              <a:gd name="connsiteX17" fmla="*/ 2358078 w 4229210"/>
              <a:gd name="connsiteY17" fmla="*/ 6858000 h 6858000"/>
              <a:gd name="connsiteX18" fmla="*/ 2121460 w 4229210"/>
              <a:gd name="connsiteY18" fmla="*/ 6858000 h 6858000"/>
              <a:gd name="connsiteX19" fmla="*/ 1816938 w 4229210"/>
              <a:gd name="connsiteY19" fmla="*/ 6858000 h 6858000"/>
              <a:gd name="connsiteX20" fmla="*/ 1726558 w 4229210"/>
              <a:gd name="connsiteY20" fmla="*/ 6858000 h 6858000"/>
              <a:gd name="connsiteX21" fmla="*/ 1481736 w 4229210"/>
              <a:gd name="connsiteY21" fmla="*/ 6858000 h 6858000"/>
              <a:gd name="connsiteX22" fmla="*/ 940596 w 4229210"/>
              <a:gd name="connsiteY22" fmla="*/ 6858000 h 6858000"/>
              <a:gd name="connsiteX23" fmla="*/ 961002 w 4229210"/>
              <a:gd name="connsiteY23" fmla="*/ 6835006 h 6858000"/>
              <a:gd name="connsiteX24" fmla="*/ 1118257 w 4229210"/>
              <a:gd name="connsiteY24" fmla="*/ 6386825 h 6858000"/>
              <a:gd name="connsiteX25" fmla="*/ 960873 w 4229210"/>
              <a:gd name="connsiteY25" fmla="*/ 5650471 h 6858000"/>
              <a:gd name="connsiteX26" fmla="*/ 786922 w 4229210"/>
              <a:gd name="connsiteY26" fmla="*/ 4914118 h 6858000"/>
              <a:gd name="connsiteX27" fmla="*/ 1126541 w 4229210"/>
              <a:gd name="connsiteY27" fmla="*/ 3747536 h 6858000"/>
              <a:gd name="connsiteX28" fmla="*/ 795205 w 4229210"/>
              <a:gd name="connsiteY28" fmla="*/ 1703950 h 6858000"/>
              <a:gd name="connsiteX29" fmla="*/ 140818 w 4229210"/>
              <a:gd name="connsiteY29" fmla="*/ 843492 h 6858000"/>
              <a:gd name="connsiteX30" fmla="*/ 42971 w 4229210"/>
              <a:gd name="connsiteY30" fmla="*/ 51163 h 6858000"/>
              <a:gd name="connsiteX31" fmla="*/ 68020 w 4229210"/>
              <a:gd name="connsiteY31" fmla="*/ 1 h 6858000"/>
              <a:gd name="connsiteX32" fmla="*/ 609160 w 4229210"/>
              <a:gd name="connsiteY32" fmla="*/ 1 h 6858000"/>
              <a:gd name="connsiteX33" fmla="*/ 853982 w 4229210"/>
              <a:gd name="connsiteY33" fmla="*/ 1 h 6858000"/>
              <a:gd name="connsiteX34" fmla="*/ 1248884 w 4229210"/>
              <a:gd name="connsiteY34" fmla="*/ 1 h 6858000"/>
              <a:gd name="connsiteX35" fmla="*/ 1869570 w 4229210"/>
              <a:gd name="connsiteY35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229210" h="6858000">
                <a:moveTo>
                  <a:pt x="1869570" y="0"/>
                </a:moveTo>
                <a:lnTo>
                  <a:pt x="2167525" y="0"/>
                </a:lnTo>
                <a:lnTo>
                  <a:pt x="2380456" y="0"/>
                </a:lnTo>
                <a:lnTo>
                  <a:pt x="2477763" y="0"/>
                </a:lnTo>
                <a:lnTo>
                  <a:pt x="4229210" y="0"/>
                </a:lnTo>
                <a:lnTo>
                  <a:pt x="4229210" y="6858000"/>
                </a:lnTo>
                <a:lnTo>
                  <a:pt x="4226681" y="6858000"/>
                </a:lnTo>
                <a:lnTo>
                  <a:pt x="4129374" y="6858000"/>
                </a:lnTo>
                <a:lnTo>
                  <a:pt x="3916443" y="6858000"/>
                </a:lnTo>
                <a:lnTo>
                  <a:pt x="3618488" y="6858000"/>
                </a:lnTo>
                <a:lnTo>
                  <a:pt x="3563270" y="6858000"/>
                </a:lnTo>
                <a:lnTo>
                  <a:pt x="3350339" y="6858000"/>
                </a:lnTo>
                <a:lnTo>
                  <a:pt x="3253032" y="6858000"/>
                </a:lnTo>
                <a:lnTo>
                  <a:pt x="3040101" y="6858000"/>
                </a:lnTo>
                <a:lnTo>
                  <a:pt x="2997802" y="6858000"/>
                </a:lnTo>
                <a:lnTo>
                  <a:pt x="2742146" y="6858000"/>
                </a:lnTo>
                <a:lnTo>
                  <a:pt x="2602900" y="6858000"/>
                </a:lnTo>
                <a:lnTo>
                  <a:pt x="2358078" y="6858000"/>
                </a:lnTo>
                <a:lnTo>
                  <a:pt x="2121460" y="6858000"/>
                </a:lnTo>
                <a:lnTo>
                  <a:pt x="1816938" y="6858000"/>
                </a:lnTo>
                <a:lnTo>
                  <a:pt x="1726558" y="6858000"/>
                </a:lnTo>
                <a:lnTo>
                  <a:pt x="1481736" y="6858000"/>
                </a:lnTo>
                <a:lnTo>
                  <a:pt x="940596" y="6858000"/>
                </a:lnTo>
                <a:lnTo>
                  <a:pt x="961002" y="6835006"/>
                </a:lnTo>
                <a:cubicBezTo>
                  <a:pt x="1055485" y="6710660"/>
                  <a:pt x="1107903" y="6547126"/>
                  <a:pt x="1118257" y="6386825"/>
                </a:cubicBezTo>
                <a:cubicBezTo>
                  <a:pt x="1134824" y="6138616"/>
                  <a:pt x="1051990" y="5890407"/>
                  <a:pt x="960873" y="5650471"/>
                </a:cubicBezTo>
                <a:cubicBezTo>
                  <a:pt x="878039" y="5410536"/>
                  <a:pt x="786922" y="5170601"/>
                  <a:pt x="786922" y="4914118"/>
                </a:cubicBezTo>
                <a:cubicBezTo>
                  <a:pt x="786922" y="4508710"/>
                  <a:pt x="1002290" y="4136397"/>
                  <a:pt x="1126541" y="3747536"/>
                </a:cubicBezTo>
                <a:cubicBezTo>
                  <a:pt x="1333625" y="3069098"/>
                  <a:pt x="1209374" y="2291377"/>
                  <a:pt x="795205" y="1703950"/>
                </a:cubicBezTo>
                <a:cubicBezTo>
                  <a:pt x="588121" y="1406099"/>
                  <a:pt x="306486" y="1157889"/>
                  <a:pt x="140818" y="843492"/>
                </a:cubicBezTo>
                <a:cubicBezTo>
                  <a:pt x="10355" y="601489"/>
                  <a:pt x="-45558" y="294330"/>
                  <a:pt x="42971" y="51163"/>
                </a:cubicBezTo>
                <a:lnTo>
                  <a:pt x="68020" y="1"/>
                </a:lnTo>
                <a:lnTo>
                  <a:pt x="609160" y="1"/>
                </a:lnTo>
                <a:lnTo>
                  <a:pt x="853982" y="1"/>
                </a:lnTo>
                <a:lnTo>
                  <a:pt x="1248884" y="1"/>
                </a:lnTo>
                <a:lnTo>
                  <a:pt x="1869570" y="1"/>
                </a:lnTo>
                <a:close/>
              </a:path>
            </a:pathLst>
          </a:cu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AA5025C-EDBB-4272-BD50-E6919169C727}"/>
              </a:ext>
            </a:extLst>
          </p:cNvPr>
          <p:cNvSpPr/>
          <p:nvPr/>
        </p:nvSpPr>
        <p:spPr>
          <a:xfrm>
            <a:off x="5791200" y="541338"/>
            <a:ext cx="5050971" cy="577532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Justify Text Body">
            <a:extLst>
              <a:ext uri="{FF2B5EF4-FFF2-40B4-BE49-F238E27FC236}">
                <a16:creationId xmlns:a16="http://schemas.microsoft.com/office/drawing/2014/main" id="{ACE995A1-6B3D-4DEB-849F-D1A8E0D95029}"/>
              </a:ext>
            </a:extLst>
          </p:cNvPr>
          <p:cNvSpPr txBox="1"/>
          <p:nvPr/>
        </p:nvSpPr>
        <p:spPr>
          <a:xfrm>
            <a:off x="6400512" y="1286262"/>
            <a:ext cx="4121513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9C5B73-923C-490C-9097-C10BE29DEC44}"/>
              </a:ext>
            </a:extLst>
          </p:cNvPr>
          <p:cNvGrpSpPr/>
          <p:nvPr/>
        </p:nvGrpSpPr>
        <p:grpSpPr>
          <a:xfrm>
            <a:off x="6428014" y="2053716"/>
            <a:ext cx="3920672" cy="571951"/>
            <a:chOff x="6428014" y="2012614"/>
            <a:chExt cx="3920672" cy="5719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DEB9E6-951A-4CCC-8CE9-497DD2CA7EDA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6154FC7-FB58-4FD0-B099-40B8BF84AFA0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B39D716-9DB3-4606-AED1-51F41EC25DD7}"/>
              </a:ext>
            </a:extLst>
          </p:cNvPr>
          <p:cNvGrpSpPr/>
          <p:nvPr/>
        </p:nvGrpSpPr>
        <p:grpSpPr>
          <a:xfrm>
            <a:off x="6428014" y="2677830"/>
            <a:ext cx="3920672" cy="571951"/>
            <a:chOff x="6428014" y="2012614"/>
            <a:chExt cx="3920672" cy="57195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75A0DA-4809-43C9-B82D-0EEEA1C8CBC0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984DFD6-5D62-431A-AAD3-FBEBE5290372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3" name="Justify Text Body">
            <a:extLst>
              <a:ext uri="{FF2B5EF4-FFF2-40B4-BE49-F238E27FC236}">
                <a16:creationId xmlns:a16="http://schemas.microsoft.com/office/drawing/2014/main" id="{518FCDC6-2ADC-49C8-B7D9-4A7F17055C0A}"/>
              </a:ext>
            </a:extLst>
          </p:cNvPr>
          <p:cNvSpPr txBox="1"/>
          <p:nvPr/>
        </p:nvSpPr>
        <p:spPr>
          <a:xfrm>
            <a:off x="6400512" y="3608219"/>
            <a:ext cx="4121513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CFD1F5-4EE5-43C2-BBD0-160E1FF47361}"/>
              </a:ext>
            </a:extLst>
          </p:cNvPr>
          <p:cNvGrpSpPr/>
          <p:nvPr/>
        </p:nvGrpSpPr>
        <p:grpSpPr>
          <a:xfrm>
            <a:off x="6428014" y="4375673"/>
            <a:ext cx="3920672" cy="571951"/>
            <a:chOff x="6428014" y="2012614"/>
            <a:chExt cx="3920672" cy="57195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E99A535-C31F-43D8-B7F7-47722CD0FD20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70BF4B6-ECBC-479E-BB49-95852D5A5A65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3D7FD4-13FA-4974-8586-C1B1DBC0449C}"/>
              </a:ext>
            </a:extLst>
          </p:cNvPr>
          <p:cNvGrpSpPr/>
          <p:nvPr/>
        </p:nvGrpSpPr>
        <p:grpSpPr>
          <a:xfrm>
            <a:off x="6428014" y="4999787"/>
            <a:ext cx="3920672" cy="571951"/>
            <a:chOff x="6428014" y="2012614"/>
            <a:chExt cx="3920672" cy="5719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2CC4FA-F708-4488-945E-E83664EB9EC7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4104CF9-9064-46F7-A6CA-5D935467DFCA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4030629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040CA2A9-0D99-45E6-A0F5-6FA662B56129}"/>
              </a:ext>
            </a:extLst>
          </p:cNvPr>
          <p:cNvGrpSpPr/>
          <p:nvPr/>
        </p:nvGrpSpPr>
        <p:grpSpPr>
          <a:xfrm>
            <a:off x="5898783" y="5628524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8B5D336-425A-4FFB-9C85-450C3E21A82F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286E272-FE25-49ED-BE20-7D29ABA5205C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39913E5-1745-40B1-8465-5C3C42E60955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6555326-85FA-4CE5-942F-F2B60CCA55F6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43A5A8C-AE27-4AC5-93E1-43A15F717AB7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Freeform 9">
            <a:extLst>
              <a:ext uri="{FF2B5EF4-FFF2-40B4-BE49-F238E27FC236}">
                <a16:creationId xmlns:a16="http://schemas.microsoft.com/office/drawing/2014/main" id="{D106C5CE-9D20-4FB3-A040-404D84B0414A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7CF2D383-6EF0-4F82-B651-F4AFD0DD26FF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CAB4132D-65A3-4820-8E2C-9DD4229C3550}"/>
              </a:ext>
            </a:extLst>
          </p:cNvPr>
          <p:cNvSpPr/>
          <p:nvPr/>
        </p:nvSpPr>
        <p:spPr>
          <a:xfrm>
            <a:off x="0" y="1"/>
            <a:ext cx="3157775" cy="2350194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2BD7D0E-5A12-4E56-9A9E-591BCA7B92B6}"/>
              </a:ext>
            </a:extLst>
          </p:cNvPr>
          <p:cNvSpPr/>
          <p:nvPr/>
        </p:nvSpPr>
        <p:spPr>
          <a:xfrm>
            <a:off x="607366" y="696216"/>
            <a:ext cx="2620286" cy="54655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54D1BE-0763-4C1D-8014-591FEAAEF89A}"/>
              </a:ext>
            </a:extLst>
          </p:cNvPr>
          <p:cNvSpPr txBox="1"/>
          <p:nvPr/>
        </p:nvSpPr>
        <p:spPr>
          <a:xfrm>
            <a:off x="6756851" y="1396492"/>
            <a:ext cx="2587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Planning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81288C-5D76-4278-8934-1A9C053E174F}"/>
              </a:ext>
            </a:extLst>
          </p:cNvPr>
          <p:cNvSpPr txBox="1"/>
          <p:nvPr/>
        </p:nvSpPr>
        <p:spPr>
          <a:xfrm>
            <a:off x="6775538" y="1973252"/>
            <a:ext cx="40389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1BFD15-3980-48F4-BE5B-528BFEB622C6}"/>
              </a:ext>
            </a:extLst>
          </p:cNvPr>
          <p:cNvSpPr txBox="1"/>
          <p:nvPr/>
        </p:nvSpPr>
        <p:spPr>
          <a:xfrm>
            <a:off x="1025139" y="3900845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D13503-C16C-4DED-9BD4-95451CA56A99}"/>
              </a:ext>
            </a:extLst>
          </p:cNvPr>
          <p:cNvSpPr txBox="1"/>
          <p:nvPr/>
        </p:nvSpPr>
        <p:spPr>
          <a:xfrm>
            <a:off x="1025139" y="4177844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4400FC-0E75-4749-8AAE-F76D3CEBDBD4}"/>
              </a:ext>
            </a:extLst>
          </p:cNvPr>
          <p:cNvSpPr txBox="1"/>
          <p:nvPr/>
        </p:nvSpPr>
        <p:spPr>
          <a:xfrm>
            <a:off x="1025139" y="5016100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F1EFA3-F869-4BA3-817C-C08F9C9199BF}"/>
              </a:ext>
            </a:extLst>
          </p:cNvPr>
          <p:cNvSpPr txBox="1"/>
          <p:nvPr/>
        </p:nvSpPr>
        <p:spPr>
          <a:xfrm>
            <a:off x="1025139" y="5293099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5CD72-93F2-4722-96BC-CBDFAA4E678C}"/>
              </a:ext>
            </a:extLst>
          </p:cNvPr>
          <p:cNvSpPr txBox="1"/>
          <p:nvPr/>
        </p:nvSpPr>
        <p:spPr>
          <a:xfrm>
            <a:off x="1374732" y="789208"/>
            <a:ext cx="1085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Great Vibes" panose="02000507080000020002" pitchFamily="2" charset="0"/>
              </a:rPr>
              <a:t>Plan 01</a:t>
            </a:r>
            <a:endParaRPr lang="en-ID" sz="2400" dirty="0">
              <a:solidFill>
                <a:schemeClr val="accent2"/>
              </a:solidFill>
              <a:latin typeface="Great Vibes" panose="02000507080000020002" pitchFamily="2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3A15A8-79B4-4390-A108-BF90ED07EBCC}"/>
              </a:ext>
            </a:extLst>
          </p:cNvPr>
          <p:cNvSpPr/>
          <p:nvPr/>
        </p:nvSpPr>
        <p:spPr>
          <a:xfrm>
            <a:off x="3392210" y="696216"/>
            <a:ext cx="2620286" cy="546556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429B0-729D-4034-A1C4-21C2B4DEB488}"/>
              </a:ext>
            </a:extLst>
          </p:cNvPr>
          <p:cNvSpPr txBox="1"/>
          <p:nvPr/>
        </p:nvSpPr>
        <p:spPr>
          <a:xfrm>
            <a:off x="3809983" y="3900845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CA8269-9A83-4D5B-A035-E7A1E23E9C00}"/>
              </a:ext>
            </a:extLst>
          </p:cNvPr>
          <p:cNvSpPr txBox="1"/>
          <p:nvPr/>
        </p:nvSpPr>
        <p:spPr>
          <a:xfrm>
            <a:off x="3809983" y="4177844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A37D1E-3291-40CE-9DA7-C8AED33BB13F}"/>
              </a:ext>
            </a:extLst>
          </p:cNvPr>
          <p:cNvSpPr txBox="1"/>
          <p:nvPr/>
        </p:nvSpPr>
        <p:spPr>
          <a:xfrm>
            <a:off x="3809983" y="5016100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861807-2721-4594-84FE-94AF6D48E4D1}"/>
              </a:ext>
            </a:extLst>
          </p:cNvPr>
          <p:cNvSpPr txBox="1"/>
          <p:nvPr/>
        </p:nvSpPr>
        <p:spPr>
          <a:xfrm>
            <a:off x="3809983" y="5293099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7500AC-D2A6-4226-AB38-AE9782A6B6A9}"/>
              </a:ext>
            </a:extLst>
          </p:cNvPr>
          <p:cNvSpPr txBox="1"/>
          <p:nvPr/>
        </p:nvSpPr>
        <p:spPr>
          <a:xfrm>
            <a:off x="4142745" y="789208"/>
            <a:ext cx="1119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Great Vibes" panose="02000507080000020002" pitchFamily="2" charset="0"/>
              </a:rPr>
              <a:t>Plan 02</a:t>
            </a:r>
            <a:endParaRPr lang="en-ID" sz="2400" dirty="0">
              <a:solidFill>
                <a:schemeClr val="accent2"/>
              </a:solidFill>
              <a:latin typeface="Great Vibes" panose="02000507080000020002" pitchFamily="2" charset="0"/>
            </a:endParaRPr>
          </a:p>
        </p:txBody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C3546C03-509F-4FCC-8399-D9AAD5CA3EAA}"/>
              </a:ext>
            </a:extLst>
          </p:cNvPr>
          <p:cNvSpPr/>
          <p:nvPr/>
        </p:nvSpPr>
        <p:spPr>
          <a:xfrm rot="10800000">
            <a:off x="6640696" y="5440590"/>
            <a:ext cx="6890041" cy="155075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430F697E-F908-4084-BBFD-FB322C08E92D}"/>
              </a:ext>
            </a:extLst>
          </p:cNvPr>
          <p:cNvSpPr/>
          <p:nvPr/>
        </p:nvSpPr>
        <p:spPr>
          <a:xfrm>
            <a:off x="7904206" y="6017994"/>
            <a:ext cx="4287795" cy="840006"/>
          </a:xfrm>
          <a:custGeom>
            <a:avLst/>
            <a:gdLst>
              <a:gd name="connsiteX0" fmla="*/ 3876160 w 4287795"/>
              <a:gd name="connsiteY0" fmla="*/ 473 h 840006"/>
              <a:gd name="connsiteX1" fmla="*/ 4055204 w 4287795"/>
              <a:gd name="connsiteY1" fmla="*/ 29795 h 840006"/>
              <a:gd name="connsiteX2" fmla="*/ 4272409 w 4287795"/>
              <a:gd name="connsiteY2" fmla="*/ 148119 h 840006"/>
              <a:gd name="connsiteX3" fmla="*/ 4287795 w 4287795"/>
              <a:gd name="connsiteY3" fmla="*/ 163219 h 840006"/>
              <a:gd name="connsiteX4" fmla="*/ 4287795 w 4287795"/>
              <a:gd name="connsiteY4" fmla="*/ 840006 h 840006"/>
              <a:gd name="connsiteX5" fmla="*/ 0 w 4287795"/>
              <a:gd name="connsiteY5" fmla="*/ 840006 h 840006"/>
              <a:gd name="connsiteX6" fmla="*/ 28331 w 4287795"/>
              <a:gd name="connsiteY6" fmla="*/ 816004 h 840006"/>
              <a:gd name="connsiteX7" fmla="*/ 395723 w 4287795"/>
              <a:gd name="connsiteY7" fmla="*/ 663819 h 840006"/>
              <a:gd name="connsiteX8" fmla="*/ 1183980 w 4287795"/>
              <a:gd name="connsiteY8" fmla="*/ 698233 h 840006"/>
              <a:gd name="connsiteX9" fmla="*/ 2706432 w 4287795"/>
              <a:gd name="connsiteY9" fmla="*/ 499237 h 840006"/>
              <a:gd name="connsiteX10" fmla="*/ 3344237 w 4287795"/>
              <a:gd name="connsiteY10" fmla="*/ 133467 h 840006"/>
              <a:gd name="connsiteX11" fmla="*/ 3876160 w 4287795"/>
              <a:gd name="connsiteY11" fmla="*/ 473 h 840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87795" h="840006">
                <a:moveTo>
                  <a:pt x="3876160" y="473"/>
                </a:moveTo>
                <a:cubicBezTo>
                  <a:pt x="3936569" y="2585"/>
                  <a:pt x="3996541" y="11851"/>
                  <a:pt x="4055204" y="29795"/>
                </a:cubicBezTo>
                <a:cubicBezTo>
                  <a:pt x="4135735" y="54714"/>
                  <a:pt x="4208619" y="95577"/>
                  <a:pt x="4272409" y="148119"/>
                </a:cubicBezTo>
                <a:lnTo>
                  <a:pt x="4287795" y="163219"/>
                </a:lnTo>
                <a:lnTo>
                  <a:pt x="4287795" y="840006"/>
                </a:lnTo>
                <a:lnTo>
                  <a:pt x="0" y="840006"/>
                </a:lnTo>
                <a:lnTo>
                  <a:pt x="28331" y="816004"/>
                </a:lnTo>
                <a:cubicBezTo>
                  <a:pt x="134793" y="737889"/>
                  <a:pt x="265365" y="686193"/>
                  <a:pt x="395723" y="663819"/>
                </a:cubicBezTo>
                <a:cubicBezTo>
                  <a:pt x="655553" y="620238"/>
                  <a:pt x="921741" y="669953"/>
                  <a:pt x="1183980" y="698233"/>
                </a:cubicBezTo>
                <a:cubicBezTo>
                  <a:pt x="1700239" y="755906"/>
                  <a:pt x="2240296" y="726660"/>
                  <a:pt x="2706432" y="499237"/>
                </a:cubicBezTo>
                <a:cubicBezTo>
                  <a:pt x="2927146" y="390860"/>
                  <a:pt x="3124690" y="242731"/>
                  <a:pt x="3344237" y="133467"/>
                </a:cubicBezTo>
                <a:cubicBezTo>
                  <a:pt x="3509773" y="52185"/>
                  <a:pt x="3694932" y="-5863"/>
                  <a:pt x="3876160" y="4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210EEE0-980D-446E-A436-63E90EDC1AEC}"/>
              </a:ext>
            </a:extLst>
          </p:cNvPr>
          <p:cNvGrpSpPr/>
          <p:nvPr/>
        </p:nvGrpSpPr>
        <p:grpSpPr>
          <a:xfrm>
            <a:off x="6859303" y="4503625"/>
            <a:ext cx="2579914" cy="266007"/>
            <a:chOff x="1157589" y="5263617"/>
            <a:chExt cx="2580250" cy="26604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19CB537-370A-44E5-8C05-B498EF068CD5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DA7CD4CA-98E5-4E7E-B26E-6EC0B4DAB96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A571C48-F195-42D6-B44C-0C0C778A6CA6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DDB21BB-991B-403E-96E1-521D4A719BC7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6893506B-6276-4A4E-8919-AB9A38F03A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9201117-3D5C-464B-8E9E-5D4ACE3F2808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9" name="Justify Text Body">
            <a:extLst>
              <a:ext uri="{FF2B5EF4-FFF2-40B4-BE49-F238E27FC236}">
                <a16:creationId xmlns:a16="http://schemas.microsoft.com/office/drawing/2014/main" id="{1DA186DB-D925-4F2C-8BC0-20D1D2AEF0AD}"/>
              </a:ext>
            </a:extLst>
          </p:cNvPr>
          <p:cNvSpPr txBox="1"/>
          <p:nvPr/>
        </p:nvSpPr>
        <p:spPr>
          <a:xfrm>
            <a:off x="6870741" y="3293840"/>
            <a:ext cx="373771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EB5FA66-3445-463C-A53A-B05459EA3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t="18995" r="75185" b="47742"/>
          <a:stretch>
            <a:fillRect/>
          </a:stretch>
        </p:blipFill>
        <p:spPr>
          <a:xfrm>
            <a:off x="806838" y="1302706"/>
            <a:ext cx="2221344" cy="2281172"/>
          </a:xfrm>
          <a:custGeom>
            <a:avLst/>
            <a:gdLst>
              <a:gd name="connsiteX0" fmla="*/ 0 w 2221344"/>
              <a:gd name="connsiteY0" fmla="*/ 0 h 2281172"/>
              <a:gd name="connsiteX1" fmla="*/ 2221344 w 2221344"/>
              <a:gd name="connsiteY1" fmla="*/ 0 h 2281172"/>
              <a:gd name="connsiteX2" fmla="*/ 2221344 w 2221344"/>
              <a:gd name="connsiteY2" fmla="*/ 2281172 h 2281172"/>
              <a:gd name="connsiteX3" fmla="*/ 0 w 2221344"/>
              <a:gd name="connsiteY3" fmla="*/ 2281172 h 22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344" h="2281172">
                <a:moveTo>
                  <a:pt x="0" y="0"/>
                </a:moveTo>
                <a:lnTo>
                  <a:pt x="2221344" y="0"/>
                </a:lnTo>
                <a:lnTo>
                  <a:pt x="2221344" y="2281172"/>
                </a:lnTo>
                <a:lnTo>
                  <a:pt x="0" y="2281172"/>
                </a:lnTo>
                <a:close/>
              </a:path>
            </a:pathLst>
          </a:cu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686AFB6-E5D0-4D6B-B08D-F69E91BCE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1" t="18995" r="52323" b="47742"/>
          <a:stretch>
            <a:fillRect/>
          </a:stretch>
        </p:blipFill>
        <p:spPr>
          <a:xfrm>
            <a:off x="3591682" y="1302706"/>
            <a:ext cx="2221344" cy="2281172"/>
          </a:xfrm>
          <a:custGeom>
            <a:avLst/>
            <a:gdLst>
              <a:gd name="connsiteX0" fmla="*/ 0 w 2221344"/>
              <a:gd name="connsiteY0" fmla="*/ 0 h 2281172"/>
              <a:gd name="connsiteX1" fmla="*/ 2221344 w 2221344"/>
              <a:gd name="connsiteY1" fmla="*/ 0 h 2281172"/>
              <a:gd name="connsiteX2" fmla="*/ 2221344 w 2221344"/>
              <a:gd name="connsiteY2" fmla="*/ 2281172 h 2281172"/>
              <a:gd name="connsiteX3" fmla="*/ 0 w 2221344"/>
              <a:gd name="connsiteY3" fmla="*/ 2281172 h 22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1344" h="2281172">
                <a:moveTo>
                  <a:pt x="0" y="0"/>
                </a:moveTo>
                <a:lnTo>
                  <a:pt x="2221344" y="0"/>
                </a:lnTo>
                <a:lnTo>
                  <a:pt x="2221344" y="2281172"/>
                </a:lnTo>
                <a:lnTo>
                  <a:pt x="0" y="228117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7537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1">
            <a:extLst>
              <a:ext uri="{FF2B5EF4-FFF2-40B4-BE49-F238E27FC236}">
                <a16:creationId xmlns:a16="http://schemas.microsoft.com/office/drawing/2014/main" id="{2168F85E-1525-4DD1-88D5-B51FDBCCEE5A}"/>
              </a:ext>
            </a:extLst>
          </p:cNvPr>
          <p:cNvSpPr/>
          <p:nvPr/>
        </p:nvSpPr>
        <p:spPr>
          <a:xfrm>
            <a:off x="10652016" y="-76200"/>
            <a:ext cx="1623804" cy="7010400"/>
          </a:xfrm>
          <a:custGeom>
            <a:avLst/>
            <a:gdLst>
              <a:gd name="connsiteX0" fmla="*/ 24438 w 1456164"/>
              <a:gd name="connsiteY0" fmla="*/ 0 h 6858000"/>
              <a:gd name="connsiteX1" fmla="*/ 1456164 w 1456164"/>
              <a:gd name="connsiteY1" fmla="*/ 0 h 6858000"/>
              <a:gd name="connsiteX2" fmla="*/ 1456164 w 1456164"/>
              <a:gd name="connsiteY2" fmla="*/ 6858000 h 6858000"/>
              <a:gd name="connsiteX3" fmla="*/ 1263554 w 1456164"/>
              <a:gd name="connsiteY3" fmla="*/ 6858000 h 6858000"/>
              <a:gd name="connsiteX4" fmla="*/ 1219737 w 1456164"/>
              <a:gd name="connsiteY4" fmla="*/ 6854654 h 6858000"/>
              <a:gd name="connsiteX5" fmla="*/ 975626 w 1456164"/>
              <a:gd name="connsiteY5" fmla="*/ 6836011 h 6858000"/>
              <a:gd name="connsiteX6" fmla="*/ 436057 w 1456164"/>
              <a:gd name="connsiteY6" fmla="*/ 6794803 h 6858000"/>
              <a:gd name="connsiteX7" fmla="*/ 458176 w 1456164"/>
              <a:gd name="connsiteY7" fmla="*/ 6773152 h 6858000"/>
              <a:gd name="connsiteX8" fmla="*/ 649517 w 1456164"/>
              <a:gd name="connsiteY8" fmla="*/ 6332830 h 6858000"/>
              <a:gd name="connsiteX9" fmla="*/ 549343 w 1456164"/>
              <a:gd name="connsiteY9" fmla="*/ 5577730 h 6858000"/>
              <a:gd name="connsiteX10" fmla="*/ 432649 w 1456164"/>
              <a:gd name="connsiteY10" fmla="*/ 4821369 h 6858000"/>
              <a:gd name="connsiteX11" fmla="*/ 861194 w 1456164"/>
              <a:gd name="connsiteY11" fmla="*/ 3669937 h 6858000"/>
              <a:gd name="connsiteX12" fmla="*/ 688325 w 1456164"/>
              <a:gd name="connsiteY12" fmla="*/ 1582355 h 6858000"/>
              <a:gd name="connsiteX13" fmla="*/ 102156 w 1456164"/>
              <a:gd name="connsiteY13" fmla="*/ 664164 h 6858000"/>
              <a:gd name="connsiteX14" fmla="*/ 10546 w 1456164"/>
              <a:gd name="connsiteY14" fmla="*/ 481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56164" h="6858000">
                <a:moveTo>
                  <a:pt x="24438" y="0"/>
                </a:moveTo>
                <a:lnTo>
                  <a:pt x="1456164" y="0"/>
                </a:lnTo>
                <a:lnTo>
                  <a:pt x="1456164" y="6858000"/>
                </a:lnTo>
                <a:lnTo>
                  <a:pt x="1263554" y="6858000"/>
                </a:lnTo>
                <a:lnTo>
                  <a:pt x="1219737" y="6854654"/>
                </a:lnTo>
                <a:lnTo>
                  <a:pt x="975626" y="6836011"/>
                </a:lnTo>
                <a:lnTo>
                  <a:pt x="436057" y="6794803"/>
                </a:lnTo>
                <a:lnTo>
                  <a:pt x="458176" y="6773152"/>
                </a:lnTo>
                <a:cubicBezTo>
                  <a:pt x="561968" y="6654859"/>
                  <a:pt x="626838" y="6493815"/>
                  <a:pt x="649517" y="6332830"/>
                </a:cubicBezTo>
                <a:cubicBezTo>
                  <a:pt x="685166" y="6083604"/>
                  <a:pt x="621703" y="5826808"/>
                  <a:pt x="549343" y="5577730"/>
                </a:cubicBezTo>
                <a:cubicBezTo>
                  <a:pt x="485242" y="5329284"/>
                  <a:pt x="412882" y="5080207"/>
                  <a:pt x="432649" y="4821369"/>
                </a:cubicBezTo>
                <a:cubicBezTo>
                  <a:pt x="463895" y="4412239"/>
                  <a:pt x="707333" y="4052907"/>
                  <a:pt x="861194" y="3669937"/>
                </a:cubicBezTo>
                <a:cubicBezTo>
                  <a:pt x="1119966" y="3001038"/>
                  <a:pt x="1056017" y="2206715"/>
                  <a:pt x="688325" y="1582355"/>
                </a:cubicBezTo>
                <a:cubicBezTo>
                  <a:pt x="504798" y="1265999"/>
                  <a:pt x="243111" y="994063"/>
                  <a:pt x="102156" y="664164"/>
                </a:cubicBezTo>
                <a:cubicBezTo>
                  <a:pt x="18581" y="473544"/>
                  <a:pt x="-20356" y="249131"/>
                  <a:pt x="10546" y="48154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31FED2B7-6852-4DF8-B3A6-91972D6DF589}"/>
              </a:ext>
            </a:extLst>
          </p:cNvPr>
          <p:cNvSpPr/>
          <p:nvPr/>
        </p:nvSpPr>
        <p:spPr>
          <a:xfrm>
            <a:off x="10857718" y="1"/>
            <a:ext cx="1334283" cy="6821503"/>
          </a:xfrm>
          <a:custGeom>
            <a:avLst/>
            <a:gdLst>
              <a:gd name="connsiteX0" fmla="*/ 35641 w 1334283"/>
              <a:gd name="connsiteY0" fmla="*/ 0 h 6821503"/>
              <a:gd name="connsiteX1" fmla="*/ 1334283 w 1334283"/>
              <a:gd name="connsiteY1" fmla="*/ 0 h 6821503"/>
              <a:gd name="connsiteX2" fmla="*/ 1334283 w 1334283"/>
              <a:gd name="connsiteY2" fmla="*/ 6821503 h 6821503"/>
              <a:gd name="connsiteX3" fmla="*/ 1315830 w 1334283"/>
              <a:gd name="connsiteY3" fmla="*/ 6820093 h 6821503"/>
              <a:gd name="connsiteX4" fmla="*/ 1225713 w 1334283"/>
              <a:gd name="connsiteY4" fmla="*/ 6813211 h 6821503"/>
              <a:gd name="connsiteX5" fmla="*/ 981602 w 1334283"/>
              <a:gd name="connsiteY5" fmla="*/ 6794568 h 6821503"/>
              <a:gd name="connsiteX6" fmla="*/ 442033 w 1334283"/>
              <a:gd name="connsiteY6" fmla="*/ 6753360 h 6821503"/>
              <a:gd name="connsiteX7" fmla="*/ 464131 w 1334283"/>
              <a:gd name="connsiteY7" fmla="*/ 6731987 h 6821503"/>
              <a:gd name="connsiteX8" fmla="*/ 655058 w 1334283"/>
              <a:gd name="connsiteY8" fmla="*/ 6297082 h 6821503"/>
              <a:gd name="connsiteX9" fmla="*/ 554204 w 1334283"/>
              <a:gd name="connsiteY9" fmla="*/ 5550881 h 6821503"/>
              <a:gd name="connsiteX10" fmla="*/ 436831 w 1334283"/>
              <a:gd name="connsiteY10" fmla="*/ 4803420 h 6821503"/>
              <a:gd name="connsiteX11" fmla="*/ 864299 w 1334283"/>
              <a:gd name="connsiteY11" fmla="*/ 3666087 h 6821503"/>
              <a:gd name="connsiteX12" fmla="*/ 689543 w 1334283"/>
              <a:gd name="connsiteY12" fmla="*/ 1603204 h 6821503"/>
              <a:gd name="connsiteX13" fmla="*/ 102580 w 1334283"/>
              <a:gd name="connsiteY13" fmla="*/ 695413 h 6821503"/>
              <a:gd name="connsiteX14" fmla="*/ 10417 w 1334283"/>
              <a:gd name="connsiteY14" fmla="*/ 86654 h 682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4283" h="6821503">
                <a:moveTo>
                  <a:pt x="35641" y="0"/>
                </a:moveTo>
                <a:lnTo>
                  <a:pt x="1334283" y="0"/>
                </a:lnTo>
                <a:lnTo>
                  <a:pt x="1334283" y="6821503"/>
                </a:lnTo>
                <a:lnTo>
                  <a:pt x="1315830" y="6820093"/>
                </a:lnTo>
                <a:lnTo>
                  <a:pt x="1225713" y="6813211"/>
                </a:lnTo>
                <a:lnTo>
                  <a:pt x="981602" y="6794568"/>
                </a:lnTo>
                <a:lnTo>
                  <a:pt x="442033" y="6753360"/>
                </a:lnTo>
                <a:lnTo>
                  <a:pt x="464131" y="6731987"/>
                </a:lnTo>
                <a:cubicBezTo>
                  <a:pt x="567808" y="6615197"/>
                  <a:pt x="632527" y="6456129"/>
                  <a:pt x="655058" y="6297082"/>
                </a:cubicBezTo>
                <a:cubicBezTo>
                  <a:pt x="690478" y="6050855"/>
                  <a:pt x="626786" y="5797059"/>
                  <a:pt x="554204" y="5550881"/>
                </a:cubicBezTo>
                <a:cubicBezTo>
                  <a:pt x="489882" y="5305335"/>
                  <a:pt x="417300" y="5059158"/>
                  <a:pt x="436831" y="4803420"/>
                </a:cubicBezTo>
                <a:cubicBezTo>
                  <a:pt x="467703" y="4399189"/>
                  <a:pt x="710797" y="4044357"/>
                  <a:pt x="864299" y="3666087"/>
                </a:cubicBezTo>
                <a:cubicBezTo>
                  <a:pt x="1122445" y="3005388"/>
                  <a:pt x="1057778" y="2220464"/>
                  <a:pt x="689543" y="1603204"/>
                </a:cubicBezTo>
                <a:cubicBezTo>
                  <a:pt x="505742" y="1290448"/>
                  <a:pt x="243826" y="1021512"/>
                  <a:pt x="102580" y="695413"/>
                </a:cubicBezTo>
                <a:cubicBezTo>
                  <a:pt x="18838" y="506986"/>
                  <a:pt x="-20300" y="285210"/>
                  <a:pt x="10417" y="866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127D3A73-05B1-4434-BD00-9F22FE781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4" t="45827"/>
          <a:stretch>
            <a:fillRect/>
          </a:stretch>
        </p:blipFill>
        <p:spPr>
          <a:xfrm>
            <a:off x="5600700" y="3142805"/>
            <a:ext cx="6585886" cy="3715195"/>
          </a:xfrm>
          <a:custGeom>
            <a:avLst/>
            <a:gdLst>
              <a:gd name="connsiteX0" fmla="*/ 0 w 6585886"/>
              <a:gd name="connsiteY0" fmla="*/ 0 h 3715195"/>
              <a:gd name="connsiteX1" fmla="*/ 6585886 w 6585886"/>
              <a:gd name="connsiteY1" fmla="*/ 0 h 3715195"/>
              <a:gd name="connsiteX2" fmla="*/ 6585886 w 6585886"/>
              <a:gd name="connsiteY2" fmla="*/ 3715195 h 3715195"/>
              <a:gd name="connsiteX3" fmla="*/ 0 w 6585886"/>
              <a:gd name="connsiteY3" fmla="*/ 3715195 h 3715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5886" h="3715195">
                <a:moveTo>
                  <a:pt x="0" y="0"/>
                </a:moveTo>
                <a:lnTo>
                  <a:pt x="6585886" y="0"/>
                </a:lnTo>
                <a:lnTo>
                  <a:pt x="6585886" y="3715195"/>
                </a:lnTo>
                <a:lnTo>
                  <a:pt x="0" y="3715195"/>
                </a:lnTo>
                <a:close/>
              </a:path>
            </a:pathLst>
          </a:cu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AE26D82-4E63-4CD6-A167-6EDD83E97278}"/>
              </a:ext>
            </a:extLst>
          </p:cNvPr>
          <p:cNvSpPr txBox="1"/>
          <p:nvPr/>
        </p:nvSpPr>
        <p:spPr>
          <a:xfrm>
            <a:off x="819016" y="1396492"/>
            <a:ext cx="2252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Pricing Tab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5ACE6C-4407-4054-A2C7-38D972F65CAA}"/>
              </a:ext>
            </a:extLst>
          </p:cNvPr>
          <p:cNvSpPr txBox="1"/>
          <p:nvPr/>
        </p:nvSpPr>
        <p:spPr>
          <a:xfrm>
            <a:off x="819016" y="1973252"/>
            <a:ext cx="40389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Freeform 9">
            <a:extLst>
              <a:ext uri="{FF2B5EF4-FFF2-40B4-BE49-F238E27FC236}">
                <a16:creationId xmlns:a16="http://schemas.microsoft.com/office/drawing/2014/main" id="{B1AB9C8D-0625-4BC6-A288-D69C5FB4B69A}"/>
              </a:ext>
            </a:extLst>
          </p:cNvPr>
          <p:cNvSpPr/>
          <p:nvPr/>
        </p:nvSpPr>
        <p:spPr>
          <a:xfrm>
            <a:off x="-742950" y="-116357"/>
            <a:ext cx="4876800" cy="151780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0" name="Freeform 5">
            <a:extLst>
              <a:ext uri="{FF2B5EF4-FFF2-40B4-BE49-F238E27FC236}">
                <a16:creationId xmlns:a16="http://schemas.microsoft.com/office/drawing/2014/main" id="{04757D2F-D3A6-4681-B4A3-F0F3E3C1D494}"/>
              </a:ext>
            </a:extLst>
          </p:cNvPr>
          <p:cNvSpPr/>
          <p:nvPr/>
        </p:nvSpPr>
        <p:spPr>
          <a:xfrm>
            <a:off x="1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1" name="Freeform 52">
            <a:extLst>
              <a:ext uri="{FF2B5EF4-FFF2-40B4-BE49-F238E27FC236}">
                <a16:creationId xmlns:a16="http://schemas.microsoft.com/office/drawing/2014/main" id="{31DABAFD-6F23-4899-BB5B-4905B5E161AA}"/>
              </a:ext>
            </a:extLst>
          </p:cNvPr>
          <p:cNvSpPr/>
          <p:nvPr/>
        </p:nvSpPr>
        <p:spPr>
          <a:xfrm>
            <a:off x="1" y="1"/>
            <a:ext cx="1408056" cy="1244600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7434EE-40D2-493A-BD91-FC8ECEFB01D4}"/>
              </a:ext>
            </a:extLst>
          </p:cNvPr>
          <p:cNvSpPr txBox="1"/>
          <p:nvPr/>
        </p:nvSpPr>
        <p:spPr>
          <a:xfrm>
            <a:off x="1692767" y="3690958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C99EC4-C42E-4085-BF67-0B215CFCBD37}"/>
              </a:ext>
            </a:extLst>
          </p:cNvPr>
          <p:cNvSpPr txBox="1"/>
          <p:nvPr/>
        </p:nvSpPr>
        <p:spPr>
          <a:xfrm>
            <a:off x="1692767" y="3967957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024E86-5054-4737-9B85-9BDBDFD5ABF5}"/>
              </a:ext>
            </a:extLst>
          </p:cNvPr>
          <p:cNvSpPr txBox="1"/>
          <p:nvPr/>
        </p:nvSpPr>
        <p:spPr>
          <a:xfrm>
            <a:off x="819016" y="3644949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1"/>
                </a:solidFill>
                <a:latin typeface="+mj-lt"/>
              </a:rPr>
              <a:t>50%</a:t>
            </a:r>
            <a:endParaRPr lang="en-ID" sz="4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721AEA7-26BC-4B41-B413-88EBC0179F59}"/>
              </a:ext>
            </a:extLst>
          </p:cNvPr>
          <p:cNvSpPr txBox="1"/>
          <p:nvPr/>
        </p:nvSpPr>
        <p:spPr>
          <a:xfrm>
            <a:off x="1692767" y="4898533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FF2525-ADAE-443F-B40C-2C2BFCAB68F2}"/>
              </a:ext>
            </a:extLst>
          </p:cNvPr>
          <p:cNvSpPr txBox="1"/>
          <p:nvPr/>
        </p:nvSpPr>
        <p:spPr>
          <a:xfrm>
            <a:off x="1692767" y="5175532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3CE7BEE-27E5-4BAD-9EED-1ADEEE3562D6}"/>
              </a:ext>
            </a:extLst>
          </p:cNvPr>
          <p:cNvSpPr txBox="1"/>
          <p:nvPr/>
        </p:nvSpPr>
        <p:spPr>
          <a:xfrm>
            <a:off x="819016" y="4852524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accent2"/>
                </a:solidFill>
                <a:latin typeface="+mj-lt"/>
              </a:rPr>
              <a:t>50%</a:t>
            </a:r>
            <a:endParaRPr lang="en-ID" sz="48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BF86BD-3B49-4D15-9A4C-7B3A9F62802F}"/>
              </a:ext>
            </a:extLst>
          </p:cNvPr>
          <p:cNvGrpSpPr/>
          <p:nvPr/>
        </p:nvGrpSpPr>
        <p:grpSpPr>
          <a:xfrm>
            <a:off x="4959205" y="632462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2913E90-CEFB-43C2-92E2-1AD749E32196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AF8600A-CD63-42A6-B984-22E3B61A15FF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DA07998-89BC-4226-A117-BE2AF305C2CF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ECA2574-62AC-425B-896D-C71BFCE09F84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C9F83A8-A76A-43DA-A91F-E56E31A1E96F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D6895B6-3137-484E-905E-3A128B092B10}"/>
              </a:ext>
            </a:extLst>
          </p:cNvPr>
          <p:cNvSpPr/>
          <p:nvPr/>
        </p:nvSpPr>
        <p:spPr>
          <a:xfrm>
            <a:off x="9084805" y="533400"/>
            <a:ext cx="2620286" cy="326373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DE4A47-99FD-4A1A-873F-AA3E97847204}"/>
              </a:ext>
            </a:extLst>
          </p:cNvPr>
          <p:cNvSpPr txBox="1"/>
          <p:nvPr/>
        </p:nvSpPr>
        <p:spPr>
          <a:xfrm>
            <a:off x="9337478" y="838161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B2273-F0D1-41FB-A067-E26EFABC9A0E}"/>
              </a:ext>
            </a:extLst>
          </p:cNvPr>
          <p:cNvSpPr txBox="1"/>
          <p:nvPr/>
        </p:nvSpPr>
        <p:spPr>
          <a:xfrm>
            <a:off x="9502578" y="1465773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C3B037D-EBC9-4B52-B27A-E372BFEEF5E6}"/>
              </a:ext>
            </a:extLst>
          </p:cNvPr>
          <p:cNvSpPr/>
          <p:nvPr/>
        </p:nvSpPr>
        <p:spPr>
          <a:xfrm>
            <a:off x="9418758" y="1626018"/>
            <a:ext cx="83820" cy="838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F872D1-BDF8-4903-9DC6-2B1D196C742A}"/>
              </a:ext>
            </a:extLst>
          </p:cNvPr>
          <p:cNvSpPr txBox="1"/>
          <p:nvPr/>
        </p:nvSpPr>
        <p:spPr>
          <a:xfrm>
            <a:off x="9502578" y="2160011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B5C5609-A219-4E67-8A13-1D9162DCDB39}"/>
              </a:ext>
            </a:extLst>
          </p:cNvPr>
          <p:cNvSpPr/>
          <p:nvPr/>
        </p:nvSpPr>
        <p:spPr>
          <a:xfrm>
            <a:off x="9418758" y="2320256"/>
            <a:ext cx="83820" cy="838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FF3D9E-268A-4B3E-B71F-26FB207C4A2D}"/>
              </a:ext>
            </a:extLst>
          </p:cNvPr>
          <p:cNvSpPr txBox="1"/>
          <p:nvPr/>
        </p:nvSpPr>
        <p:spPr>
          <a:xfrm>
            <a:off x="9502578" y="2860373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E3350A-9583-4637-9B78-32D218EBED99}"/>
              </a:ext>
            </a:extLst>
          </p:cNvPr>
          <p:cNvSpPr/>
          <p:nvPr/>
        </p:nvSpPr>
        <p:spPr>
          <a:xfrm>
            <a:off x="9418758" y="3020618"/>
            <a:ext cx="83820" cy="838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1D3BF1-2BD0-4D33-9001-6D21D9990595}"/>
              </a:ext>
            </a:extLst>
          </p:cNvPr>
          <p:cNvCxnSpPr>
            <a:cxnSpLocks/>
          </p:cNvCxnSpPr>
          <p:nvPr/>
        </p:nvCxnSpPr>
        <p:spPr>
          <a:xfrm>
            <a:off x="9324722" y="1271230"/>
            <a:ext cx="2140452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94D8BE9-3214-4840-9FD2-958426D9A0C2}"/>
              </a:ext>
            </a:extLst>
          </p:cNvPr>
          <p:cNvSpPr txBox="1"/>
          <p:nvPr/>
        </p:nvSpPr>
        <p:spPr>
          <a:xfrm>
            <a:off x="10596992" y="781916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accent2"/>
                </a:solidFill>
                <a:latin typeface="+mj-lt"/>
              </a:rPr>
              <a:t>$100</a:t>
            </a:r>
            <a:endParaRPr lang="en-ID" sz="44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77B24D-E5F2-461F-92F7-EF94FDCD02A8}"/>
              </a:ext>
            </a:extLst>
          </p:cNvPr>
          <p:cNvSpPr/>
          <p:nvPr/>
        </p:nvSpPr>
        <p:spPr>
          <a:xfrm>
            <a:off x="6125028" y="533400"/>
            <a:ext cx="2620286" cy="326373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F9DC79-719C-4ECD-B486-A0375A01BDEB}"/>
              </a:ext>
            </a:extLst>
          </p:cNvPr>
          <p:cNvSpPr txBox="1"/>
          <p:nvPr/>
        </p:nvSpPr>
        <p:spPr>
          <a:xfrm>
            <a:off x="6377701" y="838161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C89BB6-D6E4-4D72-89A1-4330812A5FB5}"/>
              </a:ext>
            </a:extLst>
          </p:cNvPr>
          <p:cNvSpPr txBox="1"/>
          <p:nvPr/>
        </p:nvSpPr>
        <p:spPr>
          <a:xfrm>
            <a:off x="6542801" y="1465773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EF280CE-F1F5-4C5B-8EB4-F3B49C68670D}"/>
              </a:ext>
            </a:extLst>
          </p:cNvPr>
          <p:cNvSpPr/>
          <p:nvPr/>
        </p:nvSpPr>
        <p:spPr>
          <a:xfrm>
            <a:off x="6458981" y="1626018"/>
            <a:ext cx="83820" cy="838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6B46B9-9BC1-489C-968B-CD11830B8C44}"/>
              </a:ext>
            </a:extLst>
          </p:cNvPr>
          <p:cNvSpPr txBox="1"/>
          <p:nvPr/>
        </p:nvSpPr>
        <p:spPr>
          <a:xfrm>
            <a:off x="6542801" y="2160011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B407B86-1177-47FB-AB82-B432E54E8404}"/>
              </a:ext>
            </a:extLst>
          </p:cNvPr>
          <p:cNvSpPr/>
          <p:nvPr/>
        </p:nvSpPr>
        <p:spPr>
          <a:xfrm>
            <a:off x="6458981" y="2320256"/>
            <a:ext cx="83820" cy="838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A1E267-149B-4E18-85EC-BCF17262553B}"/>
              </a:ext>
            </a:extLst>
          </p:cNvPr>
          <p:cNvSpPr txBox="1"/>
          <p:nvPr/>
        </p:nvSpPr>
        <p:spPr>
          <a:xfrm>
            <a:off x="6542801" y="2860373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BBBEA68-488B-448C-959B-CA3AE272E807}"/>
              </a:ext>
            </a:extLst>
          </p:cNvPr>
          <p:cNvSpPr/>
          <p:nvPr/>
        </p:nvSpPr>
        <p:spPr>
          <a:xfrm>
            <a:off x="6458981" y="3020618"/>
            <a:ext cx="83820" cy="838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F8BE17-E175-4E18-A1EB-96E5C4B163A2}"/>
              </a:ext>
            </a:extLst>
          </p:cNvPr>
          <p:cNvCxnSpPr>
            <a:cxnSpLocks/>
          </p:cNvCxnSpPr>
          <p:nvPr/>
        </p:nvCxnSpPr>
        <p:spPr>
          <a:xfrm>
            <a:off x="6364945" y="1271230"/>
            <a:ext cx="2140452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F4E49F9-6673-4454-B421-F94EB56CEFE5}"/>
              </a:ext>
            </a:extLst>
          </p:cNvPr>
          <p:cNvSpPr txBox="1"/>
          <p:nvPr/>
        </p:nvSpPr>
        <p:spPr>
          <a:xfrm>
            <a:off x="7637215" y="781916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accent1"/>
                </a:solidFill>
                <a:latin typeface="+mj-lt"/>
              </a:rPr>
              <a:t>$100</a:t>
            </a:r>
            <a:endParaRPr lang="en-ID" sz="44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56257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17">
            <a:extLst>
              <a:ext uri="{FF2B5EF4-FFF2-40B4-BE49-F238E27FC236}">
                <a16:creationId xmlns:a16="http://schemas.microsoft.com/office/drawing/2014/main" id="{63E7B219-57D9-4D18-9A21-1C6473AD73C5}"/>
              </a:ext>
            </a:extLst>
          </p:cNvPr>
          <p:cNvSpPr/>
          <p:nvPr/>
        </p:nvSpPr>
        <p:spPr>
          <a:xfrm flipH="1">
            <a:off x="118277" y="2"/>
            <a:ext cx="5655199" cy="5297742"/>
          </a:xfrm>
          <a:custGeom>
            <a:avLst/>
            <a:gdLst>
              <a:gd name="connsiteX0" fmla="*/ 584771 w 6159323"/>
              <a:gd name="connsiteY0" fmla="*/ 0 h 5770001"/>
              <a:gd name="connsiteX1" fmla="*/ 6159323 w 6159323"/>
              <a:gd name="connsiteY1" fmla="*/ 0 h 5770001"/>
              <a:gd name="connsiteX2" fmla="*/ 6159323 w 6159323"/>
              <a:gd name="connsiteY2" fmla="*/ 4906644 h 5770001"/>
              <a:gd name="connsiteX3" fmla="*/ 6154522 w 6159323"/>
              <a:gd name="connsiteY3" fmla="*/ 4911008 h 5770001"/>
              <a:gd name="connsiteX4" fmla="*/ 3761719 w 6159323"/>
              <a:gd name="connsiteY4" fmla="*/ 5770001 h 5770001"/>
              <a:gd name="connsiteX5" fmla="*/ 0 w 6159323"/>
              <a:gd name="connsiteY5" fmla="*/ 2008282 h 5770001"/>
              <a:gd name="connsiteX6" fmla="*/ 454020 w 6159323"/>
              <a:gd name="connsiteY6" fmla="*/ 215223 h 57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323" h="5770001">
                <a:moveTo>
                  <a:pt x="584771" y="0"/>
                </a:moveTo>
                <a:lnTo>
                  <a:pt x="6159323" y="0"/>
                </a:lnTo>
                <a:lnTo>
                  <a:pt x="6159323" y="4906644"/>
                </a:lnTo>
                <a:lnTo>
                  <a:pt x="6154522" y="4911008"/>
                </a:lnTo>
                <a:cubicBezTo>
                  <a:pt x="5504275" y="5447639"/>
                  <a:pt x="4670643" y="5770001"/>
                  <a:pt x="3761719" y="5770001"/>
                </a:cubicBezTo>
                <a:cubicBezTo>
                  <a:pt x="1684179" y="5770001"/>
                  <a:pt x="0" y="4085822"/>
                  <a:pt x="0" y="2008282"/>
                </a:cubicBezTo>
                <a:cubicBezTo>
                  <a:pt x="0" y="1359051"/>
                  <a:pt x="164471" y="748234"/>
                  <a:pt x="454020" y="2152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8ABB2A-DFFE-4113-95BB-244EC5A7C84E}"/>
              </a:ext>
            </a:extLst>
          </p:cNvPr>
          <p:cNvSpPr txBox="1"/>
          <p:nvPr/>
        </p:nvSpPr>
        <p:spPr>
          <a:xfrm flipH="1">
            <a:off x="8344518" y="1859929"/>
            <a:ext cx="2988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Meet Our Team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D03CA-B3CC-46C7-97C1-B040DC6289B6}"/>
              </a:ext>
            </a:extLst>
          </p:cNvPr>
          <p:cNvSpPr txBox="1"/>
          <p:nvPr/>
        </p:nvSpPr>
        <p:spPr>
          <a:xfrm flipH="1">
            <a:off x="6777788" y="2464433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AD4E72-C74A-4050-85CC-BAF7BFA0A68F}"/>
              </a:ext>
            </a:extLst>
          </p:cNvPr>
          <p:cNvSpPr/>
          <p:nvPr/>
        </p:nvSpPr>
        <p:spPr>
          <a:xfrm rot="10800000" flipH="1">
            <a:off x="-594530" y="5297744"/>
            <a:ext cx="6087302" cy="169360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326864-E629-48DC-BE93-B294A4536AB3}"/>
              </a:ext>
            </a:extLst>
          </p:cNvPr>
          <p:cNvSpPr/>
          <p:nvPr/>
        </p:nvSpPr>
        <p:spPr>
          <a:xfrm rot="10800000" flipH="1">
            <a:off x="469182" y="6099828"/>
            <a:ext cx="4049193" cy="775407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4C7AA035-A7A0-441D-A01E-D3738666F465}"/>
              </a:ext>
            </a:extLst>
          </p:cNvPr>
          <p:cNvSpPr/>
          <p:nvPr/>
        </p:nvSpPr>
        <p:spPr>
          <a:xfrm rot="10800000" flipH="1">
            <a:off x="556" y="5553365"/>
            <a:ext cx="2789871" cy="1321870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9EBCB-0F81-4BDD-87FA-6B6378E15F8C}"/>
              </a:ext>
            </a:extLst>
          </p:cNvPr>
          <p:cNvGrpSpPr/>
          <p:nvPr/>
        </p:nvGrpSpPr>
        <p:grpSpPr>
          <a:xfrm flipH="1">
            <a:off x="5043136" y="4649537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2C023B-8E4A-48DC-9793-C5DD0A77102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FA775B-21C9-4E88-A7DD-22FE77DC9565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E7A2D-13DE-4FCD-9DBD-033DAE1E9C0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BCFB33-E944-457A-B0E9-8322B385EEB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43796D-D44A-4F0C-92D7-52D48C339E0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C4E1C-2916-4AFC-A23D-C422DDF30BAC}"/>
              </a:ext>
            </a:extLst>
          </p:cNvPr>
          <p:cNvGrpSpPr/>
          <p:nvPr/>
        </p:nvGrpSpPr>
        <p:grpSpPr>
          <a:xfrm flipH="1">
            <a:off x="8666386" y="3924980"/>
            <a:ext cx="2579914" cy="266007"/>
            <a:chOff x="1157589" y="5263617"/>
            <a:chExt cx="2580250" cy="26604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3FB70A-1E81-48BE-BEE3-03BCEF6C522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2FAAC657-D6E8-47A5-A886-76209425FC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A758AD-5912-4E7F-91F4-97F94D6A3BB2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8A5F36-41CE-44AC-BC4C-A22964643E8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EF90A64-DA86-4197-9EF2-3A3B603E84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214957-46CE-4CF8-BE37-3A27EC7F0CFA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Freeform 9">
            <a:extLst>
              <a:ext uri="{FF2B5EF4-FFF2-40B4-BE49-F238E27FC236}">
                <a16:creationId xmlns:a16="http://schemas.microsoft.com/office/drawing/2014/main" id="{C69C55E9-1DF6-47E5-A103-075AFAD85A51}"/>
              </a:ext>
            </a:extLst>
          </p:cNvPr>
          <p:cNvSpPr/>
          <p:nvPr/>
        </p:nvSpPr>
        <p:spPr>
          <a:xfrm flipH="1">
            <a:off x="7452529" y="-116358"/>
            <a:ext cx="5486400" cy="170752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35F95-1C15-4C9C-AB1B-E51BCDD71D45}"/>
              </a:ext>
            </a:extLst>
          </p:cNvPr>
          <p:cNvSpPr/>
          <p:nvPr/>
        </p:nvSpPr>
        <p:spPr>
          <a:xfrm flipH="1">
            <a:off x="9194528" y="1"/>
            <a:ext cx="3001450" cy="96239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2">
            <a:extLst>
              <a:ext uri="{FF2B5EF4-FFF2-40B4-BE49-F238E27FC236}">
                <a16:creationId xmlns:a16="http://schemas.microsoft.com/office/drawing/2014/main" id="{CAE7AD8B-9775-4E21-8D5B-5EF3BED97C8B}"/>
              </a:ext>
            </a:extLst>
          </p:cNvPr>
          <p:cNvSpPr/>
          <p:nvPr/>
        </p:nvSpPr>
        <p:spPr>
          <a:xfrm flipH="1">
            <a:off x="10611916" y="0"/>
            <a:ext cx="1584063" cy="1400175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724BCD9-4039-4D0E-9287-59179666B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86" b="22751"/>
          <a:stretch>
            <a:fillRect/>
          </a:stretch>
        </p:blipFill>
        <p:spPr>
          <a:xfrm>
            <a:off x="5414" y="2"/>
            <a:ext cx="5653764" cy="5297742"/>
          </a:xfrm>
          <a:custGeom>
            <a:avLst/>
            <a:gdLst>
              <a:gd name="connsiteX0" fmla="*/ 0 w 5653764"/>
              <a:gd name="connsiteY0" fmla="*/ 0 h 5297742"/>
              <a:gd name="connsiteX1" fmla="*/ 5116853 w 5653764"/>
              <a:gd name="connsiteY1" fmla="*/ 0 h 5297742"/>
              <a:gd name="connsiteX2" fmla="*/ 5236903 w 5653764"/>
              <a:gd name="connsiteY2" fmla="*/ 197608 h 5297742"/>
              <a:gd name="connsiteX3" fmla="*/ 5653764 w 5653764"/>
              <a:gd name="connsiteY3" fmla="*/ 1843910 h 5297742"/>
              <a:gd name="connsiteX4" fmla="*/ 2199930 w 5653764"/>
              <a:gd name="connsiteY4" fmla="*/ 5297742 h 5297742"/>
              <a:gd name="connsiteX5" fmla="*/ 2971 w 5653764"/>
              <a:gd name="connsiteY5" fmla="*/ 4509056 h 5297742"/>
              <a:gd name="connsiteX6" fmla="*/ 0 w 5653764"/>
              <a:gd name="connsiteY6" fmla="*/ 4506355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764" h="5297742">
                <a:moveTo>
                  <a:pt x="0" y="0"/>
                </a:moveTo>
                <a:lnTo>
                  <a:pt x="5116853" y="0"/>
                </a:lnTo>
                <a:lnTo>
                  <a:pt x="5236903" y="197608"/>
                </a:lnTo>
                <a:cubicBezTo>
                  <a:pt x="5502753" y="686994"/>
                  <a:pt x="5653764" y="1247817"/>
                  <a:pt x="5653764" y="1843910"/>
                </a:cubicBezTo>
                <a:cubicBezTo>
                  <a:pt x="5653764" y="3751409"/>
                  <a:pt x="4107429" y="5297742"/>
                  <a:pt x="2199930" y="5297742"/>
                </a:cubicBezTo>
                <a:cubicBezTo>
                  <a:pt x="1365399" y="5297742"/>
                  <a:pt x="599997" y="5001765"/>
                  <a:pt x="2971" y="4509056"/>
                </a:cubicBezTo>
                <a:lnTo>
                  <a:pt x="0" y="45063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1934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57900E9C-2F36-4B09-8302-C892C0C46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6" t="42292" r="35677" b="26991"/>
          <a:stretch>
            <a:fillRect/>
          </a:stretch>
        </p:blipFill>
        <p:spPr>
          <a:xfrm>
            <a:off x="5732466" y="2900363"/>
            <a:ext cx="2108199" cy="2106612"/>
          </a:xfrm>
          <a:custGeom>
            <a:avLst/>
            <a:gdLst>
              <a:gd name="connsiteX0" fmla="*/ 0 w 2108199"/>
              <a:gd name="connsiteY0" fmla="*/ 0 h 2106612"/>
              <a:gd name="connsiteX1" fmla="*/ 2108199 w 2108199"/>
              <a:gd name="connsiteY1" fmla="*/ 0 h 2106612"/>
              <a:gd name="connsiteX2" fmla="*/ 2108199 w 2108199"/>
              <a:gd name="connsiteY2" fmla="*/ 2106612 h 2106612"/>
              <a:gd name="connsiteX3" fmla="*/ 0 w 2108199"/>
              <a:gd name="connsiteY3" fmla="*/ 2106612 h 210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199" h="2106612">
                <a:moveTo>
                  <a:pt x="0" y="0"/>
                </a:moveTo>
                <a:lnTo>
                  <a:pt x="2108199" y="0"/>
                </a:lnTo>
                <a:lnTo>
                  <a:pt x="2108199" y="2106612"/>
                </a:lnTo>
                <a:lnTo>
                  <a:pt x="0" y="2106612"/>
                </a:lnTo>
                <a:close/>
              </a:path>
            </a:pathLst>
          </a:cu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0CC4546-9E9E-4150-8F26-5D151AF3E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6" t="8009" r="35677" b="61273"/>
          <a:stretch>
            <a:fillRect/>
          </a:stretch>
        </p:blipFill>
        <p:spPr>
          <a:xfrm>
            <a:off x="5732466" y="549277"/>
            <a:ext cx="2108199" cy="2106613"/>
          </a:xfrm>
          <a:custGeom>
            <a:avLst/>
            <a:gdLst>
              <a:gd name="connsiteX0" fmla="*/ 0 w 2108199"/>
              <a:gd name="connsiteY0" fmla="*/ 0 h 2106613"/>
              <a:gd name="connsiteX1" fmla="*/ 2108199 w 2108199"/>
              <a:gd name="connsiteY1" fmla="*/ 0 h 2106613"/>
              <a:gd name="connsiteX2" fmla="*/ 2108199 w 2108199"/>
              <a:gd name="connsiteY2" fmla="*/ 2106613 h 2106613"/>
              <a:gd name="connsiteX3" fmla="*/ 0 w 2108199"/>
              <a:gd name="connsiteY3" fmla="*/ 2106613 h 210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199" h="2106613">
                <a:moveTo>
                  <a:pt x="0" y="0"/>
                </a:moveTo>
                <a:lnTo>
                  <a:pt x="2108199" y="0"/>
                </a:lnTo>
                <a:lnTo>
                  <a:pt x="2108199" y="2106613"/>
                </a:lnTo>
                <a:lnTo>
                  <a:pt x="0" y="2106613"/>
                </a:lnTo>
                <a:close/>
              </a:path>
            </a:pathLst>
          </a:custGeom>
        </p:spPr>
      </p:pic>
      <p:sp>
        <p:nvSpPr>
          <p:cNvPr id="33" name="Freeform 9">
            <a:extLst>
              <a:ext uri="{FF2B5EF4-FFF2-40B4-BE49-F238E27FC236}">
                <a16:creationId xmlns:a16="http://schemas.microsoft.com/office/drawing/2014/main" id="{05A9301D-BD27-4405-AB53-26EEF25AE642}"/>
              </a:ext>
            </a:extLst>
          </p:cNvPr>
          <p:cNvSpPr/>
          <p:nvPr/>
        </p:nvSpPr>
        <p:spPr>
          <a:xfrm>
            <a:off x="6096000" y="5085215"/>
            <a:ext cx="6297069" cy="1874895"/>
          </a:xfrm>
          <a:custGeom>
            <a:avLst/>
            <a:gdLst>
              <a:gd name="connsiteX0" fmla="*/ 5735798 w 5833287"/>
              <a:gd name="connsiteY0" fmla="*/ 542 h 1316747"/>
              <a:gd name="connsiteX1" fmla="*/ 5833287 w 5833287"/>
              <a:gd name="connsiteY1" fmla="*/ 8580 h 1316747"/>
              <a:gd name="connsiteX2" fmla="*/ 5833287 w 5833287"/>
              <a:gd name="connsiteY2" fmla="*/ 1316747 h 1316747"/>
              <a:gd name="connsiteX3" fmla="*/ 0 w 5833287"/>
              <a:gd name="connsiteY3" fmla="*/ 1316747 h 1316747"/>
              <a:gd name="connsiteX4" fmla="*/ 62552 w 5833287"/>
              <a:gd name="connsiteY4" fmla="*/ 1227067 h 1316747"/>
              <a:gd name="connsiteX5" fmla="*/ 659483 w 5833287"/>
              <a:gd name="connsiteY5" fmla="*/ 928311 h 1316747"/>
              <a:gd name="connsiteX6" fmla="*/ 1876971 w 5833287"/>
              <a:gd name="connsiteY6" fmla="*/ 972370 h 1316747"/>
              <a:gd name="connsiteX7" fmla="*/ 4130984 w 5833287"/>
              <a:gd name="connsiteY7" fmla="*/ 692038 h 1316747"/>
              <a:gd name="connsiteX8" fmla="*/ 4971580 w 5833287"/>
              <a:gd name="connsiteY8" fmla="*/ 185852 h 1316747"/>
              <a:gd name="connsiteX9" fmla="*/ 5735798 w 5833287"/>
              <a:gd name="connsiteY9" fmla="*/ 542 h 1316747"/>
              <a:gd name="connsiteX0" fmla="*/ 5735798 w 5859328"/>
              <a:gd name="connsiteY0" fmla="*/ 542 h 1316747"/>
              <a:gd name="connsiteX1" fmla="*/ 5859328 w 5859328"/>
              <a:gd name="connsiteY1" fmla="*/ 380954 h 1316747"/>
              <a:gd name="connsiteX2" fmla="*/ 5833287 w 5859328"/>
              <a:gd name="connsiteY2" fmla="*/ 1316747 h 1316747"/>
              <a:gd name="connsiteX3" fmla="*/ 0 w 5859328"/>
              <a:gd name="connsiteY3" fmla="*/ 1316747 h 1316747"/>
              <a:gd name="connsiteX4" fmla="*/ 62552 w 5859328"/>
              <a:gd name="connsiteY4" fmla="*/ 1227067 h 1316747"/>
              <a:gd name="connsiteX5" fmla="*/ 659483 w 5859328"/>
              <a:gd name="connsiteY5" fmla="*/ 928311 h 1316747"/>
              <a:gd name="connsiteX6" fmla="*/ 1876971 w 5859328"/>
              <a:gd name="connsiteY6" fmla="*/ 972370 h 1316747"/>
              <a:gd name="connsiteX7" fmla="*/ 4130984 w 5859328"/>
              <a:gd name="connsiteY7" fmla="*/ 692038 h 1316747"/>
              <a:gd name="connsiteX8" fmla="*/ 4971580 w 5859328"/>
              <a:gd name="connsiteY8" fmla="*/ 185852 h 1316747"/>
              <a:gd name="connsiteX9" fmla="*/ 5735798 w 5859328"/>
              <a:gd name="connsiteY9" fmla="*/ 542 h 1316747"/>
              <a:gd name="connsiteX0" fmla="*/ 5918089 w 5918089"/>
              <a:gd name="connsiteY0" fmla="*/ 26746 h 1195734"/>
              <a:gd name="connsiteX1" fmla="*/ 5859328 w 5918089"/>
              <a:gd name="connsiteY1" fmla="*/ 259941 h 1195734"/>
              <a:gd name="connsiteX2" fmla="*/ 5833287 w 5918089"/>
              <a:gd name="connsiteY2" fmla="*/ 1195734 h 1195734"/>
              <a:gd name="connsiteX3" fmla="*/ 0 w 5918089"/>
              <a:gd name="connsiteY3" fmla="*/ 1195734 h 1195734"/>
              <a:gd name="connsiteX4" fmla="*/ 62552 w 5918089"/>
              <a:gd name="connsiteY4" fmla="*/ 1106054 h 1195734"/>
              <a:gd name="connsiteX5" fmla="*/ 659483 w 5918089"/>
              <a:gd name="connsiteY5" fmla="*/ 807298 h 1195734"/>
              <a:gd name="connsiteX6" fmla="*/ 1876971 w 5918089"/>
              <a:gd name="connsiteY6" fmla="*/ 851357 h 1195734"/>
              <a:gd name="connsiteX7" fmla="*/ 4130984 w 5918089"/>
              <a:gd name="connsiteY7" fmla="*/ 571025 h 1195734"/>
              <a:gd name="connsiteX8" fmla="*/ 4971580 w 5918089"/>
              <a:gd name="connsiteY8" fmla="*/ 64839 h 1195734"/>
              <a:gd name="connsiteX9" fmla="*/ 5918089 w 5918089"/>
              <a:gd name="connsiteY9" fmla="*/ 26746 h 1195734"/>
              <a:gd name="connsiteX0" fmla="*/ 5918089 w 5918089"/>
              <a:gd name="connsiteY0" fmla="*/ 16423 h 1185411"/>
              <a:gd name="connsiteX1" fmla="*/ 5859328 w 5918089"/>
              <a:gd name="connsiteY1" fmla="*/ 249618 h 1185411"/>
              <a:gd name="connsiteX2" fmla="*/ 5833287 w 5918089"/>
              <a:gd name="connsiteY2" fmla="*/ 1185411 h 1185411"/>
              <a:gd name="connsiteX3" fmla="*/ 0 w 5918089"/>
              <a:gd name="connsiteY3" fmla="*/ 1185411 h 1185411"/>
              <a:gd name="connsiteX4" fmla="*/ 62552 w 5918089"/>
              <a:gd name="connsiteY4" fmla="*/ 1095731 h 1185411"/>
              <a:gd name="connsiteX5" fmla="*/ 659483 w 5918089"/>
              <a:gd name="connsiteY5" fmla="*/ 796975 h 1185411"/>
              <a:gd name="connsiteX6" fmla="*/ 1876971 w 5918089"/>
              <a:gd name="connsiteY6" fmla="*/ 841034 h 1185411"/>
              <a:gd name="connsiteX7" fmla="*/ 4130984 w 5918089"/>
              <a:gd name="connsiteY7" fmla="*/ 560702 h 1185411"/>
              <a:gd name="connsiteX8" fmla="*/ 4971580 w 5918089"/>
              <a:gd name="connsiteY8" fmla="*/ 54516 h 1185411"/>
              <a:gd name="connsiteX9" fmla="*/ 5918089 w 5918089"/>
              <a:gd name="connsiteY9" fmla="*/ 16423 h 1185411"/>
              <a:gd name="connsiteX0" fmla="*/ 5918089 w 5918089"/>
              <a:gd name="connsiteY0" fmla="*/ 2923 h 1171911"/>
              <a:gd name="connsiteX1" fmla="*/ 5859328 w 5918089"/>
              <a:gd name="connsiteY1" fmla="*/ 236118 h 1171911"/>
              <a:gd name="connsiteX2" fmla="*/ 5833287 w 5918089"/>
              <a:gd name="connsiteY2" fmla="*/ 1171911 h 1171911"/>
              <a:gd name="connsiteX3" fmla="*/ 0 w 5918089"/>
              <a:gd name="connsiteY3" fmla="*/ 1171911 h 1171911"/>
              <a:gd name="connsiteX4" fmla="*/ 62552 w 5918089"/>
              <a:gd name="connsiteY4" fmla="*/ 1082231 h 1171911"/>
              <a:gd name="connsiteX5" fmla="*/ 659483 w 5918089"/>
              <a:gd name="connsiteY5" fmla="*/ 783475 h 1171911"/>
              <a:gd name="connsiteX6" fmla="*/ 1876971 w 5918089"/>
              <a:gd name="connsiteY6" fmla="*/ 827534 h 1171911"/>
              <a:gd name="connsiteX7" fmla="*/ 4130984 w 5918089"/>
              <a:gd name="connsiteY7" fmla="*/ 547202 h 1171911"/>
              <a:gd name="connsiteX8" fmla="*/ 5166891 w 5918089"/>
              <a:gd name="connsiteY8" fmla="*/ 84315 h 1171911"/>
              <a:gd name="connsiteX9" fmla="*/ 5918089 w 5918089"/>
              <a:gd name="connsiteY9" fmla="*/ 2923 h 117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18089" h="1171911">
                <a:moveTo>
                  <a:pt x="5918089" y="2923"/>
                </a:moveTo>
                <a:lnTo>
                  <a:pt x="5859328" y="236118"/>
                </a:lnTo>
                <a:lnTo>
                  <a:pt x="5833287" y="1171911"/>
                </a:lnTo>
                <a:lnTo>
                  <a:pt x="0" y="1171911"/>
                </a:lnTo>
                <a:lnTo>
                  <a:pt x="62552" y="1082231"/>
                </a:lnTo>
                <a:cubicBezTo>
                  <a:pt x="198197" y="924913"/>
                  <a:pt x="420684" y="822658"/>
                  <a:pt x="659483" y="783475"/>
                </a:cubicBezTo>
                <a:cubicBezTo>
                  <a:pt x="1040632" y="722390"/>
                  <a:pt x="1465755" y="789707"/>
                  <a:pt x="1876971" y="827534"/>
                </a:cubicBezTo>
                <a:cubicBezTo>
                  <a:pt x="2687249" y="904756"/>
                  <a:pt x="3501990" y="862225"/>
                  <a:pt x="4130984" y="547202"/>
                </a:cubicBezTo>
                <a:cubicBezTo>
                  <a:pt x="4428556" y="397088"/>
                  <a:pt x="4891629" y="170922"/>
                  <a:pt x="5166891" y="84315"/>
                </a:cubicBezTo>
                <a:cubicBezTo>
                  <a:pt x="5442153" y="-2292"/>
                  <a:pt x="5638755" y="-5037"/>
                  <a:pt x="5918089" y="2923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C9249C7A-07D7-466F-999A-4D9E8F94B8D9}"/>
              </a:ext>
            </a:extLst>
          </p:cNvPr>
          <p:cNvSpPr/>
          <p:nvPr/>
        </p:nvSpPr>
        <p:spPr>
          <a:xfrm>
            <a:off x="6358714" y="5541254"/>
            <a:ext cx="5833287" cy="1316747"/>
          </a:xfrm>
          <a:custGeom>
            <a:avLst/>
            <a:gdLst>
              <a:gd name="connsiteX0" fmla="*/ 5735798 w 5833287"/>
              <a:gd name="connsiteY0" fmla="*/ 542 h 1316747"/>
              <a:gd name="connsiteX1" fmla="*/ 5833287 w 5833287"/>
              <a:gd name="connsiteY1" fmla="*/ 8580 h 1316747"/>
              <a:gd name="connsiteX2" fmla="*/ 5833287 w 5833287"/>
              <a:gd name="connsiteY2" fmla="*/ 1316747 h 1316747"/>
              <a:gd name="connsiteX3" fmla="*/ 0 w 5833287"/>
              <a:gd name="connsiteY3" fmla="*/ 1316747 h 1316747"/>
              <a:gd name="connsiteX4" fmla="*/ 62552 w 5833287"/>
              <a:gd name="connsiteY4" fmla="*/ 1227067 h 1316747"/>
              <a:gd name="connsiteX5" fmla="*/ 659483 w 5833287"/>
              <a:gd name="connsiteY5" fmla="*/ 928311 h 1316747"/>
              <a:gd name="connsiteX6" fmla="*/ 1876971 w 5833287"/>
              <a:gd name="connsiteY6" fmla="*/ 972370 h 1316747"/>
              <a:gd name="connsiteX7" fmla="*/ 4130984 w 5833287"/>
              <a:gd name="connsiteY7" fmla="*/ 692038 h 1316747"/>
              <a:gd name="connsiteX8" fmla="*/ 4971580 w 5833287"/>
              <a:gd name="connsiteY8" fmla="*/ 185852 h 1316747"/>
              <a:gd name="connsiteX9" fmla="*/ 5735798 w 5833287"/>
              <a:gd name="connsiteY9" fmla="*/ 542 h 131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33287" h="1316747">
                <a:moveTo>
                  <a:pt x="5735798" y="542"/>
                </a:moveTo>
                <a:lnTo>
                  <a:pt x="5833287" y="8580"/>
                </a:lnTo>
                <a:lnTo>
                  <a:pt x="5833287" y="1316747"/>
                </a:lnTo>
                <a:lnTo>
                  <a:pt x="0" y="1316747"/>
                </a:lnTo>
                <a:lnTo>
                  <a:pt x="62552" y="1227067"/>
                </a:lnTo>
                <a:cubicBezTo>
                  <a:pt x="198197" y="1069749"/>
                  <a:pt x="420684" y="967494"/>
                  <a:pt x="659483" y="928311"/>
                </a:cubicBezTo>
                <a:cubicBezTo>
                  <a:pt x="1040632" y="867226"/>
                  <a:pt x="1465755" y="934543"/>
                  <a:pt x="1876971" y="972370"/>
                </a:cubicBezTo>
                <a:cubicBezTo>
                  <a:pt x="2687249" y="1049592"/>
                  <a:pt x="3501990" y="1007061"/>
                  <a:pt x="4130984" y="692038"/>
                </a:cubicBezTo>
                <a:cubicBezTo>
                  <a:pt x="4428556" y="541924"/>
                  <a:pt x="4676118" y="337183"/>
                  <a:pt x="4971580" y="185852"/>
                </a:cubicBezTo>
                <a:cubicBezTo>
                  <a:pt x="5194759" y="73266"/>
                  <a:pt x="5456464" y="-7418"/>
                  <a:pt x="5735798" y="5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1AE20F-5656-4FC5-AF9F-4AE9C482FE18}"/>
              </a:ext>
            </a:extLst>
          </p:cNvPr>
          <p:cNvGrpSpPr/>
          <p:nvPr/>
        </p:nvGrpSpPr>
        <p:grpSpPr>
          <a:xfrm flipH="1">
            <a:off x="10925827" y="207057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A58FAD0-1EE7-4417-98BC-A9AF3CBA5D5F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DAC8D03-5A3B-46EE-846B-5FC5CF0F6CC7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4F90B3-7773-43BB-9F9C-7A986ACF40AB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1599EC-5B91-4C13-A5BE-600754D130FA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273BBD3-1943-45D2-8269-8480DAC462A6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AD10A1A-866F-4E85-81EC-F5CB3543DDD6}"/>
              </a:ext>
            </a:extLst>
          </p:cNvPr>
          <p:cNvSpPr txBox="1"/>
          <p:nvPr/>
        </p:nvSpPr>
        <p:spPr>
          <a:xfrm>
            <a:off x="835911" y="1221662"/>
            <a:ext cx="29065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Best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Creative Team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A1548-2F61-4E46-ACFE-B8AC6F5C3775}"/>
              </a:ext>
            </a:extLst>
          </p:cNvPr>
          <p:cNvSpPr txBox="1"/>
          <p:nvPr/>
        </p:nvSpPr>
        <p:spPr>
          <a:xfrm>
            <a:off x="854598" y="2287371"/>
            <a:ext cx="4133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38266E-31B0-439E-9EBB-C95083394E0D}"/>
              </a:ext>
            </a:extLst>
          </p:cNvPr>
          <p:cNvSpPr txBox="1"/>
          <p:nvPr/>
        </p:nvSpPr>
        <p:spPr>
          <a:xfrm>
            <a:off x="8324470" y="838691"/>
            <a:ext cx="30941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Creative Team</a:t>
            </a:r>
            <a:endParaRPr lang="en-ID" sz="48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260B852E-4033-4441-BFC3-CFE0AC171798}"/>
              </a:ext>
            </a:extLst>
          </p:cNvPr>
          <p:cNvSpPr/>
          <p:nvPr/>
        </p:nvSpPr>
        <p:spPr>
          <a:xfrm>
            <a:off x="1" y="1"/>
            <a:ext cx="2246675" cy="1672102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87197373-63AA-42A1-91A7-6F1D8D26136F}"/>
              </a:ext>
            </a:extLst>
          </p:cNvPr>
          <p:cNvSpPr/>
          <p:nvPr/>
        </p:nvSpPr>
        <p:spPr>
          <a:xfrm>
            <a:off x="-101600" y="-101600"/>
            <a:ext cx="2653483" cy="2106613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8FA53E-11BA-4CEB-8724-D2D28A1688BB}"/>
              </a:ext>
            </a:extLst>
          </p:cNvPr>
          <p:cNvGrpSpPr/>
          <p:nvPr/>
        </p:nvGrpSpPr>
        <p:grpSpPr>
          <a:xfrm flipH="1">
            <a:off x="214285" y="5432200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E6CF353-97DF-4F50-A885-4DF5CF87AFB9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0B210F3-D627-41CF-96C9-4FE8C86D781F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56817D-2F89-46AD-88C5-32BB30BD836D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67A5ECC-6158-4F1D-AC5D-2FB463835940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34C5869-F8BD-4634-9400-46D1D1D6C510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51C8F9-20E6-421F-A059-976709F7D963}"/>
              </a:ext>
            </a:extLst>
          </p:cNvPr>
          <p:cNvGrpSpPr/>
          <p:nvPr/>
        </p:nvGrpSpPr>
        <p:grpSpPr>
          <a:xfrm>
            <a:off x="920651" y="3808866"/>
            <a:ext cx="2579914" cy="266007"/>
            <a:chOff x="1157589" y="5263617"/>
            <a:chExt cx="2580250" cy="26604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0EA0628-8A98-49EB-8BA7-5E9B6304D04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9816BC32-14E8-40A1-B126-32FB856969C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0AFDCC4-3D67-4ED4-B06D-AC77022A1544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7479B4F-3D72-47DF-8C84-595E080CF8C4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37" name="Rectangle: Rounded Corners 36">
                <a:extLst>
                  <a:ext uri="{FF2B5EF4-FFF2-40B4-BE49-F238E27FC236}">
                    <a16:creationId xmlns:a16="http://schemas.microsoft.com/office/drawing/2014/main" id="{D0617F27-3A7C-40CD-ADF4-705C5446E01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F33D2BB-748A-4074-82DF-F14F65A4A1D8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1" name="Justify Text Body">
            <a:extLst>
              <a:ext uri="{FF2B5EF4-FFF2-40B4-BE49-F238E27FC236}">
                <a16:creationId xmlns:a16="http://schemas.microsoft.com/office/drawing/2014/main" id="{BE67E145-4CE8-4395-9E4E-79648A938B14}"/>
              </a:ext>
            </a:extLst>
          </p:cNvPr>
          <p:cNvSpPr txBox="1"/>
          <p:nvPr/>
        </p:nvSpPr>
        <p:spPr>
          <a:xfrm>
            <a:off x="886054" y="4426786"/>
            <a:ext cx="373771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23A15EFE-EC79-4FCD-9C90-798F68948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4" t="26946" r="4334"/>
          <a:stretch>
            <a:fillRect/>
          </a:stretch>
        </p:blipFill>
        <p:spPr>
          <a:xfrm>
            <a:off x="8084460" y="1847966"/>
            <a:ext cx="3574143" cy="5010034"/>
          </a:xfrm>
          <a:custGeom>
            <a:avLst/>
            <a:gdLst>
              <a:gd name="connsiteX0" fmla="*/ 0 w 3574143"/>
              <a:gd name="connsiteY0" fmla="*/ 0 h 5010034"/>
              <a:gd name="connsiteX1" fmla="*/ 3574143 w 3574143"/>
              <a:gd name="connsiteY1" fmla="*/ 0 h 5010034"/>
              <a:gd name="connsiteX2" fmla="*/ 3574143 w 3574143"/>
              <a:gd name="connsiteY2" fmla="*/ 5010034 h 5010034"/>
              <a:gd name="connsiteX3" fmla="*/ 0 w 3574143"/>
              <a:gd name="connsiteY3" fmla="*/ 5010034 h 501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4143" h="5010034">
                <a:moveTo>
                  <a:pt x="0" y="0"/>
                </a:moveTo>
                <a:lnTo>
                  <a:pt x="3574143" y="0"/>
                </a:lnTo>
                <a:lnTo>
                  <a:pt x="3574143" y="5010034"/>
                </a:lnTo>
                <a:lnTo>
                  <a:pt x="0" y="501003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55383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2">
            <a:extLst>
              <a:ext uri="{FF2B5EF4-FFF2-40B4-BE49-F238E27FC236}">
                <a16:creationId xmlns:a16="http://schemas.microsoft.com/office/drawing/2014/main" id="{559E0B32-7D57-43FE-9B23-B081FDBB57A2}"/>
              </a:ext>
            </a:extLst>
          </p:cNvPr>
          <p:cNvSpPr/>
          <p:nvPr/>
        </p:nvSpPr>
        <p:spPr>
          <a:xfrm rot="16200000">
            <a:off x="3082284" y="4797181"/>
            <a:ext cx="1702191" cy="2939049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C3FD39A-6D10-4A5A-A5C7-3223BD33160A}"/>
              </a:ext>
            </a:extLst>
          </p:cNvPr>
          <p:cNvSpPr/>
          <p:nvPr/>
        </p:nvSpPr>
        <p:spPr>
          <a:xfrm>
            <a:off x="23622" y="0"/>
            <a:ext cx="3144886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320B0E-6C05-42E2-A10A-19D98553746E}"/>
              </a:ext>
            </a:extLst>
          </p:cNvPr>
          <p:cNvSpPr txBox="1"/>
          <p:nvPr/>
        </p:nvSpPr>
        <p:spPr>
          <a:xfrm>
            <a:off x="1021235" y="3617714"/>
            <a:ext cx="11496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Jason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Rosta</a:t>
            </a:r>
            <a:endParaRPr lang="en-ID" sz="1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972407-972D-42D8-AFA2-8F14F94D3CAE}"/>
              </a:ext>
            </a:extLst>
          </p:cNvPr>
          <p:cNvSpPr txBox="1"/>
          <p:nvPr/>
        </p:nvSpPr>
        <p:spPr>
          <a:xfrm>
            <a:off x="449918" y="3912791"/>
            <a:ext cx="2292294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24A581-6B76-48F5-B683-84FD0DBD27D4}"/>
              </a:ext>
            </a:extLst>
          </p:cNvPr>
          <p:cNvSpPr txBox="1"/>
          <p:nvPr/>
        </p:nvSpPr>
        <p:spPr>
          <a:xfrm>
            <a:off x="672575" y="5112571"/>
            <a:ext cx="1846980" cy="5761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street name 1234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city name / state name</a:t>
            </a:r>
            <a:endParaRPr lang="en-ID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C75130-E3F5-447F-9E13-F11FD14B6498}"/>
              </a:ext>
            </a:extLst>
          </p:cNvPr>
          <p:cNvSpPr txBox="1"/>
          <p:nvPr/>
        </p:nvSpPr>
        <p:spPr>
          <a:xfrm>
            <a:off x="840089" y="5735694"/>
            <a:ext cx="1511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@yoursocilamedia</a:t>
            </a:r>
            <a:endParaRPr lang="en-ID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49CAA8-B398-4F78-9472-25364CA679DF}"/>
              </a:ext>
            </a:extLst>
          </p:cNvPr>
          <p:cNvSpPr txBox="1"/>
          <p:nvPr/>
        </p:nvSpPr>
        <p:spPr>
          <a:xfrm>
            <a:off x="930658" y="6048476"/>
            <a:ext cx="1330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+7 564 2314 1234</a:t>
            </a:r>
            <a:endParaRPr lang="en-ID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0D1A65-7FFE-4ABF-879E-4BF964CA2EC1}"/>
              </a:ext>
            </a:extLst>
          </p:cNvPr>
          <p:cNvSpPr txBox="1"/>
          <p:nvPr/>
        </p:nvSpPr>
        <p:spPr>
          <a:xfrm>
            <a:off x="1167110" y="4809986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Contact</a:t>
            </a:r>
            <a:endParaRPr lang="en-ID" sz="1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92EBD00-81E1-4FA8-BF1B-6A68E4AD1FE4}"/>
              </a:ext>
            </a:extLst>
          </p:cNvPr>
          <p:cNvCxnSpPr>
            <a:cxnSpLocks/>
          </p:cNvCxnSpPr>
          <p:nvPr/>
        </p:nvCxnSpPr>
        <p:spPr>
          <a:xfrm flipH="1">
            <a:off x="1299295" y="4625130"/>
            <a:ext cx="609600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Justify Text Body">
            <a:extLst>
              <a:ext uri="{FF2B5EF4-FFF2-40B4-BE49-F238E27FC236}">
                <a16:creationId xmlns:a16="http://schemas.microsoft.com/office/drawing/2014/main" id="{3644A1D3-607F-4EFD-936C-0CC95B7CF421}"/>
              </a:ext>
            </a:extLst>
          </p:cNvPr>
          <p:cNvSpPr txBox="1"/>
          <p:nvPr/>
        </p:nvSpPr>
        <p:spPr>
          <a:xfrm>
            <a:off x="7381350" y="1967504"/>
            <a:ext cx="4121513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0194D2-3C14-43F2-9F46-3340035A5A5C}"/>
              </a:ext>
            </a:extLst>
          </p:cNvPr>
          <p:cNvGrpSpPr/>
          <p:nvPr/>
        </p:nvGrpSpPr>
        <p:grpSpPr>
          <a:xfrm>
            <a:off x="7408852" y="2734958"/>
            <a:ext cx="3920672" cy="571951"/>
            <a:chOff x="6428014" y="2012614"/>
            <a:chExt cx="3920672" cy="57195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7CDC02C-9686-478D-881B-065273E9D094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1D2C309-DAD2-4AB5-9B1E-C5EC3BC87BA6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4AF644F-56A7-4B79-945C-2529E8EF2364}"/>
              </a:ext>
            </a:extLst>
          </p:cNvPr>
          <p:cNvGrpSpPr/>
          <p:nvPr/>
        </p:nvGrpSpPr>
        <p:grpSpPr>
          <a:xfrm>
            <a:off x="7408852" y="3359072"/>
            <a:ext cx="3920672" cy="571951"/>
            <a:chOff x="6428014" y="2012614"/>
            <a:chExt cx="3920672" cy="5719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AD8C8B-FC8D-450B-A22C-7F707A4B4C4E}"/>
                </a:ext>
              </a:extLst>
            </p:cNvPr>
            <p:cNvSpPr txBox="1"/>
            <p:nvPr/>
          </p:nvSpPr>
          <p:spPr>
            <a:xfrm>
              <a:off x="6560169" y="2012614"/>
              <a:ext cx="3788517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maecenas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porttitor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congue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massa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fusce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posuere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mag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2D76E74-961B-40F8-BF60-D2CF4C319E95}"/>
                </a:ext>
              </a:extLst>
            </p:cNvPr>
            <p:cNvSpPr/>
            <p:nvPr/>
          </p:nvSpPr>
          <p:spPr>
            <a:xfrm>
              <a:off x="6428014" y="2164080"/>
              <a:ext cx="83820" cy="838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43CBFAB-5F9A-491D-9505-80037C0034EF}"/>
              </a:ext>
            </a:extLst>
          </p:cNvPr>
          <p:cNvSpPr txBox="1"/>
          <p:nvPr/>
        </p:nvSpPr>
        <p:spPr>
          <a:xfrm>
            <a:off x="3720423" y="885875"/>
            <a:ext cx="18565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Meet Our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Founder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58296D-5854-4C43-8C20-19A8F8DD93FA}"/>
              </a:ext>
            </a:extLst>
          </p:cNvPr>
          <p:cNvSpPr txBox="1"/>
          <p:nvPr/>
        </p:nvSpPr>
        <p:spPr>
          <a:xfrm>
            <a:off x="3720423" y="1951584"/>
            <a:ext cx="31277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3339C6-8892-4961-9FE0-AD57045B0C11}"/>
              </a:ext>
            </a:extLst>
          </p:cNvPr>
          <p:cNvSpPr txBox="1"/>
          <p:nvPr/>
        </p:nvSpPr>
        <p:spPr>
          <a:xfrm flipH="1">
            <a:off x="7920054" y="4425489"/>
            <a:ext cx="982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Education</a:t>
            </a:r>
            <a:endParaRPr lang="en-ID" sz="1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85E085-E8BA-4441-853D-2137A1D893DB}"/>
              </a:ext>
            </a:extLst>
          </p:cNvPr>
          <p:cNvSpPr txBox="1"/>
          <p:nvPr/>
        </p:nvSpPr>
        <p:spPr>
          <a:xfrm flipH="1">
            <a:off x="7920054" y="5041415"/>
            <a:ext cx="2758094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Justify Text Body">
            <a:extLst>
              <a:ext uri="{FF2B5EF4-FFF2-40B4-BE49-F238E27FC236}">
                <a16:creationId xmlns:a16="http://schemas.microsoft.com/office/drawing/2014/main" id="{A5EB0A21-E26F-4137-B447-9A29BB62E489}"/>
              </a:ext>
            </a:extLst>
          </p:cNvPr>
          <p:cNvSpPr txBox="1"/>
          <p:nvPr/>
        </p:nvSpPr>
        <p:spPr>
          <a:xfrm>
            <a:off x="8007537" y="4733266"/>
            <a:ext cx="2543171" cy="2508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7" name="Icon 46">
            <a:extLst>
              <a:ext uri="{FF2B5EF4-FFF2-40B4-BE49-F238E27FC236}">
                <a16:creationId xmlns:a16="http://schemas.microsoft.com/office/drawing/2014/main" id="{D82EDE40-54BB-4DB4-96F3-1221D8F23658}"/>
              </a:ext>
            </a:extLst>
          </p:cNvPr>
          <p:cNvSpPr/>
          <p:nvPr/>
        </p:nvSpPr>
        <p:spPr>
          <a:xfrm>
            <a:off x="7381350" y="4448101"/>
            <a:ext cx="345312" cy="345312"/>
          </a:xfrm>
          <a:custGeom>
            <a:avLst/>
            <a:gdLst>
              <a:gd name="connsiteX0" fmla="*/ 49501 w 319148"/>
              <a:gd name="connsiteY0" fmla="*/ 275514 h 319148"/>
              <a:gd name="connsiteX1" fmla="*/ 36411 w 319148"/>
              <a:gd name="connsiteY1" fmla="*/ 294214 h 319148"/>
              <a:gd name="connsiteX2" fmla="*/ 282737 w 319148"/>
              <a:gd name="connsiteY2" fmla="*/ 294214 h 319148"/>
              <a:gd name="connsiteX3" fmla="*/ 269647 w 319148"/>
              <a:gd name="connsiteY3" fmla="*/ 275514 h 319148"/>
              <a:gd name="connsiteX4" fmla="*/ 185754 w 319148"/>
              <a:gd name="connsiteY4" fmla="*/ 121550 h 319148"/>
              <a:gd name="connsiteX5" fmla="*/ 170171 w 319148"/>
              <a:gd name="connsiteY5" fmla="*/ 137134 h 319148"/>
              <a:gd name="connsiteX6" fmla="*/ 170171 w 319148"/>
              <a:gd name="connsiteY6" fmla="*/ 250581 h 319148"/>
              <a:gd name="connsiteX7" fmla="*/ 201338 w 319148"/>
              <a:gd name="connsiteY7" fmla="*/ 250581 h 319148"/>
              <a:gd name="connsiteX8" fmla="*/ 201338 w 319148"/>
              <a:gd name="connsiteY8" fmla="*/ 137134 h 319148"/>
              <a:gd name="connsiteX9" fmla="*/ 185754 w 319148"/>
              <a:gd name="connsiteY9" fmla="*/ 121550 h 319148"/>
              <a:gd name="connsiteX10" fmla="*/ 129654 w 319148"/>
              <a:gd name="connsiteY10" fmla="*/ 121550 h 319148"/>
              <a:gd name="connsiteX11" fmla="*/ 114071 w 319148"/>
              <a:gd name="connsiteY11" fmla="*/ 137134 h 319148"/>
              <a:gd name="connsiteX12" fmla="*/ 114071 w 319148"/>
              <a:gd name="connsiteY12" fmla="*/ 250581 h 319148"/>
              <a:gd name="connsiteX13" fmla="*/ 145237 w 319148"/>
              <a:gd name="connsiteY13" fmla="*/ 250581 h 319148"/>
              <a:gd name="connsiteX14" fmla="*/ 145237 w 319148"/>
              <a:gd name="connsiteY14" fmla="*/ 137134 h 319148"/>
              <a:gd name="connsiteX15" fmla="*/ 129654 w 319148"/>
              <a:gd name="connsiteY15" fmla="*/ 121550 h 319148"/>
              <a:gd name="connsiteX16" fmla="*/ 73554 w 319148"/>
              <a:gd name="connsiteY16" fmla="*/ 121550 h 319148"/>
              <a:gd name="connsiteX17" fmla="*/ 57970 w 319148"/>
              <a:gd name="connsiteY17" fmla="*/ 137134 h 319148"/>
              <a:gd name="connsiteX18" fmla="*/ 57970 w 319148"/>
              <a:gd name="connsiteY18" fmla="*/ 250581 h 319148"/>
              <a:gd name="connsiteX19" fmla="*/ 89137 w 319148"/>
              <a:gd name="connsiteY19" fmla="*/ 250581 h 319148"/>
              <a:gd name="connsiteX20" fmla="*/ 89137 w 319148"/>
              <a:gd name="connsiteY20" fmla="*/ 137134 h 319148"/>
              <a:gd name="connsiteX21" fmla="*/ 73554 w 319148"/>
              <a:gd name="connsiteY21" fmla="*/ 121550 h 319148"/>
              <a:gd name="connsiteX22" fmla="*/ 159575 w 319148"/>
              <a:gd name="connsiteY22" fmla="*/ 55476 h 319148"/>
              <a:gd name="connsiteX23" fmla="*/ 172041 w 319148"/>
              <a:gd name="connsiteY23" fmla="*/ 67943 h 319148"/>
              <a:gd name="connsiteX24" fmla="*/ 159575 w 319148"/>
              <a:gd name="connsiteY24" fmla="*/ 80409 h 319148"/>
              <a:gd name="connsiteX25" fmla="*/ 147108 w 319148"/>
              <a:gd name="connsiteY25" fmla="*/ 67943 h 319148"/>
              <a:gd name="connsiteX26" fmla="*/ 159575 w 319148"/>
              <a:gd name="connsiteY26" fmla="*/ 55476 h 319148"/>
              <a:gd name="connsiteX27" fmla="*/ 159273 w 319148"/>
              <a:gd name="connsiteY27" fmla="*/ 26006 h 319148"/>
              <a:gd name="connsiteX28" fmla="*/ 24934 w 319148"/>
              <a:gd name="connsiteY28" fmla="*/ 83051 h 319148"/>
              <a:gd name="connsiteX29" fmla="*/ 24934 w 319148"/>
              <a:gd name="connsiteY29" fmla="*/ 95994 h 319148"/>
              <a:gd name="connsiteX30" fmla="*/ 294215 w 319148"/>
              <a:gd name="connsiteY30" fmla="*/ 95994 h 319148"/>
              <a:gd name="connsiteX31" fmla="*/ 294215 w 319148"/>
              <a:gd name="connsiteY31" fmla="*/ 83064 h 319148"/>
              <a:gd name="connsiteX32" fmla="*/ 164118 w 319148"/>
              <a:gd name="connsiteY32" fmla="*/ 984 h 319148"/>
              <a:gd name="connsiteX33" fmla="*/ 311537 w 319148"/>
              <a:gd name="connsiteY33" fmla="*/ 63318 h 319148"/>
              <a:gd name="connsiteX34" fmla="*/ 319148 w 319148"/>
              <a:gd name="connsiteY34" fmla="*/ 74800 h 319148"/>
              <a:gd name="connsiteX35" fmla="*/ 319148 w 319148"/>
              <a:gd name="connsiteY35" fmla="*/ 108460 h 319148"/>
              <a:gd name="connsiteX36" fmla="*/ 306681 w 319148"/>
              <a:gd name="connsiteY36" fmla="*/ 120927 h 319148"/>
              <a:gd name="connsiteX37" fmla="*/ 282371 w 319148"/>
              <a:gd name="connsiteY37" fmla="*/ 120927 h 319148"/>
              <a:gd name="connsiteX38" fmla="*/ 282371 w 319148"/>
              <a:gd name="connsiteY38" fmla="*/ 201337 h 319148"/>
              <a:gd name="connsiteX39" fmla="*/ 269905 w 319148"/>
              <a:gd name="connsiteY39" fmla="*/ 213804 h 319148"/>
              <a:gd name="connsiteX40" fmla="*/ 257438 w 319148"/>
              <a:gd name="connsiteY40" fmla="*/ 201337 h 319148"/>
              <a:gd name="connsiteX41" fmla="*/ 257438 w 319148"/>
              <a:gd name="connsiteY41" fmla="*/ 137134 h 319148"/>
              <a:gd name="connsiteX42" fmla="*/ 241855 w 319148"/>
              <a:gd name="connsiteY42" fmla="*/ 121550 h 319148"/>
              <a:gd name="connsiteX43" fmla="*/ 226271 w 319148"/>
              <a:gd name="connsiteY43" fmla="*/ 137134 h 319148"/>
              <a:gd name="connsiteX44" fmla="*/ 226271 w 319148"/>
              <a:gd name="connsiteY44" fmla="*/ 250581 h 319148"/>
              <a:gd name="connsiteX45" fmla="*/ 276138 w 319148"/>
              <a:gd name="connsiteY45" fmla="*/ 250581 h 319148"/>
              <a:gd name="connsiteX46" fmla="*/ 286351 w 319148"/>
              <a:gd name="connsiteY46" fmla="*/ 255899 h 319148"/>
              <a:gd name="connsiteX47" fmla="*/ 316895 w 319148"/>
              <a:gd name="connsiteY47" fmla="*/ 299532 h 319148"/>
              <a:gd name="connsiteX48" fmla="*/ 317739 w 319148"/>
              <a:gd name="connsiteY48" fmla="*/ 312438 h 319148"/>
              <a:gd name="connsiteX49" fmla="*/ 306681 w 319148"/>
              <a:gd name="connsiteY49" fmla="*/ 319148 h 319148"/>
              <a:gd name="connsiteX50" fmla="*/ 12467 w 319148"/>
              <a:gd name="connsiteY50" fmla="*/ 319148 h 319148"/>
              <a:gd name="connsiteX51" fmla="*/ 1409 w 319148"/>
              <a:gd name="connsiteY51" fmla="*/ 312439 h 319148"/>
              <a:gd name="connsiteX52" fmla="*/ 2254 w 319148"/>
              <a:gd name="connsiteY52" fmla="*/ 299532 h 319148"/>
              <a:gd name="connsiteX53" fmla="*/ 32797 w 319148"/>
              <a:gd name="connsiteY53" fmla="*/ 255899 h 319148"/>
              <a:gd name="connsiteX54" fmla="*/ 33037 w 319148"/>
              <a:gd name="connsiteY54" fmla="*/ 255577 h 319148"/>
              <a:gd name="connsiteX55" fmla="*/ 33037 w 319148"/>
              <a:gd name="connsiteY55" fmla="*/ 120927 h 319148"/>
              <a:gd name="connsiteX56" fmla="*/ 12467 w 319148"/>
              <a:gd name="connsiteY56" fmla="*/ 120927 h 319148"/>
              <a:gd name="connsiteX57" fmla="*/ 0 w 319148"/>
              <a:gd name="connsiteY57" fmla="*/ 108460 h 319148"/>
              <a:gd name="connsiteX58" fmla="*/ 0 w 319148"/>
              <a:gd name="connsiteY58" fmla="*/ 74800 h 319148"/>
              <a:gd name="connsiteX59" fmla="*/ 7594 w 319148"/>
              <a:gd name="connsiteY59" fmla="*/ 63325 h 319148"/>
              <a:gd name="connsiteX60" fmla="*/ 154390 w 319148"/>
              <a:gd name="connsiteY60" fmla="*/ 992 h 319148"/>
              <a:gd name="connsiteX61" fmla="*/ 164118 w 319148"/>
              <a:gd name="connsiteY61" fmla="*/ 984 h 319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19148" h="319148">
                <a:moveTo>
                  <a:pt x="49501" y="275514"/>
                </a:moveTo>
                <a:lnTo>
                  <a:pt x="36411" y="294214"/>
                </a:lnTo>
                <a:lnTo>
                  <a:pt x="282737" y="294214"/>
                </a:lnTo>
                <a:lnTo>
                  <a:pt x="269647" y="275514"/>
                </a:lnTo>
                <a:close/>
                <a:moveTo>
                  <a:pt x="185754" y="121550"/>
                </a:moveTo>
                <a:cubicBezTo>
                  <a:pt x="177162" y="121550"/>
                  <a:pt x="170171" y="128541"/>
                  <a:pt x="170171" y="137134"/>
                </a:cubicBezTo>
                <a:lnTo>
                  <a:pt x="170171" y="250581"/>
                </a:lnTo>
                <a:lnTo>
                  <a:pt x="201338" y="250581"/>
                </a:lnTo>
                <a:lnTo>
                  <a:pt x="201338" y="137134"/>
                </a:lnTo>
                <a:cubicBezTo>
                  <a:pt x="201338" y="128541"/>
                  <a:pt x="194347" y="121550"/>
                  <a:pt x="185754" y="121550"/>
                </a:cubicBezTo>
                <a:close/>
                <a:moveTo>
                  <a:pt x="129654" y="121550"/>
                </a:moveTo>
                <a:cubicBezTo>
                  <a:pt x="121061" y="121550"/>
                  <a:pt x="114071" y="128541"/>
                  <a:pt x="114071" y="137134"/>
                </a:cubicBezTo>
                <a:lnTo>
                  <a:pt x="114071" y="250581"/>
                </a:lnTo>
                <a:lnTo>
                  <a:pt x="145237" y="250581"/>
                </a:lnTo>
                <a:lnTo>
                  <a:pt x="145237" y="137134"/>
                </a:lnTo>
                <a:cubicBezTo>
                  <a:pt x="145237" y="128541"/>
                  <a:pt x="138247" y="121550"/>
                  <a:pt x="129654" y="121550"/>
                </a:cubicBezTo>
                <a:close/>
                <a:moveTo>
                  <a:pt x="73554" y="121550"/>
                </a:moveTo>
                <a:cubicBezTo>
                  <a:pt x="64961" y="121550"/>
                  <a:pt x="57970" y="128541"/>
                  <a:pt x="57970" y="137134"/>
                </a:cubicBezTo>
                <a:lnTo>
                  <a:pt x="57970" y="250581"/>
                </a:lnTo>
                <a:lnTo>
                  <a:pt x="89137" y="250581"/>
                </a:lnTo>
                <a:lnTo>
                  <a:pt x="89137" y="137134"/>
                </a:lnTo>
                <a:cubicBezTo>
                  <a:pt x="89137" y="128541"/>
                  <a:pt x="82147" y="121550"/>
                  <a:pt x="73554" y="121550"/>
                </a:cubicBezTo>
                <a:close/>
                <a:moveTo>
                  <a:pt x="159575" y="55476"/>
                </a:moveTo>
                <a:cubicBezTo>
                  <a:pt x="166460" y="55476"/>
                  <a:pt x="172041" y="61058"/>
                  <a:pt x="172041" y="67943"/>
                </a:cubicBezTo>
                <a:cubicBezTo>
                  <a:pt x="172041" y="74828"/>
                  <a:pt x="166460" y="80409"/>
                  <a:pt x="159575" y="80409"/>
                </a:cubicBezTo>
                <a:cubicBezTo>
                  <a:pt x="152690" y="80409"/>
                  <a:pt x="147108" y="74828"/>
                  <a:pt x="147108" y="67943"/>
                </a:cubicBezTo>
                <a:cubicBezTo>
                  <a:pt x="147108" y="61058"/>
                  <a:pt x="152690" y="55476"/>
                  <a:pt x="159575" y="55476"/>
                </a:cubicBezTo>
                <a:close/>
                <a:moveTo>
                  <a:pt x="159273" y="26006"/>
                </a:moveTo>
                <a:lnTo>
                  <a:pt x="24934" y="83051"/>
                </a:lnTo>
                <a:lnTo>
                  <a:pt x="24934" y="95994"/>
                </a:lnTo>
                <a:lnTo>
                  <a:pt x="294215" y="95994"/>
                </a:lnTo>
                <a:lnTo>
                  <a:pt x="294215" y="83064"/>
                </a:lnTo>
                <a:close/>
                <a:moveTo>
                  <a:pt x="164118" y="984"/>
                </a:moveTo>
                <a:lnTo>
                  <a:pt x="311537" y="63318"/>
                </a:lnTo>
                <a:cubicBezTo>
                  <a:pt x="316150" y="65268"/>
                  <a:pt x="319148" y="69791"/>
                  <a:pt x="319148" y="74800"/>
                </a:cubicBezTo>
                <a:lnTo>
                  <a:pt x="319148" y="108460"/>
                </a:lnTo>
                <a:cubicBezTo>
                  <a:pt x="319148" y="115346"/>
                  <a:pt x="313567" y="120927"/>
                  <a:pt x="306681" y="120927"/>
                </a:cubicBezTo>
                <a:lnTo>
                  <a:pt x="282371" y="120927"/>
                </a:lnTo>
                <a:lnTo>
                  <a:pt x="282371" y="201337"/>
                </a:lnTo>
                <a:cubicBezTo>
                  <a:pt x="282371" y="208223"/>
                  <a:pt x="276790" y="213804"/>
                  <a:pt x="269905" y="213804"/>
                </a:cubicBezTo>
                <a:cubicBezTo>
                  <a:pt x="263019" y="213804"/>
                  <a:pt x="257438" y="208223"/>
                  <a:pt x="257438" y="201337"/>
                </a:cubicBezTo>
                <a:lnTo>
                  <a:pt x="257438" y="137134"/>
                </a:lnTo>
                <a:cubicBezTo>
                  <a:pt x="257438" y="128541"/>
                  <a:pt x="250447" y="121550"/>
                  <a:pt x="241855" y="121550"/>
                </a:cubicBezTo>
                <a:cubicBezTo>
                  <a:pt x="233262" y="121550"/>
                  <a:pt x="226271" y="128541"/>
                  <a:pt x="226271" y="137134"/>
                </a:cubicBezTo>
                <a:lnTo>
                  <a:pt x="226271" y="250581"/>
                </a:lnTo>
                <a:lnTo>
                  <a:pt x="276138" y="250581"/>
                </a:lnTo>
                <a:cubicBezTo>
                  <a:pt x="280206" y="250581"/>
                  <a:pt x="284018" y="252566"/>
                  <a:pt x="286351" y="255899"/>
                </a:cubicBezTo>
                <a:lnTo>
                  <a:pt x="316895" y="299532"/>
                </a:lnTo>
                <a:cubicBezTo>
                  <a:pt x="319560" y="303340"/>
                  <a:pt x="319886" y="308316"/>
                  <a:pt x="317739" y="312438"/>
                </a:cubicBezTo>
                <a:cubicBezTo>
                  <a:pt x="315593" y="316562"/>
                  <a:pt x="311330" y="319148"/>
                  <a:pt x="306681" y="319148"/>
                </a:cubicBezTo>
                <a:lnTo>
                  <a:pt x="12467" y="319148"/>
                </a:lnTo>
                <a:cubicBezTo>
                  <a:pt x="7819" y="319148"/>
                  <a:pt x="3556" y="316562"/>
                  <a:pt x="1409" y="312439"/>
                </a:cubicBezTo>
                <a:cubicBezTo>
                  <a:pt x="-738" y="308316"/>
                  <a:pt x="-412" y="303340"/>
                  <a:pt x="2254" y="299532"/>
                </a:cubicBezTo>
                <a:lnTo>
                  <a:pt x="32797" y="255899"/>
                </a:lnTo>
                <a:cubicBezTo>
                  <a:pt x="32874" y="255788"/>
                  <a:pt x="32957" y="255684"/>
                  <a:pt x="33037" y="255577"/>
                </a:cubicBezTo>
                <a:lnTo>
                  <a:pt x="33037" y="120927"/>
                </a:lnTo>
                <a:lnTo>
                  <a:pt x="12467" y="120927"/>
                </a:lnTo>
                <a:cubicBezTo>
                  <a:pt x="5582" y="120927"/>
                  <a:pt x="0" y="115346"/>
                  <a:pt x="0" y="108460"/>
                </a:cubicBezTo>
                <a:lnTo>
                  <a:pt x="0" y="74800"/>
                </a:lnTo>
                <a:cubicBezTo>
                  <a:pt x="0" y="69798"/>
                  <a:pt x="2990" y="65281"/>
                  <a:pt x="7594" y="63325"/>
                </a:cubicBezTo>
                <a:lnTo>
                  <a:pt x="154390" y="992"/>
                </a:lnTo>
                <a:cubicBezTo>
                  <a:pt x="157498" y="-328"/>
                  <a:pt x="161007" y="-331"/>
                  <a:pt x="164118" y="984"/>
                </a:cubicBezTo>
                <a:close/>
              </a:path>
            </a:pathLst>
          </a:custGeom>
          <a:solidFill>
            <a:schemeClr val="accent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A283D3B-5570-4E29-83DF-36DF7755A38E}"/>
              </a:ext>
            </a:extLst>
          </p:cNvPr>
          <p:cNvGrpSpPr/>
          <p:nvPr/>
        </p:nvGrpSpPr>
        <p:grpSpPr>
          <a:xfrm flipH="1">
            <a:off x="8067221" y="-116357"/>
            <a:ext cx="4876800" cy="1517804"/>
            <a:chOff x="-742950" y="-116357"/>
            <a:chExt cx="4876800" cy="1517804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D885A94F-5A3F-4720-9BF6-C46C73356CA1}"/>
                </a:ext>
              </a:extLst>
            </p:cNvPr>
            <p:cNvSpPr/>
            <p:nvPr/>
          </p:nvSpPr>
          <p:spPr>
            <a:xfrm>
              <a:off x="-742950" y="-116357"/>
              <a:ext cx="4876800" cy="1517804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C16154DF-6A4F-4D6A-BB20-2AEC99D27628}"/>
                </a:ext>
              </a:extLst>
            </p:cNvPr>
            <p:cNvSpPr/>
            <p:nvPr/>
          </p:nvSpPr>
          <p:spPr>
            <a:xfrm>
              <a:off x="1" y="1"/>
              <a:ext cx="2667956" cy="855459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31" name="Freeform 52">
              <a:extLst>
                <a:ext uri="{FF2B5EF4-FFF2-40B4-BE49-F238E27FC236}">
                  <a16:creationId xmlns:a16="http://schemas.microsoft.com/office/drawing/2014/main" id="{0FBB9254-5703-4586-BD03-C69E6C972E91}"/>
                </a:ext>
              </a:extLst>
            </p:cNvPr>
            <p:cNvSpPr/>
            <p:nvPr/>
          </p:nvSpPr>
          <p:spPr>
            <a:xfrm>
              <a:off x="1" y="1"/>
              <a:ext cx="1408056" cy="1244600"/>
            </a:xfrm>
            <a:custGeom>
              <a:avLst/>
              <a:gdLst>
                <a:gd name="connsiteX0" fmla="*/ 0 w 1666566"/>
                <a:gd name="connsiteY0" fmla="*/ 0 h 2126144"/>
                <a:gd name="connsiteX1" fmla="*/ 1618091 w 1666566"/>
                <a:gd name="connsiteY1" fmla="*/ 0 h 2126144"/>
                <a:gd name="connsiteX2" fmla="*/ 1631461 w 1666566"/>
                <a:gd name="connsiteY2" fmla="*/ 23087 h 2126144"/>
                <a:gd name="connsiteX3" fmla="*/ 1514936 w 1666566"/>
                <a:gd name="connsiteY3" fmla="*/ 616789 h 2126144"/>
                <a:gd name="connsiteX4" fmla="*/ 1176820 w 1666566"/>
                <a:gd name="connsiteY4" fmla="*/ 835984 h 2126144"/>
                <a:gd name="connsiteX5" fmla="*/ 695838 w 1666566"/>
                <a:gd name="connsiteY5" fmla="*/ 1169541 h 2126144"/>
                <a:gd name="connsiteX6" fmla="*/ 472014 w 1666566"/>
                <a:gd name="connsiteY6" fmla="*/ 1870011 h 2126144"/>
                <a:gd name="connsiteX7" fmla="*/ 62838 w 1666566"/>
                <a:gd name="connsiteY7" fmla="*/ 2115935 h 2126144"/>
                <a:gd name="connsiteX8" fmla="*/ 0 w 1666566"/>
                <a:gd name="connsiteY8" fmla="*/ 2126144 h 212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6566" h="2126144">
                  <a:moveTo>
                    <a:pt x="0" y="0"/>
                  </a:moveTo>
                  <a:lnTo>
                    <a:pt x="1618091" y="0"/>
                  </a:lnTo>
                  <a:lnTo>
                    <a:pt x="1631461" y="23087"/>
                  </a:lnTo>
                  <a:cubicBezTo>
                    <a:pt x="1729235" y="269234"/>
                    <a:pt x="1600655" y="548886"/>
                    <a:pt x="1514936" y="616789"/>
                  </a:cubicBezTo>
                  <a:cubicBezTo>
                    <a:pt x="1410167" y="697796"/>
                    <a:pt x="1319685" y="778802"/>
                    <a:pt x="1176820" y="835984"/>
                  </a:cubicBezTo>
                  <a:cubicBezTo>
                    <a:pt x="991094" y="912225"/>
                    <a:pt x="805368" y="1002762"/>
                    <a:pt x="695838" y="1169541"/>
                  </a:cubicBezTo>
                  <a:cubicBezTo>
                    <a:pt x="557734" y="1374440"/>
                    <a:pt x="629167" y="1679407"/>
                    <a:pt x="472014" y="1870011"/>
                  </a:cubicBezTo>
                  <a:cubicBezTo>
                    <a:pt x="379152" y="1991522"/>
                    <a:pt x="221999" y="2080867"/>
                    <a:pt x="62838" y="2115935"/>
                  </a:cubicBezTo>
                  <a:lnTo>
                    <a:pt x="0" y="2126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A7288B3-D040-4121-8BFC-284758F2638C}"/>
              </a:ext>
            </a:extLst>
          </p:cNvPr>
          <p:cNvGrpSpPr/>
          <p:nvPr/>
        </p:nvGrpSpPr>
        <p:grpSpPr>
          <a:xfrm>
            <a:off x="3815866" y="5755048"/>
            <a:ext cx="955173" cy="877494"/>
            <a:chOff x="287898" y="127354"/>
            <a:chExt cx="955173" cy="87749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7D8D0D3-39D1-47F2-B087-3A5DC82A2DFE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BD36369-43B7-46D4-87B4-A25D33130E68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46ACBA3-8AF6-410B-AECD-42A74EAE9A41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AD6C715-7977-49B5-9631-EDBEE158CE3D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0CD937F-F0F4-4DE4-8F8B-41C4501DEA31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A326EB7E-ED42-4A54-82B6-68C2ADA0EA50}"/>
              </a:ext>
            </a:extLst>
          </p:cNvPr>
          <p:cNvSpPr txBox="1"/>
          <p:nvPr/>
        </p:nvSpPr>
        <p:spPr>
          <a:xfrm>
            <a:off x="3720423" y="3745953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3F1D1C-1856-4E66-988B-6B8B4A01EE53}"/>
              </a:ext>
            </a:extLst>
          </p:cNvPr>
          <p:cNvSpPr txBox="1"/>
          <p:nvPr/>
        </p:nvSpPr>
        <p:spPr>
          <a:xfrm>
            <a:off x="3720423" y="4022952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1D6D5EB-D86A-4145-A1A7-D39F6DB12604}"/>
              </a:ext>
            </a:extLst>
          </p:cNvPr>
          <p:cNvSpPr txBox="1"/>
          <p:nvPr/>
        </p:nvSpPr>
        <p:spPr>
          <a:xfrm>
            <a:off x="7278662" y="1119095"/>
            <a:ext cx="2739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  <a:latin typeface="Great Vibes" panose="02000507080000020002" pitchFamily="2" charset="0"/>
              </a:rPr>
              <a:t>Founder Info</a:t>
            </a:r>
            <a:endParaRPr lang="en-ID" sz="40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080965B-48D9-4643-B835-4612DE04F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" t="9728" r="76214" b="53740"/>
          <a:stretch>
            <a:fillRect/>
          </a:stretch>
        </p:blipFill>
        <p:spPr>
          <a:xfrm>
            <a:off x="289275" y="667134"/>
            <a:ext cx="2613582" cy="2505350"/>
          </a:xfrm>
          <a:custGeom>
            <a:avLst/>
            <a:gdLst>
              <a:gd name="connsiteX0" fmla="*/ 0 w 2613582"/>
              <a:gd name="connsiteY0" fmla="*/ 0 h 2505350"/>
              <a:gd name="connsiteX1" fmla="*/ 2613582 w 2613582"/>
              <a:gd name="connsiteY1" fmla="*/ 0 h 2505350"/>
              <a:gd name="connsiteX2" fmla="*/ 2613582 w 2613582"/>
              <a:gd name="connsiteY2" fmla="*/ 2505350 h 2505350"/>
              <a:gd name="connsiteX3" fmla="*/ 0 w 2613582"/>
              <a:gd name="connsiteY3" fmla="*/ 2505350 h 25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3582" h="2505350">
                <a:moveTo>
                  <a:pt x="0" y="0"/>
                </a:moveTo>
                <a:lnTo>
                  <a:pt x="2613582" y="0"/>
                </a:lnTo>
                <a:lnTo>
                  <a:pt x="2613582" y="2505350"/>
                </a:lnTo>
                <a:lnTo>
                  <a:pt x="0" y="250535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0865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9">
            <a:extLst>
              <a:ext uri="{FF2B5EF4-FFF2-40B4-BE49-F238E27FC236}">
                <a16:creationId xmlns:a16="http://schemas.microsoft.com/office/drawing/2014/main" id="{818DF70D-0A3A-42FF-A4B6-DC8C99AC6FED}"/>
              </a:ext>
            </a:extLst>
          </p:cNvPr>
          <p:cNvSpPr/>
          <p:nvPr/>
        </p:nvSpPr>
        <p:spPr>
          <a:xfrm rot="10800000">
            <a:off x="6850722" y="5377234"/>
            <a:ext cx="5939786" cy="161411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DF0D2390-6CA9-4DFD-A6C4-2B8EBC07F455}"/>
              </a:ext>
            </a:extLst>
          </p:cNvPr>
          <p:cNvSpPr/>
          <p:nvPr/>
        </p:nvSpPr>
        <p:spPr>
          <a:xfrm rot="10800000">
            <a:off x="7775727" y="6136222"/>
            <a:ext cx="3951069" cy="73901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2" name="Freeform 5">
            <a:extLst>
              <a:ext uri="{FF2B5EF4-FFF2-40B4-BE49-F238E27FC236}">
                <a16:creationId xmlns:a16="http://schemas.microsoft.com/office/drawing/2014/main" id="{2B050E44-4C31-4006-A23A-5C4E4DC39866}"/>
              </a:ext>
            </a:extLst>
          </p:cNvPr>
          <p:cNvSpPr/>
          <p:nvPr/>
        </p:nvSpPr>
        <p:spPr>
          <a:xfrm rot="10800000">
            <a:off x="9473158" y="5615407"/>
            <a:ext cx="2722264" cy="1259827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50CFE6E-5655-4832-BB59-65D7D63EBC2E}"/>
              </a:ext>
            </a:extLst>
          </p:cNvPr>
          <p:cNvSpPr/>
          <p:nvPr/>
        </p:nvSpPr>
        <p:spPr>
          <a:xfrm>
            <a:off x="6089537" y="0"/>
            <a:ext cx="5064997" cy="63717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C5DB39-FA5F-4416-B95F-C87FFF645D83}"/>
              </a:ext>
            </a:extLst>
          </p:cNvPr>
          <p:cNvSpPr txBox="1"/>
          <p:nvPr/>
        </p:nvSpPr>
        <p:spPr>
          <a:xfrm>
            <a:off x="777854" y="1549939"/>
            <a:ext cx="20072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Our Best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Employee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3837E2-3352-4AFB-B526-114923464B20}"/>
              </a:ext>
            </a:extLst>
          </p:cNvPr>
          <p:cNvSpPr txBox="1"/>
          <p:nvPr/>
        </p:nvSpPr>
        <p:spPr>
          <a:xfrm>
            <a:off x="796541" y="2610513"/>
            <a:ext cx="39206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BC05F4-D758-4345-AE9D-9AFAFFDFFA1D}"/>
              </a:ext>
            </a:extLst>
          </p:cNvPr>
          <p:cNvGrpSpPr/>
          <p:nvPr/>
        </p:nvGrpSpPr>
        <p:grpSpPr>
          <a:xfrm>
            <a:off x="8940775" y="1865623"/>
            <a:ext cx="2064657" cy="1528416"/>
            <a:chOff x="8699475" y="760777"/>
            <a:chExt cx="2064657" cy="152841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01E9511-1EBF-45A0-96B1-C0F32E23B104}"/>
                </a:ext>
              </a:extLst>
            </p:cNvPr>
            <p:cNvSpPr txBox="1"/>
            <p:nvPr/>
          </p:nvSpPr>
          <p:spPr>
            <a:xfrm>
              <a:off x="8699475" y="760777"/>
              <a:ext cx="1366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Maria </a:t>
              </a:r>
              <a:r>
                <a:rPr lang="en-US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Jovanka</a:t>
              </a:r>
              <a:endParaRPr lang="en-ID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D7000E-899F-48C6-9B87-B4DC13925442}"/>
                </a:ext>
              </a:extLst>
            </p:cNvPr>
            <p:cNvSpPr txBox="1"/>
            <p:nvPr/>
          </p:nvSpPr>
          <p:spPr>
            <a:xfrm>
              <a:off x="8699475" y="1068554"/>
              <a:ext cx="2064657" cy="576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E8AC559-8D49-4DF0-B7E7-C6A00B19B080}"/>
                </a:ext>
              </a:extLst>
            </p:cNvPr>
            <p:cNvGrpSpPr/>
            <p:nvPr/>
          </p:nvGrpSpPr>
          <p:grpSpPr>
            <a:xfrm>
              <a:off x="8826910" y="1745070"/>
              <a:ext cx="986243" cy="198500"/>
              <a:chOff x="8886906" y="2010815"/>
              <a:chExt cx="986243" cy="198500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B8006717-DB05-4224-B342-1362B20EB1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74650" y="2029232"/>
                <a:ext cx="198499" cy="161665"/>
              </a:xfrm>
              <a:custGeom>
                <a:avLst/>
                <a:gdLst>
                  <a:gd name="connsiteX0" fmla="*/ 281283 w 319151"/>
                  <a:gd name="connsiteY0" fmla="*/ 41754 h 259928"/>
                  <a:gd name="connsiteX1" fmla="*/ 281125 w 319151"/>
                  <a:gd name="connsiteY1" fmla="*/ 41140 h 259928"/>
                  <a:gd name="connsiteX2" fmla="*/ 310422 w 319151"/>
                  <a:gd name="connsiteY2" fmla="*/ 4363 h 259928"/>
                  <a:gd name="connsiteX3" fmla="*/ 268035 w 319151"/>
                  <a:gd name="connsiteY3" fmla="*/ 20570 h 259928"/>
                  <a:gd name="connsiteX4" fmla="*/ 221285 w 319151"/>
                  <a:gd name="connsiteY4" fmla="*/ 0 h 259928"/>
                  <a:gd name="connsiteX5" fmla="*/ 155211 w 319151"/>
                  <a:gd name="connsiteY5" fmla="*/ 65450 h 259928"/>
                  <a:gd name="connsiteX6" fmla="*/ 156280 w 319151"/>
                  <a:gd name="connsiteY6" fmla="*/ 81073 h 259928"/>
                  <a:gd name="connsiteX7" fmla="*/ 67216 w 319151"/>
                  <a:gd name="connsiteY7" fmla="*/ 50288 h 259928"/>
                  <a:gd name="connsiteX8" fmla="*/ 30359 w 319151"/>
                  <a:gd name="connsiteY8" fmla="*/ 18459 h 259928"/>
                  <a:gd name="connsiteX9" fmla="*/ 15603 w 319151"/>
                  <a:gd name="connsiteY9" fmla="*/ 14746 h 259928"/>
                  <a:gd name="connsiteX10" fmla="*/ 8248 w 319151"/>
                  <a:gd name="connsiteY10" fmla="*/ 28065 h 259928"/>
                  <a:gd name="connsiteX11" fmla="*/ 37634 w 319151"/>
                  <a:gd name="connsiteY11" fmla="*/ 101414 h 259928"/>
                  <a:gd name="connsiteX12" fmla="*/ 28460 w 319151"/>
                  <a:gd name="connsiteY12" fmla="*/ 98784 h 259928"/>
                  <a:gd name="connsiteX13" fmla="*/ 14503 w 319151"/>
                  <a:gd name="connsiteY13" fmla="*/ 99860 h 259928"/>
                  <a:gd name="connsiteX14" fmla="*/ 10597 w 319151"/>
                  <a:gd name="connsiteY14" fmla="*/ 113593 h 259928"/>
                  <a:gd name="connsiteX15" fmla="*/ 62008 w 319151"/>
                  <a:gd name="connsiteY15" fmla="*/ 164006 h 259928"/>
                  <a:gd name="connsiteX16" fmla="*/ 45760 w 319151"/>
                  <a:gd name="connsiteY16" fmla="*/ 166433 h 259928"/>
                  <a:gd name="connsiteX17" fmla="*/ 45504 w 319151"/>
                  <a:gd name="connsiteY17" fmla="*/ 166431 h 259928"/>
                  <a:gd name="connsiteX18" fmla="*/ 33751 w 319151"/>
                  <a:gd name="connsiteY18" fmla="*/ 174751 h 259928"/>
                  <a:gd name="connsiteX19" fmla="*/ 37883 w 319151"/>
                  <a:gd name="connsiteY19" fmla="*/ 188761 h 259928"/>
                  <a:gd name="connsiteX20" fmla="*/ 85787 w 319151"/>
                  <a:gd name="connsiteY20" fmla="*/ 209957 h 259928"/>
                  <a:gd name="connsiteX21" fmla="*/ 49880 w 319151"/>
                  <a:gd name="connsiteY21" fmla="*/ 220018 h 259928"/>
                  <a:gd name="connsiteX22" fmla="*/ 15440 w 319151"/>
                  <a:gd name="connsiteY22" fmla="*/ 217902 h 259928"/>
                  <a:gd name="connsiteX23" fmla="*/ 629 w 319151"/>
                  <a:gd name="connsiteY23" fmla="*/ 226110 h 259928"/>
                  <a:gd name="connsiteX24" fmla="*/ 7663 w 319151"/>
                  <a:gd name="connsiteY24" fmla="*/ 241513 h 259928"/>
                  <a:gd name="connsiteX25" fmla="*/ 94750 w 319151"/>
                  <a:gd name="connsiteY25" fmla="*/ 259929 h 259928"/>
                  <a:gd name="connsiteX26" fmla="*/ 166439 w 319151"/>
                  <a:gd name="connsiteY26" fmla="*/ 251212 h 259928"/>
                  <a:gd name="connsiteX27" fmla="*/ 231395 w 319151"/>
                  <a:gd name="connsiteY27" fmla="*/ 211976 h 259928"/>
                  <a:gd name="connsiteX28" fmla="*/ 231302 w 319151"/>
                  <a:gd name="connsiteY28" fmla="*/ 194344 h 259928"/>
                  <a:gd name="connsiteX29" fmla="*/ 213671 w 319151"/>
                  <a:gd name="connsiteY29" fmla="*/ 194439 h 259928"/>
                  <a:gd name="connsiteX30" fmla="*/ 94750 w 319151"/>
                  <a:gd name="connsiteY30" fmla="*/ 234998 h 259928"/>
                  <a:gd name="connsiteX31" fmla="*/ 91424 w 319151"/>
                  <a:gd name="connsiteY31" fmla="*/ 234954 h 259928"/>
                  <a:gd name="connsiteX32" fmla="*/ 124962 w 319151"/>
                  <a:gd name="connsiteY32" fmla="*/ 209239 h 259928"/>
                  <a:gd name="connsiteX33" fmla="*/ 126664 w 319151"/>
                  <a:gd name="connsiteY33" fmla="*/ 196168 h 259928"/>
                  <a:gd name="connsiteX34" fmla="*/ 115685 w 319151"/>
                  <a:gd name="connsiteY34" fmla="*/ 188876 h 259928"/>
                  <a:gd name="connsiteX35" fmla="*/ 81699 w 319151"/>
                  <a:gd name="connsiteY35" fmla="*/ 182905 h 259928"/>
                  <a:gd name="connsiteX36" fmla="*/ 100983 w 319151"/>
                  <a:gd name="connsiteY36" fmla="*/ 167054 h 259928"/>
                  <a:gd name="connsiteX37" fmla="*/ 102612 w 319151"/>
                  <a:gd name="connsiteY37" fmla="*/ 155011 h 259928"/>
                  <a:gd name="connsiteX38" fmla="*/ 93216 w 319151"/>
                  <a:gd name="connsiteY38" fmla="*/ 147305 h 259928"/>
                  <a:gd name="connsiteX39" fmla="*/ 49368 w 319151"/>
                  <a:gd name="connsiteY39" fmla="*/ 126825 h 259928"/>
                  <a:gd name="connsiteX40" fmla="*/ 65984 w 319151"/>
                  <a:gd name="connsiteY40" fmla="*/ 124297 h 259928"/>
                  <a:gd name="connsiteX41" fmla="*/ 75005 w 319151"/>
                  <a:gd name="connsiteY41" fmla="*/ 115417 h 259928"/>
                  <a:gd name="connsiteX42" fmla="*/ 71611 w 319151"/>
                  <a:gd name="connsiteY42" fmla="*/ 103225 h 259928"/>
                  <a:gd name="connsiteX43" fmla="*/ 46222 w 319151"/>
                  <a:gd name="connsiteY43" fmla="*/ 66113 h 259928"/>
                  <a:gd name="connsiteX44" fmla="*/ 52631 w 319151"/>
                  <a:gd name="connsiteY44" fmla="*/ 70537 h 259928"/>
                  <a:gd name="connsiteX45" fmla="*/ 171420 w 319151"/>
                  <a:gd name="connsiteY45" fmla="*/ 106590 h 259928"/>
                  <a:gd name="connsiteX46" fmla="*/ 181313 w 319151"/>
                  <a:gd name="connsiteY46" fmla="*/ 101696 h 259928"/>
                  <a:gd name="connsiteX47" fmla="*/ 183454 w 319151"/>
                  <a:gd name="connsiteY47" fmla="*/ 90861 h 259928"/>
                  <a:gd name="connsiteX48" fmla="*/ 180147 w 319151"/>
                  <a:gd name="connsiteY48" fmla="*/ 65450 h 259928"/>
                  <a:gd name="connsiteX49" fmla="*/ 192210 w 319151"/>
                  <a:gd name="connsiteY49" fmla="*/ 36903 h 259928"/>
                  <a:gd name="connsiteX50" fmla="*/ 221287 w 319151"/>
                  <a:gd name="connsiteY50" fmla="*/ 24933 h 259928"/>
                  <a:gd name="connsiteX51" fmla="*/ 249858 w 319151"/>
                  <a:gd name="connsiteY51" fmla="*/ 37634 h 259928"/>
                  <a:gd name="connsiteX52" fmla="*/ 261804 w 319151"/>
                  <a:gd name="connsiteY52" fmla="*/ 66001 h 259928"/>
                  <a:gd name="connsiteX53" fmla="*/ 261804 w 319151"/>
                  <a:gd name="connsiteY53" fmla="*/ 73554 h 259928"/>
                  <a:gd name="connsiteX54" fmla="*/ 261894 w 319151"/>
                  <a:gd name="connsiteY54" fmla="*/ 74598 h 259928"/>
                  <a:gd name="connsiteX55" fmla="*/ 261804 w 319151"/>
                  <a:gd name="connsiteY55" fmla="*/ 76047 h 259928"/>
                  <a:gd name="connsiteX56" fmla="*/ 246213 w 319151"/>
                  <a:gd name="connsiteY56" fmla="*/ 151035 h 259928"/>
                  <a:gd name="connsiteX57" fmla="*/ 252018 w 319151"/>
                  <a:gd name="connsiteY57" fmla="*/ 167685 h 259928"/>
                  <a:gd name="connsiteX58" fmla="*/ 257431 w 319151"/>
                  <a:gd name="connsiteY58" fmla="*/ 168926 h 259928"/>
                  <a:gd name="connsiteX59" fmla="*/ 268666 w 319151"/>
                  <a:gd name="connsiteY59" fmla="*/ 161880 h 259928"/>
                  <a:gd name="connsiteX60" fmla="*/ 286738 w 319151"/>
                  <a:gd name="connsiteY60" fmla="*/ 76047 h 259928"/>
                  <a:gd name="connsiteX61" fmla="*/ 286652 w 319151"/>
                  <a:gd name="connsiteY61" fmla="*/ 74644 h 259928"/>
                  <a:gd name="connsiteX62" fmla="*/ 286738 w 319151"/>
                  <a:gd name="connsiteY62" fmla="*/ 73554 h 259928"/>
                  <a:gd name="connsiteX63" fmla="*/ 286738 w 319151"/>
                  <a:gd name="connsiteY63" fmla="*/ 64827 h 259928"/>
                  <a:gd name="connsiteX64" fmla="*/ 319151 w 319151"/>
                  <a:gd name="connsiteY64" fmla="*/ 29920 h 259928"/>
                  <a:gd name="connsiteX65" fmla="*/ 281283 w 319151"/>
                  <a:gd name="connsiteY65" fmla="*/ 41754 h 259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19151" h="259928">
                    <a:moveTo>
                      <a:pt x="281283" y="41754"/>
                    </a:moveTo>
                    <a:lnTo>
                      <a:pt x="281125" y="41140"/>
                    </a:lnTo>
                    <a:cubicBezTo>
                      <a:pt x="294646" y="33034"/>
                      <a:pt x="305564" y="19672"/>
                      <a:pt x="310422" y="4363"/>
                    </a:cubicBezTo>
                    <a:cubicBezTo>
                      <a:pt x="297756" y="11899"/>
                      <a:pt x="282937" y="17614"/>
                      <a:pt x="268035" y="20570"/>
                    </a:cubicBezTo>
                    <a:cubicBezTo>
                      <a:pt x="256085" y="7838"/>
                      <a:pt x="240141" y="0"/>
                      <a:pt x="221285" y="0"/>
                    </a:cubicBezTo>
                    <a:cubicBezTo>
                      <a:pt x="185148" y="0"/>
                      <a:pt x="155211" y="29258"/>
                      <a:pt x="155211" y="65450"/>
                    </a:cubicBezTo>
                    <a:cubicBezTo>
                      <a:pt x="155211" y="70997"/>
                      <a:pt x="155669" y="76368"/>
                      <a:pt x="156280" y="81073"/>
                    </a:cubicBezTo>
                    <a:cubicBezTo>
                      <a:pt x="124461" y="78601"/>
                      <a:pt x="94560" y="68277"/>
                      <a:pt x="67216" y="50288"/>
                    </a:cubicBezTo>
                    <a:cubicBezTo>
                      <a:pt x="43339" y="34583"/>
                      <a:pt x="30469" y="18595"/>
                      <a:pt x="30359" y="18459"/>
                    </a:cubicBezTo>
                    <a:cubicBezTo>
                      <a:pt x="26853" y="14015"/>
                      <a:pt x="20792" y="12489"/>
                      <a:pt x="15603" y="14746"/>
                    </a:cubicBezTo>
                    <a:cubicBezTo>
                      <a:pt x="10412" y="17003"/>
                      <a:pt x="7393" y="22472"/>
                      <a:pt x="8248" y="28065"/>
                    </a:cubicBezTo>
                    <a:cubicBezTo>
                      <a:pt x="8545" y="29996"/>
                      <a:pt x="14632" y="68160"/>
                      <a:pt x="37634" y="101414"/>
                    </a:cubicBezTo>
                    <a:cubicBezTo>
                      <a:pt x="32273" y="100579"/>
                      <a:pt x="29073" y="99089"/>
                      <a:pt x="28460" y="98784"/>
                    </a:cubicBezTo>
                    <a:cubicBezTo>
                      <a:pt x="24009" y="96147"/>
                      <a:pt x="18552" y="96632"/>
                      <a:pt x="14503" y="99860"/>
                    </a:cubicBezTo>
                    <a:cubicBezTo>
                      <a:pt x="10429" y="103109"/>
                      <a:pt x="8973" y="108643"/>
                      <a:pt x="10597" y="113593"/>
                    </a:cubicBezTo>
                    <a:cubicBezTo>
                      <a:pt x="11123" y="115200"/>
                      <a:pt x="22063" y="147100"/>
                      <a:pt x="62008" y="164006"/>
                    </a:cubicBezTo>
                    <a:cubicBezTo>
                      <a:pt x="53449" y="166475"/>
                      <a:pt x="45857" y="166433"/>
                      <a:pt x="45760" y="166433"/>
                    </a:cubicBezTo>
                    <a:cubicBezTo>
                      <a:pt x="45675" y="166433"/>
                      <a:pt x="45589" y="166431"/>
                      <a:pt x="45504" y="166431"/>
                    </a:cubicBezTo>
                    <a:cubicBezTo>
                      <a:pt x="40228" y="166431"/>
                      <a:pt x="35511" y="169759"/>
                      <a:pt x="33751" y="174751"/>
                    </a:cubicBezTo>
                    <a:cubicBezTo>
                      <a:pt x="31959" y="179823"/>
                      <a:pt x="33627" y="185472"/>
                      <a:pt x="37883" y="188761"/>
                    </a:cubicBezTo>
                    <a:cubicBezTo>
                      <a:pt x="38845" y="189504"/>
                      <a:pt x="56727" y="203091"/>
                      <a:pt x="85787" y="209957"/>
                    </a:cubicBezTo>
                    <a:cubicBezTo>
                      <a:pt x="75621" y="215552"/>
                      <a:pt x="63622" y="218920"/>
                      <a:pt x="49880" y="220018"/>
                    </a:cubicBezTo>
                    <a:cubicBezTo>
                      <a:pt x="30861" y="221537"/>
                      <a:pt x="15565" y="217934"/>
                      <a:pt x="15440" y="217902"/>
                    </a:cubicBezTo>
                    <a:cubicBezTo>
                      <a:pt x="9117" y="216354"/>
                      <a:pt x="2667" y="219928"/>
                      <a:pt x="629" y="226110"/>
                    </a:cubicBezTo>
                    <a:cubicBezTo>
                      <a:pt x="-1409" y="232292"/>
                      <a:pt x="1656" y="239003"/>
                      <a:pt x="7663" y="241513"/>
                    </a:cubicBezTo>
                    <a:cubicBezTo>
                      <a:pt x="9463" y="242263"/>
                      <a:pt x="52222" y="259929"/>
                      <a:pt x="94750" y="259929"/>
                    </a:cubicBezTo>
                    <a:cubicBezTo>
                      <a:pt x="124271" y="259929"/>
                      <a:pt x="146382" y="257241"/>
                      <a:pt x="166439" y="251212"/>
                    </a:cubicBezTo>
                    <a:cubicBezTo>
                      <a:pt x="191467" y="243685"/>
                      <a:pt x="212716" y="230851"/>
                      <a:pt x="231395" y="211976"/>
                    </a:cubicBezTo>
                    <a:cubicBezTo>
                      <a:pt x="236238" y="207081"/>
                      <a:pt x="236196" y="199187"/>
                      <a:pt x="231302" y="194344"/>
                    </a:cubicBezTo>
                    <a:cubicBezTo>
                      <a:pt x="226405" y="189501"/>
                      <a:pt x="218514" y="189543"/>
                      <a:pt x="213671" y="194439"/>
                    </a:cubicBezTo>
                    <a:cubicBezTo>
                      <a:pt x="180364" y="228100"/>
                      <a:pt x="142041" y="234998"/>
                      <a:pt x="94750" y="234998"/>
                    </a:cubicBezTo>
                    <a:cubicBezTo>
                      <a:pt x="93642" y="234998"/>
                      <a:pt x="92534" y="234983"/>
                      <a:pt x="91424" y="234954"/>
                    </a:cubicBezTo>
                    <a:cubicBezTo>
                      <a:pt x="104616" y="228898"/>
                      <a:pt x="115929" y="220262"/>
                      <a:pt x="124962" y="209239"/>
                    </a:cubicBezTo>
                    <a:cubicBezTo>
                      <a:pt x="127974" y="205562"/>
                      <a:pt x="128637" y="200495"/>
                      <a:pt x="126664" y="196168"/>
                    </a:cubicBezTo>
                    <a:cubicBezTo>
                      <a:pt x="124695" y="191844"/>
                      <a:pt x="120436" y="189017"/>
                      <a:pt x="115685" y="188876"/>
                    </a:cubicBezTo>
                    <a:cubicBezTo>
                      <a:pt x="102668" y="188493"/>
                      <a:pt x="91171" y="186000"/>
                      <a:pt x="81699" y="182905"/>
                    </a:cubicBezTo>
                    <a:cubicBezTo>
                      <a:pt x="88731" y="179333"/>
                      <a:pt x="95580" y="174259"/>
                      <a:pt x="100983" y="167054"/>
                    </a:cubicBezTo>
                    <a:cubicBezTo>
                      <a:pt x="103579" y="163594"/>
                      <a:pt x="104195" y="159036"/>
                      <a:pt x="102612" y="155011"/>
                    </a:cubicBezTo>
                    <a:cubicBezTo>
                      <a:pt x="101030" y="150986"/>
                      <a:pt x="97472" y="148069"/>
                      <a:pt x="93216" y="147305"/>
                    </a:cubicBezTo>
                    <a:cubicBezTo>
                      <a:pt x="72286" y="143543"/>
                      <a:pt x="58385" y="135118"/>
                      <a:pt x="49368" y="126825"/>
                    </a:cubicBezTo>
                    <a:cubicBezTo>
                      <a:pt x="54428" y="126562"/>
                      <a:pt x="59987" y="125795"/>
                      <a:pt x="65984" y="124297"/>
                    </a:cubicBezTo>
                    <a:cubicBezTo>
                      <a:pt x="70382" y="123197"/>
                      <a:pt x="73837" y="119797"/>
                      <a:pt x="75005" y="115417"/>
                    </a:cubicBezTo>
                    <a:cubicBezTo>
                      <a:pt x="76174" y="111039"/>
                      <a:pt x="74876" y="106369"/>
                      <a:pt x="71611" y="103225"/>
                    </a:cubicBezTo>
                    <a:cubicBezTo>
                      <a:pt x="60311" y="92337"/>
                      <a:pt x="52098" y="78842"/>
                      <a:pt x="46222" y="66113"/>
                    </a:cubicBezTo>
                    <a:cubicBezTo>
                      <a:pt x="48273" y="67581"/>
                      <a:pt x="50410" y="69059"/>
                      <a:pt x="52631" y="70537"/>
                    </a:cubicBezTo>
                    <a:cubicBezTo>
                      <a:pt x="77379" y="86985"/>
                      <a:pt x="118076" y="106590"/>
                      <a:pt x="171420" y="106590"/>
                    </a:cubicBezTo>
                    <a:cubicBezTo>
                      <a:pt x="175299" y="106590"/>
                      <a:pt x="178956" y="104776"/>
                      <a:pt x="181313" y="101696"/>
                    </a:cubicBezTo>
                    <a:cubicBezTo>
                      <a:pt x="183673" y="98619"/>
                      <a:pt x="184462" y="94606"/>
                      <a:pt x="183454" y="90861"/>
                    </a:cubicBezTo>
                    <a:cubicBezTo>
                      <a:pt x="183420" y="90739"/>
                      <a:pt x="180147" y="78450"/>
                      <a:pt x="180147" y="65450"/>
                    </a:cubicBezTo>
                    <a:cubicBezTo>
                      <a:pt x="180147" y="54715"/>
                      <a:pt x="184430" y="44576"/>
                      <a:pt x="192210" y="36903"/>
                    </a:cubicBezTo>
                    <a:cubicBezTo>
                      <a:pt x="200033" y="29185"/>
                      <a:pt x="210359" y="24933"/>
                      <a:pt x="221287" y="24933"/>
                    </a:cubicBezTo>
                    <a:cubicBezTo>
                      <a:pt x="232334" y="24933"/>
                      <a:pt x="241947" y="29207"/>
                      <a:pt x="249858" y="37634"/>
                    </a:cubicBezTo>
                    <a:cubicBezTo>
                      <a:pt x="255571" y="43010"/>
                      <a:pt x="261804" y="57347"/>
                      <a:pt x="261804" y="66001"/>
                    </a:cubicBezTo>
                    <a:lnTo>
                      <a:pt x="261804" y="73554"/>
                    </a:lnTo>
                    <a:cubicBezTo>
                      <a:pt x="261804" y="73817"/>
                      <a:pt x="261831" y="74175"/>
                      <a:pt x="261894" y="74598"/>
                    </a:cubicBezTo>
                    <a:cubicBezTo>
                      <a:pt x="261841" y="75075"/>
                      <a:pt x="261804" y="75558"/>
                      <a:pt x="261804" y="76047"/>
                    </a:cubicBezTo>
                    <a:cubicBezTo>
                      <a:pt x="261804" y="104387"/>
                      <a:pt x="256559" y="129617"/>
                      <a:pt x="246213" y="151035"/>
                    </a:cubicBezTo>
                    <a:cubicBezTo>
                      <a:pt x="243218" y="157236"/>
                      <a:pt x="245819" y="164690"/>
                      <a:pt x="252018" y="167685"/>
                    </a:cubicBezTo>
                    <a:cubicBezTo>
                      <a:pt x="253766" y="168527"/>
                      <a:pt x="255612" y="168926"/>
                      <a:pt x="257431" y="168926"/>
                    </a:cubicBezTo>
                    <a:cubicBezTo>
                      <a:pt x="262067" y="168926"/>
                      <a:pt x="266516" y="166331"/>
                      <a:pt x="268666" y="161880"/>
                    </a:cubicBezTo>
                    <a:cubicBezTo>
                      <a:pt x="280658" y="137051"/>
                      <a:pt x="286738" y="108173"/>
                      <a:pt x="286738" y="76047"/>
                    </a:cubicBezTo>
                    <a:cubicBezTo>
                      <a:pt x="286738" y="75572"/>
                      <a:pt x="286703" y="75105"/>
                      <a:pt x="286652" y="74644"/>
                    </a:cubicBezTo>
                    <a:cubicBezTo>
                      <a:pt x="286711" y="74216"/>
                      <a:pt x="286738" y="73846"/>
                      <a:pt x="286738" y="73554"/>
                    </a:cubicBezTo>
                    <a:lnTo>
                      <a:pt x="286738" y="64827"/>
                    </a:lnTo>
                    <a:cubicBezTo>
                      <a:pt x="299545" y="55577"/>
                      <a:pt x="310390" y="43083"/>
                      <a:pt x="319151" y="29920"/>
                    </a:cubicBezTo>
                    <a:cubicBezTo>
                      <a:pt x="319149" y="29920"/>
                      <a:pt x="296168" y="40809"/>
                      <a:pt x="281283" y="4175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1531671B-6511-448C-B48E-B774E3FD38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86906" y="2010815"/>
                <a:ext cx="198492" cy="198499"/>
              </a:xfrm>
              <a:custGeom>
                <a:avLst/>
                <a:gdLst>
                  <a:gd name="connsiteX0" fmla="*/ 162715 w 319135"/>
                  <a:gd name="connsiteY0" fmla="*/ 319147 h 319147"/>
                  <a:gd name="connsiteX1" fmla="*/ 159537 w 319135"/>
                  <a:gd name="connsiteY1" fmla="*/ 319142 h 319147"/>
                  <a:gd name="connsiteX2" fmla="*/ 88928 w 319135"/>
                  <a:gd name="connsiteY2" fmla="*/ 317199 h 319147"/>
                  <a:gd name="connsiteX3" fmla="*/ 34522 w 319135"/>
                  <a:gd name="connsiteY3" fmla="*/ 296605 h 319147"/>
                  <a:gd name="connsiteX4" fmla="*/ 5177 w 319135"/>
                  <a:gd name="connsiteY4" fmla="*/ 249229 h 319147"/>
                  <a:gd name="connsiteX5" fmla="*/ 360 w 319135"/>
                  <a:gd name="connsiteY5" fmla="*/ 199099 h 319147"/>
                  <a:gd name="connsiteX6" fmla="*/ 0 w 319135"/>
                  <a:gd name="connsiteY6" fmla="*/ 159602 h 319147"/>
                  <a:gd name="connsiteX7" fmla="*/ 360 w 319135"/>
                  <a:gd name="connsiteY7" fmla="*/ 120047 h 319147"/>
                  <a:gd name="connsiteX8" fmla="*/ 5177 w 319135"/>
                  <a:gd name="connsiteY8" fmla="*/ 69917 h 319147"/>
                  <a:gd name="connsiteX9" fmla="*/ 34522 w 319135"/>
                  <a:gd name="connsiteY9" fmla="*/ 22541 h 319147"/>
                  <a:gd name="connsiteX10" fmla="*/ 88930 w 319135"/>
                  <a:gd name="connsiteY10" fmla="*/ 1947 h 319147"/>
                  <a:gd name="connsiteX11" fmla="*/ 159598 w 319135"/>
                  <a:gd name="connsiteY11" fmla="*/ 4 h 319147"/>
                  <a:gd name="connsiteX12" fmla="*/ 230208 w 319135"/>
                  <a:gd name="connsiteY12" fmla="*/ 1947 h 319147"/>
                  <a:gd name="connsiteX13" fmla="*/ 284614 w 319135"/>
                  <a:gd name="connsiteY13" fmla="*/ 22541 h 319147"/>
                  <a:gd name="connsiteX14" fmla="*/ 313959 w 319135"/>
                  <a:gd name="connsiteY14" fmla="*/ 69917 h 319147"/>
                  <a:gd name="connsiteX15" fmla="*/ 318775 w 319135"/>
                  <a:gd name="connsiteY15" fmla="*/ 120047 h 319147"/>
                  <a:gd name="connsiteX16" fmla="*/ 319136 w 319135"/>
                  <a:gd name="connsiteY16" fmla="*/ 159544 h 319147"/>
                  <a:gd name="connsiteX17" fmla="*/ 318775 w 319135"/>
                  <a:gd name="connsiteY17" fmla="*/ 199099 h 319147"/>
                  <a:gd name="connsiteX18" fmla="*/ 306141 w 319135"/>
                  <a:gd name="connsiteY18" fmla="*/ 211395 h 319147"/>
                  <a:gd name="connsiteX19" fmla="*/ 293844 w 319135"/>
                  <a:gd name="connsiteY19" fmla="*/ 198758 h 319147"/>
                  <a:gd name="connsiteX20" fmla="*/ 294202 w 319135"/>
                  <a:gd name="connsiteY20" fmla="*/ 159544 h 319147"/>
                  <a:gd name="connsiteX21" fmla="*/ 293844 w 319135"/>
                  <a:gd name="connsiteY21" fmla="*/ 120388 h 319147"/>
                  <a:gd name="connsiteX22" fmla="*/ 289800 w 319135"/>
                  <a:gd name="connsiteY22" fmla="*/ 76083 h 319147"/>
                  <a:gd name="connsiteX23" fmla="*/ 268857 w 319135"/>
                  <a:gd name="connsiteY23" fmla="*/ 41865 h 319147"/>
                  <a:gd name="connsiteX24" fmla="*/ 228694 w 319135"/>
                  <a:gd name="connsiteY24" fmla="*/ 26834 h 319147"/>
                  <a:gd name="connsiteX25" fmla="*/ 159598 w 319135"/>
                  <a:gd name="connsiteY25" fmla="*/ 24935 h 319147"/>
                  <a:gd name="connsiteX26" fmla="*/ 90442 w 319135"/>
                  <a:gd name="connsiteY26" fmla="*/ 26834 h 319147"/>
                  <a:gd name="connsiteX27" fmla="*/ 50278 w 319135"/>
                  <a:gd name="connsiteY27" fmla="*/ 41862 h 319147"/>
                  <a:gd name="connsiteX28" fmla="*/ 29336 w 319135"/>
                  <a:gd name="connsiteY28" fmla="*/ 76083 h 319147"/>
                  <a:gd name="connsiteX29" fmla="*/ 25291 w 319135"/>
                  <a:gd name="connsiteY29" fmla="*/ 120388 h 319147"/>
                  <a:gd name="connsiteX30" fmla="*/ 24933 w 319135"/>
                  <a:gd name="connsiteY30" fmla="*/ 159602 h 319147"/>
                  <a:gd name="connsiteX31" fmla="*/ 25291 w 319135"/>
                  <a:gd name="connsiteY31" fmla="*/ 198758 h 319147"/>
                  <a:gd name="connsiteX32" fmla="*/ 29336 w 319135"/>
                  <a:gd name="connsiteY32" fmla="*/ 243064 h 319147"/>
                  <a:gd name="connsiteX33" fmla="*/ 50278 w 319135"/>
                  <a:gd name="connsiteY33" fmla="*/ 277281 h 319147"/>
                  <a:gd name="connsiteX34" fmla="*/ 90442 w 319135"/>
                  <a:gd name="connsiteY34" fmla="*/ 292312 h 319147"/>
                  <a:gd name="connsiteX35" fmla="*/ 159540 w 319135"/>
                  <a:gd name="connsiteY35" fmla="*/ 294209 h 319147"/>
                  <a:gd name="connsiteX36" fmla="*/ 228694 w 319135"/>
                  <a:gd name="connsiteY36" fmla="*/ 292312 h 319147"/>
                  <a:gd name="connsiteX37" fmla="*/ 268857 w 319135"/>
                  <a:gd name="connsiteY37" fmla="*/ 277281 h 319147"/>
                  <a:gd name="connsiteX38" fmla="*/ 285972 w 319135"/>
                  <a:gd name="connsiteY38" fmla="*/ 254352 h 319147"/>
                  <a:gd name="connsiteX39" fmla="*/ 302367 w 319135"/>
                  <a:gd name="connsiteY39" fmla="*/ 247868 h 319147"/>
                  <a:gd name="connsiteX40" fmla="*/ 308853 w 319135"/>
                  <a:gd name="connsiteY40" fmla="*/ 264262 h 319147"/>
                  <a:gd name="connsiteX41" fmla="*/ 284614 w 319135"/>
                  <a:gd name="connsiteY41" fmla="*/ 296605 h 319147"/>
                  <a:gd name="connsiteX42" fmla="*/ 230208 w 319135"/>
                  <a:gd name="connsiteY42" fmla="*/ 317199 h 319147"/>
                  <a:gd name="connsiteX43" fmla="*/ 162715 w 319135"/>
                  <a:gd name="connsiteY43" fmla="*/ 319147 h 319147"/>
                  <a:gd name="connsiteX44" fmla="*/ 236860 w 319135"/>
                  <a:gd name="connsiteY44" fmla="*/ 159573 h 319147"/>
                  <a:gd name="connsiteX45" fmla="*/ 158943 w 319135"/>
                  <a:gd name="connsiteY45" fmla="*/ 81656 h 319147"/>
                  <a:gd name="connsiteX46" fmla="*/ 81026 w 319135"/>
                  <a:gd name="connsiteY46" fmla="*/ 159573 h 319147"/>
                  <a:gd name="connsiteX47" fmla="*/ 158943 w 319135"/>
                  <a:gd name="connsiteY47" fmla="*/ 237490 h 319147"/>
                  <a:gd name="connsiteX48" fmla="*/ 236860 w 319135"/>
                  <a:gd name="connsiteY48" fmla="*/ 159573 h 319147"/>
                  <a:gd name="connsiteX49" fmla="*/ 211927 w 319135"/>
                  <a:gd name="connsiteY49" fmla="*/ 159573 h 319147"/>
                  <a:gd name="connsiteX50" fmla="*/ 158943 w 319135"/>
                  <a:gd name="connsiteY50" fmla="*/ 212557 h 319147"/>
                  <a:gd name="connsiteX51" fmla="*/ 105960 w 319135"/>
                  <a:gd name="connsiteY51" fmla="*/ 159573 h 319147"/>
                  <a:gd name="connsiteX52" fmla="*/ 158943 w 319135"/>
                  <a:gd name="connsiteY52" fmla="*/ 106590 h 319147"/>
                  <a:gd name="connsiteX53" fmla="*/ 211927 w 319135"/>
                  <a:gd name="connsiteY53" fmla="*/ 159573 h 319147"/>
                  <a:gd name="connsiteX54" fmla="*/ 245587 w 319135"/>
                  <a:gd name="connsiteY54" fmla="*/ 56723 h 319147"/>
                  <a:gd name="connsiteX55" fmla="*/ 226887 w 319135"/>
                  <a:gd name="connsiteY55" fmla="*/ 75423 h 319147"/>
                  <a:gd name="connsiteX56" fmla="*/ 245587 w 319135"/>
                  <a:gd name="connsiteY56" fmla="*/ 94123 h 319147"/>
                  <a:gd name="connsiteX57" fmla="*/ 264287 w 319135"/>
                  <a:gd name="connsiteY57" fmla="*/ 75423 h 319147"/>
                  <a:gd name="connsiteX58" fmla="*/ 245587 w 319135"/>
                  <a:gd name="connsiteY58" fmla="*/ 56723 h 31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19135" h="319147">
                    <a:moveTo>
                      <a:pt x="162715" y="319147"/>
                    </a:moveTo>
                    <a:cubicBezTo>
                      <a:pt x="161658" y="319147"/>
                      <a:pt x="160602" y="319147"/>
                      <a:pt x="159537" y="319142"/>
                    </a:cubicBezTo>
                    <a:cubicBezTo>
                      <a:pt x="134521" y="319203"/>
                      <a:pt x="111407" y="318568"/>
                      <a:pt x="88928" y="317199"/>
                    </a:cubicBezTo>
                    <a:cubicBezTo>
                      <a:pt x="68319" y="315945"/>
                      <a:pt x="49507" y="308823"/>
                      <a:pt x="34522" y="296605"/>
                    </a:cubicBezTo>
                    <a:cubicBezTo>
                      <a:pt x="20064" y="284815"/>
                      <a:pt x="10190" y="268874"/>
                      <a:pt x="5177" y="249229"/>
                    </a:cubicBezTo>
                    <a:cubicBezTo>
                      <a:pt x="813" y="232126"/>
                      <a:pt x="582" y="215337"/>
                      <a:pt x="360" y="199099"/>
                    </a:cubicBezTo>
                    <a:cubicBezTo>
                      <a:pt x="200" y="187448"/>
                      <a:pt x="34" y="173642"/>
                      <a:pt x="0" y="159602"/>
                    </a:cubicBezTo>
                    <a:cubicBezTo>
                      <a:pt x="34" y="145504"/>
                      <a:pt x="200" y="131698"/>
                      <a:pt x="360" y="120047"/>
                    </a:cubicBezTo>
                    <a:cubicBezTo>
                      <a:pt x="582" y="103811"/>
                      <a:pt x="813" y="87023"/>
                      <a:pt x="5177" y="69917"/>
                    </a:cubicBezTo>
                    <a:cubicBezTo>
                      <a:pt x="10190" y="50273"/>
                      <a:pt x="20064" y="34331"/>
                      <a:pt x="34522" y="22541"/>
                    </a:cubicBezTo>
                    <a:cubicBezTo>
                      <a:pt x="49507" y="10323"/>
                      <a:pt x="68319" y="3201"/>
                      <a:pt x="88930" y="1947"/>
                    </a:cubicBezTo>
                    <a:cubicBezTo>
                      <a:pt x="111409" y="581"/>
                      <a:pt x="134529" y="-57"/>
                      <a:pt x="159598" y="4"/>
                    </a:cubicBezTo>
                    <a:cubicBezTo>
                      <a:pt x="184622" y="-50"/>
                      <a:pt x="207729" y="581"/>
                      <a:pt x="230208" y="1947"/>
                    </a:cubicBezTo>
                    <a:cubicBezTo>
                      <a:pt x="250817" y="3201"/>
                      <a:pt x="269629" y="10323"/>
                      <a:pt x="284614" y="22541"/>
                    </a:cubicBezTo>
                    <a:cubicBezTo>
                      <a:pt x="299075" y="34331"/>
                      <a:pt x="308946" y="50273"/>
                      <a:pt x="313959" y="69917"/>
                    </a:cubicBezTo>
                    <a:cubicBezTo>
                      <a:pt x="318323" y="87020"/>
                      <a:pt x="318554" y="103811"/>
                      <a:pt x="318775" y="120047"/>
                    </a:cubicBezTo>
                    <a:cubicBezTo>
                      <a:pt x="318936" y="131698"/>
                      <a:pt x="319104" y="145504"/>
                      <a:pt x="319136" y="159544"/>
                    </a:cubicBezTo>
                    <a:cubicBezTo>
                      <a:pt x="319104" y="173642"/>
                      <a:pt x="318936" y="187448"/>
                      <a:pt x="318775" y="199099"/>
                    </a:cubicBezTo>
                    <a:cubicBezTo>
                      <a:pt x="318683" y="205985"/>
                      <a:pt x="312995" y="211488"/>
                      <a:pt x="306141" y="211395"/>
                    </a:cubicBezTo>
                    <a:cubicBezTo>
                      <a:pt x="299255" y="211300"/>
                      <a:pt x="293752" y="205642"/>
                      <a:pt x="293844" y="198758"/>
                    </a:cubicBezTo>
                    <a:cubicBezTo>
                      <a:pt x="294003" y="187175"/>
                      <a:pt x="294171" y="173459"/>
                      <a:pt x="294202" y="159544"/>
                    </a:cubicBezTo>
                    <a:cubicBezTo>
                      <a:pt x="294171" y="145687"/>
                      <a:pt x="294003" y="131971"/>
                      <a:pt x="293844" y="120388"/>
                    </a:cubicBezTo>
                    <a:cubicBezTo>
                      <a:pt x="293642" y="105606"/>
                      <a:pt x="293433" y="90320"/>
                      <a:pt x="289800" y="76083"/>
                    </a:cubicBezTo>
                    <a:cubicBezTo>
                      <a:pt x="286136" y="61722"/>
                      <a:pt x="279089" y="50209"/>
                      <a:pt x="268857" y="41865"/>
                    </a:cubicBezTo>
                    <a:cubicBezTo>
                      <a:pt x="257791" y="32839"/>
                      <a:pt x="244277" y="27781"/>
                      <a:pt x="228694" y="26834"/>
                    </a:cubicBezTo>
                    <a:cubicBezTo>
                      <a:pt x="206743" y="25500"/>
                      <a:pt x="184147" y="24884"/>
                      <a:pt x="159598" y="24935"/>
                    </a:cubicBezTo>
                    <a:cubicBezTo>
                      <a:pt x="134991" y="24877"/>
                      <a:pt x="112393" y="25500"/>
                      <a:pt x="90442" y="26834"/>
                    </a:cubicBezTo>
                    <a:cubicBezTo>
                      <a:pt x="74859" y="27781"/>
                      <a:pt x="61347" y="32839"/>
                      <a:pt x="50278" y="41862"/>
                    </a:cubicBezTo>
                    <a:cubicBezTo>
                      <a:pt x="40047" y="50207"/>
                      <a:pt x="33000" y="61719"/>
                      <a:pt x="29336" y="76083"/>
                    </a:cubicBezTo>
                    <a:cubicBezTo>
                      <a:pt x="25703" y="90320"/>
                      <a:pt x="25493" y="105606"/>
                      <a:pt x="25291" y="120388"/>
                    </a:cubicBezTo>
                    <a:cubicBezTo>
                      <a:pt x="25133" y="131971"/>
                      <a:pt x="24968" y="145687"/>
                      <a:pt x="24933" y="159602"/>
                    </a:cubicBezTo>
                    <a:cubicBezTo>
                      <a:pt x="24968" y="173459"/>
                      <a:pt x="25133" y="187175"/>
                      <a:pt x="25291" y="198758"/>
                    </a:cubicBezTo>
                    <a:cubicBezTo>
                      <a:pt x="25493" y="213540"/>
                      <a:pt x="25703" y="228827"/>
                      <a:pt x="29336" y="243064"/>
                    </a:cubicBezTo>
                    <a:cubicBezTo>
                      <a:pt x="33000" y="257425"/>
                      <a:pt x="40047" y="268937"/>
                      <a:pt x="50278" y="277281"/>
                    </a:cubicBezTo>
                    <a:cubicBezTo>
                      <a:pt x="61347" y="286308"/>
                      <a:pt x="74859" y="291365"/>
                      <a:pt x="90442" y="292312"/>
                    </a:cubicBezTo>
                    <a:cubicBezTo>
                      <a:pt x="112393" y="293646"/>
                      <a:pt x="134996" y="294270"/>
                      <a:pt x="159540" y="294209"/>
                    </a:cubicBezTo>
                    <a:cubicBezTo>
                      <a:pt x="184150" y="294267"/>
                      <a:pt x="206743" y="293646"/>
                      <a:pt x="228694" y="292312"/>
                    </a:cubicBezTo>
                    <a:cubicBezTo>
                      <a:pt x="244277" y="291365"/>
                      <a:pt x="257788" y="286308"/>
                      <a:pt x="268857" y="277281"/>
                    </a:cubicBezTo>
                    <a:cubicBezTo>
                      <a:pt x="276228" y="271270"/>
                      <a:pt x="281986" y="263556"/>
                      <a:pt x="285972" y="254352"/>
                    </a:cubicBezTo>
                    <a:cubicBezTo>
                      <a:pt x="288709" y="248036"/>
                      <a:pt x="296048" y="245131"/>
                      <a:pt x="302367" y="247868"/>
                    </a:cubicBezTo>
                    <a:cubicBezTo>
                      <a:pt x="308685" y="250605"/>
                      <a:pt x="311588" y="257943"/>
                      <a:pt x="308853" y="264262"/>
                    </a:cubicBezTo>
                    <a:cubicBezTo>
                      <a:pt x="303265" y="277164"/>
                      <a:pt x="295111" y="288046"/>
                      <a:pt x="284614" y="296605"/>
                    </a:cubicBezTo>
                    <a:cubicBezTo>
                      <a:pt x="269629" y="308826"/>
                      <a:pt x="250817" y="315945"/>
                      <a:pt x="230208" y="317199"/>
                    </a:cubicBezTo>
                    <a:cubicBezTo>
                      <a:pt x="208681" y="318509"/>
                      <a:pt x="186567" y="319147"/>
                      <a:pt x="162715" y="319147"/>
                    </a:cubicBezTo>
                    <a:close/>
                    <a:moveTo>
                      <a:pt x="236860" y="159573"/>
                    </a:moveTo>
                    <a:cubicBezTo>
                      <a:pt x="236860" y="116609"/>
                      <a:pt x="201907" y="81656"/>
                      <a:pt x="158943" y="81656"/>
                    </a:cubicBezTo>
                    <a:cubicBezTo>
                      <a:pt x="115982" y="81656"/>
                      <a:pt x="81026" y="116609"/>
                      <a:pt x="81026" y="159573"/>
                    </a:cubicBezTo>
                    <a:cubicBezTo>
                      <a:pt x="81026" y="202537"/>
                      <a:pt x="115982" y="237490"/>
                      <a:pt x="158943" y="237490"/>
                    </a:cubicBezTo>
                    <a:cubicBezTo>
                      <a:pt x="201907" y="237490"/>
                      <a:pt x="236860" y="202537"/>
                      <a:pt x="236860" y="159573"/>
                    </a:cubicBezTo>
                    <a:close/>
                    <a:moveTo>
                      <a:pt x="211927" y="159573"/>
                    </a:moveTo>
                    <a:cubicBezTo>
                      <a:pt x="211927" y="188787"/>
                      <a:pt x="188160" y="212557"/>
                      <a:pt x="158943" y="212557"/>
                    </a:cubicBezTo>
                    <a:cubicBezTo>
                      <a:pt x="129729" y="212557"/>
                      <a:pt x="105960" y="188787"/>
                      <a:pt x="105960" y="159573"/>
                    </a:cubicBezTo>
                    <a:cubicBezTo>
                      <a:pt x="105960" y="130359"/>
                      <a:pt x="129729" y="106590"/>
                      <a:pt x="158943" y="106590"/>
                    </a:cubicBezTo>
                    <a:cubicBezTo>
                      <a:pt x="188160" y="106590"/>
                      <a:pt x="211927" y="130359"/>
                      <a:pt x="211927" y="159573"/>
                    </a:cubicBezTo>
                    <a:close/>
                    <a:moveTo>
                      <a:pt x="245587" y="56723"/>
                    </a:moveTo>
                    <a:cubicBezTo>
                      <a:pt x="235261" y="56723"/>
                      <a:pt x="226887" y="65094"/>
                      <a:pt x="226887" y="75423"/>
                    </a:cubicBezTo>
                    <a:cubicBezTo>
                      <a:pt x="226887" y="85752"/>
                      <a:pt x="235261" y="94123"/>
                      <a:pt x="245587" y="94123"/>
                    </a:cubicBezTo>
                    <a:cubicBezTo>
                      <a:pt x="255916" y="94123"/>
                      <a:pt x="264287" y="85752"/>
                      <a:pt x="264287" y="75423"/>
                    </a:cubicBezTo>
                    <a:cubicBezTo>
                      <a:pt x="264287" y="65094"/>
                      <a:pt x="255916" y="56723"/>
                      <a:pt x="245587" y="567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A3170E67-4F99-45F1-8EDB-13D5F09B00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280775" y="2010817"/>
                <a:ext cx="198498" cy="198498"/>
              </a:xfrm>
              <a:custGeom>
                <a:avLst/>
                <a:gdLst>
                  <a:gd name="connsiteX0" fmla="*/ 306681 w 319148"/>
                  <a:gd name="connsiteY0" fmla="*/ 219414 h 319148"/>
                  <a:gd name="connsiteX1" fmla="*/ 319148 w 319148"/>
                  <a:gd name="connsiteY1" fmla="*/ 206948 h 319148"/>
                  <a:gd name="connsiteX2" fmla="*/ 319148 w 319148"/>
                  <a:gd name="connsiteY2" fmla="*/ 49867 h 319148"/>
                  <a:gd name="connsiteX3" fmla="*/ 269281 w 319148"/>
                  <a:gd name="connsiteY3" fmla="*/ 0 h 319148"/>
                  <a:gd name="connsiteX4" fmla="*/ 49867 w 319148"/>
                  <a:gd name="connsiteY4" fmla="*/ 0 h 319148"/>
                  <a:gd name="connsiteX5" fmla="*/ 0 w 319148"/>
                  <a:gd name="connsiteY5" fmla="*/ 49867 h 319148"/>
                  <a:gd name="connsiteX6" fmla="*/ 0 w 319148"/>
                  <a:gd name="connsiteY6" fmla="*/ 269281 h 319148"/>
                  <a:gd name="connsiteX7" fmla="*/ 49867 w 319148"/>
                  <a:gd name="connsiteY7" fmla="*/ 319148 h 319148"/>
                  <a:gd name="connsiteX8" fmla="*/ 269281 w 319148"/>
                  <a:gd name="connsiteY8" fmla="*/ 319148 h 319148"/>
                  <a:gd name="connsiteX9" fmla="*/ 319148 w 319148"/>
                  <a:gd name="connsiteY9" fmla="*/ 269281 h 319148"/>
                  <a:gd name="connsiteX10" fmla="*/ 306681 w 319148"/>
                  <a:gd name="connsiteY10" fmla="*/ 256814 h 319148"/>
                  <a:gd name="connsiteX11" fmla="*/ 294215 w 319148"/>
                  <a:gd name="connsiteY11" fmla="*/ 269281 h 319148"/>
                  <a:gd name="connsiteX12" fmla="*/ 269281 w 319148"/>
                  <a:gd name="connsiteY12" fmla="*/ 294215 h 319148"/>
                  <a:gd name="connsiteX13" fmla="*/ 208194 w 319148"/>
                  <a:gd name="connsiteY13" fmla="*/ 294215 h 319148"/>
                  <a:gd name="connsiteX14" fmla="*/ 208194 w 319148"/>
                  <a:gd name="connsiteY14" fmla="*/ 203208 h 319148"/>
                  <a:gd name="connsiteX15" fmla="*/ 237048 w 319148"/>
                  <a:gd name="connsiteY15" fmla="*/ 203208 h 319148"/>
                  <a:gd name="connsiteX16" fmla="*/ 249427 w 319148"/>
                  <a:gd name="connsiteY16" fmla="*/ 192231 h 319148"/>
                  <a:gd name="connsiteX17" fmla="*/ 251078 w 319148"/>
                  <a:gd name="connsiteY17" fmla="*/ 178518 h 319148"/>
                  <a:gd name="connsiteX18" fmla="*/ 238699 w 319148"/>
                  <a:gd name="connsiteY18" fmla="*/ 164561 h 319148"/>
                  <a:gd name="connsiteX19" fmla="*/ 208194 w 319148"/>
                  <a:gd name="connsiteY19" fmla="*/ 164561 h 319148"/>
                  <a:gd name="connsiteX20" fmla="*/ 208194 w 319148"/>
                  <a:gd name="connsiteY20" fmla="*/ 122797 h 319148"/>
                  <a:gd name="connsiteX21" fmla="*/ 226894 w 319148"/>
                  <a:gd name="connsiteY21" fmla="*/ 104097 h 319148"/>
                  <a:gd name="connsiteX22" fmla="*/ 242478 w 319148"/>
                  <a:gd name="connsiteY22" fmla="*/ 104097 h 319148"/>
                  <a:gd name="connsiteX23" fmla="*/ 254944 w 319148"/>
                  <a:gd name="connsiteY23" fmla="*/ 91630 h 319148"/>
                  <a:gd name="connsiteX24" fmla="*/ 254944 w 319148"/>
                  <a:gd name="connsiteY24" fmla="*/ 79020 h 319148"/>
                  <a:gd name="connsiteX25" fmla="*/ 243766 w 319148"/>
                  <a:gd name="connsiteY25" fmla="*/ 66619 h 319148"/>
                  <a:gd name="connsiteX26" fmla="*/ 226894 w 319148"/>
                  <a:gd name="connsiteY26" fmla="*/ 65450 h 319148"/>
                  <a:gd name="connsiteX27" fmla="*/ 186913 w 319148"/>
                  <a:gd name="connsiteY27" fmla="*/ 82275 h 319148"/>
                  <a:gd name="connsiteX28" fmla="*/ 169547 w 319148"/>
                  <a:gd name="connsiteY28" fmla="*/ 122907 h 319148"/>
                  <a:gd name="connsiteX29" fmla="*/ 169547 w 319148"/>
                  <a:gd name="connsiteY29" fmla="*/ 164561 h 319148"/>
                  <a:gd name="connsiteX30" fmla="*/ 141497 w 319148"/>
                  <a:gd name="connsiteY30" fmla="*/ 164561 h 319148"/>
                  <a:gd name="connsiteX31" fmla="*/ 129031 w 319148"/>
                  <a:gd name="connsiteY31" fmla="*/ 177027 h 319148"/>
                  <a:gd name="connsiteX32" fmla="*/ 129031 w 319148"/>
                  <a:gd name="connsiteY32" fmla="*/ 190741 h 319148"/>
                  <a:gd name="connsiteX33" fmla="*/ 141497 w 319148"/>
                  <a:gd name="connsiteY33" fmla="*/ 203208 h 319148"/>
                  <a:gd name="connsiteX34" fmla="*/ 169547 w 319148"/>
                  <a:gd name="connsiteY34" fmla="*/ 203208 h 319148"/>
                  <a:gd name="connsiteX35" fmla="*/ 169547 w 319148"/>
                  <a:gd name="connsiteY35" fmla="*/ 294215 h 319148"/>
                  <a:gd name="connsiteX36" fmla="*/ 49867 w 319148"/>
                  <a:gd name="connsiteY36" fmla="*/ 294215 h 319148"/>
                  <a:gd name="connsiteX37" fmla="*/ 24933 w 319148"/>
                  <a:gd name="connsiteY37" fmla="*/ 269281 h 319148"/>
                  <a:gd name="connsiteX38" fmla="*/ 24933 w 319148"/>
                  <a:gd name="connsiteY38" fmla="*/ 49867 h 319148"/>
                  <a:gd name="connsiteX39" fmla="*/ 49867 w 319148"/>
                  <a:gd name="connsiteY39" fmla="*/ 24933 h 319148"/>
                  <a:gd name="connsiteX40" fmla="*/ 269281 w 319148"/>
                  <a:gd name="connsiteY40" fmla="*/ 24933 h 319148"/>
                  <a:gd name="connsiteX41" fmla="*/ 294215 w 319148"/>
                  <a:gd name="connsiteY41" fmla="*/ 49867 h 319148"/>
                  <a:gd name="connsiteX42" fmla="*/ 294215 w 319148"/>
                  <a:gd name="connsiteY42" fmla="*/ 206948 h 319148"/>
                  <a:gd name="connsiteX43" fmla="*/ 306681 w 319148"/>
                  <a:gd name="connsiteY43" fmla="*/ 219414 h 31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19148" h="319148">
                    <a:moveTo>
                      <a:pt x="306681" y="219414"/>
                    </a:moveTo>
                    <a:cubicBezTo>
                      <a:pt x="313567" y="219414"/>
                      <a:pt x="319148" y="213833"/>
                      <a:pt x="319148" y="206948"/>
                    </a:cubicBezTo>
                    <a:lnTo>
                      <a:pt x="319148" y="49867"/>
                    </a:lnTo>
                    <a:cubicBezTo>
                      <a:pt x="319148" y="22369"/>
                      <a:pt x="296779" y="0"/>
                      <a:pt x="269281" y="0"/>
                    </a:cubicBezTo>
                    <a:lnTo>
                      <a:pt x="49867" y="0"/>
                    </a:lnTo>
                    <a:cubicBezTo>
                      <a:pt x="22369" y="0"/>
                      <a:pt x="0" y="22369"/>
                      <a:pt x="0" y="49867"/>
                    </a:cubicBezTo>
                    <a:lnTo>
                      <a:pt x="0" y="269281"/>
                    </a:lnTo>
                    <a:cubicBezTo>
                      <a:pt x="0" y="296779"/>
                      <a:pt x="22369" y="319148"/>
                      <a:pt x="49867" y="319148"/>
                    </a:cubicBezTo>
                    <a:lnTo>
                      <a:pt x="269281" y="319148"/>
                    </a:lnTo>
                    <a:cubicBezTo>
                      <a:pt x="296779" y="319148"/>
                      <a:pt x="319148" y="296779"/>
                      <a:pt x="319148" y="269281"/>
                    </a:cubicBezTo>
                    <a:cubicBezTo>
                      <a:pt x="319148" y="262395"/>
                      <a:pt x="313567" y="256814"/>
                      <a:pt x="306681" y="256814"/>
                    </a:cubicBezTo>
                    <a:cubicBezTo>
                      <a:pt x="299795" y="256814"/>
                      <a:pt x="294215" y="262395"/>
                      <a:pt x="294215" y="269281"/>
                    </a:cubicBezTo>
                    <a:cubicBezTo>
                      <a:pt x="294215" y="283029"/>
                      <a:pt x="283029" y="294215"/>
                      <a:pt x="269281" y="294215"/>
                    </a:cubicBezTo>
                    <a:lnTo>
                      <a:pt x="208194" y="294215"/>
                    </a:lnTo>
                    <a:lnTo>
                      <a:pt x="208194" y="203208"/>
                    </a:lnTo>
                    <a:lnTo>
                      <a:pt x="237048" y="203208"/>
                    </a:lnTo>
                    <a:cubicBezTo>
                      <a:pt x="243357" y="203208"/>
                      <a:pt x="248672" y="198494"/>
                      <a:pt x="249427" y="192231"/>
                    </a:cubicBezTo>
                    <a:lnTo>
                      <a:pt x="251078" y="178518"/>
                    </a:lnTo>
                    <a:cubicBezTo>
                      <a:pt x="251969" y="171096"/>
                      <a:pt x="246176" y="164561"/>
                      <a:pt x="238699" y="164561"/>
                    </a:cubicBezTo>
                    <a:lnTo>
                      <a:pt x="208194" y="164561"/>
                    </a:lnTo>
                    <a:lnTo>
                      <a:pt x="208194" y="122797"/>
                    </a:lnTo>
                    <a:cubicBezTo>
                      <a:pt x="208194" y="112468"/>
                      <a:pt x="216565" y="104097"/>
                      <a:pt x="226894" y="104097"/>
                    </a:cubicBezTo>
                    <a:lnTo>
                      <a:pt x="242478" y="104097"/>
                    </a:lnTo>
                    <a:cubicBezTo>
                      <a:pt x="249364" y="104097"/>
                      <a:pt x="254944" y="98516"/>
                      <a:pt x="254944" y="91630"/>
                    </a:cubicBezTo>
                    <a:lnTo>
                      <a:pt x="254944" y="79020"/>
                    </a:lnTo>
                    <a:cubicBezTo>
                      <a:pt x="254944" y="72633"/>
                      <a:pt x="250121" y="67267"/>
                      <a:pt x="243766" y="66619"/>
                    </a:cubicBezTo>
                    <a:cubicBezTo>
                      <a:pt x="237445" y="65976"/>
                      <a:pt x="230756" y="65450"/>
                      <a:pt x="226894" y="65450"/>
                    </a:cubicBezTo>
                    <a:cubicBezTo>
                      <a:pt x="212355" y="65450"/>
                      <a:pt x="197783" y="71584"/>
                      <a:pt x="186913" y="82275"/>
                    </a:cubicBezTo>
                    <a:cubicBezTo>
                      <a:pt x="175715" y="93291"/>
                      <a:pt x="169547" y="107720"/>
                      <a:pt x="169547" y="122907"/>
                    </a:cubicBezTo>
                    <a:lnTo>
                      <a:pt x="169547" y="164561"/>
                    </a:lnTo>
                    <a:lnTo>
                      <a:pt x="141497" y="164561"/>
                    </a:lnTo>
                    <a:cubicBezTo>
                      <a:pt x="134611" y="164561"/>
                      <a:pt x="129031" y="170141"/>
                      <a:pt x="129031" y="177027"/>
                    </a:cubicBezTo>
                    <a:lnTo>
                      <a:pt x="129031" y="190741"/>
                    </a:lnTo>
                    <a:cubicBezTo>
                      <a:pt x="129031" y="197627"/>
                      <a:pt x="134611" y="203208"/>
                      <a:pt x="141497" y="203208"/>
                    </a:cubicBezTo>
                    <a:lnTo>
                      <a:pt x="169547" y="203208"/>
                    </a:lnTo>
                    <a:lnTo>
                      <a:pt x="169547" y="294215"/>
                    </a:lnTo>
                    <a:lnTo>
                      <a:pt x="49867" y="294215"/>
                    </a:lnTo>
                    <a:cubicBezTo>
                      <a:pt x="36119" y="294215"/>
                      <a:pt x="24933" y="283029"/>
                      <a:pt x="24933" y="269281"/>
                    </a:cubicBezTo>
                    <a:lnTo>
                      <a:pt x="24933" y="49867"/>
                    </a:lnTo>
                    <a:cubicBezTo>
                      <a:pt x="24933" y="36119"/>
                      <a:pt x="36119" y="24933"/>
                      <a:pt x="49867" y="24933"/>
                    </a:cubicBezTo>
                    <a:lnTo>
                      <a:pt x="269281" y="24933"/>
                    </a:lnTo>
                    <a:cubicBezTo>
                      <a:pt x="283029" y="24933"/>
                      <a:pt x="294215" y="36119"/>
                      <a:pt x="294215" y="49867"/>
                    </a:cubicBezTo>
                    <a:lnTo>
                      <a:pt x="294215" y="206948"/>
                    </a:lnTo>
                    <a:cubicBezTo>
                      <a:pt x="294215" y="213833"/>
                      <a:pt x="299795" y="219414"/>
                      <a:pt x="306681" y="2194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B49756-3987-41E4-A6E5-2D50C6E87185}"/>
                </a:ext>
              </a:extLst>
            </p:cNvPr>
            <p:cNvSpPr txBox="1"/>
            <p:nvPr/>
          </p:nvSpPr>
          <p:spPr>
            <a:xfrm>
              <a:off x="8713902" y="2027583"/>
              <a:ext cx="13452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1"/>
                  </a:solidFill>
                </a:rPr>
                <a:t>@yoursocialmedia</a:t>
              </a:r>
              <a:endParaRPr lang="en-ID" sz="11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F13492-CDB4-4151-8DE4-E99ACC78C544}"/>
              </a:ext>
            </a:extLst>
          </p:cNvPr>
          <p:cNvGrpSpPr/>
          <p:nvPr/>
        </p:nvGrpSpPr>
        <p:grpSpPr>
          <a:xfrm>
            <a:off x="8940775" y="4240523"/>
            <a:ext cx="2064657" cy="1528416"/>
            <a:chOff x="8699475" y="760777"/>
            <a:chExt cx="2064657" cy="152841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FC11F38-8F87-4DB0-A569-8D84AD8C9696}"/>
                </a:ext>
              </a:extLst>
            </p:cNvPr>
            <p:cNvSpPr txBox="1"/>
            <p:nvPr/>
          </p:nvSpPr>
          <p:spPr>
            <a:xfrm>
              <a:off x="8699475" y="760777"/>
              <a:ext cx="1098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Ivan </a:t>
              </a:r>
              <a:r>
                <a:rPr lang="en-US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Slakov</a:t>
              </a:r>
              <a:endParaRPr lang="en-ID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1A7F8D-4FAA-4159-8C42-A77388D8BFA3}"/>
                </a:ext>
              </a:extLst>
            </p:cNvPr>
            <p:cNvSpPr txBox="1"/>
            <p:nvPr/>
          </p:nvSpPr>
          <p:spPr>
            <a:xfrm>
              <a:off x="8699475" y="1068554"/>
              <a:ext cx="2064657" cy="576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1C878E4-C278-442F-96CB-B3CAF55A8D4A}"/>
                </a:ext>
              </a:extLst>
            </p:cNvPr>
            <p:cNvGrpSpPr/>
            <p:nvPr/>
          </p:nvGrpSpPr>
          <p:grpSpPr>
            <a:xfrm>
              <a:off x="8826910" y="1745070"/>
              <a:ext cx="986243" cy="198500"/>
              <a:chOff x="8886906" y="2010815"/>
              <a:chExt cx="986243" cy="198500"/>
            </a:xfrm>
          </p:grpSpPr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A8A473D4-06B5-493D-A53B-7A89114D56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74650" y="2029232"/>
                <a:ext cx="198499" cy="161665"/>
              </a:xfrm>
              <a:custGeom>
                <a:avLst/>
                <a:gdLst>
                  <a:gd name="connsiteX0" fmla="*/ 281283 w 319151"/>
                  <a:gd name="connsiteY0" fmla="*/ 41754 h 259928"/>
                  <a:gd name="connsiteX1" fmla="*/ 281125 w 319151"/>
                  <a:gd name="connsiteY1" fmla="*/ 41140 h 259928"/>
                  <a:gd name="connsiteX2" fmla="*/ 310422 w 319151"/>
                  <a:gd name="connsiteY2" fmla="*/ 4363 h 259928"/>
                  <a:gd name="connsiteX3" fmla="*/ 268035 w 319151"/>
                  <a:gd name="connsiteY3" fmla="*/ 20570 h 259928"/>
                  <a:gd name="connsiteX4" fmla="*/ 221285 w 319151"/>
                  <a:gd name="connsiteY4" fmla="*/ 0 h 259928"/>
                  <a:gd name="connsiteX5" fmla="*/ 155211 w 319151"/>
                  <a:gd name="connsiteY5" fmla="*/ 65450 h 259928"/>
                  <a:gd name="connsiteX6" fmla="*/ 156280 w 319151"/>
                  <a:gd name="connsiteY6" fmla="*/ 81073 h 259928"/>
                  <a:gd name="connsiteX7" fmla="*/ 67216 w 319151"/>
                  <a:gd name="connsiteY7" fmla="*/ 50288 h 259928"/>
                  <a:gd name="connsiteX8" fmla="*/ 30359 w 319151"/>
                  <a:gd name="connsiteY8" fmla="*/ 18459 h 259928"/>
                  <a:gd name="connsiteX9" fmla="*/ 15603 w 319151"/>
                  <a:gd name="connsiteY9" fmla="*/ 14746 h 259928"/>
                  <a:gd name="connsiteX10" fmla="*/ 8248 w 319151"/>
                  <a:gd name="connsiteY10" fmla="*/ 28065 h 259928"/>
                  <a:gd name="connsiteX11" fmla="*/ 37634 w 319151"/>
                  <a:gd name="connsiteY11" fmla="*/ 101414 h 259928"/>
                  <a:gd name="connsiteX12" fmla="*/ 28460 w 319151"/>
                  <a:gd name="connsiteY12" fmla="*/ 98784 h 259928"/>
                  <a:gd name="connsiteX13" fmla="*/ 14503 w 319151"/>
                  <a:gd name="connsiteY13" fmla="*/ 99860 h 259928"/>
                  <a:gd name="connsiteX14" fmla="*/ 10597 w 319151"/>
                  <a:gd name="connsiteY14" fmla="*/ 113593 h 259928"/>
                  <a:gd name="connsiteX15" fmla="*/ 62008 w 319151"/>
                  <a:gd name="connsiteY15" fmla="*/ 164006 h 259928"/>
                  <a:gd name="connsiteX16" fmla="*/ 45760 w 319151"/>
                  <a:gd name="connsiteY16" fmla="*/ 166433 h 259928"/>
                  <a:gd name="connsiteX17" fmla="*/ 45504 w 319151"/>
                  <a:gd name="connsiteY17" fmla="*/ 166431 h 259928"/>
                  <a:gd name="connsiteX18" fmla="*/ 33751 w 319151"/>
                  <a:gd name="connsiteY18" fmla="*/ 174751 h 259928"/>
                  <a:gd name="connsiteX19" fmla="*/ 37883 w 319151"/>
                  <a:gd name="connsiteY19" fmla="*/ 188761 h 259928"/>
                  <a:gd name="connsiteX20" fmla="*/ 85787 w 319151"/>
                  <a:gd name="connsiteY20" fmla="*/ 209957 h 259928"/>
                  <a:gd name="connsiteX21" fmla="*/ 49880 w 319151"/>
                  <a:gd name="connsiteY21" fmla="*/ 220018 h 259928"/>
                  <a:gd name="connsiteX22" fmla="*/ 15440 w 319151"/>
                  <a:gd name="connsiteY22" fmla="*/ 217902 h 259928"/>
                  <a:gd name="connsiteX23" fmla="*/ 629 w 319151"/>
                  <a:gd name="connsiteY23" fmla="*/ 226110 h 259928"/>
                  <a:gd name="connsiteX24" fmla="*/ 7663 w 319151"/>
                  <a:gd name="connsiteY24" fmla="*/ 241513 h 259928"/>
                  <a:gd name="connsiteX25" fmla="*/ 94750 w 319151"/>
                  <a:gd name="connsiteY25" fmla="*/ 259929 h 259928"/>
                  <a:gd name="connsiteX26" fmla="*/ 166439 w 319151"/>
                  <a:gd name="connsiteY26" fmla="*/ 251212 h 259928"/>
                  <a:gd name="connsiteX27" fmla="*/ 231395 w 319151"/>
                  <a:gd name="connsiteY27" fmla="*/ 211976 h 259928"/>
                  <a:gd name="connsiteX28" fmla="*/ 231302 w 319151"/>
                  <a:gd name="connsiteY28" fmla="*/ 194344 h 259928"/>
                  <a:gd name="connsiteX29" fmla="*/ 213671 w 319151"/>
                  <a:gd name="connsiteY29" fmla="*/ 194439 h 259928"/>
                  <a:gd name="connsiteX30" fmla="*/ 94750 w 319151"/>
                  <a:gd name="connsiteY30" fmla="*/ 234998 h 259928"/>
                  <a:gd name="connsiteX31" fmla="*/ 91424 w 319151"/>
                  <a:gd name="connsiteY31" fmla="*/ 234954 h 259928"/>
                  <a:gd name="connsiteX32" fmla="*/ 124962 w 319151"/>
                  <a:gd name="connsiteY32" fmla="*/ 209239 h 259928"/>
                  <a:gd name="connsiteX33" fmla="*/ 126664 w 319151"/>
                  <a:gd name="connsiteY33" fmla="*/ 196168 h 259928"/>
                  <a:gd name="connsiteX34" fmla="*/ 115685 w 319151"/>
                  <a:gd name="connsiteY34" fmla="*/ 188876 h 259928"/>
                  <a:gd name="connsiteX35" fmla="*/ 81699 w 319151"/>
                  <a:gd name="connsiteY35" fmla="*/ 182905 h 259928"/>
                  <a:gd name="connsiteX36" fmla="*/ 100983 w 319151"/>
                  <a:gd name="connsiteY36" fmla="*/ 167054 h 259928"/>
                  <a:gd name="connsiteX37" fmla="*/ 102612 w 319151"/>
                  <a:gd name="connsiteY37" fmla="*/ 155011 h 259928"/>
                  <a:gd name="connsiteX38" fmla="*/ 93216 w 319151"/>
                  <a:gd name="connsiteY38" fmla="*/ 147305 h 259928"/>
                  <a:gd name="connsiteX39" fmla="*/ 49368 w 319151"/>
                  <a:gd name="connsiteY39" fmla="*/ 126825 h 259928"/>
                  <a:gd name="connsiteX40" fmla="*/ 65984 w 319151"/>
                  <a:gd name="connsiteY40" fmla="*/ 124297 h 259928"/>
                  <a:gd name="connsiteX41" fmla="*/ 75005 w 319151"/>
                  <a:gd name="connsiteY41" fmla="*/ 115417 h 259928"/>
                  <a:gd name="connsiteX42" fmla="*/ 71611 w 319151"/>
                  <a:gd name="connsiteY42" fmla="*/ 103225 h 259928"/>
                  <a:gd name="connsiteX43" fmla="*/ 46222 w 319151"/>
                  <a:gd name="connsiteY43" fmla="*/ 66113 h 259928"/>
                  <a:gd name="connsiteX44" fmla="*/ 52631 w 319151"/>
                  <a:gd name="connsiteY44" fmla="*/ 70537 h 259928"/>
                  <a:gd name="connsiteX45" fmla="*/ 171420 w 319151"/>
                  <a:gd name="connsiteY45" fmla="*/ 106590 h 259928"/>
                  <a:gd name="connsiteX46" fmla="*/ 181313 w 319151"/>
                  <a:gd name="connsiteY46" fmla="*/ 101696 h 259928"/>
                  <a:gd name="connsiteX47" fmla="*/ 183454 w 319151"/>
                  <a:gd name="connsiteY47" fmla="*/ 90861 h 259928"/>
                  <a:gd name="connsiteX48" fmla="*/ 180147 w 319151"/>
                  <a:gd name="connsiteY48" fmla="*/ 65450 h 259928"/>
                  <a:gd name="connsiteX49" fmla="*/ 192210 w 319151"/>
                  <a:gd name="connsiteY49" fmla="*/ 36903 h 259928"/>
                  <a:gd name="connsiteX50" fmla="*/ 221287 w 319151"/>
                  <a:gd name="connsiteY50" fmla="*/ 24933 h 259928"/>
                  <a:gd name="connsiteX51" fmla="*/ 249858 w 319151"/>
                  <a:gd name="connsiteY51" fmla="*/ 37634 h 259928"/>
                  <a:gd name="connsiteX52" fmla="*/ 261804 w 319151"/>
                  <a:gd name="connsiteY52" fmla="*/ 66001 h 259928"/>
                  <a:gd name="connsiteX53" fmla="*/ 261804 w 319151"/>
                  <a:gd name="connsiteY53" fmla="*/ 73554 h 259928"/>
                  <a:gd name="connsiteX54" fmla="*/ 261894 w 319151"/>
                  <a:gd name="connsiteY54" fmla="*/ 74598 h 259928"/>
                  <a:gd name="connsiteX55" fmla="*/ 261804 w 319151"/>
                  <a:gd name="connsiteY55" fmla="*/ 76047 h 259928"/>
                  <a:gd name="connsiteX56" fmla="*/ 246213 w 319151"/>
                  <a:gd name="connsiteY56" fmla="*/ 151035 h 259928"/>
                  <a:gd name="connsiteX57" fmla="*/ 252018 w 319151"/>
                  <a:gd name="connsiteY57" fmla="*/ 167685 h 259928"/>
                  <a:gd name="connsiteX58" fmla="*/ 257431 w 319151"/>
                  <a:gd name="connsiteY58" fmla="*/ 168926 h 259928"/>
                  <a:gd name="connsiteX59" fmla="*/ 268666 w 319151"/>
                  <a:gd name="connsiteY59" fmla="*/ 161880 h 259928"/>
                  <a:gd name="connsiteX60" fmla="*/ 286738 w 319151"/>
                  <a:gd name="connsiteY60" fmla="*/ 76047 h 259928"/>
                  <a:gd name="connsiteX61" fmla="*/ 286652 w 319151"/>
                  <a:gd name="connsiteY61" fmla="*/ 74644 h 259928"/>
                  <a:gd name="connsiteX62" fmla="*/ 286738 w 319151"/>
                  <a:gd name="connsiteY62" fmla="*/ 73554 h 259928"/>
                  <a:gd name="connsiteX63" fmla="*/ 286738 w 319151"/>
                  <a:gd name="connsiteY63" fmla="*/ 64827 h 259928"/>
                  <a:gd name="connsiteX64" fmla="*/ 319151 w 319151"/>
                  <a:gd name="connsiteY64" fmla="*/ 29920 h 259928"/>
                  <a:gd name="connsiteX65" fmla="*/ 281283 w 319151"/>
                  <a:gd name="connsiteY65" fmla="*/ 41754 h 259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19151" h="259928">
                    <a:moveTo>
                      <a:pt x="281283" y="41754"/>
                    </a:moveTo>
                    <a:lnTo>
                      <a:pt x="281125" y="41140"/>
                    </a:lnTo>
                    <a:cubicBezTo>
                      <a:pt x="294646" y="33034"/>
                      <a:pt x="305564" y="19672"/>
                      <a:pt x="310422" y="4363"/>
                    </a:cubicBezTo>
                    <a:cubicBezTo>
                      <a:pt x="297756" y="11899"/>
                      <a:pt x="282937" y="17614"/>
                      <a:pt x="268035" y="20570"/>
                    </a:cubicBezTo>
                    <a:cubicBezTo>
                      <a:pt x="256085" y="7838"/>
                      <a:pt x="240141" y="0"/>
                      <a:pt x="221285" y="0"/>
                    </a:cubicBezTo>
                    <a:cubicBezTo>
                      <a:pt x="185148" y="0"/>
                      <a:pt x="155211" y="29258"/>
                      <a:pt x="155211" y="65450"/>
                    </a:cubicBezTo>
                    <a:cubicBezTo>
                      <a:pt x="155211" y="70997"/>
                      <a:pt x="155669" y="76368"/>
                      <a:pt x="156280" y="81073"/>
                    </a:cubicBezTo>
                    <a:cubicBezTo>
                      <a:pt x="124461" y="78601"/>
                      <a:pt x="94560" y="68277"/>
                      <a:pt x="67216" y="50288"/>
                    </a:cubicBezTo>
                    <a:cubicBezTo>
                      <a:pt x="43339" y="34583"/>
                      <a:pt x="30469" y="18595"/>
                      <a:pt x="30359" y="18459"/>
                    </a:cubicBezTo>
                    <a:cubicBezTo>
                      <a:pt x="26853" y="14015"/>
                      <a:pt x="20792" y="12489"/>
                      <a:pt x="15603" y="14746"/>
                    </a:cubicBezTo>
                    <a:cubicBezTo>
                      <a:pt x="10412" y="17003"/>
                      <a:pt x="7393" y="22472"/>
                      <a:pt x="8248" y="28065"/>
                    </a:cubicBezTo>
                    <a:cubicBezTo>
                      <a:pt x="8545" y="29996"/>
                      <a:pt x="14632" y="68160"/>
                      <a:pt x="37634" y="101414"/>
                    </a:cubicBezTo>
                    <a:cubicBezTo>
                      <a:pt x="32273" y="100579"/>
                      <a:pt x="29073" y="99089"/>
                      <a:pt x="28460" y="98784"/>
                    </a:cubicBezTo>
                    <a:cubicBezTo>
                      <a:pt x="24009" y="96147"/>
                      <a:pt x="18552" y="96632"/>
                      <a:pt x="14503" y="99860"/>
                    </a:cubicBezTo>
                    <a:cubicBezTo>
                      <a:pt x="10429" y="103109"/>
                      <a:pt x="8973" y="108643"/>
                      <a:pt x="10597" y="113593"/>
                    </a:cubicBezTo>
                    <a:cubicBezTo>
                      <a:pt x="11123" y="115200"/>
                      <a:pt x="22063" y="147100"/>
                      <a:pt x="62008" y="164006"/>
                    </a:cubicBezTo>
                    <a:cubicBezTo>
                      <a:pt x="53449" y="166475"/>
                      <a:pt x="45857" y="166433"/>
                      <a:pt x="45760" y="166433"/>
                    </a:cubicBezTo>
                    <a:cubicBezTo>
                      <a:pt x="45675" y="166433"/>
                      <a:pt x="45589" y="166431"/>
                      <a:pt x="45504" y="166431"/>
                    </a:cubicBezTo>
                    <a:cubicBezTo>
                      <a:pt x="40228" y="166431"/>
                      <a:pt x="35511" y="169759"/>
                      <a:pt x="33751" y="174751"/>
                    </a:cubicBezTo>
                    <a:cubicBezTo>
                      <a:pt x="31959" y="179823"/>
                      <a:pt x="33627" y="185472"/>
                      <a:pt x="37883" y="188761"/>
                    </a:cubicBezTo>
                    <a:cubicBezTo>
                      <a:pt x="38845" y="189504"/>
                      <a:pt x="56727" y="203091"/>
                      <a:pt x="85787" y="209957"/>
                    </a:cubicBezTo>
                    <a:cubicBezTo>
                      <a:pt x="75621" y="215552"/>
                      <a:pt x="63622" y="218920"/>
                      <a:pt x="49880" y="220018"/>
                    </a:cubicBezTo>
                    <a:cubicBezTo>
                      <a:pt x="30861" y="221537"/>
                      <a:pt x="15565" y="217934"/>
                      <a:pt x="15440" y="217902"/>
                    </a:cubicBezTo>
                    <a:cubicBezTo>
                      <a:pt x="9117" y="216354"/>
                      <a:pt x="2667" y="219928"/>
                      <a:pt x="629" y="226110"/>
                    </a:cubicBezTo>
                    <a:cubicBezTo>
                      <a:pt x="-1409" y="232292"/>
                      <a:pt x="1656" y="239003"/>
                      <a:pt x="7663" y="241513"/>
                    </a:cubicBezTo>
                    <a:cubicBezTo>
                      <a:pt x="9463" y="242263"/>
                      <a:pt x="52222" y="259929"/>
                      <a:pt x="94750" y="259929"/>
                    </a:cubicBezTo>
                    <a:cubicBezTo>
                      <a:pt x="124271" y="259929"/>
                      <a:pt x="146382" y="257241"/>
                      <a:pt x="166439" y="251212"/>
                    </a:cubicBezTo>
                    <a:cubicBezTo>
                      <a:pt x="191467" y="243685"/>
                      <a:pt x="212716" y="230851"/>
                      <a:pt x="231395" y="211976"/>
                    </a:cubicBezTo>
                    <a:cubicBezTo>
                      <a:pt x="236238" y="207081"/>
                      <a:pt x="236196" y="199187"/>
                      <a:pt x="231302" y="194344"/>
                    </a:cubicBezTo>
                    <a:cubicBezTo>
                      <a:pt x="226405" y="189501"/>
                      <a:pt x="218514" y="189543"/>
                      <a:pt x="213671" y="194439"/>
                    </a:cubicBezTo>
                    <a:cubicBezTo>
                      <a:pt x="180364" y="228100"/>
                      <a:pt x="142041" y="234998"/>
                      <a:pt x="94750" y="234998"/>
                    </a:cubicBezTo>
                    <a:cubicBezTo>
                      <a:pt x="93642" y="234998"/>
                      <a:pt x="92534" y="234983"/>
                      <a:pt x="91424" y="234954"/>
                    </a:cubicBezTo>
                    <a:cubicBezTo>
                      <a:pt x="104616" y="228898"/>
                      <a:pt x="115929" y="220262"/>
                      <a:pt x="124962" y="209239"/>
                    </a:cubicBezTo>
                    <a:cubicBezTo>
                      <a:pt x="127974" y="205562"/>
                      <a:pt x="128637" y="200495"/>
                      <a:pt x="126664" y="196168"/>
                    </a:cubicBezTo>
                    <a:cubicBezTo>
                      <a:pt x="124695" y="191844"/>
                      <a:pt x="120436" y="189017"/>
                      <a:pt x="115685" y="188876"/>
                    </a:cubicBezTo>
                    <a:cubicBezTo>
                      <a:pt x="102668" y="188493"/>
                      <a:pt x="91171" y="186000"/>
                      <a:pt x="81699" y="182905"/>
                    </a:cubicBezTo>
                    <a:cubicBezTo>
                      <a:pt x="88731" y="179333"/>
                      <a:pt x="95580" y="174259"/>
                      <a:pt x="100983" y="167054"/>
                    </a:cubicBezTo>
                    <a:cubicBezTo>
                      <a:pt x="103579" y="163594"/>
                      <a:pt x="104195" y="159036"/>
                      <a:pt x="102612" y="155011"/>
                    </a:cubicBezTo>
                    <a:cubicBezTo>
                      <a:pt x="101030" y="150986"/>
                      <a:pt x="97472" y="148069"/>
                      <a:pt x="93216" y="147305"/>
                    </a:cubicBezTo>
                    <a:cubicBezTo>
                      <a:pt x="72286" y="143543"/>
                      <a:pt x="58385" y="135118"/>
                      <a:pt x="49368" y="126825"/>
                    </a:cubicBezTo>
                    <a:cubicBezTo>
                      <a:pt x="54428" y="126562"/>
                      <a:pt x="59987" y="125795"/>
                      <a:pt x="65984" y="124297"/>
                    </a:cubicBezTo>
                    <a:cubicBezTo>
                      <a:pt x="70382" y="123197"/>
                      <a:pt x="73837" y="119797"/>
                      <a:pt x="75005" y="115417"/>
                    </a:cubicBezTo>
                    <a:cubicBezTo>
                      <a:pt x="76174" y="111039"/>
                      <a:pt x="74876" y="106369"/>
                      <a:pt x="71611" y="103225"/>
                    </a:cubicBezTo>
                    <a:cubicBezTo>
                      <a:pt x="60311" y="92337"/>
                      <a:pt x="52098" y="78842"/>
                      <a:pt x="46222" y="66113"/>
                    </a:cubicBezTo>
                    <a:cubicBezTo>
                      <a:pt x="48273" y="67581"/>
                      <a:pt x="50410" y="69059"/>
                      <a:pt x="52631" y="70537"/>
                    </a:cubicBezTo>
                    <a:cubicBezTo>
                      <a:pt x="77379" y="86985"/>
                      <a:pt x="118076" y="106590"/>
                      <a:pt x="171420" y="106590"/>
                    </a:cubicBezTo>
                    <a:cubicBezTo>
                      <a:pt x="175299" y="106590"/>
                      <a:pt x="178956" y="104776"/>
                      <a:pt x="181313" y="101696"/>
                    </a:cubicBezTo>
                    <a:cubicBezTo>
                      <a:pt x="183673" y="98619"/>
                      <a:pt x="184462" y="94606"/>
                      <a:pt x="183454" y="90861"/>
                    </a:cubicBezTo>
                    <a:cubicBezTo>
                      <a:pt x="183420" y="90739"/>
                      <a:pt x="180147" y="78450"/>
                      <a:pt x="180147" y="65450"/>
                    </a:cubicBezTo>
                    <a:cubicBezTo>
                      <a:pt x="180147" y="54715"/>
                      <a:pt x="184430" y="44576"/>
                      <a:pt x="192210" y="36903"/>
                    </a:cubicBezTo>
                    <a:cubicBezTo>
                      <a:pt x="200033" y="29185"/>
                      <a:pt x="210359" y="24933"/>
                      <a:pt x="221287" y="24933"/>
                    </a:cubicBezTo>
                    <a:cubicBezTo>
                      <a:pt x="232334" y="24933"/>
                      <a:pt x="241947" y="29207"/>
                      <a:pt x="249858" y="37634"/>
                    </a:cubicBezTo>
                    <a:cubicBezTo>
                      <a:pt x="255571" y="43010"/>
                      <a:pt x="261804" y="57347"/>
                      <a:pt x="261804" y="66001"/>
                    </a:cubicBezTo>
                    <a:lnTo>
                      <a:pt x="261804" y="73554"/>
                    </a:lnTo>
                    <a:cubicBezTo>
                      <a:pt x="261804" y="73817"/>
                      <a:pt x="261831" y="74175"/>
                      <a:pt x="261894" y="74598"/>
                    </a:cubicBezTo>
                    <a:cubicBezTo>
                      <a:pt x="261841" y="75075"/>
                      <a:pt x="261804" y="75558"/>
                      <a:pt x="261804" y="76047"/>
                    </a:cubicBezTo>
                    <a:cubicBezTo>
                      <a:pt x="261804" y="104387"/>
                      <a:pt x="256559" y="129617"/>
                      <a:pt x="246213" y="151035"/>
                    </a:cubicBezTo>
                    <a:cubicBezTo>
                      <a:pt x="243218" y="157236"/>
                      <a:pt x="245819" y="164690"/>
                      <a:pt x="252018" y="167685"/>
                    </a:cubicBezTo>
                    <a:cubicBezTo>
                      <a:pt x="253766" y="168527"/>
                      <a:pt x="255612" y="168926"/>
                      <a:pt x="257431" y="168926"/>
                    </a:cubicBezTo>
                    <a:cubicBezTo>
                      <a:pt x="262067" y="168926"/>
                      <a:pt x="266516" y="166331"/>
                      <a:pt x="268666" y="161880"/>
                    </a:cubicBezTo>
                    <a:cubicBezTo>
                      <a:pt x="280658" y="137051"/>
                      <a:pt x="286738" y="108173"/>
                      <a:pt x="286738" y="76047"/>
                    </a:cubicBezTo>
                    <a:cubicBezTo>
                      <a:pt x="286738" y="75572"/>
                      <a:pt x="286703" y="75105"/>
                      <a:pt x="286652" y="74644"/>
                    </a:cubicBezTo>
                    <a:cubicBezTo>
                      <a:pt x="286711" y="74216"/>
                      <a:pt x="286738" y="73846"/>
                      <a:pt x="286738" y="73554"/>
                    </a:cubicBezTo>
                    <a:lnTo>
                      <a:pt x="286738" y="64827"/>
                    </a:lnTo>
                    <a:cubicBezTo>
                      <a:pt x="299545" y="55577"/>
                      <a:pt x="310390" y="43083"/>
                      <a:pt x="319151" y="29920"/>
                    </a:cubicBezTo>
                    <a:cubicBezTo>
                      <a:pt x="319149" y="29920"/>
                      <a:pt x="296168" y="40809"/>
                      <a:pt x="281283" y="4175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Shape">
                <a:extLst>
                  <a:ext uri="{FF2B5EF4-FFF2-40B4-BE49-F238E27FC236}">
                    <a16:creationId xmlns:a16="http://schemas.microsoft.com/office/drawing/2014/main" id="{46CDD56C-DB62-48E2-AC7F-016C44EAB4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886906" y="2010815"/>
                <a:ext cx="198492" cy="198499"/>
              </a:xfrm>
              <a:custGeom>
                <a:avLst/>
                <a:gdLst>
                  <a:gd name="connsiteX0" fmla="*/ 162715 w 319135"/>
                  <a:gd name="connsiteY0" fmla="*/ 319147 h 319147"/>
                  <a:gd name="connsiteX1" fmla="*/ 159537 w 319135"/>
                  <a:gd name="connsiteY1" fmla="*/ 319142 h 319147"/>
                  <a:gd name="connsiteX2" fmla="*/ 88928 w 319135"/>
                  <a:gd name="connsiteY2" fmla="*/ 317199 h 319147"/>
                  <a:gd name="connsiteX3" fmla="*/ 34522 w 319135"/>
                  <a:gd name="connsiteY3" fmla="*/ 296605 h 319147"/>
                  <a:gd name="connsiteX4" fmla="*/ 5177 w 319135"/>
                  <a:gd name="connsiteY4" fmla="*/ 249229 h 319147"/>
                  <a:gd name="connsiteX5" fmla="*/ 360 w 319135"/>
                  <a:gd name="connsiteY5" fmla="*/ 199099 h 319147"/>
                  <a:gd name="connsiteX6" fmla="*/ 0 w 319135"/>
                  <a:gd name="connsiteY6" fmla="*/ 159602 h 319147"/>
                  <a:gd name="connsiteX7" fmla="*/ 360 w 319135"/>
                  <a:gd name="connsiteY7" fmla="*/ 120047 h 319147"/>
                  <a:gd name="connsiteX8" fmla="*/ 5177 w 319135"/>
                  <a:gd name="connsiteY8" fmla="*/ 69917 h 319147"/>
                  <a:gd name="connsiteX9" fmla="*/ 34522 w 319135"/>
                  <a:gd name="connsiteY9" fmla="*/ 22541 h 319147"/>
                  <a:gd name="connsiteX10" fmla="*/ 88930 w 319135"/>
                  <a:gd name="connsiteY10" fmla="*/ 1947 h 319147"/>
                  <a:gd name="connsiteX11" fmla="*/ 159598 w 319135"/>
                  <a:gd name="connsiteY11" fmla="*/ 4 h 319147"/>
                  <a:gd name="connsiteX12" fmla="*/ 230208 w 319135"/>
                  <a:gd name="connsiteY12" fmla="*/ 1947 h 319147"/>
                  <a:gd name="connsiteX13" fmla="*/ 284614 w 319135"/>
                  <a:gd name="connsiteY13" fmla="*/ 22541 h 319147"/>
                  <a:gd name="connsiteX14" fmla="*/ 313959 w 319135"/>
                  <a:gd name="connsiteY14" fmla="*/ 69917 h 319147"/>
                  <a:gd name="connsiteX15" fmla="*/ 318775 w 319135"/>
                  <a:gd name="connsiteY15" fmla="*/ 120047 h 319147"/>
                  <a:gd name="connsiteX16" fmla="*/ 319136 w 319135"/>
                  <a:gd name="connsiteY16" fmla="*/ 159544 h 319147"/>
                  <a:gd name="connsiteX17" fmla="*/ 318775 w 319135"/>
                  <a:gd name="connsiteY17" fmla="*/ 199099 h 319147"/>
                  <a:gd name="connsiteX18" fmla="*/ 306141 w 319135"/>
                  <a:gd name="connsiteY18" fmla="*/ 211395 h 319147"/>
                  <a:gd name="connsiteX19" fmla="*/ 293844 w 319135"/>
                  <a:gd name="connsiteY19" fmla="*/ 198758 h 319147"/>
                  <a:gd name="connsiteX20" fmla="*/ 294202 w 319135"/>
                  <a:gd name="connsiteY20" fmla="*/ 159544 h 319147"/>
                  <a:gd name="connsiteX21" fmla="*/ 293844 w 319135"/>
                  <a:gd name="connsiteY21" fmla="*/ 120388 h 319147"/>
                  <a:gd name="connsiteX22" fmla="*/ 289800 w 319135"/>
                  <a:gd name="connsiteY22" fmla="*/ 76083 h 319147"/>
                  <a:gd name="connsiteX23" fmla="*/ 268857 w 319135"/>
                  <a:gd name="connsiteY23" fmla="*/ 41865 h 319147"/>
                  <a:gd name="connsiteX24" fmla="*/ 228694 w 319135"/>
                  <a:gd name="connsiteY24" fmla="*/ 26834 h 319147"/>
                  <a:gd name="connsiteX25" fmla="*/ 159598 w 319135"/>
                  <a:gd name="connsiteY25" fmla="*/ 24935 h 319147"/>
                  <a:gd name="connsiteX26" fmla="*/ 90442 w 319135"/>
                  <a:gd name="connsiteY26" fmla="*/ 26834 h 319147"/>
                  <a:gd name="connsiteX27" fmla="*/ 50278 w 319135"/>
                  <a:gd name="connsiteY27" fmla="*/ 41862 h 319147"/>
                  <a:gd name="connsiteX28" fmla="*/ 29336 w 319135"/>
                  <a:gd name="connsiteY28" fmla="*/ 76083 h 319147"/>
                  <a:gd name="connsiteX29" fmla="*/ 25291 w 319135"/>
                  <a:gd name="connsiteY29" fmla="*/ 120388 h 319147"/>
                  <a:gd name="connsiteX30" fmla="*/ 24933 w 319135"/>
                  <a:gd name="connsiteY30" fmla="*/ 159602 h 319147"/>
                  <a:gd name="connsiteX31" fmla="*/ 25291 w 319135"/>
                  <a:gd name="connsiteY31" fmla="*/ 198758 h 319147"/>
                  <a:gd name="connsiteX32" fmla="*/ 29336 w 319135"/>
                  <a:gd name="connsiteY32" fmla="*/ 243064 h 319147"/>
                  <a:gd name="connsiteX33" fmla="*/ 50278 w 319135"/>
                  <a:gd name="connsiteY33" fmla="*/ 277281 h 319147"/>
                  <a:gd name="connsiteX34" fmla="*/ 90442 w 319135"/>
                  <a:gd name="connsiteY34" fmla="*/ 292312 h 319147"/>
                  <a:gd name="connsiteX35" fmla="*/ 159540 w 319135"/>
                  <a:gd name="connsiteY35" fmla="*/ 294209 h 319147"/>
                  <a:gd name="connsiteX36" fmla="*/ 228694 w 319135"/>
                  <a:gd name="connsiteY36" fmla="*/ 292312 h 319147"/>
                  <a:gd name="connsiteX37" fmla="*/ 268857 w 319135"/>
                  <a:gd name="connsiteY37" fmla="*/ 277281 h 319147"/>
                  <a:gd name="connsiteX38" fmla="*/ 285972 w 319135"/>
                  <a:gd name="connsiteY38" fmla="*/ 254352 h 319147"/>
                  <a:gd name="connsiteX39" fmla="*/ 302367 w 319135"/>
                  <a:gd name="connsiteY39" fmla="*/ 247868 h 319147"/>
                  <a:gd name="connsiteX40" fmla="*/ 308853 w 319135"/>
                  <a:gd name="connsiteY40" fmla="*/ 264262 h 319147"/>
                  <a:gd name="connsiteX41" fmla="*/ 284614 w 319135"/>
                  <a:gd name="connsiteY41" fmla="*/ 296605 h 319147"/>
                  <a:gd name="connsiteX42" fmla="*/ 230208 w 319135"/>
                  <a:gd name="connsiteY42" fmla="*/ 317199 h 319147"/>
                  <a:gd name="connsiteX43" fmla="*/ 162715 w 319135"/>
                  <a:gd name="connsiteY43" fmla="*/ 319147 h 319147"/>
                  <a:gd name="connsiteX44" fmla="*/ 236860 w 319135"/>
                  <a:gd name="connsiteY44" fmla="*/ 159573 h 319147"/>
                  <a:gd name="connsiteX45" fmla="*/ 158943 w 319135"/>
                  <a:gd name="connsiteY45" fmla="*/ 81656 h 319147"/>
                  <a:gd name="connsiteX46" fmla="*/ 81026 w 319135"/>
                  <a:gd name="connsiteY46" fmla="*/ 159573 h 319147"/>
                  <a:gd name="connsiteX47" fmla="*/ 158943 w 319135"/>
                  <a:gd name="connsiteY47" fmla="*/ 237490 h 319147"/>
                  <a:gd name="connsiteX48" fmla="*/ 236860 w 319135"/>
                  <a:gd name="connsiteY48" fmla="*/ 159573 h 319147"/>
                  <a:gd name="connsiteX49" fmla="*/ 211927 w 319135"/>
                  <a:gd name="connsiteY49" fmla="*/ 159573 h 319147"/>
                  <a:gd name="connsiteX50" fmla="*/ 158943 w 319135"/>
                  <a:gd name="connsiteY50" fmla="*/ 212557 h 319147"/>
                  <a:gd name="connsiteX51" fmla="*/ 105960 w 319135"/>
                  <a:gd name="connsiteY51" fmla="*/ 159573 h 319147"/>
                  <a:gd name="connsiteX52" fmla="*/ 158943 w 319135"/>
                  <a:gd name="connsiteY52" fmla="*/ 106590 h 319147"/>
                  <a:gd name="connsiteX53" fmla="*/ 211927 w 319135"/>
                  <a:gd name="connsiteY53" fmla="*/ 159573 h 319147"/>
                  <a:gd name="connsiteX54" fmla="*/ 245587 w 319135"/>
                  <a:gd name="connsiteY54" fmla="*/ 56723 h 319147"/>
                  <a:gd name="connsiteX55" fmla="*/ 226887 w 319135"/>
                  <a:gd name="connsiteY55" fmla="*/ 75423 h 319147"/>
                  <a:gd name="connsiteX56" fmla="*/ 245587 w 319135"/>
                  <a:gd name="connsiteY56" fmla="*/ 94123 h 319147"/>
                  <a:gd name="connsiteX57" fmla="*/ 264287 w 319135"/>
                  <a:gd name="connsiteY57" fmla="*/ 75423 h 319147"/>
                  <a:gd name="connsiteX58" fmla="*/ 245587 w 319135"/>
                  <a:gd name="connsiteY58" fmla="*/ 56723 h 31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19135" h="319147">
                    <a:moveTo>
                      <a:pt x="162715" y="319147"/>
                    </a:moveTo>
                    <a:cubicBezTo>
                      <a:pt x="161658" y="319147"/>
                      <a:pt x="160602" y="319147"/>
                      <a:pt x="159537" y="319142"/>
                    </a:cubicBezTo>
                    <a:cubicBezTo>
                      <a:pt x="134521" y="319203"/>
                      <a:pt x="111407" y="318568"/>
                      <a:pt x="88928" y="317199"/>
                    </a:cubicBezTo>
                    <a:cubicBezTo>
                      <a:pt x="68319" y="315945"/>
                      <a:pt x="49507" y="308823"/>
                      <a:pt x="34522" y="296605"/>
                    </a:cubicBezTo>
                    <a:cubicBezTo>
                      <a:pt x="20064" y="284815"/>
                      <a:pt x="10190" y="268874"/>
                      <a:pt x="5177" y="249229"/>
                    </a:cubicBezTo>
                    <a:cubicBezTo>
                      <a:pt x="813" y="232126"/>
                      <a:pt x="582" y="215337"/>
                      <a:pt x="360" y="199099"/>
                    </a:cubicBezTo>
                    <a:cubicBezTo>
                      <a:pt x="200" y="187448"/>
                      <a:pt x="34" y="173642"/>
                      <a:pt x="0" y="159602"/>
                    </a:cubicBezTo>
                    <a:cubicBezTo>
                      <a:pt x="34" y="145504"/>
                      <a:pt x="200" y="131698"/>
                      <a:pt x="360" y="120047"/>
                    </a:cubicBezTo>
                    <a:cubicBezTo>
                      <a:pt x="582" y="103811"/>
                      <a:pt x="813" y="87023"/>
                      <a:pt x="5177" y="69917"/>
                    </a:cubicBezTo>
                    <a:cubicBezTo>
                      <a:pt x="10190" y="50273"/>
                      <a:pt x="20064" y="34331"/>
                      <a:pt x="34522" y="22541"/>
                    </a:cubicBezTo>
                    <a:cubicBezTo>
                      <a:pt x="49507" y="10323"/>
                      <a:pt x="68319" y="3201"/>
                      <a:pt x="88930" y="1947"/>
                    </a:cubicBezTo>
                    <a:cubicBezTo>
                      <a:pt x="111409" y="581"/>
                      <a:pt x="134529" y="-57"/>
                      <a:pt x="159598" y="4"/>
                    </a:cubicBezTo>
                    <a:cubicBezTo>
                      <a:pt x="184622" y="-50"/>
                      <a:pt x="207729" y="581"/>
                      <a:pt x="230208" y="1947"/>
                    </a:cubicBezTo>
                    <a:cubicBezTo>
                      <a:pt x="250817" y="3201"/>
                      <a:pt x="269629" y="10323"/>
                      <a:pt x="284614" y="22541"/>
                    </a:cubicBezTo>
                    <a:cubicBezTo>
                      <a:pt x="299075" y="34331"/>
                      <a:pt x="308946" y="50273"/>
                      <a:pt x="313959" y="69917"/>
                    </a:cubicBezTo>
                    <a:cubicBezTo>
                      <a:pt x="318323" y="87020"/>
                      <a:pt x="318554" y="103811"/>
                      <a:pt x="318775" y="120047"/>
                    </a:cubicBezTo>
                    <a:cubicBezTo>
                      <a:pt x="318936" y="131698"/>
                      <a:pt x="319104" y="145504"/>
                      <a:pt x="319136" y="159544"/>
                    </a:cubicBezTo>
                    <a:cubicBezTo>
                      <a:pt x="319104" y="173642"/>
                      <a:pt x="318936" y="187448"/>
                      <a:pt x="318775" y="199099"/>
                    </a:cubicBezTo>
                    <a:cubicBezTo>
                      <a:pt x="318683" y="205985"/>
                      <a:pt x="312995" y="211488"/>
                      <a:pt x="306141" y="211395"/>
                    </a:cubicBezTo>
                    <a:cubicBezTo>
                      <a:pt x="299255" y="211300"/>
                      <a:pt x="293752" y="205642"/>
                      <a:pt x="293844" y="198758"/>
                    </a:cubicBezTo>
                    <a:cubicBezTo>
                      <a:pt x="294003" y="187175"/>
                      <a:pt x="294171" y="173459"/>
                      <a:pt x="294202" y="159544"/>
                    </a:cubicBezTo>
                    <a:cubicBezTo>
                      <a:pt x="294171" y="145687"/>
                      <a:pt x="294003" y="131971"/>
                      <a:pt x="293844" y="120388"/>
                    </a:cubicBezTo>
                    <a:cubicBezTo>
                      <a:pt x="293642" y="105606"/>
                      <a:pt x="293433" y="90320"/>
                      <a:pt x="289800" y="76083"/>
                    </a:cubicBezTo>
                    <a:cubicBezTo>
                      <a:pt x="286136" y="61722"/>
                      <a:pt x="279089" y="50209"/>
                      <a:pt x="268857" y="41865"/>
                    </a:cubicBezTo>
                    <a:cubicBezTo>
                      <a:pt x="257791" y="32839"/>
                      <a:pt x="244277" y="27781"/>
                      <a:pt x="228694" y="26834"/>
                    </a:cubicBezTo>
                    <a:cubicBezTo>
                      <a:pt x="206743" y="25500"/>
                      <a:pt x="184147" y="24884"/>
                      <a:pt x="159598" y="24935"/>
                    </a:cubicBezTo>
                    <a:cubicBezTo>
                      <a:pt x="134991" y="24877"/>
                      <a:pt x="112393" y="25500"/>
                      <a:pt x="90442" y="26834"/>
                    </a:cubicBezTo>
                    <a:cubicBezTo>
                      <a:pt x="74859" y="27781"/>
                      <a:pt x="61347" y="32839"/>
                      <a:pt x="50278" y="41862"/>
                    </a:cubicBezTo>
                    <a:cubicBezTo>
                      <a:pt x="40047" y="50207"/>
                      <a:pt x="33000" y="61719"/>
                      <a:pt x="29336" y="76083"/>
                    </a:cubicBezTo>
                    <a:cubicBezTo>
                      <a:pt x="25703" y="90320"/>
                      <a:pt x="25493" y="105606"/>
                      <a:pt x="25291" y="120388"/>
                    </a:cubicBezTo>
                    <a:cubicBezTo>
                      <a:pt x="25133" y="131971"/>
                      <a:pt x="24968" y="145687"/>
                      <a:pt x="24933" y="159602"/>
                    </a:cubicBezTo>
                    <a:cubicBezTo>
                      <a:pt x="24968" y="173459"/>
                      <a:pt x="25133" y="187175"/>
                      <a:pt x="25291" y="198758"/>
                    </a:cubicBezTo>
                    <a:cubicBezTo>
                      <a:pt x="25493" y="213540"/>
                      <a:pt x="25703" y="228827"/>
                      <a:pt x="29336" y="243064"/>
                    </a:cubicBezTo>
                    <a:cubicBezTo>
                      <a:pt x="33000" y="257425"/>
                      <a:pt x="40047" y="268937"/>
                      <a:pt x="50278" y="277281"/>
                    </a:cubicBezTo>
                    <a:cubicBezTo>
                      <a:pt x="61347" y="286308"/>
                      <a:pt x="74859" y="291365"/>
                      <a:pt x="90442" y="292312"/>
                    </a:cubicBezTo>
                    <a:cubicBezTo>
                      <a:pt x="112393" y="293646"/>
                      <a:pt x="134996" y="294270"/>
                      <a:pt x="159540" y="294209"/>
                    </a:cubicBezTo>
                    <a:cubicBezTo>
                      <a:pt x="184150" y="294267"/>
                      <a:pt x="206743" y="293646"/>
                      <a:pt x="228694" y="292312"/>
                    </a:cubicBezTo>
                    <a:cubicBezTo>
                      <a:pt x="244277" y="291365"/>
                      <a:pt x="257788" y="286308"/>
                      <a:pt x="268857" y="277281"/>
                    </a:cubicBezTo>
                    <a:cubicBezTo>
                      <a:pt x="276228" y="271270"/>
                      <a:pt x="281986" y="263556"/>
                      <a:pt x="285972" y="254352"/>
                    </a:cubicBezTo>
                    <a:cubicBezTo>
                      <a:pt x="288709" y="248036"/>
                      <a:pt x="296048" y="245131"/>
                      <a:pt x="302367" y="247868"/>
                    </a:cubicBezTo>
                    <a:cubicBezTo>
                      <a:pt x="308685" y="250605"/>
                      <a:pt x="311588" y="257943"/>
                      <a:pt x="308853" y="264262"/>
                    </a:cubicBezTo>
                    <a:cubicBezTo>
                      <a:pt x="303265" y="277164"/>
                      <a:pt x="295111" y="288046"/>
                      <a:pt x="284614" y="296605"/>
                    </a:cubicBezTo>
                    <a:cubicBezTo>
                      <a:pt x="269629" y="308826"/>
                      <a:pt x="250817" y="315945"/>
                      <a:pt x="230208" y="317199"/>
                    </a:cubicBezTo>
                    <a:cubicBezTo>
                      <a:pt x="208681" y="318509"/>
                      <a:pt x="186567" y="319147"/>
                      <a:pt x="162715" y="319147"/>
                    </a:cubicBezTo>
                    <a:close/>
                    <a:moveTo>
                      <a:pt x="236860" y="159573"/>
                    </a:moveTo>
                    <a:cubicBezTo>
                      <a:pt x="236860" y="116609"/>
                      <a:pt x="201907" y="81656"/>
                      <a:pt x="158943" y="81656"/>
                    </a:cubicBezTo>
                    <a:cubicBezTo>
                      <a:pt x="115982" y="81656"/>
                      <a:pt x="81026" y="116609"/>
                      <a:pt x="81026" y="159573"/>
                    </a:cubicBezTo>
                    <a:cubicBezTo>
                      <a:pt x="81026" y="202537"/>
                      <a:pt x="115982" y="237490"/>
                      <a:pt x="158943" y="237490"/>
                    </a:cubicBezTo>
                    <a:cubicBezTo>
                      <a:pt x="201907" y="237490"/>
                      <a:pt x="236860" y="202537"/>
                      <a:pt x="236860" y="159573"/>
                    </a:cubicBezTo>
                    <a:close/>
                    <a:moveTo>
                      <a:pt x="211927" y="159573"/>
                    </a:moveTo>
                    <a:cubicBezTo>
                      <a:pt x="211927" y="188787"/>
                      <a:pt x="188160" y="212557"/>
                      <a:pt x="158943" y="212557"/>
                    </a:cubicBezTo>
                    <a:cubicBezTo>
                      <a:pt x="129729" y="212557"/>
                      <a:pt x="105960" y="188787"/>
                      <a:pt x="105960" y="159573"/>
                    </a:cubicBezTo>
                    <a:cubicBezTo>
                      <a:pt x="105960" y="130359"/>
                      <a:pt x="129729" y="106590"/>
                      <a:pt x="158943" y="106590"/>
                    </a:cubicBezTo>
                    <a:cubicBezTo>
                      <a:pt x="188160" y="106590"/>
                      <a:pt x="211927" y="130359"/>
                      <a:pt x="211927" y="159573"/>
                    </a:cubicBezTo>
                    <a:close/>
                    <a:moveTo>
                      <a:pt x="245587" y="56723"/>
                    </a:moveTo>
                    <a:cubicBezTo>
                      <a:pt x="235261" y="56723"/>
                      <a:pt x="226887" y="65094"/>
                      <a:pt x="226887" y="75423"/>
                    </a:cubicBezTo>
                    <a:cubicBezTo>
                      <a:pt x="226887" y="85752"/>
                      <a:pt x="235261" y="94123"/>
                      <a:pt x="245587" y="94123"/>
                    </a:cubicBezTo>
                    <a:cubicBezTo>
                      <a:pt x="255916" y="94123"/>
                      <a:pt x="264287" y="85752"/>
                      <a:pt x="264287" y="75423"/>
                    </a:cubicBezTo>
                    <a:cubicBezTo>
                      <a:pt x="264287" y="65094"/>
                      <a:pt x="255916" y="56723"/>
                      <a:pt x="245587" y="567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0D2187D8-2EEA-4998-BAB5-44AC177CE9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280775" y="2010817"/>
                <a:ext cx="198498" cy="198498"/>
              </a:xfrm>
              <a:custGeom>
                <a:avLst/>
                <a:gdLst>
                  <a:gd name="connsiteX0" fmla="*/ 306681 w 319148"/>
                  <a:gd name="connsiteY0" fmla="*/ 219414 h 319148"/>
                  <a:gd name="connsiteX1" fmla="*/ 319148 w 319148"/>
                  <a:gd name="connsiteY1" fmla="*/ 206948 h 319148"/>
                  <a:gd name="connsiteX2" fmla="*/ 319148 w 319148"/>
                  <a:gd name="connsiteY2" fmla="*/ 49867 h 319148"/>
                  <a:gd name="connsiteX3" fmla="*/ 269281 w 319148"/>
                  <a:gd name="connsiteY3" fmla="*/ 0 h 319148"/>
                  <a:gd name="connsiteX4" fmla="*/ 49867 w 319148"/>
                  <a:gd name="connsiteY4" fmla="*/ 0 h 319148"/>
                  <a:gd name="connsiteX5" fmla="*/ 0 w 319148"/>
                  <a:gd name="connsiteY5" fmla="*/ 49867 h 319148"/>
                  <a:gd name="connsiteX6" fmla="*/ 0 w 319148"/>
                  <a:gd name="connsiteY6" fmla="*/ 269281 h 319148"/>
                  <a:gd name="connsiteX7" fmla="*/ 49867 w 319148"/>
                  <a:gd name="connsiteY7" fmla="*/ 319148 h 319148"/>
                  <a:gd name="connsiteX8" fmla="*/ 269281 w 319148"/>
                  <a:gd name="connsiteY8" fmla="*/ 319148 h 319148"/>
                  <a:gd name="connsiteX9" fmla="*/ 319148 w 319148"/>
                  <a:gd name="connsiteY9" fmla="*/ 269281 h 319148"/>
                  <a:gd name="connsiteX10" fmla="*/ 306681 w 319148"/>
                  <a:gd name="connsiteY10" fmla="*/ 256814 h 319148"/>
                  <a:gd name="connsiteX11" fmla="*/ 294215 w 319148"/>
                  <a:gd name="connsiteY11" fmla="*/ 269281 h 319148"/>
                  <a:gd name="connsiteX12" fmla="*/ 269281 w 319148"/>
                  <a:gd name="connsiteY12" fmla="*/ 294215 h 319148"/>
                  <a:gd name="connsiteX13" fmla="*/ 208194 w 319148"/>
                  <a:gd name="connsiteY13" fmla="*/ 294215 h 319148"/>
                  <a:gd name="connsiteX14" fmla="*/ 208194 w 319148"/>
                  <a:gd name="connsiteY14" fmla="*/ 203208 h 319148"/>
                  <a:gd name="connsiteX15" fmla="*/ 237048 w 319148"/>
                  <a:gd name="connsiteY15" fmla="*/ 203208 h 319148"/>
                  <a:gd name="connsiteX16" fmla="*/ 249427 w 319148"/>
                  <a:gd name="connsiteY16" fmla="*/ 192231 h 319148"/>
                  <a:gd name="connsiteX17" fmla="*/ 251078 w 319148"/>
                  <a:gd name="connsiteY17" fmla="*/ 178518 h 319148"/>
                  <a:gd name="connsiteX18" fmla="*/ 238699 w 319148"/>
                  <a:gd name="connsiteY18" fmla="*/ 164561 h 319148"/>
                  <a:gd name="connsiteX19" fmla="*/ 208194 w 319148"/>
                  <a:gd name="connsiteY19" fmla="*/ 164561 h 319148"/>
                  <a:gd name="connsiteX20" fmla="*/ 208194 w 319148"/>
                  <a:gd name="connsiteY20" fmla="*/ 122797 h 319148"/>
                  <a:gd name="connsiteX21" fmla="*/ 226894 w 319148"/>
                  <a:gd name="connsiteY21" fmla="*/ 104097 h 319148"/>
                  <a:gd name="connsiteX22" fmla="*/ 242478 w 319148"/>
                  <a:gd name="connsiteY22" fmla="*/ 104097 h 319148"/>
                  <a:gd name="connsiteX23" fmla="*/ 254944 w 319148"/>
                  <a:gd name="connsiteY23" fmla="*/ 91630 h 319148"/>
                  <a:gd name="connsiteX24" fmla="*/ 254944 w 319148"/>
                  <a:gd name="connsiteY24" fmla="*/ 79020 h 319148"/>
                  <a:gd name="connsiteX25" fmla="*/ 243766 w 319148"/>
                  <a:gd name="connsiteY25" fmla="*/ 66619 h 319148"/>
                  <a:gd name="connsiteX26" fmla="*/ 226894 w 319148"/>
                  <a:gd name="connsiteY26" fmla="*/ 65450 h 319148"/>
                  <a:gd name="connsiteX27" fmla="*/ 186913 w 319148"/>
                  <a:gd name="connsiteY27" fmla="*/ 82275 h 319148"/>
                  <a:gd name="connsiteX28" fmla="*/ 169547 w 319148"/>
                  <a:gd name="connsiteY28" fmla="*/ 122907 h 319148"/>
                  <a:gd name="connsiteX29" fmla="*/ 169547 w 319148"/>
                  <a:gd name="connsiteY29" fmla="*/ 164561 h 319148"/>
                  <a:gd name="connsiteX30" fmla="*/ 141497 w 319148"/>
                  <a:gd name="connsiteY30" fmla="*/ 164561 h 319148"/>
                  <a:gd name="connsiteX31" fmla="*/ 129031 w 319148"/>
                  <a:gd name="connsiteY31" fmla="*/ 177027 h 319148"/>
                  <a:gd name="connsiteX32" fmla="*/ 129031 w 319148"/>
                  <a:gd name="connsiteY32" fmla="*/ 190741 h 319148"/>
                  <a:gd name="connsiteX33" fmla="*/ 141497 w 319148"/>
                  <a:gd name="connsiteY33" fmla="*/ 203208 h 319148"/>
                  <a:gd name="connsiteX34" fmla="*/ 169547 w 319148"/>
                  <a:gd name="connsiteY34" fmla="*/ 203208 h 319148"/>
                  <a:gd name="connsiteX35" fmla="*/ 169547 w 319148"/>
                  <a:gd name="connsiteY35" fmla="*/ 294215 h 319148"/>
                  <a:gd name="connsiteX36" fmla="*/ 49867 w 319148"/>
                  <a:gd name="connsiteY36" fmla="*/ 294215 h 319148"/>
                  <a:gd name="connsiteX37" fmla="*/ 24933 w 319148"/>
                  <a:gd name="connsiteY37" fmla="*/ 269281 h 319148"/>
                  <a:gd name="connsiteX38" fmla="*/ 24933 w 319148"/>
                  <a:gd name="connsiteY38" fmla="*/ 49867 h 319148"/>
                  <a:gd name="connsiteX39" fmla="*/ 49867 w 319148"/>
                  <a:gd name="connsiteY39" fmla="*/ 24933 h 319148"/>
                  <a:gd name="connsiteX40" fmla="*/ 269281 w 319148"/>
                  <a:gd name="connsiteY40" fmla="*/ 24933 h 319148"/>
                  <a:gd name="connsiteX41" fmla="*/ 294215 w 319148"/>
                  <a:gd name="connsiteY41" fmla="*/ 49867 h 319148"/>
                  <a:gd name="connsiteX42" fmla="*/ 294215 w 319148"/>
                  <a:gd name="connsiteY42" fmla="*/ 206948 h 319148"/>
                  <a:gd name="connsiteX43" fmla="*/ 306681 w 319148"/>
                  <a:gd name="connsiteY43" fmla="*/ 219414 h 31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19148" h="319148">
                    <a:moveTo>
                      <a:pt x="306681" y="219414"/>
                    </a:moveTo>
                    <a:cubicBezTo>
                      <a:pt x="313567" y="219414"/>
                      <a:pt x="319148" y="213833"/>
                      <a:pt x="319148" y="206948"/>
                    </a:cubicBezTo>
                    <a:lnTo>
                      <a:pt x="319148" y="49867"/>
                    </a:lnTo>
                    <a:cubicBezTo>
                      <a:pt x="319148" y="22369"/>
                      <a:pt x="296779" y="0"/>
                      <a:pt x="269281" y="0"/>
                    </a:cubicBezTo>
                    <a:lnTo>
                      <a:pt x="49867" y="0"/>
                    </a:lnTo>
                    <a:cubicBezTo>
                      <a:pt x="22369" y="0"/>
                      <a:pt x="0" y="22369"/>
                      <a:pt x="0" y="49867"/>
                    </a:cubicBezTo>
                    <a:lnTo>
                      <a:pt x="0" y="269281"/>
                    </a:lnTo>
                    <a:cubicBezTo>
                      <a:pt x="0" y="296779"/>
                      <a:pt x="22369" y="319148"/>
                      <a:pt x="49867" y="319148"/>
                    </a:cubicBezTo>
                    <a:lnTo>
                      <a:pt x="269281" y="319148"/>
                    </a:lnTo>
                    <a:cubicBezTo>
                      <a:pt x="296779" y="319148"/>
                      <a:pt x="319148" y="296779"/>
                      <a:pt x="319148" y="269281"/>
                    </a:cubicBezTo>
                    <a:cubicBezTo>
                      <a:pt x="319148" y="262395"/>
                      <a:pt x="313567" y="256814"/>
                      <a:pt x="306681" y="256814"/>
                    </a:cubicBezTo>
                    <a:cubicBezTo>
                      <a:pt x="299795" y="256814"/>
                      <a:pt x="294215" y="262395"/>
                      <a:pt x="294215" y="269281"/>
                    </a:cubicBezTo>
                    <a:cubicBezTo>
                      <a:pt x="294215" y="283029"/>
                      <a:pt x="283029" y="294215"/>
                      <a:pt x="269281" y="294215"/>
                    </a:cubicBezTo>
                    <a:lnTo>
                      <a:pt x="208194" y="294215"/>
                    </a:lnTo>
                    <a:lnTo>
                      <a:pt x="208194" y="203208"/>
                    </a:lnTo>
                    <a:lnTo>
                      <a:pt x="237048" y="203208"/>
                    </a:lnTo>
                    <a:cubicBezTo>
                      <a:pt x="243357" y="203208"/>
                      <a:pt x="248672" y="198494"/>
                      <a:pt x="249427" y="192231"/>
                    </a:cubicBezTo>
                    <a:lnTo>
                      <a:pt x="251078" y="178518"/>
                    </a:lnTo>
                    <a:cubicBezTo>
                      <a:pt x="251969" y="171096"/>
                      <a:pt x="246176" y="164561"/>
                      <a:pt x="238699" y="164561"/>
                    </a:cubicBezTo>
                    <a:lnTo>
                      <a:pt x="208194" y="164561"/>
                    </a:lnTo>
                    <a:lnTo>
                      <a:pt x="208194" y="122797"/>
                    </a:lnTo>
                    <a:cubicBezTo>
                      <a:pt x="208194" y="112468"/>
                      <a:pt x="216565" y="104097"/>
                      <a:pt x="226894" y="104097"/>
                    </a:cubicBezTo>
                    <a:lnTo>
                      <a:pt x="242478" y="104097"/>
                    </a:lnTo>
                    <a:cubicBezTo>
                      <a:pt x="249364" y="104097"/>
                      <a:pt x="254944" y="98516"/>
                      <a:pt x="254944" y="91630"/>
                    </a:cubicBezTo>
                    <a:lnTo>
                      <a:pt x="254944" y="79020"/>
                    </a:lnTo>
                    <a:cubicBezTo>
                      <a:pt x="254944" y="72633"/>
                      <a:pt x="250121" y="67267"/>
                      <a:pt x="243766" y="66619"/>
                    </a:cubicBezTo>
                    <a:cubicBezTo>
                      <a:pt x="237445" y="65976"/>
                      <a:pt x="230756" y="65450"/>
                      <a:pt x="226894" y="65450"/>
                    </a:cubicBezTo>
                    <a:cubicBezTo>
                      <a:pt x="212355" y="65450"/>
                      <a:pt x="197783" y="71584"/>
                      <a:pt x="186913" y="82275"/>
                    </a:cubicBezTo>
                    <a:cubicBezTo>
                      <a:pt x="175715" y="93291"/>
                      <a:pt x="169547" y="107720"/>
                      <a:pt x="169547" y="122907"/>
                    </a:cubicBezTo>
                    <a:lnTo>
                      <a:pt x="169547" y="164561"/>
                    </a:lnTo>
                    <a:lnTo>
                      <a:pt x="141497" y="164561"/>
                    </a:lnTo>
                    <a:cubicBezTo>
                      <a:pt x="134611" y="164561"/>
                      <a:pt x="129031" y="170141"/>
                      <a:pt x="129031" y="177027"/>
                    </a:cubicBezTo>
                    <a:lnTo>
                      <a:pt x="129031" y="190741"/>
                    </a:lnTo>
                    <a:cubicBezTo>
                      <a:pt x="129031" y="197627"/>
                      <a:pt x="134611" y="203208"/>
                      <a:pt x="141497" y="203208"/>
                    </a:cubicBezTo>
                    <a:lnTo>
                      <a:pt x="169547" y="203208"/>
                    </a:lnTo>
                    <a:lnTo>
                      <a:pt x="169547" y="294215"/>
                    </a:lnTo>
                    <a:lnTo>
                      <a:pt x="49867" y="294215"/>
                    </a:lnTo>
                    <a:cubicBezTo>
                      <a:pt x="36119" y="294215"/>
                      <a:pt x="24933" y="283029"/>
                      <a:pt x="24933" y="269281"/>
                    </a:cubicBezTo>
                    <a:lnTo>
                      <a:pt x="24933" y="49867"/>
                    </a:lnTo>
                    <a:cubicBezTo>
                      <a:pt x="24933" y="36119"/>
                      <a:pt x="36119" y="24933"/>
                      <a:pt x="49867" y="24933"/>
                    </a:cubicBezTo>
                    <a:lnTo>
                      <a:pt x="269281" y="24933"/>
                    </a:lnTo>
                    <a:cubicBezTo>
                      <a:pt x="283029" y="24933"/>
                      <a:pt x="294215" y="36119"/>
                      <a:pt x="294215" y="49867"/>
                    </a:cubicBezTo>
                    <a:lnTo>
                      <a:pt x="294215" y="206948"/>
                    </a:lnTo>
                    <a:cubicBezTo>
                      <a:pt x="294215" y="213833"/>
                      <a:pt x="299795" y="219414"/>
                      <a:pt x="306681" y="21941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2FFFD44-9F6E-4E2D-99C9-C485CF113C98}"/>
                </a:ext>
              </a:extLst>
            </p:cNvPr>
            <p:cNvSpPr txBox="1"/>
            <p:nvPr/>
          </p:nvSpPr>
          <p:spPr>
            <a:xfrm>
              <a:off x="8713902" y="2027583"/>
              <a:ext cx="13452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chemeClr val="accent1"/>
                  </a:solidFill>
                </a:rPr>
                <a:t>@yoursocialmedia</a:t>
              </a:r>
              <a:endParaRPr lang="en-ID" sz="11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Freeform 9">
            <a:extLst>
              <a:ext uri="{FF2B5EF4-FFF2-40B4-BE49-F238E27FC236}">
                <a16:creationId xmlns:a16="http://schemas.microsoft.com/office/drawing/2014/main" id="{016FDCC2-DC30-4CDC-B73A-AF1C9C1FC58E}"/>
              </a:ext>
            </a:extLst>
          </p:cNvPr>
          <p:cNvSpPr/>
          <p:nvPr/>
        </p:nvSpPr>
        <p:spPr>
          <a:xfrm>
            <a:off x="-742950" y="-116357"/>
            <a:ext cx="4876800" cy="151780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70B12C9F-989D-46AE-AC01-84C72BC53548}"/>
              </a:ext>
            </a:extLst>
          </p:cNvPr>
          <p:cNvSpPr/>
          <p:nvPr/>
        </p:nvSpPr>
        <p:spPr>
          <a:xfrm>
            <a:off x="1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9" name="Freeform 52">
            <a:extLst>
              <a:ext uri="{FF2B5EF4-FFF2-40B4-BE49-F238E27FC236}">
                <a16:creationId xmlns:a16="http://schemas.microsoft.com/office/drawing/2014/main" id="{D09B202C-DB32-433F-A30D-FDB673FF757D}"/>
              </a:ext>
            </a:extLst>
          </p:cNvPr>
          <p:cNvSpPr/>
          <p:nvPr/>
        </p:nvSpPr>
        <p:spPr>
          <a:xfrm>
            <a:off x="1" y="1"/>
            <a:ext cx="1408056" cy="1244600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590CE10-5DE8-4169-B2B2-1B5D2D9216F6}"/>
              </a:ext>
            </a:extLst>
          </p:cNvPr>
          <p:cNvGrpSpPr/>
          <p:nvPr/>
        </p:nvGrpSpPr>
        <p:grpSpPr>
          <a:xfrm>
            <a:off x="5105504" y="5157834"/>
            <a:ext cx="955173" cy="877494"/>
            <a:chOff x="287898" y="127354"/>
            <a:chExt cx="955173" cy="87749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B640B30-1CD8-4D48-A05F-0BA55C97334C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AD9A2D8-FF22-49EC-AFE6-CB65AF3C9EB6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2E803A5-35AB-48EA-BB60-E6D59792E607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C445900-BEBA-4B64-9A8C-C22DC82C3CF4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741431-DC4A-42D3-B0BE-1642A7B06502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E9F3E74-FBF3-4D68-B2A8-BE43A2B7EAE1}"/>
              </a:ext>
            </a:extLst>
          </p:cNvPr>
          <p:cNvGrpSpPr/>
          <p:nvPr/>
        </p:nvGrpSpPr>
        <p:grpSpPr>
          <a:xfrm>
            <a:off x="887087" y="4407172"/>
            <a:ext cx="2579914" cy="266007"/>
            <a:chOff x="1157589" y="5263617"/>
            <a:chExt cx="2580250" cy="26604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CCC8920-ADE3-4ADB-9083-DFDFE01C7FE3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F218A514-FC96-4AE2-A5A1-184FE5F5CA3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4A20F1B-B910-4FD1-A9CE-77B9C3FEA421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3170CB3-56E9-4A18-8559-8F9352DA90D6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18F53B2C-0691-4D03-A501-1588797A367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FE5B543-0FD8-42E6-825B-06CF7555FEF2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1" name="Justify Text Body">
            <a:extLst>
              <a:ext uri="{FF2B5EF4-FFF2-40B4-BE49-F238E27FC236}">
                <a16:creationId xmlns:a16="http://schemas.microsoft.com/office/drawing/2014/main" id="{7F317694-A210-4A5A-AF97-46B9A353A8AC}"/>
              </a:ext>
            </a:extLst>
          </p:cNvPr>
          <p:cNvSpPr txBox="1"/>
          <p:nvPr/>
        </p:nvSpPr>
        <p:spPr>
          <a:xfrm>
            <a:off x="6570374" y="639336"/>
            <a:ext cx="4126655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E29B1DD-DB31-47B6-AF55-F22DBA96E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23294" r="30712" b="46600"/>
          <a:stretch>
            <a:fillRect/>
          </a:stretch>
        </p:blipFill>
        <p:spPr>
          <a:xfrm>
            <a:off x="6380845" y="1597505"/>
            <a:ext cx="2064657" cy="2064657"/>
          </a:xfrm>
          <a:custGeom>
            <a:avLst/>
            <a:gdLst>
              <a:gd name="connsiteX0" fmla="*/ 0 w 2064657"/>
              <a:gd name="connsiteY0" fmla="*/ 0 h 2064657"/>
              <a:gd name="connsiteX1" fmla="*/ 2064657 w 2064657"/>
              <a:gd name="connsiteY1" fmla="*/ 0 h 2064657"/>
              <a:gd name="connsiteX2" fmla="*/ 2064657 w 2064657"/>
              <a:gd name="connsiteY2" fmla="*/ 2064657 h 2064657"/>
              <a:gd name="connsiteX3" fmla="*/ 0 w 2064657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7" h="2064657">
                <a:moveTo>
                  <a:pt x="0" y="0"/>
                </a:moveTo>
                <a:lnTo>
                  <a:pt x="2064657" y="0"/>
                </a:lnTo>
                <a:lnTo>
                  <a:pt x="2064657" y="2064657"/>
                </a:lnTo>
                <a:lnTo>
                  <a:pt x="0" y="2064657"/>
                </a:lnTo>
                <a:close/>
              </a:path>
            </a:pathLst>
          </a:cu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7B32D6A-4DB1-4C5F-9B7D-5DD6CA148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8" t="57924" r="30712" b="11971"/>
          <a:stretch>
            <a:fillRect/>
          </a:stretch>
        </p:blipFill>
        <p:spPr>
          <a:xfrm>
            <a:off x="6380845" y="3972405"/>
            <a:ext cx="2064657" cy="2064657"/>
          </a:xfrm>
          <a:custGeom>
            <a:avLst/>
            <a:gdLst>
              <a:gd name="connsiteX0" fmla="*/ 0 w 2064657"/>
              <a:gd name="connsiteY0" fmla="*/ 0 h 2064657"/>
              <a:gd name="connsiteX1" fmla="*/ 2064657 w 2064657"/>
              <a:gd name="connsiteY1" fmla="*/ 0 h 2064657"/>
              <a:gd name="connsiteX2" fmla="*/ 2064657 w 2064657"/>
              <a:gd name="connsiteY2" fmla="*/ 2064657 h 2064657"/>
              <a:gd name="connsiteX3" fmla="*/ 0 w 2064657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7" h="2064657">
                <a:moveTo>
                  <a:pt x="0" y="0"/>
                </a:moveTo>
                <a:lnTo>
                  <a:pt x="2064657" y="0"/>
                </a:lnTo>
                <a:lnTo>
                  <a:pt x="2064657" y="2064657"/>
                </a:lnTo>
                <a:lnTo>
                  <a:pt x="0" y="206465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9723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">
            <a:extLst>
              <a:ext uri="{FF2B5EF4-FFF2-40B4-BE49-F238E27FC236}">
                <a16:creationId xmlns:a16="http://schemas.microsoft.com/office/drawing/2014/main" id="{77237B88-310C-4B23-BCE6-DFDB16078666}"/>
              </a:ext>
            </a:extLst>
          </p:cNvPr>
          <p:cNvSpPr/>
          <p:nvPr/>
        </p:nvSpPr>
        <p:spPr>
          <a:xfrm rot="10800000">
            <a:off x="5907314" y="5101771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212493F6-7061-4888-8E31-28832711F52C}"/>
              </a:ext>
            </a:extLst>
          </p:cNvPr>
          <p:cNvSpPr/>
          <p:nvPr/>
        </p:nvSpPr>
        <p:spPr>
          <a:xfrm rot="10800000">
            <a:off x="7150477" y="6000759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9BD953F0-0635-4377-9573-4066BAF1F222}"/>
              </a:ext>
            </a:extLst>
          </p:cNvPr>
          <p:cNvSpPr/>
          <p:nvPr/>
        </p:nvSpPr>
        <p:spPr>
          <a:xfrm rot="10800000">
            <a:off x="9044494" y="4522319"/>
            <a:ext cx="3157775" cy="2350194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00B79003-CE58-465B-B88C-F9F6E3FDB25B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94F703E0-ACFB-4AAC-8749-CDC634BDBFFE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A03E292-3122-423E-9F9E-64C17A1B1076}"/>
              </a:ext>
            </a:extLst>
          </p:cNvPr>
          <p:cNvSpPr/>
          <p:nvPr/>
        </p:nvSpPr>
        <p:spPr>
          <a:xfrm>
            <a:off x="0" y="1"/>
            <a:ext cx="3157775" cy="2350194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C66353-F091-4F4C-92B2-13B6E98263D2}"/>
              </a:ext>
            </a:extLst>
          </p:cNvPr>
          <p:cNvSpPr/>
          <p:nvPr/>
        </p:nvSpPr>
        <p:spPr>
          <a:xfrm>
            <a:off x="1074056" y="1016000"/>
            <a:ext cx="10043888" cy="482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DCDA52-C6F4-4B87-AA97-05EEFEB7F532}"/>
              </a:ext>
            </a:extLst>
          </p:cNvPr>
          <p:cNvSpPr txBox="1"/>
          <p:nvPr/>
        </p:nvSpPr>
        <p:spPr>
          <a:xfrm>
            <a:off x="3898925" y="2158488"/>
            <a:ext cx="43941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solidFill>
                  <a:schemeClr val="accent3"/>
                </a:solidFill>
                <a:latin typeface="Great Vibes" panose="02000507080000020002" pitchFamily="2" charset="0"/>
              </a:rPr>
              <a:t>Break Section</a:t>
            </a:r>
            <a:endParaRPr lang="en-ID" sz="66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381B61-C62E-4F80-865A-F433CA289673}"/>
              </a:ext>
            </a:extLst>
          </p:cNvPr>
          <p:cNvSpPr txBox="1"/>
          <p:nvPr/>
        </p:nvSpPr>
        <p:spPr>
          <a:xfrm>
            <a:off x="4390245" y="3167390"/>
            <a:ext cx="3411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It’s Time To Break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649C38-808E-4FAE-BAFE-6501B539BB1C}"/>
              </a:ext>
            </a:extLst>
          </p:cNvPr>
          <p:cNvSpPr txBox="1"/>
          <p:nvPr/>
        </p:nvSpPr>
        <p:spPr>
          <a:xfrm>
            <a:off x="2859314" y="3806960"/>
            <a:ext cx="64733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33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8ABB2A-DFFE-4113-95BB-244EC5A7C84E}"/>
              </a:ext>
            </a:extLst>
          </p:cNvPr>
          <p:cNvSpPr txBox="1"/>
          <p:nvPr/>
        </p:nvSpPr>
        <p:spPr>
          <a:xfrm>
            <a:off x="863142" y="1859929"/>
            <a:ext cx="3007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Portfolio Image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D03CA-B3CC-46C7-97C1-B040DC6289B6}"/>
              </a:ext>
            </a:extLst>
          </p:cNvPr>
          <p:cNvSpPr txBox="1"/>
          <p:nvPr/>
        </p:nvSpPr>
        <p:spPr>
          <a:xfrm>
            <a:off x="863143" y="2464433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AD4E72-C74A-4050-85CC-BAF7BFA0A68F}"/>
              </a:ext>
            </a:extLst>
          </p:cNvPr>
          <p:cNvSpPr/>
          <p:nvPr/>
        </p:nvSpPr>
        <p:spPr>
          <a:xfrm rot="10800000">
            <a:off x="5900468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326864-E629-48DC-BE93-B294A4536AB3}"/>
              </a:ext>
            </a:extLst>
          </p:cNvPr>
          <p:cNvSpPr/>
          <p:nvPr/>
        </p:nvSpPr>
        <p:spPr>
          <a:xfrm rot="10800000">
            <a:off x="7143631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4C7AA035-A7A0-441D-A01E-D3738666F465}"/>
              </a:ext>
            </a:extLst>
          </p:cNvPr>
          <p:cNvSpPr/>
          <p:nvPr/>
        </p:nvSpPr>
        <p:spPr>
          <a:xfrm rot="10800000">
            <a:off x="9037648" y="5413859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9EBCB-0F81-4BDD-87FA-6B6378E15F8C}"/>
              </a:ext>
            </a:extLst>
          </p:cNvPr>
          <p:cNvGrpSpPr/>
          <p:nvPr/>
        </p:nvGrpSpPr>
        <p:grpSpPr>
          <a:xfrm>
            <a:off x="5940705" y="478855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2C023B-8E4A-48DC-9793-C5DD0A77102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FA775B-21C9-4E88-A7DD-22FE77DC9565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E7A2D-13DE-4FCD-9DBD-033DAE1E9C0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BCFB33-E944-457A-B0E9-8322B385EEB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43796D-D44A-4F0C-92D7-52D48C339E0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C4E1C-2916-4AFC-A23D-C422DDF30BAC}"/>
              </a:ext>
            </a:extLst>
          </p:cNvPr>
          <p:cNvGrpSpPr/>
          <p:nvPr/>
        </p:nvGrpSpPr>
        <p:grpSpPr>
          <a:xfrm>
            <a:off x="949679" y="3924980"/>
            <a:ext cx="2579914" cy="266007"/>
            <a:chOff x="1157589" y="5263617"/>
            <a:chExt cx="2580250" cy="26604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3FB70A-1E81-48BE-BEE3-03BCEF6C522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2FAAC657-D6E8-47A5-A886-76209425FC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A758AD-5912-4E7F-91F4-97F94D6A3BB2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8A5F36-41CE-44AC-BC4C-A22964643E8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EF90A64-DA86-4197-9EF2-3A3B603E84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214957-46CE-4CF8-BE37-3A27EC7F0CFA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Freeform 9">
            <a:extLst>
              <a:ext uri="{FF2B5EF4-FFF2-40B4-BE49-F238E27FC236}">
                <a16:creationId xmlns:a16="http://schemas.microsoft.com/office/drawing/2014/main" id="{C69C55E9-1DF6-47E5-A103-075AFAD85A51}"/>
              </a:ext>
            </a:extLst>
          </p:cNvPr>
          <p:cNvSpPr/>
          <p:nvPr/>
        </p:nvSpPr>
        <p:spPr>
          <a:xfrm>
            <a:off x="-742950" y="-116358"/>
            <a:ext cx="5486400" cy="170752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35F95-1C15-4C9C-AB1B-E51BCDD71D45}"/>
              </a:ext>
            </a:extLst>
          </p:cNvPr>
          <p:cNvSpPr/>
          <p:nvPr/>
        </p:nvSpPr>
        <p:spPr>
          <a:xfrm>
            <a:off x="1" y="1"/>
            <a:ext cx="3001450" cy="96239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2">
            <a:extLst>
              <a:ext uri="{FF2B5EF4-FFF2-40B4-BE49-F238E27FC236}">
                <a16:creationId xmlns:a16="http://schemas.microsoft.com/office/drawing/2014/main" id="{CAE7AD8B-9775-4E21-8D5B-5EF3BED97C8B}"/>
              </a:ext>
            </a:extLst>
          </p:cNvPr>
          <p:cNvSpPr/>
          <p:nvPr/>
        </p:nvSpPr>
        <p:spPr>
          <a:xfrm>
            <a:off x="0" y="0"/>
            <a:ext cx="1584063" cy="1400175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Oval 17">
            <a:extLst>
              <a:ext uri="{FF2B5EF4-FFF2-40B4-BE49-F238E27FC236}">
                <a16:creationId xmlns:a16="http://schemas.microsoft.com/office/drawing/2014/main" id="{25E9E880-F6E8-44D8-B0B9-4C2F572D13F2}"/>
              </a:ext>
            </a:extLst>
          </p:cNvPr>
          <p:cNvSpPr/>
          <p:nvPr/>
        </p:nvSpPr>
        <p:spPr>
          <a:xfrm>
            <a:off x="6422501" y="2"/>
            <a:ext cx="5655199" cy="5297742"/>
          </a:xfrm>
          <a:custGeom>
            <a:avLst/>
            <a:gdLst>
              <a:gd name="connsiteX0" fmla="*/ 584771 w 6159323"/>
              <a:gd name="connsiteY0" fmla="*/ 0 h 5770001"/>
              <a:gd name="connsiteX1" fmla="*/ 6159323 w 6159323"/>
              <a:gd name="connsiteY1" fmla="*/ 0 h 5770001"/>
              <a:gd name="connsiteX2" fmla="*/ 6159323 w 6159323"/>
              <a:gd name="connsiteY2" fmla="*/ 4906644 h 5770001"/>
              <a:gd name="connsiteX3" fmla="*/ 6154522 w 6159323"/>
              <a:gd name="connsiteY3" fmla="*/ 4911008 h 5770001"/>
              <a:gd name="connsiteX4" fmla="*/ 3761719 w 6159323"/>
              <a:gd name="connsiteY4" fmla="*/ 5770001 h 5770001"/>
              <a:gd name="connsiteX5" fmla="*/ 0 w 6159323"/>
              <a:gd name="connsiteY5" fmla="*/ 2008282 h 5770001"/>
              <a:gd name="connsiteX6" fmla="*/ 454020 w 6159323"/>
              <a:gd name="connsiteY6" fmla="*/ 215223 h 57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323" h="5770001">
                <a:moveTo>
                  <a:pt x="584771" y="0"/>
                </a:moveTo>
                <a:lnTo>
                  <a:pt x="6159323" y="0"/>
                </a:lnTo>
                <a:lnTo>
                  <a:pt x="6159323" y="4906644"/>
                </a:lnTo>
                <a:lnTo>
                  <a:pt x="6154522" y="4911008"/>
                </a:lnTo>
                <a:cubicBezTo>
                  <a:pt x="5504275" y="5447639"/>
                  <a:pt x="4670643" y="5770001"/>
                  <a:pt x="3761719" y="5770001"/>
                </a:cubicBezTo>
                <a:cubicBezTo>
                  <a:pt x="1684179" y="5770001"/>
                  <a:pt x="0" y="4085822"/>
                  <a:pt x="0" y="2008282"/>
                </a:cubicBezTo>
                <a:cubicBezTo>
                  <a:pt x="0" y="1359051"/>
                  <a:pt x="164471" y="748234"/>
                  <a:pt x="454020" y="2152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FFAB5EE-69F5-4BE1-8EA5-7995854C0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9" b="22751"/>
          <a:stretch>
            <a:fillRect/>
          </a:stretch>
        </p:blipFill>
        <p:spPr>
          <a:xfrm>
            <a:off x="6536802" y="2"/>
            <a:ext cx="5649784" cy="5297742"/>
          </a:xfrm>
          <a:custGeom>
            <a:avLst/>
            <a:gdLst>
              <a:gd name="connsiteX0" fmla="*/ 536909 w 5649784"/>
              <a:gd name="connsiteY0" fmla="*/ 0 h 5297742"/>
              <a:gd name="connsiteX1" fmla="*/ 5649784 w 5649784"/>
              <a:gd name="connsiteY1" fmla="*/ 0 h 5297742"/>
              <a:gd name="connsiteX2" fmla="*/ 5649784 w 5649784"/>
              <a:gd name="connsiteY2" fmla="*/ 4509819 h 5297742"/>
              <a:gd name="connsiteX3" fmla="*/ 5419207 w 5649784"/>
              <a:gd name="connsiteY3" fmla="*/ 4684406 h 5297742"/>
              <a:gd name="connsiteX4" fmla="*/ 3453833 w 5649784"/>
              <a:gd name="connsiteY4" fmla="*/ 5297742 h 5297742"/>
              <a:gd name="connsiteX5" fmla="*/ 0 w 5649784"/>
              <a:gd name="connsiteY5" fmla="*/ 1843910 h 5297742"/>
              <a:gd name="connsiteX6" fmla="*/ 416860 w 5649784"/>
              <a:gd name="connsiteY6" fmla="*/ 197608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49784" h="5297742">
                <a:moveTo>
                  <a:pt x="536909" y="0"/>
                </a:moveTo>
                <a:lnTo>
                  <a:pt x="5649784" y="0"/>
                </a:lnTo>
                <a:lnTo>
                  <a:pt x="5649784" y="4509819"/>
                </a:lnTo>
                <a:lnTo>
                  <a:pt x="5419207" y="4684406"/>
                </a:lnTo>
                <a:cubicBezTo>
                  <a:pt x="4861334" y="5071135"/>
                  <a:pt x="4184047" y="5297742"/>
                  <a:pt x="3453833" y="5297742"/>
                </a:cubicBezTo>
                <a:cubicBezTo>
                  <a:pt x="1546334" y="5297742"/>
                  <a:pt x="0" y="3751409"/>
                  <a:pt x="0" y="1843910"/>
                </a:cubicBezTo>
                <a:cubicBezTo>
                  <a:pt x="0" y="1247817"/>
                  <a:pt x="151010" y="686994"/>
                  <a:pt x="416860" y="19760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04762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7CDF71B6-01A4-4388-94C4-1E1FD33F8F8C}"/>
              </a:ext>
            </a:extLst>
          </p:cNvPr>
          <p:cNvGrpSpPr/>
          <p:nvPr/>
        </p:nvGrpSpPr>
        <p:grpSpPr>
          <a:xfrm>
            <a:off x="5251498" y="1334636"/>
            <a:ext cx="955173" cy="877494"/>
            <a:chOff x="287898" y="127354"/>
            <a:chExt cx="955173" cy="877494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7D6ABBA-5181-4581-902F-C838FEC54B1F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89B681-991D-4485-8498-8A4E4BA5BB89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E03738C-B28F-4BAB-81F5-B2DACFD2356B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A346B90-A528-4D5A-B5CA-89DD5787E55C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74D42E8-7C7A-4BA6-81B2-590438BD5552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CA33AB30-69EC-4088-BE38-997A81CD0BA0}"/>
              </a:ext>
            </a:extLst>
          </p:cNvPr>
          <p:cNvSpPr/>
          <p:nvPr/>
        </p:nvSpPr>
        <p:spPr>
          <a:xfrm>
            <a:off x="3106056" y="-101599"/>
            <a:ext cx="2989944" cy="161108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111298C-1356-424E-8E1A-7416E2E59E17}"/>
              </a:ext>
            </a:extLst>
          </p:cNvPr>
          <p:cNvSpPr/>
          <p:nvPr/>
        </p:nvSpPr>
        <p:spPr>
          <a:xfrm>
            <a:off x="3207657" y="1"/>
            <a:ext cx="2667956" cy="85545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21A112A5-BFCB-4943-9E6C-D97370A13357}"/>
              </a:ext>
            </a:extLst>
          </p:cNvPr>
          <p:cNvSpPr/>
          <p:nvPr/>
        </p:nvSpPr>
        <p:spPr>
          <a:xfrm>
            <a:off x="3207658" y="1"/>
            <a:ext cx="1718202" cy="1278783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B4DD9-A5B2-4679-8140-8E86D675F5E8}"/>
              </a:ext>
            </a:extLst>
          </p:cNvPr>
          <p:cNvSpPr txBox="1"/>
          <p:nvPr/>
        </p:nvSpPr>
        <p:spPr>
          <a:xfrm>
            <a:off x="8388756" y="1122465"/>
            <a:ext cx="2903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Newest Design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65E1D-34A8-4851-B64A-9DE72BD8EA38}"/>
              </a:ext>
            </a:extLst>
          </p:cNvPr>
          <p:cNvSpPr txBox="1"/>
          <p:nvPr/>
        </p:nvSpPr>
        <p:spPr>
          <a:xfrm>
            <a:off x="7068457" y="1747610"/>
            <a:ext cx="42236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8FF525-7D83-4713-9E6D-DC94D81FF9A4}"/>
              </a:ext>
            </a:extLst>
          </p:cNvPr>
          <p:cNvSpPr txBox="1"/>
          <p:nvPr/>
        </p:nvSpPr>
        <p:spPr>
          <a:xfrm rot="5400000">
            <a:off x="4530033" y="4405019"/>
            <a:ext cx="29065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Fun Concept</a:t>
            </a:r>
            <a:endParaRPr lang="en-ID" sz="48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46B549-7356-445C-8C46-00D9FC2B3C79}"/>
              </a:ext>
            </a:extLst>
          </p:cNvPr>
          <p:cNvGrpSpPr/>
          <p:nvPr/>
        </p:nvGrpSpPr>
        <p:grpSpPr>
          <a:xfrm>
            <a:off x="9060545" y="3578204"/>
            <a:ext cx="2088088" cy="848950"/>
            <a:chOff x="9041495" y="3663841"/>
            <a:chExt cx="2088088" cy="84895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534D419-07DF-413B-B808-77F17CF80F6A}"/>
                </a:ext>
              </a:extLst>
            </p:cNvPr>
            <p:cNvGrpSpPr/>
            <p:nvPr/>
          </p:nvGrpSpPr>
          <p:grpSpPr>
            <a:xfrm flipH="1">
              <a:off x="9041495" y="3663841"/>
              <a:ext cx="1960838" cy="848950"/>
              <a:chOff x="2166662" y="4601747"/>
              <a:chExt cx="1960838" cy="84895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59C6B8-9734-4112-A70D-699FECB32DB2}"/>
                  </a:ext>
                </a:extLst>
              </p:cNvPr>
              <p:cNvSpPr txBox="1"/>
              <p:nvPr/>
            </p:nvSpPr>
            <p:spPr>
              <a:xfrm>
                <a:off x="2166662" y="4601747"/>
                <a:ext cx="11095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Description</a:t>
                </a:r>
                <a:endParaRPr lang="en-ID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8EF75BF-77CB-4633-AD90-B3B860BD7943}"/>
                  </a:ext>
                </a:extLst>
              </p:cNvPr>
              <p:cNvSpPr txBox="1"/>
              <p:nvPr/>
            </p:nvSpPr>
            <p:spPr>
              <a:xfrm>
                <a:off x="2166662" y="4878746"/>
                <a:ext cx="1960838" cy="571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consectetuer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adipiscing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elit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570CFB1-55AC-4B98-A3F7-75AA6A9C6043}"/>
                </a:ext>
              </a:extLst>
            </p:cNvPr>
            <p:cNvSpPr/>
            <p:nvPr/>
          </p:nvSpPr>
          <p:spPr>
            <a:xfrm flipH="1">
              <a:off x="11051197" y="3763147"/>
              <a:ext cx="78386" cy="783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ID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AB09E8-0A54-4914-A277-5D0E2D6D460E}"/>
              </a:ext>
            </a:extLst>
          </p:cNvPr>
          <p:cNvGrpSpPr/>
          <p:nvPr/>
        </p:nvGrpSpPr>
        <p:grpSpPr>
          <a:xfrm>
            <a:off x="9060545" y="4743278"/>
            <a:ext cx="2088088" cy="848950"/>
            <a:chOff x="9041495" y="3663841"/>
            <a:chExt cx="2088088" cy="84895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41EC683-2040-4A40-AB09-989BB03BEAD2}"/>
                </a:ext>
              </a:extLst>
            </p:cNvPr>
            <p:cNvGrpSpPr/>
            <p:nvPr/>
          </p:nvGrpSpPr>
          <p:grpSpPr>
            <a:xfrm flipH="1">
              <a:off x="9041495" y="3663841"/>
              <a:ext cx="1960838" cy="848950"/>
              <a:chOff x="2166662" y="4601747"/>
              <a:chExt cx="1960838" cy="84895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9736F30-2020-479A-8581-CE1689F5CE0D}"/>
                  </a:ext>
                </a:extLst>
              </p:cNvPr>
              <p:cNvSpPr txBox="1"/>
              <p:nvPr/>
            </p:nvSpPr>
            <p:spPr>
              <a:xfrm>
                <a:off x="2166662" y="4601747"/>
                <a:ext cx="11095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Description</a:t>
                </a:r>
                <a:endParaRPr lang="en-ID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5F4EB53-0F85-4039-9843-EF3F5BA77FB8}"/>
                  </a:ext>
                </a:extLst>
              </p:cNvPr>
              <p:cNvSpPr txBox="1"/>
              <p:nvPr/>
            </p:nvSpPr>
            <p:spPr>
              <a:xfrm>
                <a:off x="2166662" y="4878746"/>
                <a:ext cx="1960838" cy="571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consectetuer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adipiscing</a:t>
                </a: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elit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ED04109-38D9-4B65-BE63-355D288A3F7C}"/>
                </a:ext>
              </a:extLst>
            </p:cNvPr>
            <p:cNvSpPr/>
            <p:nvPr/>
          </p:nvSpPr>
          <p:spPr>
            <a:xfrm flipH="1">
              <a:off x="11051197" y="3763147"/>
              <a:ext cx="78386" cy="783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ID"/>
            </a:p>
          </p:txBody>
        </p:sp>
      </p:grpSp>
      <p:sp>
        <p:nvSpPr>
          <p:cNvPr id="28" name="Justify Text Body">
            <a:extLst>
              <a:ext uri="{FF2B5EF4-FFF2-40B4-BE49-F238E27FC236}">
                <a16:creationId xmlns:a16="http://schemas.microsoft.com/office/drawing/2014/main" id="{29CDF4C4-4098-405A-8D74-20871967FFB5}"/>
              </a:ext>
            </a:extLst>
          </p:cNvPr>
          <p:cNvSpPr txBox="1"/>
          <p:nvPr/>
        </p:nvSpPr>
        <p:spPr>
          <a:xfrm>
            <a:off x="474373" y="5149455"/>
            <a:ext cx="2268827" cy="8048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2988AAFD-B10A-4787-99FE-1DFD610B2ECC}"/>
              </a:ext>
            </a:extLst>
          </p:cNvPr>
          <p:cNvSpPr/>
          <p:nvPr/>
        </p:nvSpPr>
        <p:spPr>
          <a:xfrm rot="10800000">
            <a:off x="8165172" y="5377234"/>
            <a:ext cx="5939786" cy="161411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760074C8-D8ED-4E98-BF07-DC5248321B41}"/>
              </a:ext>
            </a:extLst>
          </p:cNvPr>
          <p:cNvSpPr/>
          <p:nvPr/>
        </p:nvSpPr>
        <p:spPr>
          <a:xfrm>
            <a:off x="9110522" y="6174994"/>
            <a:ext cx="3081479" cy="683006"/>
          </a:xfrm>
          <a:custGeom>
            <a:avLst/>
            <a:gdLst>
              <a:gd name="connsiteX0" fmla="*/ 3081479 w 3081479"/>
              <a:gd name="connsiteY0" fmla="*/ 0 h 683006"/>
              <a:gd name="connsiteX1" fmla="*/ 3081479 w 3081479"/>
              <a:gd name="connsiteY1" fmla="*/ 683006 h 683006"/>
              <a:gd name="connsiteX2" fmla="*/ 0 w 3081479"/>
              <a:gd name="connsiteY2" fmla="*/ 683006 h 683006"/>
              <a:gd name="connsiteX3" fmla="*/ 21619 w 3081479"/>
              <a:gd name="connsiteY3" fmla="*/ 664691 h 683006"/>
              <a:gd name="connsiteX4" fmla="*/ 338341 w 3081479"/>
              <a:gd name="connsiteY4" fmla="*/ 533494 h 683006"/>
              <a:gd name="connsiteX5" fmla="*/ 1017884 w 3081479"/>
              <a:gd name="connsiteY5" fmla="*/ 563162 h 683006"/>
              <a:gd name="connsiteX6" fmla="*/ 2330364 w 3081479"/>
              <a:gd name="connsiteY6" fmla="*/ 391611 h 683006"/>
              <a:gd name="connsiteX7" fmla="*/ 2880205 w 3081479"/>
              <a:gd name="connsiteY7" fmla="*/ 76286 h 683006"/>
              <a:gd name="connsiteX8" fmla="*/ 3027797 w 3081479"/>
              <a:gd name="connsiteY8" fmla="*/ 14205 h 6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1479" h="683006">
                <a:moveTo>
                  <a:pt x="3081479" y="0"/>
                </a:moveTo>
                <a:lnTo>
                  <a:pt x="3081479" y="683006"/>
                </a:lnTo>
                <a:lnTo>
                  <a:pt x="0" y="683006"/>
                </a:lnTo>
                <a:lnTo>
                  <a:pt x="21619" y="664691"/>
                </a:lnTo>
                <a:cubicBezTo>
                  <a:pt x="113398" y="597349"/>
                  <a:pt x="225961" y="552782"/>
                  <a:pt x="338341" y="533494"/>
                </a:cubicBezTo>
                <a:cubicBezTo>
                  <a:pt x="562336" y="495924"/>
                  <a:pt x="791812" y="538782"/>
                  <a:pt x="1017884" y="563162"/>
                </a:cubicBezTo>
                <a:cubicBezTo>
                  <a:pt x="1462942" y="612881"/>
                  <a:pt x="1928516" y="587668"/>
                  <a:pt x="2330364" y="391611"/>
                </a:cubicBezTo>
                <a:cubicBezTo>
                  <a:pt x="2520638" y="298181"/>
                  <a:pt x="2690937" y="170481"/>
                  <a:pt x="2880205" y="76286"/>
                </a:cubicBezTo>
                <a:cubicBezTo>
                  <a:pt x="2927773" y="52929"/>
                  <a:pt x="2977221" y="31797"/>
                  <a:pt x="3027797" y="14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9D5BEB6-11E8-40F9-BA93-C8B0DD49A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712" b="29101"/>
          <a:stretch>
            <a:fillRect/>
          </a:stretch>
        </p:blipFill>
        <p:spPr>
          <a:xfrm>
            <a:off x="5414" y="0"/>
            <a:ext cx="3202244" cy="4862286"/>
          </a:xfrm>
          <a:custGeom>
            <a:avLst/>
            <a:gdLst>
              <a:gd name="connsiteX0" fmla="*/ 0 w 3202244"/>
              <a:gd name="connsiteY0" fmla="*/ 0 h 4862286"/>
              <a:gd name="connsiteX1" fmla="*/ 3202244 w 3202244"/>
              <a:gd name="connsiteY1" fmla="*/ 0 h 4862286"/>
              <a:gd name="connsiteX2" fmla="*/ 3202244 w 3202244"/>
              <a:gd name="connsiteY2" fmla="*/ 4862286 h 4862286"/>
              <a:gd name="connsiteX3" fmla="*/ 0 w 3202244"/>
              <a:gd name="connsiteY3" fmla="*/ 4862286 h 486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244" h="4862286">
                <a:moveTo>
                  <a:pt x="0" y="0"/>
                </a:moveTo>
                <a:lnTo>
                  <a:pt x="3202244" y="0"/>
                </a:lnTo>
                <a:lnTo>
                  <a:pt x="3202244" y="4862286"/>
                </a:lnTo>
                <a:lnTo>
                  <a:pt x="0" y="4862286"/>
                </a:lnTo>
                <a:close/>
              </a:path>
            </a:pathLst>
          </a:cu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E085971-3E34-4DBD-A4E3-BFE0859F1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2" t="61885" r="55138" b="8009"/>
          <a:stretch>
            <a:fillRect/>
          </a:stretch>
        </p:blipFill>
        <p:spPr>
          <a:xfrm>
            <a:off x="3405415" y="4244070"/>
            <a:ext cx="2064656" cy="2064657"/>
          </a:xfrm>
          <a:custGeom>
            <a:avLst/>
            <a:gdLst>
              <a:gd name="connsiteX0" fmla="*/ 0 w 2064656"/>
              <a:gd name="connsiteY0" fmla="*/ 0 h 2064657"/>
              <a:gd name="connsiteX1" fmla="*/ 2064656 w 2064656"/>
              <a:gd name="connsiteY1" fmla="*/ 0 h 2064657"/>
              <a:gd name="connsiteX2" fmla="*/ 2064656 w 2064656"/>
              <a:gd name="connsiteY2" fmla="*/ 2064657 h 2064657"/>
              <a:gd name="connsiteX3" fmla="*/ 0 w 2064656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6" h="2064657">
                <a:moveTo>
                  <a:pt x="0" y="0"/>
                </a:moveTo>
                <a:lnTo>
                  <a:pt x="2064656" y="0"/>
                </a:lnTo>
                <a:lnTo>
                  <a:pt x="2064656" y="2064657"/>
                </a:lnTo>
                <a:lnTo>
                  <a:pt x="0" y="2064657"/>
                </a:lnTo>
                <a:close/>
              </a:path>
            </a:pathLst>
          </a:cu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871490F-BC34-434A-A9F4-7C18CE1AE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2" t="28657" r="55138" b="41237"/>
          <a:stretch>
            <a:fillRect/>
          </a:stretch>
        </p:blipFill>
        <p:spPr>
          <a:xfrm>
            <a:off x="3405415" y="1965327"/>
            <a:ext cx="2064656" cy="2064657"/>
          </a:xfrm>
          <a:custGeom>
            <a:avLst/>
            <a:gdLst>
              <a:gd name="connsiteX0" fmla="*/ 0 w 2064656"/>
              <a:gd name="connsiteY0" fmla="*/ 0 h 2064657"/>
              <a:gd name="connsiteX1" fmla="*/ 2064656 w 2064656"/>
              <a:gd name="connsiteY1" fmla="*/ 0 h 2064657"/>
              <a:gd name="connsiteX2" fmla="*/ 2064656 w 2064656"/>
              <a:gd name="connsiteY2" fmla="*/ 2064657 h 2064657"/>
              <a:gd name="connsiteX3" fmla="*/ 0 w 2064656"/>
              <a:gd name="connsiteY3" fmla="*/ 2064657 h 20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656" h="2064657">
                <a:moveTo>
                  <a:pt x="0" y="0"/>
                </a:moveTo>
                <a:lnTo>
                  <a:pt x="2064656" y="0"/>
                </a:lnTo>
                <a:lnTo>
                  <a:pt x="2064656" y="2064657"/>
                </a:lnTo>
                <a:lnTo>
                  <a:pt x="0" y="206465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68353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406C0343-25FB-454A-A091-35BF812ED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3" b="22833"/>
          <a:stretch>
            <a:fillRect/>
          </a:stretch>
        </p:blipFill>
        <p:spPr>
          <a:xfrm>
            <a:off x="9074708" y="1"/>
            <a:ext cx="3111879" cy="5292101"/>
          </a:xfrm>
          <a:custGeom>
            <a:avLst/>
            <a:gdLst>
              <a:gd name="connsiteX0" fmla="*/ 229055 w 3111879"/>
              <a:gd name="connsiteY0" fmla="*/ 0 h 5292101"/>
              <a:gd name="connsiteX1" fmla="*/ 3111879 w 3111879"/>
              <a:gd name="connsiteY1" fmla="*/ 0 h 5292101"/>
              <a:gd name="connsiteX2" fmla="*/ 3111879 w 3111879"/>
              <a:gd name="connsiteY2" fmla="*/ 5292101 h 5292101"/>
              <a:gd name="connsiteX3" fmla="*/ 2882115 w 3111879"/>
              <a:gd name="connsiteY3" fmla="*/ 5204914 h 5292101"/>
              <a:gd name="connsiteX4" fmla="*/ 2570057 w 3111879"/>
              <a:gd name="connsiteY4" fmla="*/ 5106819 h 5292101"/>
              <a:gd name="connsiteX5" fmla="*/ 336122 w 3111879"/>
              <a:gd name="connsiteY5" fmla="*/ 3931759 h 5292101"/>
              <a:gd name="connsiteX6" fmla="*/ 42268 w 3111879"/>
              <a:gd name="connsiteY6" fmla="*/ 2031993 h 5292101"/>
              <a:gd name="connsiteX7" fmla="*/ 240317 w 3111879"/>
              <a:gd name="connsiteY7" fmla="*/ 86239 h 529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1879" h="5292101">
                <a:moveTo>
                  <a:pt x="229055" y="0"/>
                </a:moveTo>
                <a:lnTo>
                  <a:pt x="3111879" y="0"/>
                </a:lnTo>
                <a:lnTo>
                  <a:pt x="3111879" y="5292101"/>
                </a:lnTo>
                <a:lnTo>
                  <a:pt x="2882115" y="5204914"/>
                </a:lnTo>
                <a:cubicBezTo>
                  <a:pt x="2777767" y="5169041"/>
                  <a:pt x="2673246" y="5136489"/>
                  <a:pt x="2570057" y="5106819"/>
                </a:cubicBezTo>
                <a:cubicBezTo>
                  <a:pt x="1739516" y="4868113"/>
                  <a:pt x="814078" y="4641693"/>
                  <a:pt x="336122" y="3931759"/>
                </a:cubicBezTo>
                <a:cubicBezTo>
                  <a:pt x="-29705" y="3386561"/>
                  <a:pt x="-40628" y="2683238"/>
                  <a:pt x="42268" y="2031993"/>
                </a:cubicBezTo>
                <a:cubicBezTo>
                  <a:pt x="123816" y="1385774"/>
                  <a:pt x="292540" y="735976"/>
                  <a:pt x="240317" y="86239"/>
                </a:cubicBezTo>
                <a:close/>
              </a:path>
            </a:pathLst>
          </a:custGeom>
        </p:spPr>
      </p:pic>
      <p:sp>
        <p:nvSpPr>
          <p:cNvPr id="18" name="Freeform 10">
            <a:extLst>
              <a:ext uri="{FF2B5EF4-FFF2-40B4-BE49-F238E27FC236}">
                <a16:creationId xmlns:a16="http://schemas.microsoft.com/office/drawing/2014/main" id="{7BB26F6C-AF3A-4912-BD81-56BEB4CC89B9}"/>
              </a:ext>
            </a:extLst>
          </p:cNvPr>
          <p:cNvSpPr/>
          <p:nvPr/>
        </p:nvSpPr>
        <p:spPr>
          <a:xfrm>
            <a:off x="8871505" y="-116113"/>
            <a:ext cx="3422095" cy="5608862"/>
          </a:xfrm>
          <a:custGeom>
            <a:avLst/>
            <a:gdLst>
              <a:gd name="connsiteX0" fmla="*/ 229055 w 3117295"/>
              <a:gd name="connsiteY0" fmla="*/ 0 h 5294156"/>
              <a:gd name="connsiteX1" fmla="*/ 3117295 w 3117295"/>
              <a:gd name="connsiteY1" fmla="*/ 0 h 5294156"/>
              <a:gd name="connsiteX2" fmla="*/ 3117295 w 3117295"/>
              <a:gd name="connsiteY2" fmla="*/ 5294156 h 5294156"/>
              <a:gd name="connsiteX3" fmla="*/ 2882115 w 3117295"/>
              <a:gd name="connsiteY3" fmla="*/ 5204914 h 5294156"/>
              <a:gd name="connsiteX4" fmla="*/ 2570057 w 3117295"/>
              <a:gd name="connsiteY4" fmla="*/ 5106819 h 5294156"/>
              <a:gd name="connsiteX5" fmla="*/ 336122 w 3117295"/>
              <a:gd name="connsiteY5" fmla="*/ 3931759 h 5294156"/>
              <a:gd name="connsiteX6" fmla="*/ 42268 w 3117295"/>
              <a:gd name="connsiteY6" fmla="*/ 2031993 h 5294156"/>
              <a:gd name="connsiteX7" fmla="*/ 240317 w 3117295"/>
              <a:gd name="connsiteY7" fmla="*/ 86239 h 529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7295" h="5294156">
                <a:moveTo>
                  <a:pt x="229055" y="0"/>
                </a:moveTo>
                <a:lnTo>
                  <a:pt x="3117295" y="0"/>
                </a:lnTo>
                <a:lnTo>
                  <a:pt x="3117295" y="5294156"/>
                </a:lnTo>
                <a:lnTo>
                  <a:pt x="2882115" y="5204914"/>
                </a:lnTo>
                <a:cubicBezTo>
                  <a:pt x="2777767" y="5169041"/>
                  <a:pt x="2673246" y="5136489"/>
                  <a:pt x="2570057" y="5106819"/>
                </a:cubicBezTo>
                <a:cubicBezTo>
                  <a:pt x="1739516" y="4868113"/>
                  <a:pt x="814078" y="4641693"/>
                  <a:pt x="336122" y="3931759"/>
                </a:cubicBezTo>
                <a:cubicBezTo>
                  <a:pt x="-29705" y="3386560"/>
                  <a:pt x="-40628" y="2683238"/>
                  <a:pt x="42268" y="2031993"/>
                </a:cubicBezTo>
                <a:cubicBezTo>
                  <a:pt x="123816" y="1385774"/>
                  <a:pt x="292540" y="735976"/>
                  <a:pt x="240317" y="86239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Shapes">
            <a:extLst>
              <a:ext uri="{FF2B5EF4-FFF2-40B4-BE49-F238E27FC236}">
                <a16:creationId xmlns:a16="http://schemas.microsoft.com/office/drawing/2014/main" id="{8625F93F-1E81-40BF-8153-F8D1E9C464AF}"/>
              </a:ext>
            </a:extLst>
          </p:cNvPr>
          <p:cNvSpPr/>
          <p:nvPr/>
        </p:nvSpPr>
        <p:spPr>
          <a:xfrm>
            <a:off x="7126515" y="868806"/>
            <a:ext cx="2595789" cy="25957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8" name="Shapes">
            <a:extLst>
              <a:ext uri="{FF2B5EF4-FFF2-40B4-BE49-F238E27FC236}">
                <a16:creationId xmlns:a16="http://schemas.microsoft.com/office/drawing/2014/main" id="{C060B707-CB79-4F28-8EEF-EBF31053BB63}"/>
              </a:ext>
            </a:extLst>
          </p:cNvPr>
          <p:cNvSpPr/>
          <p:nvPr/>
        </p:nvSpPr>
        <p:spPr>
          <a:xfrm>
            <a:off x="7126515" y="3746385"/>
            <a:ext cx="2595789" cy="25957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F7DF9B-0D9E-402D-AD67-8E01D4B4540E}"/>
              </a:ext>
            </a:extLst>
          </p:cNvPr>
          <p:cNvSpPr txBox="1"/>
          <p:nvPr/>
        </p:nvSpPr>
        <p:spPr>
          <a:xfrm>
            <a:off x="788788" y="2985625"/>
            <a:ext cx="24849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Best Design</a:t>
            </a:r>
          </a:p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 This Week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728B47-3893-4AF3-AE2C-22ECE9713C77}"/>
              </a:ext>
            </a:extLst>
          </p:cNvPr>
          <p:cNvSpPr txBox="1"/>
          <p:nvPr/>
        </p:nvSpPr>
        <p:spPr>
          <a:xfrm>
            <a:off x="807475" y="4046199"/>
            <a:ext cx="39206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E261C4D0-8C05-46A6-8F35-BEDB509F1039}"/>
              </a:ext>
            </a:extLst>
          </p:cNvPr>
          <p:cNvSpPr/>
          <p:nvPr/>
        </p:nvSpPr>
        <p:spPr>
          <a:xfrm>
            <a:off x="-595086" y="-116113"/>
            <a:ext cx="5323163" cy="1446550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E31EF6C0-7BE4-4779-8C76-D918E3B3E527}"/>
              </a:ext>
            </a:extLst>
          </p:cNvPr>
          <p:cNvSpPr/>
          <p:nvPr/>
        </p:nvSpPr>
        <p:spPr>
          <a:xfrm>
            <a:off x="468626" y="1"/>
            <a:ext cx="3540900" cy="662294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7E146AAE-06CA-4296-9A38-6BDF99EE4039}"/>
              </a:ext>
            </a:extLst>
          </p:cNvPr>
          <p:cNvSpPr/>
          <p:nvPr/>
        </p:nvSpPr>
        <p:spPr>
          <a:xfrm>
            <a:off x="0" y="1"/>
            <a:ext cx="2961679" cy="173761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653E24-D3C0-4639-BBEB-D4DA532736D7}"/>
              </a:ext>
            </a:extLst>
          </p:cNvPr>
          <p:cNvSpPr txBox="1"/>
          <p:nvPr/>
        </p:nvSpPr>
        <p:spPr>
          <a:xfrm>
            <a:off x="2480630" y="1329181"/>
            <a:ext cx="41681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3"/>
                </a:solidFill>
                <a:latin typeface="Great Vibes" panose="02000507080000020002" pitchFamily="2" charset="0"/>
              </a:rPr>
              <a:t>Simple &amp; Powerful</a:t>
            </a:r>
            <a:endParaRPr lang="en-ID" sz="48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5D184F-3E59-4198-95AC-6669F91FC87C}"/>
              </a:ext>
            </a:extLst>
          </p:cNvPr>
          <p:cNvGrpSpPr/>
          <p:nvPr/>
        </p:nvGrpSpPr>
        <p:grpSpPr>
          <a:xfrm rot="709447">
            <a:off x="10954761" y="5903427"/>
            <a:ext cx="955173" cy="877494"/>
            <a:chOff x="287898" y="127354"/>
            <a:chExt cx="955173" cy="87749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779ABF-0642-48F9-B1F7-28B2EACA606E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0A9F39B-694F-4A14-9DAA-7F6C826E2A1F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239153D-B789-4B50-82B4-3E1CE64DE1F1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A0B945F-61EE-4471-82BF-2CF0F153F1ED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7944910-FF75-445C-92C1-C4EB93A6E6EC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C3373616-C56B-4EF1-8F2F-DBB06337F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8" t="14371" r="21189" b="51184"/>
          <a:stretch>
            <a:fillRect/>
          </a:stretch>
        </p:blipFill>
        <p:spPr>
          <a:xfrm>
            <a:off x="7243278" y="985570"/>
            <a:ext cx="2362262" cy="2362262"/>
          </a:xfrm>
          <a:custGeom>
            <a:avLst/>
            <a:gdLst>
              <a:gd name="connsiteX0" fmla="*/ 0 w 2362262"/>
              <a:gd name="connsiteY0" fmla="*/ 0 h 2362262"/>
              <a:gd name="connsiteX1" fmla="*/ 2362262 w 2362262"/>
              <a:gd name="connsiteY1" fmla="*/ 0 h 2362262"/>
              <a:gd name="connsiteX2" fmla="*/ 2362262 w 2362262"/>
              <a:gd name="connsiteY2" fmla="*/ 2362262 h 2362262"/>
              <a:gd name="connsiteX3" fmla="*/ 0 w 2362262"/>
              <a:gd name="connsiteY3" fmla="*/ 2362262 h 2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62" h="2362262">
                <a:moveTo>
                  <a:pt x="0" y="0"/>
                </a:moveTo>
                <a:lnTo>
                  <a:pt x="2362262" y="0"/>
                </a:lnTo>
                <a:lnTo>
                  <a:pt x="2362262" y="2362262"/>
                </a:lnTo>
                <a:lnTo>
                  <a:pt x="0" y="2362262"/>
                </a:lnTo>
                <a:close/>
              </a:path>
            </a:pathLst>
          </a:cu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27E521-B963-48AC-9687-D83036A51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8" t="56331" r="21189" b="9224"/>
          <a:stretch>
            <a:fillRect/>
          </a:stretch>
        </p:blipFill>
        <p:spPr>
          <a:xfrm>
            <a:off x="7243278" y="3863149"/>
            <a:ext cx="2362262" cy="2362262"/>
          </a:xfrm>
          <a:custGeom>
            <a:avLst/>
            <a:gdLst>
              <a:gd name="connsiteX0" fmla="*/ 0 w 2362262"/>
              <a:gd name="connsiteY0" fmla="*/ 0 h 2362262"/>
              <a:gd name="connsiteX1" fmla="*/ 2362262 w 2362262"/>
              <a:gd name="connsiteY1" fmla="*/ 0 h 2362262"/>
              <a:gd name="connsiteX2" fmla="*/ 2362262 w 2362262"/>
              <a:gd name="connsiteY2" fmla="*/ 2362262 h 2362262"/>
              <a:gd name="connsiteX3" fmla="*/ 0 w 2362262"/>
              <a:gd name="connsiteY3" fmla="*/ 2362262 h 23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2262" h="2362262">
                <a:moveTo>
                  <a:pt x="0" y="0"/>
                </a:moveTo>
                <a:lnTo>
                  <a:pt x="2362262" y="0"/>
                </a:lnTo>
                <a:lnTo>
                  <a:pt x="2362262" y="2362262"/>
                </a:lnTo>
                <a:lnTo>
                  <a:pt x="0" y="236226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4999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9">
            <a:extLst>
              <a:ext uri="{FF2B5EF4-FFF2-40B4-BE49-F238E27FC236}">
                <a16:creationId xmlns:a16="http://schemas.microsoft.com/office/drawing/2014/main" id="{A32E181C-6C05-4579-B7AF-7C863743F917}"/>
              </a:ext>
            </a:extLst>
          </p:cNvPr>
          <p:cNvSpPr/>
          <p:nvPr/>
        </p:nvSpPr>
        <p:spPr>
          <a:xfrm>
            <a:off x="11353518" y="2350196"/>
            <a:ext cx="838483" cy="4507804"/>
          </a:xfrm>
          <a:custGeom>
            <a:avLst/>
            <a:gdLst>
              <a:gd name="connsiteX0" fmla="*/ 821088 w 838483"/>
              <a:gd name="connsiteY0" fmla="*/ 796 h 4507804"/>
              <a:gd name="connsiteX1" fmla="*/ 838483 w 838483"/>
              <a:gd name="connsiteY1" fmla="*/ 2793 h 4507804"/>
              <a:gd name="connsiteX2" fmla="*/ 838483 w 838483"/>
              <a:gd name="connsiteY2" fmla="*/ 4507804 h 4507804"/>
              <a:gd name="connsiteX3" fmla="*/ 798978 w 838483"/>
              <a:gd name="connsiteY3" fmla="*/ 4507804 h 4507804"/>
              <a:gd name="connsiteX4" fmla="*/ 762417 w 838483"/>
              <a:gd name="connsiteY4" fmla="*/ 4450503 h 4507804"/>
              <a:gd name="connsiteX5" fmla="*/ 663819 w 838483"/>
              <a:gd name="connsiteY5" fmla="*/ 4167097 h 4507804"/>
              <a:gd name="connsiteX6" fmla="*/ 698233 w 838483"/>
              <a:gd name="connsiteY6" fmla="*/ 3378841 h 4507804"/>
              <a:gd name="connsiteX7" fmla="*/ 499237 w 838483"/>
              <a:gd name="connsiteY7" fmla="*/ 1856388 h 4507804"/>
              <a:gd name="connsiteX8" fmla="*/ 133467 w 838483"/>
              <a:gd name="connsiteY8" fmla="*/ 1218584 h 4507804"/>
              <a:gd name="connsiteX9" fmla="*/ 29795 w 838483"/>
              <a:gd name="connsiteY9" fmla="*/ 507616 h 4507804"/>
              <a:gd name="connsiteX10" fmla="*/ 821088 w 838483"/>
              <a:gd name="connsiteY10" fmla="*/ 796 h 450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8483" h="4507804">
                <a:moveTo>
                  <a:pt x="821088" y="796"/>
                </a:moveTo>
                <a:lnTo>
                  <a:pt x="838483" y="2793"/>
                </a:lnTo>
                <a:lnTo>
                  <a:pt x="838483" y="4507804"/>
                </a:lnTo>
                <a:lnTo>
                  <a:pt x="798978" y="4507804"/>
                </a:lnTo>
                <a:lnTo>
                  <a:pt x="762417" y="4450503"/>
                </a:lnTo>
                <a:cubicBezTo>
                  <a:pt x="713874" y="4362755"/>
                  <a:pt x="680600" y="4264866"/>
                  <a:pt x="663819" y="4167097"/>
                </a:cubicBezTo>
                <a:cubicBezTo>
                  <a:pt x="620238" y="3907268"/>
                  <a:pt x="669953" y="3641080"/>
                  <a:pt x="698233" y="3378841"/>
                </a:cubicBezTo>
                <a:cubicBezTo>
                  <a:pt x="755907" y="2862582"/>
                  <a:pt x="726660" y="2322525"/>
                  <a:pt x="499237" y="1856388"/>
                </a:cubicBezTo>
                <a:cubicBezTo>
                  <a:pt x="390861" y="1635675"/>
                  <a:pt x="242731" y="1438131"/>
                  <a:pt x="133467" y="1218584"/>
                </a:cubicBezTo>
                <a:cubicBezTo>
                  <a:pt x="25091" y="997870"/>
                  <a:pt x="-41980" y="742268"/>
                  <a:pt x="29795" y="507616"/>
                </a:cubicBezTo>
                <a:cubicBezTo>
                  <a:pt x="129470" y="185490"/>
                  <a:pt x="484263" y="-14262"/>
                  <a:pt x="821088" y="7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A0F727C1-40D8-46C2-AECB-F770E8ED537C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8923BC4C-9A40-42C6-AA75-52E52E484741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C8579F66-8D96-401A-A14B-82DC370F6F6D}"/>
              </a:ext>
            </a:extLst>
          </p:cNvPr>
          <p:cNvSpPr/>
          <p:nvPr/>
        </p:nvSpPr>
        <p:spPr>
          <a:xfrm>
            <a:off x="0" y="1"/>
            <a:ext cx="3157775" cy="2350194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7317E7-F4CE-4F31-9B54-A6299214DC22}"/>
              </a:ext>
            </a:extLst>
          </p:cNvPr>
          <p:cNvSpPr txBox="1"/>
          <p:nvPr/>
        </p:nvSpPr>
        <p:spPr>
          <a:xfrm>
            <a:off x="8480128" y="802134"/>
            <a:ext cx="2811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Simple Design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350BB9-3718-4B4E-8039-10400A397D33}"/>
              </a:ext>
            </a:extLst>
          </p:cNvPr>
          <p:cNvSpPr txBox="1"/>
          <p:nvPr/>
        </p:nvSpPr>
        <p:spPr>
          <a:xfrm>
            <a:off x="6313715" y="1427279"/>
            <a:ext cx="49784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BF798C-8E24-487F-98E8-C9840D112C30}"/>
              </a:ext>
            </a:extLst>
          </p:cNvPr>
          <p:cNvGrpSpPr/>
          <p:nvPr/>
        </p:nvGrpSpPr>
        <p:grpSpPr>
          <a:xfrm>
            <a:off x="723195" y="3706205"/>
            <a:ext cx="1960838" cy="848950"/>
            <a:chOff x="533400" y="3984172"/>
            <a:chExt cx="1960838" cy="84895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A690D8F-3666-412B-ADFC-9D2C9F6CF82F}"/>
                </a:ext>
              </a:extLst>
            </p:cNvPr>
            <p:cNvSpPr txBox="1"/>
            <p:nvPr/>
          </p:nvSpPr>
          <p:spPr>
            <a:xfrm>
              <a:off x="533400" y="3984172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30249C-806C-412B-81FE-782DFC07A9B4}"/>
                </a:ext>
              </a:extLst>
            </p:cNvPr>
            <p:cNvSpPr txBox="1"/>
            <p:nvPr/>
          </p:nvSpPr>
          <p:spPr>
            <a:xfrm>
              <a:off x="533400" y="4261171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F2AE16-A73D-46C7-91E8-E54B44782A69}"/>
              </a:ext>
            </a:extLst>
          </p:cNvPr>
          <p:cNvGrpSpPr/>
          <p:nvPr/>
        </p:nvGrpSpPr>
        <p:grpSpPr>
          <a:xfrm>
            <a:off x="3256212" y="3706205"/>
            <a:ext cx="1960838" cy="848950"/>
            <a:chOff x="533400" y="3984172"/>
            <a:chExt cx="1960838" cy="84895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093C666-6E0D-4AA3-8597-36CE88A3710E}"/>
                </a:ext>
              </a:extLst>
            </p:cNvPr>
            <p:cNvSpPr txBox="1"/>
            <p:nvPr/>
          </p:nvSpPr>
          <p:spPr>
            <a:xfrm>
              <a:off x="533400" y="3984172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97F579-FEE9-4E38-A516-328DC0362830}"/>
                </a:ext>
              </a:extLst>
            </p:cNvPr>
            <p:cNvSpPr txBox="1"/>
            <p:nvPr/>
          </p:nvSpPr>
          <p:spPr>
            <a:xfrm>
              <a:off x="533400" y="4261171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" name="Justify Text Body">
            <a:extLst>
              <a:ext uri="{FF2B5EF4-FFF2-40B4-BE49-F238E27FC236}">
                <a16:creationId xmlns:a16="http://schemas.microsoft.com/office/drawing/2014/main" id="{4B14FC14-8644-42B7-AA60-59F57C15C173}"/>
              </a:ext>
            </a:extLst>
          </p:cNvPr>
          <p:cNvSpPr txBox="1"/>
          <p:nvPr/>
        </p:nvSpPr>
        <p:spPr>
          <a:xfrm>
            <a:off x="805254" y="4844625"/>
            <a:ext cx="4601592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235E62F-CF57-409F-B5D8-685F5A818674}"/>
              </a:ext>
            </a:extLst>
          </p:cNvPr>
          <p:cNvGrpSpPr/>
          <p:nvPr/>
        </p:nvGrpSpPr>
        <p:grpSpPr>
          <a:xfrm rot="709447">
            <a:off x="5131560" y="5930552"/>
            <a:ext cx="955173" cy="877494"/>
            <a:chOff x="287898" y="127354"/>
            <a:chExt cx="955173" cy="87749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327DD72-44C4-47CB-93E1-8F19599FA9F3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DCA54B2-C045-4364-BBFC-EF08BF940099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7DD74B9-9638-4F82-8E8A-4E0993DB3149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2C9715A-59DE-4EC0-A846-E6646A734C8D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1788CCB-1BDE-46B5-A0AF-C4F6C3C5E55E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0C2BF61A-34FF-45AA-8098-8D83C8453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 t="11896" r="76452" b="53977"/>
          <a:stretch>
            <a:fillRect/>
          </a:stretch>
        </p:blipFill>
        <p:spPr>
          <a:xfrm>
            <a:off x="533400" y="815859"/>
            <a:ext cx="2340430" cy="2340429"/>
          </a:xfrm>
          <a:custGeom>
            <a:avLst/>
            <a:gdLst>
              <a:gd name="connsiteX0" fmla="*/ 0 w 2340430"/>
              <a:gd name="connsiteY0" fmla="*/ 0 h 2340429"/>
              <a:gd name="connsiteX1" fmla="*/ 2340430 w 2340430"/>
              <a:gd name="connsiteY1" fmla="*/ 0 h 2340429"/>
              <a:gd name="connsiteX2" fmla="*/ 2340430 w 2340430"/>
              <a:gd name="connsiteY2" fmla="*/ 2340429 h 2340429"/>
              <a:gd name="connsiteX3" fmla="*/ 0 w 2340430"/>
              <a:gd name="connsiteY3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430" h="2340429">
                <a:moveTo>
                  <a:pt x="0" y="0"/>
                </a:moveTo>
                <a:lnTo>
                  <a:pt x="2340430" y="0"/>
                </a:lnTo>
                <a:lnTo>
                  <a:pt x="2340430" y="2340429"/>
                </a:lnTo>
                <a:lnTo>
                  <a:pt x="0" y="2340429"/>
                </a:lnTo>
                <a:close/>
              </a:path>
            </a:pathLst>
          </a:cu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11921A7-7418-4B55-AB3E-8B91DF683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9" t="11896" r="55658" b="53977"/>
          <a:stretch>
            <a:fillRect/>
          </a:stretch>
        </p:blipFill>
        <p:spPr>
          <a:xfrm>
            <a:off x="3066417" y="815859"/>
            <a:ext cx="2340430" cy="2340429"/>
          </a:xfrm>
          <a:custGeom>
            <a:avLst/>
            <a:gdLst>
              <a:gd name="connsiteX0" fmla="*/ 0 w 2340430"/>
              <a:gd name="connsiteY0" fmla="*/ 0 h 2340429"/>
              <a:gd name="connsiteX1" fmla="*/ 2340430 w 2340430"/>
              <a:gd name="connsiteY1" fmla="*/ 0 h 2340429"/>
              <a:gd name="connsiteX2" fmla="*/ 2340430 w 2340430"/>
              <a:gd name="connsiteY2" fmla="*/ 2340429 h 2340429"/>
              <a:gd name="connsiteX3" fmla="*/ 0 w 2340430"/>
              <a:gd name="connsiteY3" fmla="*/ 2340429 h 234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430" h="2340429">
                <a:moveTo>
                  <a:pt x="0" y="0"/>
                </a:moveTo>
                <a:lnTo>
                  <a:pt x="2340430" y="0"/>
                </a:lnTo>
                <a:lnTo>
                  <a:pt x="2340430" y="2340429"/>
                </a:lnTo>
                <a:lnTo>
                  <a:pt x="0" y="2340429"/>
                </a:lnTo>
                <a:close/>
              </a:path>
            </a:pathLst>
          </a:cu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3E439F1-EBC5-4F59-95B2-BB4FCCCD9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7" t="50000"/>
          <a:stretch>
            <a:fillRect/>
          </a:stretch>
        </p:blipFill>
        <p:spPr>
          <a:xfrm>
            <a:off x="6313714" y="3429000"/>
            <a:ext cx="5872872" cy="3429000"/>
          </a:xfrm>
          <a:custGeom>
            <a:avLst/>
            <a:gdLst>
              <a:gd name="connsiteX0" fmla="*/ 0 w 5872872"/>
              <a:gd name="connsiteY0" fmla="*/ 0 h 3429000"/>
              <a:gd name="connsiteX1" fmla="*/ 5872872 w 5872872"/>
              <a:gd name="connsiteY1" fmla="*/ 0 h 3429000"/>
              <a:gd name="connsiteX2" fmla="*/ 5872872 w 5872872"/>
              <a:gd name="connsiteY2" fmla="*/ 3429000 h 3429000"/>
              <a:gd name="connsiteX3" fmla="*/ 0 w 5872872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2872" h="3429000">
                <a:moveTo>
                  <a:pt x="0" y="0"/>
                </a:moveTo>
                <a:lnTo>
                  <a:pt x="5872872" y="0"/>
                </a:lnTo>
                <a:lnTo>
                  <a:pt x="5872872" y="3429000"/>
                </a:lnTo>
                <a:lnTo>
                  <a:pt x="0" y="3429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80971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9C44F17B-81EB-4219-8666-5B411294221B}"/>
              </a:ext>
            </a:extLst>
          </p:cNvPr>
          <p:cNvGrpSpPr/>
          <p:nvPr/>
        </p:nvGrpSpPr>
        <p:grpSpPr>
          <a:xfrm rot="709447">
            <a:off x="5899194" y="660421"/>
            <a:ext cx="955173" cy="877494"/>
            <a:chOff x="287898" y="127354"/>
            <a:chExt cx="955173" cy="87749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2129800-C635-4375-AB1D-093609152847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1E37CE1-5459-407C-ACE6-6B9FFA7CA97F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CF1096-9EBD-4E2D-8F7F-CFAA1BA76BCB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8942DCE-AC88-4313-A6D9-E8DC466C00C9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A3FF85F-061B-48E1-8FB8-C1D27E1BB897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D895330E-EF62-4BA9-AB1A-4B3EB9D84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7" t="9106" r="7323" b="22237"/>
          <a:stretch>
            <a:fillRect/>
          </a:stretch>
        </p:blipFill>
        <p:spPr>
          <a:xfrm>
            <a:off x="9095892" y="624475"/>
            <a:ext cx="2198688" cy="4708525"/>
          </a:xfrm>
          <a:custGeom>
            <a:avLst/>
            <a:gdLst>
              <a:gd name="connsiteX0" fmla="*/ 161933 w 2198688"/>
              <a:gd name="connsiteY0" fmla="*/ 0 h 4708525"/>
              <a:gd name="connsiteX1" fmla="*/ 2036755 w 2198688"/>
              <a:gd name="connsiteY1" fmla="*/ 0 h 4708525"/>
              <a:gd name="connsiteX2" fmla="*/ 2198688 w 2198688"/>
              <a:gd name="connsiteY2" fmla="*/ 161885 h 4708525"/>
              <a:gd name="connsiteX3" fmla="*/ 2198688 w 2198688"/>
              <a:gd name="connsiteY3" fmla="*/ 4546640 h 4708525"/>
              <a:gd name="connsiteX4" fmla="*/ 2036755 w 2198688"/>
              <a:gd name="connsiteY4" fmla="*/ 4708525 h 4708525"/>
              <a:gd name="connsiteX5" fmla="*/ 161933 w 2198688"/>
              <a:gd name="connsiteY5" fmla="*/ 4708525 h 4708525"/>
              <a:gd name="connsiteX6" fmla="*/ 0 w 2198688"/>
              <a:gd name="connsiteY6" fmla="*/ 4546640 h 4708525"/>
              <a:gd name="connsiteX7" fmla="*/ 0 w 2198688"/>
              <a:gd name="connsiteY7" fmla="*/ 161885 h 4708525"/>
              <a:gd name="connsiteX8" fmla="*/ 161933 w 2198688"/>
              <a:gd name="connsiteY8" fmla="*/ 0 h 47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688" h="4708525">
                <a:moveTo>
                  <a:pt x="161933" y="0"/>
                </a:moveTo>
                <a:lnTo>
                  <a:pt x="2036755" y="0"/>
                </a:lnTo>
                <a:cubicBezTo>
                  <a:pt x="2126188" y="0"/>
                  <a:pt x="2198688" y="72478"/>
                  <a:pt x="2198688" y="161885"/>
                </a:cubicBezTo>
                <a:lnTo>
                  <a:pt x="2198688" y="4546640"/>
                </a:lnTo>
                <a:cubicBezTo>
                  <a:pt x="2198688" y="4636047"/>
                  <a:pt x="2126188" y="4708525"/>
                  <a:pt x="2036755" y="4708525"/>
                </a:cubicBezTo>
                <a:lnTo>
                  <a:pt x="161933" y="4708525"/>
                </a:lnTo>
                <a:cubicBezTo>
                  <a:pt x="72500" y="4708525"/>
                  <a:pt x="0" y="4636047"/>
                  <a:pt x="0" y="4546640"/>
                </a:cubicBezTo>
                <a:lnTo>
                  <a:pt x="0" y="161885"/>
                </a:lnTo>
                <a:cubicBezTo>
                  <a:pt x="0" y="72478"/>
                  <a:pt x="72500" y="0"/>
                  <a:pt x="161933" y="0"/>
                </a:cubicBezTo>
                <a:close/>
              </a:path>
            </a:pathLst>
          </a:cu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2834E3B-9D27-487D-8635-6F94BC8E1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7" t="20417" r="29943" b="10926"/>
          <a:stretch>
            <a:fillRect/>
          </a:stretch>
        </p:blipFill>
        <p:spPr>
          <a:xfrm>
            <a:off x="6340475" y="1400177"/>
            <a:ext cx="2198688" cy="4708525"/>
          </a:xfrm>
          <a:custGeom>
            <a:avLst/>
            <a:gdLst>
              <a:gd name="connsiteX0" fmla="*/ 161933 w 2198688"/>
              <a:gd name="connsiteY0" fmla="*/ 0 h 4708525"/>
              <a:gd name="connsiteX1" fmla="*/ 2036755 w 2198688"/>
              <a:gd name="connsiteY1" fmla="*/ 0 h 4708525"/>
              <a:gd name="connsiteX2" fmla="*/ 2198688 w 2198688"/>
              <a:gd name="connsiteY2" fmla="*/ 161885 h 4708525"/>
              <a:gd name="connsiteX3" fmla="*/ 2198688 w 2198688"/>
              <a:gd name="connsiteY3" fmla="*/ 4546640 h 4708525"/>
              <a:gd name="connsiteX4" fmla="*/ 2036755 w 2198688"/>
              <a:gd name="connsiteY4" fmla="*/ 4708525 h 4708525"/>
              <a:gd name="connsiteX5" fmla="*/ 161933 w 2198688"/>
              <a:gd name="connsiteY5" fmla="*/ 4708525 h 4708525"/>
              <a:gd name="connsiteX6" fmla="*/ 0 w 2198688"/>
              <a:gd name="connsiteY6" fmla="*/ 4546640 h 4708525"/>
              <a:gd name="connsiteX7" fmla="*/ 0 w 2198688"/>
              <a:gd name="connsiteY7" fmla="*/ 161885 h 4708525"/>
              <a:gd name="connsiteX8" fmla="*/ 161933 w 2198688"/>
              <a:gd name="connsiteY8" fmla="*/ 0 h 47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688" h="4708525">
                <a:moveTo>
                  <a:pt x="161933" y="0"/>
                </a:moveTo>
                <a:lnTo>
                  <a:pt x="2036755" y="0"/>
                </a:lnTo>
                <a:cubicBezTo>
                  <a:pt x="2126188" y="0"/>
                  <a:pt x="2198688" y="72478"/>
                  <a:pt x="2198688" y="161885"/>
                </a:cubicBezTo>
                <a:lnTo>
                  <a:pt x="2198688" y="4546640"/>
                </a:lnTo>
                <a:cubicBezTo>
                  <a:pt x="2198688" y="4636047"/>
                  <a:pt x="2126188" y="4708525"/>
                  <a:pt x="2036755" y="4708525"/>
                </a:cubicBezTo>
                <a:lnTo>
                  <a:pt x="161933" y="4708525"/>
                </a:lnTo>
                <a:cubicBezTo>
                  <a:pt x="72500" y="4708525"/>
                  <a:pt x="0" y="4636047"/>
                  <a:pt x="0" y="4546640"/>
                </a:cubicBezTo>
                <a:lnTo>
                  <a:pt x="0" y="161885"/>
                </a:lnTo>
                <a:cubicBezTo>
                  <a:pt x="0" y="72478"/>
                  <a:pt x="72500" y="0"/>
                  <a:pt x="161933" y="0"/>
                </a:cubicBezTo>
                <a:close/>
              </a:path>
            </a:pathLst>
          </a:custGeom>
        </p:spPr>
      </p:pic>
      <p:pic>
        <p:nvPicPr>
          <p:cNvPr id="3" name="Mockup">
            <a:extLst>
              <a:ext uri="{FF2B5EF4-FFF2-40B4-BE49-F238E27FC236}">
                <a16:creationId xmlns:a16="http://schemas.microsoft.com/office/drawing/2014/main" id="{16609DE4-F392-479A-8DAD-8BB3BBAE7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866" y="1196520"/>
            <a:ext cx="2944347" cy="5232750"/>
          </a:xfrm>
          <a:prstGeom prst="rect">
            <a:avLst/>
          </a:prstGeom>
        </p:spPr>
      </p:pic>
      <p:pic>
        <p:nvPicPr>
          <p:cNvPr id="9" name="Mockup">
            <a:extLst>
              <a:ext uri="{FF2B5EF4-FFF2-40B4-BE49-F238E27FC236}">
                <a16:creationId xmlns:a16="http://schemas.microsoft.com/office/drawing/2014/main" id="{37C00E0B-B2F9-4F12-BA2E-1780B2A29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283" y="420818"/>
            <a:ext cx="2944347" cy="5232750"/>
          </a:xfrm>
          <a:prstGeom prst="rect">
            <a:avLst/>
          </a:prstGeom>
        </p:spPr>
      </p:pic>
      <p:sp>
        <p:nvSpPr>
          <p:cNvPr id="23" name="Freeform 9">
            <a:extLst>
              <a:ext uri="{FF2B5EF4-FFF2-40B4-BE49-F238E27FC236}">
                <a16:creationId xmlns:a16="http://schemas.microsoft.com/office/drawing/2014/main" id="{5D78D0C6-D698-4C2F-91B4-64CA582E91DE}"/>
              </a:ext>
            </a:extLst>
          </p:cNvPr>
          <p:cNvSpPr/>
          <p:nvPr/>
        </p:nvSpPr>
        <p:spPr>
          <a:xfrm>
            <a:off x="-96981" y="-98046"/>
            <a:ext cx="2726364" cy="2148519"/>
          </a:xfrm>
          <a:custGeom>
            <a:avLst/>
            <a:gdLst>
              <a:gd name="connsiteX0" fmla="*/ 0 w 2079575"/>
              <a:gd name="connsiteY0" fmla="*/ 0 h 1638815"/>
              <a:gd name="connsiteX1" fmla="*/ 2079575 w 2079575"/>
              <a:gd name="connsiteY1" fmla="*/ 0 h 1638815"/>
              <a:gd name="connsiteX2" fmla="*/ 1996062 w 2079575"/>
              <a:gd name="connsiteY2" fmla="*/ 34722 h 1638815"/>
              <a:gd name="connsiteX3" fmla="*/ 249874 w 2079575"/>
              <a:gd name="connsiteY3" fmla="*/ 1251581 h 1638815"/>
              <a:gd name="connsiteX4" fmla="*/ 106856 w 2079575"/>
              <a:gd name="connsiteY4" fmla="*/ 1460545 h 1638815"/>
              <a:gd name="connsiteX5" fmla="*/ 0 w 2079575"/>
              <a:gd name="connsiteY5" fmla="*/ 1638815 h 163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9575" h="1638815">
                <a:moveTo>
                  <a:pt x="0" y="0"/>
                </a:moveTo>
                <a:lnTo>
                  <a:pt x="2079575" y="0"/>
                </a:lnTo>
                <a:lnTo>
                  <a:pt x="1996062" y="34722"/>
                </a:lnTo>
                <a:cubicBezTo>
                  <a:pt x="1277929" y="348953"/>
                  <a:pt x="634714" y="746413"/>
                  <a:pt x="249874" y="1251581"/>
                </a:cubicBezTo>
                <a:cubicBezTo>
                  <a:pt x="198009" y="1320094"/>
                  <a:pt x="151157" y="1389977"/>
                  <a:pt x="106856" y="1460545"/>
                </a:cubicBezTo>
                <a:lnTo>
                  <a:pt x="0" y="1638815"/>
                </a:ln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solidFill>
                  <a:schemeClr val="tx1"/>
                </a:solidFill>
              </a:rPr>
              <a:t>`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D74F5C2F-2658-418C-9B8B-7ABCDE9EAD9D}"/>
              </a:ext>
            </a:extLst>
          </p:cNvPr>
          <p:cNvSpPr/>
          <p:nvPr/>
        </p:nvSpPr>
        <p:spPr>
          <a:xfrm>
            <a:off x="0" y="1"/>
            <a:ext cx="3297382" cy="1015999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E7EAC7-7C30-433B-9682-5EF36CD8C186}"/>
              </a:ext>
            </a:extLst>
          </p:cNvPr>
          <p:cNvSpPr txBox="1"/>
          <p:nvPr/>
        </p:nvSpPr>
        <p:spPr>
          <a:xfrm>
            <a:off x="685799" y="1253092"/>
            <a:ext cx="2635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New Concept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C1EE46-D7DA-4229-83F6-ACBBACF68C86}"/>
              </a:ext>
            </a:extLst>
          </p:cNvPr>
          <p:cNvSpPr txBox="1"/>
          <p:nvPr/>
        </p:nvSpPr>
        <p:spPr>
          <a:xfrm>
            <a:off x="685800" y="1804199"/>
            <a:ext cx="4699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sed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nunc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imperdiet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vivamus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BFFBAE-9509-41F2-BEDC-4FBC5BF67946}"/>
              </a:ext>
            </a:extLst>
          </p:cNvPr>
          <p:cNvGrpSpPr/>
          <p:nvPr/>
        </p:nvGrpSpPr>
        <p:grpSpPr>
          <a:xfrm>
            <a:off x="930968" y="3352813"/>
            <a:ext cx="1960838" cy="848950"/>
            <a:chOff x="2166662" y="4601747"/>
            <a:chExt cx="1960838" cy="84895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8CF561-9FB6-4A2E-A023-A3A35A2B541A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458C8E-4618-4C50-B18C-A9C90EA5A11E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2E21A9-CEE9-4982-B82E-7E9017A7CF76}"/>
              </a:ext>
            </a:extLst>
          </p:cNvPr>
          <p:cNvGrpSpPr/>
          <p:nvPr/>
        </p:nvGrpSpPr>
        <p:grpSpPr>
          <a:xfrm>
            <a:off x="930968" y="4603327"/>
            <a:ext cx="1960838" cy="848950"/>
            <a:chOff x="2166662" y="4601747"/>
            <a:chExt cx="1960838" cy="84895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1805A6-347E-4511-9EE5-5AA5A482610D}"/>
                </a:ext>
              </a:extLst>
            </p:cNvPr>
            <p:cNvSpPr txBox="1"/>
            <p:nvPr/>
          </p:nvSpPr>
          <p:spPr>
            <a:xfrm>
              <a:off x="2166662" y="4601747"/>
              <a:ext cx="11095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Description</a:t>
              </a:r>
              <a:endParaRPr lang="en-ID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AB7FAC-D156-4F3F-837D-529A7DF5999F}"/>
                </a:ext>
              </a:extLst>
            </p:cNvPr>
            <p:cNvSpPr txBox="1"/>
            <p:nvPr/>
          </p:nvSpPr>
          <p:spPr>
            <a:xfrm>
              <a:off x="2166662" y="4878746"/>
              <a:ext cx="1960838" cy="571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consectetuer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B30FABA0-2FAC-414A-9350-41A137D69039}"/>
              </a:ext>
            </a:extLst>
          </p:cNvPr>
          <p:cNvSpPr/>
          <p:nvPr/>
        </p:nvSpPr>
        <p:spPr>
          <a:xfrm>
            <a:off x="803718" y="3452119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90FB85A-9249-47D7-B254-EA572AB6BF46}"/>
              </a:ext>
            </a:extLst>
          </p:cNvPr>
          <p:cNvSpPr/>
          <p:nvPr/>
        </p:nvSpPr>
        <p:spPr>
          <a:xfrm>
            <a:off x="803718" y="4702633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C555DEFC-59BE-4687-A5ED-7FBAB8491FD9}"/>
              </a:ext>
            </a:extLst>
          </p:cNvPr>
          <p:cNvSpPr/>
          <p:nvPr/>
        </p:nvSpPr>
        <p:spPr>
          <a:xfrm>
            <a:off x="1" y="1"/>
            <a:ext cx="2079575" cy="1638815"/>
          </a:xfrm>
          <a:custGeom>
            <a:avLst/>
            <a:gdLst>
              <a:gd name="connsiteX0" fmla="*/ 0 w 2079575"/>
              <a:gd name="connsiteY0" fmla="*/ 0 h 1638815"/>
              <a:gd name="connsiteX1" fmla="*/ 2079575 w 2079575"/>
              <a:gd name="connsiteY1" fmla="*/ 0 h 1638815"/>
              <a:gd name="connsiteX2" fmla="*/ 1996062 w 2079575"/>
              <a:gd name="connsiteY2" fmla="*/ 34722 h 1638815"/>
              <a:gd name="connsiteX3" fmla="*/ 249874 w 2079575"/>
              <a:gd name="connsiteY3" fmla="*/ 1251581 h 1638815"/>
              <a:gd name="connsiteX4" fmla="*/ 106856 w 2079575"/>
              <a:gd name="connsiteY4" fmla="*/ 1460545 h 1638815"/>
              <a:gd name="connsiteX5" fmla="*/ 0 w 2079575"/>
              <a:gd name="connsiteY5" fmla="*/ 1638815 h 163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9575" h="1638815">
                <a:moveTo>
                  <a:pt x="0" y="0"/>
                </a:moveTo>
                <a:lnTo>
                  <a:pt x="2079575" y="0"/>
                </a:lnTo>
                <a:lnTo>
                  <a:pt x="1996062" y="34722"/>
                </a:lnTo>
                <a:cubicBezTo>
                  <a:pt x="1277929" y="348953"/>
                  <a:pt x="634714" y="746413"/>
                  <a:pt x="249874" y="1251581"/>
                </a:cubicBezTo>
                <a:cubicBezTo>
                  <a:pt x="198009" y="1320094"/>
                  <a:pt x="151157" y="1389977"/>
                  <a:pt x="106856" y="1460545"/>
                </a:cubicBezTo>
                <a:lnTo>
                  <a:pt x="0" y="16388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7AC75047-9015-4A74-98BA-8C64408D7A8A}"/>
              </a:ext>
            </a:extLst>
          </p:cNvPr>
          <p:cNvSpPr/>
          <p:nvPr/>
        </p:nvSpPr>
        <p:spPr>
          <a:xfrm rot="10800000">
            <a:off x="8165172" y="5377234"/>
            <a:ext cx="5939786" cy="161411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66D93996-91F7-4F88-BC03-1FA2E98C4D11}"/>
              </a:ext>
            </a:extLst>
          </p:cNvPr>
          <p:cNvSpPr/>
          <p:nvPr/>
        </p:nvSpPr>
        <p:spPr>
          <a:xfrm>
            <a:off x="9110522" y="6174994"/>
            <a:ext cx="3081479" cy="683006"/>
          </a:xfrm>
          <a:custGeom>
            <a:avLst/>
            <a:gdLst>
              <a:gd name="connsiteX0" fmla="*/ 3081479 w 3081479"/>
              <a:gd name="connsiteY0" fmla="*/ 0 h 683006"/>
              <a:gd name="connsiteX1" fmla="*/ 3081479 w 3081479"/>
              <a:gd name="connsiteY1" fmla="*/ 683006 h 683006"/>
              <a:gd name="connsiteX2" fmla="*/ 0 w 3081479"/>
              <a:gd name="connsiteY2" fmla="*/ 683006 h 683006"/>
              <a:gd name="connsiteX3" fmla="*/ 21619 w 3081479"/>
              <a:gd name="connsiteY3" fmla="*/ 664691 h 683006"/>
              <a:gd name="connsiteX4" fmla="*/ 338341 w 3081479"/>
              <a:gd name="connsiteY4" fmla="*/ 533494 h 683006"/>
              <a:gd name="connsiteX5" fmla="*/ 1017884 w 3081479"/>
              <a:gd name="connsiteY5" fmla="*/ 563162 h 683006"/>
              <a:gd name="connsiteX6" fmla="*/ 2330364 w 3081479"/>
              <a:gd name="connsiteY6" fmla="*/ 391611 h 683006"/>
              <a:gd name="connsiteX7" fmla="*/ 2880205 w 3081479"/>
              <a:gd name="connsiteY7" fmla="*/ 76286 h 683006"/>
              <a:gd name="connsiteX8" fmla="*/ 3027797 w 3081479"/>
              <a:gd name="connsiteY8" fmla="*/ 14205 h 683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81479" h="683006">
                <a:moveTo>
                  <a:pt x="3081479" y="0"/>
                </a:moveTo>
                <a:lnTo>
                  <a:pt x="3081479" y="683006"/>
                </a:lnTo>
                <a:lnTo>
                  <a:pt x="0" y="683006"/>
                </a:lnTo>
                <a:lnTo>
                  <a:pt x="21619" y="664691"/>
                </a:lnTo>
                <a:cubicBezTo>
                  <a:pt x="113398" y="597349"/>
                  <a:pt x="225961" y="552782"/>
                  <a:pt x="338341" y="533494"/>
                </a:cubicBezTo>
                <a:cubicBezTo>
                  <a:pt x="562336" y="495924"/>
                  <a:pt x="791812" y="538782"/>
                  <a:pt x="1017884" y="563162"/>
                </a:cubicBezTo>
                <a:cubicBezTo>
                  <a:pt x="1462942" y="612881"/>
                  <a:pt x="1928516" y="587668"/>
                  <a:pt x="2330364" y="391611"/>
                </a:cubicBezTo>
                <a:cubicBezTo>
                  <a:pt x="2520638" y="298181"/>
                  <a:pt x="2690937" y="170481"/>
                  <a:pt x="2880205" y="76286"/>
                </a:cubicBezTo>
                <a:cubicBezTo>
                  <a:pt x="2927773" y="52929"/>
                  <a:pt x="2977221" y="31797"/>
                  <a:pt x="3027797" y="14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00A1C5-A31C-4B24-88B1-05B57ABB5E7F}"/>
              </a:ext>
            </a:extLst>
          </p:cNvPr>
          <p:cNvSpPr txBox="1"/>
          <p:nvPr/>
        </p:nvSpPr>
        <p:spPr>
          <a:xfrm>
            <a:off x="3532666" y="5196713"/>
            <a:ext cx="46073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accent3"/>
                </a:solidFill>
                <a:latin typeface="Great Vibes" panose="02000507080000020002" pitchFamily="2" charset="0"/>
              </a:rPr>
              <a:t>Minimalist Design</a:t>
            </a:r>
            <a:endParaRPr lang="en-ID" sz="54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73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9">
            <a:extLst>
              <a:ext uri="{FF2B5EF4-FFF2-40B4-BE49-F238E27FC236}">
                <a16:creationId xmlns:a16="http://schemas.microsoft.com/office/drawing/2014/main" id="{62593627-CC8E-4C2D-A078-8F24A6A3E248}"/>
              </a:ext>
            </a:extLst>
          </p:cNvPr>
          <p:cNvSpPr/>
          <p:nvPr/>
        </p:nvSpPr>
        <p:spPr>
          <a:xfrm>
            <a:off x="-595086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4" name="Freeform 9">
            <a:extLst>
              <a:ext uri="{FF2B5EF4-FFF2-40B4-BE49-F238E27FC236}">
                <a16:creationId xmlns:a16="http://schemas.microsoft.com/office/drawing/2014/main" id="{FCD01F7F-663C-4F09-8929-82FE31ECCA6E}"/>
              </a:ext>
            </a:extLst>
          </p:cNvPr>
          <p:cNvSpPr/>
          <p:nvPr/>
        </p:nvSpPr>
        <p:spPr>
          <a:xfrm>
            <a:off x="468626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5" name="Freeform 5">
            <a:extLst>
              <a:ext uri="{FF2B5EF4-FFF2-40B4-BE49-F238E27FC236}">
                <a16:creationId xmlns:a16="http://schemas.microsoft.com/office/drawing/2014/main" id="{A03D9B0F-D95B-4E77-AE51-3EC926FBB79B}"/>
              </a:ext>
            </a:extLst>
          </p:cNvPr>
          <p:cNvSpPr/>
          <p:nvPr/>
        </p:nvSpPr>
        <p:spPr>
          <a:xfrm>
            <a:off x="0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0BC5869-ADA7-4FB2-AC02-1405D8E1DAE7}"/>
              </a:ext>
            </a:extLst>
          </p:cNvPr>
          <p:cNvSpPr/>
          <p:nvPr/>
        </p:nvSpPr>
        <p:spPr>
          <a:xfrm>
            <a:off x="566548" y="0"/>
            <a:ext cx="5520007" cy="68752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lt1"/>
              </a:solidFill>
            </a:endParaRPr>
          </a:p>
        </p:txBody>
      </p:sp>
      <p:pic>
        <p:nvPicPr>
          <p:cNvPr id="3" name="Mockup">
            <a:extLst>
              <a:ext uri="{FF2B5EF4-FFF2-40B4-BE49-F238E27FC236}">
                <a16:creationId xmlns:a16="http://schemas.microsoft.com/office/drawing/2014/main" id="{5111FC71-C599-4E4D-AA01-6C863774A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63" y="1135347"/>
            <a:ext cx="4477776" cy="3215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1AF27B-8B4F-467F-BD88-5C77259DD2AC}"/>
              </a:ext>
            </a:extLst>
          </p:cNvPr>
          <p:cNvSpPr txBox="1"/>
          <p:nvPr/>
        </p:nvSpPr>
        <p:spPr>
          <a:xfrm>
            <a:off x="6890041" y="1381337"/>
            <a:ext cx="2635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New Concept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410D7-E0F8-4557-B023-83CA0624F047}"/>
              </a:ext>
            </a:extLst>
          </p:cNvPr>
          <p:cNvSpPr txBox="1"/>
          <p:nvPr/>
        </p:nvSpPr>
        <p:spPr>
          <a:xfrm>
            <a:off x="6890042" y="1932444"/>
            <a:ext cx="4699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sed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nunc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imperdiet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vivamus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37130B-01CE-4FBC-A884-89F964E16510}"/>
              </a:ext>
            </a:extLst>
          </p:cNvPr>
          <p:cNvSpPr txBox="1"/>
          <p:nvPr/>
        </p:nvSpPr>
        <p:spPr>
          <a:xfrm>
            <a:off x="7444531" y="4011116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+mj-lt"/>
              </a:rPr>
              <a:t>125.655 Like</a:t>
            </a:r>
            <a:endParaRPr lang="en-ID" sz="12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Icon 5">
            <a:extLst>
              <a:ext uri="{FF2B5EF4-FFF2-40B4-BE49-F238E27FC236}">
                <a16:creationId xmlns:a16="http://schemas.microsoft.com/office/drawing/2014/main" id="{F78DEACF-1425-4D6E-96C9-1ECDD4831034}"/>
              </a:ext>
            </a:extLst>
          </p:cNvPr>
          <p:cNvSpPr/>
          <p:nvPr/>
        </p:nvSpPr>
        <p:spPr>
          <a:xfrm>
            <a:off x="6989913" y="4017915"/>
            <a:ext cx="263391" cy="263400"/>
          </a:xfrm>
          <a:custGeom>
            <a:avLst/>
            <a:gdLst>
              <a:gd name="connsiteX0" fmla="*/ 162715 w 319135"/>
              <a:gd name="connsiteY0" fmla="*/ 319147 h 319147"/>
              <a:gd name="connsiteX1" fmla="*/ 159537 w 319135"/>
              <a:gd name="connsiteY1" fmla="*/ 319142 h 319147"/>
              <a:gd name="connsiteX2" fmla="*/ 88928 w 319135"/>
              <a:gd name="connsiteY2" fmla="*/ 317199 h 319147"/>
              <a:gd name="connsiteX3" fmla="*/ 34522 w 319135"/>
              <a:gd name="connsiteY3" fmla="*/ 296605 h 319147"/>
              <a:gd name="connsiteX4" fmla="*/ 5177 w 319135"/>
              <a:gd name="connsiteY4" fmla="*/ 249229 h 319147"/>
              <a:gd name="connsiteX5" fmla="*/ 360 w 319135"/>
              <a:gd name="connsiteY5" fmla="*/ 199099 h 319147"/>
              <a:gd name="connsiteX6" fmla="*/ 0 w 319135"/>
              <a:gd name="connsiteY6" fmla="*/ 159602 h 319147"/>
              <a:gd name="connsiteX7" fmla="*/ 360 w 319135"/>
              <a:gd name="connsiteY7" fmla="*/ 120047 h 319147"/>
              <a:gd name="connsiteX8" fmla="*/ 5177 w 319135"/>
              <a:gd name="connsiteY8" fmla="*/ 69917 h 319147"/>
              <a:gd name="connsiteX9" fmla="*/ 34522 w 319135"/>
              <a:gd name="connsiteY9" fmla="*/ 22541 h 319147"/>
              <a:gd name="connsiteX10" fmla="*/ 88930 w 319135"/>
              <a:gd name="connsiteY10" fmla="*/ 1947 h 319147"/>
              <a:gd name="connsiteX11" fmla="*/ 159598 w 319135"/>
              <a:gd name="connsiteY11" fmla="*/ 4 h 319147"/>
              <a:gd name="connsiteX12" fmla="*/ 230208 w 319135"/>
              <a:gd name="connsiteY12" fmla="*/ 1947 h 319147"/>
              <a:gd name="connsiteX13" fmla="*/ 284614 w 319135"/>
              <a:gd name="connsiteY13" fmla="*/ 22541 h 319147"/>
              <a:gd name="connsiteX14" fmla="*/ 313959 w 319135"/>
              <a:gd name="connsiteY14" fmla="*/ 69917 h 319147"/>
              <a:gd name="connsiteX15" fmla="*/ 318775 w 319135"/>
              <a:gd name="connsiteY15" fmla="*/ 120047 h 319147"/>
              <a:gd name="connsiteX16" fmla="*/ 319136 w 319135"/>
              <a:gd name="connsiteY16" fmla="*/ 159544 h 319147"/>
              <a:gd name="connsiteX17" fmla="*/ 318775 w 319135"/>
              <a:gd name="connsiteY17" fmla="*/ 199099 h 319147"/>
              <a:gd name="connsiteX18" fmla="*/ 306141 w 319135"/>
              <a:gd name="connsiteY18" fmla="*/ 211395 h 319147"/>
              <a:gd name="connsiteX19" fmla="*/ 293844 w 319135"/>
              <a:gd name="connsiteY19" fmla="*/ 198758 h 319147"/>
              <a:gd name="connsiteX20" fmla="*/ 294202 w 319135"/>
              <a:gd name="connsiteY20" fmla="*/ 159544 h 319147"/>
              <a:gd name="connsiteX21" fmla="*/ 293844 w 319135"/>
              <a:gd name="connsiteY21" fmla="*/ 120388 h 319147"/>
              <a:gd name="connsiteX22" fmla="*/ 289800 w 319135"/>
              <a:gd name="connsiteY22" fmla="*/ 76083 h 319147"/>
              <a:gd name="connsiteX23" fmla="*/ 268857 w 319135"/>
              <a:gd name="connsiteY23" fmla="*/ 41865 h 319147"/>
              <a:gd name="connsiteX24" fmla="*/ 228694 w 319135"/>
              <a:gd name="connsiteY24" fmla="*/ 26834 h 319147"/>
              <a:gd name="connsiteX25" fmla="*/ 159598 w 319135"/>
              <a:gd name="connsiteY25" fmla="*/ 24935 h 319147"/>
              <a:gd name="connsiteX26" fmla="*/ 90442 w 319135"/>
              <a:gd name="connsiteY26" fmla="*/ 26834 h 319147"/>
              <a:gd name="connsiteX27" fmla="*/ 50278 w 319135"/>
              <a:gd name="connsiteY27" fmla="*/ 41862 h 319147"/>
              <a:gd name="connsiteX28" fmla="*/ 29336 w 319135"/>
              <a:gd name="connsiteY28" fmla="*/ 76083 h 319147"/>
              <a:gd name="connsiteX29" fmla="*/ 25291 w 319135"/>
              <a:gd name="connsiteY29" fmla="*/ 120388 h 319147"/>
              <a:gd name="connsiteX30" fmla="*/ 24933 w 319135"/>
              <a:gd name="connsiteY30" fmla="*/ 159602 h 319147"/>
              <a:gd name="connsiteX31" fmla="*/ 25291 w 319135"/>
              <a:gd name="connsiteY31" fmla="*/ 198758 h 319147"/>
              <a:gd name="connsiteX32" fmla="*/ 29336 w 319135"/>
              <a:gd name="connsiteY32" fmla="*/ 243064 h 319147"/>
              <a:gd name="connsiteX33" fmla="*/ 50278 w 319135"/>
              <a:gd name="connsiteY33" fmla="*/ 277281 h 319147"/>
              <a:gd name="connsiteX34" fmla="*/ 90442 w 319135"/>
              <a:gd name="connsiteY34" fmla="*/ 292312 h 319147"/>
              <a:gd name="connsiteX35" fmla="*/ 159540 w 319135"/>
              <a:gd name="connsiteY35" fmla="*/ 294209 h 319147"/>
              <a:gd name="connsiteX36" fmla="*/ 228694 w 319135"/>
              <a:gd name="connsiteY36" fmla="*/ 292312 h 319147"/>
              <a:gd name="connsiteX37" fmla="*/ 268857 w 319135"/>
              <a:gd name="connsiteY37" fmla="*/ 277281 h 319147"/>
              <a:gd name="connsiteX38" fmla="*/ 285972 w 319135"/>
              <a:gd name="connsiteY38" fmla="*/ 254352 h 319147"/>
              <a:gd name="connsiteX39" fmla="*/ 302367 w 319135"/>
              <a:gd name="connsiteY39" fmla="*/ 247868 h 319147"/>
              <a:gd name="connsiteX40" fmla="*/ 308853 w 319135"/>
              <a:gd name="connsiteY40" fmla="*/ 264262 h 319147"/>
              <a:gd name="connsiteX41" fmla="*/ 284614 w 319135"/>
              <a:gd name="connsiteY41" fmla="*/ 296605 h 319147"/>
              <a:gd name="connsiteX42" fmla="*/ 230208 w 319135"/>
              <a:gd name="connsiteY42" fmla="*/ 317199 h 319147"/>
              <a:gd name="connsiteX43" fmla="*/ 162715 w 319135"/>
              <a:gd name="connsiteY43" fmla="*/ 319147 h 319147"/>
              <a:gd name="connsiteX44" fmla="*/ 236860 w 319135"/>
              <a:gd name="connsiteY44" fmla="*/ 159573 h 319147"/>
              <a:gd name="connsiteX45" fmla="*/ 158943 w 319135"/>
              <a:gd name="connsiteY45" fmla="*/ 81656 h 319147"/>
              <a:gd name="connsiteX46" fmla="*/ 81026 w 319135"/>
              <a:gd name="connsiteY46" fmla="*/ 159573 h 319147"/>
              <a:gd name="connsiteX47" fmla="*/ 158943 w 319135"/>
              <a:gd name="connsiteY47" fmla="*/ 237490 h 319147"/>
              <a:gd name="connsiteX48" fmla="*/ 236860 w 319135"/>
              <a:gd name="connsiteY48" fmla="*/ 159573 h 319147"/>
              <a:gd name="connsiteX49" fmla="*/ 211927 w 319135"/>
              <a:gd name="connsiteY49" fmla="*/ 159573 h 319147"/>
              <a:gd name="connsiteX50" fmla="*/ 158943 w 319135"/>
              <a:gd name="connsiteY50" fmla="*/ 212557 h 319147"/>
              <a:gd name="connsiteX51" fmla="*/ 105960 w 319135"/>
              <a:gd name="connsiteY51" fmla="*/ 159573 h 319147"/>
              <a:gd name="connsiteX52" fmla="*/ 158943 w 319135"/>
              <a:gd name="connsiteY52" fmla="*/ 106590 h 319147"/>
              <a:gd name="connsiteX53" fmla="*/ 211927 w 319135"/>
              <a:gd name="connsiteY53" fmla="*/ 159573 h 319147"/>
              <a:gd name="connsiteX54" fmla="*/ 245587 w 319135"/>
              <a:gd name="connsiteY54" fmla="*/ 56723 h 319147"/>
              <a:gd name="connsiteX55" fmla="*/ 226887 w 319135"/>
              <a:gd name="connsiteY55" fmla="*/ 75423 h 319147"/>
              <a:gd name="connsiteX56" fmla="*/ 245587 w 319135"/>
              <a:gd name="connsiteY56" fmla="*/ 94123 h 319147"/>
              <a:gd name="connsiteX57" fmla="*/ 264287 w 319135"/>
              <a:gd name="connsiteY57" fmla="*/ 75423 h 319147"/>
              <a:gd name="connsiteX58" fmla="*/ 245587 w 319135"/>
              <a:gd name="connsiteY58" fmla="*/ 56723 h 319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19135" h="319147">
                <a:moveTo>
                  <a:pt x="162715" y="319147"/>
                </a:moveTo>
                <a:cubicBezTo>
                  <a:pt x="161658" y="319147"/>
                  <a:pt x="160602" y="319147"/>
                  <a:pt x="159537" y="319142"/>
                </a:cubicBezTo>
                <a:cubicBezTo>
                  <a:pt x="134521" y="319203"/>
                  <a:pt x="111407" y="318568"/>
                  <a:pt x="88928" y="317199"/>
                </a:cubicBezTo>
                <a:cubicBezTo>
                  <a:pt x="68319" y="315945"/>
                  <a:pt x="49507" y="308823"/>
                  <a:pt x="34522" y="296605"/>
                </a:cubicBezTo>
                <a:cubicBezTo>
                  <a:pt x="20064" y="284815"/>
                  <a:pt x="10190" y="268874"/>
                  <a:pt x="5177" y="249229"/>
                </a:cubicBezTo>
                <a:cubicBezTo>
                  <a:pt x="813" y="232126"/>
                  <a:pt x="582" y="215337"/>
                  <a:pt x="360" y="199099"/>
                </a:cubicBezTo>
                <a:cubicBezTo>
                  <a:pt x="200" y="187448"/>
                  <a:pt x="34" y="173642"/>
                  <a:pt x="0" y="159602"/>
                </a:cubicBezTo>
                <a:cubicBezTo>
                  <a:pt x="34" y="145504"/>
                  <a:pt x="200" y="131698"/>
                  <a:pt x="360" y="120047"/>
                </a:cubicBezTo>
                <a:cubicBezTo>
                  <a:pt x="582" y="103811"/>
                  <a:pt x="813" y="87023"/>
                  <a:pt x="5177" y="69917"/>
                </a:cubicBezTo>
                <a:cubicBezTo>
                  <a:pt x="10190" y="50273"/>
                  <a:pt x="20064" y="34331"/>
                  <a:pt x="34522" y="22541"/>
                </a:cubicBezTo>
                <a:cubicBezTo>
                  <a:pt x="49507" y="10323"/>
                  <a:pt x="68319" y="3201"/>
                  <a:pt x="88930" y="1947"/>
                </a:cubicBezTo>
                <a:cubicBezTo>
                  <a:pt x="111409" y="581"/>
                  <a:pt x="134529" y="-57"/>
                  <a:pt x="159598" y="4"/>
                </a:cubicBezTo>
                <a:cubicBezTo>
                  <a:pt x="184622" y="-50"/>
                  <a:pt x="207729" y="581"/>
                  <a:pt x="230208" y="1947"/>
                </a:cubicBezTo>
                <a:cubicBezTo>
                  <a:pt x="250817" y="3201"/>
                  <a:pt x="269629" y="10323"/>
                  <a:pt x="284614" y="22541"/>
                </a:cubicBezTo>
                <a:cubicBezTo>
                  <a:pt x="299075" y="34331"/>
                  <a:pt x="308946" y="50273"/>
                  <a:pt x="313959" y="69917"/>
                </a:cubicBezTo>
                <a:cubicBezTo>
                  <a:pt x="318323" y="87020"/>
                  <a:pt x="318554" y="103811"/>
                  <a:pt x="318775" y="120047"/>
                </a:cubicBezTo>
                <a:cubicBezTo>
                  <a:pt x="318936" y="131698"/>
                  <a:pt x="319104" y="145504"/>
                  <a:pt x="319136" y="159544"/>
                </a:cubicBezTo>
                <a:cubicBezTo>
                  <a:pt x="319104" y="173642"/>
                  <a:pt x="318936" y="187448"/>
                  <a:pt x="318775" y="199099"/>
                </a:cubicBezTo>
                <a:cubicBezTo>
                  <a:pt x="318683" y="205985"/>
                  <a:pt x="312995" y="211488"/>
                  <a:pt x="306141" y="211395"/>
                </a:cubicBezTo>
                <a:cubicBezTo>
                  <a:pt x="299255" y="211300"/>
                  <a:pt x="293752" y="205642"/>
                  <a:pt x="293844" y="198758"/>
                </a:cubicBezTo>
                <a:cubicBezTo>
                  <a:pt x="294003" y="187175"/>
                  <a:pt x="294171" y="173459"/>
                  <a:pt x="294202" y="159544"/>
                </a:cubicBezTo>
                <a:cubicBezTo>
                  <a:pt x="294171" y="145687"/>
                  <a:pt x="294003" y="131971"/>
                  <a:pt x="293844" y="120388"/>
                </a:cubicBezTo>
                <a:cubicBezTo>
                  <a:pt x="293642" y="105606"/>
                  <a:pt x="293433" y="90320"/>
                  <a:pt x="289800" y="76083"/>
                </a:cubicBezTo>
                <a:cubicBezTo>
                  <a:pt x="286136" y="61722"/>
                  <a:pt x="279089" y="50209"/>
                  <a:pt x="268857" y="41865"/>
                </a:cubicBezTo>
                <a:cubicBezTo>
                  <a:pt x="257791" y="32839"/>
                  <a:pt x="244277" y="27781"/>
                  <a:pt x="228694" y="26834"/>
                </a:cubicBezTo>
                <a:cubicBezTo>
                  <a:pt x="206743" y="25500"/>
                  <a:pt x="184147" y="24884"/>
                  <a:pt x="159598" y="24935"/>
                </a:cubicBezTo>
                <a:cubicBezTo>
                  <a:pt x="134991" y="24877"/>
                  <a:pt x="112393" y="25500"/>
                  <a:pt x="90442" y="26834"/>
                </a:cubicBezTo>
                <a:cubicBezTo>
                  <a:pt x="74859" y="27781"/>
                  <a:pt x="61347" y="32839"/>
                  <a:pt x="50278" y="41862"/>
                </a:cubicBezTo>
                <a:cubicBezTo>
                  <a:pt x="40047" y="50207"/>
                  <a:pt x="33000" y="61719"/>
                  <a:pt x="29336" y="76083"/>
                </a:cubicBezTo>
                <a:cubicBezTo>
                  <a:pt x="25703" y="90320"/>
                  <a:pt x="25493" y="105606"/>
                  <a:pt x="25291" y="120388"/>
                </a:cubicBezTo>
                <a:cubicBezTo>
                  <a:pt x="25133" y="131971"/>
                  <a:pt x="24968" y="145687"/>
                  <a:pt x="24933" y="159602"/>
                </a:cubicBezTo>
                <a:cubicBezTo>
                  <a:pt x="24968" y="173459"/>
                  <a:pt x="25133" y="187175"/>
                  <a:pt x="25291" y="198758"/>
                </a:cubicBezTo>
                <a:cubicBezTo>
                  <a:pt x="25493" y="213540"/>
                  <a:pt x="25703" y="228827"/>
                  <a:pt x="29336" y="243064"/>
                </a:cubicBezTo>
                <a:cubicBezTo>
                  <a:pt x="33000" y="257425"/>
                  <a:pt x="40047" y="268937"/>
                  <a:pt x="50278" y="277281"/>
                </a:cubicBezTo>
                <a:cubicBezTo>
                  <a:pt x="61347" y="286308"/>
                  <a:pt x="74859" y="291365"/>
                  <a:pt x="90442" y="292312"/>
                </a:cubicBezTo>
                <a:cubicBezTo>
                  <a:pt x="112393" y="293646"/>
                  <a:pt x="134996" y="294270"/>
                  <a:pt x="159540" y="294209"/>
                </a:cubicBezTo>
                <a:cubicBezTo>
                  <a:pt x="184150" y="294267"/>
                  <a:pt x="206743" y="293646"/>
                  <a:pt x="228694" y="292312"/>
                </a:cubicBezTo>
                <a:cubicBezTo>
                  <a:pt x="244277" y="291365"/>
                  <a:pt x="257788" y="286308"/>
                  <a:pt x="268857" y="277281"/>
                </a:cubicBezTo>
                <a:cubicBezTo>
                  <a:pt x="276228" y="271270"/>
                  <a:pt x="281986" y="263556"/>
                  <a:pt x="285972" y="254352"/>
                </a:cubicBezTo>
                <a:cubicBezTo>
                  <a:pt x="288709" y="248036"/>
                  <a:pt x="296048" y="245131"/>
                  <a:pt x="302367" y="247868"/>
                </a:cubicBezTo>
                <a:cubicBezTo>
                  <a:pt x="308685" y="250605"/>
                  <a:pt x="311588" y="257943"/>
                  <a:pt x="308853" y="264262"/>
                </a:cubicBezTo>
                <a:cubicBezTo>
                  <a:pt x="303265" y="277164"/>
                  <a:pt x="295111" y="288046"/>
                  <a:pt x="284614" y="296605"/>
                </a:cubicBezTo>
                <a:cubicBezTo>
                  <a:pt x="269629" y="308826"/>
                  <a:pt x="250817" y="315945"/>
                  <a:pt x="230208" y="317199"/>
                </a:cubicBezTo>
                <a:cubicBezTo>
                  <a:pt x="208681" y="318509"/>
                  <a:pt x="186567" y="319147"/>
                  <a:pt x="162715" y="319147"/>
                </a:cubicBezTo>
                <a:close/>
                <a:moveTo>
                  <a:pt x="236860" y="159573"/>
                </a:moveTo>
                <a:cubicBezTo>
                  <a:pt x="236860" y="116609"/>
                  <a:pt x="201907" y="81656"/>
                  <a:pt x="158943" y="81656"/>
                </a:cubicBezTo>
                <a:cubicBezTo>
                  <a:pt x="115982" y="81656"/>
                  <a:pt x="81026" y="116609"/>
                  <a:pt x="81026" y="159573"/>
                </a:cubicBezTo>
                <a:cubicBezTo>
                  <a:pt x="81026" y="202537"/>
                  <a:pt x="115982" y="237490"/>
                  <a:pt x="158943" y="237490"/>
                </a:cubicBezTo>
                <a:cubicBezTo>
                  <a:pt x="201907" y="237490"/>
                  <a:pt x="236860" y="202537"/>
                  <a:pt x="236860" y="159573"/>
                </a:cubicBezTo>
                <a:close/>
                <a:moveTo>
                  <a:pt x="211927" y="159573"/>
                </a:moveTo>
                <a:cubicBezTo>
                  <a:pt x="211927" y="188787"/>
                  <a:pt x="188160" y="212557"/>
                  <a:pt x="158943" y="212557"/>
                </a:cubicBezTo>
                <a:cubicBezTo>
                  <a:pt x="129729" y="212557"/>
                  <a:pt x="105960" y="188787"/>
                  <a:pt x="105960" y="159573"/>
                </a:cubicBezTo>
                <a:cubicBezTo>
                  <a:pt x="105960" y="130359"/>
                  <a:pt x="129729" y="106590"/>
                  <a:pt x="158943" y="106590"/>
                </a:cubicBezTo>
                <a:cubicBezTo>
                  <a:pt x="188160" y="106590"/>
                  <a:pt x="211927" y="130359"/>
                  <a:pt x="211927" y="159573"/>
                </a:cubicBezTo>
                <a:close/>
                <a:moveTo>
                  <a:pt x="245587" y="56723"/>
                </a:moveTo>
                <a:cubicBezTo>
                  <a:pt x="235261" y="56723"/>
                  <a:pt x="226887" y="65094"/>
                  <a:pt x="226887" y="75423"/>
                </a:cubicBezTo>
                <a:cubicBezTo>
                  <a:pt x="226887" y="85752"/>
                  <a:pt x="235261" y="94123"/>
                  <a:pt x="245587" y="94123"/>
                </a:cubicBezTo>
                <a:cubicBezTo>
                  <a:pt x="255916" y="94123"/>
                  <a:pt x="264287" y="85752"/>
                  <a:pt x="264287" y="75423"/>
                </a:cubicBezTo>
                <a:cubicBezTo>
                  <a:pt x="264287" y="65094"/>
                  <a:pt x="255916" y="56723"/>
                  <a:pt x="245587" y="56723"/>
                </a:cubicBezTo>
                <a:close/>
              </a:path>
            </a:pathLst>
          </a:custGeom>
          <a:solidFill>
            <a:schemeClr val="accent1"/>
          </a:solidFill>
          <a:ln w="6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75AB7C-A42E-4A3D-A47A-00647F01CB58}"/>
              </a:ext>
            </a:extLst>
          </p:cNvPr>
          <p:cNvSpPr txBox="1"/>
          <p:nvPr/>
        </p:nvSpPr>
        <p:spPr>
          <a:xfrm>
            <a:off x="7444531" y="4288115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C9A68FA-2F01-40B0-9855-909B59268EEA}"/>
              </a:ext>
            </a:extLst>
          </p:cNvPr>
          <p:cNvGrpSpPr/>
          <p:nvPr/>
        </p:nvGrpSpPr>
        <p:grpSpPr>
          <a:xfrm rot="709447">
            <a:off x="6246928" y="5190324"/>
            <a:ext cx="955173" cy="877494"/>
            <a:chOff x="287898" y="127354"/>
            <a:chExt cx="955173" cy="877494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925BB9-E8D6-4D18-99C7-D7780CF27750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C7F201-570C-4472-A690-87B2FA4CE888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1F750E0-9AC5-43F0-A623-373CDC7C6E5E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74E27D0-5E95-45E1-AA9B-200D188BAA13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B91875-9C3D-4734-A3F1-8677DD3C685E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06C929F-B21C-4181-B709-170AF3EFD7AE}"/>
              </a:ext>
            </a:extLst>
          </p:cNvPr>
          <p:cNvGrpSpPr/>
          <p:nvPr/>
        </p:nvGrpSpPr>
        <p:grpSpPr>
          <a:xfrm>
            <a:off x="6958767" y="3382068"/>
            <a:ext cx="2579914" cy="266007"/>
            <a:chOff x="1157589" y="5263617"/>
            <a:chExt cx="2580250" cy="26604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18A4774-4D30-43FE-8C9E-96A4CF95C72C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DBB2C401-89A9-46BC-83A0-2F895BE943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014FF07-5227-4178-BE1C-55182DEE2150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5D86507-6D9C-44C2-9D3B-0582EE63C9F3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707A3822-DBA6-4293-8BA0-52417A0817D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47AE6DC-3F12-41D2-9045-96D50C332185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0" name="Freeform 9">
            <a:extLst>
              <a:ext uri="{FF2B5EF4-FFF2-40B4-BE49-F238E27FC236}">
                <a16:creationId xmlns:a16="http://schemas.microsoft.com/office/drawing/2014/main" id="{4C9E420B-E981-4959-9FD1-E9FC67352716}"/>
              </a:ext>
            </a:extLst>
          </p:cNvPr>
          <p:cNvSpPr/>
          <p:nvPr/>
        </p:nvSpPr>
        <p:spPr>
          <a:xfrm rot="10800000">
            <a:off x="5900468" y="5119007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55DCF94F-B310-4E24-9CAF-24211B01D738}"/>
              </a:ext>
            </a:extLst>
          </p:cNvPr>
          <p:cNvSpPr/>
          <p:nvPr/>
        </p:nvSpPr>
        <p:spPr>
          <a:xfrm rot="10800000">
            <a:off x="7143631" y="6017995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0FECB3CD-C56D-41C5-A210-2BA025FAB76D}"/>
              </a:ext>
            </a:extLst>
          </p:cNvPr>
          <p:cNvSpPr/>
          <p:nvPr/>
        </p:nvSpPr>
        <p:spPr>
          <a:xfrm rot="10800000">
            <a:off x="9037648" y="5413859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38" name="Justify Text Body">
            <a:extLst>
              <a:ext uri="{FF2B5EF4-FFF2-40B4-BE49-F238E27FC236}">
                <a16:creationId xmlns:a16="http://schemas.microsoft.com/office/drawing/2014/main" id="{284B6199-A974-4B2C-B12F-921C0DA7C698}"/>
              </a:ext>
            </a:extLst>
          </p:cNvPr>
          <p:cNvSpPr txBox="1"/>
          <p:nvPr/>
        </p:nvSpPr>
        <p:spPr>
          <a:xfrm>
            <a:off x="1025755" y="4844625"/>
            <a:ext cx="4601592" cy="5278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asuscipit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eros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iste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metus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auctor id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dapibus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aliquam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sied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pretium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viverra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ornare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praesent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j-lt"/>
              </a:rPr>
              <a:t>turpis</a:t>
            </a:r>
            <a:r>
              <a:rPr lang="en-US" sz="1200" b="1" dirty="0">
                <a:solidFill>
                  <a:schemeClr val="accent2"/>
                </a:solidFill>
                <a:latin typeface="+mj-lt"/>
              </a:rPr>
              <a:t> antes</a:t>
            </a:r>
            <a:endParaRPr lang="en-ID" sz="1200" b="1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8747C99-E271-47ED-9AB0-B3338FE0E760}"/>
              </a:ext>
            </a:extLst>
          </p:cNvPr>
          <p:cNvGrpSpPr/>
          <p:nvPr/>
        </p:nvGrpSpPr>
        <p:grpSpPr>
          <a:xfrm rot="709447">
            <a:off x="4955157" y="705410"/>
            <a:ext cx="955173" cy="877494"/>
            <a:chOff x="287898" y="127354"/>
            <a:chExt cx="955173" cy="877494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68560EC-0663-4BF3-A03E-BB35BB05F2FC}"/>
                </a:ext>
              </a:extLst>
            </p:cNvPr>
            <p:cNvSpPr/>
            <p:nvPr/>
          </p:nvSpPr>
          <p:spPr>
            <a:xfrm rot="2700000" flipH="1">
              <a:off x="294922" y="817077"/>
              <a:ext cx="191953" cy="183589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A63C03D-7AED-4848-A960-14FB144394C7}"/>
                </a:ext>
              </a:extLst>
            </p:cNvPr>
            <p:cNvSpPr/>
            <p:nvPr/>
          </p:nvSpPr>
          <p:spPr>
            <a:xfrm rot="2700000" flipH="1">
              <a:off x="275141" y="140111"/>
              <a:ext cx="204904" cy="179390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407AB64-C15C-4259-8150-BF198F8011E4}"/>
                </a:ext>
              </a:extLst>
            </p:cNvPr>
            <p:cNvSpPr/>
            <p:nvPr/>
          </p:nvSpPr>
          <p:spPr>
            <a:xfrm rot="2700000" flipH="1">
              <a:off x="1050533" y="602142"/>
              <a:ext cx="170505" cy="214571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4F91CAA-2509-4C5B-81FE-FE31D1204047}"/>
                </a:ext>
              </a:extLst>
            </p:cNvPr>
            <p:cNvSpPr/>
            <p:nvPr/>
          </p:nvSpPr>
          <p:spPr>
            <a:xfrm rot="2700000" flipH="1">
              <a:off x="858035" y="307612"/>
              <a:ext cx="170418" cy="214571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8E7B806-57BD-4525-BD87-6A2630ABC620}"/>
                </a:ext>
              </a:extLst>
            </p:cNvPr>
            <p:cNvSpPr/>
            <p:nvPr/>
          </p:nvSpPr>
          <p:spPr>
            <a:xfrm rot="2700000" flipH="1">
              <a:off x="522327" y="501405"/>
              <a:ext cx="163780" cy="21715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B31C4411-29CB-42A6-9677-6390C163D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6" t="18349" r="58178" b="42861"/>
          <a:stretch>
            <a:fillRect/>
          </a:stretch>
        </p:blipFill>
        <p:spPr>
          <a:xfrm>
            <a:off x="1550747" y="1258408"/>
            <a:ext cx="3549122" cy="2660206"/>
          </a:xfrm>
          <a:custGeom>
            <a:avLst/>
            <a:gdLst>
              <a:gd name="connsiteX0" fmla="*/ 0 w 3549122"/>
              <a:gd name="connsiteY0" fmla="*/ 0 h 2660206"/>
              <a:gd name="connsiteX1" fmla="*/ 3549122 w 3549122"/>
              <a:gd name="connsiteY1" fmla="*/ 0 h 2660206"/>
              <a:gd name="connsiteX2" fmla="*/ 3549122 w 3549122"/>
              <a:gd name="connsiteY2" fmla="*/ 2660206 h 2660206"/>
              <a:gd name="connsiteX3" fmla="*/ 0 w 3549122"/>
              <a:gd name="connsiteY3" fmla="*/ 2660206 h 266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9122" h="2660206">
                <a:moveTo>
                  <a:pt x="0" y="0"/>
                </a:moveTo>
                <a:lnTo>
                  <a:pt x="3549122" y="0"/>
                </a:lnTo>
                <a:lnTo>
                  <a:pt x="3549122" y="2660206"/>
                </a:lnTo>
                <a:lnTo>
                  <a:pt x="0" y="266020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40691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17">
            <a:extLst>
              <a:ext uri="{FF2B5EF4-FFF2-40B4-BE49-F238E27FC236}">
                <a16:creationId xmlns:a16="http://schemas.microsoft.com/office/drawing/2014/main" id="{63E7B219-57D9-4D18-9A21-1C6473AD73C5}"/>
              </a:ext>
            </a:extLst>
          </p:cNvPr>
          <p:cNvSpPr/>
          <p:nvPr/>
        </p:nvSpPr>
        <p:spPr>
          <a:xfrm flipH="1">
            <a:off x="118277" y="2"/>
            <a:ext cx="5655199" cy="5297742"/>
          </a:xfrm>
          <a:custGeom>
            <a:avLst/>
            <a:gdLst>
              <a:gd name="connsiteX0" fmla="*/ 584771 w 6159323"/>
              <a:gd name="connsiteY0" fmla="*/ 0 h 5770001"/>
              <a:gd name="connsiteX1" fmla="*/ 6159323 w 6159323"/>
              <a:gd name="connsiteY1" fmla="*/ 0 h 5770001"/>
              <a:gd name="connsiteX2" fmla="*/ 6159323 w 6159323"/>
              <a:gd name="connsiteY2" fmla="*/ 4906644 h 5770001"/>
              <a:gd name="connsiteX3" fmla="*/ 6154522 w 6159323"/>
              <a:gd name="connsiteY3" fmla="*/ 4911008 h 5770001"/>
              <a:gd name="connsiteX4" fmla="*/ 3761719 w 6159323"/>
              <a:gd name="connsiteY4" fmla="*/ 5770001 h 5770001"/>
              <a:gd name="connsiteX5" fmla="*/ 0 w 6159323"/>
              <a:gd name="connsiteY5" fmla="*/ 2008282 h 5770001"/>
              <a:gd name="connsiteX6" fmla="*/ 454020 w 6159323"/>
              <a:gd name="connsiteY6" fmla="*/ 215223 h 577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9323" h="5770001">
                <a:moveTo>
                  <a:pt x="584771" y="0"/>
                </a:moveTo>
                <a:lnTo>
                  <a:pt x="6159323" y="0"/>
                </a:lnTo>
                <a:lnTo>
                  <a:pt x="6159323" y="4906644"/>
                </a:lnTo>
                <a:lnTo>
                  <a:pt x="6154522" y="4911008"/>
                </a:lnTo>
                <a:cubicBezTo>
                  <a:pt x="5504275" y="5447639"/>
                  <a:pt x="4670643" y="5770001"/>
                  <a:pt x="3761719" y="5770001"/>
                </a:cubicBezTo>
                <a:cubicBezTo>
                  <a:pt x="1684179" y="5770001"/>
                  <a:pt x="0" y="4085822"/>
                  <a:pt x="0" y="2008282"/>
                </a:cubicBezTo>
                <a:cubicBezTo>
                  <a:pt x="0" y="1359051"/>
                  <a:pt x="164471" y="748234"/>
                  <a:pt x="454020" y="2152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8ABB2A-DFFE-4113-95BB-244EC5A7C84E}"/>
              </a:ext>
            </a:extLst>
          </p:cNvPr>
          <p:cNvSpPr txBox="1"/>
          <p:nvPr/>
        </p:nvSpPr>
        <p:spPr>
          <a:xfrm flipH="1">
            <a:off x="9471429" y="1859929"/>
            <a:ext cx="1861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 Data</a:t>
            </a:r>
            <a:endParaRPr lang="en-ID" sz="5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D03CA-B3CC-46C7-97C1-B040DC6289B6}"/>
              </a:ext>
            </a:extLst>
          </p:cNvPr>
          <p:cNvSpPr txBox="1"/>
          <p:nvPr/>
        </p:nvSpPr>
        <p:spPr>
          <a:xfrm flipH="1">
            <a:off x="6777788" y="2464433"/>
            <a:ext cx="455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5AD4E72-C74A-4050-85CC-BAF7BFA0A68F}"/>
              </a:ext>
            </a:extLst>
          </p:cNvPr>
          <p:cNvSpPr/>
          <p:nvPr/>
        </p:nvSpPr>
        <p:spPr>
          <a:xfrm rot="10800000" flipH="1">
            <a:off x="-594530" y="5297744"/>
            <a:ext cx="6087302" cy="1693605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2326864-E629-48DC-BE93-B294A4536AB3}"/>
              </a:ext>
            </a:extLst>
          </p:cNvPr>
          <p:cNvSpPr/>
          <p:nvPr/>
        </p:nvSpPr>
        <p:spPr>
          <a:xfrm rot="10800000" flipH="1">
            <a:off x="469182" y="6099828"/>
            <a:ext cx="4049193" cy="775407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4C7AA035-A7A0-441D-A01E-D3738666F465}"/>
              </a:ext>
            </a:extLst>
          </p:cNvPr>
          <p:cNvSpPr/>
          <p:nvPr/>
        </p:nvSpPr>
        <p:spPr>
          <a:xfrm rot="10800000" flipH="1">
            <a:off x="556" y="5553365"/>
            <a:ext cx="2789871" cy="1321870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9EBCB-0F81-4BDD-87FA-6B6378E15F8C}"/>
              </a:ext>
            </a:extLst>
          </p:cNvPr>
          <p:cNvGrpSpPr/>
          <p:nvPr/>
        </p:nvGrpSpPr>
        <p:grpSpPr>
          <a:xfrm flipH="1">
            <a:off x="5043136" y="4649537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2C023B-8E4A-48DC-9793-C5DD0A771022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FA775B-21C9-4E88-A7DD-22FE77DC9565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7E7A2D-13DE-4FCD-9DBD-033DAE1E9C07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3BCFB33-E944-457A-B0E9-8322B385EEB5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43796D-D44A-4F0C-92D7-52D48C339E08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C4E1C-2916-4AFC-A23D-C422DDF30BAC}"/>
              </a:ext>
            </a:extLst>
          </p:cNvPr>
          <p:cNvGrpSpPr/>
          <p:nvPr/>
        </p:nvGrpSpPr>
        <p:grpSpPr>
          <a:xfrm flipH="1">
            <a:off x="8666386" y="3924980"/>
            <a:ext cx="2579914" cy="266007"/>
            <a:chOff x="1157589" y="5263617"/>
            <a:chExt cx="2580250" cy="26604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F3FB70A-1E81-48BE-BEE3-03BCEF6C522B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2FAAC657-D6E8-47A5-A886-76209425FC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BA758AD-5912-4E7F-91F4-97F94D6A3BB2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8A5F36-41CE-44AC-BC4C-A22964643E8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EF90A64-DA86-4197-9EF2-3A3B603E84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A214957-46CE-4CF8-BE37-3A27EC7F0CFA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6" name="Freeform 9">
            <a:extLst>
              <a:ext uri="{FF2B5EF4-FFF2-40B4-BE49-F238E27FC236}">
                <a16:creationId xmlns:a16="http://schemas.microsoft.com/office/drawing/2014/main" id="{C69C55E9-1DF6-47E5-A103-075AFAD85A51}"/>
              </a:ext>
            </a:extLst>
          </p:cNvPr>
          <p:cNvSpPr/>
          <p:nvPr/>
        </p:nvSpPr>
        <p:spPr>
          <a:xfrm flipH="1">
            <a:off x="7452529" y="-116358"/>
            <a:ext cx="5486400" cy="1707529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35F95-1C15-4C9C-AB1B-E51BCDD71D45}"/>
              </a:ext>
            </a:extLst>
          </p:cNvPr>
          <p:cNvSpPr/>
          <p:nvPr/>
        </p:nvSpPr>
        <p:spPr>
          <a:xfrm flipH="1">
            <a:off x="9194528" y="1"/>
            <a:ext cx="3001450" cy="962391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8" name="Freeform 52">
            <a:extLst>
              <a:ext uri="{FF2B5EF4-FFF2-40B4-BE49-F238E27FC236}">
                <a16:creationId xmlns:a16="http://schemas.microsoft.com/office/drawing/2014/main" id="{CAE7AD8B-9775-4E21-8D5B-5EF3BED97C8B}"/>
              </a:ext>
            </a:extLst>
          </p:cNvPr>
          <p:cNvSpPr/>
          <p:nvPr/>
        </p:nvSpPr>
        <p:spPr>
          <a:xfrm flipH="1">
            <a:off x="10611916" y="0"/>
            <a:ext cx="1584063" cy="1400175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49EDEF5-A9D4-4E36-BC47-F42D24359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86" b="22751"/>
          <a:stretch>
            <a:fillRect/>
          </a:stretch>
        </p:blipFill>
        <p:spPr>
          <a:xfrm>
            <a:off x="5414" y="2"/>
            <a:ext cx="5653764" cy="5297742"/>
          </a:xfrm>
          <a:custGeom>
            <a:avLst/>
            <a:gdLst>
              <a:gd name="connsiteX0" fmla="*/ 0 w 5653764"/>
              <a:gd name="connsiteY0" fmla="*/ 0 h 5297742"/>
              <a:gd name="connsiteX1" fmla="*/ 5116853 w 5653764"/>
              <a:gd name="connsiteY1" fmla="*/ 0 h 5297742"/>
              <a:gd name="connsiteX2" fmla="*/ 5236903 w 5653764"/>
              <a:gd name="connsiteY2" fmla="*/ 197608 h 5297742"/>
              <a:gd name="connsiteX3" fmla="*/ 5653764 w 5653764"/>
              <a:gd name="connsiteY3" fmla="*/ 1843910 h 5297742"/>
              <a:gd name="connsiteX4" fmla="*/ 2199930 w 5653764"/>
              <a:gd name="connsiteY4" fmla="*/ 5297742 h 5297742"/>
              <a:gd name="connsiteX5" fmla="*/ 2971 w 5653764"/>
              <a:gd name="connsiteY5" fmla="*/ 4509056 h 5297742"/>
              <a:gd name="connsiteX6" fmla="*/ 0 w 5653764"/>
              <a:gd name="connsiteY6" fmla="*/ 4506355 h 5297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764" h="5297742">
                <a:moveTo>
                  <a:pt x="0" y="0"/>
                </a:moveTo>
                <a:lnTo>
                  <a:pt x="5116853" y="0"/>
                </a:lnTo>
                <a:lnTo>
                  <a:pt x="5236903" y="197608"/>
                </a:lnTo>
                <a:cubicBezTo>
                  <a:pt x="5502753" y="686994"/>
                  <a:pt x="5653764" y="1247817"/>
                  <a:pt x="5653764" y="1843910"/>
                </a:cubicBezTo>
                <a:cubicBezTo>
                  <a:pt x="5653764" y="3751409"/>
                  <a:pt x="4107429" y="5297742"/>
                  <a:pt x="2199930" y="5297742"/>
                </a:cubicBezTo>
                <a:cubicBezTo>
                  <a:pt x="1365399" y="5297742"/>
                  <a:pt x="599997" y="5001765"/>
                  <a:pt x="2971" y="4509056"/>
                </a:cubicBezTo>
                <a:lnTo>
                  <a:pt x="0" y="45063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76213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203D7B-0CF6-46F1-B13D-82FA95073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74114"/>
              </p:ext>
            </p:extLst>
          </p:nvPr>
        </p:nvGraphicFramePr>
        <p:xfrm>
          <a:off x="1771850" y="1416960"/>
          <a:ext cx="8648300" cy="3695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2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2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6383">
                <a:tc>
                  <a:txBody>
                    <a:bodyPr/>
                    <a:lstStyle/>
                    <a:p>
                      <a:endParaRPr lang="en-US" sz="2300" dirty="0">
                        <a:latin typeface="+mj-lt"/>
                      </a:endParaRPr>
                    </a:p>
                  </a:txBody>
                  <a:tcPr marL="114397" marR="114397" marT="57199" marB="57199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2018</a:t>
                      </a:r>
                    </a:p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2019</a:t>
                      </a:r>
                    </a:p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2020</a:t>
                      </a:r>
                    </a:p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864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Tittle Here</a:t>
                      </a: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+mj-lt"/>
                      </a:endParaRPr>
                    </a:p>
                  </a:txBody>
                  <a:tcPr marL="114397" marR="114397" marT="57199" marB="57199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Freeform 222">
            <a:extLst>
              <a:ext uri="{FF2B5EF4-FFF2-40B4-BE49-F238E27FC236}">
                <a16:creationId xmlns:a16="http://schemas.microsoft.com/office/drawing/2014/main" id="{6C72E9E4-C891-4C88-A6F7-4C8B78F0B83F}"/>
              </a:ext>
            </a:extLst>
          </p:cNvPr>
          <p:cNvSpPr>
            <a:spLocks noEditPoints="1"/>
          </p:cNvSpPr>
          <p:nvPr/>
        </p:nvSpPr>
        <p:spPr bwMode="auto">
          <a:xfrm>
            <a:off x="4806771" y="219749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4" name="Freeform 222">
            <a:extLst>
              <a:ext uri="{FF2B5EF4-FFF2-40B4-BE49-F238E27FC236}">
                <a16:creationId xmlns:a16="http://schemas.microsoft.com/office/drawing/2014/main" id="{988EE1F2-03DE-4B9C-8662-4BF6396D2A53}"/>
              </a:ext>
            </a:extLst>
          </p:cNvPr>
          <p:cNvSpPr>
            <a:spLocks noEditPoints="1"/>
          </p:cNvSpPr>
          <p:nvPr/>
        </p:nvSpPr>
        <p:spPr bwMode="auto">
          <a:xfrm>
            <a:off x="4806771" y="342024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5" name="Freeform 222">
            <a:extLst>
              <a:ext uri="{FF2B5EF4-FFF2-40B4-BE49-F238E27FC236}">
                <a16:creationId xmlns:a16="http://schemas.microsoft.com/office/drawing/2014/main" id="{B710DFA6-E79E-446F-87ED-932535F18DD2}"/>
              </a:ext>
            </a:extLst>
          </p:cNvPr>
          <p:cNvSpPr>
            <a:spLocks noEditPoints="1"/>
          </p:cNvSpPr>
          <p:nvPr/>
        </p:nvSpPr>
        <p:spPr bwMode="auto">
          <a:xfrm>
            <a:off x="7102931" y="279947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6" name="Freeform 222">
            <a:extLst>
              <a:ext uri="{FF2B5EF4-FFF2-40B4-BE49-F238E27FC236}">
                <a16:creationId xmlns:a16="http://schemas.microsoft.com/office/drawing/2014/main" id="{335ADD3F-DFD7-4265-85F7-92953FAE8274}"/>
              </a:ext>
            </a:extLst>
          </p:cNvPr>
          <p:cNvSpPr>
            <a:spLocks noEditPoints="1"/>
          </p:cNvSpPr>
          <p:nvPr/>
        </p:nvSpPr>
        <p:spPr bwMode="auto">
          <a:xfrm>
            <a:off x="7102931" y="402476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7" name="Freeform 222">
            <a:extLst>
              <a:ext uri="{FF2B5EF4-FFF2-40B4-BE49-F238E27FC236}">
                <a16:creationId xmlns:a16="http://schemas.microsoft.com/office/drawing/2014/main" id="{C34A5BC3-0509-4D45-A2E3-7C86E199EED1}"/>
              </a:ext>
            </a:extLst>
          </p:cNvPr>
          <p:cNvSpPr>
            <a:spLocks noEditPoints="1"/>
          </p:cNvSpPr>
          <p:nvPr/>
        </p:nvSpPr>
        <p:spPr bwMode="auto">
          <a:xfrm>
            <a:off x="7102931" y="221019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8" name="Freeform 222">
            <a:extLst>
              <a:ext uri="{FF2B5EF4-FFF2-40B4-BE49-F238E27FC236}">
                <a16:creationId xmlns:a16="http://schemas.microsoft.com/office/drawing/2014/main" id="{9BEC940C-8E95-4F76-AECC-893F205226DD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279947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9" name="Freeform 222">
            <a:extLst>
              <a:ext uri="{FF2B5EF4-FFF2-40B4-BE49-F238E27FC236}">
                <a16:creationId xmlns:a16="http://schemas.microsoft.com/office/drawing/2014/main" id="{5CDE335D-51D4-484B-9389-133273ABB27D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406286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0" name="Freeform 222">
            <a:extLst>
              <a:ext uri="{FF2B5EF4-FFF2-40B4-BE49-F238E27FC236}">
                <a16:creationId xmlns:a16="http://schemas.microsoft.com/office/drawing/2014/main" id="{DFF13FF3-49DC-4D5C-A3E3-6B03202E9F2A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2210199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1" name="Freeform 222">
            <a:extLst>
              <a:ext uri="{FF2B5EF4-FFF2-40B4-BE49-F238E27FC236}">
                <a16:creationId xmlns:a16="http://schemas.microsoft.com/office/drawing/2014/main" id="{E6999EBD-DA65-4464-BEF0-B0CC6BF434E2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468860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2" name="Freeform 222">
            <a:extLst>
              <a:ext uri="{FF2B5EF4-FFF2-40B4-BE49-F238E27FC236}">
                <a16:creationId xmlns:a16="http://schemas.microsoft.com/office/drawing/2014/main" id="{FABA17A3-0B2B-43B2-9049-B0660C9F1341}"/>
              </a:ext>
            </a:extLst>
          </p:cNvPr>
          <p:cNvSpPr>
            <a:spLocks noEditPoints="1"/>
          </p:cNvSpPr>
          <p:nvPr/>
        </p:nvSpPr>
        <p:spPr bwMode="auto">
          <a:xfrm>
            <a:off x="9399091" y="3432944"/>
            <a:ext cx="354540" cy="3561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09710" tIns="54855" rIns="109710" bIns="54855" numCol="1" anchor="t" anchorCtr="0" compatLnSpc="1">
            <a:prstTxWarp prst="textNoShape">
              <a:avLst/>
            </a:prstTxWarp>
          </a:bodyPr>
          <a:lstStyle/>
          <a:p>
            <a:endParaRPr lang="en-US"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80EB0E-71A9-45A6-9DF3-27947DDE6DF8}"/>
              </a:ext>
            </a:extLst>
          </p:cNvPr>
          <p:cNvSpPr txBox="1"/>
          <p:nvPr/>
        </p:nvSpPr>
        <p:spPr>
          <a:xfrm>
            <a:off x="4439942" y="466723"/>
            <a:ext cx="3312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 Data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4167ED-A87E-4742-9417-86D61571CCA5}"/>
              </a:ext>
            </a:extLst>
          </p:cNvPr>
          <p:cNvSpPr txBox="1"/>
          <p:nvPr/>
        </p:nvSpPr>
        <p:spPr>
          <a:xfrm>
            <a:off x="1515075" y="5509936"/>
            <a:ext cx="916185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sed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nunc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imperdiet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enim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est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vivamu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021CCA-0F9E-4FA1-95D6-971673E7E655}"/>
              </a:ext>
            </a:extLst>
          </p:cNvPr>
          <p:cNvGrpSpPr/>
          <p:nvPr/>
        </p:nvGrpSpPr>
        <p:grpSpPr>
          <a:xfrm flipH="1">
            <a:off x="9144000" y="-116357"/>
            <a:ext cx="3799888" cy="1182637"/>
            <a:chOff x="-742950" y="-116357"/>
            <a:chExt cx="4104688" cy="1277500"/>
          </a:xfrm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2E2E0F6-8046-42EC-9DE1-F11B044A0E24}"/>
                </a:ext>
              </a:extLst>
            </p:cNvPr>
            <p:cNvSpPr/>
            <p:nvPr/>
          </p:nvSpPr>
          <p:spPr>
            <a:xfrm>
              <a:off x="-742950" y="-116357"/>
              <a:ext cx="4104688" cy="1277500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52C569A9-51DB-4DBE-9DBC-C9710817F19A}"/>
                </a:ext>
              </a:extLst>
            </p:cNvPr>
            <p:cNvSpPr/>
            <p:nvPr/>
          </p:nvSpPr>
          <p:spPr>
            <a:xfrm>
              <a:off x="1" y="2"/>
              <a:ext cx="2245557" cy="720020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17" name="Freeform 52">
              <a:extLst>
                <a:ext uri="{FF2B5EF4-FFF2-40B4-BE49-F238E27FC236}">
                  <a16:creationId xmlns:a16="http://schemas.microsoft.com/office/drawing/2014/main" id="{64BF7683-45A5-4933-8235-1E4AB49C4CAB}"/>
                </a:ext>
              </a:extLst>
            </p:cNvPr>
            <p:cNvSpPr/>
            <p:nvPr/>
          </p:nvSpPr>
          <p:spPr>
            <a:xfrm>
              <a:off x="1" y="1"/>
              <a:ext cx="1185128" cy="1047551"/>
            </a:xfrm>
            <a:custGeom>
              <a:avLst/>
              <a:gdLst>
                <a:gd name="connsiteX0" fmla="*/ 0 w 1666566"/>
                <a:gd name="connsiteY0" fmla="*/ 0 h 2126144"/>
                <a:gd name="connsiteX1" fmla="*/ 1618091 w 1666566"/>
                <a:gd name="connsiteY1" fmla="*/ 0 h 2126144"/>
                <a:gd name="connsiteX2" fmla="*/ 1631461 w 1666566"/>
                <a:gd name="connsiteY2" fmla="*/ 23087 h 2126144"/>
                <a:gd name="connsiteX3" fmla="*/ 1514936 w 1666566"/>
                <a:gd name="connsiteY3" fmla="*/ 616789 h 2126144"/>
                <a:gd name="connsiteX4" fmla="*/ 1176820 w 1666566"/>
                <a:gd name="connsiteY4" fmla="*/ 835984 h 2126144"/>
                <a:gd name="connsiteX5" fmla="*/ 695838 w 1666566"/>
                <a:gd name="connsiteY5" fmla="*/ 1169541 h 2126144"/>
                <a:gd name="connsiteX6" fmla="*/ 472014 w 1666566"/>
                <a:gd name="connsiteY6" fmla="*/ 1870011 h 2126144"/>
                <a:gd name="connsiteX7" fmla="*/ 62838 w 1666566"/>
                <a:gd name="connsiteY7" fmla="*/ 2115935 h 2126144"/>
                <a:gd name="connsiteX8" fmla="*/ 0 w 1666566"/>
                <a:gd name="connsiteY8" fmla="*/ 2126144 h 212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6566" h="2126144">
                  <a:moveTo>
                    <a:pt x="0" y="0"/>
                  </a:moveTo>
                  <a:lnTo>
                    <a:pt x="1618091" y="0"/>
                  </a:lnTo>
                  <a:lnTo>
                    <a:pt x="1631461" y="23087"/>
                  </a:lnTo>
                  <a:cubicBezTo>
                    <a:pt x="1729235" y="269234"/>
                    <a:pt x="1600655" y="548886"/>
                    <a:pt x="1514936" y="616789"/>
                  </a:cubicBezTo>
                  <a:cubicBezTo>
                    <a:pt x="1410167" y="697796"/>
                    <a:pt x="1319685" y="778802"/>
                    <a:pt x="1176820" y="835984"/>
                  </a:cubicBezTo>
                  <a:cubicBezTo>
                    <a:pt x="991094" y="912225"/>
                    <a:pt x="805368" y="1002762"/>
                    <a:pt x="695838" y="1169541"/>
                  </a:cubicBezTo>
                  <a:cubicBezTo>
                    <a:pt x="557734" y="1374440"/>
                    <a:pt x="629167" y="1679407"/>
                    <a:pt x="472014" y="1870011"/>
                  </a:cubicBezTo>
                  <a:cubicBezTo>
                    <a:pt x="379152" y="1991522"/>
                    <a:pt x="221999" y="2080867"/>
                    <a:pt x="62838" y="2115935"/>
                  </a:cubicBezTo>
                  <a:lnTo>
                    <a:pt x="0" y="2126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  <p:sp>
        <p:nvSpPr>
          <p:cNvPr id="23" name="Freeform 52">
            <a:extLst>
              <a:ext uri="{FF2B5EF4-FFF2-40B4-BE49-F238E27FC236}">
                <a16:creationId xmlns:a16="http://schemas.microsoft.com/office/drawing/2014/main" id="{B54F1A32-A449-491B-B9C6-C04D368751EE}"/>
              </a:ext>
            </a:extLst>
          </p:cNvPr>
          <p:cNvSpPr/>
          <p:nvPr/>
        </p:nvSpPr>
        <p:spPr>
          <a:xfrm>
            <a:off x="1" y="1"/>
            <a:ext cx="1185128" cy="1047551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059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AB34A625-FEF7-4CEE-946B-A77B14D6B7E7}"/>
              </a:ext>
            </a:extLst>
          </p:cNvPr>
          <p:cNvSpPr/>
          <p:nvPr/>
        </p:nvSpPr>
        <p:spPr>
          <a:xfrm>
            <a:off x="824739" y="4007248"/>
            <a:ext cx="1533302" cy="1533302"/>
          </a:xfrm>
          <a:prstGeom prst="donut">
            <a:avLst>
              <a:gd name="adj" fmla="val 932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45" name="Block Arc 44">
            <a:extLst>
              <a:ext uri="{FF2B5EF4-FFF2-40B4-BE49-F238E27FC236}">
                <a16:creationId xmlns:a16="http://schemas.microsoft.com/office/drawing/2014/main" id="{A3BB2768-151A-4F17-98BD-123ECB43A589}"/>
              </a:ext>
            </a:extLst>
          </p:cNvPr>
          <p:cNvSpPr/>
          <p:nvPr/>
        </p:nvSpPr>
        <p:spPr>
          <a:xfrm rot="16200000">
            <a:off x="807544" y="4007247"/>
            <a:ext cx="1533300" cy="1533302"/>
          </a:xfrm>
          <a:prstGeom prst="blockArc">
            <a:avLst>
              <a:gd name="adj1" fmla="val 10800000"/>
              <a:gd name="adj2" fmla="val 2"/>
              <a:gd name="adj3" fmla="val 989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4518057B-0203-42BA-8337-66188318E7E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285817571"/>
                  </p:ext>
                </p:extLst>
              </p:nvPr>
            </p:nvGraphicFramePr>
            <p:xfrm>
              <a:off x="6660017" y="1685724"/>
              <a:ext cx="3514724" cy="234315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Chart 1">
                <a:extLst>
                  <a:ext uri="{FF2B5EF4-FFF2-40B4-BE49-F238E27FC236}">
                    <a16:creationId xmlns:a16="http://schemas.microsoft.com/office/drawing/2014/main" id="{4518057B-0203-42BA-8337-66188318E7E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60017" y="1685724"/>
                <a:ext cx="3514724" cy="2343150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57DF999-08F2-47E8-8B5C-FB19786CE8E3}"/>
              </a:ext>
            </a:extLst>
          </p:cNvPr>
          <p:cNvSpPr txBox="1"/>
          <p:nvPr/>
        </p:nvSpPr>
        <p:spPr>
          <a:xfrm>
            <a:off x="6545974" y="4516228"/>
            <a:ext cx="45719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sed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urna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nunc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imperdiet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Freeform 52">
            <a:extLst>
              <a:ext uri="{FF2B5EF4-FFF2-40B4-BE49-F238E27FC236}">
                <a16:creationId xmlns:a16="http://schemas.microsoft.com/office/drawing/2014/main" id="{0012737A-ED2E-4AAA-84AF-E00EAF01FF06}"/>
              </a:ext>
            </a:extLst>
          </p:cNvPr>
          <p:cNvSpPr/>
          <p:nvPr/>
        </p:nvSpPr>
        <p:spPr>
          <a:xfrm>
            <a:off x="1" y="1"/>
            <a:ext cx="1185128" cy="1047551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C9A018-D411-4E39-87B9-A8A67956AB34}"/>
              </a:ext>
            </a:extLst>
          </p:cNvPr>
          <p:cNvSpPr txBox="1"/>
          <p:nvPr/>
        </p:nvSpPr>
        <p:spPr>
          <a:xfrm>
            <a:off x="829368" y="1601611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8B6C00-D6C2-40F7-91ED-B097CA4F926D}"/>
              </a:ext>
            </a:extLst>
          </p:cNvPr>
          <p:cNvSpPr txBox="1"/>
          <p:nvPr/>
        </p:nvSpPr>
        <p:spPr>
          <a:xfrm>
            <a:off x="829368" y="1878610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F0EB4C5-E14E-44FB-A110-190D12C5E042}"/>
              </a:ext>
            </a:extLst>
          </p:cNvPr>
          <p:cNvSpPr txBox="1"/>
          <p:nvPr/>
        </p:nvSpPr>
        <p:spPr>
          <a:xfrm>
            <a:off x="829368" y="2852125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839BDBF-3B61-4072-9632-8DBA30643880}"/>
              </a:ext>
            </a:extLst>
          </p:cNvPr>
          <p:cNvSpPr txBox="1"/>
          <p:nvPr/>
        </p:nvSpPr>
        <p:spPr>
          <a:xfrm>
            <a:off x="829368" y="3129124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524FF99-0D0B-475F-9AA3-AA9C3614B597}"/>
              </a:ext>
            </a:extLst>
          </p:cNvPr>
          <p:cNvSpPr/>
          <p:nvPr/>
        </p:nvSpPr>
        <p:spPr>
          <a:xfrm>
            <a:off x="702118" y="1700917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6C3F512-B786-4BCD-8A83-F620B232CE0B}"/>
              </a:ext>
            </a:extLst>
          </p:cNvPr>
          <p:cNvSpPr/>
          <p:nvPr/>
        </p:nvSpPr>
        <p:spPr>
          <a:xfrm>
            <a:off x="702118" y="2951431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FF5AD5-67F7-4EC1-9AE6-06036D8ECCA2}"/>
              </a:ext>
            </a:extLst>
          </p:cNvPr>
          <p:cNvSpPr txBox="1"/>
          <p:nvPr/>
        </p:nvSpPr>
        <p:spPr>
          <a:xfrm>
            <a:off x="3877368" y="1601611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731616-C38B-4703-BE63-592AE963F498}"/>
              </a:ext>
            </a:extLst>
          </p:cNvPr>
          <p:cNvSpPr txBox="1"/>
          <p:nvPr/>
        </p:nvSpPr>
        <p:spPr>
          <a:xfrm>
            <a:off x="3877368" y="1878610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396A2A-707D-4E9D-BCE2-8C2AB8375999}"/>
              </a:ext>
            </a:extLst>
          </p:cNvPr>
          <p:cNvSpPr txBox="1"/>
          <p:nvPr/>
        </p:nvSpPr>
        <p:spPr>
          <a:xfrm>
            <a:off x="3877368" y="2852125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84F7CC0-DA38-414A-B5C0-53733BBF603F}"/>
              </a:ext>
            </a:extLst>
          </p:cNvPr>
          <p:cNvSpPr txBox="1"/>
          <p:nvPr/>
        </p:nvSpPr>
        <p:spPr>
          <a:xfrm>
            <a:off x="3877368" y="3129124"/>
            <a:ext cx="1960838" cy="571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1A94904-532D-4F3E-863E-F66718D682C3}"/>
              </a:ext>
            </a:extLst>
          </p:cNvPr>
          <p:cNvSpPr/>
          <p:nvPr/>
        </p:nvSpPr>
        <p:spPr>
          <a:xfrm>
            <a:off x="3750118" y="1700917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F4E17D8-80FB-44D4-8463-F6F380581B28}"/>
              </a:ext>
            </a:extLst>
          </p:cNvPr>
          <p:cNvSpPr/>
          <p:nvPr/>
        </p:nvSpPr>
        <p:spPr>
          <a:xfrm>
            <a:off x="3750118" y="2951431"/>
            <a:ext cx="78386" cy="7838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BABCAD-A7A4-476F-9C18-2FB273FE3FFA}"/>
              </a:ext>
            </a:extLst>
          </p:cNvPr>
          <p:cNvSpPr txBox="1"/>
          <p:nvPr/>
        </p:nvSpPr>
        <p:spPr>
          <a:xfrm>
            <a:off x="4439942" y="466723"/>
            <a:ext cx="3312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 Data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B0A8765-5C02-436C-B303-A912C01F291B}"/>
              </a:ext>
            </a:extLst>
          </p:cNvPr>
          <p:cNvSpPr txBox="1"/>
          <p:nvPr/>
        </p:nvSpPr>
        <p:spPr>
          <a:xfrm>
            <a:off x="1019393" y="5688506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A3C73C8-1ABC-408D-B078-3719044885A3}"/>
              </a:ext>
            </a:extLst>
          </p:cNvPr>
          <p:cNvSpPr txBox="1"/>
          <p:nvPr/>
        </p:nvSpPr>
        <p:spPr>
          <a:xfrm>
            <a:off x="1030616" y="4515333"/>
            <a:ext cx="1087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j-lt"/>
              </a:rPr>
              <a:t>40%</a:t>
            </a:r>
            <a:endParaRPr lang="en-ID" sz="60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9" name="Circle: Hollow 48">
            <a:extLst>
              <a:ext uri="{FF2B5EF4-FFF2-40B4-BE49-F238E27FC236}">
                <a16:creationId xmlns:a16="http://schemas.microsoft.com/office/drawing/2014/main" id="{047FD685-118B-40D9-A567-DFB0558B7FE7}"/>
              </a:ext>
            </a:extLst>
          </p:cNvPr>
          <p:cNvSpPr/>
          <p:nvPr/>
        </p:nvSpPr>
        <p:spPr>
          <a:xfrm>
            <a:off x="3894564" y="4007248"/>
            <a:ext cx="1533302" cy="1533302"/>
          </a:xfrm>
          <a:prstGeom prst="donut">
            <a:avLst>
              <a:gd name="adj" fmla="val 932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0" name="Block Arc 49">
            <a:extLst>
              <a:ext uri="{FF2B5EF4-FFF2-40B4-BE49-F238E27FC236}">
                <a16:creationId xmlns:a16="http://schemas.microsoft.com/office/drawing/2014/main" id="{75C8B374-D041-4324-90D0-019216B28682}"/>
              </a:ext>
            </a:extLst>
          </p:cNvPr>
          <p:cNvSpPr/>
          <p:nvPr/>
        </p:nvSpPr>
        <p:spPr>
          <a:xfrm rot="16200000">
            <a:off x="3877369" y="4007247"/>
            <a:ext cx="1533300" cy="1533302"/>
          </a:xfrm>
          <a:prstGeom prst="blockArc">
            <a:avLst>
              <a:gd name="adj1" fmla="val 10800000"/>
              <a:gd name="adj2" fmla="val 2"/>
              <a:gd name="adj3" fmla="val 989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36298C-23FB-4E9B-87EA-55E2ED9E6197}"/>
              </a:ext>
            </a:extLst>
          </p:cNvPr>
          <p:cNvSpPr txBox="1"/>
          <p:nvPr/>
        </p:nvSpPr>
        <p:spPr>
          <a:xfrm>
            <a:off x="4089218" y="5688506"/>
            <a:ext cx="1109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  <a:endParaRPr lang="en-ID" sz="28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183D222-E201-4053-9718-25308B1FEF8D}"/>
              </a:ext>
            </a:extLst>
          </p:cNvPr>
          <p:cNvSpPr txBox="1"/>
          <p:nvPr/>
        </p:nvSpPr>
        <p:spPr>
          <a:xfrm>
            <a:off x="4100441" y="4515333"/>
            <a:ext cx="1087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j-lt"/>
              </a:rPr>
              <a:t>60%</a:t>
            </a:r>
            <a:endParaRPr lang="en-ID" sz="6000" b="1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47172BA-E910-49BC-A7EE-69A259B71B1D}"/>
              </a:ext>
            </a:extLst>
          </p:cNvPr>
          <p:cNvGrpSpPr/>
          <p:nvPr/>
        </p:nvGrpSpPr>
        <p:grpSpPr>
          <a:xfrm flipH="1">
            <a:off x="9144000" y="-116357"/>
            <a:ext cx="3799888" cy="1182637"/>
            <a:chOff x="-742950" y="-116357"/>
            <a:chExt cx="4104688" cy="1277500"/>
          </a:xfrm>
        </p:grpSpPr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2E906848-8595-411B-B08D-E7141D5ABAAB}"/>
                </a:ext>
              </a:extLst>
            </p:cNvPr>
            <p:cNvSpPr/>
            <p:nvPr/>
          </p:nvSpPr>
          <p:spPr>
            <a:xfrm>
              <a:off x="-742950" y="-116357"/>
              <a:ext cx="4104688" cy="1277500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ABB97704-5A7A-402C-9FB3-349A6CB4ACEE}"/>
                </a:ext>
              </a:extLst>
            </p:cNvPr>
            <p:cNvSpPr/>
            <p:nvPr/>
          </p:nvSpPr>
          <p:spPr>
            <a:xfrm>
              <a:off x="1" y="2"/>
              <a:ext cx="2245557" cy="720020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4F32FBF4-1486-436D-A9F9-83539A48FA71}"/>
                </a:ext>
              </a:extLst>
            </p:cNvPr>
            <p:cNvSpPr/>
            <p:nvPr/>
          </p:nvSpPr>
          <p:spPr>
            <a:xfrm>
              <a:off x="1" y="1"/>
              <a:ext cx="1185128" cy="1047551"/>
            </a:xfrm>
            <a:custGeom>
              <a:avLst/>
              <a:gdLst>
                <a:gd name="connsiteX0" fmla="*/ 0 w 1666566"/>
                <a:gd name="connsiteY0" fmla="*/ 0 h 2126144"/>
                <a:gd name="connsiteX1" fmla="*/ 1618091 w 1666566"/>
                <a:gd name="connsiteY1" fmla="*/ 0 h 2126144"/>
                <a:gd name="connsiteX2" fmla="*/ 1631461 w 1666566"/>
                <a:gd name="connsiteY2" fmla="*/ 23087 h 2126144"/>
                <a:gd name="connsiteX3" fmla="*/ 1514936 w 1666566"/>
                <a:gd name="connsiteY3" fmla="*/ 616789 h 2126144"/>
                <a:gd name="connsiteX4" fmla="*/ 1176820 w 1666566"/>
                <a:gd name="connsiteY4" fmla="*/ 835984 h 2126144"/>
                <a:gd name="connsiteX5" fmla="*/ 695838 w 1666566"/>
                <a:gd name="connsiteY5" fmla="*/ 1169541 h 2126144"/>
                <a:gd name="connsiteX6" fmla="*/ 472014 w 1666566"/>
                <a:gd name="connsiteY6" fmla="*/ 1870011 h 2126144"/>
                <a:gd name="connsiteX7" fmla="*/ 62838 w 1666566"/>
                <a:gd name="connsiteY7" fmla="*/ 2115935 h 2126144"/>
                <a:gd name="connsiteX8" fmla="*/ 0 w 1666566"/>
                <a:gd name="connsiteY8" fmla="*/ 2126144 h 212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6566" h="2126144">
                  <a:moveTo>
                    <a:pt x="0" y="0"/>
                  </a:moveTo>
                  <a:lnTo>
                    <a:pt x="1618091" y="0"/>
                  </a:lnTo>
                  <a:lnTo>
                    <a:pt x="1631461" y="23087"/>
                  </a:lnTo>
                  <a:cubicBezTo>
                    <a:pt x="1729235" y="269234"/>
                    <a:pt x="1600655" y="548886"/>
                    <a:pt x="1514936" y="616789"/>
                  </a:cubicBezTo>
                  <a:cubicBezTo>
                    <a:pt x="1410167" y="697796"/>
                    <a:pt x="1319685" y="778802"/>
                    <a:pt x="1176820" y="835984"/>
                  </a:cubicBezTo>
                  <a:cubicBezTo>
                    <a:pt x="991094" y="912225"/>
                    <a:pt x="805368" y="1002762"/>
                    <a:pt x="695838" y="1169541"/>
                  </a:cubicBezTo>
                  <a:cubicBezTo>
                    <a:pt x="557734" y="1374440"/>
                    <a:pt x="629167" y="1679407"/>
                    <a:pt x="472014" y="1870011"/>
                  </a:cubicBezTo>
                  <a:cubicBezTo>
                    <a:pt x="379152" y="1991522"/>
                    <a:pt x="221999" y="2080867"/>
                    <a:pt x="62838" y="2115935"/>
                  </a:cubicBezTo>
                  <a:lnTo>
                    <a:pt x="0" y="2126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8587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1818C05-A1EB-4D8D-8F56-C63E49AD548E}"/>
              </a:ext>
            </a:extLst>
          </p:cNvPr>
          <p:cNvGrpSpPr/>
          <p:nvPr/>
        </p:nvGrpSpPr>
        <p:grpSpPr>
          <a:xfrm>
            <a:off x="1490106" y="3196742"/>
            <a:ext cx="8690760" cy="1055646"/>
            <a:chOff x="1490106" y="3451708"/>
            <a:chExt cx="8690760" cy="105564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898D573-B720-42A4-BAA8-2CECED9F543B}"/>
                </a:ext>
              </a:extLst>
            </p:cNvPr>
            <p:cNvCxnSpPr/>
            <p:nvPr/>
          </p:nvCxnSpPr>
          <p:spPr>
            <a:xfrm>
              <a:off x="1490106" y="3451708"/>
              <a:ext cx="8690760" cy="0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E655692-4CB7-4BED-B647-9CE160C9ED6C}"/>
                </a:ext>
              </a:extLst>
            </p:cNvPr>
            <p:cNvCxnSpPr/>
            <p:nvPr/>
          </p:nvCxnSpPr>
          <p:spPr>
            <a:xfrm>
              <a:off x="1490106" y="3803590"/>
              <a:ext cx="8690760" cy="0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7261060-F162-4E98-B656-22AB10E9D18A}"/>
                </a:ext>
              </a:extLst>
            </p:cNvPr>
            <p:cNvCxnSpPr/>
            <p:nvPr/>
          </p:nvCxnSpPr>
          <p:spPr>
            <a:xfrm>
              <a:off x="1490106" y="4155471"/>
              <a:ext cx="8690760" cy="0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B794DE5-F2DE-41E1-AFB5-A868533DEFD3}"/>
                </a:ext>
              </a:extLst>
            </p:cNvPr>
            <p:cNvCxnSpPr/>
            <p:nvPr/>
          </p:nvCxnSpPr>
          <p:spPr>
            <a:xfrm>
              <a:off x="1490106" y="4507354"/>
              <a:ext cx="8690760" cy="0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1">
            <a:extLst>
              <a:ext uri="{FF2B5EF4-FFF2-40B4-BE49-F238E27FC236}">
                <a16:creationId xmlns:a16="http://schemas.microsoft.com/office/drawing/2014/main" id="{C950668F-C004-4ED3-A526-5DF6E2CDF8AA}"/>
              </a:ext>
            </a:extLst>
          </p:cNvPr>
          <p:cNvGrpSpPr/>
          <p:nvPr/>
        </p:nvGrpSpPr>
        <p:grpSpPr>
          <a:xfrm>
            <a:off x="1489838" y="2590410"/>
            <a:ext cx="8684347" cy="2155848"/>
            <a:chOff x="856234" y="1246789"/>
            <a:chExt cx="7425819" cy="218906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0C19BD3-9798-4445-BB84-BFD6B652FBF9}"/>
                </a:ext>
              </a:extLst>
            </p:cNvPr>
            <p:cNvCxnSpPr/>
            <p:nvPr/>
          </p:nvCxnSpPr>
          <p:spPr>
            <a:xfrm>
              <a:off x="856234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D236B-5EB6-4515-A9EC-8AEAA6BAD695}"/>
                </a:ext>
              </a:extLst>
            </p:cNvPr>
            <p:cNvCxnSpPr/>
            <p:nvPr/>
          </p:nvCxnSpPr>
          <p:spPr>
            <a:xfrm>
              <a:off x="1531308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DFAAB6C-9112-4F58-9C30-E9C79865ECCD}"/>
                </a:ext>
              </a:extLst>
            </p:cNvPr>
            <p:cNvCxnSpPr/>
            <p:nvPr/>
          </p:nvCxnSpPr>
          <p:spPr>
            <a:xfrm>
              <a:off x="2206382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1685C53-5C31-4BD3-AE67-7CF66B994C55}"/>
                </a:ext>
              </a:extLst>
            </p:cNvPr>
            <p:cNvCxnSpPr/>
            <p:nvPr/>
          </p:nvCxnSpPr>
          <p:spPr>
            <a:xfrm>
              <a:off x="2881456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F90AA2D-D08F-4FEA-B4A3-A7B8AFF07EB2}"/>
                </a:ext>
              </a:extLst>
            </p:cNvPr>
            <p:cNvCxnSpPr/>
            <p:nvPr/>
          </p:nvCxnSpPr>
          <p:spPr>
            <a:xfrm>
              <a:off x="3556530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1108C53-54D2-4290-96ED-9F9AE8F9BD01}"/>
                </a:ext>
              </a:extLst>
            </p:cNvPr>
            <p:cNvCxnSpPr/>
            <p:nvPr/>
          </p:nvCxnSpPr>
          <p:spPr>
            <a:xfrm>
              <a:off x="4231604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C6241-374D-46D8-8D52-DF891614FAD1}"/>
                </a:ext>
              </a:extLst>
            </p:cNvPr>
            <p:cNvCxnSpPr/>
            <p:nvPr/>
          </p:nvCxnSpPr>
          <p:spPr>
            <a:xfrm>
              <a:off x="4906678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DF7F340-AE80-4512-85B1-40C282681053}"/>
                </a:ext>
              </a:extLst>
            </p:cNvPr>
            <p:cNvCxnSpPr/>
            <p:nvPr/>
          </p:nvCxnSpPr>
          <p:spPr>
            <a:xfrm>
              <a:off x="5581752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71E13D0-D290-4622-9D0C-F5EEE00B708F}"/>
                </a:ext>
              </a:extLst>
            </p:cNvPr>
            <p:cNvCxnSpPr/>
            <p:nvPr/>
          </p:nvCxnSpPr>
          <p:spPr>
            <a:xfrm>
              <a:off x="6256826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4066452-A2C6-4B23-B04E-BF1E466DCF33}"/>
                </a:ext>
              </a:extLst>
            </p:cNvPr>
            <p:cNvCxnSpPr/>
            <p:nvPr/>
          </p:nvCxnSpPr>
          <p:spPr>
            <a:xfrm>
              <a:off x="6931900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8519025-A165-4D72-9692-5ADE885779F8}"/>
                </a:ext>
              </a:extLst>
            </p:cNvPr>
            <p:cNvCxnSpPr/>
            <p:nvPr/>
          </p:nvCxnSpPr>
          <p:spPr>
            <a:xfrm>
              <a:off x="7606974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7850F0A-BD35-452C-A512-9A75BC118950}"/>
                </a:ext>
              </a:extLst>
            </p:cNvPr>
            <p:cNvCxnSpPr/>
            <p:nvPr/>
          </p:nvCxnSpPr>
          <p:spPr>
            <a:xfrm>
              <a:off x="8282053" y="1246789"/>
              <a:ext cx="0" cy="218906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38">
            <a:extLst>
              <a:ext uri="{FF2B5EF4-FFF2-40B4-BE49-F238E27FC236}">
                <a16:creationId xmlns:a16="http://schemas.microsoft.com/office/drawing/2014/main" id="{D1B587FC-A3DB-453D-938E-C40423096A8D}"/>
              </a:ext>
            </a:extLst>
          </p:cNvPr>
          <p:cNvGrpSpPr/>
          <p:nvPr/>
        </p:nvGrpSpPr>
        <p:grpSpPr>
          <a:xfrm>
            <a:off x="1399574" y="4868721"/>
            <a:ext cx="8916783" cy="169277"/>
            <a:chOff x="779052" y="3435855"/>
            <a:chExt cx="7624571" cy="14474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F3B566-CAB7-4666-951F-15FD94A6DE82}"/>
                </a:ext>
              </a:extLst>
            </p:cNvPr>
            <p:cNvSpPr txBox="1"/>
            <p:nvPr/>
          </p:nvSpPr>
          <p:spPr>
            <a:xfrm>
              <a:off x="779052" y="3435855"/>
              <a:ext cx="183673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Jan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9CADB1-56D7-4412-BC43-7A6ED7034DAD}"/>
                </a:ext>
              </a:extLst>
            </p:cNvPr>
            <p:cNvSpPr txBox="1"/>
            <p:nvPr/>
          </p:nvSpPr>
          <p:spPr>
            <a:xfrm>
              <a:off x="1461342" y="3435855"/>
              <a:ext cx="186414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Feb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F98ECA-77B0-46EE-ACBB-3992BB873E96}"/>
                </a:ext>
              </a:extLst>
            </p:cNvPr>
            <p:cNvSpPr txBox="1"/>
            <p:nvPr/>
          </p:nvSpPr>
          <p:spPr>
            <a:xfrm>
              <a:off x="2131156" y="3435855"/>
              <a:ext cx="190527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D50AE3-9A72-433D-AF71-35CDF048D64C}"/>
                </a:ext>
              </a:extLst>
            </p:cNvPr>
            <p:cNvSpPr txBox="1"/>
            <p:nvPr/>
          </p:nvSpPr>
          <p:spPr>
            <a:xfrm>
              <a:off x="2814571" y="3435855"/>
              <a:ext cx="175449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Apr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42C3D8D-E91A-431F-ABDF-18CE0BF6E791}"/>
                </a:ext>
              </a:extLst>
            </p:cNvPr>
            <p:cNvSpPr txBox="1"/>
            <p:nvPr/>
          </p:nvSpPr>
          <p:spPr>
            <a:xfrm>
              <a:off x="3471245" y="3435855"/>
              <a:ext cx="204234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FACD10-45E5-4615-9BFC-AE3CBD6B3600}"/>
                </a:ext>
              </a:extLst>
            </p:cNvPr>
            <p:cNvSpPr txBox="1"/>
            <p:nvPr/>
          </p:nvSpPr>
          <p:spPr>
            <a:xfrm>
              <a:off x="4149850" y="3435855"/>
              <a:ext cx="189156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Jun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C0CDF0-E3CC-48F4-B8D6-13FEC979387F}"/>
                </a:ext>
              </a:extLst>
            </p:cNvPr>
            <p:cNvSpPr txBox="1"/>
            <p:nvPr/>
          </p:nvSpPr>
          <p:spPr>
            <a:xfrm>
              <a:off x="4845146" y="3435855"/>
              <a:ext cx="153518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Jul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61A148-9265-4E8D-B860-27B65E2E6A94}"/>
                </a:ext>
              </a:extLst>
            </p:cNvPr>
            <p:cNvSpPr txBox="1"/>
            <p:nvPr/>
          </p:nvSpPr>
          <p:spPr>
            <a:xfrm>
              <a:off x="5512253" y="3435855"/>
              <a:ext cx="191897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0DA29D-7432-46AD-BA32-C78B189A6478}"/>
                </a:ext>
              </a:extLst>
            </p:cNvPr>
            <p:cNvSpPr txBox="1"/>
            <p:nvPr/>
          </p:nvSpPr>
          <p:spPr>
            <a:xfrm>
              <a:off x="6176686" y="3435855"/>
              <a:ext cx="198752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Sep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1587F4E-2B33-4E74-880E-25FDBA2EEA01}"/>
                </a:ext>
              </a:extLst>
            </p:cNvPr>
            <p:cNvSpPr txBox="1"/>
            <p:nvPr/>
          </p:nvSpPr>
          <p:spPr>
            <a:xfrm>
              <a:off x="6871578" y="3435855"/>
              <a:ext cx="161742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Act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8D81941-39B8-437B-AE5E-EDB9C8112198}"/>
                </a:ext>
              </a:extLst>
            </p:cNvPr>
            <p:cNvSpPr txBox="1"/>
            <p:nvPr/>
          </p:nvSpPr>
          <p:spPr>
            <a:xfrm>
              <a:off x="7526950" y="3435855"/>
              <a:ext cx="200121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Nov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776B9A-1D80-4F8B-B909-8FA4B47FB63E}"/>
                </a:ext>
              </a:extLst>
            </p:cNvPr>
            <p:cNvSpPr txBox="1"/>
            <p:nvPr/>
          </p:nvSpPr>
          <p:spPr>
            <a:xfrm>
              <a:off x="8207613" y="3435855"/>
              <a:ext cx="196010" cy="144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Dec</a:t>
              </a:r>
            </a:p>
          </p:txBody>
        </p:sp>
      </p:grp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F098C96F-0A42-4D56-A0B9-E09C644B6C67}"/>
              </a:ext>
            </a:extLst>
          </p:cNvPr>
          <p:cNvSpPr/>
          <p:nvPr/>
        </p:nvSpPr>
        <p:spPr>
          <a:xfrm flipV="1">
            <a:off x="1484270" y="3129372"/>
            <a:ext cx="2127865" cy="13474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19069795-6593-4280-8FD8-FE02517B4CE1}"/>
              </a:ext>
            </a:extLst>
          </p:cNvPr>
          <p:cNvSpPr/>
          <p:nvPr/>
        </p:nvSpPr>
        <p:spPr>
          <a:xfrm flipV="1">
            <a:off x="3137418" y="3481253"/>
            <a:ext cx="1828800" cy="1347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:a16="http://schemas.microsoft.com/office/drawing/2014/main" id="{7B6788C5-265C-4F3A-92E9-90629595BC5C}"/>
              </a:ext>
            </a:extLst>
          </p:cNvPr>
          <p:cNvSpPr/>
          <p:nvPr/>
        </p:nvSpPr>
        <p:spPr>
          <a:xfrm flipV="1">
            <a:off x="5434134" y="3833135"/>
            <a:ext cx="1578971" cy="1347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ounded Rectangle 8">
            <a:extLst>
              <a:ext uri="{FF2B5EF4-FFF2-40B4-BE49-F238E27FC236}">
                <a16:creationId xmlns:a16="http://schemas.microsoft.com/office/drawing/2014/main" id="{035BD656-49B4-4AF2-A7F4-9D44CF515E7E}"/>
              </a:ext>
            </a:extLst>
          </p:cNvPr>
          <p:cNvSpPr/>
          <p:nvPr/>
        </p:nvSpPr>
        <p:spPr>
          <a:xfrm flipV="1">
            <a:off x="5783247" y="3129372"/>
            <a:ext cx="1736362" cy="1347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Rounded Rectangle 9">
            <a:extLst>
              <a:ext uri="{FF2B5EF4-FFF2-40B4-BE49-F238E27FC236}">
                <a16:creationId xmlns:a16="http://schemas.microsoft.com/office/drawing/2014/main" id="{746F94F6-1912-4838-B294-A9853AF22415}"/>
              </a:ext>
            </a:extLst>
          </p:cNvPr>
          <p:cNvSpPr/>
          <p:nvPr/>
        </p:nvSpPr>
        <p:spPr>
          <a:xfrm flipV="1">
            <a:off x="7842663" y="3481253"/>
            <a:ext cx="1588580" cy="1347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ounded Rectangle 10">
            <a:extLst>
              <a:ext uri="{FF2B5EF4-FFF2-40B4-BE49-F238E27FC236}">
                <a16:creationId xmlns:a16="http://schemas.microsoft.com/office/drawing/2014/main" id="{59A42DD9-6BF6-42EE-80AD-4E50BC2A29D7}"/>
              </a:ext>
            </a:extLst>
          </p:cNvPr>
          <p:cNvSpPr/>
          <p:nvPr/>
        </p:nvSpPr>
        <p:spPr>
          <a:xfrm flipV="1">
            <a:off x="3013859" y="4185017"/>
            <a:ext cx="6966367" cy="1347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ounded Rectangular Callout 11">
            <a:extLst>
              <a:ext uri="{FF2B5EF4-FFF2-40B4-BE49-F238E27FC236}">
                <a16:creationId xmlns:a16="http://schemas.microsoft.com/office/drawing/2014/main" id="{1882A63D-1AF6-4DD9-B8F2-4B27B5A7322A}"/>
              </a:ext>
            </a:extLst>
          </p:cNvPr>
          <p:cNvSpPr/>
          <p:nvPr/>
        </p:nvSpPr>
        <p:spPr>
          <a:xfrm>
            <a:off x="3216512" y="2657780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0" name="Rounded Rectangular Callout 12">
            <a:extLst>
              <a:ext uri="{FF2B5EF4-FFF2-40B4-BE49-F238E27FC236}">
                <a16:creationId xmlns:a16="http://schemas.microsoft.com/office/drawing/2014/main" id="{3CB7AB9A-8D97-4C49-B9CE-6ED2AFEDD88A}"/>
              </a:ext>
            </a:extLst>
          </p:cNvPr>
          <p:cNvSpPr/>
          <p:nvPr/>
        </p:nvSpPr>
        <p:spPr>
          <a:xfrm>
            <a:off x="6883998" y="3385751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1" name="Rounded Rectangular Callout 13">
            <a:extLst>
              <a:ext uri="{FF2B5EF4-FFF2-40B4-BE49-F238E27FC236}">
                <a16:creationId xmlns:a16="http://schemas.microsoft.com/office/drawing/2014/main" id="{E730D042-AA8F-4E59-B3AB-6E8E7D2C5771}"/>
              </a:ext>
            </a:extLst>
          </p:cNvPr>
          <p:cNvSpPr/>
          <p:nvPr/>
        </p:nvSpPr>
        <p:spPr>
          <a:xfrm>
            <a:off x="7185296" y="2657780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2" name="Rounded Rectangular Callout 14">
            <a:extLst>
              <a:ext uri="{FF2B5EF4-FFF2-40B4-BE49-F238E27FC236}">
                <a16:creationId xmlns:a16="http://schemas.microsoft.com/office/drawing/2014/main" id="{AFC2D30F-8226-4009-B46C-E5A6CF0C8C92}"/>
              </a:ext>
            </a:extLst>
          </p:cNvPr>
          <p:cNvSpPr/>
          <p:nvPr/>
        </p:nvSpPr>
        <p:spPr>
          <a:xfrm>
            <a:off x="9494039" y="3737632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3" name="Rounded Rectangular Callout 15">
            <a:extLst>
              <a:ext uri="{FF2B5EF4-FFF2-40B4-BE49-F238E27FC236}">
                <a16:creationId xmlns:a16="http://schemas.microsoft.com/office/drawing/2014/main" id="{92744B5A-0BCB-4C53-9A02-4B2DB8B7F380}"/>
              </a:ext>
            </a:extLst>
          </p:cNvPr>
          <p:cNvSpPr/>
          <p:nvPr/>
        </p:nvSpPr>
        <p:spPr>
          <a:xfrm>
            <a:off x="4792169" y="2994631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4" name="Rounded Rectangular Callout 16">
            <a:extLst>
              <a:ext uri="{FF2B5EF4-FFF2-40B4-BE49-F238E27FC236}">
                <a16:creationId xmlns:a16="http://schemas.microsoft.com/office/drawing/2014/main" id="{F3F359E4-2F3F-4ACE-A51A-99C76F6D1103}"/>
              </a:ext>
            </a:extLst>
          </p:cNvPr>
          <p:cNvSpPr/>
          <p:nvPr/>
        </p:nvSpPr>
        <p:spPr>
          <a:xfrm>
            <a:off x="9129415" y="3033870"/>
            <a:ext cx="486186" cy="325745"/>
          </a:xfrm>
          <a:prstGeom prst="wedgeRoundRectCallout">
            <a:avLst>
              <a:gd name="adj1" fmla="val -22666"/>
              <a:gd name="adj2" fmla="val 92593"/>
              <a:gd name="adj3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25ECF83-51E0-4E05-9151-8C5364D527DF}"/>
              </a:ext>
            </a:extLst>
          </p:cNvPr>
          <p:cNvSpPr txBox="1"/>
          <p:nvPr/>
        </p:nvSpPr>
        <p:spPr>
          <a:xfrm>
            <a:off x="2361728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EF97D2F-983A-46F6-B364-57B588164FB4}"/>
              </a:ext>
            </a:extLst>
          </p:cNvPr>
          <p:cNvSpPr>
            <a:spLocks noChangeAspect="1"/>
          </p:cNvSpPr>
          <p:nvPr/>
        </p:nvSpPr>
        <p:spPr>
          <a:xfrm>
            <a:off x="2107338" y="5554295"/>
            <a:ext cx="188270" cy="1828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D59EE75-31F5-4A44-AA0A-AC9EF368397D}"/>
              </a:ext>
            </a:extLst>
          </p:cNvPr>
          <p:cNvSpPr txBox="1"/>
          <p:nvPr/>
        </p:nvSpPr>
        <p:spPr>
          <a:xfrm>
            <a:off x="3761268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4E80041-9157-4F82-9BF5-2A67EE8EF150}"/>
              </a:ext>
            </a:extLst>
          </p:cNvPr>
          <p:cNvSpPr>
            <a:spLocks noChangeAspect="1"/>
          </p:cNvSpPr>
          <p:nvPr/>
        </p:nvSpPr>
        <p:spPr>
          <a:xfrm>
            <a:off x="3520572" y="5554295"/>
            <a:ext cx="188270" cy="182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0C1CBF-B73C-4D8B-85C3-3A1C04453A78}"/>
              </a:ext>
            </a:extLst>
          </p:cNvPr>
          <p:cNvSpPr txBox="1"/>
          <p:nvPr/>
        </p:nvSpPr>
        <p:spPr>
          <a:xfrm>
            <a:off x="5025558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BC5530-914A-4DBF-8FBD-5DECFC5D42E3}"/>
              </a:ext>
            </a:extLst>
          </p:cNvPr>
          <p:cNvSpPr>
            <a:spLocks noChangeAspect="1"/>
          </p:cNvSpPr>
          <p:nvPr/>
        </p:nvSpPr>
        <p:spPr>
          <a:xfrm>
            <a:off x="4766719" y="5554295"/>
            <a:ext cx="188270" cy="1828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E5619CD-3ACF-4BF9-8593-FA6A5BF133D8}"/>
              </a:ext>
            </a:extLst>
          </p:cNvPr>
          <p:cNvSpPr txBox="1"/>
          <p:nvPr/>
        </p:nvSpPr>
        <p:spPr>
          <a:xfrm>
            <a:off x="6540959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0C6ADF7-4860-49F6-8E0B-8656868DA10B}"/>
              </a:ext>
            </a:extLst>
          </p:cNvPr>
          <p:cNvSpPr>
            <a:spLocks noChangeAspect="1"/>
          </p:cNvSpPr>
          <p:nvPr/>
        </p:nvSpPr>
        <p:spPr>
          <a:xfrm>
            <a:off x="6275128" y="5554295"/>
            <a:ext cx="188270" cy="1828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74A2311-2576-4237-86B0-6770C7EE067A}"/>
              </a:ext>
            </a:extLst>
          </p:cNvPr>
          <p:cNvSpPr txBox="1"/>
          <p:nvPr/>
        </p:nvSpPr>
        <p:spPr>
          <a:xfrm>
            <a:off x="8113651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8B145FF-DDD6-4DCF-B802-B3BEB90D16D4}"/>
              </a:ext>
            </a:extLst>
          </p:cNvPr>
          <p:cNvSpPr>
            <a:spLocks noChangeAspect="1"/>
          </p:cNvSpPr>
          <p:nvPr/>
        </p:nvSpPr>
        <p:spPr>
          <a:xfrm>
            <a:off x="7875539" y="5554295"/>
            <a:ext cx="188270" cy="1828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47C05B2-9A08-462A-9792-7E1CFE232E1D}"/>
              </a:ext>
            </a:extLst>
          </p:cNvPr>
          <p:cNvSpPr txBox="1"/>
          <p:nvPr/>
        </p:nvSpPr>
        <p:spPr>
          <a:xfrm>
            <a:off x="9467506" y="5568791"/>
            <a:ext cx="652423" cy="153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406686C-EEE5-4429-AAF6-6A737834F7A5}"/>
              </a:ext>
            </a:extLst>
          </p:cNvPr>
          <p:cNvSpPr>
            <a:spLocks noChangeAspect="1"/>
          </p:cNvSpPr>
          <p:nvPr/>
        </p:nvSpPr>
        <p:spPr>
          <a:xfrm>
            <a:off x="9212508" y="5554295"/>
            <a:ext cx="188270" cy="1828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8FB0BC9-C4E1-4461-B2FE-723478838B43}"/>
              </a:ext>
            </a:extLst>
          </p:cNvPr>
          <p:cNvSpPr txBox="1"/>
          <p:nvPr/>
        </p:nvSpPr>
        <p:spPr>
          <a:xfrm>
            <a:off x="3202492" y="2694794"/>
            <a:ext cx="518091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100%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F38F4D0-5B76-4AFD-8BD9-3B77231E6BB4}"/>
              </a:ext>
            </a:extLst>
          </p:cNvPr>
          <p:cNvSpPr txBox="1"/>
          <p:nvPr/>
        </p:nvSpPr>
        <p:spPr>
          <a:xfrm>
            <a:off x="4810774" y="3029492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80%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B4EE15D-302C-4410-8675-01D64DCAC28F}"/>
              </a:ext>
            </a:extLst>
          </p:cNvPr>
          <p:cNvSpPr txBox="1"/>
          <p:nvPr/>
        </p:nvSpPr>
        <p:spPr>
          <a:xfrm>
            <a:off x="7210138" y="2695251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90%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03A33E8-3FA1-41CB-B4A2-14C1F44ACFF5}"/>
              </a:ext>
            </a:extLst>
          </p:cNvPr>
          <p:cNvSpPr txBox="1"/>
          <p:nvPr/>
        </p:nvSpPr>
        <p:spPr>
          <a:xfrm>
            <a:off x="6901954" y="3411173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50%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8F4ED95-E50A-4E5E-8958-956F3129DF44}"/>
              </a:ext>
            </a:extLst>
          </p:cNvPr>
          <p:cNvSpPr txBox="1"/>
          <p:nvPr/>
        </p:nvSpPr>
        <p:spPr>
          <a:xfrm>
            <a:off x="9526470" y="3768899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25%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C28F258-1F14-4A0B-9527-C36F7B5A7F72}"/>
              </a:ext>
            </a:extLst>
          </p:cNvPr>
          <p:cNvSpPr txBox="1"/>
          <p:nvPr/>
        </p:nvSpPr>
        <p:spPr>
          <a:xfrm>
            <a:off x="9147999" y="3060070"/>
            <a:ext cx="445955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+mj-lt"/>
              </a:rPr>
              <a:t>10%</a:t>
            </a:r>
          </a:p>
        </p:txBody>
      </p:sp>
      <p:sp>
        <p:nvSpPr>
          <p:cNvPr id="63" name="Justify Text Body">
            <a:extLst>
              <a:ext uri="{FF2B5EF4-FFF2-40B4-BE49-F238E27FC236}">
                <a16:creationId xmlns:a16="http://schemas.microsoft.com/office/drawing/2014/main" id="{D4931B18-E71F-4FE8-824D-FB385D321729}"/>
              </a:ext>
            </a:extLst>
          </p:cNvPr>
          <p:cNvSpPr txBox="1"/>
          <p:nvPr/>
        </p:nvSpPr>
        <p:spPr>
          <a:xfrm>
            <a:off x="1117600" y="1478253"/>
            <a:ext cx="9956800" cy="5248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asuscipit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eros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auctor id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dapibus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aliquam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sied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pretium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viverra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ornare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praesent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turpis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antes dolor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elementum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ipsum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volutpat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tincidunt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dapibus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integer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mollis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da vel magna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hendrerit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eleifend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dictum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pellentesque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lacus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vitae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tristique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nullam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nulla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sed</a:t>
            </a:r>
            <a:endParaRPr lang="en-ID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3DF6F63-FE44-4A2D-BB19-807213EB709A}"/>
              </a:ext>
            </a:extLst>
          </p:cNvPr>
          <p:cNvSpPr txBox="1"/>
          <p:nvPr/>
        </p:nvSpPr>
        <p:spPr>
          <a:xfrm>
            <a:off x="4439942" y="466723"/>
            <a:ext cx="3312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Infographic Data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77657C0-4465-4B13-889C-F6C9F6CB01D0}"/>
              </a:ext>
            </a:extLst>
          </p:cNvPr>
          <p:cNvGrpSpPr/>
          <p:nvPr/>
        </p:nvGrpSpPr>
        <p:grpSpPr>
          <a:xfrm flipH="1">
            <a:off x="9144000" y="-116357"/>
            <a:ext cx="3799888" cy="1182637"/>
            <a:chOff x="-742950" y="-116357"/>
            <a:chExt cx="4104688" cy="1277500"/>
          </a:xfrm>
        </p:grpSpPr>
        <p:sp>
          <p:nvSpPr>
            <p:cNvPr id="66" name="Freeform 9">
              <a:extLst>
                <a:ext uri="{FF2B5EF4-FFF2-40B4-BE49-F238E27FC236}">
                  <a16:creationId xmlns:a16="http://schemas.microsoft.com/office/drawing/2014/main" id="{1124C2BE-29CC-4CB3-9FAA-AA68B4B45298}"/>
                </a:ext>
              </a:extLst>
            </p:cNvPr>
            <p:cNvSpPr/>
            <p:nvPr/>
          </p:nvSpPr>
          <p:spPr>
            <a:xfrm>
              <a:off x="-742950" y="-116357"/>
              <a:ext cx="4104688" cy="1277500"/>
            </a:xfrm>
            <a:custGeom>
              <a:avLst/>
              <a:gdLst>
                <a:gd name="connsiteX0" fmla="*/ 6165 w 5711009"/>
                <a:gd name="connsiteY0" fmla="*/ 0 h 1068194"/>
                <a:gd name="connsiteX1" fmla="*/ 5711009 w 5711009"/>
                <a:gd name="connsiteY1" fmla="*/ 0 h 1068194"/>
                <a:gd name="connsiteX2" fmla="*/ 5650355 w 5711009"/>
                <a:gd name="connsiteY2" fmla="*/ 51386 h 1068194"/>
                <a:gd name="connsiteX3" fmla="*/ 5192553 w 5711009"/>
                <a:gd name="connsiteY3" fmla="*/ 241022 h 1068194"/>
                <a:gd name="connsiteX4" fmla="*/ 4210319 w 5711009"/>
                <a:gd name="connsiteY4" fmla="*/ 198139 h 1068194"/>
                <a:gd name="connsiteX5" fmla="*/ 2313216 w 5711009"/>
                <a:gd name="connsiteY5" fmla="*/ 446105 h 1068194"/>
                <a:gd name="connsiteX6" fmla="*/ 1518458 w 5711009"/>
                <a:gd name="connsiteY6" fmla="*/ 901885 h 1068194"/>
                <a:gd name="connsiteX7" fmla="*/ 632533 w 5711009"/>
                <a:gd name="connsiteY7" fmla="*/ 1031069 h 1068194"/>
                <a:gd name="connsiteX8" fmla="*/ 992 w 5711009"/>
                <a:gd name="connsiteY8" fmla="*/ 45052 h 1068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1009" h="1068194">
                  <a:moveTo>
                    <a:pt x="6165" y="0"/>
                  </a:moveTo>
                  <a:lnTo>
                    <a:pt x="5711009" y="0"/>
                  </a:lnTo>
                  <a:lnTo>
                    <a:pt x="5650355" y="51386"/>
                  </a:lnTo>
                  <a:cubicBezTo>
                    <a:pt x="5517694" y="148724"/>
                    <a:pt x="5354991" y="213142"/>
                    <a:pt x="5192553" y="241022"/>
                  </a:cubicBezTo>
                  <a:cubicBezTo>
                    <a:pt x="4868784" y="295327"/>
                    <a:pt x="4537091" y="233378"/>
                    <a:pt x="4210319" y="198139"/>
                  </a:cubicBezTo>
                  <a:cubicBezTo>
                    <a:pt x="3567017" y="126273"/>
                    <a:pt x="2894061" y="162717"/>
                    <a:pt x="2313216" y="446105"/>
                  </a:cubicBezTo>
                  <a:cubicBezTo>
                    <a:pt x="2038188" y="581151"/>
                    <a:pt x="1792032" y="765733"/>
                    <a:pt x="1518458" y="901885"/>
                  </a:cubicBezTo>
                  <a:cubicBezTo>
                    <a:pt x="1243430" y="1036930"/>
                    <a:pt x="924929" y="1120506"/>
                    <a:pt x="632533" y="1031069"/>
                  </a:cubicBezTo>
                  <a:cubicBezTo>
                    <a:pt x="231137" y="906865"/>
                    <a:pt x="-17771" y="464764"/>
                    <a:pt x="992" y="45052"/>
                  </a:cubicBez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A7DB3933-C19B-4344-89F1-147F187B9B51}"/>
                </a:ext>
              </a:extLst>
            </p:cNvPr>
            <p:cNvSpPr/>
            <p:nvPr/>
          </p:nvSpPr>
          <p:spPr>
            <a:xfrm>
              <a:off x="1" y="2"/>
              <a:ext cx="2245557" cy="720020"/>
            </a:xfrm>
            <a:custGeom>
              <a:avLst/>
              <a:gdLst>
                <a:gd name="connsiteX0" fmla="*/ 0 w 3934852"/>
                <a:gd name="connsiteY0" fmla="*/ 0 h 1820997"/>
                <a:gd name="connsiteX1" fmla="*/ 3934852 w 3934852"/>
                <a:gd name="connsiteY1" fmla="*/ 0 h 1820997"/>
                <a:gd name="connsiteX2" fmla="*/ 3934481 w 3934852"/>
                <a:gd name="connsiteY2" fmla="*/ 19698 h 1820997"/>
                <a:gd name="connsiteX3" fmla="*/ 3858096 w 3934852"/>
                <a:gd name="connsiteY3" fmla="*/ 251653 h 1820997"/>
                <a:gd name="connsiteX4" fmla="*/ 2735162 w 3934852"/>
                <a:gd name="connsiteY4" fmla="*/ 604415 h 1820997"/>
                <a:gd name="connsiteX5" fmla="*/ 813899 w 3934852"/>
                <a:gd name="connsiteY5" fmla="*/ 1036823 h 1820997"/>
                <a:gd name="connsiteX6" fmla="*/ 14094 w 3934852"/>
                <a:gd name="connsiteY6" fmla="*/ 1814588 h 1820997"/>
                <a:gd name="connsiteX7" fmla="*/ 0 w 3934852"/>
                <a:gd name="connsiteY7" fmla="*/ 1820997 h 182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34852" h="1820997">
                  <a:moveTo>
                    <a:pt x="0" y="0"/>
                  </a:moveTo>
                  <a:lnTo>
                    <a:pt x="3934852" y="0"/>
                  </a:lnTo>
                  <a:lnTo>
                    <a:pt x="3934481" y="19698"/>
                  </a:lnTo>
                  <a:cubicBezTo>
                    <a:pt x="3925385" y="101412"/>
                    <a:pt x="3900786" y="180083"/>
                    <a:pt x="3858096" y="251653"/>
                  </a:cubicBezTo>
                  <a:cubicBezTo>
                    <a:pt x="3651833" y="602553"/>
                    <a:pt x="3154185" y="619988"/>
                    <a:pt x="2735162" y="604415"/>
                  </a:cubicBezTo>
                  <a:cubicBezTo>
                    <a:pt x="2054516" y="582477"/>
                    <a:pt x="1313378" y="602696"/>
                    <a:pt x="813899" y="1036823"/>
                  </a:cubicBezTo>
                  <a:cubicBezTo>
                    <a:pt x="531959" y="1280805"/>
                    <a:pt x="338251" y="1647909"/>
                    <a:pt x="14094" y="1814588"/>
                  </a:cubicBezTo>
                  <a:lnTo>
                    <a:pt x="0" y="18209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  <p:sp>
          <p:nvSpPr>
            <p:cNvPr id="68" name="Freeform 52">
              <a:extLst>
                <a:ext uri="{FF2B5EF4-FFF2-40B4-BE49-F238E27FC236}">
                  <a16:creationId xmlns:a16="http://schemas.microsoft.com/office/drawing/2014/main" id="{CC832B25-B43E-496F-976A-64A696D219C8}"/>
                </a:ext>
              </a:extLst>
            </p:cNvPr>
            <p:cNvSpPr/>
            <p:nvPr/>
          </p:nvSpPr>
          <p:spPr>
            <a:xfrm>
              <a:off x="1" y="1"/>
              <a:ext cx="1185128" cy="1047551"/>
            </a:xfrm>
            <a:custGeom>
              <a:avLst/>
              <a:gdLst>
                <a:gd name="connsiteX0" fmla="*/ 0 w 1666566"/>
                <a:gd name="connsiteY0" fmla="*/ 0 h 2126144"/>
                <a:gd name="connsiteX1" fmla="*/ 1618091 w 1666566"/>
                <a:gd name="connsiteY1" fmla="*/ 0 h 2126144"/>
                <a:gd name="connsiteX2" fmla="*/ 1631461 w 1666566"/>
                <a:gd name="connsiteY2" fmla="*/ 23087 h 2126144"/>
                <a:gd name="connsiteX3" fmla="*/ 1514936 w 1666566"/>
                <a:gd name="connsiteY3" fmla="*/ 616789 h 2126144"/>
                <a:gd name="connsiteX4" fmla="*/ 1176820 w 1666566"/>
                <a:gd name="connsiteY4" fmla="*/ 835984 h 2126144"/>
                <a:gd name="connsiteX5" fmla="*/ 695838 w 1666566"/>
                <a:gd name="connsiteY5" fmla="*/ 1169541 h 2126144"/>
                <a:gd name="connsiteX6" fmla="*/ 472014 w 1666566"/>
                <a:gd name="connsiteY6" fmla="*/ 1870011 h 2126144"/>
                <a:gd name="connsiteX7" fmla="*/ 62838 w 1666566"/>
                <a:gd name="connsiteY7" fmla="*/ 2115935 h 2126144"/>
                <a:gd name="connsiteX8" fmla="*/ 0 w 1666566"/>
                <a:gd name="connsiteY8" fmla="*/ 2126144 h 212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6566" h="2126144">
                  <a:moveTo>
                    <a:pt x="0" y="0"/>
                  </a:moveTo>
                  <a:lnTo>
                    <a:pt x="1618091" y="0"/>
                  </a:lnTo>
                  <a:lnTo>
                    <a:pt x="1631461" y="23087"/>
                  </a:lnTo>
                  <a:cubicBezTo>
                    <a:pt x="1729235" y="269234"/>
                    <a:pt x="1600655" y="548886"/>
                    <a:pt x="1514936" y="616789"/>
                  </a:cubicBezTo>
                  <a:cubicBezTo>
                    <a:pt x="1410167" y="697796"/>
                    <a:pt x="1319685" y="778802"/>
                    <a:pt x="1176820" y="835984"/>
                  </a:cubicBezTo>
                  <a:cubicBezTo>
                    <a:pt x="991094" y="912225"/>
                    <a:pt x="805368" y="1002762"/>
                    <a:pt x="695838" y="1169541"/>
                  </a:cubicBezTo>
                  <a:cubicBezTo>
                    <a:pt x="557734" y="1374440"/>
                    <a:pt x="629167" y="1679407"/>
                    <a:pt x="472014" y="1870011"/>
                  </a:cubicBezTo>
                  <a:cubicBezTo>
                    <a:pt x="379152" y="1991522"/>
                    <a:pt x="221999" y="2080867"/>
                    <a:pt x="62838" y="2115935"/>
                  </a:cubicBezTo>
                  <a:lnTo>
                    <a:pt x="0" y="2126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>
                <a:solidFill>
                  <a:schemeClr val="tx1"/>
                </a:solidFill>
              </a:endParaRPr>
            </a:p>
          </p:txBody>
        </p:sp>
      </p:grpSp>
      <p:sp>
        <p:nvSpPr>
          <p:cNvPr id="69" name="Freeform 52">
            <a:extLst>
              <a:ext uri="{FF2B5EF4-FFF2-40B4-BE49-F238E27FC236}">
                <a16:creationId xmlns:a16="http://schemas.microsoft.com/office/drawing/2014/main" id="{52395166-4219-4EE6-B615-38E6116DAB41}"/>
              </a:ext>
            </a:extLst>
          </p:cNvPr>
          <p:cNvSpPr/>
          <p:nvPr/>
        </p:nvSpPr>
        <p:spPr>
          <a:xfrm>
            <a:off x="1" y="1"/>
            <a:ext cx="1185128" cy="1047551"/>
          </a:xfrm>
          <a:custGeom>
            <a:avLst/>
            <a:gdLst>
              <a:gd name="connsiteX0" fmla="*/ 0 w 1666566"/>
              <a:gd name="connsiteY0" fmla="*/ 0 h 2126144"/>
              <a:gd name="connsiteX1" fmla="*/ 1618091 w 1666566"/>
              <a:gd name="connsiteY1" fmla="*/ 0 h 2126144"/>
              <a:gd name="connsiteX2" fmla="*/ 1631461 w 1666566"/>
              <a:gd name="connsiteY2" fmla="*/ 23087 h 2126144"/>
              <a:gd name="connsiteX3" fmla="*/ 1514936 w 1666566"/>
              <a:gd name="connsiteY3" fmla="*/ 616789 h 2126144"/>
              <a:gd name="connsiteX4" fmla="*/ 1176820 w 1666566"/>
              <a:gd name="connsiteY4" fmla="*/ 835984 h 2126144"/>
              <a:gd name="connsiteX5" fmla="*/ 695838 w 1666566"/>
              <a:gd name="connsiteY5" fmla="*/ 1169541 h 2126144"/>
              <a:gd name="connsiteX6" fmla="*/ 472014 w 1666566"/>
              <a:gd name="connsiteY6" fmla="*/ 1870011 h 2126144"/>
              <a:gd name="connsiteX7" fmla="*/ 62838 w 1666566"/>
              <a:gd name="connsiteY7" fmla="*/ 2115935 h 2126144"/>
              <a:gd name="connsiteX8" fmla="*/ 0 w 1666566"/>
              <a:gd name="connsiteY8" fmla="*/ 2126144 h 212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566" h="2126144">
                <a:moveTo>
                  <a:pt x="0" y="0"/>
                </a:moveTo>
                <a:lnTo>
                  <a:pt x="1618091" y="0"/>
                </a:lnTo>
                <a:lnTo>
                  <a:pt x="1631461" y="23087"/>
                </a:lnTo>
                <a:cubicBezTo>
                  <a:pt x="1729235" y="269234"/>
                  <a:pt x="1600655" y="548886"/>
                  <a:pt x="1514936" y="616789"/>
                </a:cubicBezTo>
                <a:cubicBezTo>
                  <a:pt x="1410167" y="697796"/>
                  <a:pt x="1319685" y="778802"/>
                  <a:pt x="1176820" y="835984"/>
                </a:cubicBezTo>
                <a:cubicBezTo>
                  <a:pt x="991094" y="912225"/>
                  <a:pt x="805368" y="1002762"/>
                  <a:pt x="695838" y="1169541"/>
                </a:cubicBezTo>
                <a:cubicBezTo>
                  <a:pt x="557734" y="1374440"/>
                  <a:pt x="629167" y="1679407"/>
                  <a:pt x="472014" y="1870011"/>
                </a:cubicBezTo>
                <a:cubicBezTo>
                  <a:pt x="379152" y="1991522"/>
                  <a:pt x="221999" y="2080867"/>
                  <a:pt x="62838" y="2115935"/>
                </a:cubicBezTo>
                <a:lnTo>
                  <a:pt x="0" y="2126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22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5">
            <a:extLst>
              <a:ext uri="{FF2B5EF4-FFF2-40B4-BE49-F238E27FC236}">
                <a16:creationId xmlns:a16="http://schemas.microsoft.com/office/drawing/2014/main" id="{A746EFA8-0486-4DBC-BB5E-A98EF4BE3D37}"/>
              </a:ext>
            </a:extLst>
          </p:cNvPr>
          <p:cNvSpPr/>
          <p:nvPr/>
        </p:nvSpPr>
        <p:spPr>
          <a:xfrm flipH="1">
            <a:off x="-499836" y="844432"/>
            <a:ext cx="6890041" cy="6136939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noFill/>
          <a:ln w="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BBDE6F66-EEFB-41F4-991B-AF383D602F4B}"/>
              </a:ext>
            </a:extLst>
          </p:cNvPr>
          <p:cNvSpPr/>
          <p:nvPr/>
        </p:nvSpPr>
        <p:spPr>
          <a:xfrm flipH="1">
            <a:off x="5890695" y="-116114"/>
            <a:ext cx="6890041" cy="1872343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6" name="Freeform 52">
            <a:extLst>
              <a:ext uri="{FF2B5EF4-FFF2-40B4-BE49-F238E27FC236}">
                <a16:creationId xmlns:a16="http://schemas.microsoft.com/office/drawing/2014/main" id="{F472A017-83C7-4D92-AC34-05B178B608C4}"/>
              </a:ext>
            </a:extLst>
          </p:cNvPr>
          <p:cNvSpPr/>
          <p:nvPr/>
        </p:nvSpPr>
        <p:spPr>
          <a:xfrm flipH="1">
            <a:off x="4862386" y="5868690"/>
            <a:ext cx="2713165" cy="989309"/>
          </a:xfrm>
          <a:custGeom>
            <a:avLst/>
            <a:gdLst>
              <a:gd name="connsiteX0" fmla="*/ 2543338 w 3324128"/>
              <a:gd name="connsiteY0" fmla="*/ 77 h 1212086"/>
              <a:gd name="connsiteX1" fmla="*/ 2760216 w 3324128"/>
              <a:gd name="connsiteY1" fmla="*/ 38395 h 1212086"/>
              <a:gd name="connsiteX2" fmla="*/ 3257777 w 3324128"/>
              <a:gd name="connsiteY2" fmla="*/ 472527 h 1212086"/>
              <a:gd name="connsiteX3" fmla="*/ 3238541 w 3324128"/>
              <a:gd name="connsiteY3" fmla="*/ 1137901 h 1212086"/>
              <a:gd name="connsiteX4" fmla="*/ 3208902 w 3324128"/>
              <a:gd name="connsiteY4" fmla="*/ 1212086 h 1212086"/>
              <a:gd name="connsiteX5" fmla="*/ 33068 w 3324128"/>
              <a:gd name="connsiteY5" fmla="*/ 1212086 h 1212086"/>
              <a:gd name="connsiteX6" fmla="*/ 25664 w 3324128"/>
              <a:gd name="connsiteY6" fmla="*/ 1180324 h 1212086"/>
              <a:gd name="connsiteX7" fmla="*/ 13403 w 3324128"/>
              <a:gd name="connsiteY7" fmla="*/ 839572 h 1212086"/>
              <a:gd name="connsiteX8" fmla="*/ 686725 w 3324128"/>
              <a:gd name="connsiteY8" fmla="*/ 504723 h 1212086"/>
              <a:gd name="connsiteX9" fmla="*/ 2344449 w 3324128"/>
              <a:gd name="connsiteY9" fmla="*/ 28040 h 1212086"/>
              <a:gd name="connsiteX10" fmla="*/ 2543338 w 3324128"/>
              <a:gd name="connsiteY10" fmla="*/ 77 h 121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24128" h="1212086">
                <a:moveTo>
                  <a:pt x="2543338" y="77"/>
                </a:moveTo>
                <a:cubicBezTo>
                  <a:pt x="2620165" y="1139"/>
                  <a:pt x="2699991" y="13248"/>
                  <a:pt x="2760216" y="38395"/>
                </a:cubicBezTo>
                <a:cubicBezTo>
                  <a:pt x="2936899" y="94756"/>
                  <a:pt x="3185680" y="311822"/>
                  <a:pt x="3257777" y="472527"/>
                </a:cubicBezTo>
                <a:cubicBezTo>
                  <a:pt x="3372958" y="711079"/>
                  <a:pt x="3319478" y="925971"/>
                  <a:pt x="3238541" y="1137901"/>
                </a:cubicBezTo>
                <a:lnTo>
                  <a:pt x="3208902" y="1212086"/>
                </a:lnTo>
                <a:lnTo>
                  <a:pt x="33068" y="1212086"/>
                </a:lnTo>
                <a:lnTo>
                  <a:pt x="25664" y="1180324"/>
                </a:lnTo>
                <a:cubicBezTo>
                  <a:pt x="1804" y="1067361"/>
                  <a:pt x="-11605" y="954017"/>
                  <a:pt x="13403" y="839572"/>
                </a:cubicBezTo>
                <a:cubicBezTo>
                  <a:pt x="88107" y="546442"/>
                  <a:pt x="514120" y="402178"/>
                  <a:pt x="686725" y="504723"/>
                </a:cubicBezTo>
                <a:cubicBezTo>
                  <a:pt x="1648095" y="1073750"/>
                  <a:pt x="1747578" y="268565"/>
                  <a:pt x="2344449" y="28040"/>
                </a:cubicBezTo>
                <a:cubicBezTo>
                  <a:pt x="2392681" y="9000"/>
                  <a:pt x="2466510" y="-985"/>
                  <a:pt x="2543338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C95255BD-DA73-4F84-B2E0-62E59B13A94D}"/>
              </a:ext>
            </a:extLst>
          </p:cNvPr>
          <p:cNvSpPr/>
          <p:nvPr/>
        </p:nvSpPr>
        <p:spPr>
          <a:xfrm flipH="1">
            <a:off x="-6350" y="1219200"/>
            <a:ext cx="6115050" cy="5638801"/>
          </a:xfrm>
          <a:custGeom>
            <a:avLst/>
            <a:gdLst>
              <a:gd name="connsiteX0" fmla="*/ 5896669 w 5896669"/>
              <a:gd name="connsiteY0" fmla="*/ 0 h 5552737"/>
              <a:gd name="connsiteX1" fmla="*/ 5896669 w 5896669"/>
              <a:gd name="connsiteY1" fmla="*/ 5552737 h 5552737"/>
              <a:gd name="connsiteX2" fmla="*/ 0 w 5896669"/>
              <a:gd name="connsiteY2" fmla="*/ 5552737 h 5552737"/>
              <a:gd name="connsiteX3" fmla="*/ 33514 w 5896669"/>
              <a:gd name="connsiteY3" fmla="*/ 5413820 h 5552737"/>
              <a:gd name="connsiteX4" fmla="*/ 133295 w 5896669"/>
              <a:gd name="connsiteY4" fmla="*/ 3859258 h 5552737"/>
              <a:gd name="connsiteX5" fmla="*/ 972709 w 5896669"/>
              <a:gd name="connsiteY5" fmla="*/ 2055455 h 5552737"/>
              <a:gd name="connsiteX6" fmla="*/ 3161674 w 5896669"/>
              <a:gd name="connsiteY6" fmla="*/ 1814330 h 5552737"/>
              <a:gd name="connsiteX7" fmla="*/ 5669732 w 5896669"/>
              <a:gd name="connsiteY7" fmla="*/ 250267 h 5552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669" h="5552737">
                <a:moveTo>
                  <a:pt x="5896669" y="0"/>
                </a:moveTo>
                <a:lnTo>
                  <a:pt x="5896669" y="5552737"/>
                </a:lnTo>
                <a:lnTo>
                  <a:pt x="0" y="5552737"/>
                </a:lnTo>
                <a:lnTo>
                  <a:pt x="33514" y="5413820"/>
                </a:lnTo>
                <a:cubicBezTo>
                  <a:pt x="130687" y="4911283"/>
                  <a:pt x="101991" y="4377445"/>
                  <a:pt x="133295" y="3859258"/>
                </a:cubicBezTo>
                <a:cubicBezTo>
                  <a:pt x="179672" y="3168341"/>
                  <a:pt x="383728" y="2407869"/>
                  <a:pt x="972709" y="2055455"/>
                </a:cubicBezTo>
                <a:cubicBezTo>
                  <a:pt x="1612702" y="1670582"/>
                  <a:pt x="2424289" y="1902434"/>
                  <a:pt x="3161674" y="1814330"/>
                </a:cubicBezTo>
                <a:cubicBezTo>
                  <a:pt x="4163984" y="1696665"/>
                  <a:pt x="4971006" y="1000315"/>
                  <a:pt x="5669732" y="2502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82DAD-7E74-4145-9BE9-26E49F095C39}"/>
              </a:ext>
            </a:extLst>
          </p:cNvPr>
          <p:cNvSpPr txBox="1"/>
          <p:nvPr/>
        </p:nvSpPr>
        <p:spPr>
          <a:xfrm flipH="1">
            <a:off x="7662553" y="2208018"/>
            <a:ext cx="3680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Thanks To Come</a:t>
            </a:r>
            <a:endParaRPr lang="en-ID" sz="3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18D547-E754-459B-9982-3D92C07BD595}"/>
              </a:ext>
            </a:extLst>
          </p:cNvPr>
          <p:cNvSpPr txBox="1"/>
          <p:nvPr/>
        </p:nvSpPr>
        <p:spPr>
          <a:xfrm flipH="1">
            <a:off x="6272530" y="2870170"/>
            <a:ext cx="5051792" cy="88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maecenas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fusce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posuere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pulvinar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ultricies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purus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lectus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malesuada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libero sit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commodo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magna eros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quis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76C161-73B2-45EC-9DD6-7583285A6A3E}"/>
              </a:ext>
            </a:extLst>
          </p:cNvPr>
          <p:cNvSpPr txBox="1"/>
          <p:nvPr/>
        </p:nvSpPr>
        <p:spPr>
          <a:xfrm flipH="1">
            <a:off x="1399754" y="1095830"/>
            <a:ext cx="37401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accent3"/>
                </a:solidFill>
                <a:latin typeface="Great Vibes" panose="02000507080000020002" pitchFamily="2" charset="0"/>
              </a:rPr>
              <a:t>Thanks’ You</a:t>
            </a:r>
            <a:endParaRPr lang="en-ID" sz="6000" dirty="0">
              <a:solidFill>
                <a:schemeClr val="accent3"/>
              </a:solidFill>
              <a:latin typeface="Great Vibes" panose="02000507080000020002" pitchFamily="2" charset="0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302AA699-6127-4A9C-B537-D8D396E89F9F}"/>
              </a:ext>
            </a:extLst>
          </p:cNvPr>
          <p:cNvSpPr/>
          <p:nvPr/>
        </p:nvSpPr>
        <p:spPr>
          <a:xfrm flipH="1">
            <a:off x="7133858" y="0"/>
            <a:ext cx="4583166" cy="857241"/>
          </a:xfrm>
          <a:custGeom>
            <a:avLst/>
            <a:gdLst>
              <a:gd name="connsiteX0" fmla="*/ 6165 w 5711009"/>
              <a:gd name="connsiteY0" fmla="*/ 0 h 1068194"/>
              <a:gd name="connsiteX1" fmla="*/ 5711009 w 5711009"/>
              <a:gd name="connsiteY1" fmla="*/ 0 h 1068194"/>
              <a:gd name="connsiteX2" fmla="*/ 5650355 w 5711009"/>
              <a:gd name="connsiteY2" fmla="*/ 51386 h 1068194"/>
              <a:gd name="connsiteX3" fmla="*/ 5192553 w 5711009"/>
              <a:gd name="connsiteY3" fmla="*/ 241022 h 1068194"/>
              <a:gd name="connsiteX4" fmla="*/ 4210319 w 5711009"/>
              <a:gd name="connsiteY4" fmla="*/ 198139 h 1068194"/>
              <a:gd name="connsiteX5" fmla="*/ 2313216 w 5711009"/>
              <a:gd name="connsiteY5" fmla="*/ 446105 h 1068194"/>
              <a:gd name="connsiteX6" fmla="*/ 1518458 w 5711009"/>
              <a:gd name="connsiteY6" fmla="*/ 901885 h 1068194"/>
              <a:gd name="connsiteX7" fmla="*/ 632533 w 5711009"/>
              <a:gd name="connsiteY7" fmla="*/ 1031069 h 1068194"/>
              <a:gd name="connsiteX8" fmla="*/ 992 w 5711009"/>
              <a:gd name="connsiteY8" fmla="*/ 45052 h 106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1009" h="1068194">
                <a:moveTo>
                  <a:pt x="6165" y="0"/>
                </a:moveTo>
                <a:lnTo>
                  <a:pt x="5711009" y="0"/>
                </a:lnTo>
                <a:lnTo>
                  <a:pt x="5650355" y="51386"/>
                </a:lnTo>
                <a:cubicBezTo>
                  <a:pt x="5517694" y="148724"/>
                  <a:pt x="5354991" y="213142"/>
                  <a:pt x="5192553" y="241022"/>
                </a:cubicBezTo>
                <a:cubicBezTo>
                  <a:pt x="4868784" y="295327"/>
                  <a:pt x="4537091" y="233378"/>
                  <a:pt x="4210319" y="198139"/>
                </a:cubicBezTo>
                <a:cubicBezTo>
                  <a:pt x="3567017" y="126273"/>
                  <a:pt x="2894061" y="162717"/>
                  <a:pt x="2313216" y="446105"/>
                </a:cubicBezTo>
                <a:cubicBezTo>
                  <a:pt x="2038188" y="581151"/>
                  <a:pt x="1792032" y="765733"/>
                  <a:pt x="1518458" y="901885"/>
                </a:cubicBezTo>
                <a:cubicBezTo>
                  <a:pt x="1243430" y="1036930"/>
                  <a:pt x="924929" y="1120506"/>
                  <a:pt x="632533" y="1031069"/>
                </a:cubicBezTo>
                <a:cubicBezTo>
                  <a:pt x="231137" y="906865"/>
                  <a:pt x="-17771" y="464764"/>
                  <a:pt x="992" y="450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DD5865C-4845-483A-A9F1-A12552F3AF73}"/>
              </a:ext>
            </a:extLst>
          </p:cNvPr>
          <p:cNvSpPr/>
          <p:nvPr/>
        </p:nvSpPr>
        <p:spPr>
          <a:xfrm flipH="1">
            <a:off x="9027875" y="1"/>
            <a:ext cx="3157775" cy="1461376"/>
          </a:xfrm>
          <a:custGeom>
            <a:avLst/>
            <a:gdLst>
              <a:gd name="connsiteX0" fmla="*/ 0 w 3934852"/>
              <a:gd name="connsiteY0" fmla="*/ 0 h 1820997"/>
              <a:gd name="connsiteX1" fmla="*/ 3934852 w 3934852"/>
              <a:gd name="connsiteY1" fmla="*/ 0 h 1820997"/>
              <a:gd name="connsiteX2" fmla="*/ 3934481 w 3934852"/>
              <a:gd name="connsiteY2" fmla="*/ 19698 h 1820997"/>
              <a:gd name="connsiteX3" fmla="*/ 3858096 w 3934852"/>
              <a:gd name="connsiteY3" fmla="*/ 251653 h 1820997"/>
              <a:gd name="connsiteX4" fmla="*/ 2735162 w 3934852"/>
              <a:gd name="connsiteY4" fmla="*/ 604415 h 1820997"/>
              <a:gd name="connsiteX5" fmla="*/ 813899 w 3934852"/>
              <a:gd name="connsiteY5" fmla="*/ 1036823 h 1820997"/>
              <a:gd name="connsiteX6" fmla="*/ 14094 w 3934852"/>
              <a:gd name="connsiteY6" fmla="*/ 1814588 h 1820997"/>
              <a:gd name="connsiteX7" fmla="*/ 0 w 3934852"/>
              <a:gd name="connsiteY7" fmla="*/ 1820997 h 182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4852" h="1820997">
                <a:moveTo>
                  <a:pt x="0" y="0"/>
                </a:moveTo>
                <a:lnTo>
                  <a:pt x="3934852" y="0"/>
                </a:lnTo>
                <a:lnTo>
                  <a:pt x="3934481" y="19698"/>
                </a:lnTo>
                <a:cubicBezTo>
                  <a:pt x="3925385" y="101412"/>
                  <a:pt x="3900786" y="180083"/>
                  <a:pt x="3858096" y="251653"/>
                </a:cubicBezTo>
                <a:cubicBezTo>
                  <a:pt x="3651833" y="602553"/>
                  <a:pt x="3154185" y="619988"/>
                  <a:pt x="2735162" y="604415"/>
                </a:cubicBezTo>
                <a:cubicBezTo>
                  <a:pt x="2054516" y="582477"/>
                  <a:pt x="1313378" y="602696"/>
                  <a:pt x="813899" y="1036823"/>
                </a:cubicBezTo>
                <a:cubicBezTo>
                  <a:pt x="531959" y="1280805"/>
                  <a:pt x="338251" y="1647909"/>
                  <a:pt x="14094" y="1814588"/>
                </a:cubicBezTo>
                <a:lnTo>
                  <a:pt x="0" y="1820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>
              <a:solidFill>
                <a:schemeClr val="tx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F34D45-6035-40E1-A959-A94CBD433EBB}"/>
              </a:ext>
            </a:extLst>
          </p:cNvPr>
          <p:cNvGrpSpPr/>
          <p:nvPr/>
        </p:nvGrpSpPr>
        <p:grpSpPr>
          <a:xfrm flipH="1">
            <a:off x="8656057" y="4093442"/>
            <a:ext cx="2579914" cy="266007"/>
            <a:chOff x="1157589" y="5263617"/>
            <a:chExt cx="2580250" cy="26604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5016AB1-79F0-4FBA-9CBD-E8AC61E801DF}"/>
                </a:ext>
              </a:extLst>
            </p:cNvPr>
            <p:cNvGrpSpPr/>
            <p:nvPr/>
          </p:nvGrpSpPr>
          <p:grpSpPr>
            <a:xfrm>
              <a:off x="1157589" y="5263617"/>
              <a:ext cx="1134676" cy="266042"/>
              <a:chOff x="1157589" y="5263617"/>
              <a:chExt cx="1134676" cy="266042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6320F7E3-5EE5-4268-B5F7-EBEAF042D8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1596284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C7FE334-0A47-4C04-83B1-694248B2CDC3}"/>
                  </a:ext>
                </a:extLst>
              </p:cNvPr>
              <p:cNvSpPr/>
              <p:nvPr/>
            </p:nvSpPr>
            <p:spPr>
              <a:xfrm>
                <a:off x="1307988" y="5283438"/>
                <a:ext cx="833883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Learn more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42DC6B7-FCA5-4629-AF95-7FC1A49C0898}"/>
                </a:ext>
              </a:extLst>
            </p:cNvPr>
            <p:cNvGrpSpPr/>
            <p:nvPr/>
          </p:nvGrpSpPr>
          <p:grpSpPr>
            <a:xfrm>
              <a:off x="2603163" y="5263617"/>
              <a:ext cx="1134676" cy="266042"/>
              <a:chOff x="2603163" y="5263617"/>
              <a:chExt cx="1134676" cy="266042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01F90687-DBB4-4063-A2C6-6CDB75DB1A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41858" y="4824922"/>
                <a:ext cx="257285" cy="11346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50800">
                <a:noFill/>
              </a:ln>
            </p:spPr>
            <p:txBody>
              <a:bodyPr vert="horz" wrap="square" lIns="91428" tIns="45714" rIns="91428" bIns="45714" numCol="1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D" sz="160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EAF0242-A0C3-4060-B276-9ABC6205BEA0}"/>
                  </a:ext>
                </a:extLst>
              </p:cNvPr>
              <p:cNvSpPr/>
              <p:nvPr/>
            </p:nvSpPr>
            <p:spPr>
              <a:xfrm>
                <a:off x="2846537" y="5283438"/>
                <a:ext cx="647934" cy="24622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000">
                    <a:solidFill>
                      <a:schemeClr val="bg1"/>
                    </a:solidFill>
                    <a:cs typeface="Poppins" panose="00000500000000000000" pitchFamily="50" charset="0"/>
                  </a:rPr>
                  <a:t>improve</a:t>
                </a:r>
                <a:endParaRPr lang="en-ID" sz="10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PpFooter">
            <a:extLst>
              <a:ext uri="{FF2B5EF4-FFF2-40B4-BE49-F238E27FC236}">
                <a16:creationId xmlns:a16="http://schemas.microsoft.com/office/drawing/2014/main" id="{027D55D9-EF0C-465C-B207-B48FBB4AC279}"/>
              </a:ext>
            </a:extLst>
          </p:cNvPr>
          <p:cNvSpPr txBox="1"/>
          <p:nvPr/>
        </p:nvSpPr>
        <p:spPr>
          <a:xfrm flipH="1">
            <a:off x="9528364" y="6572819"/>
            <a:ext cx="2398092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ID" sz="1000" dirty="0">
                <a:solidFill>
                  <a:schemeClr val="bg1">
                    <a:lumMod val="75000"/>
                  </a:schemeClr>
                </a:solidFill>
              </a:rPr>
              <a:t>© 2021  </a:t>
            </a:r>
            <a:r>
              <a:rPr lang="en-ID" sz="1000" b="1" dirty="0">
                <a:solidFill>
                  <a:schemeClr val="accent1"/>
                </a:solidFill>
              </a:rPr>
              <a:t>Aesthetic - </a:t>
            </a:r>
            <a:r>
              <a:rPr lang="en-ID" sz="1000" b="1" dirty="0" err="1">
                <a:solidFill>
                  <a:schemeClr val="accent1"/>
                </a:solidFill>
              </a:rPr>
              <a:t>side</a:t>
            </a:r>
            <a:r>
              <a:rPr lang="en-ID" sz="1000" dirty="0" err="1">
                <a:solidFill>
                  <a:schemeClr val="bg1">
                    <a:lumMod val="75000"/>
                  </a:schemeClr>
                </a:solidFill>
              </a:rPr>
              <a:t>all</a:t>
            </a:r>
            <a:r>
              <a:rPr lang="en-ID" sz="1000" dirty="0">
                <a:solidFill>
                  <a:schemeClr val="bg1">
                    <a:lumMod val="75000"/>
                  </a:schemeClr>
                </a:solidFill>
              </a:rPr>
              <a:t> rights reserved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5A0C435-81C3-4B11-AA51-B95FA42E2EE2}"/>
              </a:ext>
            </a:extLst>
          </p:cNvPr>
          <p:cNvGrpSpPr/>
          <p:nvPr/>
        </p:nvGrpSpPr>
        <p:grpSpPr>
          <a:xfrm flipH="1">
            <a:off x="5186868" y="1959429"/>
            <a:ext cx="1062972" cy="938940"/>
            <a:chOff x="2840966" y="4898340"/>
            <a:chExt cx="1262341" cy="1115046"/>
          </a:xfrm>
          <a:solidFill>
            <a:schemeClr val="bg1">
              <a:lumMod val="8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322F4BB-AA8C-4AD5-AB33-6D329C9D1CD5}"/>
                </a:ext>
              </a:extLst>
            </p:cNvPr>
            <p:cNvSpPr/>
            <p:nvPr/>
          </p:nvSpPr>
          <p:spPr>
            <a:xfrm>
              <a:off x="3286256" y="5795363"/>
              <a:ext cx="227955" cy="218023"/>
            </a:xfrm>
            <a:custGeom>
              <a:avLst/>
              <a:gdLst>
                <a:gd name="connsiteX0" fmla="*/ 48899 w 227955"/>
                <a:gd name="connsiteY0" fmla="*/ 8427 h 218023"/>
                <a:gd name="connsiteX1" fmla="*/ 218191 w 227955"/>
                <a:gd name="connsiteY1" fmla="*/ 208258 h 218023"/>
                <a:gd name="connsiteX2" fmla="*/ 48899 w 227955"/>
                <a:gd name="connsiteY2" fmla="*/ 8427 h 21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955" h="218023">
                  <a:moveTo>
                    <a:pt x="48899" y="8427"/>
                  </a:moveTo>
                  <a:cubicBezTo>
                    <a:pt x="48899" y="8427"/>
                    <a:pt x="277277" y="137886"/>
                    <a:pt x="218191" y="208258"/>
                  </a:cubicBezTo>
                  <a:cubicBezTo>
                    <a:pt x="159105" y="278631"/>
                    <a:pt x="-108444" y="-56635"/>
                    <a:pt x="48899" y="8427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EB589CD-7EEB-43DD-8A31-AAB9933784F8}"/>
                </a:ext>
              </a:extLst>
            </p:cNvPr>
            <p:cNvSpPr/>
            <p:nvPr/>
          </p:nvSpPr>
          <p:spPr>
            <a:xfrm>
              <a:off x="3859972" y="5238797"/>
              <a:ext cx="243335" cy="213036"/>
            </a:xfrm>
            <a:custGeom>
              <a:avLst/>
              <a:gdLst>
                <a:gd name="connsiteX0" fmla="*/ 55203 w 243335"/>
                <a:gd name="connsiteY0" fmla="*/ 5045 h 213036"/>
                <a:gd name="connsiteX1" fmla="*/ 230471 w 243335"/>
                <a:gd name="connsiteY1" fmla="*/ 198901 h 213036"/>
                <a:gd name="connsiteX2" fmla="*/ 55203 w 243335"/>
                <a:gd name="connsiteY2" fmla="*/ 5045 h 21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335" h="213036">
                  <a:moveTo>
                    <a:pt x="55203" y="5045"/>
                  </a:moveTo>
                  <a:cubicBezTo>
                    <a:pt x="55203" y="5045"/>
                    <a:pt x="301507" y="114587"/>
                    <a:pt x="230471" y="198901"/>
                  </a:cubicBezTo>
                  <a:cubicBezTo>
                    <a:pt x="159434" y="283879"/>
                    <a:pt x="-116081" y="-44083"/>
                    <a:pt x="55203" y="5045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74B293-2DCB-4E34-8F12-2FE27A0F240F}"/>
                </a:ext>
              </a:extLst>
            </p:cNvPr>
            <p:cNvSpPr/>
            <p:nvPr/>
          </p:nvSpPr>
          <p:spPr>
            <a:xfrm>
              <a:off x="2840966" y="4983982"/>
              <a:ext cx="202485" cy="254815"/>
            </a:xfrm>
            <a:custGeom>
              <a:avLst/>
              <a:gdLst>
                <a:gd name="connsiteX0" fmla="*/ 56797 w 202485"/>
                <a:gd name="connsiteY0" fmla="*/ 12891 h 254815"/>
                <a:gd name="connsiteX1" fmla="*/ 182273 w 202485"/>
                <a:gd name="connsiteY1" fmla="*/ 246581 h 254815"/>
                <a:gd name="connsiteX2" fmla="*/ 56797 w 202485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85" h="254815">
                  <a:moveTo>
                    <a:pt x="56797" y="12891"/>
                  </a:moveTo>
                  <a:cubicBezTo>
                    <a:pt x="56797" y="12891"/>
                    <a:pt x="267251" y="177536"/>
                    <a:pt x="182273" y="246581"/>
                  </a:cubicBezTo>
                  <a:cubicBezTo>
                    <a:pt x="96631" y="315626"/>
                    <a:pt x="-95234" y="-74742"/>
                    <a:pt x="56797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1E5AEA-E816-4733-A0B0-025BD8EB0C28}"/>
                </a:ext>
              </a:extLst>
            </p:cNvPr>
            <p:cNvSpPr/>
            <p:nvPr/>
          </p:nvSpPr>
          <p:spPr>
            <a:xfrm>
              <a:off x="3250028" y="4898340"/>
              <a:ext cx="202381" cy="254815"/>
            </a:xfrm>
            <a:custGeom>
              <a:avLst/>
              <a:gdLst>
                <a:gd name="connsiteX0" fmla="*/ 56693 w 202381"/>
                <a:gd name="connsiteY0" fmla="*/ 12891 h 254815"/>
                <a:gd name="connsiteX1" fmla="*/ 182168 w 202381"/>
                <a:gd name="connsiteY1" fmla="*/ 246581 h 254815"/>
                <a:gd name="connsiteX2" fmla="*/ 56693 w 202381"/>
                <a:gd name="connsiteY2" fmla="*/ 12891 h 25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381" h="254815">
                  <a:moveTo>
                    <a:pt x="56693" y="12891"/>
                  </a:moveTo>
                  <a:cubicBezTo>
                    <a:pt x="56693" y="12891"/>
                    <a:pt x="267146" y="177536"/>
                    <a:pt x="182168" y="246581"/>
                  </a:cubicBezTo>
                  <a:cubicBezTo>
                    <a:pt x="97190" y="315626"/>
                    <a:pt x="-95338" y="-74742"/>
                    <a:pt x="56693" y="12891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8C5367D-DA54-44C2-8096-EBFA0056F6AE}"/>
                </a:ext>
              </a:extLst>
            </p:cNvPr>
            <p:cNvSpPr/>
            <p:nvPr/>
          </p:nvSpPr>
          <p:spPr>
            <a:xfrm>
              <a:off x="3374840" y="5345315"/>
              <a:ext cx="194498" cy="257888"/>
            </a:xfrm>
            <a:custGeom>
              <a:avLst/>
              <a:gdLst>
                <a:gd name="connsiteX0" fmla="*/ 49961 w 194498"/>
                <a:gd name="connsiteY0" fmla="*/ 19722 h 257888"/>
                <a:gd name="connsiteX1" fmla="*/ 175436 w 194498"/>
                <a:gd name="connsiteY1" fmla="*/ 253412 h 257888"/>
                <a:gd name="connsiteX2" fmla="*/ 49961 w 194498"/>
                <a:gd name="connsiteY2" fmla="*/ 19722 h 25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498" h="257888">
                  <a:moveTo>
                    <a:pt x="49961" y="19722"/>
                  </a:moveTo>
                  <a:cubicBezTo>
                    <a:pt x="49961" y="19722"/>
                    <a:pt x="257095" y="180384"/>
                    <a:pt x="175436" y="253412"/>
                  </a:cubicBezTo>
                  <a:cubicBezTo>
                    <a:pt x="119006" y="303868"/>
                    <a:pt x="-96095" y="-91148"/>
                    <a:pt x="49961" y="19722"/>
                  </a:cubicBezTo>
                  <a:close/>
                </a:path>
              </a:pathLst>
            </a:custGeom>
            <a:grpFill/>
            <a:ln w="66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9DB4DE61-CDD1-4528-976F-FCE2E968B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2" r="51689"/>
          <a:stretch>
            <a:fillRect/>
          </a:stretch>
        </p:blipFill>
        <p:spPr>
          <a:xfrm>
            <a:off x="5415" y="1318240"/>
            <a:ext cx="5884905" cy="5539760"/>
          </a:xfrm>
          <a:custGeom>
            <a:avLst/>
            <a:gdLst>
              <a:gd name="connsiteX0" fmla="*/ 0 w 5884905"/>
              <a:gd name="connsiteY0" fmla="*/ 0 h 5539760"/>
              <a:gd name="connsiteX1" fmla="*/ 215172 w 5884905"/>
              <a:gd name="connsiteY1" fmla="*/ 237292 h 5539760"/>
              <a:gd name="connsiteX2" fmla="*/ 2723231 w 5884905"/>
              <a:gd name="connsiteY2" fmla="*/ 1801355 h 5539760"/>
              <a:gd name="connsiteX3" fmla="*/ 4912196 w 5884905"/>
              <a:gd name="connsiteY3" fmla="*/ 2042480 h 5539760"/>
              <a:gd name="connsiteX4" fmla="*/ 5751610 w 5884905"/>
              <a:gd name="connsiteY4" fmla="*/ 3846283 h 5539760"/>
              <a:gd name="connsiteX5" fmla="*/ 5851391 w 5884905"/>
              <a:gd name="connsiteY5" fmla="*/ 5400845 h 5539760"/>
              <a:gd name="connsiteX6" fmla="*/ 5884905 w 5884905"/>
              <a:gd name="connsiteY6" fmla="*/ 5539760 h 5539760"/>
              <a:gd name="connsiteX7" fmla="*/ 0 w 5884905"/>
              <a:gd name="connsiteY7" fmla="*/ 5539760 h 553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84905" h="5539760">
                <a:moveTo>
                  <a:pt x="0" y="0"/>
                </a:moveTo>
                <a:lnTo>
                  <a:pt x="215172" y="237292"/>
                </a:lnTo>
                <a:cubicBezTo>
                  <a:pt x="913898" y="987340"/>
                  <a:pt x="1720921" y="1683690"/>
                  <a:pt x="2723231" y="1801355"/>
                </a:cubicBezTo>
                <a:cubicBezTo>
                  <a:pt x="3460616" y="1889459"/>
                  <a:pt x="4272203" y="1657607"/>
                  <a:pt x="4912196" y="2042480"/>
                </a:cubicBezTo>
                <a:cubicBezTo>
                  <a:pt x="5501178" y="2394894"/>
                  <a:pt x="5705233" y="3155366"/>
                  <a:pt x="5751610" y="3846283"/>
                </a:cubicBezTo>
                <a:cubicBezTo>
                  <a:pt x="5782915" y="4364470"/>
                  <a:pt x="5754218" y="4898308"/>
                  <a:pt x="5851391" y="5400845"/>
                </a:cubicBezTo>
                <a:lnTo>
                  <a:pt x="5884905" y="5539760"/>
                </a:lnTo>
                <a:lnTo>
                  <a:pt x="0" y="55397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41661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2EFEA"/>
      </a:lt2>
      <a:accent1>
        <a:srgbClr val="556052"/>
      </a:accent1>
      <a:accent2>
        <a:srgbClr val="AF6B58"/>
      </a:accent2>
      <a:accent3>
        <a:srgbClr val="CBBCB1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2">
      <a:majorFont>
        <a:latin typeface="Poppins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56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F347073-BDB4-4C4C-8BB7-3A8A144FF812}">
  <we:reference id="wa104379997" version="2.0.0.0" store="en-US" storeType="OMEX"/>
  <we:alternateReferences>
    <we:reference id="wa104379997" version="2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4669</TotalTime>
  <Words>1900</Words>
  <Application>Microsoft Office PowerPoint</Application>
  <PresentationFormat>Widescreen</PresentationFormat>
  <Paragraphs>280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Great Vibes</vt:lpstr>
      <vt:lpstr>Poppins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 P</dc:creator>
  <cp:lastModifiedBy>yanda pratama</cp:lastModifiedBy>
  <cp:revision>179</cp:revision>
  <dcterms:created xsi:type="dcterms:W3CDTF">2019-03-22T16:13:54Z</dcterms:created>
  <dcterms:modified xsi:type="dcterms:W3CDTF">2021-03-19T11:43:41Z</dcterms:modified>
</cp:coreProperties>
</file>