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7" r:id="rId2"/>
    <p:sldId id="271" r:id="rId3"/>
    <p:sldId id="258" r:id="rId4"/>
    <p:sldId id="260" r:id="rId5"/>
    <p:sldId id="270" r:id="rId6"/>
    <p:sldId id="261" r:id="rId7"/>
    <p:sldId id="262" r:id="rId8"/>
    <p:sldId id="259" r:id="rId9"/>
    <p:sldId id="265" r:id="rId10"/>
    <p:sldId id="267" r:id="rId11"/>
    <p:sldId id="263" r:id="rId12"/>
    <p:sldId id="266" r:id="rId13"/>
    <p:sldId id="268" r:id="rId14"/>
  </p:sldIdLst>
  <p:sldSz cx="9144000" cy="6858000" type="screen4x3"/>
  <p:notesSz cx="6791325" cy="99218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>
      <p:cViewPr varScale="1">
        <p:scale>
          <a:sx n="99" d="100"/>
          <a:sy n="99" d="100"/>
        </p:scale>
        <p:origin x="19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C154D-9EDA-4C10-BF7A-83C9C2BE6AB1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340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513" y="942340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C7786-B067-4CA5-87D4-986298C21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635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EnglishZonePowerPoint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.me/EnglishZonePowerPoint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.me/EnglishZonePowerPoint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kleinepause.net/files/kp/0bc13884116c5dafd8bb47995feecf38/bilder-image/kleinepause.4mal.de-lustige-katzen-3-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5" r="6409" b="12175"/>
          <a:stretch/>
        </p:blipFill>
        <p:spPr bwMode="auto">
          <a:xfrm>
            <a:off x="-324544" y="0"/>
            <a:ext cx="94685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4422486" y="3212976"/>
            <a:ext cx="4176464" cy="1656184"/>
          </a:xfrm>
          <a:prstGeom prst="wedgeRoundRectCallout">
            <a:avLst>
              <a:gd name="adj1" fmla="val -81539"/>
              <a:gd name="adj2" fmla="val 2462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Hello! My name is Tom. This is my typical day! </a:t>
            </a:r>
          </a:p>
        </p:txBody>
      </p:sp>
      <p:sp>
        <p:nvSpPr>
          <p:cNvPr id="2" name="TextBox 6">
            <a:hlinkClick r:id="rId3"/>
            <a:extLst>
              <a:ext uri="{FF2B5EF4-FFF2-40B4-BE49-F238E27FC236}">
                <a16:creationId xmlns:a16="http://schemas.microsoft.com/office/drawing/2014/main" id="{A03E43A8-8F61-05E9-4D1C-04379D267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6309320"/>
            <a:ext cx="76733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UA" dirty="0">
                <a:solidFill>
                  <a:schemeClr val="bg1"/>
                </a:solidFill>
              </a:rPr>
              <a:t>Click here to download more  https://</a:t>
            </a:r>
            <a:r>
              <a:rPr lang="en-US" altLang="ru-UA" dirty="0" err="1">
                <a:solidFill>
                  <a:schemeClr val="bg1"/>
                </a:solidFill>
              </a:rPr>
              <a:t>t.me</a:t>
            </a:r>
            <a:r>
              <a:rPr lang="en-US" altLang="ru-UA" dirty="0">
                <a:solidFill>
                  <a:schemeClr val="bg1"/>
                </a:solidFill>
              </a:rPr>
              <a:t>/</a:t>
            </a:r>
            <a:r>
              <a:rPr lang="en-US" altLang="ru-UA" dirty="0" err="1">
                <a:solidFill>
                  <a:schemeClr val="bg1"/>
                </a:solidFill>
              </a:rPr>
              <a:t>EnglishZonePowerPoints</a:t>
            </a:r>
            <a:endParaRPr lang="ru-UA" altLang="ru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1.myvideo.de/de/movie13/2b/thumbs/4662991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8" r="10481" b="20690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-17011" y="3266"/>
            <a:ext cx="4176464" cy="1656184"/>
          </a:xfrm>
          <a:prstGeom prst="wedgeRoundRectCallout">
            <a:avLst>
              <a:gd name="adj1" fmla="val 36237"/>
              <a:gd name="adj2" fmla="val 8078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wake up and I clean my teeth.</a:t>
            </a:r>
          </a:p>
        </p:txBody>
      </p:sp>
      <p:pic>
        <p:nvPicPr>
          <p:cNvPr id="1026" name="Picture 2" descr="http://www.clker.com/cliparts/n/v/t/V/0/e/8-o-clock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25145"/>
            <a:ext cx="190717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14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katzenbrunnen.de/cats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t="6023" r="10398"/>
          <a:stretch/>
        </p:blipFill>
        <p:spPr bwMode="auto">
          <a:xfrm>
            <a:off x="0" y="-23209"/>
            <a:ext cx="9144000" cy="689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3923928" y="116632"/>
            <a:ext cx="4176464" cy="1656184"/>
          </a:xfrm>
          <a:prstGeom prst="wedgeRoundRectCallout">
            <a:avLst>
              <a:gd name="adj1" fmla="val 33594"/>
              <a:gd name="adj2" fmla="val 162653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sometimes take a shower. Mmm! Fantastic! 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etc.usf.edu/clipart/17500/17515/1000_17515_lg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09120"/>
            <a:ext cx="1993446" cy="201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kleinepause.net/files/kp/0bc13884116c5dafd8bb47995feecf38/bilder-image/kleinepause.4mal.de-lustige-katzen-1-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16"/>
          <a:stretch/>
        </p:blipFill>
        <p:spPr bwMode="auto">
          <a:xfrm>
            <a:off x="0" y="0"/>
            <a:ext cx="9144000" cy="694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51520" y="260648"/>
            <a:ext cx="4176464" cy="1656184"/>
          </a:xfrm>
          <a:prstGeom prst="wedgeRoundRectCallout">
            <a:avLst>
              <a:gd name="adj1" fmla="val -60777"/>
              <a:gd name="adj2" fmla="val 14456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have breakfast. Hmm… This cactus isn’t very fresh.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://www.clker.com/cliparts/u/6/K/C/6/S/eleven-o-clock-m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5849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media.einfachtierisch.de/thumbnail/800/600/media.einfachtierisch.de/images/2013/07/Katze-Ball-Spiele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107504" y="116632"/>
            <a:ext cx="3168352" cy="1656184"/>
          </a:xfrm>
          <a:prstGeom prst="wedgeRoundRectCallout">
            <a:avLst>
              <a:gd name="adj1" fmla="val 55385"/>
              <a:gd name="adj2" fmla="val 8078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often do sports. I really like football.</a:t>
            </a:r>
          </a:p>
        </p:txBody>
      </p:sp>
      <p:pic>
        <p:nvPicPr>
          <p:cNvPr id="4098" name="Picture 2" descr="https://s3.amazonaws.com/rapgenius/12_O__clock_by_Ambersto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65104"/>
            <a:ext cx="210465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00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http://media.einfachtierisch.de/thumbnail/800/600/media.einfachtierisch.de/images/2013/06/Katze-Milchflasch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4211960" y="4591485"/>
            <a:ext cx="4176464" cy="1656184"/>
          </a:xfrm>
          <a:prstGeom prst="wedgeRoundRectCallout">
            <a:avLst>
              <a:gd name="adj1" fmla="val -35864"/>
              <a:gd name="adj2" fmla="val -170519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drink milk and have lunch.</a:t>
            </a:r>
          </a:p>
        </p:txBody>
      </p:sp>
      <p:pic>
        <p:nvPicPr>
          <p:cNvPr id="5122" name="Picture 2" descr="http://etc.usf.edu/clipart/17500/17506/100_17506_lg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91485"/>
            <a:ext cx="1974787" cy="196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6">
            <a:hlinkClick r:id="rId4"/>
            <a:extLst>
              <a:ext uri="{FF2B5EF4-FFF2-40B4-BE49-F238E27FC236}">
                <a16:creationId xmlns:a16="http://schemas.microsoft.com/office/drawing/2014/main" id="{030F57D7-92EC-391B-3537-ECF6ACA49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14776"/>
            <a:ext cx="76733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UA" dirty="0">
                <a:solidFill>
                  <a:schemeClr val="bg1"/>
                </a:solidFill>
              </a:rPr>
              <a:t>Click here to download more  https://</a:t>
            </a:r>
            <a:r>
              <a:rPr lang="en-US" altLang="ru-UA" dirty="0" err="1">
                <a:solidFill>
                  <a:schemeClr val="bg1"/>
                </a:solidFill>
              </a:rPr>
              <a:t>t.me</a:t>
            </a:r>
            <a:r>
              <a:rPr lang="en-US" altLang="ru-UA" dirty="0">
                <a:solidFill>
                  <a:schemeClr val="bg1"/>
                </a:solidFill>
              </a:rPr>
              <a:t>/</a:t>
            </a:r>
            <a:r>
              <a:rPr lang="en-US" altLang="ru-UA" dirty="0" err="1">
                <a:solidFill>
                  <a:schemeClr val="bg1"/>
                </a:solidFill>
              </a:rPr>
              <a:t>EnglishZonePowerPoints</a:t>
            </a:r>
            <a:endParaRPr lang="ru-UA" altLang="ru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36.tinypic.com/6xzp1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3923928" y="116632"/>
            <a:ext cx="4176464" cy="1656184"/>
          </a:xfrm>
          <a:prstGeom prst="wedgeRoundRectCallout">
            <a:avLst>
              <a:gd name="adj1" fmla="val -37751"/>
              <a:gd name="adj2" fmla="val 9411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do my homework. I really hate it. </a:t>
            </a:r>
          </a:p>
        </p:txBody>
      </p:sp>
      <p:pic>
        <p:nvPicPr>
          <p:cNvPr id="6146" name="Picture 2" descr="http://www.functional-academics.com/img/analog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1824137" cy="181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2.bp.blogspot.com/_ELzM_S573r8/Ss7WSiF7VZI/AAAAAAAAM8w/uCCNsJ0NhAc/s400/katzen-m%C3%BCde+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3"/>
          <a:stretch/>
        </p:blipFill>
        <p:spPr bwMode="auto">
          <a:xfrm>
            <a:off x="0" y="-12940"/>
            <a:ext cx="9144000" cy="687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4716016" y="4941168"/>
            <a:ext cx="4176464" cy="1656184"/>
          </a:xfrm>
          <a:prstGeom prst="wedgeRoundRectCallout">
            <a:avLst>
              <a:gd name="adj1" fmla="val -40016"/>
              <a:gd name="adj2" fmla="val -8579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sleep. I really like to sleep in the afternoon. Zzz…</a:t>
            </a:r>
          </a:p>
        </p:txBody>
      </p:sp>
      <p:pic>
        <p:nvPicPr>
          <p:cNvPr id="7170" name="Picture 2" descr="http://www.clker.com/cliparts/f/R/1/B/Y/P/3-o-clock-h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11232"/>
            <a:ext cx="2644033" cy="259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2.bp.blogspot.com/-Wz5D0U_l7oE/Ty6yqNZn0eI/AAAAAAAAC_s/TfVWyhlrUAQ/s1600/07_lustige_katze_im_intern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763"/>
            <a:ext cx="9625364" cy="689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4355976" y="4653136"/>
            <a:ext cx="4176464" cy="1656184"/>
          </a:xfrm>
          <a:prstGeom prst="wedgeRoundRectCallout">
            <a:avLst>
              <a:gd name="adj1" fmla="val -40016"/>
              <a:gd name="adj2" fmla="val -166711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often play computer games.</a:t>
            </a:r>
          </a:p>
        </p:txBody>
      </p:sp>
      <p:pic>
        <p:nvPicPr>
          <p:cNvPr id="8194" name="Picture 2" descr="http://lingue.altervista.org/images/conversation_time_fo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174103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allmystery.de/dateien/uh43048,1271801265,lustige-katze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0" r="3496"/>
          <a:stretch/>
        </p:blipFill>
        <p:spPr bwMode="auto">
          <a:xfrm>
            <a:off x="0" y="-16648"/>
            <a:ext cx="9144000" cy="687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3923928" y="116632"/>
            <a:ext cx="4176464" cy="1656184"/>
          </a:xfrm>
          <a:prstGeom prst="wedgeRoundRectCallout">
            <a:avLst>
              <a:gd name="adj1" fmla="val -48698"/>
              <a:gd name="adj2" fmla="val 81740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have dinner! Yummy! </a:t>
            </a:r>
          </a:p>
        </p:txBody>
      </p:sp>
      <p:pic>
        <p:nvPicPr>
          <p:cNvPr id="9218" name="Picture 2" descr="http://sweetclipart.com/multisite/sweetclipart/files/wall_clock_si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21088"/>
            <a:ext cx="2293520" cy="229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ix.echtlustig.com/1301/katze-kuschelt-mit-einem-h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27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179512" y="99659"/>
            <a:ext cx="4176464" cy="1656184"/>
          </a:xfrm>
          <a:prstGeom prst="wedgeRoundRectCallout">
            <a:avLst>
              <a:gd name="adj1" fmla="val 48316"/>
              <a:gd name="adj2" fmla="val 9887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usually play with my dog. He enjoys it. </a:t>
            </a:r>
          </a:p>
        </p:txBody>
      </p:sp>
      <p:sp>
        <p:nvSpPr>
          <p:cNvPr id="2" name="AutoShape 2" descr="data:image/jpeg;base64,/9j/4AAQSkZJRgABAQAAAQABAAD/2wCEAAkGBxIHEhQTEhQUFhMXFhwYGBYXGBwaHRsYHB8aIhogGBoZHTQjGxolGxgcIzMlJSkrLi4yHx8zOzMwNyguLjcBCgoKDg0OFRAPFCwcHCQtLCwsLCwsLCwsLCwsLCwsLCwsLCw2LCssLCwsLCwsLCwsLCwsLCwsLCwsLCwsLCwsLP/AABEIAKoAqgMBIgACEQEDEQH/xAAcAAEAAgMBAQEAAAAAAAAAAAAABgcDBAUCAQj/xABFEAACAQMCBAQDBQUFAw0AAAABAgMABBEFIQYSMUEHEyJRFGFxMkKBkaEVIzNSs3J1grHRQ3PBFhclNDVUhJOisuHw8f/EABUBAQEAAAAAAAAAAAAAAAAAAAAB/8QAFBEBAAAAAAAAAAAAAAAAAAAAAP/aAAwDAQACEQMRAD8AvGlKUClKUClKwXt5HYI0krqkajLMxAAHzJoM9fGYLudhVWax4rSalKbbRrZrqTG8pBCKe23cfNio+tY08PdS4r9WsXpEfMD8NBjl2x1PQfkfrQTPWOPdN0Y8st1EG6cqnnI+oXOKis3jdYsSIILucj+SMYx77tn9K7+jeGOl6SPTbK5/ml9Z6577VJfITT0JiiHpU4SMKpOBsq5wMnGNyBQVwfGIn7OmXx/w/wDxXmTxmEAJk029QDqSuwHzyBUs4R4jn1ye8jlga3EJiCo+Of1qSS3KSu+NsGsN1JquqtK9u8VrFG7LGk0RdpuTOWYhh5cbNsMAnA5u4FBydL8ZtLvR63eI7bOp7+xFTLSNftdaGbeeKX5IwJ/LrXO0eC34rs4Zri2hLSxgurIGw3RgCRnrmo/rXg7puoeqFXtpQQQ8LbAjp6Tt89sH50Fh0qpBDxFwQCQy6lbL90583l3zgfazj5v+NSng7xJsuKSIwxhuOhgl2bPcKejfhv8AIUEypSlApSlApSlApSlApSohx9xoOGlSKFfNvZzywQjux2Bb2AJ/H9aDPxvxxbcIp6zzztjy4E+22SQDjsuR1qH23BeoceMk+sSGKAHmSyjyNu3mHPpODju39mu7wLwIdNf42/fz9QfcuTlYwfuxjpn5/ljvO6DiGSy4QSGNVjhWWVIY1RQC0jkKuw3PzPYV0dU1CPSYZJ5W5Y40LsfkBnYdz7DuaifiLo0Ez2V0Yx8Ql9aIsnfkMy+n5j1E4+dbnifpMOq6bdeagYxQSyxnusiIxUj8sfQmgk1tOLlFdfssoYfQjI/Q1krR0H/q0H+5j/8AaK3qCL8P/wDaeqf+G/ptUe1Di234gluIJL+K0tY5GgZeYLPMQBzkOx/dxZbk2BY4bcdsXjbxMeGYIhb+i5nlVvMXYlYSp9RA9QyVXBPQntkVL9EtLPW7eK5FvAfORZMmJdywyeoz1Peg3uH3tnt4vhGRrcLyxmMgrhdsAj2IIro1jggW2UKiqqjoqgAD6AdKyUHF1zim20SSGGRx508kcccSkFz5jcoYrnZAc5PyOMnauTxp4dWXFvrdTFcAemePZs9uYdHGfff2Ip4iwIRYvyrzjUbQBsDmA80bA9cb1MKCp9O4tvuApFttYBlt2OI71N/baQde/ff69atO1uEu0WSNg6MAyspyCp3BBHUEVh1TTotWieGZA8bjDKf/ALsfnVU27XHhDOqOzTaTM+FJ+1Azfpy+479evULhpWO3nW6RXQhkYBlI6EHoRWSgUpSgUpSg4PGnFEXCVs08u56Indm7Co94c8Kyxs2pX5DX04yBjAhQ9FUE7H/8+dc+wt/+cDVGuJBmysWMcIxtJMMczH+YA/8ACrFk1CKKVIS4ErqzKncqmOY/QcwoNqlcjiLiS24cVWuHILZ5EVS7tyjLFUUZIUbk9AOtbGiaxDrsKz27h426HoQR1BB3DA9QaDFr+kfthYl5+Ty7iGfPLzZ8p1fl6jGeXGe3saza7p/7Xtp7fm5POhki5sZ5edSucZGcZzjIrepQYLC3+EijjznkRVzjGeUAZx26VnpSg/PfjNoGo6zqHnfDHycx2sDc6essx5e+RzSOeo296nPgrp+paHFJa3sBjhU80JLIcFiedQEJOMnm3Pc1IvEH+Haf3jaf1lqU0ClKUGnqemRaoIxKCRHKky7kYkjOUO3XB7dK3KUoFauqadFq0TwzKHjkXlZT3H+ud62q5msa9baLyieQKz55EGWdsdeVFyxAHUgbUFf8H3UnAN5+yrlma1lPNZyt0GSf3ZPvn9frVp1C+KNPtvETTy9vIGK5eCVOqyp233G4wenWtrw24jPEVmpkwLiImKZfZ12zg77jB/OglVKUoFQ/xU1xtFsHEf8AHnIgiGdy77bb9hUwqC6xA2ua3bR+kxWcJnbffzJDypt7jkP5mgkPCGhJw3aQ2yfcX1H3c7sT9TXDvdIgstbtJ40Cyz29z5rD7/J5HKSOmfWd/p7CprWhc6UlzcQ3BLc8KSIoBHKRLyc3MMZyPLGMEd+tBw9IJn1fUCxJ8uC1WPJ2VX85nCjtlkUn6CvfD0nl6jqUSgBB8PLgAD1yIwdj7kiJPyrc1zQGvpFnt52t7lV5DIEV1ePOeWRG+1g5KnIIJPYkV74Z0P8AYiPzytNNI5eWZlClm2A2HRQAABk4oOzSlKBSlKCLeIP8O0/vG0/rLUpqLeIP8O0/vG0/rLUpoFKUoFKUoFcTWLi00OT4ubaZ0EKAZZ3AJYJFGN2Yk/dGTtnoK7dRXVOGru5vGuob0RZjWNUa3WTkUbnlLON2Ykk439I+6KDY4Ps5E+JuJIzCbmfzREccyqERBz8u3O3JzEds+9Ra5H/JLXkcDlt9RTkbsBOvQ7nALbDp3qc6JZ3NoGFzci4JI5SIhFyjuMKxzUf8WdON7p8kqYElsRcqf91uwB7ZXNBMqVpaJfrqlvDMpBEkatkHI3HuOu9btAqvfDOUavd6pegHD3AhQk59EQxt7b7/AI1YEjcoJ9hVWeGmtx8P6GbyRcl5pG5F7yPJyoq56AnAyTtQWrSog+qajo8sJvPhXt5pFi/crIrRu5wmS7HnUseU7DsdulS+gUpSgUpSgUpSgi3iD/DtP7xtP6y1KahHiVq0Vv8ADRZZpVuYLlo0VnZYIpVMkjBAeVAAdzgbH2qV6XqsOroXgkWRQxRuU/ZcdVYdVYZGxwdxQblKUoFKUoFKUoFYbu3F1G8bDKupUj5EYNYNa1NNGheeTJVANlGSzEgKqj3ZiAPrXFtdfvI7iGK6sxHHOxWOSOUy8rKjP+9HIOXKqRsTuD23oOd4PXBaw8knJt5pYemMBXPL+hqcVXfhNOks2rBBhBfMQN+4+fzBqxKDV1TPky46+W3+RqsPDu2t7rhsLdBjDmUsUBLLiRsOuAfUp9QODjFWu6hwQehGKr3wOf8A6Pkg7QXU0W/XGQ3q7Z9dQcy8VtVnsYo9WS8Auo5DGixnCQnnLSNE3X0qN8bsKtetS102GzZmjijRm6lVAJ+pArbqhSlKBSlKBSlcriLVjpcY5AHuJG8uCMnHPIemfZFGWY9lBNBEbjVZNE1a8MVpLdiZLbmaDlzE2GQJJzEAZAD5yAAQTtvUg4PsZoTdTzxCGS4nEgjD83KgjRV58Hl8zKtzFeu2+wx0OHtIGjxchbnkY880h6ySkDmY4+gAHYADtXToFKUoFKUoFKUoNLWNSi0iIzTHEalQTjOOZlUE/IFhk9hk1EuJ4Pgb6xuRdSvz3YRbVnXywJI3jZowqhsqG5ty3U9M1N5Y1mUqwBVgQQRkEHqCO4xXI07hWw0hxLBawRSKDh0QAgEb4IHtQQvwbl+Kn1aTGM3hGO23NVnVXng5GJEv51+zLfSY+i4/1qw6BVd8Bt+ytV1WzJ2Z0uYxjH2wQ+Pf7n5GrEqueOUOgapY6iP4TH4ac56K59B+gY57/pQWNSlRHVeM5LTzJIrOaa1iLCW4R4wB5ZIk5ULczcuDnA6gigl1Kx28y3Cq6nKsAwPuCMj9KyUClK43GWsnh6xuLlVDNFGWUHpzdF5sEenmIzgg4zQdW5nW1RndgqKCzMxAAUbkknYADvUc4ahbWJDqEysvOvJbROADHAcEsR2kkIDH2AUdjUB4e42j8S7uOC5KQW6KrfDF97mfOQGYj1RrjITbJ3ORsLkAxQfaUpQKUpQKUpQKUrFdXKWaNJIyoiAszMcAAdSSegoMtcji7URpFlczHPoiYjHXONv1IrNw9rUPEVulzASYn5uUkYJ5WZTsem6mof4rzftH4TTUY893OvOo6+Sh5nJ36bf50HU8KdPbTdKtVf7bK0rbYOZGZxkdiAwH4VLa8QxCBVVRhVAAHyHSvdArh8a6AvE1nNbt1ZTyH2cfZP513KUEL8KOIDrdkEl2uLY+RMpzkFdgfnkD9DUYtNEuOKbC4uIL1ra3ufNlFsqqyqGzkO/UFsFmA6Fj161v8ZxvwXfpqsYJtpQI7tF/Hlkx8vl/xqRng7TdYHnLFlJQGIjlkSNwd8tHG4Rs53yDmg6XCOpDV7K2nCcgkiVuTOeXboD7V168QxLAoVQFUDAAGAB8gK90Con4l8P3HFFp8Lbsi88ieY7MRyxg5OAB6z022+tSylBBeCfC6y4UIkAaa4H+0ft/YUbD6nJ+dTqlKBSlKBSlKBSlKBUB4+uzPd29tNa3U1iq+dL5Nu8yySAkRRsU+6pBcg9cIDsan1KCD+FGoR/s7Ajkijhln/iRmNeUzSt6c9QoOD7EEdq5vh/zcWX9zqrj90pNvaZz9gfbYdt+mfqKcfXnntFolgAkk5LTGMYEULMWkLY6Fst1/m+Yqe6LpceiwRwRDlSNeUD/ADP1J3oN2lKUClKUGvf2UeoxvFKoaN1KspGQQaq7QLuTwxu/gbpubT52Jtpjn922fsN7de/1HsLZrm8Q6FBxFA0FwgZG/MHsVPYig6KsHGQcg9CK+1UVlrd34WOLa/57jT22huVXJj6ZVwPrnB39s9Ba1jex6giyROrxsMhlOQRQQniq21HR4JZl1Ry/SKL4aD1yMcRxr6eY5Ygdz9al+iRTw28S3LrJOEAkdQAGfuQAAMZ+QrhyBtU1YKwbyLSASDYhTcSlhvnZisS7Y6c7Z6jEqoFKUoFKjOqcVvbvKtvZz3Qg/itEUAVgOYoodgZHCkHCAncDqcV3dNvV1KKOZM8sihhzAqcEdwdwaDZpSlBCuJuJLiwvWgS4sbeJbaOUvdBt2d5VwCJVHSMfrUm0Rp3iBneGRychoFZUKnpgM7H8c1F9fl0aa9cajHCs6RIqSXQAR4t2/dGT0EhmYHHq/AV78LERILowBhateSG2zzcph5YwPL5v9nzh8Y260E0qLcecXLwzEFRTLdy+mCFftMx2BI/lBrS434/j0Jxa26G4v3HohUZAJ6eYc7bb49t+lYuBOC5LJzfag3nag/cnIiU/cQdB17fhQbPhxwm+gxvNcnnvbg88zncgn7gPsKmVKUClKUClKUClKUGvf2UeoxvFKgeNwVZW6EHrVXajwXf8DMZ9EkZ4MhpLJzzZA68hbrt7EN7E9KtmlBXnDvi3Z37eTdhrK4GzJNsoO33zjHX7wHSrCVg4yCCPcVw+JeELLicAXUCuR0cZVxn2ZSD+B2+VQiTw41Dh0H9kajIi9RDNhlzvgAlSv/poLUpVWJxprmiFVvdM81c4Mluc5HXZQTv19hWxb+M1nv51vdwkdcx5xjrkg9qDxw3w9c38V1L+0LuJxdXHLGrDljIkfl51YEnOzYOMgjtUz4K1Z9csba4kGHkiVmwMDm7kD2JGarjVeLuGtYkaWSSdXb7fl/ERh9setYyATjbPXGBnYV2ofF/RbFEjidwigKqpC4CqBsACBsKCyKVV8njHHdECzsrq4JPUKQDt22rA15xNxRgRxR6fCc5kYqXI7DlOWB/wj60FhcQ6rZ6RGZLx4kRd/Xgn/CuMsfkBmq7l4x1DjZhBosRgtwcPeSKAAB2jU7fLABP0610dH8I7cSCfUJpb2fG/mE8mf7OckfInG/SrEt7dLVQiKqqNgqgAD6AUEZ4K4FtuFFLDMty38S4k3dieuM9BUqpSgUpSgUpSgUpSgUpSgUpSgUpSgVhltUmBDIrA9QQDn61mpQc79hWv/d4f/LX/AEr0mi20ZyIIQfcRr/pW/Sg8RxLFsoAHyGP8q90pQKUpQKUpQKUpQKUp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jpeg;base64,/9j/4AAQSkZJRgABAQAAAQABAAD/2wCEAAkGBxIHEhQTEhQUFhMXFhwYGBYXGBwaHRsYHB8aIhogGBoZHTQjGxolGxgcIzMlJSkrLi4yHx8zOzMwNyguLjcBCgoKDg0OFRAPFCwcHCQtLCwsLCwsLCwsLCwsLCwsLCwsLCw2LCssLCwsLCwsLCwsLCwsLCwsLCwsLCwsLCwsLP/AABEIAKoAqgMBIgACEQEDEQH/xAAcAAEAAgMBAQEAAAAAAAAAAAAABgcDBAUCAQj/xABFEAACAQMCBAQDBQUFAw0AAAABAgMABBEFIQYSMUEHEyJRFGFxMkKBkaEVIzNSs3J1grHRQ3PBFhclNDVUhJOisuHw8f/EABUBAQEAAAAAAAAAAAAAAAAAAAAB/8QAFBEBAAAAAAAAAAAAAAAAAAAAAP/aAAwDAQACEQMRAD8AvGlKUClKUClKwXt5HYI0krqkajLMxAAHzJoM9fGYLudhVWax4rSalKbbRrZrqTG8pBCKe23cfNio+tY08PdS4r9WsXpEfMD8NBjl2x1PQfkfrQTPWOPdN0Y8st1EG6cqnnI+oXOKis3jdYsSIILucj+SMYx77tn9K7+jeGOl6SPTbK5/ml9Z6577VJfITT0JiiHpU4SMKpOBsq5wMnGNyBQVwfGIn7OmXx/w/wDxXmTxmEAJk029QDqSuwHzyBUs4R4jn1ye8jlga3EJiCo+Of1qSS3KSu+NsGsN1JquqtK9u8VrFG7LGk0RdpuTOWYhh5cbNsMAnA5u4FBydL8ZtLvR63eI7bOp7+xFTLSNftdaGbeeKX5IwJ/LrXO0eC34rs4Zri2hLSxgurIGw3RgCRnrmo/rXg7puoeqFXtpQQQ8LbAjp6Tt89sH50Fh0qpBDxFwQCQy6lbL90583l3zgfazj5v+NSng7xJsuKSIwxhuOhgl2bPcKejfhv8AIUEypSlApSlApSlApSlApSohx9xoOGlSKFfNvZzywQjux2Bb2AJ/H9aDPxvxxbcIp6zzztjy4E+22SQDjsuR1qH23BeoceMk+sSGKAHmSyjyNu3mHPpODju39mu7wLwIdNf42/fz9QfcuTlYwfuxjpn5/ljvO6DiGSy4QSGNVjhWWVIY1RQC0jkKuw3PzPYV0dU1CPSYZJ5W5Y40LsfkBnYdz7DuaifiLo0Ez2V0Yx8Ql9aIsnfkMy+n5j1E4+dbnifpMOq6bdeagYxQSyxnusiIxUj8sfQmgk1tOLlFdfssoYfQjI/Q1krR0H/q0H+5j/8AaK3qCL8P/wDaeqf+G/ptUe1Di234gluIJL+K0tY5GgZeYLPMQBzkOx/dxZbk2BY4bcdsXjbxMeGYIhb+i5nlVvMXYlYSp9RA9QyVXBPQntkVL9EtLPW7eK5FvAfORZMmJdywyeoz1Peg3uH3tnt4vhGRrcLyxmMgrhdsAj2IIro1jggW2UKiqqjoqgAD6AdKyUHF1zim20SSGGRx508kcccSkFz5jcoYrnZAc5PyOMnauTxp4dWXFvrdTFcAemePZs9uYdHGfff2Ip4iwIRYvyrzjUbQBsDmA80bA9cb1MKCp9O4tvuApFttYBlt2OI71N/baQde/ff69atO1uEu0WSNg6MAyspyCp3BBHUEVh1TTotWieGZA8bjDKf/ALsfnVU27XHhDOqOzTaTM+FJ+1Azfpy+479evULhpWO3nW6RXQhkYBlI6EHoRWSgUpSgUpSg4PGnFEXCVs08u56Indm7Co94c8Kyxs2pX5DX04yBjAhQ9FUE7H/8+dc+wt/+cDVGuJBmysWMcIxtJMMczH+YA/8ACrFk1CKKVIS4ErqzKncqmOY/QcwoNqlcjiLiS24cVWuHILZ5EVS7tyjLFUUZIUbk9AOtbGiaxDrsKz27h426HoQR1BB3DA9QaDFr+kfthYl5+Ty7iGfPLzZ8p1fl6jGeXGe3saza7p/7Xtp7fm5POhki5sZ5edSucZGcZzjIrepQYLC3+EijjznkRVzjGeUAZx26VnpSg/PfjNoGo6zqHnfDHycx2sDc6essx5e+RzSOeo296nPgrp+paHFJa3sBjhU80JLIcFiedQEJOMnm3Pc1IvEH+Haf3jaf1lqU0ClKUGnqemRaoIxKCRHKky7kYkjOUO3XB7dK3KUoFauqadFq0TwzKHjkXlZT3H+ud62q5msa9baLyieQKz55EGWdsdeVFyxAHUgbUFf8H3UnAN5+yrlma1lPNZyt0GSf3ZPvn9frVp1C+KNPtvETTy9vIGK5eCVOqyp233G4wenWtrw24jPEVmpkwLiImKZfZ12zg77jB/OglVKUoFQ/xU1xtFsHEf8AHnIgiGdy77bb9hUwqC6xA2ua3bR+kxWcJnbffzJDypt7jkP5mgkPCGhJw3aQ2yfcX1H3c7sT9TXDvdIgstbtJ40Cyz29z5rD7/J5HKSOmfWd/p7CprWhc6UlzcQ3BLc8KSIoBHKRLyc3MMZyPLGMEd+tBw9IJn1fUCxJ8uC1WPJ2VX85nCjtlkUn6CvfD0nl6jqUSgBB8PLgAD1yIwdj7kiJPyrc1zQGvpFnt52t7lV5DIEV1ePOeWRG+1g5KnIIJPYkV74Z0P8AYiPzytNNI5eWZlClm2A2HRQAABk4oOzSlKBSlKCLeIP8O0/vG0/rLUpqLeIP8O0/vG0/rLUpoFKUoFKUoFcTWLi00OT4ubaZ0EKAZZ3AJYJFGN2Yk/dGTtnoK7dRXVOGru5vGuob0RZjWNUa3WTkUbnlLON2Ykk439I+6KDY4Ps5E+JuJIzCbmfzREccyqERBz8u3O3JzEds+9Ra5H/JLXkcDlt9RTkbsBOvQ7nALbDp3qc6JZ3NoGFzci4JI5SIhFyjuMKxzUf8WdON7p8kqYElsRcqf91uwB7ZXNBMqVpaJfrqlvDMpBEkatkHI3HuOu9btAqvfDOUavd6pegHD3AhQk59EQxt7b7/AI1YEjcoJ9hVWeGmtx8P6GbyRcl5pG5F7yPJyoq56AnAyTtQWrSog+qajo8sJvPhXt5pFi/crIrRu5wmS7HnUseU7DsdulS+gUpSgUpSgUpSgi3iD/DtP7xtP6y1KahHiVq0Vv8ADRZZpVuYLlo0VnZYIpVMkjBAeVAAdzgbH2qV6XqsOroXgkWRQxRuU/ZcdVYdVYZGxwdxQblKUoFKUoFKUoFYbu3F1G8bDKupUj5EYNYNa1NNGheeTJVANlGSzEgKqj3ZiAPrXFtdfvI7iGK6sxHHOxWOSOUy8rKjP+9HIOXKqRsTuD23oOd4PXBaw8knJt5pYemMBXPL+hqcVXfhNOks2rBBhBfMQN+4+fzBqxKDV1TPky46+W3+RqsPDu2t7rhsLdBjDmUsUBLLiRsOuAfUp9QODjFWu6hwQehGKr3wOf8A6Pkg7QXU0W/XGQ3q7Z9dQcy8VtVnsYo9WS8Auo5DGixnCQnnLSNE3X0qN8bsKtetS102GzZmjijRm6lVAJ+pArbqhSlKBSlKBSlcriLVjpcY5AHuJG8uCMnHPIemfZFGWY9lBNBEbjVZNE1a8MVpLdiZLbmaDlzE2GQJJzEAZAD5yAAQTtvUg4PsZoTdTzxCGS4nEgjD83KgjRV58Hl8zKtzFeu2+wx0OHtIGjxchbnkY880h6ySkDmY4+gAHYADtXToFKUoFKUoFKUoNLWNSi0iIzTHEalQTjOOZlUE/IFhk9hk1EuJ4Pgb6xuRdSvz3YRbVnXywJI3jZowqhsqG5ty3U9M1N5Y1mUqwBVgQQRkEHqCO4xXI07hWw0hxLBawRSKDh0QAgEb4IHtQQvwbl+Kn1aTGM3hGO23NVnVXng5GJEv51+zLfSY+i4/1qw6BVd8Bt+ytV1WzJ2Z0uYxjH2wQ+Pf7n5GrEqueOUOgapY6iP4TH4ac56K59B+gY57/pQWNSlRHVeM5LTzJIrOaa1iLCW4R4wB5ZIk5ULczcuDnA6gigl1Kx28y3Cq6nKsAwPuCMj9KyUClK43GWsnh6xuLlVDNFGWUHpzdF5sEenmIzgg4zQdW5nW1RndgqKCzMxAAUbkknYADvUc4ahbWJDqEysvOvJbROADHAcEsR2kkIDH2AUdjUB4e42j8S7uOC5KQW6KrfDF97mfOQGYj1RrjITbJ3ORsLkAxQfaUpQKUpQKUpQKUrFdXKWaNJIyoiAszMcAAdSSegoMtcji7URpFlczHPoiYjHXONv1IrNw9rUPEVulzASYn5uUkYJ5WZTsem6mof4rzftH4TTUY893OvOo6+Sh5nJ36bf50HU8KdPbTdKtVf7bK0rbYOZGZxkdiAwH4VLa8QxCBVVRhVAAHyHSvdArh8a6AvE1nNbt1ZTyH2cfZP513KUEL8KOIDrdkEl2uLY+RMpzkFdgfnkD9DUYtNEuOKbC4uIL1ra3ufNlFsqqyqGzkO/UFsFmA6Fj161v8ZxvwXfpqsYJtpQI7tF/Hlkx8vl/xqRng7TdYHnLFlJQGIjlkSNwd8tHG4Rs53yDmg6XCOpDV7K2nCcgkiVuTOeXboD7V168QxLAoVQFUDAAGAB8gK90Con4l8P3HFFp8Lbsi88ieY7MRyxg5OAB6z022+tSylBBeCfC6y4UIkAaa4H+0ft/YUbD6nJ+dTqlKBSlKBSlKBSlKBUB4+uzPd29tNa3U1iq+dL5Nu8yySAkRRsU+6pBcg9cIDsan1KCD+FGoR/s7Ajkijhln/iRmNeUzSt6c9QoOD7EEdq5vh/zcWX9zqrj90pNvaZz9gfbYdt+mfqKcfXnntFolgAkk5LTGMYEULMWkLY6Fst1/m+Yqe6LpceiwRwRDlSNeUD/ADP1J3oN2lKUClKUGvf2UeoxvFKoaN1KspGQQaq7QLuTwxu/gbpubT52Jtpjn922fsN7de/1HsLZrm8Q6FBxFA0FwgZG/MHsVPYig6KsHGQcg9CK+1UVlrd34WOLa/57jT22huVXJj6ZVwPrnB39s9Ba1jex6giyROrxsMhlOQRQQniq21HR4JZl1Ry/SKL4aD1yMcRxr6eY5Ygdz9al+iRTw28S3LrJOEAkdQAGfuQAAMZ+QrhyBtU1YKwbyLSASDYhTcSlhvnZisS7Y6c7Z6jEqoFKUoFKjOqcVvbvKtvZz3Qg/itEUAVgOYoodgZHCkHCAncDqcV3dNvV1KKOZM8sihhzAqcEdwdwaDZpSlBCuJuJLiwvWgS4sbeJbaOUvdBt2d5VwCJVHSMfrUm0Rp3iBneGRychoFZUKnpgM7H8c1F9fl0aa9cajHCs6RIqSXQAR4t2/dGT0EhmYHHq/AV78LERILowBhateSG2zzcph5YwPL5v9nzh8Y260E0qLcecXLwzEFRTLdy+mCFftMx2BI/lBrS434/j0Jxa26G4v3HohUZAJ6eYc7bb49t+lYuBOC5LJzfag3nag/cnIiU/cQdB17fhQbPhxwm+gxvNcnnvbg88zncgn7gPsKmVKUClKUClKUClKUGvf2UeoxvFKgeNwVZW6EHrVXajwXf8DMZ9EkZ4MhpLJzzZA68hbrt7EN7E9KtmlBXnDvi3Z37eTdhrK4GzJNsoO33zjHX7wHSrCVg4yCCPcVw+JeELLicAXUCuR0cZVxn2ZSD+B2+VQiTw41Dh0H9kajIi9RDNhlzvgAlSv/poLUpVWJxprmiFVvdM81c4Mluc5HXZQTv19hWxb+M1nv51vdwkdcx5xjrkg9qDxw3w9c38V1L+0LuJxdXHLGrDljIkfl51YEnOzYOMgjtUz4K1Z9csba4kGHkiVmwMDm7kD2JGarjVeLuGtYkaWSSdXb7fl/ERh9setYyATjbPXGBnYV2ofF/RbFEjidwigKqpC4CqBsACBsKCyKVV8njHHdECzsrq4JPUKQDt22rA15xNxRgRxR6fCc5kYqXI7DlOWB/wj60FhcQ6rZ6RGZLx4kRd/Xgn/CuMsfkBmq7l4x1DjZhBosRgtwcPeSKAAB2jU7fLABP0610dH8I7cSCfUJpb2fG/mE8mf7OckfInG/SrEt7dLVQiKqqNgqgAD6AUEZ4K4FtuFFLDMty38S4k3dieuM9BUqpSgUpSgUpSgUpSgUpSgUpSgUpSgVhltUmBDIrA9QQDn61mpQc79hWv/d4f/LX/AEr0mi20ZyIIQfcRr/pW/Sg8RxLFsoAHyGP8q90pQKUpQKUpQKUpQKUpQ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6" name="Picture 6" descr="http://www.clker.com/cliparts/4/i/L/U/q/e/7-o-clock-m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861048"/>
            <a:ext cx="28289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1.myvideo.de/de/movie13/2b/thumbs/4662991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8" r="10481" b="20690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-17011" y="3266"/>
            <a:ext cx="4176464" cy="1656184"/>
          </a:xfrm>
          <a:prstGeom prst="wedgeRoundRectCallout">
            <a:avLst>
              <a:gd name="adj1" fmla="val 36237"/>
              <a:gd name="adj2" fmla="val 8078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clean my teeth again.</a:t>
            </a:r>
          </a:p>
        </p:txBody>
      </p:sp>
      <p:pic>
        <p:nvPicPr>
          <p:cNvPr id="11266" name="Picture 2" descr="http://www.gbestdeals.com/i/store/Eight_O_clo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53136"/>
            <a:ext cx="1915646" cy="192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6">
            <a:hlinkClick r:id="rId4"/>
            <a:extLst>
              <a:ext uri="{FF2B5EF4-FFF2-40B4-BE49-F238E27FC236}">
                <a16:creationId xmlns:a16="http://schemas.microsoft.com/office/drawing/2014/main" id="{2C83AA6E-C488-C6D4-CA3E-E40A6C7D1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6484074"/>
            <a:ext cx="76733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UA" dirty="0">
                <a:solidFill>
                  <a:schemeClr val="bg1"/>
                </a:solidFill>
              </a:rPr>
              <a:t>Click here to download more  https://</a:t>
            </a:r>
            <a:r>
              <a:rPr lang="en-US" altLang="ru-UA" dirty="0" err="1">
                <a:solidFill>
                  <a:schemeClr val="bg1"/>
                </a:solidFill>
              </a:rPr>
              <a:t>t.me</a:t>
            </a:r>
            <a:r>
              <a:rPr lang="en-US" altLang="ru-UA" dirty="0">
                <a:solidFill>
                  <a:schemeClr val="bg1"/>
                </a:solidFill>
              </a:rPr>
              <a:t>/</a:t>
            </a:r>
            <a:r>
              <a:rPr lang="en-US" altLang="ru-UA" dirty="0" err="1">
                <a:solidFill>
                  <a:schemeClr val="bg1"/>
                </a:solidFill>
              </a:rPr>
              <a:t>EnglishZonePowerPoints</a:t>
            </a:r>
            <a:endParaRPr lang="ru-UA" altLang="ru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1.bp.blogspot.com/-M7LZXeEYFHY/Um9sLKG1GhI/AAAAAAAAUIQ/iaHYNyE90oM/s1600/dicke-faule-Katze-auf-Bett-lusti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8" r="8566"/>
          <a:stretch/>
        </p:blipFill>
        <p:spPr bwMode="auto">
          <a:xfrm>
            <a:off x="1" y="-57123"/>
            <a:ext cx="9144000" cy="701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3923928" y="116632"/>
            <a:ext cx="4176464" cy="1656184"/>
          </a:xfrm>
          <a:prstGeom prst="wedgeRoundRectCallout">
            <a:avLst>
              <a:gd name="adj1" fmla="val -48698"/>
              <a:gd name="adj2" fmla="val 81740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 go to bed.</a:t>
            </a:r>
          </a:p>
        </p:txBody>
      </p:sp>
      <p:pic>
        <p:nvPicPr>
          <p:cNvPr id="12290" name="Picture 2" descr="https://images.rapgenius.com/231888120170fa80eca97a19f28d11c2.300x300x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8904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155</Words>
  <Application>Microsoft Macintosh PowerPoint</Application>
  <PresentationFormat>Экран (4:3)</PresentationFormat>
  <Paragraphs>16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Artem Merkuschew</dc:creator>
  <cp:lastModifiedBy>Microsoft Office User</cp:lastModifiedBy>
  <cp:revision>29</cp:revision>
  <dcterms:created xsi:type="dcterms:W3CDTF">2014-03-06T05:58:32Z</dcterms:created>
  <dcterms:modified xsi:type="dcterms:W3CDTF">2023-05-17T12:06:24Z</dcterms:modified>
</cp:coreProperties>
</file>