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FF66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18"/>
    <p:restoredTop sz="94692"/>
  </p:normalViewPr>
  <p:slideViewPr>
    <p:cSldViewPr>
      <p:cViewPr varScale="1">
        <p:scale>
          <a:sx n="90" d="100"/>
          <a:sy n="90" d="100"/>
        </p:scale>
        <p:origin x="704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FBC30-C122-460C-BBDD-0D45A7E03721}" type="datetimeFigureOut">
              <a:rPr lang="pt-PT"/>
              <a:pPr>
                <a:defRPr/>
              </a:pPr>
              <a:t>17/05/23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A68E5-EC26-44CF-AB73-787A273ED6C2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E2DC5-2B01-4D9C-9778-59A39B749D78}" type="datetimeFigureOut">
              <a:rPr lang="pt-PT"/>
              <a:pPr>
                <a:defRPr/>
              </a:pPr>
              <a:t>17/05/23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4BA19-3240-4DA6-810E-697CB58AB800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676F6-1557-4E92-A479-414D2CC27782}" type="datetimeFigureOut">
              <a:rPr lang="pt-PT"/>
              <a:pPr>
                <a:defRPr/>
              </a:pPr>
              <a:t>17/05/23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154C2-5064-4558-A65B-77C5F4745E59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69057-1C83-4F08-998C-4302CCD93B8E}" type="datetimeFigureOut">
              <a:rPr lang="pt-PT"/>
              <a:pPr>
                <a:defRPr/>
              </a:pPr>
              <a:t>17/05/23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32720-0542-42CD-8FA2-61C4BE5C499D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ADE16-C500-4541-B1AB-6A42A2A3E0FF}" type="datetimeFigureOut">
              <a:rPr lang="pt-PT"/>
              <a:pPr>
                <a:defRPr/>
              </a:pPr>
              <a:t>17/05/23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30743-1E18-4C74-A849-89E4E488653C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CFF0B-A08B-43A7-AFC8-E806CB291A76}" type="datetimeFigureOut">
              <a:rPr lang="pt-PT"/>
              <a:pPr>
                <a:defRPr/>
              </a:pPr>
              <a:t>17/05/23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75D8A-B273-42ED-BB8D-0FC1E6FC3212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2DE35-D3B6-4A47-8BA2-7428795E8B66}" type="datetimeFigureOut">
              <a:rPr lang="pt-PT"/>
              <a:pPr>
                <a:defRPr/>
              </a:pPr>
              <a:t>17/05/23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51B0A-5411-4AF9-B8C2-D5E072859FD5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FAA00-85E7-47CE-BD06-3B08CAEBEA02}" type="datetimeFigureOut">
              <a:rPr lang="pt-PT"/>
              <a:pPr>
                <a:defRPr/>
              </a:pPr>
              <a:t>17/05/23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49BD9-9F4F-42CA-B8E4-1C99FCE40B8F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PT" noProof="0"/>
              <a:t>Clique no ícone para adicionar uma imagem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FDADC-E7A4-4D83-8906-89CFA492FD84}" type="datetimeFigureOut">
              <a:rPr lang="pt-PT"/>
              <a:pPr>
                <a:defRPr/>
              </a:pPr>
              <a:t>17/05/23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A8BD7-3D66-4E92-B049-0ABF8D6B7D8C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7627A-FFD1-4353-B8E5-9930694DEAAF}" type="datetimeFigureOut">
              <a:rPr lang="pt-PT"/>
              <a:pPr>
                <a:defRPr/>
              </a:pPr>
              <a:t>17/05/23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38011-844C-41A6-9764-C887E393A7F9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CB757-4F2E-470D-88B3-0B3111E3BEB1}" type="datetimeFigureOut">
              <a:rPr lang="pt-PT"/>
              <a:pPr>
                <a:defRPr/>
              </a:pPr>
              <a:t>17/05/23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4A2CA-6903-44D7-AEA9-6F9522DD385E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[moldura+halloween+3.png]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E60A143-869E-41FE-AE46-F9DEDE6C0354}" type="datetimeFigureOut">
              <a:rPr lang="pt-PT"/>
              <a:pPr>
                <a:defRPr/>
              </a:pPr>
              <a:t>17/05/23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4E0905-F7AD-4694-826E-BF2BA68B2B93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pic>
        <p:nvPicPr>
          <p:cNvPr id="1031" name="Picture 10" descr="http://t3.gstatic.com/images?q=tbn:ANd9GcQIlAdorTZStWccO87-RRKIGomWoGvTEAOEZSEp96sD_sX8WWQ&amp;t=1&amp;usg=__zWxa4XJ9MtXg03XUZ8U6zRM-2Y0=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01000" y="0"/>
            <a:ext cx="11430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10" descr="http://t3.gstatic.com/images?q=tbn:ANd9GcQIlAdorTZStWccO87-RRKIGomWoGvTEAOEZSEp96sD_sX8WWQ&amp;t=1&amp;usg=__zWxa4XJ9MtXg03XUZ8U6zRM-2Y0=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01000" y="1714500"/>
            <a:ext cx="11430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0" descr="http://t3.gstatic.com/images?q=tbn:ANd9GcQIlAdorTZStWccO87-RRKIGomWoGvTEAOEZSEp96sD_sX8WWQ&amp;t=1&amp;usg=__zWxa4XJ9MtXg03XUZ8U6zRM-2Y0=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214688"/>
            <a:ext cx="11430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 descr="http://t3.gstatic.com/images?q=tbn:ANd9GcQIlAdorTZStWccO87-RRKIGomWoGvTEAOEZSEp96sD_sX8WWQ&amp;t=1&amp;usg=__zWxa4XJ9MtXg03XUZ8U6zRM-2Y0=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3" y="5786438"/>
            <a:ext cx="11430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0" descr="http://t3.gstatic.com/images?q=tbn:ANd9GcQIlAdorTZStWccO87-RRKIGomWoGvTEAOEZSEp96sD_sX8WWQ&amp;t=1&amp;usg=__zWxa4XJ9MtXg03XUZ8U6zRM-2Y0=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0" y="-285750"/>
            <a:ext cx="11430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0" descr="http://t3.gstatic.com/images?q=tbn:ANd9GcQIlAdorTZStWccO87-RRKIGomWoGvTEAOEZSEp96sD_sX8WWQ&amp;t=1&amp;usg=__zWxa4XJ9MtXg03XUZ8U6zRM-2Y0=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38" y="-285750"/>
            <a:ext cx="11430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1" descr="C:\Documents and Settings\vanda\Os meus documentos\blog\bananers\vanda51 logo  work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6180138"/>
            <a:ext cx="1071563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0" descr="http://t3.gstatic.com/images?q=tbn:ANd9GcQIlAdorTZStWccO87-RRKIGomWoGvTEAOEZSEp96sD_sX8WWQ&amp;t=1&amp;usg=__zWxa4XJ9MtXg03XUZ8U6zRM-2Y0=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63" y="5786438"/>
            <a:ext cx="11430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.me/EnglishZonePowerPoint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Knock%20Knock,%20Trick%20or%20Treat.flv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This%20Is%20Halloween.flv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audio" Target="../media/audio12.wav"/><Relationship Id="rId18" Type="http://schemas.openxmlformats.org/officeDocument/2006/relationships/audio" Target="../media/audio17.wav"/><Relationship Id="rId26" Type="http://schemas.openxmlformats.org/officeDocument/2006/relationships/image" Target="../media/image12.png"/><Relationship Id="rId39" Type="http://schemas.openxmlformats.org/officeDocument/2006/relationships/hyperlink" Target="https://t.me/EnglishZonePowerPoints" TargetMode="External"/><Relationship Id="rId21" Type="http://schemas.openxmlformats.org/officeDocument/2006/relationships/image" Target="../media/image7.png"/><Relationship Id="rId34" Type="http://schemas.openxmlformats.org/officeDocument/2006/relationships/image" Target="../media/image20.png"/><Relationship Id="rId7" Type="http://schemas.openxmlformats.org/officeDocument/2006/relationships/audio" Target="../media/audio6.wav"/><Relationship Id="rId12" Type="http://schemas.openxmlformats.org/officeDocument/2006/relationships/audio" Target="../media/audio11.wav"/><Relationship Id="rId17" Type="http://schemas.openxmlformats.org/officeDocument/2006/relationships/audio" Target="../media/audio16.wav"/><Relationship Id="rId25" Type="http://schemas.openxmlformats.org/officeDocument/2006/relationships/image" Target="../media/image11.png"/><Relationship Id="rId33" Type="http://schemas.openxmlformats.org/officeDocument/2006/relationships/image" Target="../media/image19.wmf"/><Relationship Id="rId38" Type="http://schemas.openxmlformats.org/officeDocument/2006/relationships/image" Target="../media/image24.wmf"/><Relationship Id="rId2" Type="http://schemas.openxmlformats.org/officeDocument/2006/relationships/audio" Target="../media/audio1.wav"/><Relationship Id="rId16" Type="http://schemas.openxmlformats.org/officeDocument/2006/relationships/audio" Target="../media/audio15.wav"/><Relationship Id="rId20" Type="http://schemas.openxmlformats.org/officeDocument/2006/relationships/image" Target="../media/image6.png"/><Relationship Id="rId29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audio" Target="../media/audio10.wav"/><Relationship Id="rId24" Type="http://schemas.openxmlformats.org/officeDocument/2006/relationships/image" Target="../media/image10.wmf"/><Relationship Id="rId32" Type="http://schemas.openxmlformats.org/officeDocument/2006/relationships/image" Target="../media/image18.wmf"/><Relationship Id="rId37" Type="http://schemas.openxmlformats.org/officeDocument/2006/relationships/image" Target="../media/image23.png"/><Relationship Id="rId5" Type="http://schemas.openxmlformats.org/officeDocument/2006/relationships/audio" Target="../media/audio4.wav"/><Relationship Id="rId15" Type="http://schemas.openxmlformats.org/officeDocument/2006/relationships/audio" Target="../media/audio14.wav"/><Relationship Id="rId23" Type="http://schemas.openxmlformats.org/officeDocument/2006/relationships/image" Target="../media/image9.png"/><Relationship Id="rId28" Type="http://schemas.openxmlformats.org/officeDocument/2006/relationships/image" Target="../media/image14.png"/><Relationship Id="rId36" Type="http://schemas.openxmlformats.org/officeDocument/2006/relationships/image" Target="../media/image22.png"/><Relationship Id="rId10" Type="http://schemas.openxmlformats.org/officeDocument/2006/relationships/audio" Target="../media/audio9.wav"/><Relationship Id="rId19" Type="http://schemas.openxmlformats.org/officeDocument/2006/relationships/audio" Target="../media/audio18.wav"/><Relationship Id="rId31" Type="http://schemas.openxmlformats.org/officeDocument/2006/relationships/image" Target="../media/image17.jpeg"/><Relationship Id="rId4" Type="http://schemas.openxmlformats.org/officeDocument/2006/relationships/audio" Target="../media/audio3.wav"/><Relationship Id="rId9" Type="http://schemas.openxmlformats.org/officeDocument/2006/relationships/audio" Target="../media/audio8.wav"/><Relationship Id="rId14" Type="http://schemas.openxmlformats.org/officeDocument/2006/relationships/audio" Target="../media/audio13.wav"/><Relationship Id="rId22" Type="http://schemas.openxmlformats.org/officeDocument/2006/relationships/image" Target="../media/image8.png"/><Relationship Id="rId27" Type="http://schemas.openxmlformats.org/officeDocument/2006/relationships/image" Target="../media/image13.png"/><Relationship Id="rId30" Type="http://schemas.openxmlformats.org/officeDocument/2006/relationships/image" Target="../media/image16.jpeg"/><Relationship Id="rId35" Type="http://schemas.openxmlformats.org/officeDocument/2006/relationships/image" Target="../media/image21.wmf"/><Relationship Id="rId8" Type="http://schemas.openxmlformats.org/officeDocument/2006/relationships/audio" Target="../media/audio7.wav"/><Relationship Id="rId3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0.wav"/><Relationship Id="rId7" Type="http://schemas.openxmlformats.org/officeDocument/2006/relationships/image" Target="../media/image8.png"/><Relationship Id="rId2" Type="http://schemas.openxmlformats.org/officeDocument/2006/relationships/audio" Target="../media/audio19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audio" Target="../media/audio22.wav"/><Relationship Id="rId4" Type="http://schemas.openxmlformats.org/officeDocument/2006/relationships/audio" Target="../media/audio2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0.wav"/><Relationship Id="rId7" Type="http://schemas.openxmlformats.org/officeDocument/2006/relationships/image" Target="../media/image9.png"/><Relationship Id="rId2" Type="http://schemas.openxmlformats.org/officeDocument/2006/relationships/audio" Target="../media/audio19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audio" Target="../media/audio22.wav"/><Relationship Id="rId4" Type="http://schemas.openxmlformats.org/officeDocument/2006/relationships/audio" Target="../media/audio2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0.wav"/><Relationship Id="rId7" Type="http://schemas.openxmlformats.org/officeDocument/2006/relationships/image" Target="../media/image25.png"/><Relationship Id="rId2" Type="http://schemas.openxmlformats.org/officeDocument/2006/relationships/audio" Target="../media/audio19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audio" Target="../media/audio22.wav"/><Relationship Id="rId4" Type="http://schemas.openxmlformats.org/officeDocument/2006/relationships/audio" Target="../media/audio21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EnglishZonePowerPoints" TargetMode="External"/><Relationship Id="rId3" Type="http://schemas.openxmlformats.org/officeDocument/2006/relationships/audio" Target="../media/audio20.wav"/><Relationship Id="rId7" Type="http://schemas.openxmlformats.org/officeDocument/2006/relationships/image" Target="../media/image12.png"/><Relationship Id="rId2" Type="http://schemas.openxmlformats.org/officeDocument/2006/relationships/audio" Target="../media/audio19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audio" Target="../media/audio22.wav"/><Relationship Id="rId4" Type="http://schemas.openxmlformats.org/officeDocument/2006/relationships/audio" Target="../media/audio2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0.wav"/><Relationship Id="rId7" Type="http://schemas.openxmlformats.org/officeDocument/2006/relationships/image" Target="../media/image16.jpeg"/><Relationship Id="rId2" Type="http://schemas.openxmlformats.org/officeDocument/2006/relationships/audio" Target="../media/audio19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audio" Target="../media/audio22.wav"/><Relationship Id="rId4" Type="http://schemas.openxmlformats.org/officeDocument/2006/relationships/audio" Target="../media/audio2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0.wav"/><Relationship Id="rId7" Type="http://schemas.openxmlformats.org/officeDocument/2006/relationships/image" Target="../media/image22.png"/><Relationship Id="rId2" Type="http://schemas.openxmlformats.org/officeDocument/2006/relationships/audio" Target="../media/audio19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audio" Target="../media/audio22.wav"/><Relationship Id="rId4" Type="http://schemas.openxmlformats.org/officeDocument/2006/relationships/audio" Target="../media/audio2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0.wav"/><Relationship Id="rId7" Type="http://schemas.openxmlformats.org/officeDocument/2006/relationships/image" Target="../media/image10.wmf"/><Relationship Id="rId2" Type="http://schemas.openxmlformats.org/officeDocument/2006/relationships/audio" Target="../media/audio19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audio" Target="../media/audio22.wav"/><Relationship Id="rId4" Type="http://schemas.openxmlformats.org/officeDocument/2006/relationships/audio" Target="../media/audio2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0.wav"/><Relationship Id="rId7" Type="http://schemas.openxmlformats.org/officeDocument/2006/relationships/image" Target="../media/image17.jpeg"/><Relationship Id="rId2" Type="http://schemas.openxmlformats.org/officeDocument/2006/relationships/audio" Target="../media/audio19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audio" Target="../media/audio22.wav"/><Relationship Id="rId4" Type="http://schemas.openxmlformats.org/officeDocument/2006/relationships/audio" Target="../media/audio2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23.wav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t.me/EnglishZonePowerPoints" TargetMode="External"/><Relationship Id="rId4" Type="http://schemas.openxmlformats.org/officeDocument/2006/relationships/image" Target="../media/image2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35696" y="980728"/>
            <a:ext cx="6552728" cy="1470025"/>
          </a:xfrm>
        </p:spPr>
        <p:txBody>
          <a:bodyPr/>
          <a:lstStyle/>
          <a:p>
            <a:r>
              <a:rPr lang="es-ES" sz="88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ler" pitchFamily="82" charset="0"/>
              </a:rPr>
              <a:t>A </a:t>
            </a:r>
            <a:r>
              <a:rPr lang="es-ES" sz="88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ler" pitchFamily="82" charset="0"/>
              </a:rPr>
              <a:t>spooky</a:t>
            </a:r>
            <a:r>
              <a:rPr lang="es-ES" sz="88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ler" pitchFamily="82" charset="0"/>
              </a:rPr>
              <a:t> </a:t>
            </a:r>
            <a:r>
              <a:rPr lang="es-ES" sz="88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ler" pitchFamily="82" charset="0"/>
              </a:rPr>
              <a:t>Menu</a:t>
            </a:r>
            <a:endParaRPr lang="es-ES" sz="88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ller" pitchFamily="8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563888" y="2492896"/>
            <a:ext cx="4640560" cy="694928"/>
          </a:xfrm>
        </p:spPr>
        <p:txBody>
          <a:bodyPr/>
          <a:lstStyle/>
          <a:p>
            <a:r>
              <a:rPr lang="es-E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itchFamily="66" charset="0"/>
              </a:rPr>
              <a:t>Special</a:t>
            </a:r>
            <a:r>
              <a:rPr lang="es-E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itchFamily="66" charset="0"/>
              </a:rPr>
              <a:t> Reading </a:t>
            </a:r>
            <a:r>
              <a:rPr lang="es-E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itchFamily="66" charset="0"/>
              </a:rPr>
              <a:t>Lesson</a:t>
            </a:r>
            <a:endParaRPr lang="es-E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itchFamily="66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51520" y="5589240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itchFamily="66" charset="0"/>
              </a:rPr>
              <a:t>Macarena Arévalo Alarcón</a:t>
            </a:r>
          </a:p>
          <a:p>
            <a:r>
              <a:rPr lang="es-E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itchFamily="66" charset="0"/>
              </a:rPr>
              <a:t>English</a:t>
            </a: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itchFamily="66" charset="0"/>
              </a:rPr>
              <a:t> </a:t>
            </a:r>
            <a:r>
              <a:rPr lang="es-E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itchFamily="66" charset="0"/>
              </a:rPr>
              <a:t>Teacher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itchFamily="66" charset="0"/>
            </a:endParaRPr>
          </a:p>
        </p:txBody>
      </p:sp>
      <p:sp>
        <p:nvSpPr>
          <p:cNvPr id="8" name="7 Flecha a la derecha con bandas">
            <a:hlinkClick r:id="" action="ppaction://hlinkshowjump?jump=nextslide"/>
          </p:cNvPr>
          <p:cNvSpPr/>
          <p:nvPr/>
        </p:nvSpPr>
        <p:spPr>
          <a:xfrm>
            <a:off x="7740352" y="5661248"/>
            <a:ext cx="1008112" cy="864096"/>
          </a:xfrm>
          <a:prstGeom prst="stripedRight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err="1"/>
              <a:t>Start</a:t>
            </a:r>
            <a:endParaRPr lang="es-ES" b="1" dirty="0"/>
          </a:p>
        </p:txBody>
      </p:sp>
      <p:sp>
        <p:nvSpPr>
          <p:cNvPr id="4" name="TextBox 3">
            <a:hlinkClick r:id="rId2"/>
            <a:extLst>
              <a:ext uri="{FF2B5EF4-FFF2-40B4-BE49-F238E27FC236}">
                <a16:creationId xmlns:a16="http://schemas.microsoft.com/office/drawing/2014/main" id="{ABBE88A5-2B84-0C53-3FC9-3DE85601356E}"/>
              </a:ext>
            </a:extLst>
          </p:cNvPr>
          <p:cNvSpPr txBox="1"/>
          <p:nvPr/>
        </p:nvSpPr>
        <p:spPr>
          <a:xfrm>
            <a:off x="254918" y="4407248"/>
            <a:ext cx="6635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click here to download more </a:t>
            </a:r>
            <a:r>
              <a:rPr lang="ru-UA" dirty="0"/>
              <a:t>https://t.me/EnglishZonePowerPoints</a:t>
            </a:r>
          </a:p>
        </p:txBody>
      </p:sp>
    </p:spTree>
  </p:cSld>
  <p:clrMapOvr>
    <a:masterClrMapping/>
  </p:clrMapOvr>
  <p:transition spd="slow" advClick="0">
    <p:newsfla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987824" y="260648"/>
            <a:ext cx="5184576" cy="99412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s-ES" sz="5400" dirty="0" err="1">
                <a:latin typeface="Chiller" pitchFamily="82" charset="0"/>
                <a:hlinkClick r:id="rId2" action="ppaction://hlinkfile"/>
              </a:rPr>
              <a:t>Let’s</a:t>
            </a:r>
            <a:r>
              <a:rPr lang="es-ES" sz="5400" dirty="0">
                <a:latin typeface="Chiller" pitchFamily="82" charset="0"/>
                <a:hlinkClick r:id="rId2" action="ppaction://hlinkfile"/>
              </a:rPr>
              <a:t> </a:t>
            </a:r>
            <a:r>
              <a:rPr lang="es-ES" sz="5400" dirty="0" err="1">
                <a:latin typeface="Chiller" pitchFamily="82" charset="0"/>
                <a:hlinkClick r:id="rId2" action="ppaction://hlinkfile"/>
              </a:rPr>
              <a:t>play</a:t>
            </a:r>
            <a:r>
              <a:rPr lang="es-ES" sz="5400" dirty="0">
                <a:latin typeface="Chiller" pitchFamily="82" charset="0"/>
                <a:hlinkClick r:id="rId2" action="ppaction://hlinkfile"/>
              </a:rPr>
              <a:t> </a:t>
            </a:r>
            <a:r>
              <a:rPr lang="es-ES" sz="5400" dirty="0" err="1">
                <a:latin typeface="Chiller" pitchFamily="82" charset="0"/>
                <a:hlinkClick r:id="rId2" action="ppaction://hlinkfile"/>
              </a:rPr>
              <a:t>hangman</a:t>
            </a:r>
            <a:endParaRPr lang="es-ES" sz="5400" dirty="0">
              <a:latin typeface="Chiller" pitchFamily="82" charset="0"/>
              <a:hlinkClick r:id="rId2" action="ppaction://hlinkfile"/>
            </a:endParaRP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635896" y="4365104"/>
            <a:ext cx="5040560" cy="214417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s-E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___  ___  ___  ___  ___  ___  ___  ___  ___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___  ___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___  ___  ___  ___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s-E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4" name="13 Conector recto"/>
          <p:cNvCxnSpPr/>
          <p:nvPr/>
        </p:nvCxnSpPr>
        <p:spPr>
          <a:xfrm flipV="1">
            <a:off x="611560" y="5085184"/>
            <a:ext cx="648072" cy="360040"/>
          </a:xfrm>
          <a:prstGeom prst="line">
            <a:avLst/>
          </a:prstGeom>
          <a:ln w="57150"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>
            <a:off x="1259632" y="5085184"/>
            <a:ext cx="720080" cy="360040"/>
          </a:xfrm>
          <a:prstGeom prst="line">
            <a:avLst/>
          </a:prstGeom>
          <a:ln w="57150"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 rot="5400000" flipH="1" flipV="1">
            <a:off x="1007604" y="4833156"/>
            <a:ext cx="504056" cy="0"/>
          </a:xfrm>
          <a:prstGeom prst="line">
            <a:avLst/>
          </a:prstGeom>
          <a:ln w="57150"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1259632" y="2420888"/>
            <a:ext cx="1224136" cy="0"/>
          </a:xfrm>
          <a:prstGeom prst="line">
            <a:avLst/>
          </a:prstGeom>
          <a:ln w="57150"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 rot="5400000">
            <a:off x="2267744" y="2636912"/>
            <a:ext cx="432048" cy="0"/>
          </a:xfrm>
          <a:prstGeom prst="line">
            <a:avLst/>
          </a:prstGeom>
          <a:ln w="57150"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Elipse"/>
          <p:cNvSpPr/>
          <p:nvPr/>
        </p:nvSpPr>
        <p:spPr>
          <a:xfrm>
            <a:off x="2195736" y="2852936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5" name="24 Conector recto"/>
          <p:cNvCxnSpPr/>
          <p:nvPr/>
        </p:nvCxnSpPr>
        <p:spPr>
          <a:xfrm rot="5400000" flipH="1" flipV="1">
            <a:off x="2051720" y="4077072"/>
            <a:ext cx="864096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rot="5400000" flipH="1" flipV="1">
            <a:off x="1871700" y="4617132"/>
            <a:ext cx="720080" cy="504056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rot="16200000" flipV="1">
            <a:off x="2375756" y="4545124"/>
            <a:ext cx="792088" cy="576064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"/>
          <p:cNvCxnSpPr/>
          <p:nvPr/>
        </p:nvCxnSpPr>
        <p:spPr>
          <a:xfrm flipV="1">
            <a:off x="1979712" y="3573016"/>
            <a:ext cx="504056" cy="36004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/>
          <p:nvPr/>
        </p:nvCxnSpPr>
        <p:spPr>
          <a:xfrm>
            <a:off x="2483768" y="3573016"/>
            <a:ext cx="576064" cy="36004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40 Rectángulo redondeado"/>
          <p:cNvSpPr/>
          <p:nvPr/>
        </p:nvSpPr>
        <p:spPr>
          <a:xfrm>
            <a:off x="3131840" y="1484784"/>
            <a:ext cx="504056" cy="50405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A</a:t>
            </a:r>
          </a:p>
        </p:txBody>
      </p:sp>
      <p:sp>
        <p:nvSpPr>
          <p:cNvPr id="42" name="41 Rectángulo redondeado"/>
          <p:cNvSpPr/>
          <p:nvPr/>
        </p:nvSpPr>
        <p:spPr>
          <a:xfrm>
            <a:off x="3707904" y="1484784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B</a:t>
            </a:r>
          </a:p>
        </p:txBody>
      </p:sp>
      <p:sp>
        <p:nvSpPr>
          <p:cNvPr id="55" name="54 Rectángulo redondeado"/>
          <p:cNvSpPr/>
          <p:nvPr/>
        </p:nvSpPr>
        <p:spPr>
          <a:xfrm>
            <a:off x="4283968" y="1484784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C</a:t>
            </a:r>
          </a:p>
        </p:txBody>
      </p:sp>
      <p:sp>
        <p:nvSpPr>
          <p:cNvPr id="56" name="55 Rectángulo redondeado"/>
          <p:cNvSpPr/>
          <p:nvPr/>
        </p:nvSpPr>
        <p:spPr>
          <a:xfrm>
            <a:off x="4860032" y="1484784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D</a:t>
            </a:r>
          </a:p>
        </p:txBody>
      </p:sp>
      <p:sp>
        <p:nvSpPr>
          <p:cNvPr id="57" name="56 Rectángulo redondeado"/>
          <p:cNvSpPr/>
          <p:nvPr/>
        </p:nvSpPr>
        <p:spPr>
          <a:xfrm>
            <a:off x="6012160" y="1484784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F</a:t>
            </a:r>
          </a:p>
        </p:txBody>
      </p:sp>
      <p:sp>
        <p:nvSpPr>
          <p:cNvPr id="58" name="57 Rectángulo redondeado"/>
          <p:cNvSpPr/>
          <p:nvPr/>
        </p:nvSpPr>
        <p:spPr>
          <a:xfrm>
            <a:off x="6588224" y="1484784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G</a:t>
            </a:r>
          </a:p>
        </p:txBody>
      </p:sp>
      <p:sp>
        <p:nvSpPr>
          <p:cNvPr id="59" name="58 Rectángulo redondeado"/>
          <p:cNvSpPr/>
          <p:nvPr/>
        </p:nvSpPr>
        <p:spPr>
          <a:xfrm>
            <a:off x="5436096" y="1484784"/>
            <a:ext cx="504056" cy="50405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E</a:t>
            </a:r>
          </a:p>
        </p:txBody>
      </p:sp>
      <p:sp>
        <p:nvSpPr>
          <p:cNvPr id="60" name="59 Rectángulo redondeado"/>
          <p:cNvSpPr/>
          <p:nvPr/>
        </p:nvSpPr>
        <p:spPr>
          <a:xfrm>
            <a:off x="7164288" y="1484784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H</a:t>
            </a:r>
          </a:p>
        </p:txBody>
      </p:sp>
      <p:sp>
        <p:nvSpPr>
          <p:cNvPr id="61" name="60 Rectángulo redondeado"/>
          <p:cNvSpPr/>
          <p:nvPr/>
        </p:nvSpPr>
        <p:spPr>
          <a:xfrm>
            <a:off x="8316416" y="1484784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J</a:t>
            </a:r>
          </a:p>
        </p:txBody>
      </p:sp>
      <p:sp>
        <p:nvSpPr>
          <p:cNvPr id="62" name="61 Rectángulo redondeado"/>
          <p:cNvSpPr/>
          <p:nvPr/>
        </p:nvSpPr>
        <p:spPr>
          <a:xfrm>
            <a:off x="7740352" y="1484784"/>
            <a:ext cx="504056" cy="50405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I</a:t>
            </a:r>
          </a:p>
        </p:txBody>
      </p:sp>
      <p:sp>
        <p:nvSpPr>
          <p:cNvPr id="63" name="62 Rectángulo redondeado"/>
          <p:cNvSpPr/>
          <p:nvPr/>
        </p:nvSpPr>
        <p:spPr>
          <a:xfrm>
            <a:off x="3131840" y="2060848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K</a:t>
            </a:r>
          </a:p>
        </p:txBody>
      </p:sp>
      <p:sp>
        <p:nvSpPr>
          <p:cNvPr id="64" name="63 Rectángulo redondeado"/>
          <p:cNvSpPr/>
          <p:nvPr/>
        </p:nvSpPr>
        <p:spPr>
          <a:xfrm>
            <a:off x="3707904" y="2060848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L</a:t>
            </a:r>
          </a:p>
        </p:txBody>
      </p:sp>
      <p:sp>
        <p:nvSpPr>
          <p:cNvPr id="65" name="64 Rectángulo redondeado"/>
          <p:cNvSpPr/>
          <p:nvPr/>
        </p:nvSpPr>
        <p:spPr>
          <a:xfrm>
            <a:off x="4283968" y="2060848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M</a:t>
            </a:r>
          </a:p>
        </p:txBody>
      </p:sp>
      <p:sp>
        <p:nvSpPr>
          <p:cNvPr id="66" name="65 Rectángulo redondeado"/>
          <p:cNvSpPr/>
          <p:nvPr/>
        </p:nvSpPr>
        <p:spPr>
          <a:xfrm>
            <a:off x="4860032" y="2060848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N</a:t>
            </a:r>
          </a:p>
        </p:txBody>
      </p:sp>
      <p:sp>
        <p:nvSpPr>
          <p:cNvPr id="67" name="66 Rectángulo redondeado"/>
          <p:cNvSpPr/>
          <p:nvPr/>
        </p:nvSpPr>
        <p:spPr>
          <a:xfrm>
            <a:off x="6588224" y="2060848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Q</a:t>
            </a:r>
          </a:p>
        </p:txBody>
      </p:sp>
      <p:sp>
        <p:nvSpPr>
          <p:cNvPr id="68" name="67 Rectángulo redondeado"/>
          <p:cNvSpPr/>
          <p:nvPr/>
        </p:nvSpPr>
        <p:spPr>
          <a:xfrm>
            <a:off x="6012160" y="2060848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P</a:t>
            </a:r>
          </a:p>
        </p:txBody>
      </p:sp>
      <p:sp>
        <p:nvSpPr>
          <p:cNvPr id="69" name="68 Rectángulo redondeado"/>
          <p:cNvSpPr/>
          <p:nvPr/>
        </p:nvSpPr>
        <p:spPr>
          <a:xfrm>
            <a:off x="7164288" y="2060848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R</a:t>
            </a:r>
          </a:p>
        </p:txBody>
      </p:sp>
      <p:sp>
        <p:nvSpPr>
          <p:cNvPr id="70" name="69 Rectángulo redondeado"/>
          <p:cNvSpPr/>
          <p:nvPr/>
        </p:nvSpPr>
        <p:spPr>
          <a:xfrm>
            <a:off x="7740352" y="2060848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S</a:t>
            </a:r>
          </a:p>
        </p:txBody>
      </p:sp>
      <p:sp>
        <p:nvSpPr>
          <p:cNvPr id="71" name="70 Rectángulo redondeado"/>
          <p:cNvSpPr/>
          <p:nvPr/>
        </p:nvSpPr>
        <p:spPr>
          <a:xfrm>
            <a:off x="8316416" y="2060848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T</a:t>
            </a:r>
          </a:p>
        </p:txBody>
      </p:sp>
      <p:sp>
        <p:nvSpPr>
          <p:cNvPr id="72" name="71 Rectángulo redondeado"/>
          <p:cNvSpPr/>
          <p:nvPr/>
        </p:nvSpPr>
        <p:spPr>
          <a:xfrm>
            <a:off x="3707904" y="2636912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V</a:t>
            </a:r>
          </a:p>
        </p:txBody>
      </p:sp>
      <p:sp>
        <p:nvSpPr>
          <p:cNvPr id="73" name="72 Rectángulo redondeado"/>
          <p:cNvSpPr/>
          <p:nvPr/>
        </p:nvSpPr>
        <p:spPr>
          <a:xfrm>
            <a:off x="4283968" y="2636912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W</a:t>
            </a:r>
          </a:p>
        </p:txBody>
      </p:sp>
      <p:sp>
        <p:nvSpPr>
          <p:cNvPr id="74" name="73 Rectángulo redondeado"/>
          <p:cNvSpPr/>
          <p:nvPr/>
        </p:nvSpPr>
        <p:spPr>
          <a:xfrm>
            <a:off x="4860032" y="2636912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X</a:t>
            </a:r>
          </a:p>
        </p:txBody>
      </p:sp>
      <p:sp>
        <p:nvSpPr>
          <p:cNvPr id="75" name="74 Rectángulo redondeado"/>
          <p:cNvSpPr/>
          <p:nvPr/>
        </p:nvSpPr>
        <p:spPr>
          <a:xfrm>
            <a:off x="5436096" y="2636912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Y</a:t>
            </a:r>
          </a:p>
        </p:txBody>
      </p:sp>
      <p:sp>
        <p:nvSpPr>
          <p:cNvPr id="76" name="75 Rectángulo redondeado"/>
          <p:cNvSpPr/>
          <p:nvPr/>
        </p:nvSpPr>
        <p:spPr>
          <a:xfrm>
            <a:off x="6012160" y="2636912"/>
            <a:ext cx="50405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Z</a:t>
            </a:r>
          </a:p>
        </p:txBody>
      </p:sp>
      <p:sp>
        <p:nvSpPr>
          <p:cNvPr id="77" name="76 Rectángulo redondeado"/>
          <p:cNvSpPr/>
          <p:nvPr/>
        </p:nvSpPr>
        <p:spPr>
          <a:xfrm>
            <a:off x="5436096" y="2060848"/>
            <a:ext cx="504056" cy="50405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O</a:t>
            </a:r>
          </a:p>
        </p:txBody>
      </p:sp>
      <p:sp>
        <p:nvSpPr>
          <p:cNvPr id="78" name="77 Rectángulo redondeado"/>
          <p:cNvSpPr/>
          <p:nvPr/>
        </p:nvSpPr>
        <p:spPr>
          <a:xfrm>
            <a:off x="3131840" y="2636912"/>
            <a:ext cx="504056" cy="50405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U</a:t>
            </a:r>
          </a:p>
        </p:txBody>
      </p:sp>
      <p:sp>
        <p:nvSpPr>
          <p:cNvPr id="79" name="78 Rectángulo redondeado"/>
          <p:cNvSpPr/>
          <p:nvPr/>
        </p:nvSpPr>
        <p:spPr>
          <a:xfrm>
            <a:off x="4427984" y="4581128"/>
            <a:ext cx="504056" cy="504056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</a:t>
            </a:r>
          </a:p>
        </p:txBody>
      </p:sp>
      <p:cxnSp>
        <p:nvCxnSpPr>
          <p:cNvPr id="84" name="83 Conector recto"/>
          <p:cNvCxnSpPr/>
          <p:nvPr/>
        </p:nvCxnSpPr>
        <p:spPr>
          <a:xfrm rot="5400000">
            <a:off x="827584" y="4149080"/>
            <a:ext cx="864096" cy="0"/>
          </a:xfrm>
          <a:prstGeom prst="line">
            <a:avLst/>
          </a:prstGeom>
          <a:ln w="57150"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84 Conector recto"/>
          <p:cNvCxnSpPr/>
          <p:nvPr/>
        </p:nvCxnSpPr>
        <p:spPr>
          <a:xfrm rot="5400000">
            <a:off x="1043608" y="3573016"/>
            <a:ext cx="432048" cy="0"/>
          </a:xfrm>
          <a:prstGeom prst="line">
            <a:avLst/>
          </a:prstGeom>
          <a:ln w="57150"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85 Conector recto"/>
          <p:cNvCxnSpPr/>
          <p:nvPr/>
        </p:nvCxnSpPr>
        <p:spPr>
          <a:xfrm rot="5400000">
            <a:off x="1043608" y="3212976"/>
            <a:ext cx="432048" cy="0"/>
          </a:xfrm>
          <a:prstGeom prst="line">
            <a:avLst/>
          </a:prstGeom>
          <a:ln w="57150"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 rot="5400000">
            <a:off x="971600" y="2708920"/>
            <a:ext cx="576064" cy="0"/>
          </a:xfrm>
          <a:prstGeom prst="line">
            <a:avLst/>
          </a:prstGeom>
          <a:ln w="57150"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87 Rectángulo redondeado"/>
          <p:cNvSpPr/>
          <p:nvPr/>
        </p:nvSpPr>
        <p:spPr>
          <a:xfrm>
            <a:off x="6948264" y="4581128"/>
            <a:ext cx="504056" cy="504056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E</a:t>
            </a:r>
          </a:p>
        </p:txBody>
      </p:sp>
      <p:sp>
        <p:nvSpPr>
          <p:cNvPr id="89" name="88 Rectángulo redondeado"/>
          <p:cNvSpPr/>
          <p:nvPr/>
        </p:nvSpPr>
        <p:spPr>
          <a:xfrm>
            <a:off x="7452320" y="4581128"/>
            <a:ext cx="504056" cy="504056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E</a:t>
            </a:r>
          </a:p>
        </p:txBody>
      </p:sp>
      <p:sp>
        <p:nvSpPr>
          <p:cNvPr id="90" name="89 Rectángulo redondeado"/>
          <p:cNvSpPr/>
          <p:nvPr/>
        </p:nvSpPr>
        <p:spPr>
          <a:xfrm>
            <a:off x="3923928" y="4581128"/>
            <a:ext cx="504056" cy="504056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H</a:t>
            </a:r>
          </a:p>
        </p:txBody>
      </p:sp>
      <p:sp>
        <p:nvSpPr>
          <p:cNvPr id="91" name="90 Rectángulo redondeado"/>
          <p:cNvSpPr/>
          <p:nvPr/>
        </p:nvSpPr>
        <p:spPr>
          <a:xfrm>
            <a:off x="7884368" y="4581128"/>
            <a:ext cx="504056" cy="504056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N</a:t>
            </a:r>
          </a:p>
        </p:txBody>
      </p:sp>
      <p:sp>
        <p:nvSpPr>
          <p:cNvPr id="92" name="91 Rectángulo redondeado"/>
          <p:cNvSpPr/>
          <p:nvPr/>
        </p:nvSpPr>
        <p:spPr>
          <a:xfrm>
            <a:off x="4932040" y="4581128"/>
            <a:ext cx="504056" cy="504056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L</a:t>
            </a:r>
          </a:p>
        </p:txBody>
      </p:sp>
      <p:sp>
        <p:nvSpPr>
          <p:cNvPr id="93" name="92 Rectángulo redondeado"/>
          <p:cNvSpPr/>
          <p:nvPr/>
        </p:nvSpPr>
        <p:spPr>
          <a:xfrm>
            <a:off x="6660232" y="5517232"/>
            <a:ext cx="504056" cy="504056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E</a:t>
            </a:r>
          </a:p>
        </p:txBody>
      </p:sp>
      <p:sp>
        <p:nvSpPr>
          <p:cNvPr id="94" name="93 Rectángulo redondeado"/>
          <p:cNvSpPr/>
          <p:nvPr/>
        </p:nvSpPr>
        <p:spPr>
          <a:xfrm>
            <a:off x="5652120" y="5517232"/>
            <a:ext cx="504056" cy="504056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E</a:t>
            </a:r>
          </a:p>
        </p:txBody>
      </p:sp>
      <p:sp>
        <p:nvSpPr>
          <p:cNvPr id="95" name="94 Rectángulo redondeado"/>
          <p:cNvSpPr/>
          <p:nvPr/>
        </p:nvSpPr>
        <p:spPr>
          <a:xfrm>
            <a:off x="5940152" y="4581128"/>
            <a:ext cx="504056" cy="504056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O</a:t>
            </a:r>
          </a:p>
        </p:txBody>
      </p:sp>
      <p:sp>
        <p:nvSpPr>
          <p:cNvPr id="96" name="95 Rectángulo redondeado"/>
          <p:cNvSpPr/>
          <p:nvPr/>
        </p:nvSpPr>
        <p:spPr>
          <a:xfrm>
            <a:off x="5436096" y="4581128"/>
            <a:ext cx="504056" cy="504056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L</a:t>
            </a:r>
          </a:p>
        </p:txBody>
      </p:sp>
      <p:sp>
        <p:nvSpPr>
          <p:cNvPr id="97" name="96 Rectángulo redondeado"/>
          <p:cNvSpPr/>
          <p:nvPr/>
        </p:nvSpPr>
        <p:spPr>
          <a:xfrm>
            <a:off x="6372200" y="4581128"/>
            <a:ext cx="504056" cy="504056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W</a:t>
            </a:r>
          </a:p>
        </p:txBody>
      </p:sp>
      <p:sp>
        <p:nvSpPr>
          <p:cNvPr id="98" name="97 Rectángulo redondeado"/>
          <p:cNvSpPr/>
          <p:nvPr/>
        </p:nvSpPr>
        <p:spPr>
          <a:xfrm>
            <a:off x="5652120" y="5085184"/>
            <a:ext cx="504056" cy="504056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I</a:t>
            </a:r>
          </a:p>
        </p:txBody>
      </p:sp>
      <p:sp>
        <p:nvSpPr>
          <p:cNvPr id="99" name="98 Rectángulo redondeado"/>
          <p:cNvSpPr/>
          <p:nvPr/>
        </p:nvSpPr>
        <p:spPr>
          <a:xfrm>
            <a:off x="6156176" y="5085184"/>
            <a:ext cx="504056" cy="504056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S</a:t>
            </a:r>
          </a:p>
        </p:txBody>
      </p:sp>
      <p:sp>
        <p:nvSpPr>
          <p:cNvPr id="100" name="99 Rectángulo redondeado"/>
          <p:cNvSpPr/>
          <p:nvPr/>
        </p:nvSpPr>
        <p:spPr>
          <a:xfrm>
            <a:off x="5148064" y="5517232"/>
            <a:ext cx="504056" cy="504056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H</a:t>
            </a:r>
          </a:p>
        </p:txBody>
      </p:sp>
      <p:sp>
        <p:nvSpPr>
          <p:cNvPr id="101" name="100 Rectángulo redondeado"/>
          <p:cNvSpPr/>
          <p:nvPr/>
        </p:nvSpPr>
        <p:spPr>
          <a:xfrm>
            <a:off x="6156176" y="5517232"/>
            <a:ext cx="504056" cy="504056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/>
              <a:t>R</a:t>
            </a:r>
          </a:p>
        </p:txBody>
      </p:sp>
      <p:cxnSp>
        <p:nvCxnSpPr>
          <p:cNvPr id="104" name="103 Conector recto"/>
          <p:cNvCxnSpPr/>
          <p:nvPr/>
        </p:nvCxnSpPr>
        <p:spPr>
          <a:xfrm rot="5400000" flipH="1" flipV="1">
            <a:off x="2411760" y="3501008"/>
            <a:ext cx="144016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Picture 4" descr="http://www.3men.com/Images/burning_fire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4365104"/>
            <a:ext cx="1800200" cy="1800200"/>
          </a:xfrm>
          <a:prstGeom prst="rect">
            <a:avLst/>
          </a:prstGeom>
          <a:noFill/>
        </p:spPr>
      </p:pic>
      <p:sp>
        <p:nvSpPr>
          <p:cNvPr id="108" name="107 Flecha a la derecha con bandas">
            <a:hlinkClick r:id="" action="ppaction://hlinkshowjump?jump=nextslide"/>
          </p:cNvPr>
          <p:cNvSpPr/>
          <p:nvPr/>
        </p:nvSpPr>
        <p:spPr>
          <a:xfrm>
            <a:off x="7740352" y="5661248"/>
            <a:ext cx="1008112" cy="864096"/>
          </a:xfrm>
          <a:prstGeom prst="stripedRight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err="1"/>
              <a:t>Next</a:t>
            </a:r>
            <a:endParaRPr lang="es-ES" b="1" dirty="0"/>
          </a:p>
        </p:txBody>
      </p:sp>
      <p:sp>
        <p:nvSpPr>
          <p:cNvPr id="111" name="110 Flecha a la derecha con bandas">
            <a:hlinkClick r:id="" action="ppaction://hlinkshowjump?jump=previousslide"/>
          </p:cNvPr>
          <p:cNvSpPr/>
          <p:nvPr/>
        </p:nvSpPr>
        <p:spPr>
          <a:xfrm flipH="1">
            <a:off x="251520" y="5733256"/>
            <a:ext cx="1080120" cy="764704"/>
          </a:xfrm>
          <a:prstGeom prst="stripedRight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Back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4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8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52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3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6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2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3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9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7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1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23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8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0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42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2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3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4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5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6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8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7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81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2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84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95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6" fill="hold">
                      <p:stCondLst>
                        <p:cond delay="0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1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2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03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20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3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4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5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6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1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2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223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4" fill="hold">
                      <p:stCondLst>
                        <p:cond delay="0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28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9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0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31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2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1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42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3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4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4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24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251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" fill="hold">
                      <p:stCondLst>
                        <p:cond delay="0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7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8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5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2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65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6" fill="hold">
                      <p:stCondLst>
                        <p:cond delay="0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1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2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73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2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8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279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0" fill="hold">
                      <p:stCondLst>
                        <p:cond delay="0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3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84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5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6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8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28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293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4" fill="hold">
                      <p:stCondLst>
                        <p:cond delay="0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8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9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0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01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30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307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8" fill="hold">
                      <p:stCondLst>
                        <p:cond delay="0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1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12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3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4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1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3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321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2" fill="hold">
                      <p:stCondLst>
                        <p:cond delay="0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2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7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8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2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3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335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6" fill="hold">
                      <p:stCondLst>
                        <p:cond delay="0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4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1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2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43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3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8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349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0" fill="hold">
                      <p:stCondLst>
                        <p:cond delay="0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3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4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5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6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5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35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363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4" fill="hold">
                      <p:stCondLst>
                        <p:cond delay="0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68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9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0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71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37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377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8" fill="hold">
                      <p:stCondLst>
                        <p:cond delay="0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1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82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3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4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8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38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</p:childTnLst>
        </p:cTn>
      </p:par>
    </p:tnLst>
    <p:bldLst>
      <p:bldP spid="24" grpId="0" animBg="1"/>
      <p:bldP spid="41" grpId="0" animBg="1"/>
      <p:bldP spid="42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/>
      <p:bldP spid="88" grpId="1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gallery.anipike.com/data/2/medium/nightmare-before-christmas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844824"/>
            <a:ext cx="2954084" cy="41764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2987824" y="260648"/>
            <a:ext cx="5184576" cy="99412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hiller" pitchFamily="82" charset="0"/>
                <a:ea typeface="+mn-ea"/>
                <a:cs typeface="+mn-cs"/>
              </a:rPr>
              <a:t>Let’s</a:t>
            </a:r>
            <a:r>
              <a:rPr kumimoji="0" lang="es-ES" sz="5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hiller" pitchFamily="82" charset="0"/>
                <a:ea typeface="+mn-ea"/>
                <a:cs typeface="+mn-cs"/>
              </a:rPr>
              <a:t> </a:t>
            </a:r>
            <a:r>
              <a:rPr kumimoji="0" lang="es-ES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hiller" pitchFamily="82" charset="0"/>
                <a:ea typeface="+mn-ea"/>
                <a:cs typeface="+mn-cs"/>
              </a:rPr>
              <a:t>watch</a:t>
            </a:r>
            <a:r>
              <a:rPr kumimoji="0" lang="es-ES" sz="5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hiller" pitchFamily="82" charset="0"/>
                <a:ea typeface="+mn-ea"/>
                <a:cs typeface="+mn-cs"/>
              </a:rPr>
              <a:t>!</a:t>
            </a:r>
          </a:p>
        </p:txBody>
      </p:sp>
      <p:sp>
        <p:nvSpPr>
          <p:cNvPr id="6" name="5 Flecha a la derecha con bandas">
            <a:hlinkClick r:id="" action="ppaction://hlinkshowjump?jump=nextslide"/>
          </p:cNvPr>
          <p:cNvSpPr/>
          <p:nvPr/>
        </p:nvSpPr>
        <p:spPr>
          <a:xfrm>
            <a:off x="7740352" y="5661248"/>
            <a:ext cx="1008112" cy="864096"/>
          </a:xfrm>
          <a:prstGeom prst="stripedRight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err="1"/>
              <a:t>Next</a:t>
            </a:r>
            <a:endParaRPr lang="es-ES" b="1" dirty="0"/>
          </a:p>
        </p:txBody>
      </p:sp>
      <p:sp>
        <p:nvSpPr>
          <p:cNvPr id="7" name="6 Flecha a la derecha con bandas">
            <a:hlinkClick r:id="" action="ppaction://hlinkshowjump?jump=previousslide"/>
          </p:cNvPr>
          <p:cNvSpPr/>
          <p:nvPr/>
        </p:nvSpPr>
        <p:spPr>
          <a:xfrm flipH="1">
            <a:off x="251520" y="5733256"/>
            <a:ext cx="1080120" cy="764704"/>
          </a:xfrm>
          <a:prstGeom prst="stripedRight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Back</a:t>
            </a:r>
          </a:p>
        </p:txBody>
      </p:sp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9" descr="frankenstein (1)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313" y="954088"/>
            <a:ext cx="801687" cy="11525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6" name="Text Box 40"/>
          <p:cNvSpPr txBox="1">
            <a:spLocks noChangeArrowheads="1"/>
          </p:cNvSpPr>
          <p:nvPr/>
        </p:nvSpPr>
        <p:spPr bwMode="auto">
          <a:xfrm>
            <a:off x="2220913" y="2106613"/>
            <a:ext cx="1223962" cy="28733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200" b="1">
                <a:solidFill>
                  <a:srgbClr val="000000"/>
                </a:solidFill>
                <a:latin typeface="Tahoma" pitchFamily="34" charset="0"/>
              </a:rPr>
              <a:t>Frankenstein</a:t>
            </a:r>
            <a:endParaRPr lang="pt-PT"/>
          </a:p>
        </p:txBody>
      </p:sp>
      <p:pic>
        <p:nvPicPr>
          <p:cNvPr id="2052" name="Picture 41" descr="stewpot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643688" y="857250"/>
            <a:ext cx="1223962" cy="12239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053" name="Picture 42" descr="mummy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302000" y="954088"/>
            <a:ext cx="1079500" cy="11525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054" name="Picture 43" descr="black_cat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4381500" y="954088"/>
            <a:ext cx="1008063" cy="11525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055" name="Picture 44" descr="000803_1063_0361_vuvv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4143375" y="2428875"/>
            <a:ext cx="863600" cy="9366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056" name="Picture 45" descr="scarecrow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5389563" y="954088"/>
            <a:ext cx="935037" cy="122396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057" name="Picture 46" descr="halloween12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1214438" y="1928813"/>
            <a:ext cx="863600" cy="11525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058" name="Picture 47" descr="halloween15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2286000" y="2428875"/>
            <a:ext cx="1079500" cy="11525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059" name="Picture 48" descr="skeleton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5072063" y="2428875"/>
            <a:ext cx="936625" cy="11525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060" name="Picture 49" descr="ANd9GcTxEXgv0YsrQPq6alz1B-n1ajPKcqSFHONOGtNJXyWoKV-RioY&amp;t=1&amp;usg=__3eoyKLk2iqSyQQ77w4z1mo29wMQ="/>
          <p:cNvPicPr>
            <a:picLocks noChangeAspect="1" noChangeArrowheads="1"/>
          </p:cNvPicPr>
          <p:nvPr/>
        </p:nvPicPr>
        <p:blipFill>
          <a:blip r:embed="rId29" cstate="print"/>
          <a:srcRect l="14709" r="14888"/>
          <a:stretch>
            <a:fillRect/>
          </a:stretch>
        </p:blipFill>
        <p:spPr bwMode="auto">
          <a:xfrm>
            <a:off x="3286125" y="3786188"/>
            <a:ext cx="936625" cy="122396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061" name="Picture 50" descr="ANd9GcTpKhWW-hV_5ITJodVYkaIoBQlXC8ZVb_TMTAg0X9qDJrkzA90&amp;t=1&amp;usg=__gU3XGVMdSzSPmTmekwZzZN--Xug=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6072188" y="2214563"/>
            <a:ext cx="892175" cy="11525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062" name="Picture 51" descr="ANd9GcT_BduRGbYStiiHOsWDZWck44d3KMVqMGGqx2gvESgkKaJhnoM&amp;t=1&amp;usg=__DmCkjP-GzJxOgAQPykq6VgOQ_YE=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1285875" y="3357563"/>
            <a:ext cx="935038" cy="1000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063" name="Picture 52" descr="HALLW057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4357688" y="3857625"/>
            <a:ext cx="863600" cy="12239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064" name="Picture 53" descr="000803_1069_8297_vuvv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1214438" y="4857750"/>
            <a:ext cx="1079500" cy="106203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065" name="Picture 54" descr="spiderweb2"/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2509838" y="5489575"/>
            <a:ext cx="863600" cy="10810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066" name="Picture 56" descr="000803_1074_7607_vuvv"/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5357813" y="4500563"/>
            <a:ext cx="714375" cy="79533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067" name="Picture 57" descr="tricktreat2"/>
          <p:cNvPicPr>
            <a:picLocks noChangeAspect="1" noChangeArrowheads="1"/>
          </p:cNvPicPr>
          <p:nvPr/>
        </p:nvPicPr>
        <p:blipFill>
          <a:blip r:embed="rId36" cstate="print"/>
          <a:srcRect/>
          <a:stretch>
            <a:fillRect/>
          </a:stretch>
        </p:blipFill>
        <p:spPr bwMode="auto">
          <a:xfrm>
            <a:off x="2293938" y="3978275"/>
            <a:ext cx="920750" cy="11525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2068" name="Picture 58" descr="werewolf (1)"/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7072313" y="2357438"/>
            <a:ext cx="793750" cy="10445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25" name="Text Box 59"/>
          <p:cNvSpPr txBox="1">
            <a:spLocks noChangeArrowheads="1"/>
          </p:cNvSpPr>
          <p:nvPr/>
        </p:nvSpPr>
        <p:spPr bwMode="auto">
          <a:xfrm>
            <a:off x="1285875" y="3071813"/>
            <a:ext cx="935038" cy="50323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200" b="1">
                <a:solidFill>
                  <a:srgbClr val="000000"/>
                </a:solidFill>
                <a:latin typeface="Tahoma" pitchFamily="34" charset="0"/>
              </a:rPr>
              <a:t>ghost</a:t>
            </a:r>
            <a:endParaRPr lang="pt-PT"/>
          </a:p>
        </p:txBody>
      </p:sp>
      <p:sp>
        <p:nvSpPr>
          <p:cNvPr id="26" name="Text Box 60"/>
          <p:cNvSpPr txBox="1">
            <a:spLocks noChangeArrowheads="1"/>
          </p:cNvSpPr>
          <p:nvPr/>
        </p:nvSpPr>
        <p:spPr bwMode="auto">
          <a:xfrm>
            <a:off x="6929438" y="3357563"/>
            <a:ext cx="1152525" cy="28733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200" b="1">
                <a:solidFill>
                  <a:srgbClr val="000000"/>
                </a:solidFill>
                <a:latin typeface="Tahoma" pitchFamily="34" charset="0"/>
              </a:rPr>
              <a:t>werewolf</a:t>
            </a:r>
            <a:endParaRPr lang="pt-PT"/>
          </a:p>
        </p:txBody>
      </p:sp>
      <p:sp>
        <p:nvSpPr>
          <p:cNvPr id="27" name="Text Box 61"/>
          <p:cNvSpPr txBox="1">
            <a:spLocks noChangeArrowheads="1"/>
          </p:cNvSpPr>
          <p:nvPr/>
        </p:nvSpPr>
        <p:spPr bwMode="auto">
          <a:xfrm>
            <a:off x="3373438" y="2106613"/>
            <a:ext cx="936625" cy="50323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200" b="1">
                <a:solidFill>
                  <a:srgbClr val="000000"/>
                </a:solidFill>
                <a:latin typeface="Tahoma" pitchFamily="34" charset="0"/>
              </a:rPr>
              <a:t>mummy</a:t>
            </a:r>
            <a:endParaRPr lang="pt-PT"/>
          </a:p>
        </p:txBody>
      </p:sp>
      <p:sp>
        <p:nvSpPr>
          <p:cNvPr id="28" name="Text Box 62"/>
          <p:cNvSpPr txBox="1">
            <a:spLocks noChangeArrowheads="1"/>
          </p:cNvSpPr>
          <p:nvPr/>
        </p:nvSpPr>
        <p:spPr bwMode="auto">
          <a:xfrm>
            <a:off x="4381500" y="2106613"/>
            <a:ext cx="935038" cy="50323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200" b="1">
                <a:solidFill>
                  <a:srgbClr val="000000"/>
                </a:solidFill>
                <a:latin typeface="Tahoma" pitchFamily="34" charset="0"/>
              </a:rPr>
              <a:t>black cat</a:t>
            </a:r>
            <a:endParaRPr lang="pt-PT"/>
          </a:p>
        </p:txBody>
      </p:sp>
      <p:sp>
        <p:nvSpPr>
          <p:cNvPr id="29" name="Text Box 63"/>
          <p:cNvSpPr txBox="1">
            <a:spLocks noChangeArrowheads="1"/>
          </p:cNvSpPr>
          <p:nvPr/>
        </p:nvSpPr>
        <p:spPr bwMode="auto">
          <a:xfrm>
            <a:off x="5389563" y="2106613"/>
            <a:ext cx="935037" cy="50323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200" b="1">
                <a:solidFill>
                  <a:srgbClr val="000000"/>
                </a:solidFill>
                <a:latin typeface="Tahoma" pitchFamily="34" charset="0"/>
              </a:rPr>
              <a:t>scarecrow</a:t>
            </a:r>
            <a:endParaRPr lang="pt-PT"/>
          </a:p>
        </p:txBody>
      </p:sp>
      <p:sp>
        <p:nvSpPr>
          <p:cNvPr id="30" name="Text Box 64"/>
          <p:cNvSpPr txBox="1">
            <a:spLocks noChangeArrowheads="1"/>
          </p:cNvSpPr>
          <p:nvPr/>
        </p:nvSpPr>
        <p:spPr bwMode="auto">
          <a:xfrm>
            <a:off x="6786563" y="2143125"/>
            <a:ext cx="936625" cy="50323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200" b="1">
                <a:solidFill>
                  <a:srgbClr val="000000"/>
                </a:solidFill>
                <a:latin typeface="Tahoma" pitchFamily="34" charset="0"/>
              </a:rPr>
              <a:t>cauldron</a:t>
            </a:r>
            <a:endParaRPr lang="pt-PT"/>
          </a:p>
        </p:txBody>
      </p:sp>
      <p:sp>
        <p:nvSpPr>
          <p:cNvPr id="31" name="Text Box 65"/>
          <p:cNvSpPr txBox="1">
            <a:spLocks noChangeArrowheads="1"/>
          </p:cNvSpPr>
          <p:nvPr/>
        </p:nvSpPr>
        <p:spPr bwMode="auto">
          <a:xfrm>
            <a:off x="2286000" y="3500438"/>
            <a:ext cx="936625" cy="50323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200" b="1">
                <a:solidFill>
                  <a:srgbClr val="000000"/>
                </a:solidFill>
                <a:latin typeface="Tahoma" pitchFamily="34" charset="0"/>
              </a:rPr>
              <a:t>witch</a:t>
            </a:r>
            <a:endParaRPr lang="pt-PT"/>
          </a:p>
        </p:txBody>
      </p:sp>
      <p:sp>
        <p:nvSpPr>
          <p:cNvPr id="32" name="Text Box 66"/>
          <p:cNvSpPr txBox="1">
            <a:spLocks noChangeArrowheads="1"/>
          </p:cNvSpPr>
          <p:nvPr/>
        </p:nvSpPr>
        <p:spPr bwMode="auto">
          <a:xfrm>
            <a:off x="5000625" y="3571875"/>
            <a:ext cx="936625" cy="50323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200" b="1">
                <a:solidFill>
                  <a:srgbClr val="000000"/>
                </a:solidFill>
                <a:latin typeface="Tahoma" pitchFamily="34" charset="0"/>
              </a:rPr>
              <a:t>skeleton</a:t>
            </a:r>
            <a:endParaRPr lang="pt-PT"/>
          </a:p>
        </p:txBody>
      </p:sp>
      <p:sp>
        <p:nvSpPr>
          <p:cNvPr id="33" name="Text Box 67"/>
          <p:cNvSpPr txBox="1">
            <a:spLocks noChangeArrowheads="1"/>
          </p:cNvSpPr>
          <p:nvPr/>
        </p:nvSpPr>
        <p:spPr bwMode="auto">
          <a:xfrm>
            <a:off x="6072188" y="3357563"/>
            <a:ext cx="936625" cy="50323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200" b="1">
                <a:solidFill>
                  <a:srgbClr val="000000"/>
                </a:solidFill>
                <a:latin typeface="Tahoma" pitchFamily="34" charset="0"/>
              </a:rPr>
              <a:t>coffin</a:t>
            </a:r>
            <a:endParaRPr lang="pt-PT"/>
          </a:p>
        </p:txBody>
      </p:sp>
      <p:sp>
        <p:nvSpPr>
          <p:cNvPr id="34" name="Text Box 68"/>
          <p:cNvSpPr txBox="1">
            <a:spLocks noChangeArrowheads="1"/>
          </p:cNvSpPr>
          <p:nvPr/>
        </p:nvSpPr>
        <p:spPr bwMode="auto">
          <a:xfrm>
            <a:off x="1285875" y="4357688"/>
            <a:ext cx="935038" cy="50323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200" b="1">
                <a:solidFill>
                  <a:srgbClr val="000000"/>
                </a:solidFill>
                <a:latin typeface="Tahoma" pitchFamily="34" charset="0"/>
              </a:rPr>
              <a:t>candies</a:t>
            </a:r>
            <a:endParaRPr lang="pt-PT"/>
          </a:p>
        </p:txBody>
      </p:sp>
      <p:sp>
        <p:nvSpPr>
          <p:cNvPr id="35" name="Text Box 69"/>
          <p:cNvSpPr txBox="1">
            <a:spLocks noChangeArrowheads="1"/>
          </p:cNvSpPr>
          <p:nvPr/>
        </p:nvSpPr>
        <p:spPr bwMode="auto">
          <a:xfrm>
            <a:off x="2143125" y="5143500"/>
            <a:ext cx="936625" cy="50323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200" b="1">
                <a:solidFill>
                  <a:srgbClr val="000000"/>
                </a:solidFill>
                <a:latin typeface="Tahoma" pitchFamily="34" charset="0"/>
              </a:rPr>
              <a:t>children</a:t>
            </a:r>
            <a:endParaRPr lang="pt-PT"/>
          </a:p>
        </p:txBody>
      </p:sp>
      <p:sp>
        <p:nvSpPr>
          <p:cNvPr id="36" name="Text Box 70"/>
          <p:cNvSpPr txBox="1">
            <a:spLocks noChangeArrowheads="1"/>
          </p:cNvSpPr>
          <p:nvPr/>
        </p:nvSpPr>
        <p:spPr bwMode="auto">
          <a:xfrm>
            <a:off x="3214688" y="5072063"/>
            <a:ext cx="936625" cy="50323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200" b="1">
                <a:solidFill>
                  <a:srgbClr val="000000"/>
                </a:solidFill>
                <a:latin typeface="Tahoma" pitchFamily="34" charset="0"/>
              </a:rPr>
              <a:t>trick or treat bag</a:t>
            </a:r>
            <a:endParaRPr lang="pt-PT"/>
          </a:p>
        </p:txBody>
      </p:sp>
      <p:sp>
        <p:nvSpPr>
          <p:cNvPr id="37" name="Text Box 71"/>
          <p:cNvSpPr txBox="1">
            <a:spLocks noChangeArrowheads="1"/>
          </p:cNvSpPr>
          <p:nvPr/>
        </p:nvSpPr>
        <p:spPr bwMode="auto">
          <a:xfrm>
            <a:off x="4214813" y="5143500"/>
            <a:ext cx="936625" cy="50323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200" b="1">
                <a:solidFill>
                  <a:srgbClr val="000000"/>
                </a:solidFill>
                <a:latin typeface="Tahoma" pitchFamily="34" charset="0"/>
              </a:rPr>
              <a:t>jack-o´-lantern</a:t>
            </a:r>
            <a:endParaRPr lang="pt-PT"/>
          </a:p>
        </p:txBody>
      </p:sp>
      <p:sp>
        <p:nvSpPr>
          <p:cNvPr id="38" name="Text Box 72"/>
          <p:cNvSpPr txBox="1">
            <a:spLocks noChangeArrowheads="1"/>
          </p:cNvSpPr>
          <p:nvPr/>
        </p:nvSpPr>
        <p:spPr bwMode="auto">
          <a:xfrm>
            <a:off x="5000625" y="5286375"/>
            <a:ext cx="936625" cy="50323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200" b="1">
                <a:solidFill>
                  <a:srgbClr val="000000"/>
                </a:solidFill>
                <a:latin typeface="Tahoma" pitchFamily="34" charset="0"/>
              </a:rPr>
              <a:t>mask</a:t>
            </a:r>
            <a:endParaRPr lang="pt-PT"/>
          </a:p>
        </p:txBody>
      </p:sp>
      <p:pic>
        <p:nvPicPr>
          <p:cNvPr id="2083" name="Picture 73" descr="HALLW037"/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3286125" y="2428875"/>
            <a:ext cx="1008063" cy="10080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40" name="Text Box 74"/>
          <p:cNvSpPr txBox="1">
            <a:spLocks noChangeArrowheads="1"/>
          </p:cNvSpPr>
          <p:nvPr/>
        </p:nvSpPr>
        <p:spPr bwMode="auto">
          <a:xfrm>
            <a:off x="3143250" y="3500438"/>
            <a:ext cx="936625" cy="50323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200" b="1">
                <a:solidFill>
                  <a:srgbClr val="000000"/>
                </a:solidFill>
                <a:latin typeface="Tahoma" pitchFamily="34" charset="0"/>
              </a:rPr>
              <a:t>witch hat</a:t>
            </a:r>
            <a:endParaRPr lang="pt-PT"/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214438" y="5929313"/>
            <a:ext cx="935037" cy="50323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en-GB" sz="1200" b="1">
                <a:solidFill>
                  <a:srgbClr val="000000"/>
                </a:solidFill>
                <a:latin typeface="Tahoma" pitchFamily="34" charset="0"/>
              </a:rPr>
              <a:t>haunted house</a:t>
            </a:r>
            <a:endParaRPr lang="pt-PT"/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4143375" y="3500438"/>
            <a:ext cx="935038" cy="50323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/>
            <a:r>
              <a:rPr lang="pt-PT" sz="1200" b="1">
                <a:latin typeface="Tahoma" pitchFamily="34" charset="0"/>
                <a:cs typeface="Tahoma" pitchFamily="34" charset="0"/>
              </a:rPr>
              <a:t>bat</a:t>
            </a:r>
          </a:p>
        </p:txBody>
      </p:sp>
      <p:sp>
        <p:nvSpPr>
          <p:cNvPr id="39" name="38 Flecha a la derecha con bandas">
            <a:hlinkClick r:id="" action="ppaction://hlinkshowjump?jump=nextslide"/>
          </p:cNvPr>
          <p:cNvSpPr/>
          <p:nvPr/>
        </p:nvSpPr>
        <p:spPr>
          <a:xfrm>
            <a:off x="7740352" y="5661248"/>
            <a:ext cx="1008112" cy="864096"/>
          </a:xfrm>
          <a:prstGeom prst="stripedRight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err="1"/>
              <a:t>Next</a:t>
            </a:r>
            <a:endParaRPr lang="es-ES" b="1" dirty="0"/>
          </a:p>
        </p:txBody>
      </p:sp>
      <p:sp>
        <p:nvSpPr>
          <p:cNvPr id="41" name="40 Flecha a la derecha con bandas">
            <a:hlinkClick r:id="" action="ppaction://hlinkshowjump?jump=previousslide"/>
          </p:cNvPr>
          <p:cNvSpPr/>
          <p:nvPr/>
        </p:nvSpPr>
        <p:spPr>
          <a:xfrm flipH="1">
            <a:off x="251520" y="5733256"/>
            <a:ext cx="1080120" cy="764704"/>
          </a:xfrm>
          <a:prstGeom prst="stripedRight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Back</a:t>
            </a:r>
          </a:p>
        </p:txBody>
      </p:sp>
      <p:sp>
        <p:nvSpPr>
          <p:cNvPr id="3" name="TextBox 2">
            <a:hlinkClick r:id="rId39"/>
            <a:extLst>
              <a:ext uri="{FF2B5EF4-FFF2-40B4-BE49-F238E27FC236}">
                <a16:creationId xmlns:a16="http://schemas.microsoft.com/office/drawing/2014/main" id="{6F2D646E-6AF8-FC0B-10ED-36E5A4C0BCE6}"/>
              </a:ext>
            </a:extLst>
          </p:cNvPr>
          <p:cNvSpPr txBox="1"/>
          <p:nvPr/>
        </p:nvSpPr>
        <p:spPr>
          <a:xfrm>
            <a:off x="294010" y="100012"/>
            <a:ext cx="8238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click here to download more </a:t>
            </a:r>
            <a:r>
              <a:rPr lang="ru-UA" dirty="0">
                <a:solidFill>
                  <a:schemeClr val="bg2"/>
                </a:solidFill>
              </a:rPr>
              <a:t>https://t.me/EnglishZonePowerPoints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xtToSpeech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extToSpeech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extToSpeech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extToSpeech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extToSpeech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TextToSpeech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000"/>
                            </p:stCondLst>
                            <p:childTnLst>
                              <p:par>
                                <p:cTn id="7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TextToSpeech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4000"/>
                            </p:stCondLst>
                            <p:childTnLst>
                              <p:par>
                                <p:cTn id="8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TextToSpeech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6000"/>
                            </p:stCondLst>
                            <p:childTnLst>
                              <p:par>
                                <p:cTn id="9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extToSpeech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4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TextToSpeech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1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TextToSpeec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2000"/>
                            </p:stCondLst>
                            <p:childTnLst>
                              <p:par>
                                <p:cTn id="12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TextToSpeech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13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TextToSpeech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5000"/>
                            </p:stCondLst>
                            <p:childTnLst>
                              <p:par>
                                <p:cTn id="14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TextToSpeech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7000"/>
                            </p:stCondLst>
                            <p:childTnLst>
                              <p:par>
                                <p:cTn id="15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TextToSpeech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9000"/>
                            </p:stCondLst>
                            <p:childTnLst>
                              <p:par>
                                <p:cTn id="17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TextToSpeech1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1000"/>
                            </p:stCondLst>
                            <p:childTnLst>
                              <p:par>
                                <p:cTn id="18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TextToSpeech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33000"/>
                            </p:stCondLst>
                            <p:childTnLst>
                              <p:par>
                                <p:cTn id="19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9" name="TextToSpeech1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0" grpId="0"/>
      <p:bldP spid="2" grpId="0"/>
      <p:bldP spid="20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>
            <a:spLocks noChangeArrowheads="1"/>
          </p:cNvSpPr>
          <p:nvPr/>
        </p:nvSpPr>
        <p:spPr bwMode="auto">
          <a:xfrm>
            <a:off x="3000375" y="1071563"/>
            <a:ext cx="4214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mic Sans MS" pitchFamily="66" charset="0"/>
              </a:rPr>
              <a:t>Choose the correct alternative</a:t>
            </a:r>
          </a:p>
        </p:txBody>
      </p:sp>
      <p:sp>
        <p:nvSpPr>
          <p:cNvPr id="3" name="Botão de acção: fim 2">
            <a:hlinkClick r:id="" action="ppaction://hlinkshowjump?jump=nextslide" highlightClick="1"/>
          </p:cNvPr>
          <p:cNvSpPr/>
          <p:nvPr/>
        </p:nvSpPr>
        <p:spPr>
          <a:xfrm>
            <a:off x="4429125" y="6215063"/>
            <a:ext cx="642938" cy="428625"/>
          </a:xfrm>
          <a:prstGeom prst="actionButtonEnd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4" name="Botão de acção: início 3">
            <a:hlinkClick r:id="" action="ppaction://hlinkshowjump?jump=firstslide" highlightClick="1"/>
          </p:cNvPr>
          <p:cNvSpPr/>
          <p:nvPr/>
        </p:nvSpPr>
        <p:spPr>
          <a:xfrm>
            <a:off x="3429000" y="6215063"/>
            <a:ext cx="642938" cy="428625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10</a:t>
            </a: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9</a:t>
            </a: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8</a:t>
            </a: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7</a:t>
            </a: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6</a:t>
            </a: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5</a:t>
            </a: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4</a:t>
            </a: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3</a:t>
            </a: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2</a:t>
            </a: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1</a:t>
            </a: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 dirty="0"/>
              <a:t>End</a:t>
            </a:r>
          </a:p>
        </p:txBody>
      </p:sp>
      <p:pic>
        <p:nvPicPr>
          <p:cNvPr id="3088" name="Picture 2" descr="http://upload.wikimedia.org/wikipedia/commons/thumb/9/90/Gamepad_stub.svg/120px-Gamepad_stub.sv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00875" y="928688"/>
            <a:ext cx="785813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32"/>
          <p:cNvSpPr>
            <a:spLocks noChangeArrowheads="1"/>
          </p:cNvSpPr>
          <p:nvPr/>
        </p:nvSpPr>
        <p:spPr bwMode="auto">
          <a:xfrm>
            <a:off x="4572000" y="1785938"/>
            <a:ext cx="28590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Try Again</a:t>
            </a:r>
          </a:p>
        </p:txBody>
      </p:sp>
      <p:sp>
        <p:nvSpPr>
          <p:cNvPr id="18" name="Rectangle 33"/>
          <p:cNvSpPr>
            <a:spLocks noChangeArrowheads="1"/>
          </p:cNvSpPr>
          <p:nvPr/>
        </p:nvSpPr>
        <p:spPr bwMode="auto">
          <a:xfrm>
            <a:off x="4500563" y="2357438"/>
            <a:ext cx="2859087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Great Job!</a:t>
            </a:r>
          </a:p>
        </p:txBody>
      </p:sp>
      <p:sp>
        <p:nvSpPr>
          <p:cNvPr id="19" name="Text Box 35"/>
          <p:cNvSpPr txBox="1">
            <a:spLocks noChangeArrowheads="1"/>
          </p:cNvSpPr>
          <p:nvPr/>
        </p:nvSpPr>
        <p:spPr bwMode="auto">
          <a:xfrm>
            <a:off x="4357688" y="17859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ghost</a:t>
            </a:r>
          </a:p>
        </p:txBody>
      </p:sp>
      <p:sp>
        <p:nvSpPr>
          <p:cNvPr id="20" name="Text Box 27"/>
          <p:cNvSpPr txBox="1">
            <a:spLocks noChangeArrowheads="1"/>
          </p:cNvSpPr>
          <p:nvPr/>
        </p:nvSpPr>
        <p:spPr bwMode="auto">
          <a:xfrm>
            <a:off x="4357688" y="23574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mummy</a:t>
            </a:r>
          </a:p>
        </p:txBody>
      </p:sp>
      <p:sp>
        <p:nvSpPr>
          <p:cNvPr id="21" name="Rectangle 32"/>
          <p:cNvSpPr>
            <a:spLocks noChangeArrowheads="1"/>
          </p:cNvSpPr>
          <p:nvPr/>
        </p:nvSpPr>
        <p:spPr bwMode="auto">
          <a:xfrm>
            <a:off x="4572000" y="2928938"/>
            <a:ext cx="2811463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Try Again</a:t>
            </a:r>
          </a:p>
        </p:txBody>
      </p:sp>
      <p:sp>
        <p:nvSpPr>
          <p:cNvPr id="22" name="Text Box 35"/>
          <p:cNvSpPr txBox="1">
            <a:spLocks noChangeArrowheads="1"/>
          </p:cNvSpPr>
          <p:nvPr/>
        </p:nvSpPr>
        <p:spPr bwMode="auto">
          <a:xfrm>
            <a:off x="4357688" y="29289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Skeleton </a:t>
            </a:r>
          </a:p>
        </p:txBody>
      </p:sp>
      <p:pic>
        <p:nvPicPr>
          <p:cNvPr id="3095" name="Picture 42" descr="mumm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00188" y="2286000"/>
            <a:ext cx="1651000" cy="2143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xtToSpeec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extToSpeech1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r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r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 animBg="1"/>
      <p:bldP spid="20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>
            <a:spLocks noChangeArrowheads="1"/>
          </p:cNvSpPr>
          <p:nvPr/>
        </p:nvSpPr>
        <p:spPr bwMode="auto">
          <a:xfrm>
            <a:off x="3000375" y="1071563"/>
            <a:ext cx="4214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mic Sans MS" pitchFamily="66" charset="0"/>
              </a:rPr>
              <a:t>Choose the correct alternative</a:t>
            </a:r>
          </a:p>
        </p:txBody>
      </p:sp>
      <p:sp>
        <p:nvSpPr>
          <p:cNvPr id="3" name="Botão de acção: fim 2">
            <a:hlinkClick r:id="" action="ppaction://hlinkshowjump?jump=nextslide" highlightClick="1"/>
          </p:cNvPr>
          <p:cNvSpPr/>
          <p:nvPr/>
        </p:nvSpPr>
        <p:spPr>
          <a:xfrm>
            <a:off x="4429125" y="6215063"/>
            <a:ext cx="642938" cy="428625"/>
          </a:xfrm>
          <a:prstGeom prst="actionButtonEnd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4" name="Botão de acção: início 3">
            <a:hlinkClick r:id="" action="ppaction://hlinkshowjump?jump=firstslide" highlightClick="1"/>
          </p:cNvPr>
          <p:cNvSpPr/>
          <p:nvPr/>
        </p:nvSpPr>
        <p:spPr>
          <a:xfrm>
            <a:off x="3429000" y="6215063"/>
            <a:ext cx="642938" cy="428625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10</a:t>
            </a: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9</a:t>
            </a: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8</a:t>
            </a: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7</a:t>
            </a: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6</a:t>
            </a: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5</a:t>
            </a: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4</a:t>
            </a: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3</a:t>
            </a: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2</a:t>
            </a: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1</a:t>
            </a: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 dirty="0"/>
              <a:t>End</a:t>
            </a:r>
          </a:p>
        </p:txBody>
      </p:sp>
      <p:pic>
        <p:nvPicPr>
          <p:cNvPr id="4112" name="Picture 2" descr="http://upload.wikimedia.org/wikipedia/commons/thumb/9/90/Gamepad_stub.svg/120px-Gamepad_stub.sv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00875" y="928688"/>
            <a:ext cx="785813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32"/>
          <p:cNvSpPr>
            <a:spLocks noChangeArrowheads="1"/>
          </p:cNvSpPr>
          <p:nvPr/>
        </p:nvSpPr>
        <p:spPr bwMode="auto">
          <a:xfrm>
            <a:off x="4572000" y="1785938"/>
            <a:ext cx="28590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Try Again</a:t>
            </a:r>
          </a:p>
        </p:txBody>
      </p:sp>
      <p:sp>
        <p:nvSpPr>
          <p:cNvPr id="18" name="Rectangle 33"/>
          <p:cNvSpPr>
            <a:spLocks noChangeArrowheads="1"/>
          </p:cNvSpPr>
          <p:nvPr/>
        </p:nvSpPr>
        <p:spPr bwMode="auto">
          <a:xfrm>
            <a:off x="4572000" y="3000375"/>
            <a:ext cx="2859088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Great Job!</a:t>
            </a:r>
          </a:p>
        </p:txBody>
      </p:sp>
      <p:sp>
        <p:nvSpPr>
          <p:cNvPr id="19" name="Text Box 35"/>
          <p:cNvSpPr txBox="1">
            <a:spLocks noChangeArrowheads="1"/>
          </p:cNvSpPr>
          <p:nvPr/>
        </p:nvSpPr>
        <p:spPr bwMode="auto">
          <a:xfrm>
            <a:off x="4357688" y="17859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ghost</a:t>
            </a:r>
          </a:p>
        </p:txBody>
      </p:sp>
      <p:sp>
        <p:nvSpPr>
          <p:cNvPr id="20" name="Text Box 27"/>
          <p:cNvSpPr txBox="1">
            <a:spLocks noChangeArrowheads="1"/>
          </p:cNvSpPr>
          <p:nvPr/>
        </p:nvSpPr>
        <p:spPr bwMode="auto">
          <a:xfrm>
            <a:off x="4429125" y="3000375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Black cat</a:t>
            </a:r>
          </a:p>
        </p:txBody>
      </p:sp>
      <p:sp>
        <p:nvSpPr>
          <p:cNvPr id="21" name="Rectangle 32"/>
          <p:cNvSpPr>
            <a:spLocks noChangeArrowheads="1"/>
          </p:cNvSpPr>
          <p:nvPr/>
        </p:nvSpPr>
        <p:spPr bwMode="auto">
          <a:xfrm>
            <a:off x="4643438" y="2428875"/>
            <a:ext cx="2811462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Try Again</a:t>
            </a:r>
          </a:p>
        </p:txBody>
      </p:sp>
      <p:sp>
        <p:nvSpPr>
          <p:cNvPr id="22" name="Text Box 35"/>
          <p:cNvSpPr txBox="1">
            <a:spLocks noChangeArrowheads="1"/>
          </p:cNvSpPr>
          <p:nvPr/>
        </p:nvSpPr>
        <p:spPr bwMode="auto">
          <a:xfrm>
            <a:off x="4429125" y="2428875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Skeleton </a:t>
            </a:r>
          </a:p>
        </p:txBody>
      </p:sp>
      <p:pic>
        <p:nvPicPr>
          <p:cNvPr id="4119" name="Picture 43" descr="black_ca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43063" y="2357438"/>
            <a:ext cx="1714500" cy="22860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xtToSpeec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extToSpeech1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r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r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 animBg="1"/>
      <p:bldP spid="20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7" descr="halloween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43063" y="2571750"/>
            <a:ext cx="1857375" cy="18573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3000375" y="1071563"/>
            <a:ext cx="4214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mic Sans MS" pitchFamily="66" charset="0"/>
              </a:rPr>
              <a:t>Choose the correct alternative</a:t>
            </a:r>
          </a:p>
        </p:txBody>
      </p:sp>
      <p:sp>
        <p:nvSpPr>
          <p:cNvPr id="5" name="Botão de acção: fim 4">
            <a:hlinkClick r:id="" action="ppaction://hlinkshowjump?jump=nextslide" highlightClick="1"/>
          </p:cNvPr>
          <p:cNvSpPr/>
          <p:nvPr/>
        </p:nvSpPr>
        <p:spPr>
          <a:xfrm>
            <a:off x="4429125" y="6215063"/>
            <a:ext cx="642938" cy="428625"/>
          </a:xfrm>
          <a:prstGeom prst="actionButtonEnd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6" name="Botão de acção: início 5">
            <a:hlinkClick r:id="" action="ppaction://hlinkshowjump?jump=firstslide" highlightClick="1"/>
          </p:cNvPr>
          <p:cNvSpPr/>
          <p:nvPr/>
        </p:nvSpPr>
        <p:spPr>
          <a:xfrm>
            <a:off x="3429000" y="6215063"/>
            <a:ext cx="642938" cy="428625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7" name="Oval 2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10</a:t>
            </a: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9</a:t>
            </a:r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8</a:t>
            </a: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7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6</a:t>
            </a:r>
          </a:p>
        </p:txBody>
      </p:sp>
      <p:sp>
        <p:nvSpPr>
          <p:cNvPr id="12" name="Oval 8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5</a:t>
            </a:r>
          </a:p>
        </p:txBody>
      </p:sp>
      <p:sp>
        <p:nvSpPr>
          <p:cNvPr id="13" name="Oval 9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4</a:t>
            </a:r>
          </a:p>
        </p:txBody>
      </p:sp>
      <p:sp>
        <p:nvSpPr>
          <p:cNvPr id="14" name="Oval 10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3</a:t>
            </a:r>
          </a:p>
        </p:txBody>
      </p:sp>
      <p:sp>
        <p:nvSpPr>
          <p:cNvPr id="15" name="Oval 11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2</a:t>
            </a:r>
          </a:p>
        </p:txBody>
      </p:sp>
      <p:sp>
        <p:nvSpPr>
          <p:cNvPr id="16" name="Oval 12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1</a:t>
            </a:r>
          </a:p>
        </p:txBody>
      </p:sp>
      <p:sp>
        <p:nvSpPr>
          <p:cNvPr id="17" name="Oval 13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 dirty="0"/>
              <a:t>End</a:t>
            </a:r>
          </a:p>
        </p:txBody>
      </p:sp>
      <p:pic>
        <p:nvPicPr>
          <p:cNvPr id="5137" name="Picture 2" descr="http://upload.wikimedia.org/wikipedia/commons/thumb/9/90/Gamepad_stub.svg/120px-Gamepad_stub.sv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0875" y="928688"/>
            <a:ext cx="785813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32"/>
          <p:cNvSpPr>
            <a:spLocks noChangeArrowheads="1"/>
          </p:cNvSpPr>
          <p:nvPr/>
        </p:nvSpPr>
        <p:spPr bwMode="auto">
          <a:xfrm>
            <a:off x="4572000" y="1785938"/>
            <a:ext cx="28590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Try Again</a:t>
            </a:r>
          </a:p>
        </p:txBody>
      </p:sp>
      <p:sp>
        <p:nvSpPr>
          <p:cNvPr id="20" name="Rectangle 33"/>
          <p:cNvSpPr>
            <a:spLocks noChangeArrowheads="1"/>
          </p:cNvSpPr>
          <p:nvPr/>
        </p:nvSpPr>
        <p:spPr bwMode="auto">
          <a:xfrm>
            <a:off x="4500563" y="2357438"/>
            <a:ext cx="2859087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Great Job!</a:t>
            </a:r>
          </a:p>
        </p:txBody>
      </p:sp>
      <p:sp>
        <p:nvSpPr>
          <p:cNvPr id="21" name="Text Box 35"/>
          <p:cNvSpPr txBox="1">
            <a:spLocks noChangeArrowheads="1"/>
          </p:cNvSpPr>
          <p:nvPr/>
        </p:nvSpPr>
        <p:spPr bwMode="auto">
          <a:xfrm>
            <a:off x="4357688" y="17859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ghost</a:t>
            </a: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4357688" y="23574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witch</a:t>
            </a:r>
          </a:p>
        </p:txBody>
      </p:sp>
      <p:sp>
        <p:nvSpPr>
          <p:cNvPr id="23" name="Rectangle 32"/>
          <p:cNvSpPr>
            <a:spLocks noChangeArrowheads="1"/>
          </p:cNvSpPr>
          <p:nvPr/>
        </p:nvSpPr>
        <p:spPr bwMode="auto">
          <a:xfrm>
            <a:off x="4572000" y="2928938"/>
            <a:ext cx="2811463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Try Again</a:t>
            </a:r>
          </a:p>
        </p:txBody>
      </p:sp>
      <p:sp>
        <p:nvSpPr>
          <p:cNvPr id="24" name="Text Box 35"/>
          <p:cNvSpPr txBox="1">
            <a:spLocks noChangeArrowheads="1"/>
          </p:cNvSpPr>
          <p:nvPr/>
        </p:nvSpPr>
        <p:spPr bwMode="auto">
          <a:xfrm>
            <a:off x="4357688" y="29289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Skeleton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xtToSpeec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extToSpeech1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r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r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2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3000375" y="1071563"/>
            <a:ext cx="4214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mic Sans MS" pitchFamily="66" charset="0"/>
              </a:rPr>
              <a:t>Choose the correct alternative</a:t>
            </a:r>
          </a:p>
        </p:txBody>
      </p:sp>
      <p:sp>
        <p:nvSpPr>
          <p:cNvPr id="4" name="Botão de acção: fim 3">
            <a:hlinkClick r:id="" action="ppaction://hlinkshowjump?jump=nextslide" highlightClick="1"/>
          </p:cNvPr>
          <p:cNvSpPr/>
          <p:nvPr/>
        </p:nvSpPr>
        <p:spPr>
          <a:xfrm>
            <a:off x="4429125" y="6215063"/>
            <a:ext cx="642938" cy="428625"/>
          </a:xfrm>
          <a:prstGeom prst="actionButtonEnd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5" name="Botão de acção: início 4">
            <a:hlinkClick r:id="" action="ppaction://hlinkshowjump?jump=firstslide" highlightClick="1"/>
          </p:cNvPr>
          <p:cNvSpPr/>
          <p:nvPr/>
        </p:nvSpPr>
        <p:spPr>
          <a:xfrm>
            <a:off x="3429000" y="6215063"/>
            <a:ext cx="642938" cy="428625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10</a:t>
            </a: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9</a:t>
            </a: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8</a:t>
            </a:r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7</a:t>
            </a: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6</a:t>
            </a:r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5</a:t>
            </a: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4</a:t>
            </a:r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3</a:t>
            </a: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2</a:t>
            </a:r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1</a:t>
            </a:r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 dirty="0"/>
              <a:t>End</a:t>
            </a:r>
          </a:p>
        </p:txBody>
      </p:sp>
      <p:pic>
        <p:nvPicPr>
          <p:cNvPr id="6160" name="Picture 2" descr="http://upload.wikimedia.org/wikipedia/commons/thumb/9/90/Gamepad_stub.svg/120px-Gamepad_stub.sv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00875" y="928688"/>
            <a:ext cx="785813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32"/>
          <p:cNvSpPr>
            <a:spLocks noChangeArrowheads="1"/>
          </p:cNvSpPr>
          <p:nvPr/>
        </p:nvSpPr>
        <p:spPr bwMode="auto">
          <a:xfrm>
            <a:off x="4572000" y="1785938"/>
            <a:ext cx="28590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Try Again</a:t>
            </a:r>
          </a:p>
        </p:txBody>
      </p:sp>
      <p:sp>
        <p:nvSpPr>
          <p:cNvPr id="19" name="Rectangle 33"/>
          <p:cNvSpPr>
            <a:spLocks noChangeArrowheads="1"/>
          </p:cNvSpPr>
          <p:nvPr/>
        </p:nvSpPr>
        <p:spPr bwMode="auto">
          <a:xfrm>
            <a:off x="4500563" y="2357438"/>
            <a:ext cx="2859087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Great Job!</a:t>
            </a:r>
          </a:p>
        </p:txBody>
      </p:sp>
      <p:sp>
        <p:nvSpPr>
          <p:cNvPr id="20" name="Text Box 35"/>
          <p:cNvSpPr txBox="1">
            <a:spLocks noChangeArrowheads="1"/>
          </p:cNvSpPr>
          <p:nvPr/>
        </p:nvSpPr>
        <p:spPr bwMode="auto">
          <a:xfrm>
            <a:off x="4357688" y="17859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cauldron</a:t>
            </a:r>
          </a:p>
        </p:txBody>
      </p:sp>
      <p:sp>
        <p:nvSpPr>
          <p:cNvPr id="21" name="Text Box 27"/>
          <p:cNvSpPr txBox="1">
            <a:spLocks noChangeArrowheads="1"/>
          </p:cNvSpPr>
          <p:nvPr/>
        </p:nvSpPr>
        <p:spPr bwMode="auto">
          <a:xfrm>
            <a:off x="4357688" y="23574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ghost</a:t>
            </a:r>
          </a:p>
        </p:txBody>
      </p:sp>
      <p:sp>
        <p:nvSpPr>
          <p:cNvPr id="22" name="Rectangle 32"/>
          <p:cNvSpPr>
            <a:spLocks noChangeArrowheads="1"/>
          </p:cNvSpPr>
          <p:nvPr/>
        </p:nvSpPr>
        <p:spPr bwMode="auto">
          <a:xfrm>
            <a:off x="4572000" y="2928938"/>
            <a:ext cx="2811463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Try Again</a:t>
            </a:r>
          </a:p>
        </p:txBody>
      </p:sp>
      <p:sp>
        <p:nvSpPr>
          <p:cNvPr id="23" name="Text Box 35"/>
          <p:cNvSpPr txBox="1">
            <a:spLocks noChangeArrowheads="1"/>
          </p:cNvSpPr>
          <p:nvPr/>
        </p:nvSpPr>
        <p:spPr bwMode="auto">
          <a:xfrm>
            <a:off x="4357688" y="29289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Skeleton </a:t>
            </a:r>
          </a:p>
        </p:txBody>
      </p:sp>
      <p:pic>
        <p:nvPicPr>
          <p:cNvPr id="6167" name="Picture 46" descr="halloween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71625" y="2286000"/>
            <a:ext cx="1785938" cy="207168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2" name="TextBox 1">
            <a:hlinkClick r:id="rId8"/>
            <a:extLst>
              <a:ext uri="{FF2B5EF4-FFF2-40B4-BE49-F238E27FC236}">
                <a16:creationId xmlns:a16="http://schemas.microsoft.com/office/drawing/2014/main" id="{077A1E5D-4C80-8836-4500-2032BCF1AA48}"/>
              </a:ext>
            </a:extLst>
          </p:cNvPr>
          <p:cNvSpPr txBox="1"/>
          <p:nvPr/>
        </p:nvSpPr>
        <p:spPr>
          <a:xfrm>
            <a:off x="432755" y="29646"/>
            <a:ext cx="6635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click here to download more </a:t>
            </a:r>
            <a:r>
              <a:rPr lang="ru-UA" dirty="0">
                <a:solidFill>
                  <a:schemeClr val="bg2"/>
                </a:solidFill>
              </a:rPr>
              <a:t>https://t.me/EnglishZonePowerPoints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xtToSpeec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extToSpeech1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r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r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 animBg="1"/>
      <p:bldP spid="21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3000375" y="1071563"/>
            <a:ext cx="4214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mic Sans MS" pitchFamily="66" charset="0"/>
              </a:rPr>
              <a:t>Choose the correct alternative</a:t>
            </a:r>
          </a:p>
        </p:txBody>
      </p:sp>
      <p:sp>
        <p:nvSpPr>
          <p:cNvPr id="4" name="Botão de acção: fim 3">
            <a:hlinkClick r:id="" action="ppaction://hlinkshowjump?jump=nextslide" highlightClick="1"/>
          </p:cNvPr>
          <p:cNvSpPr/>
          <p:nvPr/>
        </p:nvSpPr>
        <p:spPr>
          <a:xfrm>
            <a:off x="4429125" y="6215063"/>
            <a:ext cx="642938" cy="428625"/>
          </a:xfrm>
          <a:prstGeom prst="actionButtonEnd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5" name="Botão de acção: início 4">
            <a:hlinkClick r:id="" action="ppaction://hlinkshowjump?jump=firstslide" highlightClick="1"/>
          </p:cNvPr>
          <p:cNvSpPr/>
          <p:nvPr/>
        </p:nvSpPr>
        <p:spPr>
          <a:xfrm>
            <a:off x="3429000" y="6215063"/>
            <a:ext cx="642938" cy="428625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10</a:t>
            </a: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9</a:t>
            </a: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8</a:t>
            </a:r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7</a:t>
            </a: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6</a:t>
            </a:r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5</a:t>
            </a: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4</a:t>
            </a:r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3</a:t>
            </a: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2</a:t>
            </a:r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1</a:t>
            </a:r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 dirty="0"/>
              <a:t>End</a:t>
            </a:r>
          </a:p>
        </p:txBody>
      </p:sp>
      <p:pic>
        <p:nvPicPr>
          <p:cNvPr id="7184" name="Picture 2" descr="http://upload.wikimedia.org/wikipedia/commons/thumb/9/90/Gamepad_stub.svg/120px-Gamepad_stub.sv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00875" y="928688"/>
            <a:ext cx="785813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32"/>
          <p:cNvSpPr>
            <a:spLocks noChangeArrowheads="1"/>
          </p:cNvSpPr>
          <p:nvPr/>
        </p:nvSpPr>
        <p:spPr bwMode="auto">
          <a:xfrm>
            <a:off x="4572000" y="1785938"/>
            <a:ext cx="28590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Try Again</a:t>
            </a:r>
          </a:p>
        </p:txBody>
      </p:sp>
      <p:sp>
        <p:nvSpPr>
          <p:cNvPr id="19" name="Rectangle 33"/>
          <p:cNvSpPr>
            <a:spLocks noChangeArrowheads="1"/>
          </p:cNvSpPr>
          <p:nvPr/>
        </p:nvSpPr>
        <p:spPr bwMode="auto">
          <a:xfrm>
            <a:off x="4500563" y="2928938"/>
            <a:ext cx="2859087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Great Job!</a:t>
            </a:r>
          </a:p>
        </p:txBody>
      </p:sp>
      <p:sp>
        <p:nvSpPr>
          <p:cNvPr id="20" name="Text Box 35"/>
          <p:cNvSpPr txBox="1">
            <a:spLocks noChangeArrowheads="1"/>
          </p:cNvSpPr>
          <p:nvPr/>
        </p:nvSpPr>
        <p:spPr bwMode="auto">
          <a:xfrm>
            <a:off x="4357688" y="17859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ghost</a:t>
            </a:r>
          </a:p>
        </p:txBody>
      </p:sp>
      <p:sp>
        <p:nvSpPr>
          <p:cNvPr id="21" name="Text Box 27"/>
          <p:cNvSpPr txBox="1">
            <a:spLocks noChangeArrowheads="1"/>
          </p:cNvSpPr>
          <p:nvPr/>
        </p:nvSpPr>
        <p:spPr bwMode="auto">
          <a:xfrm>
            <a:off x="4357688" y="29289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coffin</a:t>
            </a:r>
          </a:p>
        </p:txBody>
      </p:sp>
      <p:sp>
        <p:nvSpPr>
          <p:cNvPr id="22" name="Rectangle 32"/>
          <p:cNvSpPr>
            <a:spLocks noChangeArrowheads="1"/>
          </p:cNvSpPr>
          <p:nvPr/>
        </p:nvSpPr>
        <p:spPr bwMode="auto">
          <a:xfrm>
            <a:off x="4572000" y="2357438"/>
            <a:ext cx="2811463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Try Again</a:t>
            </a:r>
          </a:p>
        </p:txBody>
      </p:sp>
      <p:sp>
        <p:nvSpPr>
          <p:cNvPr id="23" name="Text Box 35"/>
          <p:cNvSpPr txBox="1">
            <a:spLocks noChangeArrowheads="1"/>
          </p:cNvSpPr>
          <p:nvPr/>
        </p:nvSpPr>
        <p:spPr bwMode="auto">
          <a:xfrm>
            <a:off x="4357688" y="23574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Skeleton </a:t>
            </a:r>
          </a:p>
        </p:txBody>
      </p:sp>
      <p:pic>
        <p:nvPicPr>
          <p:cNvPr id="7191" name="Picture 50" descr="ANd9GcTpKhWW-hV_5ITJodVYkaIoBQlXC8ZVb_TMTAg0X9qDJrkzA90&amp;t=1&amp;usg=__gU3XGVMdSzSPmTmekwZzZN--Xug=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85938" y="2214563"/>
            <a:ext cx="1428750" cy="20002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xtToSpeec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extToSpeech1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r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r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 animBg="1"/>
      <p:bldP spid="21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3000375" y="1071563"/>
            <a:ext cx="4214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mic Sans MS" pitchFamily="66" charset="0"/>
              </a:rPr>
              <a:t>Choose the correct alternative</a:t>
            </a:r>
          </a:p>
        </p:txBody>
      </p:sp>
      <p:sp>
        <p:nvSpPr>
          <p:cNvPr id="4" name="Botão de acção: fim 3">
            <a:hlinkClick r:id="" action="ppaction://hlinkshowjump?jump=nextslide" highlightClick="1"/>
          </p:cNvPr>
          <p:cNvSpPr/>
          <p:nvPr/>
        </p:nvSpPr>
        <p:spPr>
          <a:xfrm>
            <a:off x="4429125" y="6215063"/>
            <a:ext cx="642938" cy="428625"/>
          </a:xfrm>
          <a:prstGeom prst="actionButtonEnd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5" name="Botão de acção: início 4">
            <a:hlinkClick r:id="" action="ppaction://hlinkshowjump?jump=firstslide" highlightClick="1"/>
          </p:cNvPr>
          <p:cNvSpPr/>
          <p:nvPr/>
        </p:nvSpPr>
        <p:spPr>
          <a:xfrm>
            <a:off x="3429000" y="6215063"/>
            <a:ext cx="642938" cy="428625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10</a:t>
            </a: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9</a:t>
            </a: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8</a:t>
            </a:r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7</a:t>
            </a: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6</a:t>
            </a:r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5</a:t>
            </a: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4</a:t>
            </a:r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3</a:t>
            </a: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2</a:t>
            </a:r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1</a:t>
            </a:r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 dirty="0"/>
              <a:t>End</a:t>
            </a:r>
          </a:p>
        </p:txBody>
      </p:sp>
      <p:pic>
        <p:nvPicPr>
          <p:cNvPr id="8208" name="Picture 2" descr="http://upload.wikimedia.org/wikipedia/commons/thumb/9/90/Gamepad_stub.svg/120px-Gamepad_stub.sv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00875" y="928688"/>
            <a:ext cx="785813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32"/>
          <p:cNvSpPr>
            <a:spLocks noChangeArrowheads="1"/>
          </p:cNvSpPr>
          <p:nvPr/>
        </p:nvSpPr>
        <p:spPr bwMode="auto">
          <a:xfrm>
            <a:off x="4572000" y="1785938"/>
            <a:ext cx="28590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Try Again</a:t>
            </a:r>
          </a:p>
        </p:txBody>
      </p:sp>
      <p:sp>
        <p:nvSpPr>
          <p:cNvPr id="19" name="Rectangle 33"/>
          <p:cNvSpPr>
            <a:spLocks noChangeArrowheads="1"/>
          </p:cNvSpPr>
          <p:nvPr/>
        </p:nvSpPr>
        <p:spPr bwMode="auto">
          <a:xfrm>
            <a:off x="4500563" y="2357438"/>
            <a:ext cx="2859087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Great Job!</a:t>
            </a:r>
          </a:p>
        </p:txBody>
      </p:sp>
      <p:sp>
        <p:nvSpPr>
          <p:cNvPr id="20" name="Text Box 35"/>
          <p:cNvSpPr txBox="1">
            <a:spLocks noChangeArrowheads="1"/>
          </p:cNvSpPr>
          <p:nvPr/>
        </p:nvSpPr>
        <p:spPr bwMode="auto">
          <a:xfrm>
            <a:off x="4357688" y="17859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ghost</a:t>
            </a:r>
          </a:p>
        </p:txBody>
      </p:sp>
      <p:sp>
        <p:nvSpPr>
          <p:cNvPr id="21" name="Text Box 27"/>
          <p:cNvSpPr txBox="1">
            <a:spLocks noChangeArrowheads="1"/>
          </p:cNvSpPr>
          <p:nvPr/>
        </p:nvSpPr>
        <p:spPr bwMode="auto">
          <a:xfrm>
            <a:off x="4357688" y="23574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children</a:t>
            </a:r>
          </a:p>
        </p:txBody>
      </p:sp>
      <p:sp>
        <p:nvSpPr>
          <p:cNvPr id="22" name="Rectangle 32"/>
          <p:cNvSpPr>
            <a:spLocks noChangeArrowheads="1"/>
          </p:cNvSpPr>
          <p:nvPr/>
        </p:nvSpPr>
        <p:spPr bwMode="auto">
          <a:xfrm>
            <a:off x="4572000" y="2928938"/>
            <a:ext cx="2811463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Try Again</a:t>
            </a:r>
          </a:p>
        </p:txBody>
      </p:sp>
      <p:sp>
        <p:nvSpPr>
          <p:cNvPr id="23" name="Text Box 35"/>
          <p:cNvSpPr txBox="1">
            <a:spLocks noChangeArrowheads="1"/>
          </p:cNvSpPr>
          <p:nvPr/>
        </p:nvSpPr>
        <p:spPr bwMode="auto">
          <a:xfrm>
            <a:off x="4357688" y="29289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Skeleton </a:t>
            </a:r>
          </a:p>
        </p:txBody>
      </p:sp>
      <p:pic>
        <p:nvPicPr>
          <p:cNvPr id="8215" name="Picture 57" descr="tricktreat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85938" y="2214563"/>
            <a:ext cx="1928812" cy="200025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xtToSpeec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extToSpeech1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r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r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 animBg="1"/>
      <p:bldP spid="21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>
            <a:spLocks noChangeArrowheads="1"/>
          </p:cNvSpPr>
          <p:nvPr/>
        </p:nvSpPr>
        <p:spPr bwMode="auto">
          <a:xfrm>
            <a:off x="3000375" y="1071563"/>
            <a:ext cx="4214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mic Sans MS" pitchFamily="66" charset="0"/>
              </a:rPr>
              <a:t>Choose the correct alternative</a:t>
            </a:r>
          </a:p>
        </p:txBody>
      </p:sp>
      <p:sp>
        <p:nvSpPr>
          <p:cNvPr id="3" name="Botão de acção: fim 2">
            <a:hlinkClick r:id="" action="ppaction://hlinkshowjump?jump=nextslide" highlightClick="1"/>
          </p:cNvPr>
          <p:cNvSpPr/>
          <p:nvPr/>
        </p:nvSpPr>
        <p:spPr>
          <a:xfrm>
            <a:off x="4429125" y="6215063"/>
            <a:ext cx="642938" cy="428625"/>
          </a:xfrm>
          <a:prstGeom prst="actionButtonEnd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4" name="Botão de acção: início 3">
            <a:hlinkClick r:id="" action="ppaction://hlinkshowjump?jump=firstslide" highlightClick="1"/>
          </p:cNvPr>
          <p:cNvSpPr/>
          <p:nvPr/>
        </p:nvSpPr>
        <p:spPr>
          <a:xfrm>
            <a:off x="3429000" y="6215063"/>
            <a:ext cx="642938" cy="428625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10</a:t>
            </a: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9</a:t>
            </a: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8</a:t>
            </a: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7</a:t>
            </a: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6</a:t>
            </a: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5</a:t>
            </a: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4</a:t>
            </a: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3</a:t>
            </a: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2</a:t>
            </a: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1</a:t>
            </a: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 dirty="0"/>
              <a:t>End</a:t>
            </a:r>
          </a:p>
        </p:txBody>
      </p:sp>
      <p:pic>
        <p:nvPicPr>
          <p:cNvPr id="9232" name="Picture 2" descr="http://upload.wikimedia.org/wikipedia/commons/thumb/9/90/Gamepad_stub.svg/120px-Gamepad_stub.sv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00875" y="928688"/>
            <a:ext cx="785813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32"/>
          <p:cNvSpPr>
            <a:spLocks noChangeArrowheads="1"/>
          </p:cNvSpPr>
          <p:nvPr/>
        </p:nvSpPr>
        <p:spPr bwMode="auto">
          <a:xfrm>
            <a:off x="4572000" y="1785938"/>
            <a:ext cx="2859088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Try Again</a:t>
            </a:r>
          </a:p>
        </p:txBody>
      </p:sp>
      <p:sp>
        <p:nvSpPr>
          <p:cNvPr id="18" name="Rectangle 33"/>
          <p:cNvSpPr>
            <a:spLocks noChangeArrowheads="1"/>
          </p:cNvSpPr>
          <p:nvPr/>
        </p:nvSpPr>
        <p:spPr bwMode="auto">
          <a:xfrm>
            <a:off x="4500563" y="2357438"/>
            <a:ext cx="2859087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Great Job!</a:t>
            </a:r>
          </a:p>
        </p:txBody>
      </p:sp>
      <p:sp>
        <p:nvSpPr>
          <p:cNvPr id="19" name="Text Box 35"/>
          <p:cNvSpPr txBox="1">
            <a:spLocks noChangeArrowheads="1"/>
          </p:cNvSpPr>
          <p:nvPr/>
        </p:nvSpPr>
        <p:spPr bwMode="auto">
          <a:xfrm>
            <a:off x="4357688" y="17859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ghost</a:t>
            </a:r>
          </a:p>
        </p:txBody>
      </p:sp>
      <p:sp>
        <p:nvSpPr>
          <p:cNvPr id="20" name="Text Box 27"/>
          <p:cNvSpPr txBox="1">
            <a:spLocks noChangeArrowheads="1"/>
          </p:cNvSpPr>
          <p:nvPr/>
        </p:nvSpPr>
        <p:spPr bwMode="auto">
          <a:xfrm>
            <a:off x="4357688" y="23574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bat</a:t>
            </a:r>
          </a:p>
        </p:txBody>
      </p:sp>
      <p:sp>
        <p:nvSpPr>
          <p:cNvPr id="21" name="Rectangle 32"/>
          <p:cNvSpPr>
            <a:spLocks noChangeArrowheads="1"/>
          </p:cNvSpPr>
          <p:nvPr/>
        </p:nvSpPr>
        <p:spPr bwMode="auto">
          <a:xfrm>
            <a:off x="4572000" y="2928938"/>
            <a:ext cx="2811463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Try Again</a:t>
            </a:r>
          </a:p>
        </p:txBody>
      </p:sp>
      <p:sp>
        <p:nvSpPr>
          <p:cNvPr id="22" name="Text Box 35"/>
          <p:cNvSpPr txBox="1">
            <a:spLocks noChangeArrowheads="1"/>
          </p:cNvSpPr>
          <p:nvPr/>
        </p:nvSpPr>
        <p:spPr bwMode="auto">
          <a:xfrm>
            <a:off x="4357688" y="29289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Skeleton </a:t>
            </a:r>
          </a:p>
        </p:txBody>
      </p:sp>
      <p:pic>
        <p:nvPicPr>
          <p:cNvPr id="9239" name="Picture 44" descr="000803_1063_0361_vuvv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14563" y="2428875"/>
            <a:ext cx="1500187" cy="178593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xtToSpeec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extToSpeech1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r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r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 animBg="1"/>
      <p:bldP spid="20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>
            <a:spLocks noChangeArrowheads="1"/>
          </p:cNvSpPr>
          <p:nvPr/>
        </p:nvSpPr>
        <p:spPr bwMode="auto">
          <a:xfrm>
            <a:off x="3000375" y="1071563"/>
            <a:ext cx="4214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mic Sans MS" pitchFamily="66" charset="0"/>
              </a:rPr>
              <a:t>Choose the correct alternative</a:t>
            </a:r>
          </a:p>
        </p:txBody>
      </p:sp>
      <p:sp>
        <p:nvSpPr>
          <p:cNvPr id="3" name="Botão de acção: fim 2">
            <a:hlinkClick r:id="" action="ppaction://hlinkshowjump?jump=nextslide" highlightClick="1"/>
          </p:cNvPr>
          <p:cNvSpPr/>
          <p:nvPr/>
        </p:nvSpPr>
        <p:spPr>
          <a:xfrm>
            <a:off x="4429125" y="6215063"/>
            <a:ext cx="642938" cy="428625"/>
          </a:xfrm>
          <a:prstGeom prst="actionButtonEnd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4" name="Botão de acção: início 3">
            <a:hlinkClick r:id="" action="ppaction://hlinkshowjump?jump=firstslide" highlightClick="1"/>
          </p:cNvPr>
          <p:cNvSpPr/>
          <p:nvPr/>
        </p:nvSpPr>
        <p:spPr>
          <a:xfrm>
            <a:off x="3429000" y="6215063"/>
            <a:ext cx="642938" cy="428625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10</a:t>
            </a: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9</a:t>
            </a: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8</a:t>
            </a: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7</a:t>
            </a: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6</a:t>
            </a: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5</a:t>
            </a: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4</a:t>
            </a: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3</a:t>
            </a: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2</a:t>
            </a: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/>
              <a:t>1</a:t>
            </a: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3643313" y="4572000"/>
            <a:ext cx="1235075" cy="10922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 dirty="0"/>
              <a:t>End</a:t>
            </a:r>
          </a:p>
        </p:txBody>
      </p:sp>
      <p:pic>
        <p:nvPicPr>
          <p:cNvPr id="10256" name="Picture 2" descr="http://upload.wikimedia.org/wikipedia/commons/thumb/9/90/Gamepad_stub.svg/120px-Gamepad_stub.sv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72313" y="785813"/>
            <a:ext cx="78581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32"/>
          <p:cNvSpPr>
            <a:spLocks noChangeArrowheads="1"/>
          </p:cNvSpPr>
          <p:nvPr/>
        </p:nvSpPr>
        <p:spPr bwMode="auto">
          <a:xfrm>
            <a:off x="4643438" y="2357438"/>
            <a:ext cx="2859087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Try Again</a:t>
            </a:r>
          </a:p>
        </p:txBody>
      </p:sp>
      <p:sp>
        <p:nvSpPr>
          <p:cNvPr id="18" name="Rectangle 33"/>
          <p:cNvSpPr>
            <a:spLocks noChangeArrowheads="1"/>
          </p:cNvSpPr>
          <p:nvPr/>
        </p:nvSpPr>
        <p:spPr bwMode="auto">
          <a:xfrm>
            <a:off x="4500563" y="1714500"/>
            <a:ext cx="2859087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Great Job!</a:t>
            </a:r>
          </a:p>
        </p:txBody>
      </p:sp>
      <p:sp>
        <p:nvSpPr>
          <p:cNvPr id="19" name="Text Box 35"/>
          <p:cNvSpPr txBox="1">
            <a:spLocks noChangeArrowheads="1"/>
          </p:cNvSpPr>
          <p:nvPr/>
        </p:nvSpPr>
        <p:spPr bwMode="auto">
          <a:xfrm>
            <a:off x="4357688" y="23574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ghost</a:t>
            </a:r>
          </a:p>
        </p:txBody>
      </p:sp>
      <p:sp>
        <p:nvSpPr>
          <p:cNvPr id="20" name="Text Box 27"/>
          <p:cNvSpPr txBox="1">
            <a:spLocks noChangeArrowheads="1"/>
          </p:cNvSpPr>
          <p:nvPr/>
        </p:nvSpPr>
        <p:spPr bwMode="auto">
          <a:xfrm>
            <a:off x="4286250" y="1714500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candies</a:t>
            </a:r>
          </a:p>
        </p:txBody>
      </p:sp>
      <p:sp>
        <p:nvSpPr>
          <p:cNvPr id="21" name="Rectangle 32"/>
          <p:cNvSpPr>
            <a:spLocks noChangeArrowheads="1"/>
          </p:cNvSpPr>
          <p:nvPr/>
        </p:nvSpPr>
        <p:spPr bwMode="auto">
          <a:xfrm>
            <a:off x="4572000" y="2928938"/>
            <a:ext cx="2811463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Try Again</a:t>
            </a:r>
          </a:p>
        </p:txBody>
      </p:sp>
      <p:sp>
        <p:nvSpPr>
          <p:cNvPr id="22" name="Text Box 35"/>
          <p:cNvSpPr txBox="1">
            <a:spLocks noChangeArrowheads="1"/>
          </p:cNvSpPr>
          <p:nvPr/>
        </p:nvSpPr>
        <p:spPr bwMode="auto">
          <a:xfrm>
            <a:off x="4357688" y="2928938"/>
            <a:ext cx="3286125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/>
              <a:t>Skeleton </a:t>
            </a:r>
          </a:p>
        </p:txBody>
      </p:sp>
      <p:pic>
        <p:nvPicPr>
          <p:cNvPr id="10263" name="Picture 51" descr="ANd9GcT_BduRGbYStiiHOsWDZWck44d3KMVqMGGqx2gvESgkKaJhnoM&amp;t=1&amp;usg=__DmCkjP-GzJxOgAQPykq6VgOQ_YE=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00188" y="2500313"/>
            <a:ext cx="1785937" cy="18573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xtToSpeec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extToSpeech1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r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r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 animBg="1"/>
      <p:bldP spid="20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ítulo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50" y="1071563"/>
            <a:ext cx="5295900" cy="15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ítulo 2"/>
          <p:cNvSpPr txBox="1">
            <a:spLocks/>
          </p:cNvSpPr>
          <p:nvPr/>
        </p:nvSpPr>
        <p:spPr bwMode="auto">
          <a:xfrm>
            <a:off x="1000125" y="3571875"/>
            <a:ext cx="4214813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es-ES" sz="4800">
              <a:latin typeface="FlamencoD" pitchFamily="82" charset="0"/>
            </a:endParaRPr>
          </a:p>
        </p:txBody>
      </p:sp>
      <p:sp>
        <p:nvSpPr>
          <p:cNvPr id="11269" name="CaixaDeTexto 3"/>
          <p:cNvSpPr txBox="1">
            <a:spLocks noChangeArrowheads="1"/>
          </p:cNvSpPr>
          <p:nvPr/>
        </p:nvSpPr>
        <p:spPr bwMode="auto">
          <a:xfrm>
            <a:off x="0" y="6021288"/>
            <a:ext cx="2428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Created by:</a:t>
            </a:r>
          </a:p>
        </p:txBody>
      </p:sp>
      <p:pic>
        <p:nvPicPr>
          <p:cNvPr id="6" name="5 Imagen" descr="http://www.dazzlejunction.com/graphics-holiday/halloween-glitters/spider-halloween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3501008"/>
            <a:ext cx="172819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hlinkClick r:id="rId5"/>
            <a:extLst>
              <a:ext uri="{FF2B5EF4-FFF2-40B4-BE49-F238E27FC236}">
                <a16:creationId xmlns:a16="http://schemas.microsoft.com/office/drawing/2014/main" id="{AA8A4A81-7978-8532-D9D6-F5BB111C2476}"/>
              </a:ext>
            </a:extLst>
          </p:cNvPr>
          <p:cNvSpPr txBox="1"/>
          <p:nvPr/>
        </p:nvSpPr>
        <p:spPr>
          <a:xfrm>
            <a:off x="-888839" y="2726549"/>
            <a:ext cx="6635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click here to download more </a:t>
            </a:r>
            <a:r>
              <a:rPr lang="ru-UA" dirty="0"/>
              <a:t>https://t.me/EnglishZonePowerPoints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xtToSpeech1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hallow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242</TotalTime>
  <Words>358</Words>
  <Application>Microsoft Macintosh PowerPoint</Application>
  <PresentationFormat>Экран (4:3)</PresentationFormat>
  <Paragraphs>225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Brush Script MT</vt:lpstr>
      <vt:lpstr>Arial</vt:lpstr>
      <vt:lpstr>Calibri</vt:lpstr>
      <vt:lpstr>Chiller</vt:lpstr>
      <vt:lpstr>Comic Sans MS</vt:lpstr>
      <vt:lpstr>FlamencoD</vt:lpstr>
      <vt:lpstr>Tahoma</vt:lpstr>
      <vt:lpstr>halloween</vt:lpstr>
      <vt:lpstr>A spooky Menu</vt:lpstr>
      <vt:lpstr>Let’s play hangman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vanda</dc:creator>
  <cp:lastModifiedBy>Microsoft Office User</cp:lastModifiedBy>
  <cp:revision>77</cp:revision>
  <dcterms:created xsi:type="dcterms:W3CDTF">2010-10-10T18:04:15Z</dcterms:created>
  <dcterms:modified xsi:type="dcterms:W3CDTF">2023-05-17T10:25:34Z</dcterms:modified>
</cp:coreProperties>
</file>