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y="5143500" cx="9144000"/>
  <p:notesSz cx="6858000" cy="9144000"/>
  <p:embeddedFontLst>
    <p:embeddedFont>
      <p:font typeface="Proxima Nova"/>
      <p:regular r:id="rId42"/>
      <p:bold r:id="rId43"/>
      <p:italic r:id="rId44"/>
      <p:boldItalic r:id="rId45"/>
    </p:embeddedFont>
    <p:embeddedFont>
      <p:font typeface="Righteous"/>
      <p:regular r:id="rId46"/>
    </p:embeddedFont>
    <p:embeddedFont>
      <p:font typeface="Proxima Nova Semibold"/>
      <p:regular r:id="rId47"/>
      <p:bold r:id="rId48"/>
      <p:boldItalic r:id="rId49"/>
    </p:embeddedFont>
    <p:embeddedFont>
      <p:font typeface="Open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222354B-DF0B-4575-956F-F752B4E33789}">
  <a:tblStyle styleId="{6222354B-DF0B-4575-956F-F752B4E3378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ProximaNova-regular.fntdata"/><Relationship Id="rId41" Type="http://schemas.openxmlformats.org/officeDocument/2006/relationships/slide" Target="slides/slide34.xml"/><Relationship Id="rId44" Type="http://schemas.openxmlformats.org/officeDocument/2006/relationships/font" Target="fonts/ProximaNova-italic.fntdata"/><Relationship Id="rId43" Type="http://schemas.openxmlformats.org/officeDocument/2006/relationships/font" Target="fonts/ProximaNova-bold.fntdata"/><Relationship Id="rId46" Type="http://schemas.openxmlformats.org/officeDocument/2006/relationships/font" Target="fonts/Righteous-regular.fntdata"/><Relationship Id="rId45" Type="http://schemas.openxmlformats.org/officeDocument/2006/relationships/font" Target="fonts/ProximaNova-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ProximaNovaSemibold-bold.fntdata"/><Relationship Id="rId47" Type="http://schemas.openxmlformats.org/officeDocument/2006/relationships/font" Target="fonts/ProximaNovaSemibold-regular.fntdata"/><Relationship Id="rId49" Type="http://schemas.openxmlformats.org/officeDocument/2006/relationships/font" Target="fonts/ProximaNovaSemibold-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OpenSans-bold.fntdata"/><Relationship Id="rId50" Type="http://schemas.openxmlformats.org/officeDocument/2006/relationships/font" Target="fonts/OpenSans-regular.fntdata"/><Relationship Id="rId53" Type="http://schemas.openxmlformats.org/officeDocument/2006/relationships/font" Target="fonts/OpenSans-boldItalic.fntdata"/><Relationship Id="rId52" Type="http://schemas.openxmlformats.org/officeDocument/2006/relationships/font" Target="fonts/OpenSans-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d418644f2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d418644f2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ba111a877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ba111a877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0dea77251d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0dea77251d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0dea77251d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10dea77251d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10dea77251d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10dea77251d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10dea77251d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10dea77251d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10dea77251d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10dea77251d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10dea77251d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10dea77251d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10dea77251d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10dea77251d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g10dea77251d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g10dea77251d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10dea77251d_0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10dea77251d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g10dea77251d_0_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4" name="Google Shape;1294;g10dea77251d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10dea77251d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10dea77251d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g10dea77251d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3" name="Google Shape;1503;g10dea77251d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10dea77251d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1" name="Google Shape;1551;g10dea77251d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10dea77251d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g10dea77251d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10dea77251d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2" name="Google Shape;1642;g10dea77251d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g10dea77251d_0_6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5" name="Google Shape;1685;g10dea77251d_0_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6" name="Shape 1706"/>
        <p:cNvGrpSpPr/>
        <p:nvPr/>
      </p:nvGrpSpPr>
      <p:grpSpPr>
        <a:xfrm>
          <a:off x="0" y="0"/>
          <a:ext cx="0" cy="0"/>
          <a:chOff x="0" y="0"/>
          <a:chExt cx="0" cy="0"/>
        </a:xfrm>
      </p:grpSpPr>
      <p:sp>
        <p:nvSpPr>
          <p:cNvPr id="1707" name="Google Shape;1707;g10dea77251d_0_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8" name="Google Shape;1708;g10dea77251d_0_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5" name="Shape 1755"/>
        <p:cNvGrpSpPr/>
        <p:nvPr/>
      </p:nvGrpSpPr>
      <p:grpSpPr>
        <a:xfrm>
          <a:off x="0" y="0"/>
          <a:ext cx="0" cy="0"/>
          <a:chOff x="0" y="0"/>
          <a:chExt cx="0" cy="0"/>
        </a:xfrm>
      </p:grpSpPr>
      <p:sp>
        <p:nvSpPr>
          <p:cNvPr id="1756" name="Google Shape;1756;g10dea77251d_0_6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7" name="Google Shape;1757;g10dea77251d_0_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g10dea77251d_0_7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g10dea77251d_0_7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0" name="Shape 1970"/>
        <p:cNvGrpSpPr/>
        <p:nvPr/>
      </p:nvGrpSpPr>
      <p:grpSpPr>
        <a:xfrm>
          <a:off x="0" y="0"/>
          <a:ext cx="0" cy="0"/>
          <a:chOff x="0" y="0"/>
          <a:chExt cx="0" cy="0"/>
        </a:xfrm>
      </p:grpSpPr>
      <p:sp>
        <p:nvSpPr>
          <p:cNvPr id="1971" name="Google Shape;1971;g10dea77251d_0_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2" name="Google Shape;1972;g10dea77251d_0_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1" name="Shape 2061"/>
        <p:cNvGrpSpPr/>
        <p:nvPr/>
      </p:nvGrpSpPr>
      <p:grpSpPr>
        <a:xfrm>
          <a:off x="0" y="0"/>
          <a:ext cx="0" cy="0"/>
          <a:chOff x="0" y="0"/>
          <a:chExt cx="0" cy="0"/>
        </a:xfrm>
      </p:grpSpPr>
      <p:sp>
        <p:nvSpPr>
          <p:cNvPr id="2062" name="Google Shape;2062;g10dea77251d_0_5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3" name="Google Shape;2063;g10dea77251d_0_5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8" name="Shape 2128"/>
        <p:cNvGrpSpPr/>
        <p:nvPr/>
      </p:nvGrpSpPr>
      <p:grpSpPr>
        <a:xfrm>
          <a:off x="0" y="0"/>
          <a:ext cx="0" cy="0"/>
          <a:chOff x="0" y="0"/>
          <a:chExt cx="0" cy="0"/>
        </a:xfrm>
      </p:grpSpPr>
      <p:sp>
        <p:nvSpPr>
          <p:cNvPr id="2129" name="Google Shape;2129;g10dea77251d_0_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0" name="Google Shape;2130;g10dea77251d_0_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6" name="Shape 2186"/>
        <p:cNvGrpSpPr/>
        <p:nvPr/>
      </p:nvGrpSpPr>
      <p:grpSpPr>
        <a:xfrm>
          <a:off x="0" y="0"/>
          <a:ext cx="0" cy="0"/>
          <a:chOff x="0" y="0"/>
          <a:chExt cx="0" cy="0"/>
        </a:xfrm>
      </p:grpSpPr>
      <p:sp>
        <p:nvSpPr>
          <p:cNvPr id="2187" name="Google Shape;2187;g10dea77251d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8" name="Google Shape;2188;g10dea77251d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7" name="Shape 2217"/>
        <p:cNvGrpSpPr/>
        <p:nvPr/>
      </p:nvGrpSpPr>
      <p:grpSpPr>
        <a:xfrm>
          <a:off x="0" y="0"/>
          <a:ext cx="0" cy="0"/>
          <a:chOff x="0" y="0"/>
          <a:chExt cx="0" cy="0"/>
        </a:xfrm>
      </p:grpSpPr>
      <p:sp>
        <p:nvSpPr>
          <p:cNvPr id="2218" name="Google Shape;2218;g10dea77251d_0_8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9" name="Google Shape;2219;g10dea77251d_0_8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7" name="Shape 2297"/>
        <p:cNvGrpSpPr/>
        <p:nvPr/>
      </p:nvGrpSpPr>
      <p:grpSpPr>
        <a:xfrm>
          <a:off x="0" y="0"/>
          <a:ext cx="0" cy="0"/>
          <a:chOff x="0" y="0"/>
          <a:chExt cx="0" cy="0"/>
        </a:xfrm>
      </p:grpSpPr>
      <p:sp>
        <p:nvSpPr>
          <p:cNvPr id="2298" name="Google Shape;2298;g10dea77251d_0_8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9" name="Google Shape;2299;g10dea77251d_0_8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9" name="Shape 2389"/>
        <p:cNvGrpSpPr/>
        <p:nvPr/>
      </p:nvGrpSpPr>
      <p:grpSpPr>
        <a:xfrm>
          <a:off x="0" y="0"/>
          <a:ext cx="0" cy="0"/>
          <a:chOff x="0" y="0"/>
          <a:chExt cx="0" cy="0"/>
        </a:xfrm>
      </p:grpSpPr>
      <p:sp>
        <p:nvSpPr>
          <p:cNvPr id="2390" name="Google Shape;2390;g10dea77251d_0_8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1" name="Google Shape;2391;g10dea77251d_0_8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2" name="Shape 2432"/>
        <p:cNvGrpSpPr/>
        <p:nvPr/>
      </p:nvGrpSpPr>
      <p:grpSpPr>
        <a:xfrm>
          <a:off x="0" y="0"/>
          <a:ext cx="0" cy="0"/>
          <a:chOff x="0" y="0"/>
          <a:chExt cx="0" cy="0"/>
        </a:xfrm>
      </p:grpSpPr>
      <p:sp>
        <p:nvSpPr>
          <p:cNvPr id="2433" name="Google Shape;2433;g10dea77251d_0_9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4" name="Google Shape;2434;g10dea77251d_0_9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9" name="Shape 2539"/>
        <p:cNvGrpSpPr/>
        <p:nvPr/>
      </p:nvGrpSpPr>
      <p:grpSpPr>
        <a:xfrm>
          <a:off x="0" y="0"/>
          <a:ext cx="0" cy="0"/>
          <a:chOff x="0" y="0"/>
          <a:chExt cx="0" cy="0"/>
        </a:xfrm>
      </p:grpSpPr>
      <p:sp>
        <p:nvSpPr>
          <p:cNvPr id="2540" name="Google Shape;2540;g10dea77251d_0_9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1" name="Google Shape;2541;g10dea77251d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7" name="Shape 2667"/>
        <p:cNvGrpSpPr/>
        <p:nvPr/>
      </p:nvGrpSpPr>
      <p:grpSpPr>
        <a:xfrm>
          <a:off x="0" y="0"/>
          <a:ext cx="0" cy="0"/>
          <a:chOff x="0" y="0"/>
          <a:chExt cx="0" cy="0"/>
        </a:xfrm>
      </p:grpSpPr>
      <p:sp>
        <p:nvSpPr>
          <p:cNvPr id="2668" name="Google Shape;2668;g10dea7725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9" name="Google Shape;2669;g10dea7725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3" name="Shape 2713"/>
        <p:cNvGrpSpPr/>
        <p:nvPr/>
      </p:nvGrpSpPr>
      <p:grpSpPr>
        <a:xfrm>
          <a:off x="0" y="0"/>
          <a:ext cx="0" cy="0"/>
          <a:chOff x="0" y="0"/>
          <a:chExt cx="0" cy="0"/>
        </a:xfrm>
      </p:grpSpPr>
      <p:sp>
        <p:nvSpPr>
          <p:cNvPr id="2714" name="Google Shape;2714;g10cf5ee0aaf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5" name="Google Shape;2715;g10cf5ee0aaf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0" name="Shape 2720"/>
        <p:cNvGrpSpPr/>
        <p:nvPr/>
      </p:nvGrpSpPr>
      <p:grpSpPr>
        <a:xfrm>
          <a:off x="0" y="0"/>
          <a:ext cx="0" cy="0"/>
          <a:chOff x="0" y="0"/>
          <a:chExt cx="0" cy="0"/>
        </a:xfrm>
      </p:grpSpPr>
      <p:sp>
        <p:nvSpPr>
          <p:cNvPr id="2721" name="Google Shape;2721;g10cf5ee0aaf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2" name="Google Shape;2722;g10cf5ee0aaf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652050" y="1116364"/>
            <a:ext cx="5034900" cy="24285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5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651900" y="3545045"/>
            <a:ext cx="5034900" cy="4821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18" name="Google Shape;18;p4"/>
          <p:cNvSpPr txBox="1"/>
          <p:nvPr>
            <p:ph idx="1" type="body"/>
          </p:nvPr>
        </p:nvSpPr>
        <p:spPr>
          <a:xfrm>
            <a:off x="457200" y="1160825"/>
            <a:ext cx="8229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24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
    <p:spTree>
      <p:nvGrpSpPr>
        <p:cNvPr id="50" name="Shape 50"/>
        <p:cNvGrpSpPr/>
        <p:nvPr/>
      </p:nvGrpSpPr>
      <p:grpSpPr>
        <a:xfrm>
          <a:off x="0" y="0"/>
          <a:ext cx="0" cy="0"/>
          <a:chOff x="0" y="0"/>
          <a:chExt cx="0" cy="0"/>
        </a:xfrm>
      </p:grpSpPr>
      <p:sp>
        <p:nvSpPr>
          <p:cNvPr id="51" name="Google Shape;51;p13"/>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55" name="Shape 5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445025"/>
            <a:ext cx="8229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4"/>
              </a:buClr>
              <a:buSzPts val="2600"/>
              <a:buFont typeface="Righteous"/>
              <a:buNone/>
              <a:defRPr sz="2600">
                <a:solidFill>
                  <a:schemeClr val="accent4"/>
                </a:solidFill>
                <a:latin typeface="Righteous"/>
                <a:ea typeface="Righteous"/>
                <a:cs typeface="Righteous"/>
                <a:sym typeface="Righteous"/>
              </a:defRPr>
            </a:lvl1pPr>
            <a:lvl2pPr lvl="1">
              <a:spcBef>
                <a:spcPts val="0"/>
              </a:spcBef>
              <a:spcAft>
                <a:spcPts val="0"/>
              </a:spcAft>
              <a:buClr>
                <a:schemeClr val="accent4"/>
              </a:buClr>
              <a:buSzPts val="2600"/>
              <a:buNone/>
              <a:defRPr sz="2600">
                <a:solidFill>
                  <a:schemeClr val="accent4"/>
                </a:solidFill>
              </a:defRPr>
            </a:lvl2pPr>
            <a:lvl3pPr lvl="2">
              <a:spcBef>
                <a:spcPts val="0"/>
              </a:spcBef>
              <a:spcAft>
                <a:spcPts val="0"/>
              </a:spcAft>
              <a:buClr>
                <a:schemeClr val="accent4"/>
              </a:buClr>
              <a:buSzPts val="2600"/>
              <a:buNone/>
              <a:defRPr sz="2600">
                <a:solidFill>
                  <a:schemeClr val="accent4"/>
                </a:solidFill>
              </a:defRPr>
            </a:lvl3pPr>
            <a:lvl4pPr lvl="3">
              <a:spcBef>
                <a:spcPts val="0"/>
              </a:spcBef>
              <a:spcAft>
                <a:spcPts val="0"/>
              </a:spcAft>
              <a:buClr>
                <a:schemeClr val="accent4"/>
              </a:buClr>
              <a:buSzPts val="2600"/>
              <a:buNone/>
              <a:defRPr sz="2600">
                <a:solidFill>
                  <a:schemeClr val="accent4"/>
                </a:solidFill>
              </a:defRPr>
            </a:lvl4pPr>
            <a:lvl5pPr lvl="4">
              <a:spcBef>
                <a:spcPts val="0"/>
              </a:spcBef>
              <a:spcAft>
                <a:spcPts val="0"/>
              </a:spcAft>
              <a:buClr>
                <a:schemeClr val="accent4"/>
              </a:buClr>
              <a:buSzPts val="2600"/>
              <a:buNone/>
              <a:defRPr sz="2600">
                <a:solidFill>
                  <a:schemeClr val="accent4"/>
                </a:solidFill>
              </a:defRPr>
            </a:lvl5pPr>
            <a:lvl6pPr lvl="5">
              <a:spcBef>
                <a:spcPts val="0"/>
              </a:spcBef>
              <a:spcAft>
                <a:spcPts val="0"/>
              </a:spcAft>
              <a:buClr>
                <a:schemeClr val="accent4"/>
              </a:buClr>
              <a:buSzPts val="2600"/>
              <a:buNone/>
              <a:defRPr sz="2600">
                <a:solidFill>
                  <a:schemeClr val="accent4"/>
                </a:solidFill>
              </a:defRPr>
            </a:lvl6pPr>
            <a:lvl7pPr lvl="6">
              <a:spcBef>
                <a:spcPts val="0"/>
              </a:spcBef>
              <a:spcAft>
                <a:spcPts val="0"/>
              </a:spcAft>
              <a:buClr>
                <a:schemeClr val="accent4"/>
              </a:buClr>
              <a:buSzPts val="2600"/>
              <a:buNone/>
              <a:defRPr sz="2600">
                <a:solidFill>
                  <a:schemeClr val="accent4"/>
                </a:solidFill>
              </a:defRPr>
            </a:lvl7pPr>
            <a:lvl8pPr lvl="7">
              <a:spcBef>
                <a:spcPts val="0"/>
              </a:spcBef>
              <a:spcAft>
                <a:spcPts val="0"/>
              </a:spcAft>
              <a:buClr>
                <a:schemeClr val="accent4"/>
              </a:buClr>
              <a:buSzPts val="2600"/>
              <a:buNone/>
              <a:defRPr sz="2600">
                <a:solidFill>
                  <a:schemeClr val="accent4"/>
                </a:solidFill>
              </a:defRPr>
            </a:lvl8pPr>
            <a:lvl9pPr lvl="8">
              <a:spcBef>
                <a:spcPts val="0"/>
              </a:spcBef>
              <a:spcAft>
                <a:spcPts val="0"/>
              </a:spcAft>
              <a:buClr>
                <a:schemeClr val="accent4"/>
              </a:buClr>
              <a:buSzPts val="2600"/>
              <a:buNone/>
              <a:defRPr sz="2600">
                <a:solidFill>
                  <a:schemeClr val="accent4"/>
                </a:solidFill>
              </a:defRPr>
            </a:lvl9pPr>
          </a:lstStyle>
          <a:p/>
        </p:txBody>
      </p:sp>
      <p:sp>
        <p:nvSpPr>
          <p:cNvPr id="7" name="Google Shape;7;p1"/>
          <p:cNvSpPr txBox="1"/>
          <p:nvPr>
            <p:ph idx="1" type="body"/>
          </p:nvPr>
        </p:nvSpPr>
        <p:spPr>
          <a:xfrm>
            <a:off x="457200" y="1160825"/>
            <a:ext cx="8229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4"/>
              </a:buClr>
              <a:buSzPts val="1800"/>
              <a:buFont typeface="Open Sans"/>
              <a:buChar char="●"/>
              <a:defRPr sz="1800">
                <a:solidFill>
                  <a:schemeClr val="accent4"/>
                </a:solidFill>
                <a:latin typeface="Open Sans"/>
                <a:ea typeface="Open Sans"/>
                <a:cs typeface="Open Sans"/>
                <a:sym typeface="Open Sans"/>
              </a:defRPr>
            </a:lvl1pPr>
            <a:lvl2pPr indent="-317500" lvl="1" marL="914400">
              <a:lnSpc>
                <a:spcPct val="115000"/>
              </a:lnSpc>
              <a:spcBef>
                <a:spcPts val="1600"/>
              </a:spcBef>
              <a:spcAft>
                <a:spcPts val="0"/>
              </a:spcAft>
              <a:buClr>
                <a:schemeClr val="accent4"/>
              </a:buClr>
              <a:buSzPts val="1400"/>
              <a:buFont typeface="Open Sans"/>
              <a:buChar char="○"/>
              <a:defRPr>
                <a:solidFill>
                  <a:schemeClr val="accent4"/>
                </a:solidFill>
                <a:latin typeface="Open Sans"/>
                <a:ea typeface="Open Sans"/>
                <a:cs typeface="Open Sans"/>
                <a:sym typeface="Open Sans"/>
              </a:defRPr>
            </a:lvl2pPr>
            <a:lvl3pPr indent="-317500" lvl="2" marL="1371600">
              <a:lnSpc>
                <a:spcPct val="115000"/>
              </a:lnSpc>
              <a:spcBef>
                <a:spcPts val="1600"/>
              </a:spcBef>
              <a:spcAft>
                <a:spcPts val="0"/>
              </a:spcAft>
              <a:buClr>
                <a:schemeClr val="accent4"/>
              </a:buClr>
              <a:buSzPts val="1400"/>
              <a:buFont typeface="Open Sans"/>
              <a:buChar char="■"/>
              <a:defRPr>
                <a:solidFill>
                  <a:schemeClr val="accent4"/>
                </a:solidFill>
                <a:latin typeface="Open Sans"/>
                <a:ea typeface="Open Sans"/>
                <a:cs typeface="Open Sans"/>
                <a:sym typeface="Open Sans"/>
              </a:defRPr>
            </a:lvl3pPr>
            <a:lvl4pPr indent="-317500" lvl="3" marL="1828800">
              <a:lnSpc>
                <a:spcPct val="115000"/>
              </a:lnSpc>
              <a:spcBef>
                <a:spcPts val="1600"/>
              </a:spcBef>
              <a:spcAft>
                <a:spcPts val="0"/>
              </a:spcAft>
              <a:buClr>
                <a:schemeClr val="accent4"/>
              </a:buClr>
              <a:buSzPts val="1400"/>
              <a:buFont typeface="Open Sans"/>
              <a:buChar char="●"/>
              <a:defRPr>
                <a:solidFill>
                  <a:schemeClr val="accent4"/>
                </a:solidFill>
                <a:latin typeface="Open Sans"/>
                <a:ea typeface="Open Sans"/>
                <a:cs typeface="Open Sans"/>
                <a:sym typeface="Open Sans"/>
              </a:defRPr>
            </a:lvl4pPr>
            <a:lvl5pPr indent="-317500" lvl="4" marL="2286000">
              <a:lnSpc>
                <a:spcPct val="115000"/>
              </a:lnSpc>
              <a:spcBef>
                <a:spcPts val="1600"/>
              </a:spcBef>
              <a:spcAft>
                <a:spcPts val="0"/>
              </a:spcAft>
              <a:buClr>
                <a:schemeClr val="accent4"/>
              </a:buClr>
              <a:buSzPts val="1400"/>
              <a:buFont typeface="Open Sans"/>
              <a:buChar char="○"/>
              <a:defRPr>
                <a:solidFill>
                  <a:schemeClr val="accent4"/>
                </a:solidFill>
                <a:latin typeface="Open Sans"/>
                <a:ea typeface="Open Sans"/>
                <a:cs typeface="Open Sans"/>
                <a:sym typeface="Open Sans"/>
              </a:defRPr>
            </a:lvl5pPr>
            <a:lvl6pPr indent="-317500" lvl="5" marL="2743200">
              <a:lnSpc>
                <a:spcPct val="115000"/>
              </a:lnSpc>
              <a:spcBef>
                <a:spcPts val="1600"/>
              </a:spcBef>
              <a:spcAft>
                <a:spcPts val="0"/>
              </a:spcAft>
              <a:buClr>
                <a:schemeClr val="accent4"/>
              </a:buClr>
              <a:buSzPts val="1400"/>
              <a:buFont typeface="Open Sans"/>
              <a:buChar char="■"/>
              <a:defRPr>
                <a:solidFill>
                  <a:schemeClr val="accent4"/>
                </a:solidFill>
                <a:latin typeface="Open Sans"/>
                <a:ea typeface="Open Sans"/>
                <a:cs typeface="Open Sans"/>
                <a:sym typeface="Open Sans"/>
              </a:defRPr>
            </a:lvl6pPr>
            <a:lvl7pPr indent="-317500" lvl="6" marL="3200400">
              <a:lnSpc>
                <a:spcPct val="115000"/>
              </a:lnSpc>
              <a:spcBef>
                <a:spcPts val="1600"/>
              </a:spcBef>
              <a:spcAft>
                <a:spcPts val="0"/>
              </a:spcAft>
              <a:buClr>
                <a:schemeClr val="accent4"/>
              </a:buClr>
              <a:buSzPts val="1400"/>
              <a:buFont typeface="Open Sans"/>
              <a:buChar char="●"/>
              <a:defRPr>
                <a:solidFill>
                  <a:schemeClr val="accent4"/>
                </a:solidFill>
                <a:latin typeface="Open Sans"/>
                <a:ea typeface="Open Sans"/>
                <a:cs typeface="Open Sans"/>
                <a:sym typeface="Open Sans"/>
              </a:defRPr>
            </a:lvl7pPr>
            <a:lvl8pPr indent="-317500" lvl="7" marL="3657600">
              <a:lnSpc>
                <a:spcPct val="115000"/>
              </a:lnSpc>
              <a:spcBef>
                <a:spcPts val="1600"/>
              </a:spcBef>
              <a:spcAft>
                <a:spcPts val="0"/>
              </a:spcAft>
              <a:buClr>
                <a:schemeClr val="accent4"/>
              </a:buClr>
              <a:buSzPts val="1400"/>
              <a:buFont typeface="Open Sans"/>
              <a:buChar char="○"/>
              <a:defRPr>
                <a:solidFill>
                  <a:schemeClr val="accent4"/>
                </a:solidFill>
                <a:latin typeface="Open Sans"/>
                <a:ea typeface="Open Sans"/>
                <a:cs typeface="Open Sans"/>
                <a:sym typeface="Open Sans"/>
              </a:defRPr>
            </a:lvl8pPr>
            <a:lvl9pPr indent="-317500" lvl="8" marL="4114800">
              <a:lnSpc>
                <a:spcPct val="115000"/>
              </a:lnSpc>
              <a:spcBef>
                <a:spcPts val="1600"/>
              </a:spcBef>
              <a:spcAft>
                <a:spcPts val="1600"/>
              </a:spcAft>
              <a:buClr>
                <a:schemeClr val="accent4"/>
              </a:buClr>
              <a:buSzPts val="1400"/>
              <a:buFont typeface="Open Sans"/>
              <a:buChar char="■"/>
              <a:defRPr>
                <a:solidFill>
                  <a:schemeClr val="accent4"/>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E2A47"/>
        </a:solidFill>
      </p:bgPr>
    </p:bg>
    <p:spTree>
      <p:nvGrpSpPr>
        <p:cNvPr id="52" name="Shape 52"/>
        <p:cNvGrpSpPr/>
        <p:nvPr/>
      </p:nvGrpSpPr>
      <p:grpSpPr>
        <a:xfrm>
          <a:off x="0" y="0"/>
          <a:ext cx="0" cy="0"/>
          <a:chOff x="0" y="0"/>
          <a:chExt cx="0" cy="0"/>
        </a:xfrm>
      </p:grpSpPr>
      <p:sp>
        <p:nvSpPr>
          <p:cNvPr id="53" name="Google Shape;53;p14"/>
          <p:cNvSpPr txBox="1"/>
          <p:nvPr>
            <p:ph type="title"/>
          </p:nvPr>
        </p:nvSpPr>
        <p:spPr>
          <a:xfrm>
            <a:off x="1068100" y="933450"/>
            <a:ext cx="7047300" cy="4824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rt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p:txBody>
      </p:sp>
      <p:sp>
        <p:nvSpPr>
          <p:cNvPr id="54" name="Google Shape;54;p14"/>
          <p:cNvSpPr txBox="1"/>
          <p:nvPr>
            <p:ph idx="1" type="body"/>
          </p:nvPr>
        </p:nvSpPr>
        <p:spPr>
          <a:xfrm>
            <a:off x="1068100" y="1695450"/>
            <a:ext cx="7047300" cy="2502000"/>
          </a:xfrm>
          <a:prstGeom prst="rect">
            <a:avLst/>
          </a:prstGeom>
          <a:noFill/>
          <a:ln>
            <a:noFill/>
          </a:ln>
        </p:spPr>
        <p:txBody>
          <a:bodyPr anchorCtr="0" anchor="t" bIns="91425" lIns="91425" spcFirstLastPara="1" rIns="91425" wrap="square" tIns="91425">
            <a:noAutofit/>
          </a:bodyPr>
          <a:lstStyle>
            <a:lvl1pPr indent="-298450" lvl="0" marL="457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indent="-298450" lvl="1" marL="914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indent="-298450" lvl="2" marL="1371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indent="-298450" lvl="3" marL="1828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indent="-298450" lvl="4" marL="22860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indent="-298450" lvl="5" marL="2743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indent="-298450" lvl="6" marL="3200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indent="-298450" lvl="7" marL="3657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indent="-298450" lvl="8" marL="4114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p:txBody>
      </p:sp>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hyperlink" Target="https://slidesgo.com/theme/simple-business-plan/?utm_source=slidesgo_template_infographics&amp;utm_medium=referral-link&amp;utm_campaign=sg_credits&amp;utm_content=templat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4" Type="http://schemas.openxmlformats.org/officeDocument/2006/relationships/hyperlink" Target="https://docs.google.com/spreadsheets/d/1EfBwuXzj45hkqzpQo09mSoP0mbRtXYiV_rdU_p_11Vs/copy" TargetMode="External"/><Relationship Id="rId5"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4" Type="http://schemas.openxmlformats.org/officeDocument/2006/relationships/hyperlink" Target="https://docs.google.com/spreadsheets/d/1EfBwuXzj45hkqzpQo09mSoP0mbRtXYiV_rdU_p_11Vs/copy" TargetMode="External"/><Relationship Id="rId5"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hyperlink" Target="http://bit.ly/2PfT4lq" TargetMode="External"/><Relationship Id="rId4" Type="http://schemas.openxmlformats.org/officeDocument/2006/relationships/hyperlink" Target="http://bit.ly/33VAFh3" TargetMode="External"/><Relationship Id="rId5" Type="http://schemas.openxmlformats.org/officeDocument/2006/relationships/hyperlink" Target="http://bit.ly/30B07Gq"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hyperlink" Target="https://bit.ly/2ZjL1pd" TargetMode="External"/><Relationship Id="rId4" Type="http://schemas.openxmlformats.org/officeDocument/2006/relationships/hyperlink" Target="https://bit.ly/2ZjL1pd" TargetMode="External"/><Relationship Id="rId5" Type="http://schemas.openxmlformats.org/officeDocument/2006/relationships/hyperlink" Target="http://bit.ly/30B07Gq"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6"/>
          <p:cNvSpPr/>
          <p:nvPr/>
        </p:nvSpPr>
        <p:spPr>
          <a:xfrm>
            <a:off x="1021625" y="228025"/>
            <a:ext cx="8293793" cy="4722150"/>
          </a:xfrm>
          <a:custGeom>
            <a:rect b="b" l="l" r="r" t="t"/>
            <a:pathLst>
              <a:path extrusionOk="0" h="170783" w="267477">
                <a:moveTo>
                  <a:pt x="128730" y="1"/>
                </a:moveTo>
                <a:cubicBezTo>
                  <a:pt x="107030" y="1"/>
                  <a:pt x="86362" y="4754"/>
                  <a:pt x="69496" y="14213"/>
                </a:cubicBezTo>
                <a:cubicBezTo>
                  <a:pt x="1" y="53187"/>
                  <a:pt x="29110" y="152962"/>
                  <a:pt x="51026" y="157813"/>
                </a:cubicBezTo>
                <a:cubicBezTo>
                  <a:pt x="51596" y="157939"/>
                  <a:pt x="52149" y="157998"/>
                  <a:pt x="52691" y="157998"/>
                </a:cubicBezTo>
                <a:cubicBezTo>
                  <a:pt x="60852" y="157998"/>
                  <a:pt x="66374" y="144505"/>
                  <a:pt x="85597" y="142332"/>
                </a:cubicBezTo>
                <a:cubicBezTo>
                  <a:pt x="87198" y="142151"/>
                  <a:pt x="88746" y="142065"/>
                  <a:pt x="90249" y="142065"/>
                </a:cubicBezTo>
                <a:cubicBezTo>
                  <a:pt x="114601" y="142065"/>
                  <a:pt x="127002" y="164593"/>
                  <a:pt x="157170" y="169733"/>
                </a:cubicBezTo>
                <a:cubicBezTo>
                  <a:pt x="161337" y="170443"/>
                  <a:pt x="165612" y="170782"/>
                  <a:pt x="169935" y="170782"/>
                </a:cubicBezTo>
                <a:cubicBezTo>
                  <a:pt x="197776" y="170782"/>
                  <a:pt x="227601" y="156717"/>
                  <a:pt x="243432" y="137183"/>
                </a:cubicBezTo>
                <a:cubicBezTo>
                  <a:pt x="267477" y="107511"/>
                  <a:pt x="260876" y="63187"/>
                  <a:pt x="224186" y="32380"/>
                </a:cubicBezTo>
                <a:cubicBezTo>
                  <a:pt x="196305" y="10741"/>
                  <a:pt x="161351" y="1"/>
                  <a:pt x="128730" y="1"/>
                </a:cubicBezTo>
                <a:close/>
              </a:path>
            </a:pathLst>
          </a:custGeom>
          <a:solidFill>
            <a:srgbClr val="A3C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6"/>
          <p:cNvSpPr txBox="1"/>
          <p:nvPr>
            <p:ph type="ctrTitle"/>
          </p:nvPr>
        </p:nvSpPr>
        <p:spPr>
          <a:xfrm>
            <a:off x="3652050" y="1116364"/>
            <a:ext cx="5034900" cy="2428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SIMPLE BUSINESS PLAN INFOGRAPHICS </a:t>
            </a:r>
            <a:endParaRPr/>
          </a:p>
        </p:txBody>
      </p:sp>
      <p:sp>
        <p:nvSpPr>
          <p:cNvPr id="62" name="Google Shape;62;p16"/>
          <p:cNvSpPr txBox="1"/>
          <p:nvPr>
            <p:ph idx="1" type="subTitle"/>
          </p:nvPr>
        </p:nvSpPr>
        <p:spPr>
          <a:xfrm>
            <a:off x="3651900" y="3545045"/>
            <a:ext cx="5034900" cy="48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where this template begins</a:t>
            </a:r>
            <a:endParaRPr/>
          </a:p>
        </p:txBody>
      </p:sp>
      <p:grpSp>
        <p:nvGrpSpPr>
          <p:cNvPr id="63" name="Google Shape;63;p16"/>
          <p:cNvGrpSpPr/>
          <p:nvPr/>
        </p:nvGrpSpPr>
        <p:grpSpPr>
          <a:xfrm>
            <a:off x="521847" y="1076351"/>
            <a:ext cx="2585469" cy="3280820"/>
            <a:chOff x="5442430" y="813210"/>
            <a:chExt cx="3000080" cy="3806939"/>
          </a:xfrm>
        </p:grpSpPr>
        <p:sp>
          <p:nvSpPr>
            <p:cNvPr id="64" name="Google Shape;64;p16"/>
            <p:cNvSpPr/>
            <p:nvPr/>
          </p:nvSpPr>
          <p:spPr>
            <a:xfrm>
              <a:off x="6330500" y="2239825"/>
              <a:ext cx="95100" cy="284700"/>
            </a:xfrm>
            <a:prstGeom prst="rect">
              <a:avLst/>
            </a:prstGeom>
            <a:solidFill>
              <a:srgbClr val="A3CAF7"/>
            </a:solidFill>
            <a:ln cap="flat" cmpd="sng" w="9525">
              <a:solidFill>
                <a:srgbClr val="A3CAF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 name="Google Shape;65;p16"/>
            <p:cNvGrpSpPr/>
            <p:nvPr/>
          </p:nvGrpSpPr>
          <p:grpSpPr>
            <a:xfrm>
              <a:off x="5442430" y="813210"/>
              <a:ext cx="3000080" cy="3806939"/>
              <a:chOff x="-6932175" y="-1440125"/>
              <a:chExt cx="2009700" cy="2550200"/>
            </a:xfrm>
          </p:grpSpPr>
          <p:sp>
            <p:nvSpPr>
              <p:cNvPr id="66" name="Google Shape;66;p16"/>
              <p:cNvSpPr/>
              <p:nvPr/>
            </p:nvSpPr>
            <p:spPr>
              <a:xfrm>
                <a:off x="-5175000" y="134675"/>
                <a:ext cx="121125" cy="69650"/>
              </a:xfrm>
              <a:custGeom>
                <a:rect b="b" l="l" r="r" t="t"/>
                <a:pathLst>
                  <a:path extrusionOk="0" h="2786" w="4845">
                    <a:moveTo>
                      <a:pt x="1" y="1"/>
                    </a:moveTo>
                    <a:lnTo>
                      <a:pt x="1" y="2786"/>
                    </a:lnTo>
                    <a:lnTo>
                      <a:pt x="4845" y="2786"/>
                    </a:lnTo>
                    <a:lnTo>
                      <a:pt x="4845" y="1"/>
                    </a:lnTo>
                    <a:close/>
                  </a:path>
                </a:pathLst>
              </a:custGeom>
              <a:solidFill>
                <a:srgbClr val="A6B7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6"/>
              <p:cNvSpPr/>
              <p:nvPr/>
            </p:nvSpPr>
            <p:spPr>
              <a:xfrm>
                <a:off x="-5175000" y="576375"/>
                <a:ext cx="121125" cy="69600"/>
              </a:xfrm>
              <a:custGeom>
                <a:rect b="b" l="l" r="r" t="t"/>
                <a:pathLst>
                  <a:path extrusionOk="0" h="2784" w="4845">
                    <a:moveTo>
                      <a:pt x="1" y="0"/>
                    </a:moveTo>
                    <a:lnTo>
                      <a:pt x="1" y="2784"/>
                    </a:lnTo>
                    <a:lnTo>
                      <a:pt x="4845" y="2784"/>
                    </a:lnTo>
                    <a:lnTo>
                      <a:pt x="4845" y="0"/>
                    </a:lnTo>
                    <a:close/>
                  </a:path>
                </a:pathLst>
              </a:custGeom>
              <a:solidFill>
                <a:srgbClr val="A6B7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6"/>
              <p:cNvSpPr/>
              <p:nvPr/>
            </p:nvSpPr>
            <p:spPr>
              <a:xfrm>
                <a:off x="-5175000" y="-307000"/>
                <a:ext cx="121125" cy="69650"/>
              </a:xfrm>
              <a:custGeom>
                <a:rect b="b" l="l" r="r" t="t"/>
                <a:pathLst>
                  <a:path extrusionOk="0" h="2786" w="4845">
                    <a:moveTo>
                      <a:pt x="1" y="1"/>
                    </a:moveTo>
                    <a:lnTo>
                      <a:pt x="1" y="2786"/>
                    </a:lnTo>
                    <a:lnTo>
                      <a:pt x="4845" y="2786"/>
                    </a:lnTo>
                    <a:lnTo>
                      <a:pt x="4845" y="1"/>
                    </a:lnTo>
                    <a:close/>
                  </a:path>
                </a:pathLst>
              </a:custGeom>
              <a:solidFill>
                <a:srgbClr val="A6B7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6"/>
              <p:cNvSpPr/>
              <p:nvPr/>
            </p:nvSpPr>
            <p:spPr>
              <a:xfrm>
                <a:off x="-5145025" y="-307550"/>
                <a:ext cx="132800" cy="70800"/>
              </a:xfrm>
              <a:custGeom>
                <a:rect b="b" l="l" r="r" t="t"/>
                <a:pathLst>
                  <a:path extrusionOk="0" h="2832" w="5312">
                    <a:moveTo>
                      <a:pt x="4845" y="467"/>
                    </a:moveTo>
                    <a:lnTo>
                      <a:pt x="4845" y="2363"/>
                    </a:lnTo>
                    <a:lnTo>
                      <a:pt x="467" y="2363"/>
                    </a:lnTo>
                    <a:lnTo>
                      <a:pt x="469" y="467"/>
                    </a:lnTo>
                    <a:close/>
                    <a:moveTo>
                      <a:pt x="1" y="0"/>
                    </a:moveTo>
                    <a:lnTo>
                      <a:pt x="1" y="2831"/>
                    </a:lnTo>
                    <a:lnTo>
                      <a:pt x="5312" y="2831"/>
                    </a:lnTo>
                    <a:lnTo>
                      <a:pt x="5312" y="0"/>
                    </a:lnTo>
                    <a:close/>
                  </a:path>
                </a:pathLst>
              </a:custGeom>
              <a:solidFill>
                <a:srgbClr val="A6B7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6"/>
              <p:cNvSpPr/>
              <p:nvPr/>
            </p:nvSpPr>
            <p:spPr>
              <a:xfrm>
                <a:off x="-6478475" y="-903300"/>
                <a:ext cx="673750" cy="588625"/>
              </a:xfrm>
              <a:custGeom>
                <a:rect b="b" l="l" r="r" t="t"/>
                <a:pathLst>
                  <a:path extrusionOk="0" h="23545" w="26950">
                    <a:moveTo>
                      <a:pt x="3032" y="0"/>
                    </a:moveTo>
                    <a:cubicBezTo>
                      <a:pt x="1351" y="0"/>
                      <a:pt x="1" y="1471"/>
                      <a:pt x="732" y="4553"/>
                    </a:cubicBezTo>
                    <a:cubicBezTo>
                      <a:pt x="2116" y="10389"/>
                      <a:pt x="7460" y="17469"/>
                      <a:pt x="9128" y="18745"/>
                    </a:cubicBezTo>
                    <a:cubicBezTo>
                      <a:pt x="11966" y="20916"/>
                      <a:pt x="21728" y="23544"/>
                      <a:pt x="24644" y="23544"/>
                    </a:cubicBezTo>
                    <a:cubicBezTo>
                      <a:pt x="24797" y="23544"/>
                      <a:pt x="24931" y="23537"/>
                      <a:pt x="25045" y="23522"/>
                    </a:cubicBezTo>
                    <a:cubicBezTo>
                      <a:pt x="26950" y="23272"/>
                      <a:pt x="26621" y="20417"/>
                      <a:pt x="25468" y="19327"/>
                    </a:cubicBezTo>
                    <a:cubicBezTo>
                      <a:pt x="24316" y="18236"/>
                      <a:pt x="13086" y="13406"/>
                      <a:pt x="12837" y="12695"/>
                    </a:cubicBezTo>
                    <a:cubicBezTo>
                      <a:pt x="12473" y="11659"/>
                      <a:pt x="8980" y="5747"/>
                      <a:pt x="6339" y="1953"/>
                    </a:cubicBezTo>
                    <a:cubicBezTo>
                      <a:pt x="5442" y="665"/>
                      <a:pt x="4163" y="0"/>
                      <a:pt x="3032" y="0"/>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6"/>
              <p:cNvSpPr/>
              <p:nvPr/>
            </p:nvSpPr>
            <p:spPr>
              <a:xfrm>
                <a:off x="-5943400" y="-442825"/>
                <a:ext cx="242975" cy="139500"/>
              </a:xfrm>
              <a:custGeom>
                <a:rect b="b" l="l" r="r" t="t"/>
                <a:pathLst>
                  <a:path extrusionOk="0" h="5580" w="9719">
                    <a:moveTo>
                      <a:pt x="1100" y="1"/>
                    </a:moveTo>
                    <a:cubicBezTo>
                      <a:pt x="741" y="1"/>
                      <a:pt x="475" y="31"/>
                      <a:pt x="332" y="34"/>
                    </a:cubicBezTo>
                    <a:cubicBezTo>
                      <a:pt x="332" y="34"/>
                      <a:pt x="1" y="4640"/>
                      <a:pt x="171" y="4718"/>
                    </a:cubicBezTo>
                    <a:cubicBezTo>
                      <a:pt x="359" y="4796"/>
                      <a:pt x="4019" y="5332"/>
                      <a:pt x="5065" y="5501"/>
                    </a:cubicBezTo>
                    <a:cubicBezTo>
                      <a:pt x="5407" y="5556"/>
                      <a:pt x="5754" y="5579"/>
                      <a:pt x="6098" y="5579"/>
                    </a:cubicBezTo>
                    <a:cubicBezTo>
                      <a:pt x="7778" y="5579"/>
                      <a:pt x="9354" y="5022"/>
                      <a:pt x="9613" y="4874"/>
                    </a:cubicBezTo>
                    <a:cubicBezTo>
                      <a:pt x="9704" y="4819"/>
                      <a:pt x="9719" y="4620"/>
                      <a:pt x="9676" y="4365"/>
                    </a:cubicBezTo>
                    <a:cubicBezTo>
                      <a:pt x="9673" y="4331"/>
                      <a:pt x="9665" y="4296"/>
                      <a:pt x="9655" y="4262"/>
                    </a:cubicBezTo>
                    <a:cubicBezTo>
                      <a:pt x="9620" y="4084"/>
                      <a:pt x="9569" y="3907"/>
                      <a:pt x="9503" y="3737"/>
                    </a:cubicBezTo>
                    <a:cubicBezTo>
                      <a:pt x="9493" y="3702"/>
                      <a:pt x="9480" y="3669"/>
                      <a:pt x="9463" y="3636"/>
                    </a:cubicBezTo>
                    <a:cubicBezTo>
                      <a:pt x="9393" y="3455"/>
                      <a:pt x="9312" y="3285"/>
                      <a:pt x="9219" y="3145"/>
                    </a:cubicBezTo>
                    <a:cubicBezTo>
                      <a:pt x="9198" y="3105"/>
                      <a:pt x="9174" y="3066"/>
                      <a:pt x="9146" y="3030"/>
                    </a:cubicBezTo>
                    <a:cubicBezTo>
                      <a:pt x="9053" y="2903"/>
                      <a:pt x="8962" y="2812"/>
                      <a:pt x="8867" y="2771"/>
                    </a:cubicBezTo>
                    <a:cubicBezTo>
                      <a:pt x="8469" y="2603"/>
                      <a:pt x="7963" y="2582"/>
                      <a:pt x="7483" y="2582"/>
                    </a:cubicBezTo>
                    <a:cubicBezTo>
                      <a:pt x="7319" y="2582"/>
                      <a:pt x="7157" y="2584"/>
                      <a:pt x="7004" y="2584"/>
                    </a:cubicBezTo>
                    <a:cubicBezTo>
                      <a:pt x="6657" y="2584"/>
                      <a:pt x="6352" y="2571"/>
                      <a:pt x="6151" y="2487"/>
                    </a:cubicBezTo>
                    <a:cubicBezTo>
                      <a:pt x="5122" y="2053"/>
                      <a:pt x="4962" y="1152"/>
                      <a:pt x="3449" y="488"/>
                    </a:cubicBezTo>
                    <a:cubicBezTo>
                      <a:pt x="2513" y="81"/>
                      <a:pt x="1684" y="1"/>
                      <a:pt x="1100" y="1"/>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6"/>
              <p:cNvSpPr/>
              <p:nvPr/>
            </p:nvSpPr>
            <p:spPr>
              <a:xfrm>
                <a:off x="-5782600" y="-336300"/>
                <a:ext cx="81100" cy="16200"/>
              </a:xfrm>
              <a:custGeom>
                <a:rect b="b" l="l" r="r" t="t"/>
                <a:pathLst>
                  <a:path extrusionOk="0" h="648" w="3244">
                    <a:moveTo>
                      <a:pt x="3224" y="1"/>
                    </a:moveTo>
                    <a:cubicBezTo>
                      <a:pt x="2171" y="198"/>
                      <a:pt x="1114" y="356"/>
                      <a:pt x="64" y="558"/>
                    </a:cubicBezTo>
                    <a:cubicBezTo>
                      <a:pt x="1" y="568"/>
                      <a:pt x="14" y="647"/>
                      <a:pt x="74" y="647"/>
                    </a:cubicBezTo>
                    <a:cubicBezTo>
                      <a:pt x="1128" y="644"/>
                      <a:pt x="2227" y="426"/>
                      <a:pt x="3244" y="104"/>
                    </a:cubicBezTo>
                    <a:cubicBezTo>
                      <a:pt x="3241" y="70"/>
                      <a:pt x="3235" y="35"/>
                      <a:pt x="3224"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6"/>
              <p:cNvSpPr/>
              <p:nvPr/>
            </p:nvSpPr>
            <p:spPr>
              <a:xfrm>
                <a:off x="-5786950" y="-351925"/>
                <a:ext cx="81150" cy="16025"/>
              </a:xfrm>
              <a:custGeom>
                <a:rect b="b" l="l" r="r" t="t"/>
                <a:pathLst>
                  <a:path extrusionOk="0" h="641" w="3246">
                    <a:moveTo>
                      <a:pt x="3205" y="0"/>
                    </a:moveTo>
                    <a:cubicBezTo>
                      <a:pt x="2158" y="198"/>
                      <a:pt x="1101" y="351"/>
                      <a:pt x="58" y="551"/>
                    </a:cubicBezTo>
                    <a:cubicBezTo>
                      <a:pt x="0" y="563"/>
                      <a:pt x="13" y="641"/>
                      <a:pt x="70" y="641"/>
                    </a:cubicBezTo>
                    <a:cubicBezTo>
                      <a:pt x="70" y="641"/>
                      <a:pt x="71" y="641"/>
                      <a:pt x="71" y="641"/>
                    </a:cubicBezTo>
                    <a:cubicBezTo>
                      <a:pt x="1132" y="638"/>
                      <a:pt x="2229" y="422"/>
                      <a:pt x="3245" y="102"/>
                    </a:cubicBezTo>
                    <a:cubicBezTo>
                      <a:pt x="3235" y="66"/>
                      <a:pt x="3222" y="33"/>
                      <a:pt x="3205"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6"/>
              <p:cNvSpPr/>
              <p:nvPr/>
            </p:nvSpPr>
            <p:spPr>
              <a:xfrm>
                <a:off x="-5791325" y="-367075"/>
                <a:ext cx="78425" cy="15425"/>
              </a:xfrm>
              <a:custGeom>
                <a:rect b="b" l="l" r="r" t="t"/>
                <a:pathLst>
                  <a:path extrusionOk="0" h="617" w="3137">
                    <a:moveTo>
                      <a:pt x="3063" y="0"/>
                    </a:moveTo>
                    <a:cubicBezTo>
                      <a:pt x="2062" y="187"/>
                      <a:pt x="1056" y="335"/>
                      <a:pt x="58" y="527"/>
                    </a:cubicBezTo>
                    <a:cubicBezTo>
                      <a:pt x="1" y="540"/>
                      <a:pt x="13" y="617"/>
                      <a:pt x="68" y="617"/>
                    </a:cubicBezTo>
                    <a:cubicBezTo>
                      <a:pt x="69" y="617"/>
                      <a:pt x="70" y="617"/>
                      <a:pt x="71" y="617"/>
                    </a:cubicBezTo>
                    <a:cubicBezTo>
                      <a:pt x="1089" y="617"/>
                      <a:pt x="2150" y="413"/>
                      <a:pt x="3136" y="115"/>
                    </a:cubicBezTo>
                    <a:cubicBezTo>
                      <a:pt x="3115" y="75"/>
                      <a:pt x="3091" y="36"/>
                      <a:pt x="3063" y="0"/>
                    </a:cubicBezTo>
                    <a:close/>
                  </a:path>
                </a:pathLst>
              </a:custGeom>
              <a:solidFill>
                <a:srgbClr val="E0BE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6"/>
              <p:cNvSpPr/>
              <p:nvPr/>
            </p:nvSpPr>
            <p:spPr>
              <a:xfrm>
                <a:off x="-5876050" y="-437950"/>
                <a:ext cx="104975" cy="46250"/>
              </a:xfrm>
              <a:custGeom>
                <a:rect b="b" l="l" r="r" t="t"/>
                <a:pathLst>
                  <a:path extrusionOk="0" h="1850" w="4199">
                    <a:moveTo>
                      <a:pt x="1" y="1"/>
                    </a:moveTo>
                    <a:lnTo>
                      <a:pt x="656" y="1849"/>
                    </a:lnTo>
                    <a:cubicBezTo>
                      <a:pt x="656" y="1849"/>
                      <a:pt x="2271" y="1608"/>
                      <a:pt x="2146" y="1400"/>
                    </a:cubicBezTo>
                    <a:cubicBezTo>
                      <a:pt x="2024" y="1191"/>
                      <a:pt x="3653" y="1453"/>
                      <a:pt x="4017" y="757"/>
                    </a:cubicBezTo>
                    <a:cubicBezTo>
                      <a:pt x="4199" y="406"/>
                      <a:pt x="3731" y="218"/>
                      <a:pt x="3032" y="218"/>
                    </a:cubicBezTo>
                    <a:cubicBezTo>
                      <a:pt x="2919" y="218"/>
                      <a:pt x="2801" y="223"/>
                      <a:pt x="2679" y="233"/>
                    </a:cubicBezTo>
                    <a:cubicBezTo>
                      <a:pt x="2548" y="243"/>
                      <a:pt x="2401" y="248"/>
                      <a:pt x="2244" y="248"/>
                    </a:cubicBezTo>
                    <a:cubicBezTo>
                      <a:pt x="1348" y="248"/>
                      <a:pt x="150" y="98"/>
                      <a:pt x="1" y="1"/>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6"/>
              <p:cNvSpPr/>
              <p:nvPr/>
            </p:nvSpPr>
            <p:spPr>
              <a:xfrm>
                <a:off x="-6504125" y="-935025"/>
                <a:ext cx="629100" cy="632850"/>
              </a:xfrm>
              <a:custGeom>
                <a:rect b="b" l="l" r="r" t="t"/>
                <a:pathLst>
                  <a:path extrusionOk="0" h="25314" w="25164">
                    <a:moveTo>
                      <a:pt x="2727" y="1"/>
                    </a:moveTo>
                    <a:cubicBezTo>
                      <a:pt x="931" y="1"/>
                      <a:pt x="1" y="2476"/>
                      <a:pt x="646" y="5293"/>
                    </a:cubicBezTo>
                    <a:cubicBezTo>
                      <a:pt x="1722" y="10000"/>
                      <a:pt x="6576" y="16517"/>
                      <a:pt x="8875" y="19145"/>
                    </a:cubicBezTo>
                    <a:cubicBezTo>
                      <a:pt x="11172" y="21772"/>
                      <a:pt x="22882" y="25313"/>
                      <a:pt x="22882" y="25313"/>
                    </a:cubicBezTo>
                    <a:cubicBezTo>
                      <a:pt x="25164" y="21876"/>
                      <a:pt x="24321" y="18476"/>
                      <a:pt x="24321" y="18476"/>
                    </a:cubicBezTo>
                    <a:cubicBezTo>
                      <a:pt x="24321" y="18476"/>
                      <a:pt x="15708" y="14019"/>
                      <a:pt x="15272" y="13534"/>
                    </a:cubicBezTo>
                    <a:cubicBezTo>
                      <a:pt x="14837" y="13048"/>
                      <a:pt x="11772" y="11233"/>
                      <a:pt x="7293" y="3978"/>
                    </a:cubicBezTo>
                    <a:cubicBezTo>
                      <a:pt x="5524" y="1113"/>
                      <a:pt x="3931" y="1"/>
                      <a:pt x="27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a:off x="-6510125" y="-950425"/>
                <a:ext cx="599900" cy="654650"/>
              </a:xfrm>
              <a:custGeom>
                <a:rect b="b" l="l" r="r" t="t"/>
                <a:pathLst>
                  <a:path extrusionOk="0" h="26186" w="23996">
                    <a:moveTo>
                      <a:pt x="3058" y="1"/>
                    </a:moveTo>
                    <a:cubicBezTo>
                      <a:pt x="1009" y="1"/>
                      <a:pt x="0" y="2997"/>
                      <a:pt x="428" y="5849"/>
                    </a:cubicBezTo>
                    <a:cubicBezTo>
                      <a:pt x="1061" y="10084"/>
                      <a:pt x="6780" y="17853"/>
                      <a:pt x="8461" y="19674"/>
                    </a:cubicBezTo>
                    <a:cubicBezTo>
                      <a:pt x="10141" y="21494"/>
                      <a:pt x="12798" y="23541"/>
                      <a:pt x="14297" y="24334"/>
                    </a:cubicBezTo>
                    <a:cubicBezTo>
                      <a:pt x="15609" y="25028"/>
                      <a:pt x="18196" y="26185"/>
                      <a:pt x="19825" y="26185"/>
                    </a:cubicBezTo>
                    <a:cubicBezTo>
                      <a:pt x="20309" y="26185"/>
                      <a:pt x="20709" y="26083"/>
                      <a:pt x="20965" y="25835"/>
                    </a:cubicBezTo>
                    <a:cubicBezTo>
                      <a:pt x="22703" y="24153"/>
                      <a:pt x="23996" y="19978"/>
                      <a:pt x="23093" y="18053"/>
                    </a:cubicBezTo>
                    <a:cubicBezTo>
                      <a:pt x="22508" y="16808"/>
                      <a:pt x="16190" y="14358"/>
                      <a:pt x="15666" y="13871"/>
                    </a:cubicBezTo>
                    <a:cubicBezTo>
                      <a:pt x="15143" y="13383"/>
                      <a:pt x="10010" y="6502"/>
                      <a:pt x="6729" y="2472"/>
                    </a:cubicBezTo>
                    <a:cubicBezTo>
                      <a:pt x="5291" y="705"/>
                      <a:pt x="4052" y="1"/>
                      <a:pt x="3058" y="1"/>
                    </a:cubicBezTo>
                    <a:close/>
                  </a:path>
                </a:pathLst>
              </a:custGeom>
              <a:solidFill>
                <a:srgbClr val="A3C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p:nvPr/>
            </p:nvSpPr>
            <p:spPr>
              <a:xfrm>
                <a:off x="-6671275" y="869050"/>
                <a:ext cx="373575" cy="167700"/>
              </a:xfrm>
              <a:custGeom>
                <a:rect b="b" l="l" r="r" t="t"/>
                <a:pathLst>
                  <a:path extrusionOk="0" h="6708" w="14943">
                    <a:moveTo>
                      <a:pt x="1195" y="0"/>
                    </a:moveTo>
                    <a:cubicBezTo>
                      <a:pt x="1195" y="0"/>
                      <a:pt x="1" y="4412"/>
                      <a:pt x="541" y="4856"/>
                    </a:cubicBezTo>
                    <a:cubicBezTo>
                      <a:pt x="945" y="5191"/>
                      <a:pt x="8581" y="6708"/>
                      <a:pt x="12472" y="6708"/>
                    </a:cubicBezTo>
                    <a:cubicBezTo>
                      <a:pt x="13767" y="6708"/>
                      <a:pt x="14648" y="6539"/>
                      <a:pt x="14706" y="6103"/>
                    </a:cubicBezTo>
                    <a:cubicBezTo>
                      <a:pt x="14943" y="4355"/>
                      <a:pt x="8691" y="1010"/>
                      <a:pt x="8691" y="1010"/>
                    </a:cubicBezTo>
                    <a:lnTo>
                      <a:pt x="119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6"/>
              <p:cNvSpPr/>
              <p:nvPr/>
            </p:nvSpPr>
            <p:spPr>
              <a:xfrm>
                <a:off x="-6681650" y="984350"/>
                <a:ext cx="398125" cy="68025"/>
              </a:xfrm>
              <a:custGeom>
                <a:rect b="b" l="l" r="r" t="t"/>
                <a:pathLst>
                  <a:path extrusionOk="0" h="2721" w="15925">
                    <a:moveTo>
                      <a:pt x="780" y="0"/>
                    </a:moveTo>
                    <a:cubicBezTo>
                      <a:pt x="274" y="0"/>
                      <a:pt x="0" y="763"/>
                      <a:pt x="549" y="924"/>
                    </a:cubicBezTo>
                    <a:cubicBezTo>
                      <a:pt x="3165" y="1691"/>
                      <a:pt x="5774" y="2124"/>
                      <a:pt x="8474" y="2440"/>
                    </a:cubicBezTo>
                    <a:cubicBezTo>
                      <a:pt x="9707" y="2585"/>
                      <a:pt x="10955" y="2720"/>
                      <a:pt x="12196" y="2720"/>
                    </a:cubicBezTo>
                    <a:cubicBezTo>
                      <a:pt x="13284" y="2720"/>
                      <a:pt x="14367" y="2617"/>
                      <a:pt x="15434" y="2324"/>
                    </a:cubicBezTo>
                    <a:cubicBezTo>
                      <a:pt x="15925" y="2189"/>
                      <a:pt x="15735" y="1402"/>
                      <a:pt x="15278" y="1402"/>
                    </a:cubicBezTo>
                    <a:cubicBezTo>
                      <a:pt x="15249" y="1402"/>
                      <a:pt x="15219" y="1405"/>
                      <a:pt x="15187" y="1412"/>
                    </a:cubicBezTo>
                    <a:cubicBezTo>
                      <a:pt x="14152" y="1638"/>
                      <a:pt x="13124" y="1723"/>
                      <a:pt x="12095" y="1723"/>
                    </a:cubicBezTo>
                    <a:cubicBezTo>
                      <a:pt x="10861" y="1723"/>
                      <a:pt x="9628" y="1601"/>
                      <a:pt x="8383" y="1455"/>
                    </a:cubicBezTo>
                    <a:cubicBezTo>
                      <a:pt x="5846" y="1157"/>
                      <a:pt x="3394" y="744"/>
                      <a:pt x="933" y="23"/>
                    </a:cubicBezTo>
                    <a:cubicBezTo>
                      <a:pt x="880" y="7"/>
                      <a:pt x="829" y="0"/>
                      <a:pt x="780"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6"/>
              <p:cNvSpPr/>
              <p:nvPr/>
            </p:nvSpPr>
            <p:spPr>
              <a:xfrm>
                <a:off x="-6478325" y="892700"/>
                <a:ext cx="65625" cy="40050"/>
              </a:xfrm>
              <a:custGeom>
                <a:rect b="b" l="l" r="r" t="t"/>
                <a:pathLst>
                  <a:path extrusionOk="0" h="1602" w="2625">
                    <a:moveTo>
                      <a:pt x="1812" y="1"/>
                    </a:moveTo>
                    <a:cubicBezTo>
                      <a:pt x="1160" y="1"/>
                      <a:pt x="412" y="548"/>
                      <a:pt x="143" y="1057"/>
                    </a:cubicBezTo>
                    <a:cubicBezTo>
                      <a:pt x="0" y="1328"/>
                      <a:pt x="262" y="1602"/>
                      <a:pt x="525" y="1602"/>
                    </a:cubicBezTo>
                    <a:cubicBezTo>
                      <a:pt x="602" y="1602"/>
                      <a:pt x="679" y="1578"/>
                      <a:pt x="747" y="1523"/>
                    </a:cubicBezTo>
                    <a:cubicBezTo>
                      <a:pt x="999" y="1317"/>
                      <a:pt x="1185" y="1070"/>
                      <a:pt x="1490" y="928"/>
                    </a:cubicBezTo>
                    <a:cubicBezTo>
                      <a:pt x="1796" y="786"/>
                      <a:pt x="2140" y="775"/>
                      <a:pt x="2453" y="653"/>
                    </a:cubicBezTo>
                    <a:cubicBezTo>
                      <a:pt x="2574" y="605"/>
                      <a:pt x="2625" y="434"/>
                      <a:pt x="2539" y="332"/>
                    </a:cubicBezTo>
                    <a:cubicBezTo>
                      <a:pt x="2342" y="97"/>
                      <a:pt x="2085" y="1"/>
                      <a:pt x="1812"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6"/>
              <p:cNvSpPr/>
              <p:nvPr/>
            </p:nvSpPr>
            <p:spPr>
              <a:xfrm>
                <a:off x="-6454475" y="909550"/>
                <a:ext cx="65600" cy="40100"/>
              </a:xfrm>
              <a:custGeom>
                <a:rect b="b" l="l" r="r" t="t"/>
                <a:pathLst>
                  <a:path extrusionOk="0" h="1604" w="2624">
                    <a:moveTo>
                      <a:pt x="1812" y="1"/>
                    </a:moveTo>
                    <a:cubicBezTo>
                      <a:pt x="1160" y="1"/>
                      <a:pt x="412" y="548"/>
                      <a:pt x="144" y="1056"/>
                    </a:cubicBezTo>
                    <a:cubicBezTo>
                      <a:pt x="1" y="1329"/>
                      <a:pt x="263" y="1603"/>
                      <a:pt x="525" y="1603"/>
                    </a:cubicBezTo>
                    <a:cubicBezTo>
                      <a:pt x="603" y="1603"/>
                      <a:pt x="680" y="1579"/>
                      <a:pt x="747" y="1524"/>
                    </a:cubicBezTo>
                    <a:cubicBezTo>
                      <a:pt x="999" y="1318"/>
                      <a:pt x="1184" y="1071"/>
                      <a:pt x="1490" y="929"/>
                    </a:cubicBezTo>
                    <a:cubicBezTo>
                      <a:pt x="1795" y="787"/>
                      <a:pt x="2141" y="776"/>
                      <a:pt x="2453" y="652"/>
                    </a:cubicBezTo>
                    <a:cubicBezTo>
                      <a:pt x="2575" y="606"/>
                      <a:pt x="2624" y="435"/>
                      <a:pt x="2539" y="332"/>
                    </a:cubicBezTo>
                    <a:cubicBezTo>
                      <a:pt x="2342" y="97"/>
                      <a:pt x="2085" y="1"/>
                      <a:pt x="1812"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6"/>
              <p:cNvSpPr/>
              <p:nvPr/>
            </p:nvSpPr>
            <p:spPr>
              <a:xfrm>
                <a:off x="-6430600" y="926450"/>
                <a:ext cx="65600" cy="40075"/>
              </a:xfrm>
              <a:custGeom>
                <a:rect b="b" l="l" r="r" t="t"/>
                <a:pathLst>
                  <a:path extrusionOk="0" h="1603" w="2624">
                    <a:moveTo>
                      <a:pt x="1812" y="0"/>
                    </a:moveTo>
                    <a:cubicBezTo>
                      <a:pt x="1160" y="0"/>
                      <a:pt x="412" y="548"/>
                      <a:pt x="144" y="1055"/>
                    </a:cubicBezTo>
                    <a:cubicBezTo>
                      <a:pt x="1" y="1328"/>
                      <a:pt x="262" y="1602"/>
                      <a:pt x="524" y="1602"/>
                    </a:cubicBezTo>
                    <a:cubicBezTo>
                      <a:pt x="602" y="1602"/>
                      <a:pt x="679" y="1578"/>
                      <a:pt x="746" y="1523"/>
                    </a:cubicBezTo>
                    <a:cubicBezTo>
                      <a:pt x="998" y="1317"/>
                      <a:pt x="1184" y="1070"/>
                      <a:pt x="1489" y="928"/>
                    </a:cubicBezTo>
                    <a:cubicBezTo>
                      <a:pt x="1795" y="786"/>
                      <a:pt x="2139" y="775"/>
                      <a:pt x="2452" y="652"/>
                    </a:cubicBezTo>
                    <a:cubicBezTo>
                      <a:pt x="2574" y="604"/>
                      <a:pt x="2624" y="434"/>
                      <a:pt x="2538" y="332"/>
                    </a:cubicBezTo>
                    <a:cubicBezTo>
                      <a:pt x="2341" y="97"/>
                      <a:pt x="2085" y="0"/>
                      <a:pt x="1812"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p:nvPr/>
            </p:nvSpPr>
            <p:spPr>
              <a:xfrm>
                <a:off x="-6664100" y="-252525"/>
                <a:ext cx="367650" cy="1154875"/>
              </a:xfrm>
              <a:custGeom>
                <a:rect b="b" l="l" r="r" t="t"/>
                <a:pathLst>
                  <a:path extrusionOk="0" h="46195" w="14706">
                    <a:moveTo>
                      <a:pt x="3275" y="0"/>
                    </a:moveTo>
                    <a:cubicBezTo>
                      <a:pt x="3275" y="0"/>
                      <a:pt x="261" y="6946"/>
                      <a:pt x="2126" y="13656"/>
                    </a:cubicBezTo>
                    <a:cubicBezTo>
                      <a:pt x="3372" y="18148"/>
                      <a:pt x="4267" y="23473"/>
                      <a:pt x="4710" y="25589"/>
                    </a:cubicBezTo>
                    <a:cubicBezTo>
                      <a:pt x="5153" y="27703"/>
                      <a:pt x="1" y="43527"/>
                      <a:pt x="1336" y="44996"/>
                    </a:cubicBezTo>
                    <a:cubicBezTo>
                      <a:pt x="2103" y="45840"/>
                      <a:pt x="4060" y="46195"/>
                      <a:pt x="5725" y="46195"/>
                    </a:cubicBezTo>
                    <a:cubicBezTo>
                      <a:pt x="6957" y="46195"/>
                      <a:pt x="8029" y="46001"/>
                      <a:pt x="8342" y="45668"/>
                    </a:cubicBezTo>
                    <a:cubicBezTo>
                      <a:pt x="9078" y="44886"/>
                      <a:pt x="14018" y="28920"/>
                      <a:pt x="14361" y="25539"/>
                    </a:cubicBezTo>
                    <a:cubicBezTo>
                      <a:pt x="14705" y="22159"/>
                      <a:pt x="14005" y="57"/>
                      <a:pt x="14005" y="57"/>
                    </a:cubicBezTo>
                    <a:lnTo>
                      <a:pt x="3275" y="0"/>
                    </a:lnTo>
                    <a:close/>
                  </a:path>
                </a:pathLst>
              </a:custGeom>
              <a:solidFill>
                <a:srgbClr val="F7D9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6"/>
              <p:cNvSpPr/>
              <p:nvPr/>
            </p:nvSpPr>
            <p:spPr>
              <a:xfrm>
                <a:off x="-6668775" y="-294700"/>
                <a:ext cx="394400" cy="1217650"/>
              </a:xfrm>
              <a:custGeom>
                <a:rect b="b" l="l" r="r" t="t"/>
                <a:pathLst>
                  <a:path extrusionOk="0" h="48706" w="15776">
                    <a:moveTo>
                      <a:pt x="3034" y="1"/>
                    </a:moveTo>
                    <a:cubicBezTo>
                      <a:pt x="3034" y="1"/>
                      <a:pt x="396" y="7696"/>
                      <a:pt x="1609" y="14240"/>
                    </a:cubicBezTo>
                    <a:cubicBezTo>
                      <a:pt x="2823" y="20782"/>
                      <a:pt x="4580" y="26602"/>
                      <a:pt x="4553" y="27497"/>
                    </a:cubicBezTo>
                    <a:cubicBezTo>
                      <a:pt x="4526" y="28394"/>
                      <a:pt x="1" y="46956"/>
                      <a:pt x="487" y="47842"/>
                    </a:cubicBezTo>
                    <a:cubicBezTo>
                      <a:pt x="770" y="48355"/>
                      <a:pt x="3510" y="48705"/>
                      <a:pt x="5945" y="48705"/>
                    </a:cubicBezTo>
                    <a:cubicBezTo>
                      <a:pt x="7716" y="48705"/>
                      <a:pt x="9326" y="48520"/>
                      <a:pt x="9710" y="48077"/>
                    </a:cubicBezTo>
                    <a:cubicBezTo>
                      <a:pt x="10623" y="47026"/>
                      <a:pt x="15271" y="29859"/>
                      <a:pt x="15524" y="26358"/>
                    </a:cubicBezTo>
                    <a:cubicBezTo>
                      <a:pt x="15775" y="22858"/>
                      <a:pt x="15290" y="840"/>
                      <a:pt x="15290" y="840"/>
                    </a:cubicBezTo>
                    <a:lnTo>
                      <a:pt x="303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6"/>
              <p:cNvSpPr/>
              <p:nvPr/>
            </p:nvSpPr>
            <p:spPr>
              <a:xfrm>
                <a:off x="-6816500" y="936425"/>
                <a:ext cx="373250" cy="157350"/>
              </a:xfrm>
              <a:custGeom>
                <a:rect b="b" l="l" r="r" t="t"/>
                <a:pathLst>
                  <a:path extrusionOk="0" h="6294" w="14930">
                    <a:moveTo>
                      <a:pt x="1028" y="0"/>
                    </a:moveTo>
                    <a:cubicBezTo>
                      <a:pt x="1028" y="0"/>
                      <a:pt x="0" y="4452"/>
                      <a:pt x="555" y="4877"/>
                    </a:cubicBezTo>
                    <a:cubicBezTo>
                      <a:pt x="950" y="5179"/>
                      <a:pt x="7833" y="6294"/>
                      <a:pt x="11871" y="6294"/>
                    </a:cubicBezTo>
                    <a:cubicBezTo>
                      <a:pt x="13531" y="6294"/>
                      <a:pt x="14710" y="6105"/>
                      <a:pt x="14760" y="5594"/>
                    </a:cubicBezTo>
                    <a:cubicBezTo>
                      <a:pt x="14929" y="3840"/>
                      <a:pt x="8557" y="731"/>
                      <a:pt x="8557" y="731"/>
                    </a:cubicBezTo>
                    <a:lnTo>
                      <a:pt x="102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6"/>
              <p:cNvSpPr/>
              <p:nvPr/>
            </p:nvSpPr>
            <p:spPr>
              <a:xfrm>
                <a:off x="-6826175" y="1052400"/>
                <a:ext cx="399250" cy="57675"/>
              </a:xfrm>
              <a:custGeom>
                <a:rect b="b" l="l" r="r" t="t"/>
                <a:pathLst>
                  <a:path extrusionOk="0" h="2307" w="15970">
                    <a:moveTo>
                      <a:pt x="777" y="1"/>
                    </a:moveTo>
                    <a:cubicBezTo>
                      <a:pt x="259" y="1"/>
                      <a:pt x="1" y="791"/>
                      <a:pt x="564" y="933"/>
                    </a:cubicBezTo>
                    <a:cubicBezTo>
                      <a:pt x="3205" y="1603"/>
                      <a:pt x="5830" y="1937"/>
                      <a:pt x="8539" y="2152"/>
                    </a:cubicBezTo>
                    <a:cubicBezTo>
                      <a:pt x="9544" y="2233"/>
                      <a:pt x="10558" y="2306"/>
                      <a:pt x="11568" y="2306"/>
                    </a:cubicBezTo>
                    <a:cubicBezTo>
                      <a:pt x="12891" y="2306"/>
                      <a:pt x="14208" y="2180"/>
                      <a:pt x="15490" y="1777"/>
                    </a:cubicBezTo>
                    <a:cubicBezTo>
                      <a:pt x="15970" y="1625"/>
                      <a:pt x="15762" y="861"/>
                      <a:pt x="15314" y="861"/>
                    </a:cubicBezTo>
                    <a:cubicBezTo>
                      <a:pt x="15280" y="861"/>
                      <a:pt x="15245" y="865"/>
                      <a:pt x="15208" y="874"/>
                    </a:cubicBezTo>
                    <a:cubicBezTo>
                      <a:pt x="13930" y="1204"/>
                      <a:pt x="12654" y="1314"/>
                      <a:pt x="11371" y="1314"/>
                    </a:cubicBezTo>
                    <a:cubicBezTo>
                      <a:pt x="10389" y="1314"/>
                      <a:pt x="9404" y="1250"/>
                      <a:pt x="8411" y="1171"/>
                    </a:cubicBezTo>
                    <a:cubicBezTo>
                      <a:pt x="5864" y="969"/>
                      <a:pt x="3398" y="649"/>
                      <a:pt x="914" y="18"/>
                    </a:cubicBezTo>
                    <a:cubicBezTo>
                      <a:pt x="867" y="6"/>
                      <a:pt x="821" y="1"/>
                      <a:pt x="777"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6"/>
              <p:cNvSpPr/>
              <p:nvPr/>
            </p:nvSpPr>
            <p:spPr>
              <a:xfrm>
                <a:off x="-6625625" y="952225"/>
                <a:ext cx="64675" cy="41275"/>
              </a:xfrm>
              <a:custGeom>
                <a:rect b="b" l="l" r="r" t="t"/>
                <a:pathLst>
                  <a:path extrusionOk="0" h="1651" w="2587">
                    <a:moveTo>
                      <a:pt x="1802" y="1"/>
                    </a:moveTo>
                    <a:cubicBezTo>
                      <a:pt x="1140" y="1"/>
                      <a:pt x="386" y="590"/>
                      <a:pt x="132" y="1119"/>
                    </a:cubicBezTo>
                    <a:cubicBezTo>
                      <a:pt x="0" y="1392"/>
                      <a:pt x="260" y="1651"/>
                      <a:pt x="517" y="1651"/>
                    </a:cubicBezTo>
                    <a:cubicBezTo>
                      <a:pt x="599" y="1651"/>
                      <a:pt x="681" y="1625"/>
                      <a:pt x="750" y="1564"/>
                    </a:cubicBezTo>
                    <a:cubicBezTo>
                      <a:pt x="995" y="1348"/>
                      <a:pt x="1170" y="1094"/>
                      <a:pt x="1471" y="941"/>
                    </a:cubicBezTo>
                    <a:cubicBezTo>
                      <a:pt x="1771" y="787"/>
                      <a:pt x="2115" y="763"/>
                      <a:pt x="2423" y="628"/>
                    </a:cubicBezTo>
                    <a:cubicBezTo>
                      <a:pt x="2543" y="578"/>
                      <a:pt x="2586" y="406"/>
                      <a:pt x="2496" y="305"/>
                    </a:cubicBezTo>
                    <a:cubicBezTo>
                      <a:pt x="2302" y="90"/>
                      <a:pt x="2059" y="1"/>
                      <a:pt x="1802"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6"/>
              <p:cNvSpPr/>
              <p:nvPr/>
            </p:nvSpPr>
            <p:spPr>
              <a:xfrm>
                <a:off x="-6601175" y="968225"/>
                <a:ext cx="64675" cy="41250"/>
              </a:xfrm>
              <a:custGeom>
                <a:rect b="b" l="l" r="r" t="t"/>
                <a:pathLst>
                  <a:path extrusionOk="0" h="1650" w="2587">
                    <a:moveTo>
                      <a:pt x="1802" y="1"/>
                    </a:moveTo>
                    <a:cubicBezTo>
                      <a:pt x="1140" y="1"/>
                      <a:pt x="387" y="589"/>
                      <a:pt x="133" y="1118"/>
                    </a:cubicBezTo>
                    <a:cubicBezTo>
                      <a:pt x="1" y="1391"/>
                      <a:pt x="261" y="1650"/>
                      <a:pt x="517" y="1650"/>
                    </a:cubicBezTo>
                    <a:cubicBezTo>
                      <a:pt x="599" y="1650"/>
                      <a:pt x="681" y="1624"/>
                      <a:pt x="749" y="1563"/>
                    </a:cubicBezTo>
                    <a:cubicBezTo>
                      <a:pt x="995" y="1347"/>
                      <a:pt x="1171" y="1093"/>
                      <a:pt x="1470" y="940"/>
                    </a:cubicBezTo>
                    <a:cubicBezTo>
                      <a:pt x="1770" y="786"/>
                      <a:pt x="2114" y="762"/>
                      <a:pt x="2422" y="629"/>
                    </a:cubicBezTo>
                    <a:cubicBezTo>
                      <a:pt x="2543" y="577"/>
                      <a:pt x="2587" y="405"/>
                      <a:pt x="2497" y="306"/>
                    </a:cubicBezTo>
                    <a:cubicBezTo>
                      <a:pt x="2302" y="90"/>
                      <a:pt x="2059" y="1"/>
                      <a:pt x="1802"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6"/>
              <p:cNvSpPr/>
              <p:nvPr/>
            </p:nvSpPr>
            <p:spPr>
              <a:xfrm>
                <a:off x="-6576700" y="984200"/>
                <a:ext cx="64675" cy="41250"/>
              </a:xfrm>
              <a:custGeom>
                <a:rect b="b" l="l" r="r" t="t"/>
                <a:pathLst>
                  <a:path extrusionOk="0" h="1650" w="2587">
                    <a:moveTo>
                      <a:pt x="1801" y="1"/>
                    </a:moveTo>
                    <a:cubicBezTo>
                      <a:pt x="1140" y="1"/>
                      <a:pt x="387" y="589"/>
                      <a:pt x="132" y="1118"/>
                    </a:cubicBezTo>
                    <a:cubicBezTo>
                      <a:pt x="1" y="1391"/>
                      <a:pt x="260" y="1650"/>
                      <a:pt x="517" y="1650"/>
                    </a:cubicBezTo>
                    <a:cubicBezTo>
                      <a:pt x="599" y="1650"/>
                      <a:pt x="680" y="1624"/>
                      <a:pt x="749" y="1563"/>
                    </a:cubicBezTo>
                    <a:cubicBezTo>
                      <a:pt x="994" y="1347"/>
                      <a:pt x="1171" y="1094"/>
                      <a:pt x="1470" y="940"/>
                    </a:cubicBezTo>
                    <a:cubicBezTo>
                      <a:pt x="1769" y="788"/>
                      <a:pt x="2114" y="764"/>
                      <a:pt x="2422" y="629"/>
                    </a:cubicBezTo>
                    <a:cubicBezTo>
                      <a:pt x="2543" y="577"/>
                      <a:pt x="2587" y="405"/>
                      <a:pt x="2497" y="306"/>
                    </a:cubicBezTo>
                    <a:cubicBezTo>
                      <a:pt x="2302" y="90"/>
                      <a:pt x="2058" y="1"/>
                      <a:pt x="1801"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6"/>
              <p:cNvSpPr/>
              <p:nvPr/>
            </p:nvSpPr>
            <p:spPr>
              <a:xfrm>
                <a:off x="-6843525" y="-193275"/>
                <a:ext cx="337250" cy="1159875"/>
              </a:xfrm>
              <a:custGeom>
                <a:rect b="b" l="l" r="r" t="t"/>
                <a:pathLst>
                  <a:path extrusionOk="0" h="46395" w="13490">
                    <a:moveTo>
                      <a:pt x="13490" y="1"/>
                    </a:moveTo>
                    <a:lnTo>
                      <a:pt x="2706" y="239"/>
                    </a:lnTo>
                    <a:cubicBezTo>
                      <a:pt x="2706" y="239"/>
                      <a:pt x="1" y="7271"/>
                      <a:pt x="2186" y="13933"/>
                    </a:cubicBezTo>
                    <a:cubicBezTo>
                      <a:pt x="3648" y="18393"/>
                      <a:pt x="2919" y="23748"/>
                      <a:pt x="3462" y="25853"/>
                    </a:cubicBezTo>
                    <a:cubicBezTo>
                      <a:pt x="4004" y="27957"/>
                      <a:pt x="1439" y="43879"/>
                      <a:pt x="2847" y="45311"/>
                    </a:cubicBezTo>
                    <a:cubicBezTo>
                      <a:pt x="3605" y="46082"/>
                      <a:pt x="5387" y="46395"/>
                      <a:pt x="6984" y="46395"/>
                    </a:cubicBezTo>
                    <a:cubicBezTo>
                      <a:pt x="8357" y="46395"/>
                      <a:pt x="9592" y="46163"/>
                      <a:pt x="9918" y="45792"/>
                    </a:cubicBezTo>
                    <a:cubicBezTo>
                      <a:pt x="10624" y="44988"/>
                      <a:pt x="12968" y="28929"/>
                      <a:pt x="13156" y="25538"/>
                    </a:cubicBezTo>
                    <a:cubicBezTo>
                      <a:pt x="13345" y="22146"/>
                      <a:pt x="13490" y="1"/>
                      <a:pt x="13490" y="1"/>
                    </a:cubicBezTo>
                    <a:close/>
                  </a:path>
                </a:pathLst>
              </a:custGeom>
              <a:solidFill>
                <a:srgbClr val="F7D9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6"/>
              <p:cNvSpPr/>
              <p:nvPr/>
            </p:nvSpPr>
            <p:spPr>
              <a:xfrm>
                <a:off x="-6845875" y="-229225"/>
                <a:ext cx="366125" cy="1216100"/>
              </a:xfrm>
              <a:custGeom>
                <a:rect b="b" l="l" r="r" t="t"/>
                <a:pathLst>
                  <a:path extrusionOk="0" h="48644" w="14645">
                    <a:moveTo>
                      <a:pt x="2292" y="1"/>
                    </a:moveTo>
                    <a:cubicBezTo>
                      <a:pt x="2292" y="1"/>
                      <a:pt x="0" y="7773"/>
                      <a:pt x="1522" y="14286"/>
                    </a:cubicBezTo>
                    <a:cubicBezTo>
                      <a:pt x="3044" y="20800"/>
                      <a:pt x="3206" y="26625"/>
                      <a:pt x="3219" y="27522"/>
                    </a:cubicBezTo>
                    <a:cubicBezTo>
                      <a:pt x="3233" y="28419"/>
                      <a:pt x="1424" y="47063"/>
                      <a:pt x="1955" y="47937"/>
                    </a:cubicBezTo>
                    <a:cubicBezTo>
                      <a:pt x="2228" y="48385"/>
                      <a:pt x="4435" y="48644"/>
                      <a:pt x="6637" y="48644"/>
                    </a:cubicBezTo>
                    <a:cubicBezTo>
                      <a:pt x="8726" y="48644"/>
                      <a:pt x="10810" y="48411"/>
                      <a:pt x="11233" y="47886"/>
                    </a:cubicBezTo>
                    <a:cubicBezTo>
                      <a:pt x="12101" y="46809"/>
                      <a:pt x="14097" y="29591"/>
                      <a:pt x="14189" y="26081"/>
                    </a:cubicBezTo>
                    <a:cubicBezTo>
                      <a:pt x="14280" y="22572"/>
                      <a:pt x="14645" y="505"/>
                      <a:pt x="14645" y="505"/>
                    </a:cubicBezTo>
                    <a:lnTo>
                      <a:pt x="229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6"/>
              <p:cNvSpPr/>
              <p:nvPr/>
            </p:nvSpPr>
            <p:spPr>
              <a:xfrm>
                <a:off x="-6704600" y="-190575"/>
                <a:ext cx="134550" cy="109500"/>
              </a:xfrm>
              <a:custGeom>
                <a:rect b="b" l="l" r="r" t="t"/>
                <a:pathLst>
                  <a:path extrusionOk="0" h="4380" w="5382">
                    <a:moveTo>
                      <a:pt x="5250" y="1"/>
                    </a:moveTo>
                    <a:cubicBezTo>
                      <a:pt x="5207" y="1"/>
                      <a:pt x="5164" y="23"/>
                      <a:pt x="5144" y="74"/>
                    </a:cubicBezTo>
                    <a:cubicBezTo>
                      <a:pt x="4665" y="1244"/>
                      <a:pt x="4145" y="2358"/>
                      <a:pt x="3034" y="3049"/>
                    </a:cubicBezTo>
                    <a:cubicBezTo>
                      <a:pt x="2145" y="3603"/>
                      <a:pt x="1121" y="3716"/>
                      <a:pt x="160" y="4073"/>
                    </a:cubicBezTo>
                    <a:cubicBezTo>
                      <a:pt x="15" y="4127"/>
                      <a:pt x="1" y="4380"/>
                      <a:pt x="178" y="4380"/>
                    </a:cubicBezTo>
                    <a:cubicBezTo>
                      <a:pt x="182" y="4380"/>
                      <a:pt x="186" y="4380"/>
                      <a:pt x="190" y="4379"/>
                    </a:cubicBezTo>
                    <a:cubicBezTo>
                      <a:pt x="1277" y="4302"/>
                      <a:pt x="2492" y="3930"/>
                      <a:pt x="3399" y="3312"/>
                    </a:cubicBezTo>
                    <a:cubicBezTo>
                      <a:pt x="4511" y="2557"/>
                      <a:pt x="4953" y="1368"/>
                      <a:pt x="5355" y="140"/>
                    </a:cubicBezTo>
                    <a:cubicBezTo>
                      <a:pt x="5382" y="56"/>
                      <a:pt x="5317" y="1"/>
                      <a:pt x="5250" y="1"/>
                    </a:cubicBezTo>
                    <a:close/>
                  </a:path>
                </a:pathLst>
              </a:custGeom>
              <a:solidFill>
                <a:srgbClr val="BC93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6"/>
              <p:cNvSpPr/>
              <p:nvPr/>
            </p:nvSpPr>
            <p:spPr>
              <a:xfrm>
                <a:off x="-6650175" y="-13375"/>
                <a:ext cx="217500" cy="150650"/>
              </a:xfrm>
              <a:custGeom>
                <a:rect b="b" l="l" r="r" t="t"/>
                <a:pathLst>
                  <a:path extrusionOk="0" h="6026" w="8700">
                    <a:moveTo>
                      <a:pt x="1978" y="1451"/>
                    </a:moveTo>
                    <a:cubicBezTo>
                      <a:pt x="1985" y="1451"/>
                      <a:pt x="1992" y="1451"/>
                      <a:pt x="2000" y="1452"/>
                    </a:cubicBezTo>
                    <a:lnTo>
                      <a:pt x="6908" y="1826"/>
                    </a:lnTo>
                    <a:cubicBezTo>
                      <a:pt x="7071" y="1839"/>
                      <a:pt x="7193" y="1980"/>
                      <a:pt x="7181" y="2144"/>
                    </a:cubicBezTo>
                    <a:lnTo>
                      <a:pt x="7017" y="4301"/>
                    </a:lnTo>
                    <a:cubicBezTo>
                      <a:pt x="7005" y="4456"/>
                      <a:pt x="6875" y="4574"/>
                      <a:pt x="6721" y="4574"/>
                    </a:cubicBezTo>
                    <a:cubicBezTo>
                      <a:pt x="6714" y="4574"/>
                      <a:pt x="6706" y="4574"/>
                      <a:pt x="6699" y="4573"/>
                    </a:cubicBezTo>
                    <a:lnTo>
                      <a:pt x="1792" y="4199"/>
                    </a:lnTo>
                    <a:cubicBezTo>
                      <a:pt x="1629" y="4187"/>
                      <a:pt x="1506" y="4045"/>
                      <a:pt x="1518" y="3882"/>
                    </a:cubicBezTo>
                    <a:lnTo>
                      <a:pt x="1683" y="1725"/>
                    </a:lnTo>
                    <a:cubicBezTo>
                      <a:pt x="1694" y="1570"/>
                      <a:pt x="1824" y="1451"/>
                      <a:pt x="1978" y="1451"/>
                    </a:cubicBezTo>
                    <a:close/>
                    <a:moveTo>
                      <a:pt x="1979" y="1"/>
                    </a:moveTo>
                    <a:cubicBezTo>
                      <a:pt x="1074" y="1"/>
                      <a:pt x="307" y="698"/>
                      <a:pt x="237" y="1615"/>
                    </a:cubicBezTo>
                    <a:lnTo>
                      <a:pt x="72" y="3771"/>
                    </a:lnTo>
                    <a:cubicBezTo>
                      <a:pt x="1" y="4733"/>
                      <a:pt x="719" y="5571"/>
                      <a:pt x="1681" y="5646"/>
                    </a:cubicBezTo>
                    <a:lnTo>
                      <a:pt x="6588" y="6020"/>
                    </a:lnTo>
                    <a:cubicBezTo>
                      <a:pt x="6632" y="6024"/>
                      <a:pt x="6676" y="6025"/>
                      <a:pt x="6720" y="6025"/>
                    </a:cubicBezTo>
                    <a:cubicBezTo>
                      <a:pt x="7626" y="6025"/>
                      <a:pt x="8392" y="5328"/>
                      <a:pt x="8463" y="4412"/>
                    </a:cubicBezTo>
                    <a:lnTo>
                      <a:pt x="8628" y="2254"/>
                    </a:lnTo>
                    <a:cubicBezTo>
                      <a:pt x="8700" y="1293"/>
                      <a:pt x="7980" y="455"/>
                      <a:pt x="7017" y="380"/>
                    </a:cubicBezTo>
                    <a:lnTo>
                      <a:pt x="2111" y="6"/>
                    </a:lnTo>
                    <a:cubicBezTo>
                      <a:pt x="2066" y="3"/>
                      <a:pt x="2022" y="1"/>
                      <a:pt x="1979" y="1"/>
                    </a:cubicBezTo>
                    <a:close/>
                  </a:path>
                </a:pathLst>
              </a:custGeom>
              <a:solidFill>
                <a:srgbClr val="EB57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6"/>
              <p:cNvSpPr/>
              <p:nvPr/>
            </p:nvSpPr>
            <p:spPr>
              <a:xfrm>
                <a:off x="-6888525" y="155650"/>
                <a:ext cx="645425" cy="405075"/>
              </a:xfrm>
              <a:custGeom>
                <a:rect b="b" l="l" r="r" t="t"/>
                <a:pathLst>
                  <a:path extrusionOk="0" h="16203" w="25817">
                    <a:moveTo>
                      <a:pt x="1093" y="0"/>
                    </a:moveTo>
                    <a:lnTo>
                      <a:pt x="1" y="14317"/>
                    </a:lnTo>
                    <a:lnTo>
                      <a:pt x="24725" y="16202"/>
                    </a:lnTo>
                    <a:lnTo>
                      <a:pt x="25816" y="1886"/>
                    </a:lnTo>
                    <a:lnTo>
                      <a:pt x="1093"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6"/>
              <p:cNvSpPr/>
              <p:nvPr/>
            </p:nvSpPr>
            <p:spPr>
              <a:xfrm>
                <a:off x="-6898250" y="53025"/>
                <a:ext cx="683050" cy="371900"/>
              </a:xfrm>
              <a:custGeom>
                <a:rect b="b" l="l" r="r" t="t"/>
                <a:pathLst>
                  <a:path extrusionOk="0" h="14876" w="27322">
                    <a:moveTo>
                      <a:pt x="981" y="0"/>
                    </a:moveTo>
                    <a:lnTo>
                      <a:pt x="0" y="12867"/>
                    </a:lnTo>
                    <a:lnTo>
                      <a:pt x="26341" y="14875"/>
                    </a:lnTo>
                    <a:lnTo>
                      <a:pt x="27322" y="2008"/>
                    </a:lnTo>
                    <a:lnTo>
                      <a:pt x="98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6"/>
              <p:cNvSpPr/>
              <p:nvPr/>
            </p:nvSpPr>
            <p:spPr>
              <a:xfrm>
                <a:off x="-6815125" y="339625"/>
                <a:ext cx="42150" cy="80175"/>
              </a:xfrm>
              <a:custGeom>
                <a:rect b="b" l="l" r="r" t="t"/>
                <a:pathLst>
                  <a:path extrusionOk="0" h="3207" w="1686">
                    <a:moveTo>
                      <a:pt x="236" y="1"/>
                    </a:moveTo>
                    <a:lnTo>
                      <a:pt x="1" y="3097"/>
                    </a:lnTo>
                    <a:lnTo>
                      <a:pt x="1449" y="3206"/>
                    </a:lnTo>
                    <a:lnTo>
                      <a:pt x="1686" y="110"/>
                    </a:lnTo>
                    <a:lnTo>
                      <a:pt x="236" y="1"/>
                    </a:lnTo>
                    <a:close/>
                  </a:path>
                </a:pathLst>
              </a:custGeom>
              <a:solidFill>
                <a:srgbClr val="EB57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6"/>
              <p:cNvSpPr/>
              <p:nvPr/>
            </p:nvSpPr>
            <p:spPr>
              <a:xfrm>
                <a:off x="-6364575" y="373975"/>
                <a:ext cx="42150" cy="80200"/>
              </a:xfrm>
              <a:custGeom>
                <a:rect b="b" l="l" r="r" t="t"/>
                <a:pathLst>
                  <a:path extrusionOk="0" h="3208" w="1686">
                    <a:moveTo>
                      <a:pt x="236" y="0"/>
                    </a:moveTo>
                    <a:lnTo>
                      <a:pt x="1" y="3097"/>
                    </a:lnTo>
                    <a:lnTo>
                      <a:pt x="1449" y="3207"/>
                    </a:lnTo>
                    <a:lnTo>
                      <a:pt x="1686" y="111"/>
                    </a:lnTo>
                    <a:lnTo>
                      <a:pt x="236" y="0"/>
                    </a:lnTo>
                    <a:close/>
                  </a:path>
                </a:pathLst>
              </a:custGeom>
              <a:solidFill>
                <a:srgbClr val="EB57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p:nvPr/>
            </p:nvSpPr>
            <p:spPr>
              <a:xfrm>
                <a:off x="-6867025" y="-1018325"/>
                <a:ext cx="600750" cy="878125"/>
              </a:xfrm>
              <a:custGeom>
                <a:rect b="b" l="l" r="r" t="t"/>
                <a:pathLst>
                  <a:path extrusionOk="0" h="35125" w="24030">
                    <a:moveTo>
                      <a:pt x="11843" y="0"/>
                    </a:moveTo>
                    <a:cubicBezTo>
                      <a:pt x="11319" y="0"/>
                      <a:pt x="10824" y="67"/>
                      <a:pt x="10375" y="197"/>
                    </a:cubicBezTo>
                    <a:cubicBezTo>
                      <a:pt x="3913" y="2066"/>
                      <a:pt x="3096" y="21488"/>
                      <a:pt x="2937" y="22899"/>
                    </a:cubicBezTo>
                    <a:cubicBezTo>
                      <a:pt x="2777" y="24308"/>
                      <a:pt x="1074" y="28977"/>
                      <a:pt x="746" y="29974"/>
                    </a:cubicBezTo>
                    <a:cubicBezTo>
                      <a:pt x="420" y="30971"/>
                      <a:pt x="1" y="34648"/>
                      <a:pt x="10117" y="35098"/>
                    </a:cubicBezTo>
                    <a:cubicBezTo>
                      <a:pt x="10531" y="35116"/>
                      <a:pt x="10965" y="35125"/>
                      <a:pt x="11402" y="35125"/>
                    </a:cubicBezTo>
                    <a:cubicBezTo>
                      <a:pt x="12449" y="35125"/>
                      <a:pt x="13511" y="35077"/>
                      <a:pt x="14339" y="35010"/>
                    </a:cubicBezTo>
                    <a:cubicBezTo>
                      <a:pt x="14695" y="34980"/>
                      <a:pt x="15974" y="34957"/>
                      <a:pt x="16570" y="34830"/>
                    </a:cubicBezTo>
                    <a:cubicBezTo>
                      <a:pt x="21667" y="33739"/>
                      <a:pt x="24030" y="31010"/>
                      <a:pt x="23413" y="29980"/>
                    </a:cubicBezTo>
                    <a:cubicBezTo>
                      <a:pt x="22574" y="28575"/>
                      <a:pt x="22705" y="13321"/>
                      <a:pt x="20087" y="6452"/>
                    </a:cubicBezTo>
                    <a:cubicBezTo>
                      <a:pt x="18381" y="1979"/>
                      <a:pt x="14694" y="0"/>
                      <a:pt x="118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6"/>
              <p:cNvSpPr/>
              <p:nvPr/>
            </p:nvSpPr>
            <p:spPr>
              <a:xfrm>
                <a:off x="-6481100" y="-898725"/>
                <a:ext cx="82800" cy="742400"/>
              </a:xfrm>
              <a:custGeom>
                <a:rect b="b" l="l" r="r" t="t"/>
                <a:pathLst>
                  <a:path extrusionOk="0" h="29696" w="3312">
                    <a:moveTo>
                      <a:pt x="30" y="0"/>
                    </a:moveTo>
                    <a:cubicBezTo>
                      <a:pt x="15" y="0"/>
                      <a:pt x="0" y="12"/>
                      <a:pt x="5" y="31"/>
                    </a:cubicBezTo>
                    <a:cubicBezTo>
                      <a:pt x="1148" y="4889"/>
                      <a:pt x="1986" y="9857"/>
                      <a:pt x="2415" y="14830"/>
                    </a:cubicBezTo>
                    <a:cubicBezTo>
                      <a:pt x="2861" y="19984"/>
                      <a:pt x="2679" y="24412"/>
                      <a:pt x="2448" y="29566"/>
                    </a:cubicBezTo>
                    <a:cubicBezTo>
                      <a:pt x="2444" y="29652"/>
                      <a:pt x="2507" y="29695"/>
                      <a:pt x="2572" y="29695"/>
                    </a:cubicBezTo>
                    <a:cubicBezTo>
                      <a:pt x="2632" y="29695"/>
                      <a:pt x="2694" y="29657"/>
                      <a:pt x="2704" y="29579"/>
                    </a:cubicBezTo>
                    <a:cubicBezTo>
                      <a:pt x="3312" y="24641"/>
                      <a:pt x="3206" y="20145"/>
                      <a:pt x="2790" y="15195"/>
                    </a:cubicBezTo>
                    <a:cubicBezTo>
                      <a:pt x="2359" y="10044"/>
                      <a:pt x="1461" y="4995"/>
                      <a:pt x="55" y="19"/>
                    </a:cubicBezTo>
                    <a:cubicBezTo>
                      <a:pt x="52" y="6"/>
                      <a:pt x="41" y="0"/>
                      <a:pt x="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6"/>
              <p:cNvSpPr/>
              <p:nvPr/>
            </p:nvSpPr>
            <p:spPr>
              <a:xfrm>
                <a:off x="-6489575" y="-789750"/>
                <a:ext cx="22075" cy="18450"/>
              </a:xfrm>
              <a:custGeom>
                <a:rect b="b" l="l" r="r" t="t"/>
                <a:pathLst>
                  <a:path extrusionOk="0" h="738" w="883">
                    <a:moveTo>
                      <a:pt x="388" y="1"/>
                    </a:moveTo>
                    <a:cubicBezTo>
                      <a:pt x="202" y="1"/>
                      <a:pt x="26" y="124"/>
                      <a:pt x="14" y="349"/>
                    </a:cubicBezTo>
                    <a:cubicBezTo>
                      <a:pt x="1" y="592"/>
                      <a:pt x="191" y="737"/>
                      <a:pt x="393" y="737"/>
                    </a:cubicBezTo>
                    <a:cubicBezTo>
                      <a:pt x="481" y="737"/>
                      <a:pt x="571" y="710"/>
                      <a:pt x="647" y="651"/>
                    </a:cubicBezTo>
                    <a:lnTo>
                      <a:pt x="656" y="653"/>
                    </a:lnTo>
                    <a:cubicBezTo>
                      <a:pt x="864" y="554"/>
                      <a:pt x="882" y="235"/>
                      <a:pt x="685" y="115"/>
                    </a:cubicBezTo>
                    <a:lnTo>
                      <a:pt x="676" y="115"/>
                    </a:lnTo>
                    <a:cubicBezTo>
                      <a:pt x="594" y="38"/>
                      <a:pt x="489" y="1"/>
                      <a:pt x="388"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6"/>
              <p:cNvSpPr/>
              <p:nvPr/>
            </p:nvSpPr>
            <p:spPr>
              <a:xfrm>
                <a:off x="-6476325" y="-566250"/>
                <a:ext cx="22025" cy="18450"/>
              </a:xfrm>
              <a:custGeom>
                <a:rect b="b" l="l" r="r" t="t"/>
                <a:pathLst>
                  <a:path extrusionOk="0" h="738" w="881">
                    <a:moveTo>
                      <a:pt x="386" y="1"/>
                    </a:moveTo>
                    <a:cubicBezTo>
                      <a:pt x="201" y="1"/>
                      <a:pt x="24" y="125"/>
                      <a:pt x="13" y="350"/>
                    </a:cubicBezTo>
                    <a:cubicBezTo>
                      <a:pt x="0" y="592"/>
                      <a:pt x="190" y="737"/>
                      <a:pt x="391" y="737"/>
                    </a:cubicBezTo>
                    <a:cubicBezTo>
                      <a:pt x="479" y="737"/>
                      <a:pt x="569" y="710"/>
                      <a:pt x="646" y="651"/>
                    </a:cubicBezTo>
                    <a:lnTo>
                      <a:pt x="655" y="652"/>
                    </a:lnTo>
                    <a:cubicBezTo>
                      <a:pt x="864" y="554"/>
                      <a:pt x="881" y="235"/>
                      <a:pt x="683" y="115"/>
                    </a:cubicBezTo>
                    <a:lnTo>
                      <a:pt x="674" y="115"/>
                    </a:lnTo>
                    <a:cubicBezTo>
                      <a:pt x="592" y="38"/>
                      <a:pt x="488" y="1"/>
                      <a:pt x="386"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6"/>
              <p:cNvSpPr/>
              <p:nvPr/>
            </p:nvSpPr>
            <p:spPr>
              <a:xfrm>
                <a:off x="-6465550" y="-208725"/>
                <a:ext cx="22025" cy="18475"/>
              </a:xfrm>
              <a:custGeom>
                <a:rect b="b" l="l" r="r" t="t"/>
                <a:pathLst>
                  <a:path extrusionOk="0" h="739" w="881">
                    <a:moveTo>
                      <a:pt x="386" y="1"/>
                    </a:moveTo>
                    <a:cubicBezTo>
                      <a:pt x="200" y="1"/>
                      <a:pt x="24" y="124"/>
                      <a:pt x="13" y="350"/>
                    </a:cubicBezTo>
                    <a:cubicBezTo>
                      <a:pt x="0" y="593"/>
                      <a:pt x="190" y="738"/>
                      <a:pt x="391" y="738"/>
                    </a:cubicBezTo>
                    <a:cubicBezTo>
                      <a:pt x="479" y="738"/>
                      <a:pt x="569" y="711"/>
                      <a:pt x="646" y="652"/>
                    </a:cubicBezTo>
                    <a:lnTo>
                      <a:pt x="655" y="653"/>
                    </a:lnTo>
                    <a:cubicBezTo>
                      <a:pt x="864" y="556"/>
                      <a:pt x="881" y="236"/>
                      <a:pt x="683" y="115"/>
                    </a:cubicBezTo>
                    <a:lnTo>
                      <a:pt x="674" y="115"/>
                    </a:lnTo>
                    <a:cubicBezTo>
                      <a:pt x="592" y="37"/>
                      <a:pt x="488" y="1"/>
                      <a:pt x="386"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6"/>
              <p:cNvSpPr/>
              <p:nvPr/>
            </p:nvSpPr>
            <p:spPr>
              <a:xfrm>
                <a:off x="-6465550" y="-451050"/>
                <a:ext cx="22025" cy="18450"/>
              </a:xfrm>
              <a:custGeom>
                <a:rect b="b" l="l" r="r" t="t"/>
                <a:pathLst>
                  <a:path extrusionOk="0" h="738" w="881">
                    <a:moveTo>
                      <a:pt x="386" y="1"/>
                    </a:moveTo>
                    <a:cubicBezTo>
                      <a:pt x="200" y="1"/>
                      <a:pt x="24" y="124"/>
                      <a:pt x="13" y="350"/>
                    </a:cubicBezTo>
                    <a:cubicBezTo>
                      <a:pt x="0" y="593"/>
                      <a:pt x="190" y="738"/>
                      <a:pt x="392" y="738"/>
                    </a:cubicBezTo>
                    <a:cubicBezTo>
                      <a:pt x="480" y="738"/>
                      <a:pt x="570" y="711"/>
                      <a:pt x="647" y="652"/>
                    </a:cubicBezTo>
                    <a:lnTo>
                      <a:pt x="656" y="654"/>
                    </a:lnTo>
                    <a:cubicBezTo>
                      <a:pt x="864" y="555"/>
                      <a:pt x="881" y="236"/>
                      <a:pt x="683" y="115"/>
                    </a:cubicBezTo>
                    <a:lnTo>
                      <a:pt x="674" y="115"/>
                    </a:lnTo>
                    <a:cubicBezTo>
                      <a:pt x="592" y="38"/>
                      <a:pt x="488" y="1"/>
                      <a:pt x="386"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6"/>
              <p:cNvSpPr/>
              <p:nvPr/>
            </p:nvSpPr>
            <p:spPr>
              <a:xfrm>
                <a:off x="-6480300" y="-684850"/>
                <a:ext cx="22025" cy="18450"/>
              </a:xfrm>
              <a:custGeom>
                <a:rect b="b" l="l" r="r" t="t"/>
                <a:pathLst>
                  <a:path extrusionOk="0" h="738" w="881">
                    <a:moveTo>
                      <a:pt x="386" y="1"/>
                    </a:moveTo>
                    <a:cubicBezTo>
                      <a:pt x="201" y="1"/>
                      <a:pt x="25" y="124"/>
                      <a:pt x="13" y="349"/>
                    </a:cubicBezTo>
                    <a:cubicBezTo>
                      <a:pt x="0" y="592"/>
                      <a:pt x="190" y="738"/>
                      <a:pt x="392" y="738"/>
                    </a:cubicBezTo>
                    <a:cubicBezTo>
                      <a:pt x="480" y="738"/>
                      <a:pt x="570" y="710"/>
                      <a:pt x="647" y="651"/>
                    </a:cubicBezTo>
                    <a:lnTo>
                      <a:pt x="656" y="653"/>
                    </a:lnTo>
                    <a:cubicBezTo>
                      <a:pt x="864" y="554"/>
                      <a:pt x="881" y="235"/>
                      <a:pt x="683" y="115"/>
                    </a:cubicBezTo>
                    <a:lnTo>
                      <a:pt x="674" y="115"/>
                    </a:lnTo>
                    <a:cubicBezTo>
                      <a:pt x="592" y="38"/>
                      <a:pt x="488" y="1"/>
                      <a:pt x="386"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6"/>
              <p:cNvSpPr/>
              <p:nvPr/>
            </p:nvSpPr>
            <p:spPr>
              <a:xfrm>
                <a:off x="-6461275" y="-338775"/>
                <a:ext cx="22050" cy="18450"/>
              </a:xfrm>
              <a:custGeom>
                <a:rect b="b" l="l" r="r" t="t"/>
                <a:pathLst>
                  <a:path extrusionOk="0" h="738" w="882">
                    <a:moveTo>
                      <a:pt x="387" y="1"/>
                    </a:moveTo>
                    <a:cubicBezTo>
                      <a:pt x="202" y="1"/>
                      <a:pt x="25" y="124"/>
                      <a:pt x="14" y="350"/>
                    </a:cubicBezTo>
                    <a:cubicBezTo>
                      <a:pt x="0" y="592"/>
                      <a:pt x="191" y="738"/>
                      <a:pt x="393" y="738"/>
                    </a:cubicBezTo>
                    <a:cubicBezTo>
                      <a:pt x="481" y="738"/>
                      <a:pt x="570" y="710"/>
                      <a:pt x="647" y="652"/>
                    </a:cubicBezTo>
                    <a:lnTo>
                      <a:pt x="656" y="654"/>
                    </a:lnTo>
                    <a:cubicBezTo>
                      <a:pt x="864" y="555"/>
                      <a:pt x="882" y="236"/>
                      <a:pt x="684" y="115"/>
                    </a:cubicBezTo>
                    <a:lnTo>
                      <a:pt x="675" y="115"/>
                    </a:lnTo>
                    <a:cubicBezTo>
                      <a:pt x="593" y="38"/>
                      <a:pt x="489" y="1"/>
                      <a:pt x="387"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6"/>
              <p:cNvSpPr/>
              <p:nvPr/>
            </p:nvSpPr>
            <p:spPr>
              <a:xfrm>
                <a:off x="-6850775" y="-1027175"/>
                <a:ext cx="668375" cy="999450"/>
              </a:xfrm>
              <a:custGeom>
                <a:rect b="b" l="l" r="r" t="t"/>
                <a:pathLst>
                  <a:path extrusionOk="0" h="39978" w="26735">
                    <a:moveTo>
                      <a:pt x="13144" y="0"/>
                    </a:moveTo>
                    <a:cubicBezTo>
                      <a:pt x="12168" y="0"/>
                      <a:pt x="11046" y="202"/>
                      <a:pt x="9742" y="671"/>
                    </a:cubicBezTo>
                    <a:cubicBezTo>
                      <a:pt x="6043" y="2000"/>
                      <a:pt x="4384" y="6531"/>
                      <a:pt x="3445" y="13024"/>
                    </a:cubicBezTo>
                    <a:cubicBezTo>
                      <a:pt x="2506" y="19519"/>
                      <a:pt x="361" y="32258"/>
                      <a:pt x="171" y="34430"/>
                    </a:cubicBezTo>
                    <a:cubicBezTo>
                      <a:pt x="0" y="36382"/>
                      <a:pt x="6801" y="39977"/>
                      <a:pt x="11260" y="39977"/>
                    </a:cubicBezTo>
                    <a:cubicBezTo>
                      <a:pt x="11762" y="39977"/>
                      <a:pt x="12233" y="39932"/>
                      <a:pt x="12662" y="39834"/>
                    </a:cubicBezTo>
                    <a:cubicBezTo>
                      <a:pt x="13216" y="39706"/>
                      <a:pt x="9611" y="3816"/>
                      <a:pt x="10091" y="2298"/>
                    </a:cubicBezTo>
                    <a:cubicBezTo>
                      <a:pt x="10328" y="1549"/>
                      <a:pt x="11387" y="1112"/>
                      <a:pt x="12668" y="1112"/>
                    </a:cubicBezTo>
                    <a:cubicBezTo>
                      <a:pt x="13986" y="1112"/>
                      <a:pt x="15539" y="1575"/>
                      <a:pt x="16671" y="2640"/>
                    </a:cubicBezTo>
                    <a:cubicBezTo>
                      <a:pt x="18902" y="4740"/>
                      <a:pt x="21482" y="15912"/>
                      <a:pt x="22184" y="23972"/>
                    </a:cubicBezTo>
                    <a:cubicBezTo>
                      <a:pt x="22884" y="32031"/>
                      <a:pt x="22102" y="37429"/>
                      <a:pt x="22711" y="38012"/>
                    </a:cubicBezTo>
                    <a:cubicBezTo>
                      <a:pt x="22775" y="38074"/>
                      <a:pt x="22863" y="38102"/>
                      <a:pt x="22970" y="38102"/>
                    </a:cubicBezTo>
                    <a:cubicBezTo>
                      <a:pt x="23877" y="38102"/>
                      <a:pt x="26129" y="36064"/>
                      <a:pt x="26415" y="35248"/>
                    </a:cubicBezTo>
                    <a:cubicBezTo>
                      <a:pt x="26735" y="34336"/>
                      <a:pt x="21680" y="8104"/>
                      <a:pt x="19865" y="5181"/>
                    </a:cubicBezTo>
                    <a:cubicBezTo>
                      <a:pt x="18430" y="2872"/>
                      <a:pt x="16823" y="0"/>
                      <a:pt x="13144" y="0"/>
                    </a:cubicBezTo>
                    <a:close/>
                  </a:path>
                </a:pathLst>
              </a:custGeom>
              <a:solidFill>
                <a:srgbClr val="A3C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6"/>
              <p:cNvSpPr/>
              <p:nvPr/>
            </p:nvSpPr>
            <p:spPr>
              <a:xfrm>
                <a:off x="-6622650" y="-1404175"/>
                <a:ext cx="314550" cy="505550"/>
              </a:xfrm>
              <a:custGeom>
                <a:rect b="b" l="l" r="r" t="t"/>
                <a:pathLst>
                  <a:path extrusionOk="0" h="20222" w="12582">
                    <a:moveTo>
                      <a:pt x="6030" y="1"/>
                    </a:moveTo>
                    <a:cubicBezTo>
                      <a:pt x="3990" y="1"/>
                      <a:pt x="1969" y="512"/>
                      <a:pt x="1219" y="1256"/>
                    </a:cubicBezTo>
                    <a:cubicBezTo>
                      <a:pt x="1" y="2461"/>
                      <a:pt x="459" y="7543"/>
                      <a:pt x="604" y="9606"/>
                    </a:cubicBezTo>
                    <a:cubicBezTo>
                      <a:pt x="679" y="10801"/>
                      <a:pt x="638" y="14051"/>
                      <a:pt x="818" y="14985"/>
                    </a:cubicBezTo>
                    <a:cubicBezTo>
                      <a:pt x="921" y="15528"/>
                      <a:pt x="2942" y="20040"/>
                      <a:pt x="5014" y="20216"/>
                    </a:cubicBezTo>
                    <a:cubicBezTo>
                      <a:pt x="5057" y="20220"/>
                      <a:pt x="5099" y="20222"/>
                      <a:pt x="5140" y="20222"/>
                    </a:cubicBezTo>
                    <a:cubicBezTo>
                      <a:pt x="7235" y="20222"/>
                      <a:pt x="5975" y="15539"/>
                      <a:pt x="6056" y="15121"/>
                    </a:cubicBezTo>
                    <a:cubicBezTo>
                      <a:pt x="6077" y="15018"/>
                      <a:pt x="6092" y="14910"/>
                      <a:pt x="6108" y="14802"/>
                    </a:cubicBezTo>
                    <a:cubicBezTo>
                      <a:pt x="6135" y="14629"/>
                      <a:pt x="6154" y="14459"/>
                      <a:pt x="6168" y="14292"/>
                    </a:cubicBezTo>
                    <a:cubicBezTo>
                      <a:pt x="6234" y="13623"/>
                      <a:pt x="6241" y="13042"/>
                      <a:pt x="6241" y="13042"/>
                    </a:cubicBezTo>
                    <a:cubicBezTo>
                      <a:pt x="6241" y="13042"/>
                      <a:pt x="6273" y="13051"/>
                      <a:pt x="6334" y="13068"/>
                    </a:cubicBezTo>
                    <a:cubicBezTo>
                      <a:pt x="6588" y="13135"/>
                      <a:pt x="7313" y="13304"/>
                      <a:pt x="8164" y="13304"/>
                    </a:cubicBezTo>
                    <a:cubicBezTo>
                      <a:pt x="9461" y="13304"/>
                      <a:pt x="11051" y="12911"/>
                      <a:pt x="11708" y="11164"/>
                    </a:cubicBezTo>
                    <a:cubicBezTo>
                      <a:pt x="12582" y="8848"/>
                      <a:pt x="12386" y="3064"/>
                      <a:pt x="10535" y="1311"/>
                    </a:cubicBezTo>
                    <a:cubicBezTo>
                      <a:pt x="9549" y="378"/>
                      <a:pt x="7783" y="1"/>
                      <a:pt x="6030" y="1"/>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6"/>
              <p:cNvSpPr/>
              <p:nvPr/>
            </p:nvSpPr>
            <p:spPr>
              <a:xfrm>
                <a:off x="-6442725" y="-1162650"/>
                <a:ext cx="39000" cy="22500"/>
              </a:xfrm>
              <a:custGeom>
                <a:rect b="b" l="l" r="r" t="t"/>
                <a:pathLst>
                  <a:path extrusionOk="0" h="900" w="1560">
                    <a:moveTo>
                      <a:pt x="64" y="1"/>
                    </a:moveTo>
                    <a:cubicBezTo>
                      <a:pt x="31" y="1"/>
                      <a:pt x="0" y="25"/>
                      <a:pt x="8" y="70"/>
                    </a:cubicBezTo>
                    <a:cubicBezTo>
                      <a:pt x="97" y="586"/>
                      <a:pt x="512" y="899"/>
                      <a:pt x="964" y="899"/>
                    </a:cubicBezTo>
                    <a:cubicBezTo>
                      <a:pt x="1152" y="899"/>
                      <a:pt x="1347" y="845"/>
                      <a:pt x="1527" y="728"/>
                    </a:cubicBezTo>
                    <a:cubicBezTo>
                      <a:pt x="1559" y="707"/>
                      <a:pt x="1545" y="660"/>
                      <a:pt x="1512" y="660"/>
                    </a:cubicBezTo>
                    <a:cubicBezTo>
                      <a:pt x="1507" y="660"/>
                      <a:pt x="1501" y="661"/>
                      <a:pt x="1495" y="664"/>
                    </a:cubicBezTo>
                    <a:cubicBezTo>
                      <a:pt x="1358" y="723"/>
                      <a:pt x="1218" y="751"/>
                      <a:pt x="1081" y="751"/>
                    </a:cubicBezTo>
                    <a:cubicBezTo>
                      <a:pt x="656" y="751"/>
                      <a:pt x="266" y="482"/>
                      <a:pt x="125" y="46"/>
                    </a:cubicBezTo>
                    <a:cubicBezTo>
                      <a:pt x="114" y="15"/>
                      <a:pt x="89" y="1"/>
                      <a:pt x="64"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6"/>
              <p:cNvSpPr/>
              <p:nvPr/>
            </p:nvSpPr>
            <p:spPr>
              <a:xfrm>
                <a:off x="-6356825" y="-1223150"/>
                <a:ext cx="17300" cy="21225"/>
              </a:xfrm>
              <a:custGeom>
                <a:rect b="b" l="l" r="r" t="t"/>
                <a:pathLst>
                  <a:path extrusionOk="0" h="849" w="692">
                    <a:moveTo>
                      <a:pt x="360" y="0"/>
                    </a:moveTo>
                    <a:cubicBezTo>
                      <a:pt x="187" y="0"/>
                      <a:pt x="37" y="172"/>
                      <a:pt x="20" y="397"/>
                    </a:cubicBezTo>
                    <a:cubicBezTo>
                      <a:pt x="0" y="632"/>
                      <a:pt x="132" y="834"/>
                      <a:pt x="313" y="848"/>
                    </a:cubicBezTo>
                    <a:cubicBezTo>
                      <a:pt x="320" y="848"/>
                      <a:pt x="327" y="849"/>
                      <a:pt x="334" y="849"/>
                    </a:cubicBezTo>
                    <a:cubicBezTo>
                      <a:pt x="506" y="849"/>
                      <a:pt x="655" y="674"/>
                      <a:pt x="674" y="450"/>
                    </a:cubicBezTo>
                    <a:cubicBezTo>
                      <a:pt x="692" y="215"/>
                      <a:pt x="562" y="13"/>
                      <a:pt x="379" y="1"/>
                    </a:cubicBezTo>
                    <a:cubicBezTo>
                      <a:pt x="372" y="0"/>
                      <a:pt x="366" y="0"/>
                      <a:pt x="360"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6"/>
              <p:cNvSpPr/>
              <p:nvPr/>
            </p:nvSpPr>
            <p:spPr>
              <a:xfrm>
                <a:off x="-6458175" y="-1220475"/>
                <a:ext cx="17350" cy="21275"/>
              </a:xfrm>
              <a:custGeom>
                <a:rect b="b" l="l" r="r" t="t"/>
                <a:pathLst>
                  <a:path extrusionOk="0" h="851" w="694">
                    <a:moveTo>
                      <a:pt x="361" y="1"/>
                    </a:moveTo>
                    <a:cubicBezTo>
                      <a:pt x="188" y="1"/>
                      <a:pt x="37" y="175"/>
                      <a:pt x="20" y="401"/>
                    </a:cubicBezTo>
                    <a:cubicBezTo>
                      <a:pt x="0" y="635"/>
                      <a:pt x="132" y="837"/>
                      <a:pt x="313" y="850"/>
                    </a:cubicBezTo>
                    <a:cubicBezTo>
                      <a:pt x="320" y="851"/>
                      <a:pt x="326" y="851"/>
                      <a:pt x="332" y="851"/>
                    </a:cubicBezTo>
                    <a:cubicBezTo>
                      <a:pt x="506" y="851"/>
                      <a:pt x="657" y="677"/>
                      <a:pt x="674" y="452"/>
                    </a:cubicBezTo>
                    <a:cubicBezTo>
                      <a:pt x="693" y="219"/>
                      <a:pt x="560" y="17"/>
                      <a:pt x="381" y="2"/>
                    </a:cubicBezTo>
                    <a:cubicBezTo>
                      <a:pt x="374" y="1"/>
                      <a:pt x="368" y="1"/>
                      <a:pt x="361"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6"/>
              <p:cNvSpPr/>
              <p:nvPr/>
            </p:nvSpPr>
            <p:spPr>
              <a:xfrm>
                <a:off x="-6367425" y="-1278200"/>
                <a:ext cx="43025" cy="21000"/>
              </a:xfrm>
              <a:custGeom>
                <a:rect b="b" l="l" r="r" t="t"/>
                <a:pathLst>
                  <a:path extrusionOk="0" h="840" w="1721">
                    <a:moveTo>
                      <a:pt x="697" y="1"/>
                    </a:moveTo>
                    <a:cubicBezTo>
                      <a:pt x="336" y="1"/>
                      <a:pt x="55" y="125"/>
                      <a:pt x="31" y="311"/>
                    </a:cubicBezTo>
                    <a:cubicBezTo>
                      <a:pt x="1" y="536"/>
                      <a:pt x="348" y="765"/>
                      <a:pt x="807" y="825"/>
                    </a:cubicBezTo>
                    <a:cubicBezTo>
                      <a:pt x="882" y="834"/>
                      <a:pt x="956" y="839"/>
                      <a:pt x="1026" y="839"/>
                    </a:cubicBezTo>
                    <a:cubicBezTo>
                      <a:pt x="1386" y="839"/>
                      <a:pt x="1667" y="716"/>
                      <a:pt x="1690" y="530"/>
                    </a:cubicBezTo>
                    <a:cubicBezTo>
                      <a:pt x="1720" y="305"/>
                      <a:pt x="1373" y="76"/>
                      <a:pt x="914" y="15"/>
                    </a:cubicBezTo>
                    <a:cubicBezTo>
                      <a:pt x="839" y="5"/>
                      <a:pt x="766" y="1"/>
                      <a:pt x="69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6"/>
              <p:cNvSpPr/>
              <p:nvPr/>
            </p:nvSpPr>
            <p:spPr>
              <a:xfrm>
                <a:off x="-6475275" y="-1273875"/>
                <a:ext cx="43350" cy="22075"/>
              </a:xfrm>
              <a:custGeom>
                <a:rect b="b" l="l" r="r" t="t"/>
                <a:pathLst>
                  <a:path extrusionOk="0" h="883" w="1734">
                    <a:moveTo>
                      <a:pt x="1140" y="1"/>
                    </a:moveTo>
                    <a:cubicBezTo>
                      <a:pt x="1026" y="1"/>
                      <a:pt x="902" y="15"/>
                      <a:pt x="774" y="46"/>
                    </a:cubicBezTo>
                    <a:cubicBezTo>
                      <a:pt x="324" y="152"/>
                      <a:pt x="1" y="414"/>
                      <a:pt x="53" y="634"/>
                    </a:cubicBezTo>
                    <a:cubicBezTo>
                      <a:pt x="89" y="791"/>
                      <a:pt x="310" y="883"/>
                      <a:pt x="598" y="883"/>
                    </a:cubicBezTo>
                    <a:cubicBezTo>
                      <a:pt x="711" y="883"/>
                      <a:pt x="834" y="869"/>
                      <a:pt x="961" y="839"/>
                    </a:cubicBezTo>
                    <a:cubicBezTo>
                      <a:pt x="1410" y="732"/>
                      <a:pt x="1733" y="471"/>
                      <a:pt x="1683" y="251"/>
                    </a:cubicBezTo>
                    <a:cubicBezTo>
                      <a:pt x="1646" y="93"/>
                      <a:pt x="1427" y="1"/>
                      <a:pt x="11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6"/>
              <p:cNvSpPr/>
              <p:nvPr/>
            </p:nvSpPr>
            <p:spPr>
              <a:xfrm>
                <a:off x="-6397275" y="-1260025"/>
                <a:ext cx="31675" cy="90350"/>
              </a:xfrm>
              <a:custGeom>
                <a:rect b="b" l="l" r="r" t="t"/>
                <a:pathLst>
                  <a:path extrusionOk="0" h="3614" w="1267">
                    <a:moveTo>
                      <a:pt x="553" y="0"/>
                    </a:moveTo>
                    <a:cubicBezTo>
                      <a:pt x="526" y="0"/>
                      <a:pt x="499" y="21"/>
                      <a:pt x="502" y="56"/>
                    </a:cubicBezTo>
                    <a:cubicBezTo>
                      <a:pt x="562" y="659"/>
                      <a:pt x="894" y="3138"/>
                      <a:pt x="725" y="3318"/>
                    </a:cubicBezTo>
                    <a:cubicBezTo>
                      <a:pt x="687" y="3358"/>
                      <a:pt x="637" y="3373"/>
                      <a:pt x="580" y="3373"/>
                    </a:cubicBezTo>
                    <a:cubicBezTo>
                      <a:pt x="432" y="3373"/>
                      <a:pt x="245" y="3266"/>
                      <a:pt x="158" y="3216"/>
                    </a:cubicBezTo>
                    <a:cubicBezTo>
                      <a:pt x="142" y="3207"/>
                      <a:pt x="126" y="3203"/>
                      <a:pt x="111" y="3203"/>
                    </a:cubicBezTo>
                    <a:cubicBezTo>
                      <a:pt x="42" y="3203"/>
                      <a:pt x="0" y="3294"/>
                      <a:pt x="64" y="3351"/>
                    </a:cubicBezTo>
                    <a:cubicBezTo>
                      <a:pt x="217" y="3488"/>
                      <a:pt x="478" y="3614"/>
                      <a:pt x="724" y="3614"/>
                    </a:cubicBezTo>
                    <a:cubicBezTo>
                      <a:pt x="750" y="3614"/>
                      <a:pt x="775" y="3613"/>
                      <a:pt x="800" y="3610"/>
                    </a:cubicBezTo>
                    <a:cubicBezTo>
                      <a:pt x="1267" y="3559"/>
                      <a:pt x="849" y="994"/>
                      <a:pt x="601" y="38"/>
                    </a:cubicBezTo>
                    <a:cubicBezTo>
                      <a:pt x="594" y="12"/>
                      <a:pt x="573" y="0"/>
                      <a:pt x="553"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6"/>
              <p:cNvSpPr/>
              <p:nvPr/>
            </p:nvSpPr>
            <p:spPr>
              <a:xfrm>
                <a:off x="-6642925" y="-1440125"/>
                <a:ext cx="323800" cy="252450"/>
              </a:xfrm>
              <a:custGeom>
                <a:rect b="b" l="l" r="r" t="t"/>
                <a:pathLst>
                  <a:path extrusionOk="0" h="10098" w="12952">
                    <a:moveTo>
                      <a:pt x="8982" y="1"/>
                    </a:moveTo>
                    <a:cubicBezTo>
                      <a:pt x="6692" y="1"/>
                      <a:pt x="1826" y="1952"/>
                      <a:pt x="932" y="3140"/>
                    </a:cubicBezTo>
                    <a:cubicBezTo>
                      <a:pt x="1" y="4376"/>
                      <a:pt x="586" y="9763"/>
                      <a:pt x="1270" y="10033"/>
                    </a:cubicBezTo>
                    <a:cubicBezTo>
                      <a:pt x="1382" y="10077"/>
                      <a:pt x="1492" y="10097"/>
                      <a:pt x="1601" y="10097"/>
                    </a:cubicBezTo>
                    <a:cubicBezTo>
                      <a:pt x="3343" y="10097"/>
                      <a:pt x="4647" y="4776"/>
                      <a:pt x="4647" y="4776"/>
                    </a:cubicBezTo>
                    <a:lnTo>
                      <a:pt x="4647" y="4776"/>
                    </a:lnTo>
                    <a:cubicBezTo>
                      <a:pt x="4647" y="4776"/>
                      <a:pt x="4312" y="6400"/>
                      <a:pt x="5473" y="6400"/>
                    </a:cubicBezTo>
                    <a:cubicBezTo>
                      <a:pt x="5491" y="6400"/>
                      <a:pt x="5509" y="6400"/>
                      <a:pt x="5527" y="6399"/>
                    </a:cubicBezTo>
                    <a:cubicBezTo>
                      <a:pt x="6668" y="6351"/>
                      <a:pt x="8520" y="4539"/>
                      <a:pt x="10660" y="4349"/>
                    </a:cubicBezTo>
                    <a:cubicBezTo>
                      <a:pt x="10702" y="4345"/>
                      <a:pt x="10743" y="4344"/>
                      <a:pt x="10784" y="4344"/>
                    </a:cubicBezTo>
                    <a:cubicBezTo>
                      <a:pt x="11937" y="4344"/>
                      <a:pt x="12709" y="5763"/>
                      <a:pt x="12709" y="5763"/>
                    </a:cubicBezTo>
                    <a:cubicBezTo>
                      <a:pt x="12709" y="5763"/>
                      <a:pt x="12951" y="4089"/>
                      <a:pt x="12787" y="3293"/>
                    </a:cubicBezTo>
                    <a:cubicBezTo>
                      <a:pt x="12622" y="2495"/>
                      <a:pt x="11824" y="2161"/>
                      <a:pt x="11824" y="2161"/>
                    </a:cubicBezTo>
                    <a:cubicBezTo>
                      <a:pt x="11824" y="2161"/>
                      <a:pt x="11401" y="181"/>
                      <a:pt x="9249" y="11"/>
                    </a:cubicBezTo>
                    <a:cubicBezTo>
                      <a:pt x="9165" y="4"/>
                      <a:pt x="9075" y="1"/>
                      <a:pt x="898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6"/>
              <p:cNvSpPr/>
              <p:nvPr/>
            </p:nvSpPr>
            <p:spPr>
              <a:xfrm>
                <a:off x="-6664575" y="-1243825"/>
                <a:ext cx="94050" cy="83950"/>
              </a:xfrm>
              <a:custGeom>
                <a:rect b="b" l="l" r="r" t="t"/>
                <a:pathLst>
                  <a:path extrusionOk="0" h="3358" w="3762">
                    <a:moveTo>
                      <a:pt x="2258" y="0"/>
                    </a:moveTo>
                    <a:cubicBezTo>
                      <a:pt x="2137" y="0"/>
                      <a:pt x="2009" y="11"/>
                      <a:pt x="1875" y="35"/>
                    </a:cubicBezTo>
                    <a:cubicBezTo>
                      <a:pt x="484" y="282"/>
                      <a:pt x="0" y="2501"/>
                      <a:pt x="1729" y="3230"/>
                    </a:cubicBezTo>
                    <a:cubicBezTo>
                      <a:pt x="1954" y="3324"/>
                      <a:pt x="2197" y="3357"/>
                      <a:pt x="2426" y="3357"/>
                    </a:cubicBezTo>
                    <a:cubicBezTo>
                      <a:pt x="2966" y="3357"/>
                      <a:pt x="3433" y="3173"/>
                      <a:pt x="3433" y="3173"/>
                    </a:cubicBezTo>
                    <a:lnTo>
                      <a:pt x="3761" y="650"/>
                    </a:lnTo>
                    <a:cubicBezTo>
                      <a:pt x="3761" y="650"/>
                      <a:pt x="3208" y="0"/>
                      <a:pt x="2258" y="0"/>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p:nvPr/>
            </p:nvSpPr>
            <p:spPr>
              <a:xfrm>
                <a:off x="-6630775" y="-1226500"/>
                <a:ext cx="41000" cy="52550"/>
              </a:xfrm>
              <a:custGeom>
                <a:rect b="b" l="l" r="r" t="t"/>
                <a:pathLst>
                  <a:path extrusionOk="0" h="2102" w="1640">
                    <a:moveTo>
                      <a:pt x="405" y="0"/>
                    </a:moveTo>
                    <a:cubicBezTo>
                      <a:pt x="372" y="0"/>
                      <a:pt x="350" y="53"/>
                      <a:pt x="389" y="63"/>
                    </a:cubicBezTo>
                    <a:cubicBezTo>
                      <a:pt x="1013" y="252"/>
                      <a:pt x="1231" y="1018"/>
                      <a:pt x="1287" y="1518"/>
                    </a:cubicBezTo>
                    <a:cubicBezTo>
                      <a:pt x="1098" y="1408"/>
                      <a:pt x="868" y="1334"/>
                      <a:pt x="648" y="1334"/>
                    </a:cubicBezTo>
                    <a:cubicBezTo>
                      <a:pt x="399" y="1334"/>
                      <a:pt x="162" y="1429"/>
                      <a:pt x="15" y="1672"/>
                    </a:cubicBezTo>
                    <a:cubicBezTo>
                      <a:pt x="1" y="1684"/>
                      <a:pt x="14" y="1703"/>
                      <a:pt x="28" y="1703"/>
                    </a:cubicBezTo>
                    <a:cubicBezTo>
                      <a:pt x="33" y="1703"/>
                      <a:pt x="37" y="1701"/>
                      <a:pt x="42" y="1697"/>
                    </a:cubicBezTo>
                    <a:cubicBezTo>
                      <a:pt x="170" y="1614"/>
                      <a:pt x="324" y="1578"/>
                      <a:pt x="480" y="1578"/>
                    </a:cubicBezTo>
                    <a:cubicBezTo>
                      <a:pt x="820" y="1578"/>
                      <a:pt x="1172" y="1751"/>
                      <a:pt x="1306" y="2000"/>
                    </a:cubicBezTo>
                    <a:cubicBezTo>
                      <a:pt x="1343" y="2069"/>
                      <a:pt x="1382" y="2101"/>
                      <a:pt x="1419" y="2101"/>
                    </a:cubicBezTo>
                    <a:cubicBezTo>
                      <a:pt x="1503" y="2101"/>
                      <a:pt x="1576" y="1929"/>
                      <a:pt x="1595" y="1630"/>
                    </a:cubicBezTo>
                    <a:cubicBezTo>
                      <a:pt x="1640" y="930"/>
                      <a:pt x="1201" y="33"/>
                      <a:pt x="407" y="0"/>
                    </a:cubicBezTo>
                    <a:cubicBezTo>
                      <a:pt x="406" y="0"/>
                      <a:pt x="406" y="0"/>
                      <a:pt x="405"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6"/>
              <p:cNvSpPr/>
              <p:nvPr/>
            </p:nvSpPr>
            <p:spPr>
              <a:xfrm>
                <a:off x="-6646500" y="-1030325"/>
                <a:ext cx="165725" cy="224425"/>
              </a:xfrm>
              <a:custGeom>
                <a:rect b="b" l="l" r="r" t="t"/>
                <a:pathLst>
                  <a:path extrusionOk="0" h="8977" w="6629">
                    <a:moveTo>
                      <a:pt x="1754" y="1"/>
                    </a:moveTo>
                    <a:cubicBezTo>
                      <a:pt x="1754" y="1"/>
                      <a:pt x="376" y="1060"/>
                      <a:pt x="296" y="1747"/>
                    </a:cubicBezTo>
                    <a:cubicBezTo>
                      <a:pt x="0" y="4309"/>
                      <a:pt x="4464" y="8977"/>
                      <a:pt x="4464" y="8977"/>
                    </a:cubicBezTo>
                    <a:cubicBezTo>
                      <a:pt x="4464" y="8977"/>
                      <a:pt x="5266" y="5997"/>
                      <a:pt x="6628" y="5144"/>
                    </a:cubicBezTo>
                    <a:cubicBezTo>
                      <a:pt x="6628" y="5144"/>
                      <a:pt x="4377" y="4670"/>
                      <a:pt x="1754" y="1"/>
                    </a:cubicBezTo>
                    <a:close/>
                  </a:path>
                </a:pathLst>
              </a:custGeom>
              <a:solidFill>
                <a:srgbClr val="5FA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6"/>
              <p:cNvSpPr/>
              <p:nvPr/>
            </p:nvSpPr>
            <p:spPr>
              <a:xfrm>
                <a:off x="-6480850" y="-1007150"/>
                <a:ext cx="69875" cy="176100"/>
              </a:xfrm>
              <a:custGeom>
                <a:rect b="b" l="l" r="r" t="t"/>
                <a:pathLst>
                  <a:path extrusionOk="0" h="7044" w="2795">
                    <a:moveTo>
                      <a:pt x="469" y="0"/>
                    </a:moveTo>
                    <a:lnTo>
                      <a:pt x="469" y="0"/>
                    </a:lnTo>
                    <a:cubicBezTo>
                      <a:pt x="469" y="0"/>
                      <a:pt x="860" y="2390"/>
                      <a:pt x="1" y="4216"/>
                    </a:cubicBezTo>
                    <a:cubicBezTo>
                      <a:pt x="1" y="4216"/>
                      <a:pt x="1516" y="5199"/>
                      <a:pt x="1967" y="7044"/>
                    </a:cubicBezTo>
                    <a:cubicBezTo>
                      <a:pt x="1967" y="7044"/>
                      <a:pt x="2794" y="4072"/>
                      <a:pt x="2096" y="1830"/>
                    </a:cubicBezTo>
                    <a:cubicBezTo>
                      <a:pt x="1843" y="1019"/>
                      <a:pt x="469" y="0"/>
                      <a:pt x="469" y="0"/>
                    </a:cubicBezTo>
                    <a:close/>
                  </a:path>
                </a:pathLst>
              </a:custGeom>
              <a:solidFill>
                <a:srgbClr val="5FA4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6"/>
              <p:cNvSpPr/>
              <p:nvPr/>
            </p:nvSpPr>
            <p:spPr>
              <a:xfrm>
                <a:off x="-6644000" y="-989500"/>
                <a:ext cx="243875" cy="193925"/>
              </a:xfrm>
              <a:custGeom>
                <a:rect b="b" l="l" r="r" t="t"/>
                <a:pathLst>
                  <a:path extrusionOk="0" h="7757" w="9755">
                    <a:moveTo>
                      <a:pt x="228" y="1"/>
                    </a:moveTo>
                    <a:cubicBezTo>
                      <a:pt x="216" y="1"/>
                      <a:pt x="198" y="47"/>
                      <a:pt x="193" y="84"/>
                    </a:cubicBezTo>
                    <a:cubicBezTo>
                      <a:pt x="0" y="1462"/>
                      <a:pt x="1052" y="4593"/>
                      <a:pt x="4490" y="7671"/>
                    </a:cubicBezTo>
                    <a:cubicBezTo>
                      <a:pt x="4511" y="7728"/>
                      <a:pt x="4568" y="7757"/>
                      <a:pt x="4627" y="7757"/>
                    </a:cubicBezTo>
                    <a:cubicBezTo>
                      <a:pt x="4699" y="7757"/>
                      <a:pt x="4775" y="7712"/>
                      <a:pt x="4786" y="7620"/>
                    </a:cubicBezTo>
                    <a:cubicBezTo>
                      <a:pt x="4973" y="6096"/>
                      <a:pt x="5644" y="4879"/>
                      <a:pt x="6501" y="3637"/>
                    </a:cubicBezTo>
                    <a:lnTo>
                      <a:pt x="6501" y="3635"/>
                    </a:lnTo>
                    <a:cubicBezTo>
                      <a:pt x="7656" y="4613"/>
                      <a:pt x="8152" y="6145"/>
                      <a:pt x="8409" y="6684"/>
                    </a:cubicBezTo>
                    <a:cubicBezTo>
                      <a:pt x="8410" y="6686"/>
                      <a:pt x="8412" y="6687"/>
                      <a:pt x="8413" y="6687"/>
                    </a:cubicBezTo>
                    <a:cubicBezTo>
                      <a:pt x="8515" y="6687"/>
                      <a:pt x="9755" y="2817"/>
                      <a:pt x="8695" y="1042"/>
                    </a:cubicBezTo>
                    <a:cubicBezTo>
                      <a:pt x="8672" y="1003"/>
                      <a:pt x="8632" y="986"/>
                      <a:pt x="8595" y="986"/>
                    </a:cubicBezTo>
                    <a:cubicBezTo>
                      <a:pt x="8542" y="986"/>
                      <a:pt x="8497" y="1022"/>
                      <a:pt x="8527" y="1079"/>
                    </a:cubicBezTo>
                    <a:cubicBezTo>
                      <a:pt x="9256" y="2441"/>
                      <a:pt x="8527" y="5507"/>
                      <a:pt x="8436" y="6139"/>
                    </a:cubicBezTo>
                    <a:cubicBezTo>
                      <a:pt x="8128" y="5142"/>
                      <a:pt x="7508" y="3897"/>
                      <a:pt x="6506" y="3608"/>
                    </a:cubicBezTo>
                    <a:cubicBezTo>
                      <a:pt x="6505" y="3608"/>
                      <a:pt x="6505" y="3608"/>
                      <a:pt x="6504" y="3608"/>
                    </a:cubicBezTo>
                    <a:cubicBezTo>
                      <a:pt x="6500" y="3608"/>
                      <a:pt x="6501" y="3615"/>
                      <a:pt x="6498" y="3619"/>
                    </a:cubicBezTo>
                    <a:cubicBezTo>
                      <a:pt x="6495" y="3610"/>
                      <a:pt x="6488" y="3602"/>
                      <a:pt x="6478" y="3602"/>
                    </a:cubicBezTo>
                    <a:cubicBezTo>
                      <a:pt x="6474" y="3602"/>
                      <a:pt x="6470" y="3603"/>
                      <a:pt x="6465" y="3607"/>
                    </a:cubicBezTo>
                    <a:cubicBezTo>
                      <a:pt x="5338" y="4520"/>
                      <a:pt x="4744" y="5916"/>
                      <a:pt x="4527" y="7326"/>
                    </a:cubicBezTo>
                    <a:cubicBezTo>
                      <a:pt x="3460" y="6396"/>
                      <a:pt x="2525" y="5006"/>
                      <a:pt x="1784" y="3840"/>
                    </a:cubicBezTo>
                    <a:cubicBezTo>
                      <a:pt x="1043" y="2678"/>
                      <a:pt x="363" y="1412"/>
                      <a:pt x="235" y="20"/>
                    </a:cubicBezTo>
                    <a:cubicBezTo>
                      <a:pt x="234" y="6"/>
                      <a:pt x="231" y="1"/>
                      <a:pt x="2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6"/>
              <p:cNvSpPr/>
              <p:nvPr/>
            </p:nvSpPr>
            <p:spPr>
              <a:xfrm>
                <a:off x="-6919125" y="-900425"/>
                <a:ext cx="348200" cy="857500"/>
              </a:xfrm>
              <a:custGeom>
                <a:rect b="b" l="l" r="r" t="t"/>
                <a:pathLst>
                  <a:path extrusionOk="0" h="34300" w="13928">
                    <a:moveTo>
                      <a:pt x="8718" y="1"/>
                    </a:moveTo>
                    <a:cubicBezTo>
                      <a:pt x="7626" y="1"/>
                      <a:pt x="6398" y="773"/>
                      <a:pt x="5424" y="2642"/>
                    </a:cubicBezTo>
                    <a:cubicBezTo>
                      <a:pt x="2630" y="7998"/>
                      <a:pt x="0" y="18198"/>
                      <a:pt x="389" y="20263"/>
                    </a:cubicBezTo>
                    <a:cubicBezTo>
                      <a:pt x="1087" y="23959"/>
                      <a:pt x="8334" y="33620"/>
                      <a:pt x="10167" y="34195"/>
                    </a:cubicBezTo>
                    <a:cubicBezTo>
                      <a:pt x="10395" y="34266"/>
                      <a:pt x="10625" y="34299"/>
                      <a:pt x="10852" y="34299"/>
                    </a:cubicBezTo>
                    <a:cubicBezTo>
                      <a:pt x="12451" y="34299"/>
                      <a:pt x="13927" y="32664"/>
                      <a:pt x="13814" y="31278"/>
                    </a:cubicBezTo>
                    <a:cubicBezTo>
                      <a:pt x="13684" y="29698"/>
                      <a:pt x="7426" y="18998"/>
                      <a:pt x="7713" y="18301"/>
                    </a:cubicBezTo>
                    <a:cubicBezTo>
                      <a:pt x="8134" y="17288"/>
                      <a:pt x="10721" y="9309"/>
                      <a:pt x="11396" y="4182"/>
                    </a:cubicBezTo>
                    <a:cubicBezTo>
                      <a:pt x="11714" y="1769"/>
                      <a:pt x="10371" y="1"/>
                      <a:pt x="8718" y="1"/>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6"/>
              <p:cNvSpPr/>
              <p:nvPr/>
            </p:nvSpPr>
            <p:spPr>
              <a:xfrm>
                <a:off x="-6713375" y="-141600"/>
                <a:ext cx="223125" cy="206425"/>
              </a:xfrm>
              <a:custGeom>
                <a:rect b="b" l="l" r="r" t="t"/>
                <a:pathLst>
                  <a:path extrusionOk="0" h="8257" w="8925">
                    <a:moveTo>
                      <a:pt x="5211" y="0"/>
                    </a:moveTo>
                    <a:cubicBezTo>
                      <a:pt x="4693" y="0"/>
                      <a:pt x="1" y="1341"/>
                      <a:pt x="1" y="1341"/>
                    </a:cubicBezTo>
                    <a:cubicBezTo>
                      <a:pt x="166" y="1704"/>
                      <a:pt x="559" y="2952"/>
                      <a:pt x="1887" y="4065"/>
                    </a:cubicBezTo>
                    <a:cubicBezTo>
                      <a:pt x="3217" y="5172"/>
                      <a:pt x="4148" y="4900"/>
                      <a:pt x="5037" y="5665"/>
                    </a:cubicBezTo>
                    <a:cubicBezTo>
                      <a:pt x="5511" y="6072"/>
                      <a:pt x="5843" y="7460"/>
                      <a:pt x="6576" y="8089"/>
                    </a:cubicBezTo>
                    <a:cubicBezTo>
                      <a:pt x="6680" y="8179"/>
                      <a:pt x="6874" y="8231"/>
                      <a:pt x="7106" y="8251"/>
                    </a:cubicBezTo>
                    <a:cubicBezTo>
                      <a:pt x="7148" y="8253"/>
                      <a:pt x="7194" y="8255"/>
                      <a:pt x="7243" y="8255"/>
                    </a:cubicBezTo>
                    <a:cubicBezTo>
                      <a:pt x="7254" y="8255"/>
                      <a:pt x="7266" y="8255"/>
                      <a:pt x="7277" y="8255"/>
                    </a:cubicBezTo>
                    <a:cubicBezTo>
                      <a:pt x="7311" y="8256"/>
                      <a:pt x="7344" y="8257"/>
                      <a:pt x="7378" y="8257"/>
                    </a:cubicBezTo>
                    <a:cubicBezTo>
                      <a:pt x="7501" y="8257"/>
                      <a:pt x="7624" y="8250"/>
                      <a:pt x="7747" y="8237"/>
                    </a:cubicBezTo>
                    <a:cubicBezTo>
                      <a:pt x="7801" y="8230"/>
                      <a:pt x="7850" y="8225"/>
                      <a:pt x="7904" y="8218"/>
                    </a:cubicBezTo>
                    <a:cubicBezTo>
                      <a:pt x="8064" y="8195"/>
                      <a:pt x="8221" y="8168"/>
                      <a:pt x="8357" y="8126"/>
                    </a:cubicBezTo>
                    <a:cubicBezTo>
                      <a:pt x="8410" y="8114"/>
                      <a:pt x="8462" y="8098"/>
                      <a:pt x="8513" y="8078"/>
                    </a:cubicBezTo>
                    <a:cubicBezTo>
                      <a:pt x="8740" y="7999"/>
                      <a:pt x="8892" y="7908"/>
                      <a:pt x="8898" y="7800"/>
                    </a:cubicBezTo>
                    <a:cubicBezTo>
                      <a:pt x="8924" y="7428"/>
                      <a:pt x="8612" y="4970"/>
                      <a:pt x="7358" y="3233"/>
                    </a:cubicBezTo>
                    <a:cubicBezTo>
                      <a:pt x="6710" y="2328"/>
                      <a:pt x="5412" y="144"/>
                      <a:pt x="5254" y="8"/>
                    </a:cubicBezTo>
                    <a:cubicBezTo>
                      <a:pt x="5247" y="3"/>
                      <a:pt x="5233" y="0"/>
                      <a:pt x="5211" y="0"/>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6527125" y="-18750"/>
                <a:ext cx="26575" cy="80325"/>
              </a:xfrm>
              <a:custGeom>
                <a:rect b="b" l="l" r="r" t="t"/>
                <a:pathLst>
                  <a:path extrusionOk="0" h="3213" w="1063">
                    <a:moveTo>
                      <a:pt x="31" y="1"/>
                    </a:moveTo>
                    <a:cubicBezTo>
                      <a:pt x="16" y="1"/>
                      <a:pt x="0" y="15"/>
                      <a:pt x="6" y="29"/>
                    </a:cubicBezTo>
                    <a:cubicBezTo>
                      <a:pt x="412" y="1053"/>
                      <a:pt x="674" y="2135"/>
                      <a:pt x="907" y="3212"/>
                    </a:cubicBezTo>
                    <a:cubicBezTo>
                      <a:pt x="960" y="3200"/>
                      <a:pt x="1012" y="3184"/>
                      <a:pt x="1063" y="3164"/>
                    </a:cubicBezTo>
                    <a:cubicBezTo>
                      <a:pt x="820" y="2074"/>
                      <a:pt x="560" y="1020"/>
                      <a:pt x="48" y="11"/>
                    </a:cubicBezTo>
                    <a:cubicBezTo>
                      <a:pt x="44" y="4"/>
                      <a:pt x="37" y="1"/>
                      <a:pt x="31"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p:nvPr/>
            </p:nvSpPr>
            <p:spPr>
              <a:xfrm>
                <a:off x="-6542325" y="-15525"/>
                <a:ext cx="26550" cy="79875"/>
              </a:xfrm>
              <a:custGeom>
                <a:rect b="b" l="l" r="r" t="t"/>
                <a:pathLst>
                  <a:path extrusionOk="0" h="3195" w="1062">
                    <a:moveTo>
                      <a:pt x="26" y="0"/>
                    </a:moveTo>
                    <a:cubicBezTo>
                      <a:pt x="13" y="0"/>
                      <a:pt x="0" y="13"/>
                      <a:pt x="8" y="29"/>
                    </a:cubicBezTo>
                    <a:cubicBezTo>
                      <a:pt x="403" y="1050"/>
                      <a:pt x="671" y="2124"/>
                      <a:pt x="905" y="3194"/>
                    </a:cubicBezTo>
                    <a:cubicBezTo>
                      <a:pt x="959" y="3187"/>
                      <a:pt x="1008" y="3182"/>
                      <a:pt x="1062" y="3175"/>
                    </a:cubicBezTo>
                    <a:cubicBezTo>
                      <a:pt x="816" y="2081"/>
                      <a:pt x="556" y="1021"/>
                      <a:pt x="43" y="11"/>
                    </a:cubicBezTo>
                    <a:cubicBezTo>
                      <a:pt x="39" y="4"/>
                      <a:pt x="32" y="0"/>
                      <a:pt x="26"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6"/>
              <p:cNvSpPr/>
              <p:nvPr/>
            </p:nvSpPr>
            <p:spPr>
              <a:xfrm>
                <a:off x="-6557625" y="-12325"/>
                <a:ext cx="26175" cy="77125"/>
              </a:xfrm>
              <a:custGeom>
                <a:rect b="b" l="l" r="r" t="t"/>
                <a:pathLst>
                  <a:path extrusionOk="0" h="3085" w="1047">
                    <a:moveTo>
                      <a:pt x="32" y="0"/>
                    </a:moveTo>
                    <a:cubicBezTo>
                      <a:pt x="18" y="0"/>
                      <a:pt x="0" y="15"/>
                      <a:pt x="7" y="30"/>
                    </a:cubicBezTo>
                    <a:cubicBezTo>
                      <a:pt x="388" y="1013"/>
                      <a:pt x="653" y="2044"/>
                      <a:pt x="876" y="3080"/>
                    </a:cubicBezTo>
                    <a:cubicBezTo>
                      <a:pt x="918" y="3082"/>
                      <a:pt x="964" y="3084"/>
                      <a:pt x="1013" y="3084"/>
                    </a:cubicBezTo>
                    <a:cubicBezTo>
                      <a:pt x="1024" y="3084"/>
                      <a:pt x="1036" y="3084"/>
                      <a:pt x="1047" y="3084"/>
                    </a:cubicBezTo>
                    <a:cubicBezTo>
                      <a:pt x="807" y="2022"/>
                      <a:pt x="546" y="993"/>
                      <a:pt x="44" y="9"/>
                    </a:cubicBezTo>
                    <a:cubicBezTo>
                      <a:pt x="42" y="3"/>
                      <a:pt x="37" y="0"/>
                      <a:pt x="32"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6"/>
              <p:cNvSpPr/>
              <p:nvPr/>
            </p:nvSpPr>
            <p:spPr>
              <a:xfrm>
                <a:off x="-6921925" y="-885250"/>
                <a:ext cx="340800" cy="819850"/>
              </a:xfrm>
              <a:custGeom>
                <a:rect b="b" l="l" r="r" t="t"/>
                <a:pathLst>
                  <a:path extrusionOk="0" h="32794" w="13632">
                    <a:moveTo>
                      <a:pt x="9279" y="0"/>
                    </a:moveTo>
                    <a:cubicBezTo>
                      <a:pt x="7752" y="0"/>
                      <a:pt x="5907" y="1133"/>
                      <a:pt x="4847" y="3037"/>
                    </a:cubicBezTo>
                    <a:cubicBezTo>
                      <a:pt x="2501" y="7256"/>
                      <a:pt x="99" y="15677"/>
                      <a:pt x="50" y="19166"/>
                    </a:cubicBezTo>
                    <a:cubicBezTo>
                      <a:pt x="0" y="22656"/>
                      <a:pt x="7987" y="32793"/>
                      <a:pt x="7987" y="32793"/>
                    </a:cubicBezTo>
                    <a:cubicBezTo>
                      <a:pt x="11982" y="31764"/>
                      <a:pt x="13632" y="28674"/>
                      <a:pt x="13632" y="28674"/>
                    </a:cubicBezTo>
                    <a:cubicBezTo>
                      <a:pt x="13632" y="28674"/>
                      <a:pt x="7842" y="18064"/>
                      <a:pt x="7843" y="17411"/>
                    </a:cubicBezTo>
                    <a:cubicBezTo>
                      <a:pt x="7843" y="16760"/>
                      <a:pt x="9283" y="13900"/>
                      <a:pt x="11465" y="5656"/>
                    </a:cubicBezTo>
                    <a:cubicBezTo>
                      <a:pt x="12520" y="1671"/>
                      <a:pt x="11134" y="0"/>
                      <a:pt x="92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6932175" y="-930050"/>
                <a:ext cx="351100" cy="843900"/>
              </a:xfrm>
              <a:custGeom>
                <a:rect b="b" l="l" r="r" t="t"/>
                <a:pathLst>
                  <a:path extrusionOk="0" h="33756" w="14044">
                    <a:moveTo>
                      <a:pt x="10308" y="1"/>
                    </a:moveTo>
                    <a:cubicBezTo>
                      <a:pt x="8460" y="1"/>
                      <a:pt x="6109" y="1783"/>
                      <a:pt x="4958" y="4478"/>
                    </a:cubicBezTo>
                    <a:cubicBezTo>
                      <a:pt x="3276" y="8416"/>
                      <a:pt x="0" y="17979"/>
                      <a:pt x="32" y="20457"/>
                    </a:cubicBezTo>
                    <a:cubicBezTo>
                      <a:pt x="64" y="22934"/>
                      <a:pt x="2128" y="25988"/>
                      <a:pt x="2905" y="27497"/>
                    </a:cubicBezTo>
                    <a:cubicBezTo>
                      <a:pt x="3681" y="29006"/>
                      <a:pt x="4377" y="33668"/>
                      <a:pt x="6796" y="33753"/>
                    </a:cubicBezTo>
                    <a:cubicBezTo>
                      <a:pt x="6828" y="33754"/>
                      <a:pt x="6861" y="33755"/>
                      <a:pt x="6895" y="33755"/>
                    </a:cubicBezTo>
                    <a:cubicBezTo>
                      <a:pt x="9317" y="33755"/>
                      <a:pt x="13037" y="30718"/>
                      <a:pt x="13645" y="28710"/>
                    </a:cubicBezTo>
                    <a:cubicBezTo>
                      <a:pt x="14043" y="27395"/>
                      <a:pt x="8955" y="19785"/>
                      <a:pt x="8892" y="19073"/>
                    </a:cubicBezTo>
                    <a:cubicBezTo>
                      <a:pt x="8829" y="18359"/>
                      <a:pt x="12277" y="10356"/>
                      <a:pt x="12843" y="4843"/>
                    </a:cubicBezTo>
                    <a:cubicBezTo>
                      <a:pt x="13196" y="1411"/>
                      <a:pt x="11951" y="1"/>
                      <a:pt x="10308" y="1"/>
                    </a:cubicBezTo>
                    <a:close/>
                  </a:path>
                </a:pathLst>
              </a:custGeom>
              <a:solidFill>
                <a:srgbClr val="A3C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6"/>
              <p:cNvSpPr/>
              <p:nvPr/>
            </p:nvSpPr>
            <p:spPr>
              <a:xfrm>
                <a:off x="-6709700" y="-730225"/>
                <a:ext cx="121425" cy="537725"/>
              </a:xfrm>
              <a:custGeom>
                <a:rect b="b" l="l" r="r" t="t"/>
                <a:pathLst>
                  <a:path extrusionOk="0" h="21509" w="4857">
                    <a:moveTo>
                      <a:pt x="2933" y="1"/>
                    </a:moveTo>
                    <a:cubicBezTo>
                      <a:pt x="2910" y="1"/>
                      <a:pt x="2888" y="14"/>
                      <a:pt x="2881" y="45"/>
                    </a:cubicBezTo>
                    <a:cubicBezTo>
                      <a:pt x="2476" y="2013"/>
                      <a:pt x="1989" y="3963"/>
                      <a:pt x="1422" y="5895"/>
                    </a:cubicBezTo>
                    <a:cubicBezTo>
                      <a:pt x="1180" y="6722"/>
                      <a:pt x="919" y="7544"/>
                      <a:pt x="641" y="8359"/>
                    </a:cubicBezTo>
                    <a:cubicBezTo>
                      <a:pt x="427" y="8986"/>
                      <a:pt x="1" y="9726"/>
                      <a:pt x="31" y="10403"/>
                    </a:cubicBezTo>
                    <a:cubicBezTo>
                      <a:pt x="69" y="11250"/>
                      <a:pt x="4786" y="20454"/>
                      <a:pt x="4421" y="21346"/>
                    </a:cubicBezTo>
                    <a:cubicBezTo>
                      <a:pt x="4385" y="21436"/>
                      <a:pt x="4473" y="21508"/>
                      <a:pt x="4555" y="21508"/>
                    </a:cubicBezTo>
                    <a:cubicBezTo>
                      <a:pt x="4596" y="21508"/>
                      <a:pt x="4636" y="21490"/>
                      <a:pt x="4658" y="21446"/>
                    </a:cubicBezTo>
                    <a:cubicBezTo>
                      <a:pt x="4857" y="21045"/>
                      <a:pt x="4821" y="20804"/>
                      <a:pt x="4671" y="20385"/>
                    </a:cubicBezTo>
                    <a:cubicBezTo>
                      <a:pt x="4354" y="19498"/>
                      <a:pt x="423" y="11089"/>
                      <a:pt x="355" y="10698"/>
                    </a:cubicBezTo>
                    <a:cubicBezTo>
                      <a:pt x="239" y="10025"/>
                      <a:pt x="550" y="9453"/>
                      <a:pt x="764" y="8840"/>
                    </a:cubicBezTo>
                    <a:cubicBezTo>
                      <a:pt x="1096" y="7891"/>
                      <a:pt x="1404" y="6933"/>
                      <a:pt x="1687" y="5968"/>
                    </a:cubicBezTo>
                    <a:cubicBezTo>
                      <a:pt x="1811" y="5535"/>
                      <a:pt x="1928" y="5103"/>
                      <a:pt x="2040" y="4669"/>
                    </a:cubicBezTo>
                    <a:cubicBezTo>
                      <a:pt x="2055" y="4663"/>
                      <a:pt x="2069" y="4654"/>
                      <a:pt x="2078" y="4639"/>
                    </a:cubicBezTo>
                    <a:cubicBezTo>
                      <a:pt x="2552" y="3913"/>
                      <a:pt x="2898" y="2909"/>
                      <a:pt x="3151" y="2085"/>
                    </a:cubicBezTo>
                    <a:cubicBezTo>
                      <a:pt x="3166" y="2036"/>
                      <a:pt x="3123" y="2000"/>
                      <a:pt x="3082" y="2000"/>
                    </a:cubicBezTo>
                    <a:cubicBezTo>
                      <a:pt x="3061" y="2000"/>
                      <a:pt x="3040" y="2009"/>
                      <a:pt x="3028" y="2032"/>
                    </a:cubicBezTo>
                    <a:cubicBezTo>
                      <a:pt x="2793" y="2463"/>
                      <a:pt x="2542" y="2957"/>
                      <a:pt x="2332" y="3458"/>
                    </a:cubicBezTo>
                    <a:cubicBezTo>
                      <a:pt x="2590" y="2339"/>
                      <a:pt x="2811" y="1212"/>
                      <a:pt x="2998" y="76"/>
                    </a:cubicBezTo>
                    <a:cubicBezTo>
                      <a:pt x="3005" y="31"/>
                      <a:pt x="2967" y="1"/>
                      <a:pt x="2933"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6"/>
              <p:cNvSpPr/>
              <p:nvPr/>
            </p:nvSpPr>
            <p:spPr>
              <a:xfrm>
                <a:off x="-6311350" y="-768475"/>
                <a:ext cx="96975" cy="452325"/>
              </a:xfrm>
              <a:custGeom>
                <a:rect b="b" l="l" r="r" t="t"/>
                <a:pathLst>
                  <a:path extrusionOk="0" h="18093" w="3879">
                    <a:moveTo>
                      <a:pt x="51" y="1"/>
                    </a:moveTo>
                    <a:cubicBezTo>
                      <a:pt x="26" y="1"/>
                      <a:pt x="0" y="21"/>
                      <a:pt x="9" y="53"/>
                    </a:cubicBezTo>
                    <a:cubicBezTo>
                      <a:pt x="1451" y="6009"/>
                      <a:pt x="2807" y="12046"/>
                      <a:pt x="3853" y="18082"/>
                    </a:cubicBezTo>
                    <a:cubicBezTo>
                      <a:pt x="3854" y="18089"/>
                      <a:pt x="3859" y="18092"/>
                      <a:pt x="3864" y="18092"/>
                    </a:cubicBezTo>
                    <a:cubicBezTo>
                      <a:pt x="3871" y="18092"/>
                      <a:pt x="3879" y="18086"/>
                      <a:pt x="3877" y="18076"/>
                    </a:cubicBezTo>
                    <a:cubicBezTo>
                      <a:pt x="2969" y="11957"/>
                      <a:pt x="1783" y="5986"/>
                      <a:pt x="89" y="30"/>
                    </a:cubicBezTo>
                    <a:cubicBezTo>
                      <a:pt x="83" y="10"/>
                      <a:pt x="67" y="1"/>
                      <a:pt x="51"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6"/>
              <p:cNvSpPr/>
              <p:nvPr/>
            </p:nvSpPr>
            <p:spPr>
              <a:xfrm>
                <a:off x="-6840125" y="-196700"/>
                <a:ext cx="95925" cy="112375"/>
              </a:xfrm>
              <a:custGeom>
                <a:rect b="b" l="l" r="r" t="t"/>
                <a:pathLst>
                  <a:path extrusionOk="0" h="4495" w="3837">
                    <a:moveTo>
                      <a:pt x="36" y="1"/>
                    </a:moveTo>
                    <a:cubicBezTo>
                      <a:pt x="19" y="1"/>
                      <a:pt x="1" y="16"/>
                      <a:pt x="7" y="35"/>
                    </a:cubicBezTo>
                    <a:cubicBezTo>
                      <a:pt x="263" y="835"/>
                      <a:pt x="552" y="1615"/>
                      <a:pt x="855" y="2398"/>
                    </a:cubicBezTo>
                    <a:cubicBezTo>
                      <a:pt x="1045" y="2887"/>
                      <a:pt x="1180" y="3472"/>
                      <a:pt x="1482" y="3906"/>
                    </a:cubicBezTo>
                    <a:cubicBezTo>
                      <a:pt x="1772" y="4322"/>
                      <a:pt x="2261" y="4495"/>
                      <a:pt x="2760" y="4495"/>
                    </a:cubicBezTo>
                    <a:cubicBezTo>
                      <a:pt x="3117" y="4495"/>
                      <a:pt x="3479" y="4407"/>
                      <a:pt x="3777" y="4256"/>
                    </a:cubicBezTo>
                    <a:cubicBezTo>
                      <a:pt x="3836" y="4228"/>
                      <a:pt x="3805" y="4139"/>
                      <a:pt x="3745" y="4138"/>
                    </a:cubicBezTo>
                    <a:cubicBezTo>
                      <a:pt x="3718" y="4137"/>
                      <a:pt x="3692" y="4137"/>
                      <a:pt x="3665" y="4137"/>
                    </a:cubicBezTo>
                    <a:cubicBezTo>
                      <a:pt x="3414" y="4137"/>
                      <a:pt x="3169" y="4163"/>
                      <a:pt x="2927" y="4163"/>
                    </a:cubicBezTo>
                    <a:cubicBezTo>
                      <a:pt x="2663" y="4163"/>
                      <a:pt x="2404" y="4132"/>
                      <a:pt x="2148" y="4002"/>
                    </a:cubicBezTo>
                    <a:cubicBezTo>
                      <a:pt x="1607" y="3726"/>
                      <a:pt x="1447" y="3135"/>
                      <a:pt x="1219" y="2603"/>
                    </a:cubicBezTo>
                    <a:cubicBezTo>
                      <a:pt x="846" y="1730"/>
                      <a:pt x="478" y="865"/>
                      <a:pt x="58" y="14"/>
                    </a:cubicBezTo>
                    <a:cubicBezTo>
                      <a:pt x="53" y="5"/>
                      <a:pt x="44" y="1"/>
                      <a:pt x="36"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6"/>
              <p:cNvSpPr/>
              <p:nvPr/>
            </p:nvSpPr>
            <p:spPr>
              <a:xfrm>
                <a:off x="-5442675" y="-960475"/>
                <a:ext cx="300775" cy="646575"/>
              </a:xfrm>
              <a:custGeom>
                <a:rect b="b" l="l" r="r" t="t"/>
                <a:pathLst>
                  <a:path extrusionOk="0" h="25863" w="12031">
                    <a:moveTo>
                      <a:pt x="6398" y="1"/>
                    </a:moveTo>
                    <a:cubicBezTo>
                      <a:pt x="4573" y="1"/>
                      <a:pt x="2809" y="2048"/>
                      <a:pt x="3363" y="4222"/>
                    </a:cubicBezTo>
                    <a:cubicBezTo>
                      <a:pt x="4574" y="8975"/>
                      <a:pt x="5635" y="13144"/>
                      <a:pt x="5687" y="13518"/>
                    </a:cubicBezTo>
                    <a:cubicBezTo>
                      <a:pt x="5779" y="14180"/>
                      <a:pt x="236" y="22988"/>
                      <a:pt x="92" y="24387"/>
                    </a:cubicBezTo>
                    <a:cubicBezTo>
                      <a:pt x="0" y="25273"/>
                      <a:pt x="1409" y="25863"/>
                      <a:pt x="2753" y="25863"/>
                    </a:cubicBezTo>
                    <a:cubicBezTo>
                      <a:pt x="3532" y="25863"/>
                      <a:pt x="4290" y="25664"/>
                      <a:pt x="4719" y="25209"/>
                    </a:cubicBezTo>
                    <a:cubicBezTo>
                      <a:pt x="5912" y="23946"/>
                      <a:pt x="11277" y="17677"/>
                      <a:pt x="11751" y="14558"/>
                    </a:cubicBezTo>
                    <a:cubicBezTo>
                      <a:pt x="12031" y="12716"/>
                      <a:pt x="11583" y="7820"/>
                      <a:pt x="9057" y="2106"/>
                    </a:cubicBezTo>
                    <a:cubicBezTo>
                      <a:pt x="8392" y="601"/>
                      <a:pt x="7386" y="1"/>
                      <a:pt x="6398" y="1"/>
                    </a:cubicBezTo>
                    <a:close/>
                  </a:path>
                </a:pathLst>
              </a:custGeom>
              <a:solidFill>
                <a:srgbClr val="FFE6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6"/>
              <p:cNvSpPr/>
              <p:nvPr/>
            </p:nvSpPr>
            <p:spPr>
              <a:xfrm>
                <a:off x="-5506225" y="-351100"/>
                <a:ext cx="181575" cy="198525"/>
              </a:xfrm>
              <a:custGeom>
                <a:rect b="b" l="l" r="r" t="t"/>
                <a:pathLst>
                  <a:path extrusionOk="0" h="7941" w="7263">
                    <a:moveTo>
                      <a:pt x="2708" y="0"/>
                    </a:moveTo>
                    <a:cubicBezTo>
                      <a:pt x="2667" y="0"/>
                      <a:pt x="2642" y="4"/>
                      <a:pt x="2634" y="12"/>
                    </a:cubicBezTo>
                    <a:cubicBezTo>
                      <a:pt x="2510" y="135"/>
                      <a:pt x="1438" y="2311"/>
                      <a:pt x="944" y="3168"/>
                    </a:cubicBezTo>
                    <a:cubicBezTo>
                      <a:pt x="0" y="4819"/>
                      <a:pt x="1120" y="7587"/>
                      <a:pt x="1316" y="7855"/>
                    </a:cubicBezTo>
                    <a:cubicBezTo>
                      <a:pt x="1361" y="7916"/>
                      <a:pt x="1454" y="7941"/>
                      <a:pt x="1577" y="7941"/>
                    </a:cubicBezTo>
                    <a:cubicBezTo>
                      <a:pt x="1613" y="7941"/>
                      <a:pt x="1651" y="7939"/>
                      <a:pt x="1691" y="7935"/>
                    </a:cubicBezTo>
                    <a:cubicBezTo>
                      <a:pt x="1732" y="7933"/>
                      <a:pt x="1770" y="7929"/>
                      <a:pt x="1809" y="7918"/>
                    </a:cubicBezTo>
                    <a:cubicBezTo>
                      <a:pt x="1986" y="7890"/>
                      <a:pt x="2160" y="7840"/>
                      <a:pt x="2326" y="7774"/>
                    </a:cubicBezTo>
                    <a:cubicBezTo>
                      <a:pt x="2362" y="7762"/>
                      <a:pt x="2396" y="7749"/>
                      <a:pt x="2430" y="7734"/>
                    </a:cubicBezTo>
                    <a:cubicBezTo>
                      <a:pt x="2608" y="7665"/>
                      <a:pt x="2779" y="7580"/>
                      <a:pt x="2942" y="7481"/>
                    </a:cubicBezTo>
                    <a:cubicBezTo>
                      <a:pt x="2980" y="7457"/>
                      <a:pt x="3016" y="7435"/>
                      <a:pt x="3050" y="7412"/>
                    </a:cubicBezTo>
                    <a:cubicBezTo>
                      <a:pt x="3239" y="7276"/>
                      <a:pt x="3367" y="7137"/>
                      <a:pt x="3381" y="7010"/>
                    </a:cubicBezTo>
                    <a:cubicBezTo>
                      <a:pt x="3436" y="6473"/>
                      <a:pt x="3274" y="5150"/>
                      <a:pt x="3655" y="4747"/>
                    </a:cubicBezTo>
                    <a:cubicBezTo>
                      <a:pt x="4371" y="3993"/>
                      <a:pt x="5114" y="3994"/>
                      <a:pt x="5845" y="3402"/>
                    </a:cubicBezTo>
                    <a:cubicBezTo>
                      <a:pt x="7041" y="2440"/>
                      <a:pt x="7150" y="1162"/>
                      <a:pt x="7263" y="834"/>
                    </a:cubicBezTo>
                    <a:cubicBezTo>
                      <a:pt x="7263" y="834"/>
                      <a:pt x="3310" y="0"/>
                      <a:pt x="2708" y="0"/>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6"/>
              <p:cNvSpPr/>
              <p:nvPr/>
            </p:nvSpPr>
            <p:spPr>
              <a:xfrm>
                <a:off x="-5478700" y="-213700"/>
                <a:ext cx="17725" cy="60975"/>
              </a:xfrm>
              <a:custGeom>
                <a:rect b="b" l="l" r="r" t="t"/>
                <a:pathLst>
                  <a:path extrusionOk="0" h="2439" w="709">
                    <a:moveTo>
                      <a:pt x="48" y="1"/>
                    </a:moveTo>
                    <a:cubicBezTo>
                      <a:pt x="25" y="1"/>
                      <a:pt x="1" y="16"/>
                      <a:pt x="1" y="44"/>
                    </a:cubicBezTo>
                    <a:cubicBezTo>
                      <a:pt x="83" y="882"/>
                      <a:pt x="247" y="1675"/>
                      <a:pt x="590" y="2439"/>
                    </a:cubicBezTo>
                    <a:cubicBezTo>
                      <a:pt x="631" y="2437"/>
                      <a:pt x="669" y="2433"/>
                      <a:pt x="708" y="2424"/>
                    </a:cubicBezTo>
                    <a:cubicBezTo>
                      <a:pt x="479" y="1635"/>
                      <a:pt x="247" y="839"/>
                      <a:pt x="90" y="32"/>
                    </a:cubicBezTo>
                    <a:cubicBezTo>
                      <a:pt x="86" y="11"/>
                      <a:pt x="67" y="1"/>
                      <a:pt x="48"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a:off x="-5462950" y="-217825"/>
                <a:ext cx="17500" cy="61100"/>
              </a:xfrm>
              <a:custGeom>
                <a:rect b="b" l="l" r="r" t="t"/>
                <a:pathLst>
                  <a:path extrusionOk="0" h="2444" w="700">
                    <a:moveTo>
                      <a:pt x="46" y="0"/>
                    </a:moveTo>
                    <a:cubicBezTo>
                      <a:pt x="23" y="0"/>
                      <a:pt x="0" y="15"/>
                      <a:pt x="2" y="40"/>
                    </a:cubicBezTo>
                    <a:cubicBezTo>
                      <a:pt x="77" y="884"/>
                      <a:pt x="247" y="1679"/>
                      <a:pt x="595" y="2443"/>
                    </a:cubicBezTo>
                    <a:cubicBezTo>
                      <a:pt x="631" y="2431"/>
                      <a:pt x="665" y="2418"/>
                      <a:pt x="699" y="2403"/>
                    </a:cubicBezTo>
                    <a:cubicBezTo>
                      <a:pt x="475" y="1619"/>
                      <a:pt x="246" y="832"/>
                      <a:pt x="87" y="31"/>
                    </a:cubicBezTo>
                    <a:cubicBezTo>
                      <a:pt x="83" y="10"/>
                      <a:pt x="65" y="0"/>
                      <a:pt x="46"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p:nvPr/>
            </p:nvSpPr>
            <p:spPr>
              <a:xfrm>
                <a:off x="-5446825" y="-223450"/>
                <a:ext cx="16850" cy="59400"/>
              </a:xfrm>
              <a:custGeom>
                <a:rect b="b" l="l" r="r" t="t"/>
                <a:pathLst>
                  <a:path extrusionOk="0" h="2376" w="674">
                    <a:moveTo>
                      <a:pt x="46" y="1"/>
                    </a:moveTo>
                    <a:cubicBezTo>
                      <a:pt x="23" y="1"/>
                      <a:pt x="0" y="15"/>
                      <a:pt x="4" y="44"/>
                    </a:cubicBezTo>
                    <a:cubicBezTo>
                      <a:pt x="77" y="858"/>
                      <a:pt x="238" y="1630"/>
                      <a:pt x="565" y="2375"/>
                    </a:cubicBezTo>
                    <a:cubicBezTo>
                      <a:pt x="604" y="2351"/>
                      <a:pt x="640" y="2329"/>
                      <a:pt x="674" y="2306"/>
                    </a:cubicBezTo>
                    <a:cubicBezTo>
                      <a:pt x="458" y="1557"/>
                      <a:pt x="240" y="798"/>
                      <a:pt x="90" y="33"/>
                    </a:cubicBezTo>
                    <a:cubicBezTo>
                      <a:pt x="86" y="11"/>
                      <a:pt x="66" y="1"/>
                      <a:pt x="46" y="1"/>
                    </a:cubicBezTo>
                    <a:close/>
                  </a:path>
                </a:pathLst>
              </a:custGeom>
              <a:solidFill>
                <a:srgbClr val="EFC1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p:nvPr/>
            </p:nvSpPr>
            <p:spPr>
              <a:xfrm>
                <a:off x="-5456325" y="-969000"/>
                <a:ext cx="328200" cy="676025"/>
              </a:xfrm>
              <a:custGeom>
                <a:rect b="b" l="l" r="r" t="t"/>
                <a:pathLst>
                  <a:path extrusionOk="0" h="27041" w="13128">
                    <a:moveTo>
                      <a:pt x="6797" y="1"/>
                    </a:moveTo>
                    <a:cubicBezTo>
                      <a:pt x="5091" y="1"/>
                      <a:pt x="3355" y="1286"/>
                      <a:pt x="3433" y="3914"/>
                    </a:cubicBezTo>
                    <a:cubicBezTo>
                      <a:pt x="3487" y="5690"/>
                      <a:pt x="5991" y="13150"/>
                      <a:pt x="5974" y="13876"/>
                    </a:cubicBezTo>
                    <a:cubicBezTo>
                      <a:pt x="5958" y="14600"/>
                      <a:pt x="90" y="23607"/>
                      <a:pt x="39" y="24764"/>
                    </a:cubicBezTo>
                    <a:cubicBezTo>
                      <a:pt x="0" y="25651"/>
                      <a:pt x="2697" y="27041"/>
                      <a:pt x="4906" y="27041"/>
                    </a:cubicBezTo>
                    <a:cubicBezTo>
                      <a:pt x="5582" y="27041"/>
                      <a:pt x="6212" y="26910"/>
                      <a:pt x="6705" y="26596"/>
                    </a:cubicBezTo>
                    <a:cubicBezTo>
                      <a:pt x="7296" y="26219"/>
                      <a:pt x="12318" y="18018"/>
                      <a:pt x="12722" y="14878"/>
                    </a:cubicBezTo>
                    <a:cubicBezTo>
                      <a:pt x="13127" y="11739"/>
                      <a:pt x="11031" y="4508"/>
                      <a:pt x="9621" y="1696"/>
                    </a:cubicBezTo>
                    <a:cubicBezTo>
                      <a:pt x="9057" y="572"/>
                      <a:pt x="7934" y="1"/>
                      <a:pt x="6797" y="1"/>
                    </a:cubicBezTo>
                    <a:close/>
                  </a:path>
                </a:pathLst>
              </a:custGeom>
              <a:solidFill>
                <a:srgbClr val="F8C3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a:off x="-5470650" y="-395000"/>
                <a:ext cx="522225" cy="1437225"/>
              </a:xfrm>
              <a:custGeom>
                <a:rect b="b" l="l" r="r" t="t"/>
                <a:pathLst>
                  <a:path extrusionOk="0" h="57489" w="20889">
                    <a:moveTo>
                      <a:pt x="6998" y="1"/>
                    </a:moveTo>
                    <a:cubicBezTo>
                      <a:pt x="4847" y="1"/>
                      <a:pt x="2478" y="1584"/>
                      <a:pt x="1886" y="5110"/>
                    </a:cubicBezTo>
                    <a:cubicBezTo>
                      <a:pt x="448" y="13667"/>
                      <a:pt x="0" y="27327"/>
                      <a:pt x="130" y="29184"/>
                    </a:cubicBezTo>
                    <a:cubicBezTo>
                      <a:pt x="258" y="31038"/>
                      <a:pt x="14473" y="52122"/>
                      <a:pt x="14507" y="52638"/>
                    </a:cubicBezTo>
                    <a:cubicBezTo>
                      <a:pt x="14507" y="52638"/>
                      <a:pt x="13992" y="53425"/>
                      <a:pt x="13409" y="54366"/>
                    </a:cubicBezTo>
                    <a:cubicBezTo>
                      <a:pt x="13406" y="54371"/>
                      <a:pt x="13403" y="54375"/>
                      <a:pt x="13401" y="54381"/>
                    </a:cubicBezTo>
                    <a:cubicBezTo>
                      <a:pt x="12575" y="55703"/>
                      <a:pt x="11611" y="57325"/>
                      <a:pt x="11755" y="57460"/>
                    </a:cubicBezTo>
                    <a:cubicBezTo>
                      <a:pt x="11777" y="57479"/>
                      <a:pt x="11813" y="57489"/>
                      <a:pt x="11861" y="57489"/>
                    </a:cubicBezTo>
                    <a:cubicBezTo>
                      <a:pt x="12969" y="57489"/>
                      <a:pt x="20652" y="52490"/>
                      <a:pt x="20824" y="51905"/>
                    </a:cubicBezTo>
                    <a:cubicBezTo>
                      <a:pt x="20888" y="51671"/>
                      <a:pt x="20266" y="50805"/>
                      <a:pt x="19733" y="50039"/>
                    </a:cubicBezTo>
                    <a:cubicBezTo>
                      <a:pt x="19347" y="49494"/>
                      <a:pt x="19017" y="49001"/>
                      <a:pt x="19002" y="48834"/>
                    </a:cubicBezTo>
                    <a:cubicBezTo>
                      <a:pt x="17681" y="33336"/>
                      <a:pt x="8277" y="27660"/>
                      <a:pt x="8131" y="26069"/>
                    </a:cubicBezTo>
                    <a:cubicBezTo>
                      <a:pt x="7987" y="24476"/>
                      <a:pt x="15532" y="9192"/>
                      <a:pt x="10145" y="1548"/>
                    </a:cubicBezTo>
                    <a:cubicBezTo>
                      <a:pt x="9435" y="540"/>
                      <a:pt x="8253" y="1"/>
                      <a:pt x="6998" y="1"/>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5180375" y="856000"/>
                <a:ext cx="231950" cy="186225"/>
              </a:xfrm>
              <a:custGeom>
                <a:rect b="b" l="l" r="r" t="t"/>
                <a:pathLst>
                  <a:path extrusionOk="0" h="7449" w="9278">
                    <a:moveTo>
                      <a:pt x="8122" y="0"/>
                    </a:moveTo>
                    <a:cubicBezTo>
                      <a:pt x="4007" y="4192"/>
                      <a:pt x="2458" y="5202"/>
                      <a:pt x="1921" y="5202"/>
                    </a:cubicBezTo>
                    <a:cubicBezTo>
                      <a:pt x="1461" y="5202"/>
                      <a:pt x="1744" y="4459"/>
                      <a:pt x="1790" y="4341"/>
                    </a:cubicBezTo>
                    <a:lnTo>
                      <a:pt x="1790" y="4341"/>
                    </a:lnTo>
                    <a:cubicBezTo>
                      <a:pt x="964" y="5663"/>
                      <a:pt x="0" y="7285"/>
                      <a:pt x="144" y="7420"/>
                    </a:cubicBezTo>
                    <a:cubicBezTo>
                      <a:pt x="166" y="7439"/>
                      <a:pt x="202" y="7449"/>
                      <a:pt x="250" y="7449"/>
                    </a:cubicBezTo>
                    <a:cubicBezTo>
                      <a:pt x="1358" y="7449"/>
                      <a:pt x="9041" y="2450"/>
                      <a:pt x="9213" y="1865"/>
                    </a:cubicBezTo>
                    <a:cubicBezTo>
                      <a:pt x="9277" y="1631"/>
                      <a:pt x="8655" y="765"/>
                      <a:pt x="81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6"/>
              <p:cNvSpPr/>
              <p:nvPr/>
            </p:nvSpPr>
            <p:spPr>
              <a:xfrm>
                <a:off x="-5453150" y="-396525"/>
                <a:ext cx="524725" cy="1468975"/>
              </a:xfrm>
              <a:custGeom>
                <a:rect b="b" l="l" r="r" t="t"/>
                <a:pathLst>
                  <a:path extrusionOk="0" h="58759" w="20989">
                    <a:moveTo>
                      <a:pt x="11391" y="1"/>
                    </a:moveTo>
                    <a:cubicBezTo>
                      <a:pt x="9227" y="1"/>
                      <a:pt x="6854" y="1637"/>
                      <a:pt x="6292" y="5243"/>
                    </a:cubicBezTo>
                    <a:cubicBezTo>
                      <a:pt x="5186" y="12360"/>
                      <a:pt x="4780" y="25969"/>
                      <a:pt x="4761" y="27832"/>
                    </a:cubicBezTo>
                    <a:cubicBezTo>
                      <a:pt x="4723" y="30782"/>
                      <a:pt x="5662" y="54695"/>
                      <a:pt x="5671" y="55153"/>
                    </a:cubicBezTo>
                    <a:cubicBezTo>
                      <a:pt x="5671" y="55153"/>
                      <a:pt x="4611" y="55755"/>
                      <a:pt x="3422" y="56455"/>
                    </a:cubicBezTo>
                    <a:cubicBezTo>
                      <a:pt x="1831" y="57398"/>
                      <a:pt x="1" y="58523"/>
                      <a:pt x="146" y="58649"/>
                    </a:cubicBezTo>
                    <a:cubicBezTo>
                      <a:pt x="235" y="58725"/>
                      <a:pt x="599" y="58759"/>
                      <a:pt x="1147" y="58759"/>
                    </a:cubicBezTo>
                    <a:cubicBezTo>
                      <a:pt x="3922" y="58759"/>
                      <a:pt x="11404" y="57898"/>
                      <a:pt x="11537" y="57384"/>
                    </a:cubicBezTo>
                    <a:cubicBezTo>
                      <a:pt x="11589" y="57173"/>
                      <a:pt x="11347" y="56609"/>
                      <a:pt x="11122" y="56063"/>
                    </a:cubicBezTo>
                    <a:cubicBezTo>
                      <a:pt x="10920" y="55569"/>
                      <a:pt x="10745" y="55093"/>
                      <a:pt x="10823" y="54915"/>
                    </a:cubicBezTo>
                    <a:cubicBezTo>
                      <a:pt x="17476" y="39591"/>
                      <a:pt x="13764" y="27625"/>
                      <a:pt x="13568" y="26039"/>
                    </a:cubicBezTo>
                    <a:cubicBezTo>
                      <a:pt x="13382" y="24451"/>
                      <a:pt x="20989" y="9946"/>
                      <a:pt x="14446" y="1443"/>
                    </a:cubicBezTo>
                    <a:cubicBezTo>
                      <a:pt x="13719" y="500"/>
                      <a:pt x="12587" y="1"/>
                      <a:pt x="11391" y="1"/>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6"/>
              <p:cNvSpPr/>
              <p:nvPr/>
            </p:nvSpPr>
            <p:spPr>
              <a:xfrm>
                <a:off x="-5453150" y="1005050"/>
                <a:ext cx="289700" cy="67400"/>
              </a:xfrm>
              <a:custGeom>
                <a:rect b="b" l="l" r="r" t="t"/>
                <a:pathLst>
                  <a:path extrusionOk="0" h="2696" w="11588">
                    <a:moveTo>
                      <a:pt x="11122" y="0"/>
                    </a:moveTo>
                    <a:cubicBezTo>
                      <a:pt x="7043" y="1026"/>
                      <a:pt x="4926" y="1350"/>
                      <a:pt x="3878" y="1350"/>
                    </a:cubicBezTo>
                    <a:cubicBezTo>
                      <a:pt x="2085" y="1350"/>
                      <a:pt x="3426" y="401"/>
                      <a:pt x="3426" y="401"/>
                    </a:cubicBezTo>
                    <a:lnTo>
                      <a:pt x="3422" y="392"/>
                    </a:lnTo>
                    <a:cubicBezTo>
                      <a:pt x="1829" y="1335"/>
                      <a:pt x="1" y="2460"/>
                      <a:pt x="144" y="2586"/>
                    </a:cubicBezTo>
                    <a:cubicBezTo>
                      <a:pt x="234" y="2662"/>
                      <a:pt x="598" y="2696"/>
                      <a:pt x="1146" y="2696"/>
                    </a:cubicBezTo>
                    <a:cubicBezTo>
                      <a:pt x="3922" y="2696"/>
                      <a:pt x="11404" y="1835"/>
                      <a:pt x="11537" y="1321"/>
                    </a:cubicBezTo>
                    <a:cubicBezTo>
                      <a:pt x="11588" y="1110"/>
                      <a:pt x="11345" y="546"/>
                      <a:pt x="111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6"/>
              <p:cNvSpPr/>
              <p:nvPr/>
            </p:nvSpPr>
            <p:spPr>
              <a:xfrm>
                <a:off x="-5140375" y="508750"/>
                <a:ext cx="59500" cy="359400"/>
              </a:xfrm>
              <a:custGeom>
                <a:rect b="b" l="l" r="r" t="t"/>
                <a:pathLst>
                  <a:path extrusionOk="0" h="14376" w="2380">
                    <a:moveTo>
                      <a:pt x="2306" y="0"/>
                    </a:moveTo>
                    <a:cubicBezTo>
                      <a:pt x="2288" y="0"/>
                      <a:pt x="2270" y="12"/>
                      <a:pt x="2269" y="36"/>
                    </a:cubicBezTo>
                    <a:cubicBezTo>
                      <a:pt x="2062" y="4830"/>
                      <a:pt x="1143" y="9662"/>
                      <a:pt x="11" y="14308"/>
                    </a:cubicBezTo>
                    <a:cubicBezTo>
                      <a:pt x="1" y="14350"/>
                      <a:pt x="31" y="14375"/>
                      <a:pt x="63" y="14375"/>
                    </a:cubicBezTo>
                    <a:cubicBezTo>
                      <a:pt x="84" y="14375"/>
                      <a:pt x="106" y="14363"/>
                      <a:pt x="115" y="14337"/>
                    </a:cubicBezTo>
                    <a:cubicBezTo>
                      <a:pt x="1787" y="9881"/>
                      <a:pt x="2380" y="4771"/>
                      <a:pt x="2342" y="36"/>
                    </a:cubicBezTo>
                    <a:cubicBezTo>
                      <a:pt x="2341" y="12"/>
                      <a:pt x="2324" y="0"/>
                      <a:pt x="2306" y="0"/>
                    </a:cubicBezTo>
                    <a:close/>
                  </a:path>
                </a:pathLst>
              </a:custGeom>
              <a:solidFill>
                <a:srgbClr val="F8C3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p:nvPr/>
            </p:nvSpPr>
            <p:spPr>
              <a:xfrm>
                <a:off x="-5350525" y="-183350"/>
                <a:ext cx="46775" cy="763150"/>
              </a:xfrm>
              <a:custGeom>
                <a:rect b="b" l="l" r="r" t="t"/>
                <a:pathLst>
                  <a:path extrusionOk="0" h="30526" w="1871">
                    <a:moveTo>
                      <a:pt x="1798" y="0"/>
                    </a:moveTo>
                    <a:cubicBezTo>
                      <a:pt x="1763" y="0"/>
                      <a:pt x="1729" y="22"/>
                      <a:pt x="1727" y="66"/>
                    </a:cubicBezTo>
                    <a:cubicBezTo>
                      <a:pt x="1527" y="5198"/>
                      <a:pt x="1105" y="10298"/>
                      <a:pt x="545" y="15401"/>
                    </a:cubicBezTo>
                    <a:cubicBezTo>
                      <a:pt x="0" y="20367"/>
                      <a:pt x="93" y="25244"/>
                      <a:pt x="804" y="30190"/>
                    </a:cubicBezTo>
                    <a:cubicBezTo>
                      <a:pt x="819" y="30296"/>
                      <a:pt x="931" y="30526"/>
                      <a:pt x="963" y="30526"/>
                    </a:cubicBezTo>
                    <a:cubicBezTo>
                      <a:pt x="970" y="30526"/>
                      <a:pt x="973" y="30516"/>
                      <a:pt x="972" y="30494"/>
                    </a:cubicBezTo>
                    <a:cubicBezTo>
                      <a:pt x="789" y="28041"/>
                      <a:pt x="553" y="25273"/>
                      <a:pt x="485" y="22813"/>
                    </a:cubicBezTo>
                    <a:cubicBezTo>
                      <a:pt x="416" y="20257"/>
                      <a:pt x="641" y="17725"/>
                      <a:pt x="910" y="15187"/>
                    </a:cubicBezTo>
                    <a:cubicBezTo>
                      <a:pt x="1445" y="10159"/>
                      <a:pt x="1822" y="5129"/>
                      <a:pt x="1870" y="71"/>
                    </a:cubicBezTo>
                    <a:cubicBezTo>
                      <a:pt x="1870" y="24"/>
                      <a:pt x="1834" y="0"/>
                      <a:pt x="1798" y="0"/>
                    </a:cubicBezTo>
                    <a:close/>
                  </a:path>
                </a:pathLst>
              </a:custGeom>
              <a:solidFill>
                <a:srgbClr val="F8C3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6"/>
              <p:cNvSpPr/>
              <p:nvPr/>
            </p:nvSpPr>
            <p:spPr>
              <a:xfrm>
                <a:off x="-5483825" y="-417925"/>
                <a:ext cx="561350" cy="894850"/>
              </a:xfrm>
              <a:custGeom>
                <a:rect b="b" l="l" r="r" t="t"/>
                <a:pathLst>
                  <a:path extrusionOk="0" h="35794" w="22454">
                    <a:moveTo>
                      <a:pt x="3281" y="1"/>
                    </a:moveTo>
                    <a:cubicBezTo>
                      <a:pt x="3281" y="1"/>
                      <a:pt x="411" y="11511"/>
                      <a:pt x="191" y="21622"/>
                    </a:cubicBezTo>
                    <a:cubicBezTo>
                      <a:pt x="1" y="30351"/>
                      <a:pt x="638" y="34536"/>
                      <a:pt x="638" y="34536"/>
                    </a:cubicBezTo>
                    <a:cubicBezTo>
                      <a:pt x="638" y="34536"/>
                      <a:pt x="4592" y="35794"/>
                      <a:pt x="9386" y="35794"/>
                    </a:cubicBezTo>
                    <a:cubicBezTo>
                      <a:pt x="10178" y="35794"/>
                      <a:pt x="10993" y="35760"/>
                      <a:pt x="11817" y="35680"/>
                    </a:cubicBezTo>
                    <a:cubicBezTo>
                      <a:pt x="11770" y="31063"/>
                      <a:pt x="12768" y="22635"/>
                      <a:pt x="12768" y="22635"/>
                    </a:cubicBezTo>
                    <a:cubicBezTo>
                      <a:pt x="12768" y="22635"/>
                      <a:pt x="14658" y="30129"/>
                      <a:pt x="15205" y="35067"/>
                    </a:cubicBezTo>
                    <a:cubicBezTo>
                      <a:pt x="16493" y="34722"/>
                      <a:pt x="17753" y="34217"/>
                      <a:pt x="18938" y="33523"/>
                    </a:cubicBezTo>
                    <a:cubicBezTo>
                      <a:pt x="18938" y="33523"/>
                      <a:pt x="18154" y="24384"/>
                      <a:pt x="18332" y="21234"/>
                    </a:cubicBezTo>
                    <a:cubicBezTo>
                      <a:pt x="18509" y="18084"/>
                      <a:pt x="22454" y="8872"/>
                      <a:pt x="1728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6"/>
              <p:cNvSpPr/>
              <p:nvPr/>
            </p:nvSpPr>
            <p:spPr>
              <a:xfrm>
                <a:off x="-5361050" y="-1410300"/>
                <a:ext cx="417175" cy="660500"/>
              </a:xfrm>
              <a:custGeom>
                <a:rect b="b" l="l" r="r" t="t"/>
                <a:pathLst>
                  <a:path extrusionOk="0" h="26420" w="16687">
                    <a:moveTo>
                      <a:pt x="7438" y="0"/>
                    </a:moveTo>
                    <a:cubicBezTo>
                      <a:pt x="5068" y="0"/>
                      <a:pt x="3606" y="1683"/>
                      <a:pt x="2731" y="2367"/>
                    </a:cubicBezTo>
                    <a:cubicBezTo>
                      <a:pt x="2731" y="2367"/>
                      <a:pt x="5578" y="3089"/>
                      <a:pt x="5750" y="3867"/>
                    </a:cubicBezTo>
                    <a:cubicBezTo>
                      <a:pt x="5922" y="4645"/>
                      <a:pt x="1" y="25002"/>
                      <a:pt x="8871" y="26299"/>
                    </a:cubicBezTo>
                    <a:cubicBezTo>
                      <a:pt x="9431" y="26381"/>
                      <a:pt x="9947" y="26419"/>
                      <a:pt x="10422" y="26419"/>
                    </a:cubicBezTo>
                    <a:cubicBezTo>
                      <a:pt x="16687" y="26419"/>
                      <a:pt x="15702" y="19756"/>
                      <a:pt x="13683" y="19134"/>
                    </a:cubicBezTo>
                    <a:cubicBezTo>
                      <a:pt x="11513" y="18465"/>
                      <a:pt x="13608" y="1652"/>
                      <a:pt x="9116" y="266"/>
                    </a:cubicBezTo>
                    <a:cubicBezTo>
                      <a:pt x="8512" y="80"/>
                      <a:pt x="7953" y="0"/>
                      <a:pt x="743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6"/>
              <p:cNvSpPr/>
              <p:nvPr/>
            </p:nvSpPr>
            <p:spPr>
              <a:xfrm>
                <a:off x="-5487450" y="-1011875"/>
                <a:ext cx="499875" cy="666250"/>
              </a:xfrm>
              <a:custGeom>
                <a:rect b="b" l="l" r="r" t="t"/>
                <a:pathLst>
                  <a:path extrusionOk="0" h="26650" w="19995">
                    <a:moveTo>
                      <a:pt x="9820" y="1"/>
                    </a:moveTo>
                    <a:cubicBezTo>
                      <a:pt x="8093" y="1"/>
                      <a:pt x="6346" y="1257"/>
                      <a:pt x="5133" y="2390"/>
                    </a:cubicBezTo>
                    <a:cubicBezTo>
                      <a:pt x="2309" y="5029"/>
                      <a:pt x="523" y="11176"/>
                      <a:pt x="367" y="12403"/>
                    </a:cubicBezTo>
                    <a:cubicBezTo>
                      <a:pt x="0" y="15296"/>
                      <a:pt x="2501" y="16830"/>
                      <a:pt x="2501" y="16830"/>
                    </a:cubicBezTo>
                    <a:lnTo>
                      <a:pt x="3121" y="25063"/>
                    </a:lnTo>
                    <a:cubicBezTo>
                      <a:pt x="3121" y="25063"/>
                      <a:pt x="5283" y="26650"/>
                      <a:pt x="9055" y="26650"/>
                    </a:cubicBezTo>
                    <a:cubicBezTo>
                      <a:pt x="11345" y="26650"/>
                      <a:pt x="14230" y="26065"/>
                      <a:pt x="17584" y="24185"/>
                    </a:cubicBezTo>
                    <a:cubicBezTo>
                      <a:pt x="17584" y="24185"/>
                      <a:pt x="19995" y="7312"/>
                      <a:pt x="11960" y="780"/>
                    </a:cubicBezTo>
                    <a:cubicBezTo>
                      <a:pt x="11278" y="226"/>
                      <a:pt x="10551" y="1"/>
                      <a:pt x="982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p:nvPr/>
            </p:nvSpPr>
            <p:spPr>
              <a:xfrm>
                <a:off x="-5406400" y="-616425"/>
                <a:ext cx="190000" cy="39100"/>
              </a:xfrm>
              <a:custGeom>
                <a:rect b="b" l="l" r="r" t="t"/>
                <a:pathLst>
                  <a:path extrusionOk="0" h="1564" w="7600">
                    <a:moveTo>
                      <a:pt x="92" y="1"/>
                    </a:moveTo>
                    <a:cubicBezTo>
                      <a:pt x="34" y="1"/>
                      <a:pt x="1" y="88"/>
                      <a:pt x="60" y="132"/>
                    </a:cubicBezTo>
                    <a:cubicBezTo>
                      <a:pt x="1319" y="1069"/>
                      <a:pt x="2612" y="1564"/>
                      <a:pt x="3905" y="1564"/>
                    </a:cubicBezTo>
                    <a:cubicBezTo>
                      <a:pt x="5120" y="1564"/>
                      <a:pt x="6335" y="1128"/>
                      <a:pt x="7524" y="213"/>
                    </a:cubicBezTo>
                    <a:cubicBezTo>
                      <a:pt x="7600" y="155"/>
                      <a:pt x="7559" y="47"/>
                      <a:pt x="7480" y="47"/>
                    </a:cubicBezTo>
                    <a:cubicBezTo>
                      <a:pt x="7466" y="47"/>
                      <a:pt x="7451" y="51"/>
                      <a:pt x="7434" y="59"/>
                    </a:cubicBezTo>
                    <a:cubicBezTo>
                      <a:pt x="6285" y="629"/>
                      <a:pt x="5240" y="1211"/>
                      <a:pt x="3945" y="1211"/>
                    </a:cubicBezTo>
                    <a:cubicBezTo>
                      <a:pt x="3853" y="1211"/>
                      <a:pt x="3760" y="1208"/>
                      <a:pt x="3666" y="1202"/>
                    </a:cubicBezTo>
                    <a:cubicBezTo>
                      <a:pt x="2414" y="1121"/>
                      <a:pt x="1195" y="663"/>
                      <a:pt x="128" y="12"/>
                    </a:cubicBezTo>
                    <a:cubicBezTo>
                      <a:pt x="116" y="4"/>
                      <a:pt x="103" y="1"/>
                      <a:pt x="92" y="1"/>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6"/>
              <p:cNvSpPr/>
              <p:nvPr/>
            </p:nvSpPr>
            <p:spPr>
              <a:xfrm>
                <a:off x="-5423750" y="-605950"/>
                <a:ext cx="31875" cy="15400"/>
              </a:xfrm>
              <a:custGeom>
                <a:rect b="b" l="l" r="r" t="t"/>
                <a:pathLst>
                  <a:path extrusionOk="0" h="616" w="1275">
                    <a:moveTo>
                      <a:pt x="68" y="1"/>
                    </a:moveTo>
                    <a:cubicBezTo>
                      <a:pt x="13" y="1"/>
                      <a:pt x="0" y="83"/>
                      <a:pt x="56" y="108"/>
                    </a:cubicBezTo>
                    <a:cubicBezTo>
                      <a:pt x="261" y="193"/>
                      <a:pt x="459" y="291"/>
                      <a:pt x="655" y="392"/>
                    </a:cubicBezTo>
                    <a:cubicBezTo>
                      <a:pt x="812" y="473"/>
                      <a:pt x="969" y="579"/>
                      <a:pt x="1141" y="614"/>
                    </a:cubicBezTo>
                    <a:cubicBezTo>
                      <a:pt x="1147" y="615"/>
                      <a:pt x="1153" y="615"/>
                      <a:pt x="1158" y="615"/>
                    </a:cubicBezTo>
                    <a:cubicBezTo>
                      <a:pt x="1226" y="615"/>
                      <a:pt x="1274" y="534"/>
                      <a:pt x="1220" y="479"/>
                    </a:cubicBezTo>
                    <a:cubicBezTo>
                      <a:pt x="953" y="207"/>
                      <a:pt x="442" y="101"/>
                      <a:pt x="86" y="3"/>
                    </a:cubicBezTo>
                    <a:cubicBezTo>
                      <a:pt x="80" y="2"/>
                      <a:pt x="74" y="1"/>
                      <a:pt x="68" y="1"/>
                    </a:cubicBezTo>
                    <a:close/>
                  </a:path>
                </a:pathLst>
              </a:custGeom>
              <a:solidFill>
                <a:srgbClr val="FFB7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6"/>
              <p:cNvSpPr/>
              <p:nvPr/>
            </p:nvSpPr>
            <p:spPr>
              <a:xfrm>
                <a:off x="-5506900" y="-1350400"/>
                <a:ext cx="307950" cy="440425"/>
              </a:xfrm>
              <a:custGeom>
                <a:rect b="b" l="l" r="r" t="t"/>
                <a:pathLst>
                  <a:path extrusionOk="0" h="17617" w="12318">
                    <a:moveTo>
                      <a:pt x="6433" y="0"/>
                    </a:moveTo>
                    <a:cubicBezTo>
                      <a:pt x="4706" y="0"/>
                      <a:pt x="2960" y="374"/>
                      <a:pt x="1991" y="1296"/>
                    </a:cubicBezTo>
                    <a:cubicBezTo>
                      <a:pt x="180" y="3017"/>
                      <a:pt x="0" y="8682"/>
                      <a:pt x="865" y="10951"/>
                    </a:cubicBezTo>
                    <a:cubicBezTo>
                      <a:pt x="1509" y="12656"/>
                      <a:pt x="3059" y="13040"/>
                      <a:pt x="4327" y="13040"/>
                    </a:cubicBezTo>
                    <a:cubicBezTo>
                      <a:pt x="5278" y="13040"/>
                      <a:pt x="6070" y="12824"/>
                      <a:pt x="6205" y="12787"/>
                    </a:cubicBezTo>
                    <a:cubicBezTo>
                      <a:pt x="6209" y="12787"/>
                      <a:pt x="6215" y="12786"/>
                      <a:pt x="6218" y="12781"/>
                    </a:cubicBezTo>
                    <a:cubicBezTo>
                      <a:pt x="6221" y="12780"/>
                      <a:pt x="6224" y="12777"/>
                      <a:pt x="6227" y="12777"/>
                    </a:cubicBezTo>
                    <a:lnTo>
                      <a:pt x="6227" y="12781"/>
                    </a:lnTo>
                    <a:cubicBezTo>
                      <a:pt x="6229" y="12837"/>
                      <a:pt x="6237" y="13377"/>
                      <a:pt x="6297" y="14002"/>
                    </a:cubicBezTo>
                    <a:cubicBezTo>
                      <a:pt x="6314" y="14185"/>
                      <a:pt x="6339" y="14372"/>
                      <a:pt x="6371" y="14555"/>
                    </a:cubicBezTo>
                    <a:cubicBezTo>
                      <a:pt x="6381" y="14646"/>
                      <a:pt x="6396" y="14733"/>
                      <a:pt x="6411" y="14819"/>
                    </a:cubicBezTo>
                    <a:cubicBezTo>
                      <a:pt x="6487" y="15217"/>
                      <a:pt x="4758" y="17617"/>
                      <a:pt x="6572" y="17617"/>
                    </a:cubicBezTo>
                    <a:cubicBezTo>
                      <a:pt x="6650" y="17617"/>
                      <a:pt x="6734" y="17612"/>
                      <a:pt x="6826" y="17603"/>
                    </a:cubicBezTo>
                    <a:cubicBezTo>
                      <a:pt x="8132" y="17471"/>
                      <a:pt x="11439" y="15200"/>
                      <a:pt x="11539" y="14673"/>
                    </a:cubicBezTo>
                    <a:cubicBezTo>
                      <a:pt x="11718" y="13755"/>
                      <a:pt x="11667" y="10568"/>
                      <a:pt x="11739" y="9404"/>
                    </a:cubicBezTo>
                    <a:cubicBezTo>
                      <a:pt x="11881" y="7376"/>
                      <a:pt x="12318" y="2396"/>
                      <a:pt x="11119" y="1218"/>
                    </a:cubicBezTo>
                    <a:cubicBezTo>
                      <a:pt x="10386" y="495"/>
                      <a:pt x="8421" y="0"/>
                      <a:pt x="6433" y="0"/>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p:nvPr/>
            </p:nvSpPr>
            <p:spPr>
              <a:xfrm>
                <a:off x="-5476050" y="-1184250"/>
                <a:ext cx="16975" cy="20850"/>
              </a:xfrm>
              <a:custGeom>
                <a:rect b="b" l="l" r="r" t="t"/>
                <a:pathLst>
                  <a:path extrusionOk="0" h="834" w="679">
                    <a:moveTo>
                      <a:pt x="327" y="0"/>
                    </a:moveTo>
                    <a:cubicBezTo>
                      <a:pt x="320" y="0"/>
                      <a:pt x="313" y="1"/>
                      <a:pt x="306" y="1"/>
                    </a:cubicBezTo>
                    <a:cubicBezTo>
                      <a:pt x="128" y="16"/>
                      <a:pt x="1" y="214"/>
                      <a:pt x="19" y="443"/>
                    </a:cubicBezTo>
                    <a:cubicBezTo>
                      <a:pt x="36" y="663"/>
                      <a:pt x="184" y="834"/>
                      <a:pt x="353" y="834"/>
                    </a:cubicBezTo>
                    <a:cubicBezTo>
                      <a:pt x="359" y="834"/>
                      <a:pt x="366" y="834"/>
                      <a:pt x="372" y="833"/>
                    </a:cubicBezTo>
                    <a:cubicBezTo>
                      <a:pt x="550" y="818"/>
                      <a:pt x="679" y="621"/>
                      <a:pt x="659" y="392"/>
                    </a:cubicBezTo>
                    <a:cubicBezTo>
                      <a:pt x="642" y="171"/>
                      <a:pt x="495" y="0"/>
                      <a:pt x="327"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a:off x="-5376750" y="-1181825"/>
                <a:ext cx="16975" cy="20875"/>
              </a:xfrm>
              <a:custGeom>
                <a:rect b="b" l="l" r="r" t="t"/>
                <a:pathLst>
                  <a:path extrusionOk="0" h="835" w="679">
                    <a:moveTo>
                      <a:pt x="325" y="1"/>
                    </a:moveTo>
                    <a:cubicBezTo>
                      <a:pt x="319" y="1"/>
                      <a:pt x="312" y="1"/>
                      <a:pt x="306" y="2"/>
                    </a:cubicBezTo>
                    <a:cubicBezTo>
                      <a:pt x="129" y="16"/>
                      <a:pt x="0" y="214"/>
                      <a:pt x="20" y="444"/>
                    </a:cubicBezTo>
                    <a:cubicBezTo>
                      <a:pt x="37" y="664"/>
                      <a:pt x="184" y="834"/>
                      <a:pt x="352" y="834"/>
                    </a:cubicBezTo>
                    <a:cubicBezTo>
                      <a:pt x="359" y="834"/>
                      <a:pt x="366" y="834"/>
                      <a:pt x="373" y="834"/>
                    </a:cubicBezTo>
                    <a:cubicBezTo>
                      <a:pt x="551" y="820"/>
                      <a:pt x="678" y="621"/>
                      <a:pt x="660" y="392"/>
                    </a:cubicBezTo>
                    <a:cubicBezTo>
                      <a:pt x="643" y="171"/>
                      <a:pt x="495" y="1"/>
                      <a:pt x="325"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6"/>
              <p:cNvSpPr/>
              <p:nvPr/>
            </p:nvSpPr>
            <p:spPr>
              <a:xfrm>
                <a:off x="-5491000" y="-1238125"/>
                <a:ext cx="42150" cy="20575"/>
              </a:xfrm>
              <a:custGeom>
                <a:rect b="b" l="l" r="r" t="t"/>
                <a:pathLst>
                  <a:path extrusionOk="0" h="823" w="1686">
                    <a:moveTo>
                      <a:pt x="1007" y="0"/>
                    </a:moveTo>
                    <a:cubicBezTo>
                      <a:pt x="938" y="0"/>
                      <a:pt x="865" y="5"/>
                      <a:pt x="790" y="15"/>
                    </a:cubicBezTo>
                    <a:cubicBezTo>
                      <a:pt x="341" y="75"/>
                      <a:pt x="0" y="301"/>
                      <a:pt x="30" y="519"/>
                    </a:cubicBezTo>
                    <a:cubicBezTo>
                      <a:pt x="54" y="703"/>
                      <a:pt x="329" y="823"/>
                      <a:pt x="680" y="823"/>
                    </a:cubicBezTo>
                    <a:cubicBezTo>
                      <a:pt x="749" y="823"/>
                      <a:pt x="822" y="818"/>
                      <a:pt x="897" y="808"/>
                    </a:cubicBezTo>
                    <a:cubicBezTo>
                      <a:pt x="1346" y="748"/>
                      <a:pt x="1685" y="522"/>
                      <a:pt x="1657" y="302"/>
                    </a:cubicBezTo>
                    <a:cubicBezTo>
                      <a:pt x="1632" y="120"/>
                      <a:pt x="1358" y="0"/>
                      <a:pt x="1007" y="0"/>
                    </a:cubicBezTo>
                    <a:close/>
                  </a:path>
                </a:pathLst>
              </a:custGeom>
              <a:solidFill>
                <a:srgbClr val="EB57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a:off x="-5385625" y="-1234125"/>
                <a:ext cx="42500" cy="21625"/>
              </a:xfrm>
              <a:custGeom>
                <a:rect b="b" l="l" r="r" t="t"/>
                <a:pathLst>
                  <a:path extrusionOk="0" h="865" w="1700">
                    <a:moveTo>
                      <a:pt x="587" y="1"/>
                    </a:moveTo>
                    <a:cubicBezTo>
                      <a:pt x="304" y="1"/>
                      <a:pt x="87" y="92"/>
                      <a:pt x="50" y="247"/>
                    </a:cubicBezTo>
                    <a:cubicBezTo>
                      <a:pt x="1" y="462"/>
                      <a:pt x="318" y="720"/>
                      <a:pt x="759" y="821"/>
                    </a:cubicBezTo>
                    <a:cubicBezTo>
                      <a:pt x="882" y="850"/>
                      <a:pt x="1002" y="864"/>
                      <a:pt x="1112" y="864"/>
                    </a:cubicBezTo>
                    <a:cubicBezTo>
                      <a:pt x="1395" y="864"/>
                      <a:pt x="1613" y="773"/>
                      <a:pt x="1648" y="618"/>
                    </a:cubicBezTo>
                    <a:cubicBezTo>
                      <a:pt x="1699" y="402"/>
                      <a:pt x="1381" y="145"/>
                      <a:pt x="941" y="43"/>
                    </a:cubicBezTo>
                    <a:cubicBezTo>
                      <a:pt x="817" y="14"/>
                      <a:pt x="697" y="1"/>
                      <a:pt x="587" y="1"/>
                    </a:cubicBezTo>
                    <a:close/>
                  </a:path>
                </a:pathLst>
              </a:custGeom>
              <a:solidFill>
                <a:srgbClr val="EB57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p:nvPr/>
            </p:nvSpPr>
            <p:spPr>
              <a:xfrm>
                <a:off x="-5450425" y="-1220475"/>
                <a:ext cx="31050" cy="88625"/>
              </a:xfrm>
              <a:custGeom>
                <a:rect b="b" l="l" r="r" t="t"/>
                <a:pathLst>
                  <a:path extrusionOk="0" h="3545" w="1242">
                    <a:moveTo>
                      <a:pt x="693" y="1"/>
                    </a:moveTo>
                    <a:cubicBezTo>
                      <a:pt x="672" y="1"/>
                      <a:pt x="652" y="13"/>
                      <a:pt x="646" y="39"/>
                    </a:cubicBezTo>
                    <a:cubicBezTo>
                      <a:pt x="405" y="976"/>
                      <a:pt x="1" y="3491"/>
                      <a:pt x="459" y="3541"/>
                    </a:cubicBezTo>
                    <a:cubicBezTo>
                      <a:pt x="482" y="3543"/>
                      <a:pt x="506" y="3545"/>
                      <a:pt x="530" y="3545"/>
                    </a:cubicBezTo>
                    <a:cubicBezTo>
                      <a:pt x="771" y="3545"/>
                      <a:pt x="1029" y="3420"/>
                      <a:pt x="1179" y="3285"/>
                    </a:cubicBezTo>
                    <a:cubicBezTo>
                      <a:pt x="1241" y="3228"/>
                      <a:pt x="1201" y="3140"/>
                      <a:pt x="1133" y="3140"/>
                    </a:cubicBezTo>
                    <a:cubicBezTo>
                      <a:pt x="1119" y="3140"/>
                      <a:pt x="1103" y="3144"/>
                      <a:pt x="1087" y="3153"/>
                    </a:cubicBezTo>
                    <a:cubicBezTo>
                      <a:pt x="1002" y="3203"/>
                      <a:pt x="818" y="3309"/>
                      <a:pt x="672" y="3309"/>
                    </a:cubicBezTo>
                    <a:cubicBezTo>
                      <a:pt x="617" y="3309"/>
                      <a:pt x="568" y="3294"/>
                      <a:pt x="531" y="3255"/>
                    </a:cubicBezTo>
                    <a:cubicBezTo>
                      <a:pt x="365" y="3078"/>
                      <a:pt x="685" y="647"/>
                      <a:pt x="742" y="57"/>
                    </a:cubicBezTo>
                    <a:cubicBezTo>
                      <a:pt x="748" y="21"/>
                      <a:pt x="720" y="1"/>
                      <a:pt x="693"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6"/>
              <p:cNvSpPr/>
              <p:nvPr/>
            </p:nvSpPr>
            <p:spPr>
              <a:xfrm>
                <a:off x="-5420775" y="-1122625"/>
                <a:ext cx="49325" cy="34275"/>
              </a:xfrm>
              <a:custGeom>
                <a:rect b="b" l="l" r="r" t="t"/>
                <a:pathLst>
                  <a:path extrusionOk="0" h="1371" w="1973">
                    <a:moveTo>
                      <a:pt x="1520" y="1"/>
                    </a:moveTo>
                    <a:cubicBezTo>
                      <a:pt x="1491" y="1"/>
                      <a:pt x="1461" y="4"/>
                      <a:pt x="1429" y="10"/>
                    </a:cubicBezTo>
                    <a:cubicBezTo>
                      <a:pt x="1220" y="53"/>
                      <a:pt x="1094" y="207"/>
                      <a:pt x="902" y="246"/>
                    </a:cubicBezTo>
                    <a:cubicBezTo>
                      <a:pt x="642" y="297"/>
                      <a:pt x="449" y="240"/>
                      <a:pt x="210" y="408"/>
                    </a:cubicBezTo>
                    <a:cubicBezTo>
                      <a:pt x="37" y="531"/>
                      <a:pt x="0" y="713"/>
                      <a:pt x="43" y="882"/>
                    </a:cubicBezTo>
                    <a:cubicBezTo>
                      <a:pt x="52" y="935"/>
                      <a:pt x="72" y="984"/>
                      <a:pt x="100" y="1028"/>
                    </a:cubicBezTo>
                    <a:cubicBezTo>
                      <a:pt x="127" y="1092"/>
                      <a:pt x="169" y="1149"/>
                      <a:pt x="222" y="1195"/>
                    </a:cubicBezTo>
                    <a:cubicBezTo>
                      <a:pt x="271" y="1240"/>
                      <a:pt x="328" y="1276"/>
                      <a:pt x="389" y="1303"/>
                    </a:cubicBezTo>
                    <a:cubicBezTo>
                      <a:pt x="502" y="1352"/>
                      <a:pt x="631" y="1371"/>
                      <a:pt x="763" y="1371"/>
                    </a:cubicBezTo>
                    <a:cubicBezTo>
                      <a:pt x="937" y="1371"/>
                      <a:pt x="1114" y="1337"/>
                      <a:pt x="1257" y="1292"/>
                    </a:cubicBezTo>
                    <a:cubicBezTo>
                      <a:pt x="1562" y="1197"/>
                      <a:pt x="1893" y="972"/>
                      <a:pt x="1960" y="650"/>
                    </a:cubicBezTo>
                    <a:cubicBezTo>
                      <a:pt x="1969" y="610"/>
                      <a:pt x="1972" y="568"/>
                      <a:pt x="1972" y="526"/>
                    </a:cubicBezTo>
                    <a:cubicBezTo>
                      <a:pt x="1968" y="508"/>
                      <a:pt x="1972" y="495"/>
                      <a:pt x="1966" y="477"/>
                    </a:cubicBezTo>
                    <a:cubicBezTo>
                      <a:pt x="1962" y="430"/>
                      <a:pt x="1951" y="384"/>
                      <a:pt x="1938" y="339"/>
                    </a:cubicBezTo>
                    <a:lnTo>
                      <a:pt x="1938" y="330"/>
                    </a:lnTo>
                    <a:cubicBezTo>
                      <a:pt x="1871" y="152"/>
                      <a:pt x="1727" y="1"/>
                      <a:pt x="1520"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6"/>
              <p:cNvSpPr/>
              <p:nvPr/>
            </p:nvSpPr>
            <p:spPr>
              <a:xfrm>
                <a:off x="-5509750" y="-1379600"/>
                <a:ext cx="347950" cy="223675"/>
              </a:xfrm>
              <a:custGeom>
                <a:rect b="b" l="l" r="r" t="t"/>
                <a:pathLst>
                  <a:path extrusionOk="0" h="8947" w="13918">
                    <a:moveTo>
                      <a:pt x="4230" y="0"/>
                    </a:moveTo>
                    <a:cubicBezTo>
                      <a:pt x="3202" y="0"/>
                      <a:pt x="2314" y="171"/>
                      <a:pt x="1753" y="601"/>
                    </a:cubicBezTo>
                    <a:cubicBezTo>
                      <a:pt x="674" y="1425"/>
                      <a:pt x="0" y="4510"/>
                      <a:pt x="877" y="4798"/>
                    </a:cubicBezTo>
                    <a:cubicBezTo>
                      <a:pt x="898" y="4805"/>
                      <a:pt x="919" y="4808"/>
                      <a:pt x="940" y="4808"/>
                    </a:cubicBezTo>
                    <a:cubicBezTo>
                      <a:pt x="1417" y="4808"/>
                      <a:pt x="2009" y="3151"/>
                      <a:pt x="2009" y="3151"/>
                    </a:cubicBezTo>
                    <a:cubicBezTo>
                      <a:pt x="2009" y="3151"/>
                      <a:pt x="3294" y="5367"/>
                      <a:pt x="5338" y="5562"/>
                    </a:cubicBezTo>
                    <a:cubicBezTo>
                      <a:pt x="5370" y="5565"/>
                      <a:pt x="5401" y="5566"/>
                      <a:pt x="5431" y="5566"/>
                    </a:cubicBezTo>
                    <a:cubicBezTo>
                      <a:pt x="6295" y="5566"/>
                      <a:pt x="6152" y="4299"/>
                      <a:pt x="6152" y="4299"/>
                    </a:cubicBezTo>
                    <a:lnTo>
                      <a:pt x="6152" y="4299"/>
                    </a:lnTo>
                    <a:cubicBezTo>
                      <a:pt x="6153" y="4299"/>
                      <a:pt x="6756" y="5367"/>
                      <a:pt x="7621" y="5659"/>
                    </a:cubicBezTo>
                    <a:cubicBezTo>
                      <a:pt x="7636" y="5664"/>
                      <a:pt x="7650" y="5667"/>
                      <a:pt x="7663" y="5667"/>
                    </a:cubicBezTo>
                    <a:cubicBezTo>
                      <a:pt x="7958" y="5667"/>
                      <a:pt x="7478" y="4313"/>
                      <a:pt x="7389" y="4067"/>
                    </a:cubicBezTo>
                    <a:lnTo>
                      <a:pt x="7389" y="4067"/>
                    </a:lnTo>
                    <a:cubicBezTo>
                      <a:pt x="7971" y="5621"/>
                      <a:pt x="9542" y="6346"/>
                      <a:pt x="9542" y="6346"/>
                    </a:cubicBezTo>
                    <a:cubicBezTo>
                      <a:pt x="9542" y="6346"/>
                      <a:pt x="10367" y="8903"/>
                      <a:pt x="11537" y="8947"/>
                    </a:cubicBezTo>
                    <a:cubicBezTo>
                      <a:pt x="11541" y="8947"/>
                      <a:pt x="11546" y="8947"/>
                      <a:pt x="11551" y="8947"/>
                    </a:cubicBezTo>
                    <a:cubicBezTo>
                      <a:pt x="12655" y="8947"/>
                      <a:pt x="13918" y="4132"/>
                      <a:pt x="13199" y="2646"/>
                    </a:cubicBezTo>
                    <a:cubicBezTo>
                      <a:pt x="12567" y="1340"/>
                      <a:pt x="10920" y="1259"/>
                      <a:pt x="10524" y="1259"/>
                    </a:cubicBezTo>
                    <a:cubicBezTo>
                      <a:pt x="10468" y="1259"/>
                      <a:pt x="10437" y="1261"/>
                      <a:pt x="10437" y="1261"/>
                    </a:cubicBezTo>
                    <a:cubicBezTo>
                      <a:pt x="8722" y="633"/>
                      <a:pt x="6213" y="0"/>
                      <a:pt x="423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p:nvPr/>
            </p:nvSpPr>
            <p:spPr>
              <a:xfrm>
                <a:off x="-5353225" y="-1375175"/>
                <a:ext cx="155550" cy="201375"/>
              </a:xfrm>
              <a:custGeom>
                <a:rect b="b" l="l" r="r" t="t"/>
                <a:pathLst>
                  <a:path extrusionOk="0" h="8055" w="6222">
                    <a:moveTo>
                      <a:pt x="1" y="0"/>
                    </a:moveTo>
                    <a:cubicBezTo>
                      <a:pt x="1" y="0"/>
                      <a:pt x="3839" y="1117"/>
                      <a:pt x="4540" y="2788"/>
                    </a:cubicBezTo>
                    <a:cubicBezTo>
                      <a:pt x="5240" y="4461"/>
                      <a:pt x="5143" y="8054"/>
                      <a:pt x="5143" y="8054"/>
                    </a:cubicBezTo>
                    <a:cubicBezTo>
                      <a:pt x="5143" y="8054"/>
                      <a:pt x="6222" y="4318"/>
                      <a:pt x="5910" y="2321"/>
                    </a:cubicBezTo>
                    <a:cubicBezTo>
                      <a:pt x="5599" y="327"/>
                      <a:pt x="1" y="0"/>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a:off x="-5249850" y="-1193625"/>
                <a:ext cx="92275" cy="82300"/>
              </a:xfrm>
              <a:custGeom>
                <a:rect b="b" l="l" r="r" t="t"/>
                <a:pathLst>
                  <a:path extrusionOk="0" h="3292" w="3691">
                    <a:moveTo>
                      <a:pt x="1476" y="0"/>
                    </a:moveTo>
                    <a:cubicBezTo>
                      <a:pt x="543" y="0"/>
                      <a:pt x="0" y="641"/>
                      <a:pt x="0" y="641"/>
                    </a:cubicBezTo>
                    <a:lnTo>
                      <a:pt x="328" y="3113"/>
                    </a:lnTo>
                    <a:cubicBezTo>
                      <a:pt x="328" y="3113"/>
                      <a:pt x="782" y="3292"/>
                      <a:pt x="1308" y="3292"/>
                    </a:cubicBezTo>
                    <a:cubicBezTo>
                      <a:pt x="1535" y="3292"/>
                      <a:pt x="1774" y="3259"/>
                      <a:pt x="1997" y="3164"/>
                    </a:cubicBezTo>
                    <a:cubicBezTo>
                      <a:pt x="3691" y="2446"/>
                      <a:pt x="3212" y="273"/>
                      <a:pt x="1847" y="34"/>
                    </a:cubicBezTo>
                    <a:cubicBezTo>
                      <a:pt x="1717" y="11"/>
                      <a:pt x="1594" y="0"/>
                      <a:pt x="1476" y="0"/>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a:off x="-5230950" y="-1176675"/>
                <a:ext cx="40100" cy="51550"/>
              </a:xfrm>
              <a:custGeom>
                <a:rect b="b" l="l" r="r" t="t"/>
                <a:pathLst>
                  <a:path extrusionOk="0" h="2062" w="1604">
                    <a:moveTo>
                      <a:pt x="1209" y="0"/>
                    </a:moveTo>
                    <a:cubicBezTo>
                      <a:pt x="1209" y="0"/>
                      <a:pt x="1208" y="0"/>
                      <a:pt x="1208" y="1"/>
                    </a:cubicBezTo>
                    <a:cubicBezTo>
                      <a:pt x="430" y="35"/>
                      <a:pt x="0" y="913"/>
                      <a:pt x="47" y="1600"/>
                    </a:cubicBezTo>
                    <a:cubicBezTo>
                      <a:pt x="65" y="1893"/>
                      <a:pt x="137" y="2061"/>
                      <a:pt x="220" y="2061"/>
                    </a:cubicBezTo>
                    <a:cubicBezTo>
                      <a:pt x="256" y="2061"/>
                      <a:pt x="294" y="2029"/>
                      <a:pt x="331" y="1961"/>
                    </a:cubicBezTo>
                    <a:cubicBezTo>
                      <a:pt x="461" y="1717"/>
                      <a:pt x="807" y="1547"/>
                      <a:pt x="1140" y="1547"/>
                    </a:cubicBezTo>
                    <a:cubicBezTo>
                      <a:pt x="1293" y="1547"/>
                      <a:pt x="1443" y="1582"/>
                      <a:pt x="1568" y="1663"/>
                    </a:cubicBezTo>
                    <a:cubicBezTo>
                      <a:pt x="1572" y="1665"/>
                      <a:pt x="1576" y="1666"/>
                      <a:pt x="1579" y="1666"/>
                    </a:cubicBezTo>
                    <a:cubicBezTo>
                      <a:pt x="1593" y="1666"/>
                      <a:pt x="1604" y="1651"/>
                      <a:pt x="1594" y="1636"/>
                    </a:cubicBezTo>
                    <a:cubicBezTo>
                      <a:pt x="1450" y="1401"/>
                      <a:pt x="1220" y="1309"/>
                      <a:pt x="976" y="1309"/>
                    </a:cubicBezTo>
                    <a:cubicBezTo>
                      <a:pt x="759" y="1309"/>
                      <a:pt x="532" y="1381"/>
                      <a:pt x="347" y="1490"/>
                    </a:cubicBezTo>
                    <a:cubicBezTo>
                      <a:pt x="403" y="999"/>
                      <a:pt x="614" y="249"/>
                      <a:pt x="1224" y="62"/>
                    </a:cubicBezTo>
                    <a:cubicBezTo>
                      <a:pt x="1263" y="52"/>
                      <a:pt x="1241" y="0"/>
                      <a:pt x="1209"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6"/>
              <p:cNvSpPr/>
              <p:nvPr/>
            </p:nvSpPr>
            <p:spPr>
              <a:xfrm>
                <a:off x="-5747225" y="-908975"/>
                <a:ext cx="573900" cy="537225"/>
              </a:xfrm>
              <a:custGeom>
                <a:rect b="b" l="l" r="r" t="t"/>
                <a:pathLst>
                  <a:path extrusionOk="0" h="21489" w="22956">
                    <a:moveTo>
                      <a:pt x="19621" y="1"/>
                    </a:moveTo>
                    <a:cubicBezTo>
                      <a:pt x="18227" y="1"/>
                      <a:pt x="16734" y="811"/>
                      <a:pt x="16151" y="2340"/>
                    </a:cubicBezTo>
                    <a:cubicBezTo>
                      <a:pt x="14291" y="7223"/>
                      <a:pt x="11723" y="11041"/>
                      <a:pt x="11538" y="11398"/>
                    </a:cubicBezTo>
                    <a:cubicBezTo>
                      <a:pt x="11211" y="12031"/>
                      <a:pt x="1911" y="16771"/>
                      <a:pt x="926" y="17901"/>
                    </a:cubicBezTo>
                    <a:cubicBezTo>
                      <a:pt x="1" y="18963"/>
                      <a:pt x="2361" y="21488"/>
                      <a:pt x="4124" y="21488"/>
                    </a:cubicBezTo>
                    <a:cubicBezTo>
                      <a:pt x="4236" y="21488"/>
                      <a:pt x="4347" y="21478"/>
                      <a:pt x="4453" y="21456"/>
                    </a:cubicBezTo>
                    <a:cubicBezTo>
                      <a:pt x="6267" y="21088"/>
                      <a:pt x="13856" y="18451"/>
                      <a:pt x="16181" y="16027"/>
                    </a:cubicBezTo>
                    <a:cubicBezTo>
                      <a:pt x="17555" y="14593"/>
                      <a:pt x="21105" y="10520"/>
                      <a:pt x="22411" y="3991"/>
                    </a:cubicBezTo>
                    <a:cubicBezTo>
                      <a:pt x="22955" y="1271"/>
                      <a:pt x="21365" y="1"/>
                      <a:pt x="19621" y="1"/>
                    </a:cubicBezTo>
                    <a:close/>
                  </a:path>
                </a:pathLst>
              </a:custGeom>
              <a:solidFill>
                <a:srgbClr val="FFE6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5873275" y="-461475"/>
                <a:ext cx="237400" cy="167600"/>
              </a:xfrm>
              <a:custGeom>
                <a:rect b="b" l="l" r="r" t="t"/>
                <a:pathLst>
                  <a:path extrusionOk="0" h="6704" w="9496">
                    <a:moveTo>
                      <a:pt x="5971" y="0"/>
                    </a:moveTo>
                    <a:cubicBezTo>
                      <a:pt x="5970" y="0"/>
                      <a:pt x="5969" y="1"/>
                      <a:pt x="5968" y="1"/>
                    </a:cubicBezTo>
                    <a:cubicBezTo>
                      <a:pt x="5784" y="32"/>
                      <a:pt x="3517" y="1270"/>
                      <a:pt x="2559" y="1713"/>
                    </a:cubicBezTo>
                    <a:cubicBezTo>
                      <a:pt x="725" y="2572"/>
                      <a:pt x="0" y="5671"/>
                      <a:pt x="6" y="6025"/>
                    </a:cubicBezTo>
                    <a:cubicBezTo>
                      <a:pt x="9" y="6127"/>
                      <a:pt x="118" y="6230"/>
                      <a:pt x="286" y="6325"/>
                    </a:cubicBezTo>
                    <a:cubicBezTo>
                      <a:pt x="321" y="6349"/>
                      <a:pt x="358" y="6368"/>
                      <a:pt x="398" y="6383"/>
                    </a:cubicBezTo>
                    <a:cubicBezTo>
                      <a:pt x="570" y="6465"/>
                      <a:pt x="750" y="6530"/>
                      <a:pt x="936" y="6575"/>
                    </a:cubicBezTo>
                    <a:cubicBezTo>
                      <a:pt x="974" y="6587"/>
                      <a:pt x="1013" y="6596"/>
                      <a:pt x="1052" y="6605"/>
                    </a:cubicBezTo>
                    <a:cubicBezTo>
                      <a:pt x="1250" y="6652"/>
                      <a:pt x="1450" y="6684"/>
                      <a:pt x="1652" y="6697"/>
                    </a:cubicBezTo>
                    <a:cubicBezTo>
                      <a:pt x="1702" y="6699"/>
                      <a:pt x="1745" y="6702"/>
                      <a:pt x="1790" y="6703"/>
                    </a:cubicBezTo>
                    <a:cubicBezTo>
                      <a:pt x="2037" y="6700"/>
                      <a:pt x="2234" y="6658"/>
                      <a:pt x="2324" y="6555"/>
                    </a:cubicBezTo>
                    <a:cubicBezTo>
                      <a:pt x="2703" y="6121"/>
                      <a:pt x="3373" y="4870"/>
                      <a:pt x="3951" y="4753"/>
                    </a:cubicBezTo>
                    <a:cubicBezTo>
                      <a:pt x="4163" y="4711"/>
                      <a:pt x="4359" y="4694"/>
                      <a:pt x="4544" y="4694"/>
                    </a:cubicBezTo>
                    <a:cubicBezTo>
                      <a:pt x="5240" y="4694"/>
                      <a:pt x="5781" y="4932"/>
                      <a:pt x="6484" y="4932"/>
                    </a:cubicBezTo>
                    <a:cubicBezTo>
                      <a:pt x="6549" y="4932"/>
                      <a:pt x="6616" y="4930"/>
                      <a:pt x="6685" y="4926"/>
                    </a:cubicBezTo>
                    <a:cubicBezTo>
                      <a:pt x="8318" y="4821"/>
                      <a:pt x="9196" y="3773"/>
                      <a:pt x="9495" y="3558"/>
                    </a:cubicBezTo>
                    <a:cubicBezTo>
                      <a:pt x="9495" y="3558"/>
                      <a:pt x="6186" y="0"/>
                      <a:pt x="5971" y="0"/>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6"/>
              <p:cNvSpPr/>
              <p:nvPr/>
            </p:nvSpPr>
            <p:spPr>
              <a:xfrm>
                <a:off x="-5866175" y="-365050"/>
                <a:ext cx="26425" cy="63175"/>
              </a:xfrm>
              <a:custGeom>
                <a:rect b="b" l="l" r="r" t="t"/>
                <a:pathLst>
                  <a:path extrusionOk="0" h="2527" w="1057">
                    <a:moveTo>
                      <a:pt x="994" y="0"/>
                    </a:moveTo>
                    <a:cubicBezTo>
                      <a:pt x="980" y="0"/>
                      <a:pt x="966" y="6"/>
                      <a:pt x="957" y="20"/>
                    </a:cubicBezTo>
                    <a:cubicBezTo>
                      <a:pt x="514" y="799"/>
                      <a:pt x="170" y="1591"/>
                      <a:pt x="1" y="2466"/>
                    </a:cubicBezTo>
                    <a:cubicBezTo>
                      <a:pt x="37" y="2490"/>
                      <a:pt x="74" y="2510"/>
                      <a:pt x="113" y="2526"/>
                    </a:cubicBezTo>
                    <a:cubicBezTo>
                      <a:pt x="397" y="1699"/>
                      <a:pt x="684" y="862"/>
                      <a:pt x="1041" y="63"/>
                    </a:cubicBezTo>
                    <a:cubicBezTo>
                      <a:pt x="1056" y="30"/>
                      <a:pt x="1025" y="0"/>
                      <a:pt x="994"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a:off x="-5849900" y="-359050"/>
                <a:ext cx="26350" cy="62675"/>
              </a:xfrm>
              <a:custGeom>
                <a:rect b="b" l="l" r="r" t="t"/>
                <a:pathLst>
                  <a:path extrusionOk="0" h="2507" w="1054">
                    <a:moveTo>
                      <a:pt x="991" y="1"/>
                    </a:moveTo>
                    <a:cubicBezTo>
                      <a:pt x="978" y="1"/>
                      <a:pt x="966" y="6"/>
                      <a:pt x="958" y="19"/>
                    </a:cubicBezTo>
                    <a:cubicBezTo>
                      <a:pt x="505" y="802"/>
                      <a:pt x="168" y="1598"/>
                      <a:pt x="1" y="2478"/>
                    </a:cubicBezTo>
                    <a:cubicBezTo>
                      <a:pt x="39" y="2488"/>
                      <a:pt x="78" y="2499"/>
                      <a:pt x="117" y="2506"/>
                    </a:cubicBezTo>
                    <a:cubicBezTo>
                      <a:pt x="402" y="1685"/>
                      <a:pt x="686" y="858"/>
                      <a:pt x="1039" y="64"/>
                    </a:cubicBezTo>
                    <a:cubicBezTo>
                      <a:pt x="1054" y="31"/>
                      <a:pt x="1021" y="1"/>
                      <a:pt x="991" y="1"/>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6"/>
              <p:cNvSpPr/>
              <p:nvPr/>
            </p:nvSpPr>
            <p:spPr>
              <a:xfrm>
                <a:off x="-5831975" y="-354000"/>
                <a:ext cx="25950" cy="60075"/>
              </a:xfrm>
              <a:custGeom>
                <a:rect b="b" l="l" r="r" t="t"/>
                <a:pathLst>
                  <a:path extrusionOk="0" h="2403" w="1038">
                    <a:moveTo>
                      <a:pt x="975" y="0"/>
                    </a:moveTo>
                    <a:cubicBezTo>
                      <a:pt x="962" y="0"/>
                      <a:pt x="950" y="6"/>
                      <a:pt x="942" y="20"/>
                    </a:cubicBezTo>
                    <a:cubicBezTo>
                      <a:pt x="505" y="775"/>
                      <a:pt x="172" y="1545"/>
                      <a:pt x="0" y="2397"/>
                    </a:cubicBezTo>
                    <a:cubicBezTo>
                      <a:pt x="48" y="2398"/>
                      <a:pt x="93" y="2401"/>
                      <a:pt x="137" y="2403"/>
                    </a:cubicBezTo>
                    <a:cubicBezTo>
                      <a:pt x="409" y="1617"/>
                      <a:pt x="683" y="823"/>
                      <a:pt x="1022" y="65"/>
                    </a:cubicBezTo>
                    <a:cubicBezTo>
                      <a:pt x="1037" y="32"/>
                      <a:pt x="1005" y="0"/>
                      <a:pt x="975" y="0"/>
                    </a:cubicBezTo>
                    <a:close/>
                  </a:path>
                </a:pathLst>
              </a:custGeom>
              <a:solidFill>
                <a:srgbClr val="0519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6"/>
              <p:cNvSpPr/>
              <p:nvPr/>
            </p:nvSpPr>
            <p:spPr>
              <a:xfrm>
                <a:off x="-5756550" y="-921825"/>
                <a:ext cx="589400" cy="594125"/>
              </a:xfrm>
              <a:custGeom>
                <a:rect b="b" l="l" r="r" t="t"/>
                <a:pathLst>
                  <a:path extrusionOk="0" h="23765" w="23576">
                    <a:moveTo>
                      <a:pt x="19808" y="1"/>
                    </a:moveTo>
                    <a:cubicBezTo>
                      <a:pt x="18664" y="1"/>
                      <a:pt x="17446" y="578"/>
                      <a:pt x="16508" y="1998"/>
                    </a:cubicBezTo>
                    <a:cubicBezTo>
                      <a:pt x="15465" y="3577"/>
                      <a:pt x="12135" y="11146"/>
                      <a:pt x="11676" y="11769"/>
                    </a:cubicBezTo>
                    <a:cubicBezTo>
                      <a:pt x="11216" y="12390"/>
                      <a:pt x="1510" y="17102"/>
                      <a:pt x="754" y="18079"/>
                    </a:cubicBezTo>
                    <a:cubicBezTo>
                      <a:pt x="0" y="19057"/>
                      <a:pt x="2784" y="23643"/>
                      <a:pt x="5438" y="23765"/>
                    </a:cubicBezTo>
                    <a:cubicBezTo>
                      <a:pt x="5441" y="23765"/>
                      <a:pt x="5444" y="23765"/>
                      <a:pt x="5447" y="23765"/>
                    </a:cubicBezTo>
                    <a:cubicBezTo>
                      <a:pt x="6248" y="23765"/>
                      <a:pt x="14667" y="19260"/>
                      <a:pt x="16939" y="16783"/>
                    </a:cubicBezTo>
                    <a:cubicBezTo>
                      <a:pt x="19218" y="14296"/>
                      <a:pt x="22763" y="7178"/>
                      <a:pt x="23260" y="3863"/>
                    </a:cubicBezTo>
                    <a:cubicBezTo>
                      <a:pt x="23576" y="1756"/>
                      <a:pt x="21803" y="1"/>
                      <a:pt x="1980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6"/>
              <p:cNvSpPr/>
              <p:nvPr/>
            </p:nvSpPr>
            <p:spPr>
              <a:xfrm>
                <a:off x="-5463400" y="-758925"/>
                <a:ext cx="65475" cy="128875"/>
              </a:xfrm>
              <a:custGeom>
                <a:rect b="b" l="l" r="r" t="t"/>
                <a:pathLst>
                  <a:path extrusionOk="0" h="5155" w="2619">
                    <a:moveTo>
                      <a:pt x="2542" y="1"/>
                    </a:moveTo>
                    <a:cubicBezTo>
                      <a:pt x="2522" y="1"/>
                      <a:pt x="2503" y="9"/>
                      <a:pt x="2491" y="29"/>
                    </a:cubicBezTo>
                    <a:cubicBezTo>
                      <a:pt x="1518" y="1612"/>
                      <a:pt x="720" y="3403"/>
                      <a:pt x="8" y="5120"/>
                    </a:cubicBezTo>
                    <a:cubicBezTo>
                      <a:pt x="0" y="5140"/>
                      <a:pt x="18" y="5154"/>
                      <a:pt x="36" y="5154"/>
                    </a:cubicBezTo>
                    <a:cubicBezTo>
                      <a:pt x="45" y="5154"/>
                      <a:pt x="53" y="5151"/>
                      <a:pt x="59" y="5142"/>
                    </a:cubicBezTo>
                    <a:cubicBezTo>
                      <a:pt x="991" y="3533"/>
                      <a:pt x="1931" y="1812"/>
                      <a:pt x="2601" y="75"/>
                    </a:cubicBezTo>
                    <a:cubicBezTo>
                      <a:pt x="2618" y="32"/>
                      <a:pt x="2580" y="1"/>
                      <a:pt x="2542" y="1"/>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6"/>
              <p:cNvSpPr/>
              <p:nvPr/>
            </p:nvSpPr>
            <p:spPr>
              <a:xfrm>
                <a:off x="-5412800" y="-709700"/>
                <a:ext cx="221625" cy="270300"/>
              </a:xfrm>
              <a:custGeom>
                <a:rect b="b" l="l" r="r" t="t"/>
                <a:pathLst>
                  <a:path extrusionOk="0" h="10812" w="8865">
                    <a:moveTo>
                      <a:pt x="8800" y="0"/>
                    </a:moveTo>
                    <a:cubicBezTo>
                      <a:pt x="8789" y="0"/>
                      <a:pt x="8778" y="4"/>
                      <a:pt x="8769" y="14"/>
                    </a:cubicBezTo>
                    <a:cubicBezTo>
                      <a:pt x="7295" y="1579"/>
                      <a:pt x="6375" y="3704"/>
                      <a:pt x="5341" y="5570"/>
                    </a:cubicBezTo>
                    <a:cubicBezTo>
                      <a:pt x="4676" y="6768"/>
                      <a:pt x="4019" y="7829"/>
                      <a:pt x="2894" y="8653"/>
                    </a:cubicBezTo>
                    <a:cubicBezTo>
                      <a:pt x="1938" y="9356"/>
                      <a:pt x="932" y="10003"/>
                      <a:pt x="21" y="10765"/>
                    </a:cubicBezTo>
                    <a:cubicBezTo>
                      <a:pt x="1" y="10782"/>
                      <a:pt x="19" y="10812"/>
                      <a:pt x="41" y="10812"/>
                    </a:cubicBezTo>
                    <a:cubicBezTo>
                      <a:pt x="45" y="10812"/>
                      <a:pt x="49" y="10810"/>
                      <a:pt x="54" y="10808"/>
                    </a:cubicBezTo>
                    <a:cubicBezTo>
                      <a:pt x="2089" y="9689"/>
                      <a:pt x="4034" y="8481"/>
                      <a:pt x="5187" y="6425"/>
                    </a:cubicBezTo>
                    <a:cubicBezTo>
                      <a:pt x="5965" y="5036"/>
                      <a:pt x="6753" y="3662"/>
                      <a:pt x="7548" y="2292"/>
                    </a:cubicBezTo>
                    <a:cubicBezTo>
                      <a:pt x="7994" y="1962"/>
                      <a:pt x="8435" y="1626"/>
                      <a:pt x="8825" y="1229"/>
                    </a:cubicBezTo>
                    <a:cubicBezTo>
                      <a:pt x="8860" y="1193"/>
                      <a:pt x="8828" y="1132"/>
                      <a:pt x="8784" y="1132"/>
                    </a:cubicBezTo>
                    <a:cubicBezTo>
                      <a:pt x="8775" y="1132"/>
                      <a:pt x="8765" y="1135"/>
                      <a:pt x="8756" y="1141"/>
                    </a:cubicBezTo>
                    <a:cubicBezTo>
                      <a:pt x="8398" y="1382"/>
                      <a:pt x="8069" y="1662"/>
                      <a:pt x="7747" y="1950"/>
                    </a:cubicBezTo>
                    <a:cubicBezTo>
                      <a:pt x="8112" y="1325"/>
                      <a:pt x="8474" y="698"/>
                      <a:pt x="8844" y="72"/>
                    </a:cubicBezTo>
                    <a:cubicBezTo>
                      <a:pt x="8864" y="38"/>
                      <a:pt x="8833" y="0"/>
                      <a:pt x="8800" y="0"/>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66" name="Google Shape;166;p16"/>
          <p:cNvGrpSpPr/>
          <p:nvPr/>
        </p:nvGrpSpPr>
        <p:grpSpPr>
          <a:xfrm>
            <a:off x="3783625" y="545921"/>
            <a:ext cx="3762369" cy="4073288"/>
            <a:chOff x="3783625" y="545921"/>
            <a:chExt cx="3762369" cy="4073288"/>
          </a:xfrm>
        </p:grpSpPr>
        <p:sp>
          <p:nvSpPr>
            <p:cNvPr id="167" name="Google Shape;167;p16"/>
            <p:cNvSpPr/>
            <p:nvPr/>
          </p:nvSpPr>
          <p:spPr>
            <a:xfrm>
              <a:off x="6698275" y="817600"/>
              <a:ext cx="847719" cy="836023"/>
            </a:xfrm>
            <a:custGeom>
              <a:rect b="b" l="l" r="r" t="t"/>
              <a:pathLst>
                <a:path extrusionOk="0" h="32164" w="32614">
                  <a:moveTo>
                    <a:pt x="16304" y="7207"/>
                  </a:moveTo>
                  <a:cubicBezTo>
                    <a:pt x="18736" y="7207"/>
                    <a:pt x="21158" y="8201"/>
                    <a:pt x="22910" y="10153"/>
                  </a:cubicBezTo>
                  <a:cubicBezTo>
                    <a:pt x="26186" y="13800"/>
                    <a:pt x="25885" y="19410"/>
                    <a:pt x="22238" y="22686"/>
                  </a:cubicBezTo>
                  <a:cubicBezTo>
                    <a:pt x="20543" y="24209"/>
                    <a:pt x="18424" y="24958"/>
                    <a:pt x="16312" y="24958"/>
                  </a:cubicBezTo>
                  <a:cubicBezTo>
                    <a:pt x="13880" y="24958"/>
                    <a:pt x="11458" y="23964"/>
                    <a:pt x="9704" y="22012"/>
                  </a:cubicBezTo>
                  <a:cubicBezTo>
                    <a:pt x="6430" y="18366"/>
                    <a:pt x="6731" y="12755"/>
                    <a:pt x="10377" y="9479"/>
                  </a:cubicBezTo>
                  <a:cubicBezTo>
                    <a:pt x="12072" y="7957"/>
                    <a:pt x="14192" y="7207"/>
                    <a:pt x="16304" y="7207"/>
                  </a:cubicBezTo>
                  <a:close/>
                  <a:moveTo>
                    <a:pt x="18327" y="0"/>
                  </a:moveTo>
                  <a:cubicBezTo>
                    <a:pt x="18076" y="0"/>
                    <a:pt x="17843" y="160"/>
                    <a:pt x="17762" y="410"/>
                  </a:cubicBezTo>
                  <a:lnTo>
                    <a:pt x="17196" y="2142"/>
                  </a:lnTo>
                  <a:cubicBezTo>
                    <a:pt x="16896" y="2123"/>
                    <a:pt x="16597" y="2113"/>
                    <a:pt x="16298" y="2113"/>
                  </a:cubicBezTo>
                  <a:cubicBezTo>
                    <a:pt x="14129" y="2113"/>
                    <a:pt x="11985" y="2618"/>
                    <a:pt x="10040" y="3596"/>
                  </a:cubicBezTo>
                  <a:lnTo>
                    <a:pt x="8789" y="2203"/>
                  </a:lnTo>
                  <a:cubicBezTo>
                    <a:pt x="8672" y="2073"/>
                    <a:pt x="8510" y="2006"/>
                    <a:pt x="8347" y="2006"/>
                  </a:cubicBezTo>
                  <a:cubicBezTo>
                    <a:pt x="8206" y="2006"/>
                    <a:pt x="8064" y="2056"/>
                    <a:pt x="7951" y="2158"/>
                  </a:cubicBezTo>
                  <a:lnTo>
                    <a:pt x="3508" y="6148"/>
                  </a:lnTo>
                  <a:cubicBezTo>
                    <a:pt x="3263" y="6367"/>
                    <a:pt x="3243" y="6743"/>
                    <a:pt x="3463" y="6988"/>
                  </a:cubicBezTo>
                  <a:lnTo>
                    <a:pt x="4675" y="8337"/>
                  </a:lnTo>
                  <a:cubicBezTo>
                    <a:pt x="3302" y="10401"/>
                    <a:pt x="2503" y="12792"/>
                    <a:pt x="2361" y="15267"/>
                  </a:cubicBezTo>
                  <a:lnTo>
                    <a:pt x="528" y="15654"/>
                  </a:lnTo>
                  <a:cubicBezTo>
                    <a:pt x="207" y="15722"/>
                    <a:pt x="1" y="16037"/>
                    <a:pt x="70" y="16357"/>
                  </a:cubicBezTo>
                  <a:lnTo>
                    <a:pt x="1304" y="22201"/>
                  </a:lnTo>
                  <a:cubicBezTo>
                    <a:pt x="1362" y="22479"/>
                    <a:pt x="1608" y="22671"/>
                    <a:pt x="1883" y="22671"/>
                  </a:cubicBezTo>
                  <a:cubicBezTo>
                    <a:pt x="1924" y="22671"/>
                    <a:pt x="1965" y="22667"/>
                    <a:pt x="2007" y="22658"/>
                  </a:cubicBezTo>
                  <a:lnTo>
                    <a:pt x="3787" y="22282"/>
                  </a:lnTo>
                  <a:cubicBezTo>
                    <a:pt x="4887" y="24504"/>
                    <a:pt x="6556" y="26393"/>
                    <a:pt x="8626" y="27756"/>
                  </a:cubicBezTo>
                  <a:lnTo>
                    <a:pt x="8046" y="29533"/>
                  </a:lnTo>
                  <a:cubicBezTo>
                    <a:pt x="7945" y="29845"/>
                    <a:pt x="8115" y="30181"/>
                    <a:pt x="8427" y="30282"/>
                  </a:cubicBezTo>
                  <a:lnTo>
                    <a:pt x="14104" y="32134"/>
                  </a:lnTo>
                  <a:cubicBezTo>
                    <a:pt x="14165" y="32154"/>
                    <a:pt x="14227" y="32164"/>
                    <a:pt x="14289" y="32164"/>
                  </a:cubicBezTo>
                  <a:cubicBezTo>
                    <a:pt x="14539" y="32164"/>
                    <a:pt x="14771" y="32004"/>
                    <a:pt x="14852" y="31753"/>
                  </a:cubicBezTo>
                  <a:lnTo>
                    <a:pt x="15419" y="30023"/>
                  </a:lnTo>
                  <a:cubicBezTo>
                    <a:pt x="15718" y="30042"/>
                    <a:pt x="16016" y="30052"/>
                    <a:pt x="16315" y="30052"/>
                  </a:cubicBezTo>
                  <a:cubicBezTo>
                    <a:pt x="18485" y="30052"/>
                    <a:pt x="20629" y="29546"/>
                    <a:pt x="22575" y="28569"/>
                  </a:cubicBezTo>
                  <a:lnTo>
                    <a:pt x="23826" y="29961"/>
                  </a:lnTo>
                  <a:cubicBezTo>
                    <a:pt x="23943" y="30092"/>
                    <a:pt x="24105" y="30158"/>
                    <a:pt x="24268" y="30158"/>
                  </a:cubicBezTo>
                  <a:cubicBezTo>
                    <a:pt x="24409" y="30158"/>
                    <a:pt x="24551" y="30108"/>
                    <a:pt x="24665" y="30006"/>
                  </a:cubicBezTo>
                  <a:lnTo>
                    <a:pt x="29108" y="26015"/>
                  </a:lnTo>
                  <a:cubicBezTo>
                    <a:pt x="29351" y="25797"/>
                    <a:pt x="29372" y="25421"/>
                    <a:pt x="29153" y="25178"/>
                  </a:cubicBezTo>
                  <a:lnTo>
                    <a:pt x="27940" y="23828"/>
                  </a:lnTo>
                  <a:cubicBezTo>
                    <a:pt x="29314" y="21764"/>
                    <a:pt x="30113" y="19373"/>
                    <a:pt x="30255" y="16898"/>
                  </a:cubicBezTo>
                  <a:lnTo>
                    <a:pt x="32088" y="16510"/>
                  </a:lnTo>
                  <a:cubicBezTo>
                    <a:pt x="32408" y="16443"/>
                    <a:pt x="32613" y="16128"/>
                    <a:pt x="32546" y="15806"/>
                  </a:cubicBezTo>
                  <a:lnTo>
                    <a:pt x="31311" y="9964"/>
                  </a:lnTo>
                  <a:cubicBezTo>
                    <a:pt x="31252" y="9684"/>
                    <a:pt x="31005" y="9493"/>
                    <a:pt x="30730" y="9493"/>
                  </a:cubicBezTo>
                  <a:cubicBezTo>
                    <a:pt x="30690" y="9493"/>
                    <a:pt x="30648" y="9497"/>
                    <a:pt x="30607" y="9505"/>
                  </a:cubicBezTo>
                  <a:lnTo>
                    <a:pt x="28827" y="9881"/>
                  </a:lnTo>
                  <a:cubicBezTo>
                    <a:pt x="27727" y="7661"/>
                    <a:pt x="26058" y="5772"/>
                    <a:pt x="23988" y="4409"/>
                  </a:cubicBezTo>
                  <a:lnTo>
                    <a:pt x="24568" y="2632"/>
                  </a:lnTo>
                  <a:cubicBezTo>
                    <a:pt x="24670" y="2320"/>
                    <a:pt x="24500" y="1984"/>
                    <a:pt x="24188" y="1883"/>
                  </a:cubicBezTo>
                  <a:lnTo>
                    <a:pt x="18511" y="30"/>
                  </a:lnTo>
                  <a:cubicBezTo>
                    <a:pt x="18450" y="10"/>
                    <a:pt x="18388" y="0"/>
                    <a:pt x="183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6"/>
            <p:cNvSpPr/>
            <p:nvPr/>
          </p:nvSpPr>
          <p:spPr>
            <a:xfrm>
              <a:off x="6698275" y="4236698"/>
              <a:ext cx="387862" cy="382510"/>
            </a:xfrm>
            <a:custGeom>
              <a:rect b="b" l="l" r="r" t="t"/>
              <a:pathLst>
                <a:path extrusionOk="0" h="32164" w="32614">
                  <a:moveTo>
                    <a:pt x="16304" y="7207"/>
                  </a:moveTo>
                  <a:cubicBezTo>
                    <a:pt x="18736" y="7207"/>
                    <a:pt x="21158" y="8201"/>
                    <a:pt x="22910" y="10153"/>
                  </a:cubicBezTo>
                  <a:cubicBezTo>
                    <a:pt x="26186" y="13800"/>
                    <a:pt x="25885" y="19410"/>
                    <a:pt x="22238" y="22686"/>
                  </a:cubicBezTo>
                  <a:cubicBezTo>
                    <a:pt x="20543" y="24209"/>
                    <a:pt x="18424" y="24958"/>
                    <a:pt x="16312" y="24958"/>
                  </a:cubicBezTo>
                  <a:cubicBezTo>
                    <a:pt x="13880" y="24958"/>
                    <a:pt x="11458" y="23964"/>
                    <a:pt x="9704" y="22012"/>
                  </a:cubicBezTo>
                  <a:cubicBezTo>
                    <a:pt x="6430" y="18366"/>
                    <a:pt x="6731" y="12755"/>
                    <a:pt x="10377" y="9479"/>
                  </a:cubicBezTo>
                  <a:cubicBezTo>
                    <a:pt x="12072" y="7957"/>
                    <a:pt x="14192" y="7207"/>
                    <a:pt x="16304" y="7207"/>
                  </a:cubicBezTo>
                  <a:close/>
                  <a:moveTo>
                    <a:pt x="18327" y="0"/>
                  </a:moveTo>
                  <a:cubicBezTo>
                    <a:pt x="18076" y="0"/>
                    <a:pt x="17843" y="160"/>
                    <a:pt x="17762" y="410"/>
                  </a:cubicBezTo>
                  <a:lnTo>
                    <a:pt x="17196" y="2142"/>
                  </a:lnTo>
                  <a:cubicBezTo>
                    <a:pt x="16896" y="2123"/>
                    <a:pt x="16597" y="2113"/>
                    <a:pt x="16298" y="2113"/>
                  </a:cubicBezTo>
                  <a:cubicBezTo>
                    <a:pt x="14129" y="2113"/>
                    <a:pt x="11985" y="2618"/>
                    <a:pt x="10040" y="3596"/>
                  </a:cubicBezTo>
                  <a:lnTo>
                    <a:pt x="8789" y="2203"/>
                  </a:lnTo>
                  <a:cubicBezTo>
                    <a:pt x="8672" y="2073"/>
                    <a:pt x="8510" y="2006"/>
                    <a:pt x="8347" y="2006"/>
                  </a:cubicBezTo>
                  <a:cubicBezTo>
                    <a:pt x="8206" y="2006"/>
                    <a:pt x="8064" y="2056"/>
                    <a:pt x="7951" y="2158"/>
                  </a:cubicBezTo>
                  <a:lnTo>
                    <a:pt x="3508" y="6148"/>
                  </a:lnTo>
                  <a:cubicBezTo>
                    <a:pt x="3263" y="6367"/>
                    <a:pt x="3243" y="6743"/>
                    <a:pt x="3463" y="6988"/>
                  </a:cubicBezTo>
                  <a:lnTo>
                    <a:pt x="4675" y="8337"/>
                  </a:lnTo>
                  <a:cubicBezTo>
                    <a:pt x="3302" y="10401"/>
                    <a:pt x="2503" y="12792"/>
                    <a:pt x="2361" y="15267"/>
                  </a:cubicBezTo>
                  <a:lnTo>
                    <a:pt x="528" y="15654"/>
                  </a:lnTo>
                  <a:cubicBezTo>
                    <a:pt x="207" y="15722"/>
                    <a:pt x="1" y="16037"/>
                    <a:pt x="70" y="16357"/>
                  </a:cubicBezTo>
                  <a:lnTo>
                    <a:pt x="1304" y="22201"/>
                  </a:lnTo>
                  <a:cubicBezTo>
                    <a:pt x="1362" y="22479"/>
                    <a:pt x="1608" y="22671"/>
                    <a:pt x="1883" y="22671"/>
                  </a:cubicBezTo>
                  <a:cubicBezTo>
                    <a:pt x="1924" y="22671"/>
                    <a:pt x="1965" y="22667"/>
                    <a:pt x="2007" y="22658"/>
                  </a:cubicBezTo>
                  <a:lnTo>
                    <a:pt x="3787" y="22282"/>
                  </a:lnTo>
                  <a:cubicBezTo>
                    <a:pt x="4887" y="24504"/>
                    <a:pt x="6556" y="26393"/>
                    <a:pt x="8626" y="27756"/>
                  </a:cubicBezTo>
                  <a:lnTo>
                    <a:pt x="8046" y="29533"/>
                  </a:lnTo>
                  <a:cubicBezTo>
                    <a:pt x="7945" y="29845"/>
                    <a:pt x="8115" y="30181"/>
                    <a:pt x="8427" y="30282"/>
                  </a:cubicBezTo>
                  <a:lnTo>
                    <a:pt x="14104" y="32134"/>
                  </a:lnTo>
                  <a:cubicBezTo>
                    <a:pt x="14165" y="32154"/>
                    <a:pt x="14227" y="32164"/>
                    <a:pt x="14289" y="32164"/>
                  </a:cubicBezTo>
                  <a:cubicBezTo>
                    <a:pt x="14539" y="32164"/>
                    <a:pt x="14771" y="32004"/>
                    <a:pt x="14852" y="31753"/>
                  </a:cubicBezTo>
                  <a:lnTo>
                    <a:pt x="15419" y="30023"/>
                  </a:lnTo>
                  <a:cubicBezTo>
                    <a:pt x="15718" y="30042"/>
                    <a:pt x="16016" y="30052"/>
                    <a:pt x="16315" y="30052"/>
                  </a:cubicBezTo>
                  <a:cubicBezTo>
                    <a:pt x="18485" y="30052"/>
                    <a:pt x="20629" y="29546"/>
                    <a:pt x="22575" y="28569"/>
                  </a:cubicBezTo>
                  <a:lnTo>
                    <a:pt x="23826" y="29961"/>
                  </a:lnTo>
                  <a:cubicBezTo>
                    <a:pt x="23943" y="30092"/>
                    <a:pt x="24105" y="30158"/>
                    <a:pt x="24268" y="30158"/>
                  </a:cubicBezTo>
                  <a:cubicBezTo>
                    <a:pt x="24409" y="30158"/>
                    <a:pt x="24551" y="30108"/>
                    <a:pt x="24665" y="30006"/>
                  </a:cubicBezTo>
                  <a:lnTo>
                    <a:pt x="29108" y="26015"/>
                  </a:lnTo>
                  <a:cubicBezTo>
                    <a:pt x="29351" y="25797"/>
                    <a:pt x="29372" y="25421"/>
                    <a:pt x="29153" y="25178"/>
                  </a:cubicBezTo>
                  <a:lnTo>
                    <a:pt x="27940" y="23828"/>
                  </a:lnTo>
                  <a:cubicBezTo>
                    <a:pt x="29314" y="21764"/>
                    <a:pt x="30113" y="19373"/>
                    <a:pt x="30255" y="16898"/>
                  </a:cubicBezTo>
                  <a:lnTo>
                    <a:pt x="32088" y="16510"/>
                  </a:lnTo>
                  <a:cubicBezTo>
                    <a:pt x="32408" y="16443"/>
                    <a:pt x="32613" y="16128"/>
                    <a:pt x="32546" y="15806"/>
                  </a:cubicBezTo>
                  <a:lnTo>
                    <a:pt x="31311" y="9964"/>
                  </a:lnTo>
                  <a:cubicBezTo>
                    <a:pt x="31252" y="9684"/>
                    <a:pt x="31005" y="9493"/>
                    <a:pt x="30730" y="9493"/>
                  </a:cubicBezTo>
                  <a:cubicBezTo>
                    <a:pt x="30690" y="9493"/>
                    <a:pt x="30648" y="9497"/>
                    <a:pt x="30607" y="9505"/>
                  </a:cubicBezTo>
                  <a:lnTo>
                    <a:pt x="28827" y="9881"/>
                  </a:lnTo>
                  <a:cubicBezTo>
                    <a:pt x="27727" y="7661"/>
                    <a:pt x="26058" y="5772"/>
                    <a:pt x="23988" y="4409"/>
                  </a:cubicBezTo>
                  <a:lnTo>
                    <a:pt x="24568" y="2632"/>
                  </a:lnTo>
                  <a:cubicBezTo>
                    <a:pt x="24670" y="2320"/>
                    <a:pt x="24500" y="1984"/>
                    <a:pt x="24188" y="1883"/>
                  </a:cubicBezTo>
                  <a:lnTo>
                    <a:pt x="18511" y="30"/>
                  </a:lnTo>
                  <a:cubicBezTo>
                    <a:pt x="18450" y="10"/>
                    <a:pt x="18388" y="0"/>
                    <a:pt x="183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6"/>
            <p:cNvSpPr/>
            <p:nvPr/>
          </p:nvSpPr>
          <p:spPr>
            <a:xfrm>
              <a:off x="3783625" y="545921"/>
              <a:ext cx="578246" cy="570268"/>
            </a:xfrm>
            <a:custGeom>
              <a:rect b="b" l="l" r="r" t="t"/>
              <a:pathLst>
                <a:path extrusionOk="0" h="32164" w="32614">
                  <a:moveTo>
                    <a:pt x="16304" y="7207"/>
                  </a:moveTo>
                  <a:cubicBezTo>
                    <a:pt x="18736" y="7207"/>
                    <a:pt x="21158" y="8201"/>
                    <a:pt x="22910" y="10153"/>
                  </a:cubicBezTo>
                  <a:cubicBezTo>
                    <a:pt x="26186" y="13800"/>
                    <a:pt x="25885" y="19410"/>
                    <a:pt x="22238" y="22686"/>
                  </a:cubicBezTo>
                  <a:cubicBezTo>
                    <a:pt x="20543" y="24209"/>
                    <a:pt x="18424" y="24958"/>
                    <a:pt x="16312" y="24958"/>
                  </a:cubicBezTo>
                  <a:cubicBezTo>
                    <a:pt x="13880" y="24958"/>
                    <a:pt x="11458" y="23964"/>
                    <a:pt x="9704" y="22012"/>
                  </a:cubicBezTo>
                  <a:cubicBezTo>
                    <a:pt x="6430" y="18366"/>
                    <a:pt x="6731" y="12755"/>
                    <a:pt x="10377" y="9479"/>
                  </a:cubicBezTo>
                  <a:cubicBezTo>
                    <a:pt x="12072" y="7957"/>
                    <a:pt x="14192" y="7207"/>
                    <a:pt x="16304" y="7207"/>
                  </a:cubicBezTo>
                  <a:close/>
                  <a:moveTo>
                    <a:pt x="18327" y="0"/>
                  </a:moveTo>
                  <a:cubicBezTo>
                    <a:pt x="18076" y="0"/>
                    <a:pt x="17843" y="160"/>
                    <a:pt x="17762" y="410"/>
                  </a:cubicBezTo>
                  <a:lnTo>
                    <a:pt x="17196" y="2142"/>
                  </a:lnTo>
                  <a:cubicBezTo>
                    <a:pt x="16896" y="2123"/>
                    <a:pt x="16597" y="2113"/>
                    <a:pt x="16298" y="2113"/>
                  </a:cubicBezTo>
                  <a:cubicBezTo>
                    <a:pt x="14129" y="2113"/>
                    <a:pt x="11985" y="2618"/>
                    <a:pt x="10040" y="3596"/>
                  </a:cubicBezTo>
                  <a:lnTo>
                    <a:pt x="8789" y="2203"/>
                  </a:lnTo>
                  <a:cubicBezTo>
                    <a:pt x="8672" y="2073"/>
                    <a:pt x="8510" y="2006"/>
                    <a:pt x="8347" y="2006"/>
                  </a:cubicBezTo>
                  <a:cubicBezTo>
                    <a:pt x="8206" y="2006"/>
                    <a:pt x="8064" y="2056"/>
                    <a:pt x="7951" y="2158"/>
                  </a:cubicBezTo>
                  <a:lnTo>
                    <a:pt x="3508" y="6148"/>
                  </a:lnTo>
                  <a:cubicBezTo>
                    <a:pt x="3263" y="6367"/>
                    <a:pt x="3243" y="6743"/>
                    <a:pt x="3463" y="6988"/>
                  </a:cubicBezTo>
                  <a:lnTo>
                    <a:pt x="4675" y="8337"/>
                  </a:lnTo>
                  <a:cubicBezTo>
                    <a:pt x="3302" y="10401"/>
                    <a:pt x="2503" y="12792"/>
                    <a:pt x="2361" y="15267"/>
                  </a:cubicBezTo>
                  <a:lnTo>
                    <a:pt x="528" y="15654"/>
                  </a:lnTo>
                  <a:cubicBezTo>
                    <a:pt x="207" y="15722"/>
                    <a:pt x="1" y="16037"/>
                    <a:pt x="70" y="16357"/>
                  </a:cubicBezTo>
                  <a:lnTo>
                    <a:pt x="1304" y="22201"/>
                  </a:lnTo>
                  <a:cubicBezTo>
                    <a:pt x="1362" y="22479"/>
                    <a:pt x="1608" y="22671"/>
                    <a:pt x="1883" y="22671"/>
                  </a:cubicBezTo>
                  <a:cubicBezTo>
                    <a:pt x="1924" y="22671"/>
                    <a:pt x="1965" y="22667"/>
                    <a:pt x="2007" y="22658"/>
                  </a:cubicBezTo>
                  <a:lnTo>
                    <a:pt x="3787" y="22282"/>
                  </a:lnTo>
                  <a:cubicBezTo>
                    <a:pt x="4887" y="24504"/>
                    <a:pt x="6556" y="26393"/>
                    <a:pt x="8626" y="27756"/>
                  </a:cubicBezTo>
                  <a:lnTo>
                    <a:pt x="8046" y="29533"/>
                  </a:lnTo>
                  <a:cubicBezTo>
                    <a:pt x="7945" y="29845"/>
                    <a:pt x="8115" y="30181"/>
                    <a:pt x="8427" y="30282"/>
                  </a:cubicBezTo>
                  <a:lnTo>
                    <a:pt x="14104" y="32134"/>
                  </a:lnTo>
                  <a:cubicBezTo>
                    <a:pt x="14165" y="32154"/>
                    <a:pt x="14227" y="32164"/>
                    <a:pt x="14289" y="32164"/>
                  </a:cubicBezTo>
                  <a:cubicBezTo>
                    <a:pt x="14539" y="32164"/>
                    <a:pt x="14771" y="32004"/>
                    <a:pt x="14852" y="31753"/>
                  </a:cubicBezTo>
                  <a:lnTo>
                    <a:pt x="15419" y="30023"/>
                  </a:lnTo>
                  <a:cubicBezTo>
                    <a:pt x="15718" y="30042"/>
                    <a:pt x="16016" y="30052"/>
                    <a:pt x="16315" y="30052"/>
                  </a:cubicBezTo>
                  <a:cubicBezTo>
                    <a:pt x="18485" y="30052"/>
                    <a:pt x="20629" y="29546"/>
                    <a:pt x="22575" y="28569"/>
                  </a:cubicBezTo>
                  <a:lnTo>
                    <a:pt x="23826" y="29961"/>
                  </a:lnTo>
                  <a:cubicBezTo>
                    <a:pt x="23943" y="30092"/>
                    <a:pt x="24105" y="30158"/>
                    <a:pt x="24268" y="30158"/>
                  </a:cubicBezTo>
                  <a:cubicBezTo>
                    <a:pt x="24409" y="30158"/>
                    <a:pt x="24551" y="30108"/>
                    <a:pt x="24665" y="30006"/>
                  </a:cubicBezTo>
                  <a:lnTo>
                    <a:pt x="29108" y="26015"/>
                  </a:lnTo>
                  <a:cubicBezTo>
                    <a:pt x="29351" y="25797"/>
                    <a:pt x="29372" y="25421"/>
                    <a:pt x="29153" y="25178"/>
                  </a:cubicBezTo>
                  <a:lnTo>
                    <a:pt x="27940" y="23828"/>
                  </a:lnTo>
                  <a:cubicBezTo>
                    <a:pt x="29314" y="21764"/>
                    <a:pt x="30113" y="19373"/>
                    <a:pt x="30255" y="16898"/>
                  </a:cubicBezTo>
                  <a:lnTo>
                    <a:pt x="32088" y="16510"/>
                  </a:lnTo>
                  <a:cubicBezTo>
                    <a:pt x="32408" y="16443"/>
                    <a:pt x="32613" y="16128"/>
                    <a:pt x="32546" y="15806"/>
                  </a:cubicBezTo>
                  <a:lnTo>
                    <a:pt x="31311" y="9964"/>
                  </a:lnTo>
                  <a:cubicBezTo>
                    <a:pt x="31252" y="9684"/>
                    <a:pt x="31005" y="9493"/>
                    <a:pt x="30730" y="9493"/>
                  </a:cubicBezTo>
                  <a:cubicBezTo>
                    <a:pt x="30690" y="9493"/>
                    <a:pt x="30648" y="9497"/>
                    <a:pt x="30607" y="9505"/>
                  </a:cubicBezTo>
                  <a:lnTo>
                    <a:pt x="28827" y="9881"/>
                  </a:lnTo>
                  <a:cubicBezTo>
                    <a:pt x="27727" y="7661"/>
                    <a:pt x="26058" y="5772"/>
                    <a:pt x="23988" y="4409"/>
                  </a:cubicBezTo>
                  <a:lnTo>
                    <a:pt x="24568" y="2632"/>
                  </a:lnTo>
                  <a:cubicBezTo>
                    <a:pt x="24670" y="2320"/>
                    <a:pt x="24500" y="1984"/>
                    <a:pt x="24188" y="1883"/>
                  </a:cubicBezTo>
                  <a:lnTo>
                    <a:pt x="18511" y="30"/>
                  </a:lnTo>
                  <a:cubicBezTo>
                    <a:pt x="18450" y="10"/>
                    <a:pt x="18388" y="0"/>
                    <a:pt x="183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7"/>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solidFill>
                  <a:schemeClr val="accent4"/>
                </a:solidFill>
              </a:rPr>
              <a:t>ABOUT SIMPLE BUSINESS PLAN INFOGRAPHICS </a:t>
            </a:r>
            <a:endParaRPr sz="2600">
              <a:solidFill>
                <a:schemeClr val="accent4"/>
              </a:solidFill>
            </a:endParaRPr>
          </a:p>
        </p:txBody>
      </p:sp>
      <p:sp>
        <p:nvSpPr>
          <p:cNvPr id="175" name="Google Shape;175;p17"/>
          <p:cNvSpPr txBox="1"/>
          <p:nvPr/>
        </p:nvSpPr>
        <p:spPr>
          <a:xfrm>
            <a:off x="457200" y="1300350"/>
            <a:ext cx="8229600" cy="23331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accent4"/>
              </a:buClr>
              <a:buSzPts val="1200"/>
              <a:buFont typeface="Open Sans"/>
              <a:buChar char="●"/>
            </a:pPr>
            <a:r>
              <a:rPr lang="en" sz="1200">
                <a:solidFill>
                  <a:schemeClr val="accent4"/>
                </a:solidFill>
                <a:latin typeface="Open Sans"/>
                <a:ea typeface="Open Sans"/>
                <a:cs typeface="Open Sans"/>
                <a:sym typeface="Open Sans"/>
              </a:rPr>
              <a:t>This template contains an assortment of complementary infographic resources for the </a:t>
            </a:r>
            <a:r>
              <a:rPr b="1" lang="en" sz="1200">
                <a:solidFill>
                  <a:schemeClr val="accent4"/>
                </a:solidFill>
                <a:uFill>
                  <a:noFill/>
                </a:uFill>
                <a:latin typeface="Open Sans"/>
                <a:ea typeface="Open Sans"/>
                <a:cs typeface="Open Sans"/>
                <a:sym typeface="Open Sans"/>
                <a:hlinkClick r:id="rId3">
                  <a:extLst>
                    <a:ext uri="{A12FA001-AC4F-418D-AE19-62706E023703}">
                      <ahyp:hlinkClr val="tx"/>
                    </a:ext>
                  </a:extLst>
                </a:hlinkClick>
              </a:rPr>
              <a:t>Simple Business Plan</a:t>
            </a:r>
            <a:r>
              <a:rPr lang="en" sz="1200">
                <a:solidFill>
                  <a:schemeClr val="accent4"/>
                </a:solidFill>
                <a:latin typeface="Open Sans"/>
                <a:ea typeface="Open Sans"/>
                <a:cs typeface="Open Sans"/>
                <a:sym typeface="Open Sans"/>
              </a:rPr>
              <a:t> presentation.</a:t>
            </a:r>
            <a:endParaRPr sz="1200">
              <a:solidFill>
                <a:schemeClr val="accent4"/>
              </a:solidFill>
              <a:latin typeface="Open Sans"/>
              <a:ea typeface="Open Sans"/>
              <a:cs typeface="Open Sans"/>
              <a:sym typeface="Open Sans"/>
            </a:endParaRPr>
          </a:p>
          <a:p>
            <a:pPr indent="-304800" lvl="0" marL="457200" rtl="0" algn="l">
              <a:lnSpc>
                <a:spcPct val="115000"/>
              </a:lnSpc>
              <a:spcBef>
                <a:spcPts val="0"/>
              </a:spcBef>
              <a:spcAft>
                <a:spcPts val="0"/>
              </a:spcAft>
              <a:buClr>
                <a:schemeClr val="accent4"/>
              </a:buClr>
              <a:buSzPts val="1200"/>
              <a:buFont typeface="Open Sans"/>
              <a:buChar char="●"/>
            </a:pPr>
            <a:r>
              <a:rPr lang="en" sz="1200">
                <a:solidFill>
                  <a:schemeClr val="accent4"/>
                </a:solidFill>
                <a:latin typeface="Open Sans"/>
                <a:ea typeface="Open Sans"/>
                <a:cs typeface="Open Sans"/>
                <a:sym typeface="Open Sans"/>
              </a:rPr>
              <a:t>These infographics are adapted to the style of the aforementioned presentation, so you can insert them easily and have them completely integrated at once. You just need to do the following:</a:t>
            </a:r>
            <a:endParaRPr sz="1200">
              <a:solidFill>
                <a:schemeClr val="accent4"/>
              </a:solidFill>
              <a:latin typeface="Open Sans"/>
              <a:ea typeface="Open Sans"/>
              <a:cs typeface="Open Sans"/>
              <a:sym typeface="Open Sans"/>
            </a:endParaRPr>
          </a:p>
          <a:p>
            <a:pPr indent="-304800" lvl="1" marL="914400" rtl="0" algn="l">
              <a:lnSpc>
                <a:spcPct val="115000"/>
              </a:lnSpc>
              <a:spcBef>
                <a:spcPts val="0"/>
              </a:spcBef>
              <a:spcAft>
                <a:spcPts val="0"/>
              </a:spcAft>
              <a:buClr>
                <a:schemeClr val="accent4"/>
              </a:buClr>
              <a:buSzPts val="1200"/>
              <a:buFont typeface="Open Sans"/>
              <a:buChar char="○"/>
            </a:pPr>
            <a:r>
              <a:rPr lang="en" sz="1200">
                <a:solidFill>
                  <a:schemeClr val="accent4"/>
                </a:solidFill>
                <a:latin typeface="Open Sans"/>
                <a:ea typeface="Open Sans"/>
                <a:cs typeface="Open Sans"/>
                <a:sym typeface="Open Sans"/>
              </a:rPr>
              <a:t>Select the element that you want to copy</a:t>
            </a:r>
            <a:endParaRPr sz="1200">
              <a:solidFill>
                <a:schemeClr val="accent4"/>
              </a:solidFill>
              <a:latin typeface="Open Sans"/>
              <a:ea typeface="Open Sans"/>
              <a:cs typeface="Open Sans"/>
              <a:sym typeface="Open Sans"/>
            </a:endParaRPr>
          </a:p>
          <a:p>
            <a:pPr indent="-304800" lvl="1" marL="914400" rtl="0" algn="l">
              <a:lnSpc>
                <a:spcPct val="115000"/>
              </a:lnSpc>
              <a:spcBef>
                <a:spcPts val="0"/>
              </a:spcBef>
              <a:spcAft>
                <a:spcPts val="0"/>
              </a:spcAft>
              <a:buClr>
                <a:schemeClr val="accent4"/>
              </a:buClr>
              <a:buSzPts val="1200"/>
              <a:buFont typeface="Open Sans"/>
              <a:buChar char="○"/>
            </a:pPr>
            <a:r>
              <a:rPr lang="en" sz="1200">
                <a:solidFill>
                  <a:schemeClr val="accent4"/>
                </a:solidFill>
                <a:latin typeface="Open Sans"/>
                <a:ea typeface="Open Sans"/>
                <a:cs typeface="Open Sans"/>
                <a:sym typeface="Open Sans"/>
              </a:rPr>
              <a:t>Right-click and choose “Copy”</a:t>
            </a:r>
            <a:endParaRPr sz="1200">
              <a:solidFill>
                <a:schemeClr val="accent4"/>
              </a:solidFill>
              <a:latin typeface="Open Sans"/>
              <a:ea typeface="Open Sans"/>
              <a:cs typeface="Open Sans"/>
              <a:sym typeface="Open Sans"/>
            </a:endParaRPr>
          </a:p>
          <a:p>
            <a:pPr indent="-304800" lvl="1" marL="914400" rtl="0" algn="l">
              <a:lnSpc>
                <a:spcPct val="115000"/>
              </a:lnSpc>
              <a:spcBef>
                <a:spcPts val="0"/>
              </a:spcBef>
              <a:spcAft>
                <a:spcPts val="0"/>
              </a:spcAft>
              <a:buClr>
                <a:schemeClr val="accent4"/>
              </a:buClr>
              <a:buSzPts val="1200"/>
              <a:buFont typeface="Open Sans"/>
              <a:buChar char="○"/>
            </a:pPr>
            <a:r>
              <a:rPr lang="en" sz="1200">
                <a:solidFill>
                  <a:schemeClr val="accent4"/>
                </a:solidFill>
                <a:latin typeface="Open Sans"/>
                <a:ea typeface="Open Sans"/>
                <a:cs typeface="Open Sans"/>
                <a:sym typeface="Open Sans"/>
              </a:rPr>
              <a:t>Go to the slide where you want the element to appear</a:t>
            </a:r>
            <a:endParaRPr sz="1200">
              <a:solidFill>
                <a:schemeClr val="accent4"/>
              </a:solidFill>
              <a:latin typeface="Open Sans"/>
              <a:ea typeface="Open Sans"/>
              <a:cs typeface="Open Sans"/>
              <a:sym typeface="Open Sans"/>
            </a:endParaRPr>
          </a:p>
          <a:p>
            <a:pPr indent="-304800" lvl="1" marL="914400" rtl="0" algn="l">
              <a:lnSpc>
                <a:spcPct val="115000"/>
              </a:lnSpc>
              <a:spcBef>
                <a:spcPts val="0"/>
              </a:spcBef>
              <a:spcAft>
                <a:spcPts val="0"/>
              </a:spcAft>
              <a:buClr>
                <a:schemeClr val="accent4"/>
              </a:buClr>
              <a:buSzPts val="1200"/>
              <a:buFont typeface="Open Sans"/>
              <a:buChar char="○"/>
            </a:pPr>
            <a:r>
              <a:rPr lang="en" sz="1200">
                <a:solidFill>
                  <a:schemeClr val="accent4"/>
                </a:solidFill>
                <a:latin typeface="Open Sans"/>
                <a:ea typeface="Open Sans"/>
                <a:cs typeface="Open Sans"/>
                <a:sym typeface="Open Sans"/>
              </a:rPr>
              <a:t>Right-click and choose “Paste”</a:t>
            </a:r>
            <a:endParaRPr sz="1200">
              <a:solidFill>
                <a:schemeClr val="accent4"/>
              </a:solidFill>
              <a:latin typeface="Open Sans"/>
              <a:ea typeface="Open Sans"/>
              <a:cs typeface="Open Sans"/>
              <a:sym typeface="Open Sans"/>
            </a:endParaRPr>
          </a:p>
          <a:p>
            <a:pPr indent="0" lvl="0" marL="0" rtl="0" algn="l">
              <a:lnSpc>
                <a:spcPct val="115000"/>
              </a:lnSpc>
              <a:spcBef>
                <a:spcPts val="1600"/>
              </a:spcBef>
              <a:spcAft>
                <a:spcPts val="1600"/>
              </a:spcAft>
              <a:buNone/>
            </a:pPr>
            <a:r>
              <a:t/>
            </a:r>
            <a:endParaRPr sz="1200">
              <a:solidFill>
                <a:schemeClr val="accent4"/>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8"/>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SIMPLE BUSINESS PLAN INFOGRAPHICS</a:t>
            </a:r>
            <a:endParaRPr/>
          </a:p>
        </p:txBody>
      </p:sp>
      <p:sp>
        <p:nvSpPr>
          <p:cNvPr id="181" name="Google Shape;181;p18"/>
          <p:cNvSpPr/>
          <p:nvPr/>
        </p:nvSpPr>
        <p:spPr>
          <a:xfrm>
            <a:off x="6387850" y="1478250"/>
            <a:ext cx="8271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chemeClr val="accent4"/>
                </a:solidFill>
                <a:latin typeface="Righteous"/>
                <a:ea typeface="Righteous"/>
                <a:cs typeface="Righteous"/>
                <a:sym typeface="Righteous"/>
              </a:rPr>
              <a:t>01</a:t>
            </a:r>
            <a:endParaRPr sz="3000"/>
          </a:p>
        </p:txBody>
      </p:sp>
      <p:grpSp>
        <p:nvGrpSpPr>
          <p:cNvPr id="182" name="Google Shape;182;p18"/>
          <p:cNvGrpSpPr/>
          <p:nvPr/>
        </p:nvGrpSpPr>
        <p:grpSpPr>
          <a:xfrm>
            <a:off x="1461500" y="1467600"/>
            <a:ext cx="4782625" cy="583350"/>
            <a:chOff x="1461500" y="1467600"/>
            <a:chExt cx="4782625" cy="583350"/>
          </a:xfrm>
        </p:grpSpPr>
        <p:grpSp>
          <p:nvGrpSpPr>
            <p:cNvPr id="183" name="Google Shape;183;p18"/>
            <p:cNvGrpSpPr/>
            <p:nvPr/>
          </p:nvGrpSpPr>
          <p:grpSpPr>
            <a:xfrm>
              <a:off x="1461500" y="1478250"/>
              <a:ext cx="3330900" cy="572700"/>
              <a:chOff x="1461500" y="1478250"/>
              <a:chExt cx="3330900" cy="572700"/>
            </a:xfrm>
          </p:grpSpPr>
          <p:sp>
            <p:nvSpPr>
              <p:cNvPr id="184" name="Google Shape;184;p18"/>
              <p:cNvSpPr/>
              <p:nvPr/>
            </p:nvSpPr>
            <p:spPr>
              <a:xfrm>
                <a:off x="1461500" y="1478250"/>
                <a:ext cx="3330900" cy="5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8"/>
              <p:cNvSpPr txBox="1"/>
              <p:nvPr/>
            </p:nvSpPr>
            <p:spPr>
              <a:xfrm>
                <a:off x="1461500" y="1518300"/>
                <a:ext cx="3062400" cy="49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Jupiter is a gas giant and the biggest planet in the Solar System</a:t>
                </a:r>
                <a:endParaRPr>
                  <a:solidFill>
                    <a:schemeClr val="accent4"/>
                  </a:solidFill>
                  <a:latin typeface="Open Sans"/>
                  <a:ea typeface="Open Sans"/>
                  <a:cs typeface="Open Sans"/>
                  <a:sym typeface="Open Sans"/>
                </a:endParaRPr>
              </a:p>
            </p:txBody>
          </p:sp>
        </p:grpSp>
        <p:sp>
          <p:nvSpPr>
            <p:cNvPr id="186" name="Google Shape;186;p18"/>
            <p:cNvSpPr txBox="1"/>
            <p:nvPr/>
          </p:nvSpPr>
          <p:spPr>
            <a:xfrm>
              <a:off x="4936125" y="1467600"/>
              <a:ext cx="13080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grpSp>
      <p:sp>
        <p:nvSpPr>
          <p:cNvPr id="187" name="Google Shape;187;p18"/>
          <p:cNvSpPr/>
          <p:nvPr/>
        </p:nvSpPr>
        <p:spPr>
          <a:xfrm>
            <a:off x="7623900" y="1401450"/>
            <a:ext cx="726300" cy="7263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8"/>
          <p:cNvSpPr/>
          <p:nvPr/>
        </p:nvSpPr>
        <p:spPr>
          <a:xfrm flipH="1">
            <a:off x="1907075" y="2293883"/>
            <a:ext cx="8271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02</a:t>
            </a:r>
            <a:endParaRPr sz="3000"/>
          </a:p>
        </p:txBody>
      </p:sp>
      <p:grpSp>
        <p:nvGrpSpPr>
          <p:cNvPr id="189" name="Google Shape;189;p18"/>
          <p:cNvGrpSpPr/>
          <p:nvPr/>
        </p:nvGrpSpPr>
        <p:grpSpPr>
          <a:xfrm>
            <a:off x="2877900" y="2283233"/>
            <a:ext cx="4782625" cy="583350"/>
            <a:chOff x="2877900" y="2283233"/>
            <a:chExt cx="4782625" cy="583350"/>
          </a:xfrm>
        </p:grpSpPr>
        <p:sp>
          <p:nvSpPr>
            <p:cNvPr id="190" name="Google Shape;190;p18"/>
            <p:cNvSpPr/>
            <p:nvPr/>
          </p:nvSpPr>
          <p:spPr>
            <a:xfrm flipH="1">
              <a:off x="4329625" y="2293883"/>
              <a:ext cx="3330900" cy="5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8"/>
            <p:cNvSpPr txBox="1"/>
            <p:nvPr/>
          </p:nvSpPr>
          <p:spPr>
            <a:xfrm flipH="1">
              <a:off x="4598125" y="2333925"/>
              <a:ext cx="3062400" cy="492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Despite being red, Mars is actually a cold place full of iron oxide dust</a:t>
              </a:r>
              <a:endParaRPr>
                <a:solidFill>
                  <a:schemeClr val="accent4"/>
                </a:solidFill>
                <a:latin typeface="Open Sans"/>
                <a:ea typeface="Open Sans"/>
                <a:cs typeface="Open Sans"/>
                <a:sym typeface="Open Sans"/>
              </a:endParaRPr>
            </a:p>
          </p:txBody>
        </p:sp>
        <p:sp>
          <p:nvSpPr>
            <p:cNvPr id="192" name="Google Shape;192;p18"/>
            <p:cNvSpPr txBox="1"/>
            <p:nvPr/>
          </p:nvSpPr>
          <p:spPr>
            <a:xfrm flipH="1">
              <a:off x="2877900" y="2283233"/>
              <a:ext cx="13080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grpSp>
      <p:sp>
        <p:nvSpPr>
          <p:cNvPr id="193" name="Google Shape;193;p18"/>
          <p:cNvSpPr/>
          <p:nvPr/>
        </p:nvSpPr>
        <p:spPr>
          <a:xfrm flipH="1">
            <a:off x="771825" y="2217087"/>
            <a:ext cx="726300" cy="7263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8"/>
          <p:cNvSpPr/>
          <p:nvPr/>
        </p:nvSpPr>
        <p:spPr>
          <a:xfrm>
            <a:off x="6387850" y="3109517"/>
            <a:ext cx="8271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03</a:t>
            </a:r>
            <a:endParaRPr sz="3000"/>
          </a:p>
        </p:txBody>
      </p:sp>
      <p:grpSp>
        <p:nvGrpSpPr>
          <p:cNvPr id="195" name="Google Shape;195;p18"/>
          <p:cNvGrpSpPr/>
          <p:nvPr/>
        </p:nvGrpSpPr>
        <p:grpSpPr>
          <a:xfrm>
            <a:off x="1461500" y="3098867"/>
            <a:ext cx="4782625" cy="583350"/>
            <a:chOff x="1461500" y="3098867"/>
            <a:chExt cx="4782625" cy="583350"/>
          </a:xfrm>
        </p:grpSpPr>
        <p:sp>
          <p:nvSpPr>
            <p:cNvPr id="196" name="Google Shape;196;p18"/>
            <p:cNvSpPr/>
            <p:nvPr/>
          </p:nvSpPr>
          <p:spPr>
            <a:xfrm>
              <a:off x="1461500" y="3109517"/>
              <a:ext cx="3330900" cy="5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8"/>
            <p:cNvSpPr txBox="1"/>
            <p:nvPr/>
          </p:nvSpPr>
          <p:spPr>
            <a:xfrm>
              <a:off x="1461500" y="3149573"/>
              <a:ext cx="3062400" cy="49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the third planet from the Sun and the only one that harbors life</a:t>
              </a:r>
              <a:endParaRPr>
                <a:solidFill>
                  <a:schemeClr val="accent4"/>
                </a:solidFill>
                <a:latin typeface="Open Sans"/>
                <a:ea typeface="Open Sans"/>
                <a:cs typeface="Open Sans"/>
                <a:sym typeface="Open Sans"/>
              </a:endParaRPr>
            </a:p>
          </p:txBody>
        </p:sp>
        <p:sp>
          <p:nvSpPr>
            <p:cNvPr id="198" name="Google Shape;198;p18"/>
            <p:cNvSpPr txBox="1"/>
            <p:nvPr/>
          </p:nvSpPr>
          <p:spPr>
            <a:xfrm>
              <a:off x="4936125" y="3098867"/>
              <a:ext cx="13080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Earth </a:t>
              </a:r>
              <a:endParaRPr sz="1800">
                <a:solidFill>
                  <a:schemeClr val="accent4"/>
                </a:solidFill>
                <a:latin typeface="Righteous"/>
                <a:ea typeface="Righteous"/>
                <a:cs typeface="Righteous"/>
                <a:sym typeface="Righteous"/>
              </a:endParaRPr>
            </a:p>
          </p:txBody>
        </p:sp>
      </p:grpSp>
      <p:sp>
        <p:nvSpPr>
          <p:cNvPr id="199" name="Google Shape;199;p18"/>
          <p:cNvSpPr/>
          <p:nvPr/>
        </p:nvSpPr>
        <p:spPr>
          <a:xfrm>
            <a:off x="7623900" y="3032713"/>
            <a:ext cx="726300" cy="7263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8"/>
          <p:cNvSpPr/>
          <p:nvPr/>
        </p:nvSpPr>
        <p:spPr>
          <a:xfrm flipH="1">
            <a:off x="1907075" y="3925150"/>
            <a:ext cx="8271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04</a:t>
            </a:r>
            <a:endParaRPr sz="3000"/>
          </a:p>
        </p:txBody>
      </p:sp>
      <p:grpSp>
        <p:nvGrpSpPr>
          <p:cNvPr id="201" name="Google Shape;201;p18"/>
          <p:cNvGrpSpPr/>
          <p:nvPr/>
        </p:nvGrpSpPr>
        <p:grpSpPr>
          <a:xfrm>
            <a:off x="2877900" y="3914500"/>
            <a:ext cx="4782625" cy="583350"/>
            <a:chOff x="2877900" y="3914500"/>
            <a:chExt cx="4782625" cy="583350"/>
          </a:xfrm>
        </p:grpSpPr>
        <p:sp>
          <p:nvSpPr>
            <p:cNvPr id="202" name="Google Shape;202;p18"/>
            <p:cNvSpPr/>
            <p:nvPr/>
          </p:nvSpPr>
          <p:spPr>
            <a:xfrm flipH="1">
              <a:off x="4329625" y="3925150"/>
              <a:ext cx="3330900" cy="5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8"/>
            <p:cNvSpPr txBox="1"/>
            <p:nvPr/>
          </p:nvSpPr>
          <p:spPr>
            <a:xfrm flipH="1">
              <a:off x="4598125" y="3965198"/>
              <a:ext cx="3062400" cy="492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Mercury is the closest planet to the Sun and the smallest one</a:t>
              </a:r>
              <a:endParaRPr>
                <a:solidFill>
                  <a:schemeClr val="accent4"/>
                </a:solidFill>
                <a:latin typeface="Open Sans"/>
                <a:ea typeface="Open Sans"/>
                <a:cs typeface="Open Sans"/>
                <a:sym typeface="Open Sans"/>
              </a:endParaRPr>
            </a:p>
          </p:txBody>
        </p:sp>
        <p:sp>
          <p:nvSpPr>
            <p:cNvPr id="204" name="Google Shape;204;p18"/>
            <p:cNvSpPr txBox="1"/>
            <p:nvPr/>
          </p:nvSpPr>
          <p:spPr>
            <a:xfrm flipH="1">
              <a:off x="2877900" y="3914500"/>
              <a:ext cx="13080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Mercury</a:t>
              </a:r>
              <a:endParaRPr sz="1800">
                <a:solidFill>
                  <a:schemeClr val="accent4"/>
                </a:solidFill>
                <a:latin typeface="Righteous"/>
                <a:ea typeface="Righteous"/>
                <a:cs typeface="Righteous"/>
                <a:sym typeface="Righteous"/>
              </a:endParaRPr>
            </a:p>
          </p:txBody>
        </p:sp>
      </p:grpSp>
      <p:sp>
        <p:nvSpPr>
          <p:cNvPr id="205" name="Google Shape;205;p18"/>
          <p:cNvSpPr/>
          <p:nvPr/>
        </p:nvSpPr>
        <p:spPr>
          <a:xfrm flipH="1">
            <a:off x="771800" y="3848375"/>
            <a:ext cx="726300" cy="7263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6" name="Google Shape;206;p18"/>
          <p:cNvGrpSpPr/>
          <p:nvPr/>
        </p:nvGrpSpPr>
        <p:grpSpPr>
          <a:xfrm>
            <a:off x="901004" y="2337804"/>
            <a:ext cx="467885" cy="467885"/>
            <a:chOff x="-608159" y="4675604"/>
            <a:chExt cx="467885" cy="467885"/>
          </a:xfrm>
        </p:grpSpPr>
        <p:sp>
          <p:nvSpPr>
            <p:cNvPr id="207" name="Google Shape;207;p18"/>
            <p:cNvSpPr/>
            <p:nvPr/>
          </p:nvSpPr>
          <p:spPr>
            <a:xfrm>
              <a:off x="-608159" y="4675604"/>
              <a:ext cx="467885" cy="467885"/>
            </a:xfrm>
            <a:custGeom>
              <a:rect b="b" l="l" r="r" t="t"/>
              <a:pathLst>
                <a:path extrusionOk="0" h="7004" w="7004">
                  <a:moveTo>
                    <a:pt x="3499" y="0"/>
                  </a:moveTo>
                  <a:cubicBezTo>
                    <a:pt x="1567" y="0"/>
                    <a:pt x="0" y="1567"/>
                    <a:pt x="0" y="3504"/>
                  </a:cubicBezTo>
                  <a:cubicBezTo>
                    <a:pt x="0" y="5436"/>
                    <a:pt x="1567" y="7003"/>
                    <a:pt x="3499" y="7003"/>
                  </a:cubicBezTo>
                  <a:cubicBezTo>
                    <a:pt x="5436" y="7003"/>
                    <a:pt x="7003" y="5436"/>
                    <a:pt x="7003" y="3504"/>
                  </a:cubicBezTo>
                  <a:cubicBezTo>
                    <a:pt x="7003" y="1567"/>
                    <a:pt x="5436" y="0"/>
                    <a:pt x="349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8"/>
            <p:cNvSpPr/>
            <p:nvPr/>
          </p:nvSpPr>
          <p:spPr>
            <a:xfrm>
              <a:off x="-555719" y="4728377"/>
              <a:ext cx="362604" cy="362604"/>
            </a:xfrm>
            <a:custGeom>
              <a:rect b="b" l="l" r="r" t="t"/>
              <a:pathLst>
                <a:path extrusionOk="0" h="5428" w="5428">
                  <a:moveTo>
                    <a:pt x="5" y="2481"/>
                  </a:moveTo>
                  <a:cubicBezTo>
                    <a:pt x="5" y="2486"/>
                    <a:pt x="5" y="2486"/>
                    <a:pt x="5" y="2486"/>
                  </a:cubicBezTo>
                  <a:cubicBezTo>
                    <a:pt x="5" y="2484"/>
                    <a:pt x="6" y="2482"/>
                    <a:pt x="6" y="2481"/>
                  </a:cubicBezTo>
                  <a:close/>
                  <a:moveTo>
                    <a:pt x="2943" y="0"/>
                  </a:moveTo>
                  <a:cubicBezTo>
                    <a:pt x="2943" y="0"/>
                    <a:pt x="2943" y="5"/>
                    <a:pt x="2943" y="5"/>
                  </a:cubicBezTo>
                  <a:lnTo>
                    <a:pt x="2943" y="471"/>
                  </a:lnTo>
                  <a:cubicBezTo>
                    <a:pt x="2943" y="594"/>
                    <a:pt x="2847" y="690"/>
                    <a:pt x="2723" y="690"/>
                  </a:cubicBezTo>
                  <a:lnTo>
                    <a:pt x="2714" y="690"/>
                  </a:lnTo>
                  <a:cubicBezTo>
                    <a:pt x="2595" y="690"/>
                    <a:pt x="2500" y="590"/>
                    <a:pt x="2490" y="471"/>
                  </a:cubicBezTo>
                  <a:lnTo>
                    <a:pt x="2490" y="5"/>
                  </a:lnTo>
                  <a:cubicBezTo>
                    <a:pt x="2500" y="5"/>
                    <a:pt x="2500" y="0"/>
                    <a:pt x="2500" y="0"/>
                  </a:cubicBezTo>
                  <a:lnTo>
                    <a:pt x="2500" y="0"/>
                  </a:lnTo>
                  <a:cubicBezTo>
                    <a:pt x="1172" y="105"/>
                    <a:pt x="117" y="1158"/>
                    <a:pt x="6" y="2481"/>
                  </a:cubicBezTo>
                  <a:lnTo>
                    <a:pt x="471" y="2481"/>
                  </a:lnTo>
                  <a:cubicBezTo>
                    <a:pt x="595" y="2486"/>
                    <a:pt x="695" y="2586"/>
                    <a:pt x="695" y="2709"/>
                  </a:cubicBezTo>
                  <a:cubicBezTo>
                    <a:pt x="695" y="2833"/>
                    <a:pt x="595" y="2933"/>
                    <a:pt x="471" y="2933"/>
                  </a:cubicBezTo>
                  <a:lnTo>
                    <a:pt x="1" y="2933"/>
                  </a:lnTo>
                  <a:cubicBezTo>
                    <a:pt x="106" y="4263"/>
                    <a:pt x="1170" y="5322"/>
                    <a:pt x="2500" y="5427"/>
                  </a:cubicBezTo>
                  <a:cubicBezTo>
                    <a:pt x="2500" y="5423"/>
                    <a:pt x="2500" y="5414"/>
                    <a:pt x="2490" y="5409"/>
                  </a:cubicBezTo>
                  <a:lnTo>
                    <a:pt x="2490" y="4948"/>
                  </a:lnTo>
                  <a:cubicBezTo>
                    <a:pt x="2500" y="4824"/>
                    <a:pt x="2595" y="4729"/>
                    <a:pt x="2714" y="4724"/>
                  </a:cubicBezTo>
                  <a:lnTo>
                    <a:pt x="2723" y="4724"/>
                  </a:lnTo>
                  <a:cubicBezTo>
                    <a:pt x="2847" y="4724"/>
                    <a:pt x="2943" y="4824"/>
                    <a:pt x="2943" y="4948"/>
                  </a:cubicBezTo>
                  <a:lnTo>
                    <a:pt x="2943" y="5409"/>
                  </a:lnTo>
                  <a:cubicBezTo>
                    <a:pt x="2943" y="5414"/>
                    <a:pt x="2943" y="5418"/>
                    <a:pt x="2943" y="5423"/>
                  </a:cubicBezTo>
                  <a:cubicBezTo>
                    <a:pt x="4267" y="5313"/>
                    <a:pt x="5323" y="4258"/>
                    <a:pt x="5428" y="2933"/>
                  </a:cubicBezTo>
                  <a:lnTo>
                    <a:pt x="4971" y="2933"/>
                  </a:lnTo>
                  <a:cubicBezTo>
                    <a:pt x="4848" y="2933"/>
                    <a:pt x="4747" y="2833"/>
                    <a:pt x="4747" y="2709"/>
                  </a:cubicBezTo>
                  <a:cubicBezTo>
                    <a:pt x="4747" y="2586"/>
                    <a:pt x="4848" y="2486"/>
                    <a:pt x="4971" y="2481"/>
                  </a:cubicBezTo>
                  <a:lnTo>
                    <a:pt x="5428" y="2481"/>
                  </a:lnTo>
                  <a:cubicBezTo>
                    <a:pt x="5318" y="1165"/>
                    <a:pt x="4263" y="110"/>
                    <a:pt x="29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8"/>
            <p:cNvSpPr/>
            <p:nvPr/>
          </p:nvSpPr>
          <p:spPr>
            <a:xfrm>
              <a:off x="-498002" y="4873003"/>
              <a:ext cx="97398" cy="98667"/>
            </a:xfrm>
            <a:custGeom>
              <a:rect b="b" l="l" r="r" t="t"/>
              <a:pathLst>
                <a:path extrusionOk="0" h="1477" w="1458">
                  <a:moveTo>
                    <a:pt x="713" y="1"/>
                  </a:moveTo>
                  <a:cubicBezTo>
                    <a:pt x="658" y="1"/>
                    <a:pt x="603" y="28"/>
                    <a:pt x="580" y="88"/>
                  </a:cubicBezTo>
                  <a:lnTo>
                    <a:pt x="23" y="1376"/>
                  </a:lnTo>
                  <a:cubicBezTo>
                    <a:pt x="0" y="1421"/>
                    <a:pt x="37" y="1476"/>
                    <a:pt x="91" y="1476"/>
                  </a:cubicBezTo>
                  <a:lnTo>
                    <a:pt x="1457" y="1476"/>
                  </a:lnTo>
                  <a:lnTo>
                    <a:pt x="854" y="88"/>
                  </a:lnTo>
                  <a:cubicBezTo>
                    <a:pt x="827" y="28"/>
                    <a:pt x="772" y="1"/>
                    <a:pt x="7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8"/>
            <p:cNvSpPr/>
            <p:nvPr/>
          </p:nvSpPr>
          <p:spPr>
            <a:xfrm>
              <a:off x="-350637" y="4866857"/>
              <a:ext cx="100137" cy="104813"/>
            </a:xfrm>
            <a:custGeom>
              <a:rect b="b" l="l" r="r" t="t"/>
              <a:pathLst>
                <a:path extrusionOk="0" h="1569" w="1499">
                  <a:moveTo>
                    <a:pt x="757" y="1"/>
                  </a:moveTo>
                  <a:cubicBezTo>
                    <a:pt x="701" y="1"/>
                    <a:pt x="648" y="33"/>
                    <a:pt x="626" y="88"/>
                  </a:cubicBezTo>
                  <a:lnTo>
                    <a:pt x="1" y="1568"/>
                  </a:lnTo>
                  <a:lnTo>
                    <a:pt x="1408" y="1568"/>
                  </a:lnTo>
                  <a:cubicBezTo>
                    <a:pt x="1462" y="1568"/>
                    <a:pt x="1499" y="1518"/>
                    <a:pt x="1476" y="1468"/>
                  </a:cubicBezTo>
                  <a:lnTo>
                    <a:pt x="901" y="88"/>
                  </a:lnTo>
                  <a:cubicBezTo>
                    <a:pt x="873" y="33"/>
                    <a:pt x="818" y="1"/>
                    <a:pt x="768" y="1"/>
                  </a:cubicBezTo>
                  <a:cubicBezTo>
                    <a:pt x="764" y="1"/>
                    <a:pt x="761" y="1"/>
                    <a:pt x="75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8"/>
            <p:cNvSpPr/>
            <p:nvPr/>
          </p:nvSpPr>
          <p:spPr>
            <a:xfrm>
              <a:off x="-442824" y="4825106"/>
              <a:ext cx="136812" cy="146565"/>
            </a:xfrm>
            <a:custGeom>
              <a:rect b="b" l="l" r="r" t="t"/>
              <a:pathLst>
                <a:path extrusionOk="0" h="2194" w="2048">
                  <a:moveTo>
                    <a:pt x="1024" y="1"/>
                  </a:moveTo>
                  <a:cubicBezTo>
                    <a:pt x="969" y="1"/>
                    <a:pt x="915" y="33"/>
                    <a:pt x="887" y="92"/>
                  </a:cubicBezTo>
                  <a:lnTo>
                    <a:pt x="1" y="2193"/>
                  </a:lnTo>
                  <a:lnTo>
                    <a:pt x="2048" y="2193"/>
                  </a:lnTo>
                  <a:lnTo>
                    <a:pt x="1161" y="92"/>
                  </a:lnTo>
                  <a:cubicBezTo>
                    <a:pt x="1138" y="33"/>
                    <a:pt x="1079" y="1"/>
                    <a:pt x="10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 name="Google Shape;212;p18"/>
          <p:cNvGrpSpPr/>
          <p:nvPr/>
        </p:nvGrpSpPr>
        <p:grpSpPr>
          <a:xfrm>
            <a:off x="935643" y="3972229"/>
            <a:ext cx="398609" cy="467883"/>
            <a:chOff x="-2732" y="4661241"/>
            <a:chExt cx="398609" cy="467883"/>
          </a:xfrm>
        </p:grpSpPr>
        <p:sp>
          <p:nvSpPr>
            <p:cNvPr id="213" name="Google Shape;213;p18"/>
            <p:cNvSpPr/>
            <p:nvPr/>
          </p:nvSpPr>
          <p:spPr>
            <a:xfrm>
              <a:off x="52179" y="4839736"/>
              <a:ext cx="287852" cy="289388"/>
            </a:xfrm>
            <a:custGeom>
              <a:rect b="b" l="l" r="r" t="t"/>
              <a:pathLst>
                <a:path extrusionOk="0" h="4332" w="4309">
                  <a:moveTo>
                    <a:pt x="2152" y="1"/>
                  </a:moveTo>
                  <a:lnTo>
                    <a:pt x="1" y="951"/>
                  </a:lnTo>
                  <a:lnTo>
                    <a:pt x="1" y="3263"/>
                  </a:lnTo>
                  <a:cubicBezTo>
                    <a:pt x="1" y="3345"/>
                    <a:pt x="51" y="3422"/>
                    <a:pt x="129" y="3459"/>
                  </a:cubicBezTo>
                  <a:lnTo>
                    <a:pt x="2070" y="4313"/>
                  </a:lnTo>
                  <a:cubicBezTo>
                    <a:pt x="2097" y="4327"/>
                    <a:pt x="2125" y="4331"/>
                    <a:pt x="2152" y="4331"/>
                  </a:cubicBezTo>
                  <a:cubicBezTo>
                    <a:pt x="2184" y="4331"/>
                    <a:pt x="2212" y="4327"/>
                    <a:pt x="2239" y="4313"/>
                  </a:cubicBezTo>
                  <a:lnTo>
                    <a:pt x="4180" y="3459"/>
                  </a:lnTo>
                  <a:cubicBezTo>
                    <a:pt x="4258" y="3422"/>
                    <a:pt x="4308" y="3345"/>
                    <a:pt x="4308" y="3263"/>
                  </a:cubicBezTo>
                  <a:lnTo>
                    <a:pt x="4308" y="951"/>
                  </a:lnTo>
                  <a:lnTo>
                    <a:pt x="2152"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8"/>
            <p:cNvSpPr/>
            <p:nvPr/>
          </p:nvSpPr>
          <p:spPr>
            <a:xfrm>
              <a:off x="52179" y="4903264"/>
              <a:ext cx="287852" cy="225859"/>
            </a:xfrm>
            <a:custGeom>
              <a:rect b="b" l="l" r="r" t="t"/>
              <a:pathLst>
                <a:path extrusionOk="0" h="3381" w="4309">
                  <a:moveTo>
                    <a:pt x="1" y="0"/>
                  </a:moveTo>
                  <a:lnTo>
                    <a:pt x="1" y="2312"/>
                  </a:lnTo>
                  <a:cubicBezTo>
                    <a:pt x="1" y="2394"/>
                    <a:pt x="51" y="2471"/>
                    <a:pt x="129" y="2503"/>
                  </a:cubicBezTo>
                  <a:lnTo>
                    <a:pt x="2070" y="3362"/>
                  </a:lnTo>
                  <a:cubicBezTo>
                    <a:pt x="2097" y="3376"/>
                    <a:pt x="2125" y="3380"/>
                    <a:pt x="2152" y="3380"/>
                  </a:cubicBezTo>
                  <a:cubicBezTo>
                    <a:pt x="2184" y="3380"/>
                    <a:pt x="2212" y="3376"/>
                    <a:pt x="2239" y="3362"/>
                  </a:cubicBezTo>
                  <a:lnTo>
                    <a:pt x="4180" y="2503"/>
                  </a:lnTo>
                  <a:cubicBezTo>
                    <a:pt x="4258" y="2471"/>
                    <a:pt x="4308" y="2394"/>
                    <a:pt x="4308" y="2312"/>
                  </a:cubicBezTo>
                  <a:lnTo>
                    <a:pt x="4308" y="0"/>
                  </a:lnTo>
                  <a:lnTo>
                    <a:pt x="2152" y="950"/>
                  </a:lnTo>
                  <a:lnTo>
                    <a:pt x="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8"/>
            <p:cNvSpPr/>
            <p:nvPr/>
          </p:nvSpPr>
          <p:spPr>
            <a:xfrm>
              <a:off x="107758" y="4661241"/>
              <a:ext cx="176425" cy="248438"/>
            </a:xfrm>
            <a:custGeom>
              <a:rect b="b" l="l" r="r" t="t"/>
              <a:pathLst>
                <a:path extrusionOk="0" h="3719" w="2641">
                  <a:moveTo>
                    <a:pt x="1312" y="0"/>
                  </a:moveTo>
                  <a:cubicBezTo>
                    <a:pt x="616" y="0"/>
                    <a:pt x="9" y="570"/>
                    <a:pt x="5" y="1321"/>
                  </a:cubicBezTo>
                  <a:cubicBezTo>
                    <a:pt x="0" y="1764"/>
                    <a:pt x="215" y="2157"/>
                    <a:pt x="548" y="2399"/>
                  </a:cubicBezTo>
                  <a:cubicBezTo>
                    <a:pt x="644" y="2467"/>
                    <a:pt x="699" y="2581"/>
                    <a:pt x="699" y="2696"/>
                  </a:cubicBezTo>
                  <a:lnTo>
                    <a:pt x="699" y="3454"/>
                  </a:lnTo>
                  <a:cubicBezTo>
                    <a:pt x="699" y="3600"/>
                    <a:pt x="818" y="3719"/>
                    <a:pt x="964" y="3719"/>
                  </a:cubicBezTo>
                  <a:lnTo>
                    <a:pt x="1681" y="3719"/>
                  </a:lnTo>
                  <a:cubicBezTo>
                    <a:pt x="1827" y="3719"/>
                    <a:pt x="1946" y="3600"/>
                    <a:pt x="1946" y="3454"/>
                  </a:cubicBezTo>
                  <a:lnTo>
                    <a:pt x="1946" y="2696"/>
                  </a:lnTo>
                  <a:cubicBezTo>
                    <a:pt x="1946" y="2581"/>
                    <a:pt x="2001" y="2467"/>
                    <a:pt x="2092" y="2399"/>
                  </a:cubicBezTo>
                  <a:cubicBezTo>
                    <a:pt x="2426" y="2161"/>
                    <a:pt x="2640" y="1768"/>
                    <a:pt x="2640" y="1325"/>
                  </a:cubicBezTo>
                  <a:cubicBezTo>
                    <a:pt x="2640" y="622"/>
                    <a:pt x="2083" y="10"/>
                    <a:pt x="1320" y="0"/>
                  </a:cubicBezTo>
                  <a:cubicBezTo>
                    <a:pt x="1317" y="0"/>
                    <a:pt x="1315" y="0"/>
                    <a:pt x="131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8"/>
            <p:cNvSpPr/>
            <p:nvPr/>
          </p:nvSpPr>
          <p:spPr>
            <a:xfrm>
              <a:off x="149844" y="4700922"/>
              <a:ext cx="92521" cy="181302"/>
            </a:xfrm>
            <a:custGeom>
              <a:rect b="b" l="l" r="r" t="t"/>
              <a:pathLst>
                <a:path extrusionOk="0" h="2714" w="1385">
                  <a:moveTo>
                    <a:pt x="690" y="0"/>
                  </a:moveTo>
                  <a:cubicBezTo>
                    <a:pt x="576" y="0"/>
                    <a:pt x="480" y="96"/>
                    <a:pt x="480" y="215"/>
                  </a:cubicBezTo>
                  <a:lnTo>
                    <a:pt x="480" y="439"/>
                  </a:lnTo>
                  <a:lnTo>
                    <a:pt x="348" y="361"/>
                  </a:lnTo>
                  <a:cubicBezTo>
                    <a:pt x="314" y="341"/>
                    <a:pt x="276" y="332"/>
                    <a:pt x="239" y="332"/>
                  </a:cubicBezTo>
                  <a:cubicBezTo>
                    <a:pt x="166" y="332"/>
                    <a:pt x="95" y="369"/>
                    <a:pt x="55" y="439"/>
                  </a:cubicBezTo>
                  <a:cubicBezTo>
                    <a:pt x="0" y="539"/>
                    <a:pt x="32" y="667"/>
                    <a:pt x="133" y="727"/>
                  </a:cubicBezTo>
                  <a:lnTo>
                    <a:pt x="270" y="804"/>
                  </a:lnTo>
                  <a:lnTo>
                    <a:pt x="133" y="882"/>
                  </a:lnTo>
                  <a:cubicBezTo>
                    <a:pt x="32" y="941"/>
                    <a:pt x="0" y="1069"/>
                    <a:pt x="55" y="1170"/>
                  </a:cubicBezTo>
                  <a:cubicBezTo>
                    <a:pt x="95" y="1237"/>
                    <a:pt x="168" y="1276"/>
                    <a:pt x="242" y="1276"/>
                  </a:cubicBezTo>
                  <a:cubicBezTo>
                    <a:pt x="278" y="1276"/>
                    <a:pt x="315" y="1267"/>
                    <a:pt x="348" y="1247"/>
                  </a:cubicBezTo>
                  <a:lnTo>
                    <a:pt x="480" y="1170"/>
                  </a:lnTo>
                  <a:lnTo>
                    <a:pt x="480" y="2499"/>
                  </a:lnTo>
                  <a:cubicBezTo>
                    <a:pt x="480" y="2620"/>
                    <a:pt x="576" y="2714"/>
                    <a:pt x="691" y="2714"/>
                  </a:cubicBezTo>
                  <a:cubicBezTo>
                    <a:pt x="694" y="2714"/>
                    <a:pt x="697" y="2714"/>
                    <a:pt x="699" y="2714"/>
                  </a:cubicBezTo>
                  <a:cubicBezTo>
                    <a:pt x="818" y="2705"/>
                    <a:pt x="905" y="2609"/>
                    <a:pt x="905" y="2495"/>
                  </a:cubicBezTo>
                  <a:lnTo>
                    <a:pt x="905" y="1170"/>
                  </a:lnTo>
                  <a:lnTo>
                    <a:pt x="1037" y="1247"/>
                  </a:lnTo>
                  <a:cubicBezTo>
                    <a:pt x="1070" y="1267"/>
                    <a:pt x="1107" y="1276"/>
                    <a:pt x="1143" y="1276"/>
                  </a:cubicBezTo>
                  <a:cubicBezTo>
                    <a:pt x="1216" y="1276"/>
                    <a:pt x="1288" y="1237"/>
                    <a:pt x="1325" y="1170"/>
                  </a:cubicBezTo>
                  <a:cubicBezTo>
                    <a:pt x="1385" y="1069"/>
                    <a:pt x="1353" y="941"/>
                    <a:pt x="1248" y="882"/>
                  </a:cubicBezTo>
                  <a:lnTo>
                    <a:pt x="1115" y="804"/>
                  </a:lnTo>
                  <a:lnTo>
                    <a:pt x="1248" y="727"/>
                  </a:lnTo>
                  <a:cubicBezTo>
                    <a:pt x="1353" y="667"/>
                    <a:pt x="1385" y="539"/>
                    <a:pt x="1325" y="439"/>
                  </a:cubicBezTo>
                  <a:cubicBezTo>
                    <a:pt x="1289" y="369"/>
                    <a:pt x="1218" y="332"/>
                    <a:pt x="1145" y="332"/>
                  </a:cubicBezTo>
                  <a:cubicBezTo>
                    <a:pt x="1109" y="332"/>
                    <a:pt x="1071" y="341"/>
                    <a:pt x="1037" y="361"/>
                  </a:cubicBezTo>
                  <a:lnTo>
                    <a:pt x="905" y="439"/>
                  </a:lnTo>
                  <a:lnTo>
                    <a:pt x="905" y="215"/>
                  </a:lnTo>
                  <a:cubicBezTo>
                    <a:pt x="905" y="96"/>
                    <a:pt x="809" y="0"/>
                    <a:pt x="69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8"/>
            <p:cNvSpPr/>
            <p:nvPr/>
          </p:nvSpPr>
          <p:spPr>
            <a:xfrm>
              <a:off x="154386" y="4858373"/>
              <a:ext cx="83436" cy="51304"/>
            </a:xfrm>
            <a:custGeom>
              <a:rect b="b" l="l" r="r" t="t"/>
              <a:pathLst>
                <a:path extrusionOk="0" h="768" w="1249">
                  <a:moveTo>
                    <a:pt x="1" y="0"/>
                  </a:moveTo>
                  <a:lnTo>
                    <a:pt x="1" y="498"/>
                  </a:lnTo>
                  <a:cubicBezTo>
                    <a:pt x="1" y="649"/>
                    <a:pt x="120" y="768"/>
                    <a:pt x="266" y="768"/>
                  </a:cubicBezTo>
                  <a:lnTo>
                    <a:pt x="983" y="768"/>
                  </a:lnTo>
                  <a:cubicBezTo>
                    <a:pt x="1129" y="768"/>
                    <a:pt x="1248" y="649"/>
                    <a:pt x="1248" y="498"/>
                  </a:cubicBezTo>
                  <a:lnTo>
                    <a:pt x="1248"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8"/>
            <p:cNvSpPr/>
            <p:nvPr/>
          </p:nvSpPr>
          <p:spPr>
            <a:xfrm>
              <a:off x="-2732" y="4903531"/>
              <a:ext cx="199339" cy="122583"/>
            </a:xfrm>
            <a:custGeom>
              <a:rect b="b" l="l" r="r" t="t"/>
              <a:pathLst>
                <a:path extrusionOk="0" h="1835" w="2984">
                  <a:moveTo>
                    <a:pt x="832" y="1"/>
                  </a:moveTo>
                  <a:lnTo>
                    <a:pt x="69" y="768"/>
                  </a:lnTo>
                  <a:cubicBezTo>
                    <a:pt x="0" y="837"/>
                    <a:pt x="19" y="955"/>
                    <a:pt x="110" y="996"/>
                  </a:cubicBezTo>
                  <a:lnTo>
                    <a:pt x="1855" y="1819"/>
                  </a:lnTo>
                  <a:cubicBezTo>
                    <a:pt x="1875" y="1830"/>
                    <a:pt x="1896" y="1835"/>
                    <a:pt x="1917" y="1835"/>
                  </a:cubicBezTo>
                  <a:cubicBezTo>
                    <a:pt x="1949" y="1835"/>
                    <a:pt x="1981" y="1823"/>
                    <a:pt x="2006" y="1800"/>
                  </a:cubicBezTo>
                  <a:lnTo>
                    <a:pt x="2983" y="946"/>
                  </a:lnTo>
                  <a:lnTo>
                    <a:pt x="83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8"/>
            <p:cNvSpPr/>
            <p:nvPr/>
          </p:nvSpPr>
          <p:spPr>
            <a:xfrm>
              <a:off x="196538" y="4903531"/>
              <a:ext cx="199339" cy="122583"/>
            </a:xfrm>
            <a:custGeom>
              <a:rect b="b" l="l" r="r" t="t"/>
              <a:pathLst>
                <a:path extrusionOk="0" h="1835" w="2984">
                  <a:moveTo>
                    <a:pt x="2152" y="1"/>
                  </a:moveTo>
                  <a:lnTo>
                    <a:pt x="0" y="946"/>
                  </a:lnTo>
                  <a:lnTo>
                    <a:pt x="973" y="1800"/>
                  </a:lnTo>
                  <a:cubicBezTo>
                    <a:pt x="998" y="1823"/>
                    <a:pt x="1032" y="1835"/>
                    <a:pt x="1065" y="1835"/>
                  </a:cubicBezTo>
                  <a:cubicBezTo>
                    <a:pt x="1087" y="1835"/>
                    <a:pt x="1109" y="1830"/>
                    <a:pt x="1129" y="1819"/>
                  </a:cubicBezTo>
                  <a:lnTo>
                    <a:pt x="2874" y="996"/>
                  </a:lnTo>
                  <a:cubicBezTo>
                    <a:pt x="2961" y="955"/>
                    <a:pt x="2983" y="837"/>
                    <a:pt x="2915" y="768"/>
                  </a:cubicBezTo>
                  <a:lnTo>
                    <a:pt x="2152"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 name="Google Shape;220;p18"/>
          <p:cNvGrpSpPr/>
          <p:nvPr/>
        </p:nvGrpSpPr>
        <p:grpSpPr>
          <a:xfrm>
            <a:off x="7749484" y="3175066"/>
            <a:ext cx="475165" cy="441631"/>
            <a:chOff x="488597" y="4675604"/>
            <a:chExt cx="475165" cy="441631"/>
          </a:xfrm>
        </p:grpSpPr>
        <p:sp>
          <p:nvSpPr>
            <p:cNvPr id="221" name="Google Shape;221;p18"/>
            <p:cNvSpPr/>
            <p:nvPr/>
          </p:nvSpPr>
          <p:spPr>
            <a:xfrm>
              <a:off x="488597" y="4675604"/>
              <a:ext cx="251779" cy="441631"/>
            </a:xfrm>
            <a:custGeom>
              <a:rect b="b" l="l" r="r" t="t"/>
              <a:pathLst>
                <a:path extrusionOk="0" h="6611" w="3769">
                  <a:moveTo>
                    <a:pt x="2695" y="0"/>
                  </a:moveTo>
                  <a:cubicBezTo>
                    <a:pt x="2234" y="0"/>
                    <a:pt x="1832" y="315"/>
                    <a:pt x="1686" y="772"/>
                  </a:cubicBezTo>
                  <a:cubicBezTo>
                    <a:pt x="1681" y="772"/>
                    <a:pt x="1676" y="772"/>
                    <a:pt x="1672" y="772"/>
                  </a:cubicBezTo>
                  <a:cubicBezTo>
                    <a:pt x="1003" y="772"/>
                    <a:pt x="499" y="1421"/>
                    <a:pt x="617" y="2124"/>
                  </a:cubicBezTo>
                  <a:cubicBezTo>
                    <a:pt x="215" y="2357"/>
                    <a:pt x="0" y="2828"/>
                    <a:pt x="64" y="3308"/>
                  </a:cubicBezTo>
                  <a:cubicBezTo>
                    <a:pt x="119" y="3746"/>
                    <a:pt x="411" y="4107"/>
                    <a:pt x="800" y="4239"/>
                  </a:cubicBezTo>
                  <a:cubicBezTo>
                    <a:pt x="649" y="4893"/>
                    <a:pt x="1042" y="5532"/>
                    <a:pt x="1640" y="5651"/>
                  </a:cubicBezTo>
                  <a:cubicBezTo>
                    <a:pt x="1727" y="6195"/>
                    <a:pt x="2165" y="6610"/>
                    <a:pt x="2695" y="6610"/>
                  </a:cubicBezTo>
                  <a:cubicBezTo>
                    <a:pt x="3317" y="6610"/>
                    <a:pt x="3769" y="6048"/>
                    <a:pt x="3769" y="5500"/>
                  </a:cubicBezTo>
                  <a:lnTo>
                    <a:pt x="3769" y="1151"/>
                  </a:lnTo>
                  <a:cubicBezTo>
                    <a:pt x="3769" y="516"/>
                    <a:pt x="3285" y="0"/>
                    <a:pt x="26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8"/>
            <p:cNvSpPr/>
            <p:nvPr/>
          </p:nvSpPr>
          <p:spPr>
            <a:xfrm>
              <a:off x="516052" y="4704262"/>
              <a:ext cx="195999" cy="384248"/>
            </a:xfrm>
            <a:custGeom>
              <a:rect b="b" l="l" r="r" t="t"/>
              <a:pathLst>
                <a:path extrusionOk="0" h="5752" w="2934">
                  <a:moveTo>
                    <a:pt x="1962" y="2020"/>
                  </a:moveTo>
                  <a:cubicBezTo>
                    <a:pt x="1991" y="2020"/>
                    <a:pt x="2019" y="2026"/>
                    <a:pt x="2047" y="2038"/>
                  </a:cubicBezTo>
                  <a:cubicBezTo>
                    <a:pt x="2156" y="2088"/>
                    <a:pt x="2207" y="2212"/>
                    <a:pt x="2156" y="2321"/>
                  </a:cubicBezTo>
                  <a:cubicBezTo>
                    <a:pt x="2120" y="2403"/>
                    <a:pt x="2106" y="2490"/>
                    <a:pt x="2120" y="2582"/>
                  </a:cubicBezTo>
                  <a:cubicBezTo>
                    <a:pt x="2154" y="2577"/>
                    <a:pt x="2188" y="2575"/>
                    <a:pt x="2223" y="2575"/>
                  </a:cubicBezTo>
                  <a:cubicBezTo>
                    <a:pt x="2302" y="2575"/>
                    <a:pt x="2381" y="2587"/>
                    <a:pt x="2458" y="2609"/>
                  </a:cubicBezTo>
                  <a:cubicBezTo>
                    <a:pt x="2572" y="2646"/>
                    <a:pt x="2636" y="2764"/>
                    <a:pt x="2600" y="2879"/>
                  </a:cubicBezTo>
                  <a:cubicBezTo>
                    <a:pt x="2570" y="2970"/>
                    <a:pt x="2488" y="3026"/>
                    <a:pt x="2398" y="3026"/>
                  </a:cubicBezTo>
                  <a:cubicBezTo>
                    <a:pt x="2376" y="3026"/>
                    <a:pt x="2353" y="3023"/>
                    <a:pt x="2330" y="3016"/>
                  </a:cubicBezTo>
                  <a:cubicBezTo>
                    <a:pt x="2298" y="3006"/>
                    <a:pt x="2266" y="3001"/>
                    <a:pt x="2234" y="3001"/>
                  </a:cubicBezTo>
                  <a:cubicBezTo>
                    <a:pt x="2206" y="3001"/>
                    <a:pt x="2177" y="3005"/>
                    <a:pt x="2147" y="3011"/>
                  </a:cubicBezTo>
                  <a:cubicBezTo>
                    <a:pt x="1933" y="3061"/>
                    <a:pt x="1796" y="3303"/>
                    <a:pt x="1846" y="3550"/>
                  </a:cubicBezTo>
                  <a:cubicBezTo>
                    <a:pt x="1873" y="3683"/>
                    <a:pt x="1773" y="3806"/>
                    <a:pt x="1636" y="3806"/>
                  </a:cubicBezTo>
                  <a:cubicBezTo>
                    <a:pt x="1535" y="3806"/>
                    <a:pt x="1448" y="3733"/>
                    <a:pt x="1426" y="3632"/>
                  </a:cubicBezTo>
                  <a:cubicBezTo>
                    <a:pt x="1371" y="3354"/>
                    <a:pt x="1448" y="3080"/>
                    <a:pt x="1608" y="2879"/>
                  </a:cubicBezTo>
                  <a:cubicBezTo>
                    <a:pt x="1645" y="2833"/>
                    <a:pt x="1681" y="2796"/>
                    <a:pt x="1727" y="2760"/>
                  </a:cubicBezTo>
                  <a:cubicBezTo>
                    <a:pt x="1686" y="2678"/>
                    <a:pt x="1649" y="2408"/>
                    <a:pt x="1768" y="2148"/>
                  </a:cubicBezTo>
                  <a:cubicBezTo>
                    <a:pt x="1802" y="2066"/>
                    <a:pt x="1881" y="2020"/>
                    <a:pt x="1962" y="2020"/>
                  </a:cubicBezTo>
                  <a:close/>
                  <a:moveTo>
                    <a:pt x="2289" y="1"/>
                  </a:moveTo>
                  <a:cubicBezTo>
                    <a:pt x="1974" y="1"/>
                    <a:pt x="1704" y="256"/>
                    <a:pt x="1654" y="608"/>
                  </a:cubicBezTo>
                  <a:cubicBezTo>
                    <a:pt x="1638" y="715"/>
                    <a:pt x="1546" y="792"/>
                    <a:pt x="1441" y="792"/>
                  </a:cubicBezTo>
                  <a:cubicBezTo>
                    <a:pt x="1426" y="792"/>
                    <a:pt x="1410" y="790"/>
                    <a:pt x="1394" y="786"/>
                  </a:cubicBezTo>
                  <a:cubicBezTo>
                    <a:pt x="1348" y="775"/>
                    <a:pt x="1302" y="770"/>
                    <a:pt x="1258" y="770"/>
                  </a:cubicBezTo>
                  <a:cubicBezTo>
                    <a:pt x="884" y="770"/>
                    <a:pt x="585" y="1146"/>
                    <a:pt x="622" y="1563"/>
                  </a:cubicBezTo>
                  <a:cubicBezTo>
                    <a:pt x="653" y="1560"/>
                    <a:pt x="684" y="1558"/>
                    <a:pt x="715" y="1558"/>
                  </a:cubicBezTo>
                  <a:cubicBezTo>
                    <a:pt x="873" y="1558"/>
                    <a:pt x="1036" y="1597"/>
                    <a:pt x="1188" y="1677"/>
                  </a:cubicBezTo>
                  <a:cubicBezTo>
                    <a:pt x="1293" y="1732"/>
                    <a:pt x="1334" y="1860"/>
                    <a:pt x="1279" y="1965"/>
                  </a:cubicBezTo>
                  <a:cubicBezTo>
                    <a:pt x="1241" y="2038"/>
                    <a:pt x="1167" y="2081"/>
                    <a:pt x="1090" y="2081"/>
                  </a:cubicBezTo>
                  <a:cubicBezTo>
                    <a:pt x="1057" y="2081"/>
                    <a:pt x="1023" y="2073"/>
                    <a:pt x="992" y="2056"/>
                  </a:cubicBezTo>
                  <a:cubicBezTo>
                    <a:pt x="897" y="2007"/>
                    <a:pt x="801" y="1984"/>
                    <a:pt x="707" y="1984"/>
                  </a:cubicBezTo>
                  <a:cubicBezTo>
                    <a:pt x="327" y="1984"/>
                    <a:pt x="1" y="2365"/>
                    <a:pt x="96" y="2879"/>
                  </a:cubicBezTo>
                  <a:cubicBezTo>
                    <a:pt x="146" y="3166"/>
                    <a:pt x="347" y="3418"/>
                    <a:pt x="685" y="3436"/>
                  </a:cubicBezTo>
                  <a:cubicBezTo>
                    <a:pt x="841" y="3445"/>
                    <a:pt x="937" y="3605"/>
                    <a:pt x="868" y="3742"/>
                  </a:cubicBezTo>
                  <a:cubicBezTo>
                    <a:pt x="818" y="3847"/>
                    <a:pt x="791" y="3970"/>
                    <a:pt x="791" y="4089"/>
                  </a:cubicBezTo>
                  <a:cubicBezTo>
                    <a:pt x="791" y="4491"/>
                    <a:pt x="1078" y="4815"/>
                    <a:pt x="1435" y="4815"/>
                  </a:cubicBezTo>
                  <a:cubicBezTo>
                    <a:pt x="1585" y="4815"/>
                    <a:pt x="1736" y="4751"/>
                    <a:pt x="1850" y="4642"/>
                  </a:cubicBezTo>
                  <a:cubicBezTo>
                    <a:pt x="1893" y="4601"/>
                    <a:pt x="1948" y="4581"/>
                    <a:pt x="2002" y="4581"/>
                  </a:cubicBezTo>
                  <a:cubicBezTo>
                    <a:pt x="2058" y="4581"/>
                    <a:pt x="2113" y="4602"/>
                    <a:pt x="2152" y="4646"/>
                  </a:cubicBezTo>
                  <a:cubicBezTo>
                    <a:pt x="2234" y="4729"/>
                    <a:pt x="2234" y="4866"/>
                    <a:pt x="2147" y="4948"/>
                  </a:cubicBezTo>
                  <a:cubicBezTo>
                    <a:pt x="2010" y="5080"/>
                    <a:pt x="1846" y="5172"/>
                    <a:pt x="1668" y="5213"/>
                  </a:cubicBezTo>
                  <a:cubicBezTo>
                    <a:pt x="1741" y="5523"/>
                    <a:pt x="1992" y="5752"/>
                    <a:pt x="2289" y="5752"/>
                  </a:cubicBezTo>
                  <a:cubicBezTo>
                    <a:pt x="2636" y="5752"/>
                    <a:pt x="2919" y="5450"/>
                    <a:pt x="2933" y="5062"/>
                  </a:cubicBezTo>
                  <a:cubicBezTo>
                    <a:pt x="2933" y="5044"/>
                    <a:pt x="2933" y="3957"/>
                    <a:pt x="2933" y="2879"/>
                  </a:cubicBezTo>
                  <a:cubicBezTo>
                    <a:pt x="2933" y="1810"/>
                    <a:pt x="2933" y="745"/>
                    <a:pt x="2933" y="722"/>
                  </a:cubicBezTo>
                  <a:cubicBezTo>
                    <a:pt x="2933" y="325"/>
                    <a:pt x="2645" y="1"/>
                    <a:pt x="228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8"/>
            <p:cNvSpPr/>
            <p:nvPr/>
          </p:nvSpPr>
          <p:spPr>
            <a:xfrm>
              <a:off x="711982" y="4675604"/>
              <a:ext cx="251779" cy="441631"/>
            </a:xfrm>
            <a:custGeom>
              <a:rect b="b" l="l" r="r" t="t"/>
              <a:pathLst>
                <a:path extrusionOk="0" h="6611" w="3769">
                  <a:moveTo>
                    <a:pt x="1074" y="0"/>
                  </a:moveTo>
                  <a:cubicBezTo>
                    <a:pt x="484" y="0"/>
                    <a:pt x="0" y="516"/>
                    <a:pt x="0" y="1151"/>
                  </a:cubicBezTo>
                  <a:cubicBezTo>
                    <a:pt x="0" y="2038"/>
                    <a:pt x="0" y="2741"/>
                    <a:pt x="0" y="3308"/>
                  </a:cubicBezTo>
                  <a:cubicBezTo>
                    <a:pt x="0" y="5669"/>
                    <a:pt x="0" y="5514"/>
                    <a:pt x="5" y="5532"/>
                  </a:cubicBezTo>
                  <a:cubicBezTo>
                    <a:pt x="41" y="6140"/>
                    <a:pt x="507" y="6610"/>
                    <a:pt x="1074" y="6610"/>
                  </a:cubicBezTo>
                  <a:cubicBezTo>
                    <a:pt x="1603" y="6610"/>
                    <a:pt x="2042" y="6195"/>
                    <a:pt x="2129" y="5651"/>
                  </a:cubicBezTo>
                  <a:cubicBezTo>
                    <a:pt x="2627" y="5550"/>
                    <a:pt x="3001" y="5080"/>
                    <a:pt x="3001" y="4518"/>
                  </a:cubicBezTo>
                  <a:cubicBezTo>
                    <a:pt x="3001" y="4427"/>
                    <a:pt x="2992" y="4331"/>
                    <a:pt x="2969" y="4239"/>
                  </a:cubicBezTo>
                  <a:cubicBezTo>
                    <a:pt x="3358" y="4107"/>
                    <a:pt x="3650" y="3746"/>
                    <a:pt x="3705" y="3308"/>
                  </a:cubicBezTo>
                  <a:cubicBezTo>
                    <a:pt x="3769" y="2828"/>
                    <a:pt x="3554" y="2357"/>
                    <a:pt x="3152" y="2124"/>
                  </a:cubicBezTo>
                  <a:cubicBezTo>
                    <a:pt x="3270" y="1417"/>
                    <a:pt x="2762" y="772"/>
                    <a:pt x="2097" y="772"/>
                  </a:cubicBezTo>
                  <a:cubicBezTo>
                    <a:pt x="2092" y="772"/>
                    <a:pt x="2088" y="772"/>
                    <a:pt x="2083" y="772"/>
                  </a:cubicBezTo>
                  <a:cubicBezTo>
                    <a:pt x="2024" y="585"/>
                    <a:pt x="1919" y="416"/>
                    <a:pt x="1782" y="288"/>
                  </a:cubicBezTo>
                  <a:cubicBezTo>
                    <a:pt x="1585" y="101"/>
                    <a:pt x="1334" y="0"/>
                    <a:pt x="10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8"/>
            <p:cNvSpPr/>
            <p:nvPr/>
          </p:nvSpPr>
          <p:spPr>
            <a:xfrm>
              <a:off x="740640" y="4704262"/>
              <a:ext cx="196667" cy="384248"/>
            </a:xfrm>
            <a:custGeom>
              <a:rect b="b" l="l" r="r" t="t"/>
              <a:pathLst>
                <a:path extrusionOk="0" h="5752" w="2944">
                  <a:moveTo>
                    <a:pt x="974" y="2020"/>
                  </a:moveTo>
                  <a:cubicBezTo>
                    <a:pt x="1056" y="2020"/>
                    <a:pt x="1133" y="2066"/>
                    <a:pt x="1170" y="2148"/>
                  </a:cubicBezTo>
                  <a:cubicBezTo>
                    <a:pt x="1284" y="2408"/>
                    <a:pt x="1252" y="2678"/>
                    <a:pt x="1211" y="2760"/>
                  </a:cubicBezTo>
                  <a:cubicBezTo>
                    <a:pt x="1252" y="2796"/>
                    <a:pt x="1289" y="2833"/>
                    <a:pt x="1325" y="2879"/>
                  </a:cubicBezTo>
                  <a:cubicBezTo>
                    <a:pt x="1485" y="3080"/>
                    <a:pt x="1563" y="3354"/>
                    <a:pt x="1508" y="3632"/>
                  </a:cubicBezTo>
                  <a:cubicBezTo>
                    <a:pt x="1485" y="3733"/>
                    <a:pt x="1398" y="3806"/>
                    <a:pt x="1298" y="3806"/>
                  </a:cubicBezTo>
                  <a:cubicBezTo>
                    <a:pt x="1161" y="3806"/>
                    <a:pt x="1060" y="3683"/>
                    <a:pt x="1088" y="3550"/>
                  </a:cubicBezTo>
                  <a:cubicBezTo>
                    <a:pt x="1148" y="3254"/>
                    <a:pt x="945" y="3000"/>
                    <a:pt x="706" y="3000"/>
                  </a:cubicBezTo>
                  <a:cubicBezTo>
                    <a:pt x="672" y="3000"/>
                    <a:pt x="638" y="3005"/>
                    <a:pt x="603" y="3016"/>
                  </a:cubicBezTo>
                  <a:cubicBezTo>
                    <a:pt x="581" y="3023"/>
                    <a:pt x="558" y="3026"/>
                    <a:pt x="535" y="3026"/>
                  </a:cubicBezTo>
                  <a:cubicBezTo>
                    <a:pt x="445" y="3026"/>
                    <a:pt x="363" y="2970"/>
                    <a:pt x="334" y="2879"/>
                  </a:cubicBezTo>
                  <a:cubicBezTo>
                    <a:pt x="302" y="2764"/>
                    <a:pt x="361" y="2646"/>
                    <a:pt x="476" y="2609"/>
                  </a:cubicBezTo>
                  <a:cubicBezTo>
                    <a:pt x="552" y="2587"/>
                    <a:pt x="631" y="2575"/>
                    <a:pt x="711" y="2575"/>
                  </a:cubicBezTo>
                  <a:cubicBezTo>
                    <a:pt x="745" y="2575"/>
                    <a:pt x="779" y="2577"/>
                    <a:pt x="814" y="2582"/>
                  </a:cubicBezTo>
                  <a:cubicBezTo>
                    <a:pt x="827" y="2490"/>
                    <a:pt x="814" y="2403"/>
                    <a:pt x="777" y="2321"/>
                  </a:cubicBezTo>
                  <a:cubicBezTo>
                    <a:pt x="731" y="2212"/>
                    <a:pt x="777" y="2088"/>
                    <a:pt x="887" y="2038"/>
                  </a:cubicBezTo>
                  <a:cubicBezTo>
                    <a:pt x="915" y="2026"/>
                    <a:pt x="945" y="2020"/>
                    <a:pt x="974" y="2020"/>
                  </a:cubicBezTo>
                  <a:close/>
                  <a:moveTo>
                    <a:pt x="645" y="1"/>
                  </a:moveTo>
                  <a:cubicBezTo>
                    <a:pt x="288" y="1"/>
                    <a:pt x="0" y="325"/>
                    <a:pt x="0" y="722"/>
                  </a:cubicBezTo>
                  <a:cubicBezTo>
                    <a:pt x="0" y="745"/>
                    <a:pt x="0" y="1810"/>
                    <a:pt x="0" y="2879"/>
                  </a:cubicBezTo>
                  <a:cubicBezTo>
                    <a:pt x="0" y="3957"/>
                    <a:pt x="0" y="5044"/>
                    <a:pt x="0" y="5062"/>
                  </a:cubicBezTo>
                  <a:cubicBezTo>
                    <a:pt x="19" y="5450"/>
                    <a:pt x="297" y="5752"/>
                    <a:pt x="645" y="5752"/>
                  </a:cubicBezTo>
                  <a:cubicBezTo>
                    <a:pt x="942" y="5752"/>
                    <a:pt x="1193" y="5523"/>
                    <a:pt x="1266" y="5213"/>
                  </a:cubicBezTo>
                  <a:cubicBezTo>
                    <a:pt x="1088" y="5172"/>
                    <a:pt x="923" y="5080"/>
                    <a:pt x="786" y="4948"/>
                  </a:cubicBezTo>
                  <a:cubicBezTo>
                    <a:pt x="699" y="4866"/>
                    <a:pt x="699" y="4729"/>
                    <a:pt x="782" y="4646"/>
                  </a:cubicBezTo>
                  <a:cubicBezTo>
                    <a:pt x="823" y="4602"/>
                    <a:pt x="878" y="4581"/>
                    <a:pt x="933" y="4581"/>
                  </a:cubicBezTo>
                  <a:cubicBezTo>
                    <a:pt x="986" y="4581"/>
                    <a:pt x="1040" y="4601"/>
                    <a:pt x="1083" y="4642"/>
                  </a:cubicBezTo>
                  <a:cubicBezTo>
                    <a:pt x="1202" y="4758"/>
                    <a:pt x="1351" y="4816"/>
                    <a:pt x="1501" y="4816"/>
                  </a:cubicBezTo>
                  <a:cubicBezTo>
                    <a:pt x="1640" y="4816"/>
                    <a:pt x="1780" y="4766"/>
                    <a:pt x="1896" y="4665"/>
                  </a:cubicBezTo>
                  <a:cubicBezTo>
                    <a:pt x="2129" y="4459"/>
                    <a:pt x="2230" y="4075"/>
                    <a:pt x="2065" y="3742"/>
                  </a:cubicBezTo>
                  <a:cubicBezTo>
                    <a:pt x="1997" y="3605"/>
                    <a:pt x="2093" y="3445"/>
                    <a:pt x="2248" y="3436"/>
                  </a:cubicBezTo>
                  <a:cubicBezTo>
                    <a:pt x="2545" y="3418"/>
                    <a:pt x="2782" y="3180"/>
                    <a:pt x="2846" y="2879"/>
                  </a:cubicBezTo>
                  <a:cubicBezTo>
                    <a:pt x="2943" y="2399"/>
                    <a:pt x="2608" y="1987"/>
                    <a:pt x="2219" y="1987"/>
                  </a:cubicBezTo>
                  <a:cubicBezTo>
                    <a:pt x="2129" y="1987"/>
                    <a:pt x="2037" y="2008"/>
                    <a:pt x="1947" y="2056"/>
                  </a:cubicBezTo>
                  <a:cubicBezTo>
                    <a:pt x="1915" y="2073"/>
                    <a:pt x="1881" y="2081"/>
                    <a:pt x="1847" y="2081"/>
                  </a:cubicBezTo>
                  <a:cubicBezTo>
                    <a:pt x="1769" y="2081"/>
                    <a:pt x="1692" y="2038"/>
                    <a:pt x="1654" y="1965"/>
                  </a:cubicBezTo>
                  <a:cubicBezTo>
                    <a:pt x="1599" y="1860"/>
                    <a:pt x="1640" y="1732"/>
                    <a:pt x="1746" y="1677"/>
                  </a:cubicBezTo>
                  <a:cubicBezTo>
                    <a:pt x="1898" y="1597"/>
                    <a:pt x="2060" y="1558"/>
                    <a:pt x="2218" y="1558"/>
                  </a:cubicBezTo>
                  <a:cubicBezTo>
                    <a:pt x="2250" y="1558"/>
                    <a:pt x="2281" y="1560"/>
                    <a:pt x="2312" y="1563"/>
                  </a:cubicBezTo>
                  <a:cubicBezTo>
                    <a:pt x="2353" y="1146"/>
                    <a:pt x="2050" y="770"/>
                    <a:pt x="1676" y="770"/>
                  </a:cubicBezTo>
                  <a:cubicBezTo>
                    <a:pt x="1631" y="770"/>
                    <a:pt x="1586" y="775"/>
                    <a:pt x="1540" y="786"/>
                  </a:cubicBezTo>
                  <a:cubicBezTo>
                    <a:pt x="1524" y="790"/>
                    <a:pt x="1508" y="792"/>
                    <a:pt x="1492" y="792"/>
                  </a:cubicBezTo>
                  <a:cubicBezTo>
                    <a:pt x="1387" y="792"/>
                    <a:pt x="1295" y="715"/>
                    <a:pt x="1280" y="608"/>
                  </a:cubicBezTo>
                  <a:cubicBezTo>
                    <a:pt x="1229" y="256"/>
                    <a:pt x="960" y="1"/>
                    <a:pt x="6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5" name="Google Shape;225;p18"/>
          <p:cNvGrpSpPr/>
          <p:nvPr/>
        </p:nvGrpSpPr>
        <p:grpSpPr>
          <a:xfrm>
            <a:off x="7753114" y="1533575"/>
            <a:ext cx="467885" cy="462069"/>
            <a:chOff x="1054677" y="4650887"/>
            <a:chExt cx="467885" cy="462069"/>
          </a:xfrm>
        </p:grpSpPr>
        <p:sp>
          <p:nvSpPr>
            <p:cNvPr id="226" name="Google Shape;226;p18"/>
            <p:cNvSpPr/>
            <p:nvPr/>
          </p:nvSpPr>
          <p:spPr>
            <a:xfrm>
              <a:off x="1274656" y="4964855"/>
              <a:ext cx="28458" cy="91920"/>
            </a:xfrm>
            <a:custGeom>
              <a:rect b="b" l="l" r="r" t="t"/>
              <a:pathLst>
                <a:path extrusionOk="0" h="1376" w="426">
                  <a:moveTo>
                    <a:pt x="221" y="0"/>
                  </a:moveTo>
                  <a:cubicBezTo>
                    <a:pt x="216" y="0"/>
                    <a:pt x="211" y="0"/>
                    <a:pt x="206" y="1"/>
                  </a:cubicBezTo>
                  <a:cubicBezTo>
                    <a:pt x="92" y="5"/>
                    <a:pt x="1" y="101"/>
                    <a:pt x="1" y="215"/>
                  </a:cubicBezTo>
                  <a:lnTo>
                    <a:pt x="1" y="1161"/>
                  </a:lnTo>
                  <a:cubicBezTo>
                    <a:pt x="1" y="1277"/>
                    <a:pt x="97" y="1376"/>
                    <a:pt x="217" y="1376"/>
                  </a:cubicBezTo>
                  <a:cubicBezTo>
                    <a:pt x="219" y="1376"/>
                    <a:pt x="222" y="1376"/>
                    <a:pt x="225" y="1376"/>
                  </a:cubicBezTo>
                  <a:cubicBezTo>
                    <a:pt x="339" y="1367"/>
                    <a:pt x="426" y="1271"/>
                    <a:pt x="426" y="1157"/>
                  </a:cubicBezTo>
                  <a:lnTo>
                    <a:pt x="426" y="211"/>
                  </a:lnTo>
                  <a:cubicBezTo>
                    <a:pt x="426" y="97"/>
                    <a:pt x="333" y="0"/>
                    <a:pt x="2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8"/>
            <p:cNvSpPr/>
            <p:nvPr/>
          </p:nvSpPr>
          <p:spPr>
            <a:xfrm>
              <a:off x="1247200" y="5029586"/>
              <a:ext cx="83370" cy="83370"/>
            </a:xfrm>
            <a:custGeom>
              <a:rect b="b" l="l" r="r" t="t"/>
              <a:pathLst>
                <a:path extrusionOk="0" h="1248" w="1248">
                  <a:moveTo>
                    <a:pt x="622" y="425"/>
                  </a:moveTo>
                  <a:cubicBezTo>
                    <a:pt x="732" y="425"/>
                    <a:pt x="818" y="512"/>
                    <a:pt x="818" y="622"/>
                  </a:cubicBezTo>
                  <a:cubicBezTo>
                    <a:pt x="818" y="731"/>
                    <a:pt x="732" y="818"/>
                    <a:pt x="622" y="818"/>
                  </a:cubicBezTo>
                  <a:cubicBezTo>
                    <a:pt x="512" y="818"/>
                    <a:pt x="426" y="731"/>
                    <a:pt x="426" y="622"/>
                  </a:cubicBezTo>
                  <a:cubicBezTo>
                    <a:pt x="426" y="512"/>
                    <a:pt x="512" y="425"/>
                    <a:pt x="622" y="425"/>
                  </a:cubicBezTo>
                  <a:close/>
                  <a:moveTo>
                    <a:pt x="622" y="0"/>
                  </a:moveTo>
                  <a:cubicBezTo>
                    <a:pt x="279" y="0"/>
                    <a:pt x="1" y="279"/>
                    <a:pt x="1" y="622"/>
                  </a:cubicBezTo>
                  <a:cubicBezTo>
                    <a:pt x="1" y="964"/>
                    <a:pt x="279" y="1247"/>
                    <a:pt x="622" y="1247"/>
                  </a:cubicBezTo>
                  <a:cubicBezTo>
                    <a:pt x="965" y="1247"/>
                    <a:pt x="1248" y="964"/>
                    <a:pt x="1248" y="622"/>
                  </a:cubicBezTo>
                  <a:cubicBezTo>
                    <a:pt x="1248" y="279"/>
                    <a:pt x="965" y="0"/>
                    <a:pt x="6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8"/>
            <p:cNvSpPr/>
            <p:nvPr/>
          </p:nvSpPr>
          <p:spPr>
            <a:xfrm>
              <a:off x="1080262" y="4683820"/>
              <a:ext cx="416647" cy="313504"/>
            </a:xfrm>
            <a:custGeom>
              <a:rect b="b" l="l" r="r" t="t"/>
              <a:pathLst>
                <a:path extrusionOk="0" h="4693" w="6237">
                  <a:moveTo>
                    <a:pt x="1" y="0"/>
                  </a:moveTo>
                  <a:lnTo>
                    <a:pt x="1" y="4482"/>
                  </a:lnTo>
                  <a:cubicBezTo>
                    <a:pt x="1" y="4596"/>
                    <a:pt x="92" y="4692"/>
                    <a:pt x="211" y="4692"/>
                  </a:cubicBezTo>
                  <a:lnTo>
                    <a:pt x="6022" y="4692"/>
                  </a:lnTo>
                  <a:cubicBezTo>
                    <a:pt x="6141" y="4692"/>
                    <a:pt x="6236" y="4596"/>
                    <a:pt x="6236" y="4482"/>
                  </a:cubicBezTo>
                  <a:lnTo>
                    <a:pt x="62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8"/>
            <p:cNvSpPr/>
            <p:nvPr/>
          </p:nvSpPr>
          <p:spPr>
            <a:xfrm>
              <a:off x="1054677" y="4650887"/>
              <a:ext cx="467885" cy="64130"/>
            </a:xfrm>
            <a:custGeom>
              <a:rect b="b" l="l" r="r" t="t"/>
              <a:pathLst>
                <a:path extrusionOk="0" h="960" w="7004">
                  <a:moveTo>
                    <a:pt x="142" y="0"/>
                  </a:moveTo>
                  <a:cubicBezTo>
                    <a:pt x="64" y="0"/>
                    <a:pt x="0" y="64"/>
                    <a:pt x="0" y="142"/>
                  </a:cubicBezTo>
                  <a:lnTo>
                    <a:pt x="0" y="818"/>
                  </a:lnTo>
                  <a:cubicBezTo>
                    <a:pt x="0" y="895"/>
                    <a:pt x="64" y="959"/>
                    <a:pt x="142" y="959"/>
                  </a:cubicBezTo>
                  <a:lnTo>
                    <a:pt x="6862" y="959"/>
                  </a:lnTo>
                  <a:cubicBezTo>
                    <a:pt x="6939" y="959"/>
                    <a:pt x="7003" y="895"/>
                    <a:pt x="7003" y="818"/>
                  </a:cubicBezTo>
                  <a:lnTo>
                    <a:pt x="7003" y="142"/>
                  </a:lnTo>
                  <a:cubicBezTo>
                    <a:pt x="7003" y="64"/>
                    <a:pt x="6939" y="0"/>
                    <a:pt x="68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8"/>
            <p:cNvSpPr/>
            <p:nvPr/>
          </p:nvSpPr>
          <p:spPr>
            <a:xfrm>
              <a:off x="1304917" y="4801124"/>
              <a:ext cx="71412" cy="68473"/>
            </a:xfrm>
            <a:custGeom>
              <a:rect b="b" l="l" r="r" t="t"/>
              <a:pathLst>
                <a:path extrusionOk="0" h="1025" w="1069">
                  <a:moveTo>
                    <a:pt x="235" y="1"/>
                  </a:moveTo>
                  <a:cubicBezTo>
                    <a:pt x="180" y="1"/>
                    <a:pt x="126" y="22"/>
                    <a:pt x="82" y="63"/>
                  </a:cubicBezTo>
                  <a:cubicBezTo>
                    <a:pt x="0" y="145"/>
                    <a:pt x="0" y="282"/>
                    <a:pt x="82" y="364"/>
                  </a:cubicBezTo>
                  <a:lnTo>
                    <a:pt x="233" y="515"/>
                  </a:lnTo>
                  <a:lnTo>
                    <a:pt x="82" y="661"/>
                  </a:lnTo>
                  <a:cubicBezTo>
                    <a:pt x="0" y="748"/>
                    <a:pt x="0" y="880"/>
                    <a:pt x="82" y="963"/>
                  </a:cubicBezTo>
                  <a:cubicBezTo>
                    <a:pt x="126" y="1004"/>
                    <a:pt x="180" y="1024"/>
                    <a:pt x="235" y="1024"/>
                  </a:cubicBezTo>
                  <a:cubicBezTo>
                    <a:pt x="289" y="1024"/>
                    <a:pt x="343" y="1004"/>
                    <a:pt x="384" y="963"/>
                  </a:cubicBezTo>
                  <a:lnTo>
                    <a:pt x="535" y="816"/>
                  </a:lnTo>
                  <a:lnTo>
                    <a:pt x="685" y="963"/>
                  </a:lnTo>
                  <a:cubicBezTo>
                    <a:pt x="726" y="1004"/>
                    <a:pt x="780" y="1024"/>
                    <a:pt x="834" y="1024"/>
                  </a:cubicBezTo>
                  <a:cubicBezTo>
                    <a:pt x="887" y="1024"/>
                    <a:pt x="941" y="1004"/>
                    <a:pt x="982" y="963"/>
                  </a:cubicBezTo>
                  <a:cubicBezTo>
                    <a:pt x="1069" y="880"/>
                    <a:pt x="1069" y="748"/>
                    <a:pt x="982" y="661"/>
                  </a:cubicBezTo>
                  <a:lnTo>
                    <a:pt x="836" y="515"/>
                  </a:lnTo>
                  <a:lnTo>
                    <a:pt x="982" y="364"/>
                  </a:lnTo>
                  <a:cubicBezTo>
                    <a:pt x="1069" y="282"/>
                    <a:pt x="1069" y="145"/>
                    <a:pt x="982" y="63"/>
                  </a:cubicBezTo>
                  <a:cubicBezTo>
                    <a:pt x="941" y="22"/>
                    <a:pt x="887" y="1"/>
                    <a:pt x="834" y="1"/>
                  </a:cubicBezTo>
                  <a:cubicBezTo>
                    <a:pt x="780" y="1"/>
                    <a:pt x="726" y="22"/>
                    <a:pt x="685" y="63"/>
                  </a:cubicBezTo>
                  <a:lnTo>
                    <a:pt x="535" y="213"/>
                  </a:lnTo>
                  <a:lnTo>
                    <a:pt x="384" y="63"/>
                  </a:lnTo>
                  <a:cubicBezTo>
                    <a:pt x="343" y="22"/>
                    <a:pt x="289" y="1"/>
                    <a:pt x="2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8"/>
            <p:cNvSpPr/>
            <p:nvPr/>
          </p:nvSpPr>
          <p:spPr>
            <a:xfrm>
              <a:off x="1198101" y="4770930"/>
              <a:ext cx="71479" cy="68406"/>
            </a:xfrm>
            <a:custGeom>
              <a:rect b="b" l="l" r="r" t="t"/>
              <a:pathLst>
                <a:path extrusionOk="0" h="1024" w="1070">
                  <a:moveTo>
                    <a:pt x="235" y="1"/>
                  </a:moveTo>
                  <a:cubicBezTo>
                    <a:pt x="181" y="1"/>
                    <a:pt x="126" y="21"/>
                    <a:pt x="82" y="62"/>
                  </a:cubicBezTo>
                  <a:cubicBezTo>
                    <a:pt x="0" y="145"/>
                    <a:pt x="0" y="282"/>
                    <a:pt x="82" y="364"/>
                  </a:cubicBezTo>
                  <a:lnTo>
                    <a:pt x="233" y="515"/>
                  </a:lnTo>
                  <a:lnTo>
                    <a:pt x="82" y="661"/>
                  </a:lnTo>
                  <a:cubicBezTo>
                    <a:pt x="0" y="743"/>
                    <a:pt x="0" y="880"/>
                    <a:pt x="82" y="962"/>
                  </a:cubicBezTo>
                  <a:cubicBezTo>
                    <a:pt x="126" y="1003"/>
                    <a:pt x="181" y="1024"/>
                    <a:pt x="235" y="1024"/>
                  </a:cubicBezTo>
                  <a:cubicBezTo>
                    <a:pt x="289" y="1024"/>
                    <a:pt x="343" y="1003"/>
                    <a:pt x="384" y="962"/>
                  </a:cubicBezTo>
                  <a:lnTo>
                    <a:pt x="535" y="816"/>
                  </a:lnTo>
                  <a:lnTo>
                    <a:pt x="685" y="962"/>
                  </a:lnTo>
                  <a:cubicBezTo>
                    <a:pt x="727" y="1003"/>
                    <a:pt x="780" y="1024"/>
                    <a:pt x="834" y="1024"/>
                  </a:cubicBezTo>
                  <a:cubicBezTo>
                    <a:pt x="888" y="1024"/>
                    <a:pt x="941" y="1003"/>
                    <a:pt x="982" y="962"/>
                  </a:cubicBezTo>
                  <a:cubicBezTo>
                    <a:pt x="1069" y="880"/>
                    <a:pt x="1069" y="743"/>
                    <a:pt x="982" y="661"/>
                  </a:cubicBezTo>
                  <a:lnTo>
                    <a:pt x="836" y="515"/>
                  </a:lnTo>
                  <a:lnTo>
                    <a:pt x="982" y="364"/>
                  </a:lnTo>
                  <a:cubicBezTo>
                    <a:pt x="1069" y="282"/>
                    <a:pt x="1069" y="145"/>
                    <a:pt x="982" y="62"/>
                  </a:cubicBezTo>
                  <a:cubicBezTo>
                    <a:pt x="941" y="21"/>
                    <a:pt x="888" y="1"/>
                    <a:pt x="834" y="1"/>
                  </a:cubicBezTo>
                  <a:cubicBezTo>
                    <a:pt x="780" y="1"/>
                    <a:pt x="727" y="21"/>
                    <a:pt x="685" y="62"/>
                  </a:cubicBezTo>
                  <a:lnTo>
                    <a:pt x="535" y="213"/>
                  </a:lnTo>
                  <a:lnTo>
                    <a:pt x="384" y="62"/>
                  </a:lnTo>
                  <a:cubicBezTo>
                    <a:pt x="343" y="21"/>
                    <a:pt x="289" y="1"/>
                    <a:pt x="2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8"/>
            <p:cNvSpPr/>
            <p:nvPr/>
          </p:nvSpPr>
          <p:spPr>
            <a:xfrm>
              <a:off x="1096428" y="4734189"/>
              <a:ext cx="81566" cy="81232"/>
            </a:xfrm>
            <a:custGeom>
              <a:rect b="b" l="l" r="r" t="t"/>
              <a:pathLst>
                <a:path extrusionOk="0" h="1216" w="1221">
                  <a:moveTo>
                    <a:pt x="609" y="425"/>
                  </a:moveTo>
                  <a:cubicBezTo>
                    <a:pt x="709" y="425"/>
                    <a:pt x="791" y="507"/>
                    <a:pt x="791" y="608"/>
                  </a:cubicBezTo>
                  <a:cubicBezTo>
                    <a:pt x="791" y="708"/>
                    <a:pt x="709" y="791"/>
                    <a:pt x="609" y="791"/>
                  </a:cubicBezTo>
                  <a:cubicBezTo>
                    <a:pt x="508" y="791"/>
                    <a:pt x="426" y="708"/>
                    <a:pt x="426" y="608"/>
                  </a:cubicBezTo>
                  <a:cubicBezTo>
                    <a:pt x="426" y="507"/>
                    <a:pt x="508" y="425"/>
                    <a:pt x="609" y="425"/>
                  </a:cubicBezTo>
                  <a:close/>
                  <a:moveTo>
                    <a:pt x="609" y="0"/>
                  </a:moveTo>
                  <a:cubicBezTo>
                    <a:pt x="275" y="0"/>
                    <a:pt x="1" y="274"/>
                    <a:pt x="1" y="608"/>
                  </a:cubicBezTo>
                  <a:cubicBezTo>
                    <a:pt x="1" y="941"/>
                    <a:pt x="275" y="1215"/>
                    <a:pt x="609" y="1215"/>
                  </a:cubicBezTo>
                  <a:cubicBezTo>
                    <a:pt x="947" y="1215"/>
                    <a:pt x="1221" y="941"/>
                    <a:pt x="1221" y="608"/>
                  </a:cubicBezTo>
                  <a:cubicBezTo>
                    <a:pt x="1221" y="274"/>
                    <a:pt x="947" y="0"/>
                    <a:pt x="60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8"/>
            <p:cNvSpPr/>
            <p:nvPr/>
          </p:nvSpPr>
          <p:spPr>
            <a:xfrm>
              <a:off x="1248135" y="4893444"/>
              <a:ext cx="81232" cy="81232"/>
            </a:xfrm>
            <a:custGeom>
              <a:rect b="b" l="l" r="r" t="t"/>
              <a:pathLst>
                <a:path extrusionOk="0" h="1216" w="1216">
                  <a:moveTo>
                    <a:pt x="608" y="426"/>
                  </a:moveTo>
                  <a:cubicBezTo>
                    <a:pt x="708" y="426"/>
                    <a:pt x="791" y="508"/>
                    <a:pt x="791" y="608"/>
                  </a:cubicBezTo>
                  <a:cubicBezTo>
                    <a:pt x="791" y="709"/>
                    <a:pt x="708" y="791"/>
                    <a:pt x="608" y="791"/>
                  </a:cubicBezTo>
                  <a:cubicBezTo>
                    <a:pt x="507" y="791"/>
                    <a:pt x="425" y="709"/>
                    <a:pt x="425" y="608"/>
                  </a:cubicBezTo>
                  <a:cubicBezTo>
                    <a:pt x="425" y="508"/>
                    <a:pt x="507" y="426"/>
                    <a:pt x="608" y="426"/>
                  </a:cubicBezTo>
                  <a:close/>
                  <a:moveTo>
                    <a:pt x="608" y="1"/>
                  </a:moveTo>
                  <a:cubicBezTo>
                    <a:pt x="274" y="1"/>
                    <a:pt x="0" y="275"/>
                    <a:pt x="0" y="608"/>
                  </a:cubicBezTo>
                  <a:cubicBezTo>
                    <a:pt x="0" y="946"/>
                    <a:pt x="274" y="1216"/>
                    <a:pt x="608" y="1216"/>
                  </a:cubicBezTo>
                  <a:cubicBezTo>
                    <a:pt x="946" y="1216"/>
                    <a:pt x="1216" y="946"/>
                    <a:pt x="1216" y="608"/>
                  </a:cubicBezTo>
                  <a:cubicBezTo>
                    <a:pt x="1216" y="275"/>
                    <a:pt x="946" y="1"/>
                    <a:pt x="60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8"/>
            <p:cNvSpPr/>
            <p:nvPr/>
          </p:nvSpPr>
          <p:spPr>
            <a:xfrm>
              <a:off x="1402248" y="4730181"/>
              <a:ext cx="81232" cy="81566"/>
            </a:xfrm>
            <a:custGeom>
              <a:rect b="b" l="l" r="r" t="t"/>
              <a:pathLst>
                <a:path extrusionOk="0" h="1221" w="1216">
                  <a:moveTo>
                    <a:pt x="608" y="426"/>
                  </a:moveTo>
                  <a:cubicBezTo>
                    <a:pt x="708" y="426"/>
                    <a:pt x="791" y="508"/>
                    <a:pt x="791" y="608"/>
                  </a:cubicBezTo>
                  <a:cubicBezTo>
                    <a:pt x="791" y="709"/>
                    <a:pt x="708" y="791"/>
                    <a:pt x="608" y="791"/>
                  </a:cubicBezTo>
                  <a:cubicBezTo>
                    <a:pt x="507" y="791"/>
                    <a:pt x="425" y="709"/>
                    <a:pt x="425" y="608"/>
                  </a:cubicBezTo>
                  <a:cubicBezTo>
                    <a:pt x="425" y="508"/>
                    <a:pt x="507" y="426"/>
                    <a:pt x="608" y="426"/>
                  </a:cubicBezTo>
                  <a:close/>
                  <a:moveTo>
                    <a:pt x="608" y="1"/>
                  </a:moveTo>
                  <a:cubicBezTo>
                    <a:pt x="270" y="1"/>
                    <a:pt x="0" y="275"/>
                    <a:pt x="0" y="608"/>
                  </a:cubicBezTo>
                  <a:cubicBezTo>
                    <a:pt x="0" y="946"/>
                    <a:pt x="270" y="1221"/>
                    <a:pt x="608" y="1221"/>
                  </a:cubicBezTo>
                  <a:cubicBezTo>
                    <a:pt x="941" y="1221"/>
                    <a:pt x="1215" y="946"/>
                    <a:pt x="1215" y="608"/>
                  </a:cubicBezTo>
                  <a:cubicBezTo>
                    <a:pt x="1215" y="275"/>
                    <a:pt x="941" y="1"/>
                    <a:pt x="60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8"/>
            <p:cNvSpPr/>
            <p:nvPr/>
          </p:nvSpPr>
          <p:spPr>
            <a:xfrm>
              <a:off x="1130029" y="4837598"/>
              <a:ext cx="83102" cy="111493"/>
            </a:xfrm>
            <a:custGeom>
              <a:rect b="b" l="l" r="r" t="t"/>
              <a:pathLst>
                <a:path extrusionOk="0" h="1669" w="1244">
                  <a:moveTo>
                    <a:pt x="423" y="1"/>
                  </a:moveTo>
                  <a:cubicBezTo>
                    <a:pt x="396" y="1"/>
                    <a:pt x="368" y="15"/>
                    <a:pt x="352" y="42"/>
                  </a:cubicBezTo>
                  <a:lnTo>
                    <a:pt x="32" y="604"/>
                  </a:lnTo>
                  <a:cubicBezTo>
                    <a:pt x="0" y="654"/>
                    <a:pt x="37" y="723"/>
                    <a:pt x="101" y="723"/>
                  </a:cubicBezTo>
                  <a:lnTo>
                    <a:pt x="211" y="723"/>
                  </a:lnTo>
                  <a:lnTo>
                    <a:pt x="211" y="860"/>
                  </a:lnTo>
                  <a:cubicBezTo>
                    <a:pt x="211" y="1303"/>
                    <a:pt x="567" y="1664"/>
                    <a:pt x="1010" y="1668"/>
                  </a:cubicBezTo>
                  <a:cubicBezTo>
                    <a:pt x="1115" y="1668"/>
                    <a:pt x="1216" y="1591"/>
                    <a:pt x="1225" y="1481"/>
                  </a:cubicBezTo>
                  <a:cubicBezTo>
                    <a:pt x="1243" y="1353"/>
                    <a:pt x="1143" y="1243"/>
                    <a:pt x="1019" y="1243"/>
                  </a:cubicBezTo>
                  <a:cubicBezTo>
                    <a:pt x="809" y="1239"/>
                    <a:pt x="635" y="1070"/>
                    <a:pt x="635" y="860"/>
                  </a:cubicBezTo>
                  <a:lnTo>
                    <a:pt x="635" y="723"/>
                  </a:lnTo>
                  <a:lnTo>
                    <a:pt x="745" y="723"/>
                  </a:lnTo>
                  <a:cubicBezTo>
                    <a:pt x="809" y="723"/>
                    <a:pt x="846" y="654"/>
                    <a:pt x="814" y="599"/>
                  </a:cubicBezTo>
                  <a:lnTo>
                    <a:pt x="494" y="42"/>
                  </a:lnTo>
                  <a:cubicBezTo>
                    <a:pt x="478" y="15"/>
                    <a:pt x="450" y="1"/>
                    <a:pt x="4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8"/>
            <p:cNvSpPr/>
            <p:nvPr/>
          </p:nvSpPr>
          <p:spPr>
            <a:xfrm>
              <a:off x="1338452" y="4832187"/>
              <a:ext cx="123651" cy="121581"/>
            </a:xfrm>
            <a:custGeom>
              <a:rect b="b" l="l" r="r" t="t"/>
              <a:pathLst>
                <a:path extrusionOk="0" h="1820" w="1851">
                  <a:moveTo>
                    <a:pt x="1637" y="0"/>
                  </a:moveTo>
                  <a:cubicBezTo>
                    <a:pt x="1520" y="0"/>
                    <a:pt x="1426" y="96"/>
                    <a:pt x="1426" y="214"/>
                  </a:cubicBezTo>
                  <a:lnTo>
                    <a:pt x="1426" y="676"/>
                  </a:lnTo>
                  <a:cubicBezTo>
                    <a:pt x="1426" y="936"/>
                    <a:pt x="1216" y="1146"/>
                    <a:pt x="960" y="1146"/>
                  </a:cubicBezTo>
                  <a:lnTo>
                    <a:pt x="855" y="1146"/>
                  </a:lnTo>
                  <a:lnTo>
                    <a:pt x="855" y="986"/>
                  </a:lnTo>
                  <a:cubicBezTo>
                    <a:pt x="855" y="935"/>
                    <a:pt x="810" y="896"/>
                    <a:pt x="761" y="896"/>
                  </a:cubicBezTo>
                  <a:cubicBezTo>
                    <a:pt x="745" y="896"/>
                    <a:pt x="729" y="900"/>
                    <a:pt x="713" y="909"/>
                  </a:cubicBezTo>
                  <a:lnTo>
                    <a:pt x="65" y="1279"/>
                  </a:lnTo>
                  <a:cubicBezTo>
                    <a:pt x="1" y="1315"/>
                    <a:pt x="1" y="1402"/>
                    <a:pt x="65" y="1439"/>
                  </a:cubicBezTo>
                  <a:lnTo>
                    <a:pt x="713" y="1809"/>
                  </a:lnTo>
                  <a:cubicBezTo>
                    <a:pt x="728" y="1816"/>
                    <a:pt x="744" y="1820"/>
                    <a:pt x="759" y="1820"/>
                  </a:cubicBezTo>
                  <a:cubicBezTo>
                    <a:pt x="809" y="1820"/>
                    <a:pt x="855" y="1782"/>
                    <a:pt x="855" y="1726"/>
                  </a:cubicBezTo>
                  <a:lnTo>
                    <a:pt x="855" y="1571"/>
                  </a:lnTo>
                  <a:lnTo>
                    <a:pt x="1631" y="1571"/>
                  </a:lnTo>
                  <a:cubicBezTo>
                    <a:pt x="1755" y="1571"/>
                    <a:pt x="1851" y="1471"/>
                    <a:pt x="1851" y="1352"/>
                  </a:cubicBezTo>
                  <a:lnTo>
                    <a:pt x="1851" y="132"/>
                  </a:lnTo>
                  <a:cubicBezTo>
                    <a:pt x="1851" y="118"/>
                    <a:pt x="1846" y="105"/>
                    <a:pt x="1837" y="96"/>
                  </a:cubicBezTo>
                  <a:cubicBezTo>
                    <a:pt x="1771" y="28"/>
                    <a:pt x="1701" y="0"/>
                    <a:pt x="16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9"/>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242" name="Google Shape;242;p19"/>
          <p:cNvGrpSpPr/>
          <p:nvPr/>
        </p:nvGrpSpPr>
        <p:grpSpPr>
          <a:xfrm>
            <a:off x="678775" y="3786027"/>
            <a:ext cx="2110525" cy="829023"/>
            <a:chOff x="726950" y="3633627"/>
            <a:chExt cx="2110525" cy="829023"/>
          </a:xfrm>
        </p:grpSpPr>
        <p:sp>
          <p:nvSpPr>
            <p:cNvPr id="243" name="Google Shape;243;p19"/>
            <p:cNvSpPr txBox="1"/>
            <p:nvPr/>
          </p:nvSpPr>
          <p:spPr>
            <a:xfrm>
              <a:off x="726975" y="3633627"/>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244" name="Google Shape;244;p19"/>
            <p:cNvSpPr txBox="1"/>
            <p:nvPr/>
          </p:nvSpPr>
          <p:spPr>
            <a:xfrm>
              <a:off x="726950" y="3911250"/>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third planet and is where we all live on</a:t>
              </a:r>
              <a:endParaRPr>
                <a:solidFill>
                  <a:schemeClr val="accent4"/>
                </a:solidFill>
                <a:latin typeface="Open Sans"/>
                <a:ea typeface="Open Sans"/>
                <a:cs typeface="Open Sans"/>
                <a:sym typeface="Open Sans"/>
              </a:endParaRPr>
            </a:p>
          </p:txBody>
        </p:sp>
      </p:grpSp>
      <p:grpSp>
        <p:nvGrpSpPr>
          <p:cNvPr id="245" name="Google Shape;245;p19"/>
          <p:cNvGrpSpPr/>
          <p:nvPr/>
        </p:nvGrpSpPr>
        <p:grpSpPr>
          <a:xfrm>
            <a:off x="3516725" y="3786027"/>
            <a:ext cx="2110525" cy="829023"/>
            <a:chOff x="726950" y="3633627"/>
            <a:chExt cx="2110525" cy="829023"/>
          </a:xfrm>
        </p:grpSpPr>
        <p:sp>
          <p:nvSpPr>
            <p:cNvPr id="246" name="Google Shape;246;p19"/>
            <p:cNvSpPr txBox="1"/>
            <p:nvPr/>
          </p:nvSpPr>
          <p:spPr>
            <a:xfrm>
              <a:off x="726975" y="3633627"/>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247" name="Google Shape;247;p19"/>
            <p:cNvSpPr txBox="1"/>
            <p:nvPr/>
          </p:nvSpPr>
          <p:spPr>
            <a:xfrm>
              <a:off x="726950" y="3911250"/>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Saturn is a gas giant and has several rings</a:t>
              </a:r>
              <a:endParaRPr>
                <a:solidFill>
                  <a:schemeClr val="accent4"/>
                </a:solidFill>
                <a:latin typeface="Open Sans"/>
                <a:ea typeface="Open Sans"/>
                <a:cs typeface="Open Sans"/>
                <a:sym typeface="Open Sans"/>
              </a:endParaRPr>
            </a:p>
          </p:txBody>
        </p:sp>
      </p:grpSp>
      <p:grpSp>
        <p:nvGrpSpPr>
          <p:cNvPr id="248" name="Google Shape;248;p19"/>
          <p:cNvGrpSpPr/>
          <p:nvPr/>
        </p:nvGrpSpPr>
        <p:grpSpPr>
          <a:xfrm>
            <a:off x="6354675" y="3786027"/>
            <a:ext cx="2110525" cy="829023"/>
            <a:chOff x="726950" y="3633627"/>
            <a:chExt cx="2110525" cy="829023"/>
          </a:xfrm>
        </p:grpSpPr>
        <p:sp>
          <p:nvSpPr>
            <p:cNvPr id="249" name="Google Shape;249;p19"/>
            <p:cNvSpPr txBox="1"/>
            <p:nvPr/>
          </p:nvSpPr>
          <p:spPr>
            <a:xfrm>
              <a:off x="726975" y="3633627"/>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sp>
          <p:nvSpPr>
            <p:cNvPr id="250" name="Google Shape;250;p19"/>
            <p:cNvSpPr txBox="1"/>
            <p:nvPr/>
          </p:nvSpPr>
          <p:spPr>
            <a:xfrm>
              <a:off x="726950" y="3911250"/>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Despite being red, it’s actually a cold place</a:t>
              </a:r>
              <a:endParaRPr>
                <a:solidFill>
                  <a:schemeClr val="accent4"/>
                </a:solidFill>
                <a:latin typeface="Open Sans"/>
                <a:ea typeface="Open Sans"/>
                <a:cs typeface="Open Sans"/>
                <a:sym typeface="Open Sans"/>
              </a:endParaRPr>
            </a:p>
          </p:txBody>
        </p:sp>
      </p:grpSp>
      <p:grpSp>
        <p:nvGrpSpPr>
          <p:cNvPr id="251" name="Google Shape;251;p19"/>
          <p:cNvGrpSpPr/>
          <p:nvPr/>
        </p:nvGrpSpPr>
        <p:grpSpPr>
          <a:xfrm>
            <a:off x="678775" y="1273337"/>
            <a:ext cx="2110525" cy="885911"/>
            <a:chOff x="678775" y="1273337"/>
            <a:chExt cx="2110525" cy="885911"/>
          </a:xfrm>
        </p:grpSpPr>
        <p:sp>
          <p:nvSpPr>
            <p:cNvPr id="252" name="Google Shape;252;p19"/>
            <p:cNvSpPr txBox="1"/>
            <p:nvPr/>
          </p:nvSpPr>
          <p:spPr>
            <a:xfrm flipH="1">
              <a:off x="678800" y="1810647"/>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253" name="Google Shape;253;p19"/>
            <p:cNvSpPr txBox="1"/>
            <p:nvPr/>
          </p:nvSpPr>
          <p:spPr>
            <a:xfrm flipH="1">
              <a:off x="678775" y="1273337"/>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grpSp>
        <p:nvGrpSpPr>
          <p:cNvPr id="254" name="Google Shape;254;p19"/>
          <p:cNvGrpSpPr/>
          <p:nvPr/>
        </p:nvGrpSpPr>
        <p:grpSpPr>
          <a:xfrm>
            <a:off x="3516763" y="1273337"/>
            <a:ext cx="2110525" cy="885911"/>
            <a:chOff x="3516763" y="1273337"/>
            <a:chExt cx="2110525" cy="885911"/>
          </a:xfrm>
        </p:grpSpPr>
        <p:sp>
          <p:nvSpPr>
            <p:cNvPr id="255" name="Google Shape;255;p19"/>
            <p:cNvSpPr txBox="1"/>
            <p:nvPr/>
          </p:nvSpPr>
          <p:spPr>
            <a:xfrm flipH="1">
              <a:off x="3516788" y="1810647"/>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256" name="Google Shape;256;p19"/>
            <p:cNvSpPr txBox="1"/>
            <p:nvPr/>
          </p:nvSpPr>
          <p:spPr>
            <a:xfrm flipH="1">
              <a:off x="3516763" y="1273337"/>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grpSp>
        <p:nvGrpSpPr>
          <p:cNvPr id="257" name="Google Shape;257;p19"/>
          <p:cNvGrpSpPr/>
          <p:nvPr/>
        </p:nvGrpSpPr>
        <p:grpSpPr>
          <a:xfrm>
            <a:off x="6354763" y="1273337"/>
            <a:ext cx="2110525" cy="885911"/>
            <a:chOff x="6354763" y="1273337"/>
            <a:chExt cx="2110525" cy="885911"/>
          </a:xfrm>
        </p:grpSpPr>
        <p:sp>
          <p:nvSpPr>
            <p:cNvPr id="258" name="Google Shape;258;p19"/>
            <p:cNvSpPr txBox="1"/>
            <p:nvPr/>
          </p:nvSpPr>
          <p:spPr>
            <a:xfrm flipH="1">
              <a:off x="6354788" y="1810647"/>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Mercury</a:t>
              </a:r>
              <a:endParaRPr sz="1800">
                <a:solidFill>
                  <a:schemeClr val="accent4"/>
                </a:solidFill>
                <a:latin typeface="Righteous"/>
                <a:ea typeface="Righteous"/>
                <a:cs typeface="Righteous"/>
                <a:sym typeface="Righteous"/>
              </a:endParaRPr>
            </a:p>
          </p:txBody>
        </p:sp>
        <p:sp>
          <p:nvSpPr>
            <p:cNvPr id="259" name="Google Shape;259;p19"/>
            <p:cNvSpPr txBox="1"/>
            <p:nvPr/>
          </p:nvSpPr>
          <p:spPr>
            <a:xfrm flipH="1">
              <a:off x="6354763" y="1273337"/>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smallest planet in the Solar System</a:t>
              </a:r>
              <a:endParaRPr>
                <a:solidFill>
                  <a:schemeClr val="accent4"/>
                </a:solidFill>
                <a:latin typeface="Open Sans"/>
                <a:ea typeface="Open Sans"/>
                <a:cs typeface="Open Sans"/>
                <a:sym typeface="Open Sans"/>
              </a:endParaRPr>
            </a:p>
          </p:txBody>
        </p:sp>
      </p:grpSp>
      <p:sp>
        <p:nvSpPr>
          <p:cNvPr id="260" name="Google Shape;260;p19"/>
          <p:cNvSpPr/>
          <p:nvPr/>
        </p:nvSpPr>
        <p:spPr>
          <a:xfrm flipH="1">
            <a:off x="4157550" y="2558186"/>
            <a:ext cx="828900" cy="8289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9"/>
          <p:cNvSpPr/>
          <p:nvPr/>
        </p:nvSpPr>
        <p:spPr>
          <a:xfrm flipH="1">
            <a:off x="2918350" y="2558186"/>
            <a:ext cx="828900" cy="8289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9"/>
          <p:cNvSpPr/>
          <p:nvPr/>
        </p:nvSpPr>
        <p:spPr>
          <a:xfrm flipH="1">
            <a:off x="5396750" y="2558186"/>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3" name="Google Shape;263;p19"/>
          <p:cNvCxnSpPr>
            <a:stCxn id="252" idx="2"/>
            <a:endCxn id="261" idx="6"/>
          </p:cNvCxnSpPr>
          <p:nvPr/>
        </p:nvCxnSpPr>
        <p:spPr>
          <a:xfrm flipH="1" rot="-5400000">
            <a:off x="1919600" y="1973697"/>
            <a:ext cx="813300" cy="1184400"/>
          </a:xfrm>
          <a:prstGeom prst="bentConnector2">
            <a:avLst/>
          </a:prstGeom>
          <a:noFill/>
          <a:ln cap="flat" cmpd="sng" w="19050">
            <a:solidFill>
              <a:schemeClr val="accent5"/>
            </a:solidFill>
            <a:prstDash val="solid"/>
            <a:round/>
            <a:headEnd len="med" w="med" type="oval"/>
            <a:tailEnd len="med" w="med" type="none"/>
          </a:ln>
        </p:spPr>
      </p:cxnSp>
      <p:cxnSp>
        <p:nvCxnSpPr>
          <p:cNvPr id="264" name="Google Shape;264;p19"/>
          <p:cNvCxnSpPr>
            <a:stCxn id="243" idx="0"/>
            <a:endCxn id="261" idx="6"/>
          </p:cNvCxnSpPr>
          <p:nvPr/>
        </p:nvCxnSpPr>
        <p:spPr>
          <a:xfrm rot="-5400000">
            <a:off x="1919600" y="2787177"/>
            <a:ext cx="813300" cy="1184400"/>
          </a:xfrm>
          <a:prstGeom prst="bentConnector2">
            <a:avLst/>
          </a:prstGeom>
          <a:noFill/>
          <a:ln cap="flat" cmpd="sng" w="19050">
            <a:solidFill>
              <a:schemeClr val="accent5"/>
            </a:solidFill>
            <a:prstDash val="solid"/>
            <a:round/>
            <a:headEnd len="med" w="med" type="oval"/>
            <a:tailEnd len="med" w="med" type="none"/>
          </a:ln>
        </p:spPr>
      </p:cxnSp>
      <p:cxnSp>
        <p:nvCxnSpPr>
          <p:cNvPr id="265" name="Google Shape;265;p19"/>
          <p:cNvCxnSpPr>
            <a:stCxn id="255" idx="2"/>
            <a:endCxn id="260" idx="0"/>
          </p:cNvCxnSpPr>
          <p:nvPr/>
        </p:nvCxnSpPr>
        <p:spPr>
          <a:xfrm flipH="1" rot="-5400000">
            <a:off x="4372838" y="2358447"/>
            <a:ext cx="399000" cy="600"/>
          </a:xfrm>
          <a:prstGeom prst="bentConnector3">
            <a:avLst>
              <a:gd fmla="val 49992" name="adj1"/>
            </a:avLst>
          </a:prstGeom>
          <a:noFill/>
          <a:ln cap="flat" cmpd="sng" w="19050">
            <a:solidFill>
              <a:schemeClr val="accent6"/>
            </a:solidFill>
            <a:prstDash val="solid"/>
            <a:round/>
            <a:headEnd len="med" w="med" type="oval"/>
            <a:tailEnd len="med" w="med" type="none"/>
          </a:ln>
        </p:spPr>
      </p:cxnSp>
      <p:cxnSp>
        <p:nvCxnSpPr>
          <p:cNvPr id="266" name="Google Shape;266;p19"/>
          <p:cNvCxnSpPr>
            <a:stCxn id="246" idx="0"/>
            <a:endCxn id="260" idx="4"/>
          </p:cNvCxnSpPr>
          <p:nvPr/>
        </p:nvCxnSpPr>
        <p:spPr>
          <a:xfrm rot="-5400000">
            <a:off x="4372800" y="3586227"/>
            <a:ext cx="399000" cy="600"/>
          </a:xfrm>
          <a:prstGeom prst="bentConnector3">
            <a:avLst>
              <a:gd fmla="val 49993" name="adj1"/>
            </a:avLst>
          </a:prstGeom>
          <a:noFill/>
          <a:ln cap="flat" cmpd="sng" w="19050">
            <a:solidFill>
              <a:schemeClr val="accent6"/>
            </a:solidFill>
            <a:prstDash val="solid"/>
            <a:round/>
            <a:headEnd len="med" w="med" type="oval"/>
            <a:tailEnd len="med" w="med" type="none"/>
          </a:ln>
        </p:spPr>
      </p:cxnSp>
      <p:cxnSp>
        <p:nvCxnSpPr>
          <p:cNvPr id="267" name="Google Shape;267;p19"/>
          <p:cNvCxnSpPr>
            <a:stCxn id="249" idx="0"/>
            <a:endCxn id="262" idx="4"/>
          </p:cNvCxnSpPr>
          <p:nvPr/>
        </p:nvCxnSpPr>
        <p:spPr>
          <a:xfrm flipH="1" rot="5400000">
            <a:off x="6411100" y="2787177"/>
            <a:ext cx="399000" cy="1598700"/>
          </a:xfrm>
          <a:prstGeom prst="bentConnector3">
            <a:avLst>
              <a:gd fmla="val 49993" name="adj1"/>
            </a:avLst>
          </a:prstGeom>
          <a:noFill/>
          <a:ln cap="flat" cmpd="sng" w="19050">
            <a:solidFill>
              <a:schemeClr val="accent1"/>
            </a:solidFill>
            <a:prstDash val="solid"/>
            <a:round/>
            <a:headEnd len="med" w="med" type="oval"/>
            <a:tailEnd len="med" w="med" type="none"/>
          </a:ln>
        </p:spPr>
      </p:cxnSp>
      <p:cxnSp>
        <p:nvCxnSpPr>
          <p:cNvPr id="268" name="Google Shape;268;p19"/>
          <p:cNvCxnSpPr>
            <a:stCxn id="258" idx="2"/>
            <a:endCxn id="262" idx="0"/>
          </p:cNvCxnSpPr>
          <p:nvPr/>
        </p:nvCxnSpPr>
        <p:spPr>
          <a:xfrm rot="5400000">
            <a:off x="6411188" y="1559397"/>
            <a:ext cx="399000" cy="1598700"/>
          </a:xfrm>
          <a:prstGeom prst="bentConnector3">
            <a:avLst>
              <a:gd fmla="val 49992" name="adj1"/>
            </a:avLst>
          </a:prstGeom>
          <a:noFill/>
          <a:ln cap="flat" cmpd="sng" w="19050">
            <a:solidFill>
              <a:schemeClr val="accent1"/>
            </a:solidFill>
            <a:prstDash val="solid"/>
            <a:round/>
            <a:headEnd len="med" w="med" type="oval"/>
            <a:tailEnd len="med" w="med" type="none"/>
          </a:ln>
        </p:spPr>
      </p:cxnSp>
      <p:grpSp>
        <p:nvGrpSpPr>
          <p:cNvPr id="269" name="Google Shape;269;p19"/>
          <p:cNvGrpSpPr/>
          <p:nvPr/>
        </p:nvGrpSpPr>
        <p:grpSpPr>
          <a:xfrm>
            <a:off x="5579100" y="2742638"/>
            <a:ext cx="468486" cy="459993"/>
            <a:chOff x="-1050125" y="3954238"/>
            <a:chExt cx="468486" cy="459993"/>
          </a:xfrm>
        </p:grpSpPr>
        <p:sp>
          <p:nvSpPr>
            <p:cNvPr id="270" name="Google Shape;270;p19"/>
            <p:cNvSpPr/>
            <p:nvPr/>
          </p:nvSpPr>
          <p:spPr>
            <a:xfrm>
              <a:off x="-1050125" y="4040345"/>
              <a:ext cx="468152" cy="117840"/>
            </a:xfrm>
            <a:custGeom>
              <a:rect b="b" l="l" r="r" t="t"/>
              <a:pathLst>
                <a:path extrusionOk="0" h="1764" w="7008">
                  <a:moveTo>
                    <a:pt x="6094" y="439"/>
                  </a:moveTo>
                  <a:cubicBezTo>
                    <a:pt x="6359" y="439"/>
                    <a:pt x="6574" y="653"/>
                    <a:pt x="6555" y="918"/>
                  </a:cubicBezTo>
                  <a:cubicBezTo>
                    <a:pt x="6542" y="1151"/>
                    <a:pt x="6345" y="1339"/>
                    <a:pt x="6108" y="1339"/>
                  </a:cubicBezTo>
                  <a:lnTo>
                    <a:pt x="905" y="1339"/>
                  </a:lnTo>
                  <a:cubicBezTo>
                    <a:pt x="667" y="1339"/>
                    <a:pt x="471" y="1151"/>
                    <a:pt x="452" y="918"/>
                  </a:cubicBezTo>
                  <a:cubicBezTo>
                    <a:pt x="439" y="653"/>
                    <a:pt x="653" y="439"/>
                    <a:pt x="914" y="439"/>
                  </a:cubicBezTo>
                  <a:close/>
                  <a:moveTo>
                    <a:pt x="909" y="0"/>
                  </a:moveTo>
                  <a:cubicBezTo>
                    <a:pt x="411" y="0"/>
                    <a:pt x="0" y="402"/>
                    <a:pt x="9" y="895"/>
                  </a:cubicBezTo>
                  <a:cubicBezTo>
                    <a:pt x="18" y="1375"/>
                    <a:pt x="411" y="1763"/>
                    <a:pt x="891" y="1763"/>
                  </a:cubicBezTo>
                  <a:lnTo>
                    <a:pt x="6103" y="1763"/>
                  </a:lnTo>
                  <a:cubicBezTo>
                    <a:pt x="6587" y="1763"/>
                    <a:pt x="6994" y="1380"/>
                    <a:pt x="7003" y="895"/>
                  </a:cubicBezTo>
                  <a:cubicBezTo>
                    <a:pt x="7008" y="402"/>
                    <a:pt x="6610" y="0"/>
                    <a:pt x="611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9"/>
            <p:cNvSpPr/>
            <p:nvPr/>
          </p:nvSpPr>
          <p:spPr>
            <a:xfrm>
              <a:off x="-815782" y="4040345"/>
              <a:ext cx="234143" cy="117840"/>
            </a:xfrm>
            <a:custGeom>
              <a:rect b="b" l="l" r="r" t="t"/>
              <a:pathLst>
                <a:path extrusionOk="0" h="1764" w="3505">
                  <a:moveTo>
                    <a:pt x="0" y="0"/>
                  </a:moveTo>
                  <a:lnTo>
                    <a:pt x="0" y="439"/>
                  </a:lnTo>
                  <a:lnTo>
                    <a:pt x="2591" y="439"/>
                  </a:lnTo>
                  <a:cubicBezTo>
                    <a:pt x="2856" y="439"/>
                    <a:pt x="3070" y="653"/>
                    <a:pt x="3052" y="918"/>
                  </a:cubicBezTo>
                  <a:cubicBezTo>
                    <a:pt x="3038" y="1151"/>
                    <a:pt x="2842" y="1339"/>
                    <a:pt x="2604" y="1339"/>
                  </a:cubicBezTo>
                  <a:lnTo>
                    <a:pt x="0" y="1339"/>
                  </a:lnTo>
                  <a:lnTo>
                    <a:pt x="0" y="1763"/>
                  </a:lnTo>
                  <a:lnTo>
                    <a:pt x="2613" y="1763"/>
                  </a:lnTo>
                  <a:cubicBezTo>
                    <a:pt x="3098" y="1763"/>
                    <a:pt x="3490" y="1375"/>
                    <a:pt x="3500" y="895"/>
                  </a:cubicBezTo>
                  <a:cubicBezTo>
                    <a:pt x="3504" y="402"/>
                    <a:pt x="3098" y="0"/>
                    <a:pt x="26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9"/>
            <p:cNvSpPr/>
            <p:nvPr/>
          </p:nvSpPr>
          <p:spPr>
            <a:xfrm>
              <a:off x="-838695" y="4151701"/>
              <a:ext cx="45827" cy="173686"/>
            </a:xfrm>
            <a:custGeom>
              <a:rect b="b" l="l" r="r" t="t"/>
              <a:pathLst>
                <a:path extrusionOk="0" h="2600" w="686">
                  <a:moveTo>
                    <a:pt x="1" y="0"/>
                  </a:moveTo>
                  <a:lnTo>
                    <a:pt x="1" y="2600"/>
                  </a:lnTo>
                  <a:lnTo>
                    <a:pt x="686" y="2600"/>
                  </a:lnTo>
                  <a:lnTo>
                    <a:pt x="68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9"/>
            <p:cNvSpPr/>
            <p:nvPr/>
          </p:nvSpPr>
          <p:spPr>
            <a:xfrm>
              <a:off x="-936360" y="3978955"/>
              <a:ext cx="240556" cy="240556"/>
            </a:xfrm>
            <a:custGeom>
              <a:rect b="b" l="l" r="r" t="t"/>
              <a:pathLst>
                <a:path extrusionOk="0" h="3601" w="3601">
                  <a:moveTo>
                    <a:pt x="1" y="1"/>
                  </a:moveTo>
                  <a:lnTo>
                    <a:pt x="1" y="2591"/>
                  </a:lnTo>
                  <a:cubicBezTo>
                    <a:pt x="1" y="3148"/>
                    <a:pt x="453" y="3601"/>
                    <a:pt x="1006" y="3601"/>
                  </a:cubicBezTo>
                  <a:lnTo>
                    <a:pt x="2591" y="3601"/>
                  </a:lnTo>
                  <a:cubicBezTo>
                    <a:pt x="3148" y="3601"/>
                    <a:pt x="3601" y="3148"/>
                    <a:pt x="3601" y="2591"/>
                  </a:cubicBezTo>
                  <a:lnTo>
                    <a:pt x="360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9"/>
            <p:cNvSpPr/>
            <p:nvPr/>
          </p:nvSpPr>
          <p:spPr>
            <a:xfrm>
              <a:off x="-871629" y="4058915"/>
              <a:ext cx="110825" cy="103611"/>
            </a:xfrm>
            <a:custGeom>
              <a:rect b="b" l="l" r="r" t="t"/>
              <a:pathLst>
                <a:path extrusionOk="0" h="1551" w="1659">
                  <a:moveTo>
                    <a:pt x="827" y="1"/>
                  </a:moveTo>
                  <a:cubicBezTo>
                    <a:pt x="800" y="1"/>
                    <a:pt x="772" y="10"/>
                    <a:pt x="754" y="37"/>
                  </a:cubicBezTo>
                  <a:lnTo>
                    <a:pt x="507" y="353"/>
                  </a:lnTo>
                  <a:cubicBezTo>
                    <a:pt x="498" y="366"/>
                    <a:pt x="485" y="380"/>
                    <a:pt x="466" y="384"/>
                  </a:cubicBezTo>
                  <a:lnTo>
                    <a:pt x="78" y="526"/>
                  </a:lnTo>
                  <a:cubicBezTo>
                    <a:pt x="19" y="544"/>
                    <a:pt x="0" y="617"/>
                    <a:pt x="37" y="668"/>
                  </a:cubicBezTo>
                  <a:lnTo>
                    <a:pt x="265" y="992"/>
                  </a:lnTo>
                  <a:cubicBezTo>
                    <a:pt x="279" y="1006"/>
                    <a:pt x="284" y="1024"/>
                    <a:pt x="284" y="1047"/>
                  </a:cubicBezTo>
                  <a:lnTo>
                    <a:pt x="293" y="1458"/>
                  </a:lnTo>
                  <a:cubicBezTo>
                    <a:pt x="293" y="1511"/>
                    <a:pt x="333" y="1551"/>
                    <a:pt x="383" y="1551"/>
                  </a:cubicBezTo>
                  <a:cubicBezTo>
                    <a:pt x="393" y="1551"/>
                    <a:pt x="405" y="1549"/>
                    <a:pt x="416" y="1545"/>
                  </a:cubicBezTo>
                  <a:lnTo>
                    <a:pt x="800" y="1421"/>
                  </a:lnTo>
                  <a:cubicBezTo>
                    <a:pt x="809" y="1417"/>
                    <a:pt x="818" y="1417"/>
                    <a:pt x="827" y="1417"/>
                  </a:cubicBezTo>
                  <a:cubicBezTo>
                    <a:pt x="836" y="1417"/>
                    <a:pt x="850" y="1417"/>
                    <a:pt x="859" y="1421"/>
                  </a:cubicBezTo>
                  <a:lnTo>
                    <a:pt x="1243" y="1545"/>
                  </a:lnTo>
                  <a:cubicBezTo>
                    <a:pt x="1254" y="1549"/>
                    <a:pt x="1264" y="1551"/>
                    <a:pt x="1275" y="1551"/>
                  </a:cubicBezTo>
                  <a:cubicBezTo>
                    <a:pt x="1323" y="1551"/>
                    <a:pt x="1366" y="1511"/>
                    <a:pt x="1366" y="1458"/>
                  </a:cubicBezTo>
                  <a:lnTo>
                    <a:pt x="1371" y="1047"/>
                  </a:lnTo>
                  <a:cubicBezTo>
                    <a:pt x="1371" y="1024"/>
                    <a:pt x="1380" y="1006"/>
                    <a:pt x="1389" y="992"/>
                  </a:cubicBezTo>
                  <a:lnTo>
                    <a:pt x="1622" y="668"/>
                  </a:lnTo>
                  <a:cubicBezTo>
                    <a:pt x="1659" y="617"/>
                    <a:pt x="1636" y="544"/>
                    <a:pt x="1576" y="526"/>
                  </a:cubicBezTo>
                  <a:lnTo>
                    <a:pt x="1188" y="384"/>
                  </a:lnTo>
                  <a:cubicBezTo>
                    <a:pt x="1174" y="380"/>
                    <a:pt x="1156" y="366"/>
                    <a:pt x="1147" y="353"/>
                  </a:cubicBezTo>
                  <a:lnTo>
                    <a:pt x="905" y="37"/>
                  </a:lnTo>
                  <a:cubicBezTo>
                    <a:pt x="882" y="10"/>
                    <a:pt x="855" y="1"/>
                    <a:pt x="8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9"/>
            <p:cNvSpPr/>
            <p:nvPr/>
          </p:nvSpPr>
          <p:spPr>
            <a:xfrm>
              <a:off x="-958939" y="3954238"/>
              <a:ext cx="286048" cy="60523"/>
            </a:xfrm>
            <a:custGeom>
              <a:rect b="b" l="l" r="r" t="t"/>
              <a:pathLst>
                <a:path extrusionOk="0" h="906" w="4282">
                  <a:moveTo>
                    <a:pt x="467" y="1"/>
                  </a:moveTo>
                  <a:cubicBezTo>
                    <a:pt x="229" y="1"/>
                    <a:pt x="33" y="188"/>
                    <a:pt x="19" y="426"/>
                  </a:cubicBezTo>
                  <a:cubicBezTo>
                    <a:pt x="1" y="686"/>
                    <a:pt x="216" y="905"/>
                    <a:pt x="481" y="905"/>
                  </a:cubicBezTo>
                  <a:lnTo>
                    <a:pt x="3802" y="905"/>
                  </a:lnTo>
                  <a:cubicBezTo>
                    <a:pt x="4067" y="905"/>
                    <a:pt x="4281" y="686"/>
                    <a:pt x="4263" y="421"/>
                  </a:cubicBezTo>
                  <a:cubicBezTo>
                    <a:pt x="4249" y="188"/>
                    <a:pt x="4053" y="1"/>
                    <a:pt x="38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9"/>
            <p:cNvSpPr/>
            <p:nvPr/>
          </p:nvSpPr>
          <p:spPr>
            <a:xfrm>
              <a:off x="-937229" y="4299732"/>
              <a:ext cx="242359" cy="114499"/>
            </a:xfrm>
            <a:custGeom>
              <a:rect b="b" l="l" r="r" t="t"/>
              <a:pathLst>
                <a:path extrusionOk="0" h="1714" w="3628">
                  <a:moveTo>
                    <a:pt x="215" y="0"/>
                  </a:moveTo>
                  <a:cubicBezTo>
                    <a:pt x="96" y="0"/>
                    <a:pt x="0" y="96"/>
                    <a:pt x="0" y="215"/>
                  </a:cubicBezTo>
                  <a:lnTo>
                    <a:pt x="0" y="1494"/>
                  </a:lnTo>
                  <a:cubicBezTo>
                    <a:pt x="0" y="1613"/>
                    <a:pt x="96" y="1713"/>
                    <a:pt x="215" y="1713"/>
                  </a:cubicBezTo>
                  <a:lnTo>
                    <a:pt x="3413" y="1713"/>
                  </a:lnTo>
                  <a:cubicBezTo>
                    <a:pt x="3531" y="1713"/>
                    <a:pt x="3627" y="1613"/>
                    <a:pt x="3627" y="1494"/>
                  </a:cubicBezTo>
                  <a:lnTo>
                    <a:pt x="3627" y="215"/>
                  </a:lnTo>
                  <a:cubicBezTo>
                    <a:pt x="3627" y="96"/>
                    <a:pt x="3531" y="0"/>
                    <a:pt x="341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9"/>
            <p:cNvSpPr/>
            <p:nvPr/>
          </p:nvSpPr>
          <p:spPr>
            <a:xfrm>
              <a:off x="-891135" y="4342752"/>
              <a:ext cx="150172" cy="28458"/>
            </a:xfrm>
            <a:custGeom>
              <a:rect b="b" l="l" r="r" t="t"/>
              <a:pathLst>
                <a:path extrusionOk="0" h="426" w="2248">
                  <a:moveTo>
                    <a:pt x="215" y="0"/>
                  </a:moveTo>
                  <a:cubicBezTo>
                    <a:pt x="96" y="0"/>
                    <a:pt x="0" y="96"/>
                    <a:pt x="0" y="210"/>
                  </a:cubicBezTo>
                  <a:cubicBezTo>
                    <a:pt x="0" y="329"/>
                    <a:pt x="96" y="425"/>
                    <a:pt x="215" y="425"/>
                  </a:cubicBezTo>
                  <a:lnTo>
                    <a:pt x="2037" y="425"/>
                  </a:lnTo>
                  <a:cubicBezTo>
                    <a:pt x="2156" y="425"/>
                    <a:pt x="2248" y="329"/>
                    <a:pt x="2248" y="210"/>
                  </a:cubicBezTo>
                  <a:cubicBezTo>
                    <a:pt x="2248" y="96"/>
                    <a:pt x="2156" y="0"/>
                    <a:pt x="20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8" name="Google Shape;278;p19"/>
          <p:cNvGrpSpPr/>
          <p:nvPr/>
        </p:nvGrpSpPr>
        <p:grpSpPr>
          <a:xfrm>
            <a:off x="4337934" y="2738692"/>
            <a:ext cx="468152" cy="467885"/>
            <a:chOff x="-484041" y="3978955"/>
            <a:chExt cx="468152" cy="467885"/>
          </a:xfrm>
        </p:grpSpPr>
        <p:sp>
          <p:nvSpPr>
            <p:cNvPr id="279" name="Google Shape;279;p19"/>
            <p:cNvSpPr/>
            <p:nvPr/>
          </p:nvSpPr>
          <p:spPr>
            <a:xfrm>
              <a:off x="-484041" y="3978955"/>
              <a:ext cx="468152" cy="467885"/>
            </a:xfrm>
            <a:custGeom>
              <a:rect b="b" l="l" r="r" t="t"/>
              <a:pathLst>
                <a:path extrusionOk="0" h="7004" w="7008">
                  <a:moveTo>
                    <a:pt x="3504" y="1"/>
                  </a:moveTo>
                  <a:cubicBezTo>
                    <a:pt x="1571" y="1"/>
                    <a:pt x="0" y="1568"/>
                    <a:pt x="0" y="3505"/>
                  </a:cubicBezTo>
                  <a:cubicBezTo>
                    <a:pt x="0" y="5437"/>
                    <a:pt x="1571" y="7004"/>
                    <a:pt x="3504" y="7004"/>
                  </a:cubicBezTo>
                  <a:cubicBezTo>
                    <a:pt x="5436" y="7004"/>
                    <a:pt x="7008" y="5437"/>
                    <a:pt x="7008" y="3505"/>
                  </a:cubicBezTo>
                  <a:cubicBezTo>
                    <a:pt x="7008" y="1568"/>
                    <a:pt x="5436" y="1"/>
                    <a:pt x="35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9"/>
            <p:cNvSpPr/>
            <p:nvPr/>
          </p:nvSpPr>
          <p:spPr>
            <a:xfrm>
              <a:off x="-431267" y="4031794"/>
              <a:ext cx="362604" cy="363472"/>
            </a:xfrm>
            <a:custGeom>
              <a:rect b="b" l="l" r="r" t="t"/>
              <a:pathLst>
                <a:path extrusionOk="0" h="5441" w="5428">
                  <a:moveTo>
                    <a:pt x="2495" y="0"/>
                  </a:moveTo>
                  <a:cubicBezTo>
                    <a:pt x="1170" y="105"/>
                    <a:pt x="110" y="1161"/>
                    <a:pt x="0" y="2485"/>
                  </a:cubicBezTo>
                  <a:cubicBezTo>
                    <a:pt x="5" y="2485"/>
                    <a:pt x="5" y="2485"/>
                    <a:pt x="5" y="2481"/>
                  </a:cubicBezTo>
                  <a:lnTo>
                    <a:pt x="471" y="2481"/>
                  </a:lnTo>
                  <a:cubicBezTo>
                    <a:pt x="594" y="2485"/>
                    <a:pt x="695" y="2586"/>
                    <a:pt x="695" y="2709"/>
                  </a:cubicBezTo>
                  <a:cubicBezTo>
                    <a:pt x="695" y="2832"/>
                    <a:pt x="594" y="2928"/>
                    <a:pt x="471" y="2933"/>
                  </a:cubicBezTo>
                  <a:lnTo>
                    <a:pt x="5" y="2933"/>
                  </a:lnTo>
                  <a:cubicBezTo>
                    <a:pt x="5" y="2928"/>
                    <a:pt x="0" y="2928"/>
                    <a:pt x="0" y="2928"/>
                  </a:cubicBezTo>
                  <a:lnTo>
                    <a:pt x="0" y="2928"/>
                  </a:lnTo>
                  <a:cubicBezTo>
                    <a:pt x="105" y="4262"/>
                    <a:pt x="1165" y="5322"/>
                    <a:pt x="2499" y="5427"/>
                  </a:cubicBezTo>
                  <a:cubicBezTo>
                    <a:pt x="2495" y="5413"/>
                    <a:pt x="2495" y="5441"/>
                    <a:pt x="2495" y="4948"/>
                  </a:cubicBezTo>
                  <a:cubicBezTo>
                    <a:pt x="2495" y="4824"/>
                    <a:pt x="2595" y="4728"/>
                    <a:pt x="2714" y="4724"/>
                  </a:cubicBezTo>
                  <a:lnTo>
                    <a:pt x="2718" y="4724"/>
                  </a:lnTo>
                  <a:cubicBezTo>
                    <a:pt x="2842" y="4724"/>
                    <a:pt x="2942" y="4824"/>
                    <a:pt x="2942" y="4948"/>
                  </a:cubicBezTo>
                  <a:cubicBezTo>
                    <a:pt x="2942" y="5441"/>
                    <a:pt x="2942" y="5413"/>
                    <a:pt x="2942" y="5423"/>
                  </a:cubicBezTo>
                  <a:cubicBezTo>
                    <a:pt x="4267" y="5313"/>
                    <a:pt x="5322" y="4258"/>
                    <a:pt x="5427" y="2933"/>
                  </a:cubicBezTo>
                  <a:lnTo>
                    <a:pt x="4971" y="2933"/>
                  </a:lnTo>
                  <a:cubicBezTo>
                    <a:pt x="4847" y="2928"/>
                    <a:pt x="4747" y="2832"/>
                    <a:pt x="4747" y="2709"/>
                  </a:cubicBezTo>
                  <a:cubicBezTo>
                    <a:pt x="4747" y="2586"/>
                    <a:pt x="4847" y="2485"/>
                    <a:pt x="4971" y="2481"/>
                  </a:cubicBezTo>
                  <a:lnTo>
                    <a:pt x="5427" y="2481"/>
                  </a:lnTo>
                  <a:cubicBezTo>
                    <a:pt x="5318" y="1165"/>
                    <a:pt x="4262" y="110"/>
                    <a:pt x="2942" y="0"/>
                  </a:cubicBezTo>
                  <a:cubicBezTo>
                    <a:pt x="2942" y="5"/>
                    <a:pt x="2942" y="466"/>
                    <a:pt x="2942" y="466"/>
                  </a:cubicBezTo>
                  <a:cubicBezTo>
                    <a:pt x="2942" y="589"/>
                    <a:pt x="2842" y="690"/>
                    <a:pt x="2718" y="690"/>
                  </a:cubicBezTo>
                  <a:lnTo>
                    <a:pt x="2714" y="690"/>
                  </a:lnTo>
                  <a:cubicBezTo>
                    <a:pt x="2595" y="690"/>
                    <a:pt x="2495" y="589"/>
                    <a:pt x="2495" y="466"/>
                  </a:cubicBezTo>
                  <a:cubicBezTo>
                    <a:pt x="2495" y="466"/>
                    <a:pt x="2495" y="5"/>
                    <a:pt x="249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9"/>
            <p:cNvSpPr/>
            <p:nvPr/>
          </p:nvSpPr>
          <p:spPr>
            <a:xfrm>
              <a:off x="-329327" y="4131862"/>
              <a:ext cx="158122" cy="146164"/>
            </a:xfrm>
            <a:custGeom>
              <a:rect b="b" l="l" r="r" t="t"/>
              <a:pathLst>
                <a:path extrusionOk="0" h="2188" w="2367">
                  <a:moveTo>
                    <a:pt x="1183" y="1"/>
                  </a:moveTo>
                  <a:cubicBezTo>
                    <a:pt x="1119" y="1"/>
                    <a:pt x="1051" y="28"/>
                    <a:pt x="1005" y="87"/>
                  </a:cubicBezTo>
                  <a:lnTo>
                    <a:pt x="731" y="444"/>
                  </a:lnTo>
                  <a:cubicBezTo>
                    <a:pt x="704" y="480"/>
                    <a:pt x="672" y="503"/>
                    <a:pt x="631" y="521"/>
                  </a:cubicBezTo>
                  <a:lnTo>
                    <a:pt x="197" y="677"/>
                  </a:lnTo>
                  <a:cubicBezTo>
                    <a:pt x="55" y="727"/>
                    <a:pt x="0" y="900"/>
                    <a:pt x="87" y="1024"/>
                  </a:cubicBezTo>
                  <a:lnTo>
                    <a:pt x="343" y="1376"/>
                  </a:lnTo>
                  <a:cubicBezTo>
                    <a:pt x="370" y="1412"/>
                    <a:pt x="388" y="1458"/>
                    <a:pt x="388" y="1508"/>
                  </a:cubicBezTo>
                  <a:lnTo>
                    <a:pt x="393" y="1965"/>
                  </a:lnTo>
                  <a:cubicBezTo>
                    <a:pt x="397" y="2090"/>
                    <a:pt x="502" y="2187"/>
                    <a:pt x="619" y="2187"/>
                  </a:cubicBezTo>
                  <a:cubicBezTo>
                    <a:pt x="642" y="2187"/>
                    <a:pt x="666" y="2183"/>
                    <a:pt x="690" y="2175"/>
                  </a:cubicBezTo>
                  <a:lnTo>
                    <a:pt x="1115" y="2038"/>
                  </a:lnTo>
                  <a:cubicBezTo>
                    <a:pt x="1138" y="2029"/>
                    <a:pt x="1160" y="2024"/>
                    <a:pt x="1183" y="2024"/>
                  </a:cubicBezTo>
                  <a:cubicBezTo>
                    <a:pt x="1206" y="2024"/>
                    <a:pt x="1234" y="2029"/>
                    <a:pt x="1256" y="2038"/>
                  </a:cubicBezTo>
                  <a:lnTo>
                    <a:pt x="1677" y="2175"/>
                  </a:lnTo>
                  <a:cubicBezTo>
                    <a:pt x="1701" y="2183"/>
                    <a:pt x="1726" y="2187"/>
                    <a:pt x="1750" y="2187"/>
                  </a:cubicBezTo>
                  <a:cubicBezTo>
                    <a:pt x="1869" y="2187"/>
                    <a:pt x="1974" y="2090"/>
                    <a:pt x="1974" y="1965"/>
                  </a:cubicBezTo>
                  <a:lnTo>
                    <a:pt x="1983" y="1508"/>
                  </a:lnTo>
                  <a:cubicBezTo>
                    <a:pt x="1983" y="1458"/>
                    <a:pt x="1996" y="1412"/>
                    <a:pt x="2024" y="1376"/>
                  </a:cubicBezTo>
                  <a:lnTo>
                    <a:pt x="2280" y="1024"/>
                  </a:lnTo>
                  <a:cubicBezTo>
                    <a:pt x="2366" y="900"/>
                    <a:pt x="2316" y="727"/>
                    <a:pt x="2175" y="677"/>
                  </a:cubicBezTo>
                  <a:lnTo>
                    <a:pt x="1741" y="521"/>
                  </a:lnTo>
                  <a:cubicBezTo>
                    <a:pt x="1699" y="503"/>
                    <a:pt x="1663" y="480"/>
                    <a:pt x="1636" y="444"/>
                  </a:cubicBezTo>
                  <a:lnTo>
                    <a:pt x="1366" y="87"/>
                  </a:lnTo>
                  <a:cubicBezTo>
                    <a:pt x="1320" y="28"/>
                    <a:pt x="1252" y="1"/>
                    <a:pt x="118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2" name="Google Shape;282;p19"/>
          <p:cNvGrpSpPr/>
          <p:nvPr/>
        </p:nvGrpSpPr>
        <p:grpSpPr>
          <a:xfrm>
            <a:off x="3100698" y="2738705"/>
            <a:ext cx="464210" cy="467876"/>
            <a:chOff x="107361" y="3978955"/>
            <a:chExt cx="464210" cy="467876"/>
          </a:xfrm>
        </p:grpSpPr>
        <p:sp>
          <p:nvSpPr>
            <p:cNvPr id="283" name="Google Shape;283;p19"/>
            <p:cNvSpPr/>
            <p:nvPr/>
          </p:nvSpPr>
          <p:spPr>
            <a:xfrm>
              <a:off x="409174" y="4271342"/>
              <a:ext cx="95528" cy="79695"/>
            </a:xfrm>
            <a:custGeom>
              <a:rect b="b" l="l" r="r" t="t"/>
              <a:pathLst>
                <a:path extrusionOk="0" h="1193" w="1430">
                  <a:moveTo>
                    <a:pt x="215" y="0"/>
                  </a:moveTo>
                  <a:cubicBezTo>
                    <a:pt x="96" y="0"/>
                    <a:pt x="0" y="101"/>
                    <a:pt x="5" y="224"/>
                  </a:cubicBezTo>
                  <a:cubicBezTo>
                    <a:pt x="9" y="338"/>
                    <a:pt x="110" y="425"/>
                    <a:pt x="224" y="425"/>
                  </a:cubicBezTo>
                  <a:lnTo>
                    <a:pt x="649" y="425"/>
                  </a:lnTo>
                  <a:cubicBezTo>
                    <a:pt x="722" y="425"/>
                    <a:pt x="795" y="448"/>
                    <a:pt x="850" y="489"/>
                  </a:cubicBezTo>
                  <a:cubicBezTo>
                    <a:pt x="946" y="553"/>
                    <a:pt x="1010" y="663"/>
                    <a:pt x="1010" y="786"/>
                  </a:cubicBezTo>
                  <a:lnTo>
                    <a:pt x="1010" y="982"/>
                  </a:lnTo>
                  <a:cubicBezTo>
                    <a:pt x="1010" y="1098"/>
                    <a:pt x="1101" y="1193"/>
                    <a:pt x="1221" y="1193"/>
                  </a:cubicBezTo>
                  <a:cubicBezTo>
                    <a:pt x="1223" y="1193"/>
                    <a:pt x="1226" y="1193"/>
                    <a:pt x="1229" y="1193"/>
                  </a:cubicBezTo>
                  <a:cubicBezTo>
                    <a:pt x="1343" y="1188"/>
                    <a:pt x="1430" y="1092"/>
                    <a:pt x="1430" y="973"/>
                  </a:cubicBezTo>
                  <a:lnTo>
                    <a:pt x="1430" y="786"/>
                  </a:lnTo>
                  <a:cubicBezTo>
                    <a:pt x="1430" y="558"/>
                    <a:pt x="1334" y="352"/>
                    <a:pt x="1183" y="210"/>
                  </a:cubicBezTo>
                  <a:cubicBezTo>
                    <a:pt x="1042" y="82"/>
                    <a:pt x="854" y="0"/>
                    <a:pt x="64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9"/>
            <p:cNvSpPr/>
            <p:nvPr/>
          </p:nvSpPr>
          <p:spPr>
            <a:xfrm>
              <a:off x="387797" y="4326252"/>
              <a:ext cx="183774" cy="120579"/>
            </a:xfrm>
            <a:custGeom>
              <a:rect b="b" l="l" r="r" t="t"/>
              <a:pathLst>
                <a:path extrusionOk="0" h="1805" w="2751">
                  <a:moveTo>
                    <a:pt x="215" y="0"/>
                  </a:moveTo>
                  <a:cubicBezTo>
                    <a:pt x="96" y="0"/>
                    <a:pt x="0" y="96"/>
                    <a:pt x="0" y="215"/>
                  </a:cubicBezTo>
                  <a:lnTo>
                    <a:pt x="0" y="1595"/>
                  </a:lnTo>
                  <a:cubicBezTo>
                    <a:pt x="0" y="1709"/>
                    <a:pt x="96" y="1805"/>
                    <a:pt x="215" y="1805"/>
                  </a:cubicBezTo>
                  <a:lnTo>
                    <a:pt x="2536" y="1805"/>
                  </a:lnTo>
                  <a:cubicBezTo>
                    <a:pt x="2654" y="1805"/>
                    <a:pt x="2750" y="1709"/>
                    <a:pt x="2750" y="1595"/>
                  </a:cubicBezTo>
                  <a:lnTo>
                    <a:pt x="2750" y="215"/>
                  </a:lnTo>
                  <a:cubicBezTo>
                    <a:pt x="2750" y="96"/>
                    <a:pt x="2654" y="0"/>
                    <a:pt x="253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9"/>
            <p:cNvSpPr/>
            <p:nvPr/>
          </p:nvSpPr>
          <p:spPr>
            <a:xfrm>
              <a:off x="416188" y="4355577"/>
              <a:ext cx="126992" cy="62928"/>
            </a:xfrm>
            <a:custGeom>
              <a:rect b="b" l="l" r="r" t="t"/>
              <a:pathLst>
                <a:path extrusionOk="0" h="942" w="1901">
                  <a:moveTo>
                    <a:pt x="0" y="0"/>
                  </a:moveTo>
                  <a:lnTo>
                    <a:pt x="0" y="941"/>
                  </a:lnTo>
                  <a:lnTo>
                    <a:pt x="1901" y="941"/>
                  </a:lnTo>
                  <a:lnTo>
                    <a:pt x="1901"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9"/>
            <p:cNvSpPr/>
            <p:nvPr/>
          </p:nvSpPr>
          <p:spPr>
            <a:xfrm>
              <a:off x="425608" y="4372945"/>
              <a:ext cx="43088" cy="28458"/>
            </a:xfrm>
            <a:custGeom>
              <a:rect b="b" l="l" r="r" t="t"/>
              <a:pathLst>
                <a:path extrusionOk="0" h="426" w="645">
                  <a:moveTo>
                    <a:pt x="225" y="0"/>
                  </a:moveTo>
                  <a:cubicBezTo>
                    <a:pt x="110" y="0"/>
                    <a:pt x="10" y="87"/>
                    <a:pt x="5" y="201"/>
                  </a:cubicBezTo>
                  <a:cubicBezTo>
                    <a:pt x="1" y="325"/>
                    <a:pt x="97" y="425"/>
                    <a:pt x="220" y="425"/>
                  </a:cubicBezTo>
                  <a:lnTo>
                    <a:pt x="421" y="425"/>
                  </a:lnTo>
                  <a:cubicBezTo>
                    <a:pt x="535" y="425"/>
                    <a:pt x="636" y="334"/>
                    <a:pt x="640" y="220"/>
                  </a:cubicBezTo>
                  <a:cubicBezTo>
                    <a:pt x="645" y="101"/>
                    <a:pt x="549" y="0"/>
                    <a:pt x="4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9"/>
            <p:cNvSpPr/>
            <p:nvPr/>
          </p:nvSpPr>
          <p:spPr>
            <a:xfrm>
              <a:off x="484193" y="4372945"/>
              <a:ext cx="53776" cy="28458"/>
            </a:xfrm>
            <a:custGeom>
              <a:rect b="b" l="l" r="r" t="t"/>
              <a:pathLst>
                <a:path extrusionOk="0" h="426" w="805">
                  <a:moveTo>
                    <a:pt x="225" y="0"/>
                  </a:moveTo>
                  <a:cubicBezTo>
                    <a:pt x="111" y="0"/>
                    <a:pt x="10" y="87"/>
                    <a:pt x="5" y="201"/>
                  </a:cubicBezTo>
                  <a:cubicBezTo>
                    <a:pt x="1" y="325"/>
                    <a:pt x="97" y="425"/>
                    <a:pt x="220" y="425"/>
                  </a:cubicBezTo>
                  <a:lnTo>
                    <a:pt x="581" y="425"/>
                  </a:lnTo>
                  <a:cubicBezTo>
                    <a:pt x="695" y="425"/>
                    <a:pt x="791" y="334"/>
                    <a:pt x="800" y="220"/>
                  </a:cubicBezTo>
                  <a:cubicBezTo>
                    <a:pt x="805" y="101"/>
                    <a:pt x="704" y="0"/>
                    <a:pt x="58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9"/>
            <p:cNvSpPr/>
            <p:nvPr/>
          </p:nvSpPr>
          <p:spPr>
            <a:xfrm>
              <a:off x="134483" y="4291449"/>
              <a:ext cx="74218" cy="119109"/>
            </a:xfrm>
            <a:custGeom>
              <a:rect b="b" l="l" r="r" t="t"/>
              <a:pathLst>
                <a:path extrusionOk="0" h="1783" w="1111">
                  <a:moveTo>
                    <a:pt x="357" y="1"/>
                  </a:moveTo>
                  <a:lnTo>
                    <a:pt x="183" y="828"/>
                  </a:lnTo>
                  <a:lnTo>
                    <a:pt x="19" y="1609"/>
                  </a:lnTo>
                  <a:cubicBezTo>
                    <a:pt x="1" y="1696"/>
                    <a:pt x="65" y="1782"/>
                    <a:pt x="156" y="1782"/>
                  </a:cubicBezTo>
                  <a:lnTo>
                    <a:pt x="617" y="1782"/>
                  </a:lnTo>
                  <a:cubicBezTo>
                    <a:pt x="686" y="1782"/>
                    <a:pt x="745" y="1732"/>
                    <a:pt x="759" y="1668"/>
                  </a:cubicBezTo>
                  <a:lnTo>
                    <a:pt x="933" y="828"/>
                  </a:lnTo>
                  <a:lnTo>
                    <a:pt x="111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9"/>
            <p:cNvSpPr/>
            <p:nvPr/>
          </p:nvSpPr>
          <p:spPr>
            <a:xfrm>
              <a:off x="110100" y="4218502"/>
              <a:ext cx="181035" cy="107819"/>
            </a:xfrm>
            <a:custGeom>
              <a:rect b="b" l="l" r="r" t="t"/>
              <a:pathLst>
                <a:path extrusionOk="0" h="1614" w="2710">
                  <a:moveTo>
                    <a:pt x="489" y="1"/>
                  </a:moveTo>
                  <a:cubicBezTo>
                    <a:pt x="220" y="1"/>
                    <a:pt x="0" y="220"/>
                    <a:pt x="0" y="490"/>
                  </a:cubicBezTo>
                  <a:lnTo>
                    <a:pt x="0" y="1125"/>
                  </a:lnTo>
                  <a:cubicBezTo>
                    <a:pt x="0" y="1394"/>
                    <a:pt x="220" y="1613"/>
                    <a:pt x="489" y="1613"/>
                  </a:cubicBezTo>
                  <a:lnTo>
                    <a:pt x="2709" y="1613"/>
                  </a:lnTo>
                  <a:lnTo>
                    <a:pt x="270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9"/>
            <p:cNvSpPr/>
            <p:nvPr/>
          </p:nvSpPr>
          <p:spPr>
            <a:xfrm>
              <a:off x="246176" y="4174347"/>
              <a:ext cx="101406" cy="196399"/>
            </a:xfrm>
            <a:custGeom>
              <a:rect b="b" l="l" r="r" t="t"/>
              <a:pathLst>
                <a:path extrusionOk="0" h="2940" w="1518">
                  <a:moveTo>
                    <a:pt x="1379" y="1"/>
                  </a:moveTo>
                  <a:cubicBezTo>
                    <a:pt x="1357" y="1"/>
                    <a:pt x="1334" y="6"/>
                    <a:pt x="1312" y="18"/>
                  </a:cubicBezTo>
                  <a:lnTo>
                    <a:pt x="1" y="666"/>
                  </a:lnTo>
                  <a:lnTo>
                    <a:pt x="1" y="2274"/>
                  </a:lnTo>
                  <a:lnTo>
                    <a:pt x="1312" y="2923"/>
                  </a:lnTo>
                  <a:cubicBezTo>
                    <a:pt x="1334" y="2935"/>
                    <a:pt x="1356" y="2940"/>
                    <a:pt x="1378" y="2940"/>
                  </a:cubicBezTo>
                  <a:cubicBezTo>
                    <a:pt x="1452" y="2940"/>
                    <a:pt x="1517" y="2880"/>
                    <a:pt x="1517" y="2795"/>
                  </a:cubicBezTo>
                  <a:lnTo>
                    <a:pt x="1517" y="141"/>
                  </a:lnTo>
                  <a:cubicBezTo>
                    <a:pt x="1517" y="60"/>
                    <a:pt x="1452" y="1"/>
                    <a:pt x="137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9"/>
            <p:cNvSpPr/>
            <p:nvPr/>
          </p:nvSpPr>
          <p:spPr>
            <a:xfrm>
              <a:off x="405500" y="4082095"/>
              <a:ext cx="90050" cy="152978"/>
            </a:xfrm>
            <a:custGeom>
              <a:rect b="b" l="l" r="r" t="t"/>
              <a:pathLst>
                <a:path extrusionOk="0" h="2290" w="1348">
                  <a:moveTo>
                    <a:pt x="1138" y="0"/>
                  </a:moveTo>
                  <a:cubicBezTo>
                    <a:pt x="1100" y="0"/>
                    <a:pt x="1060" y="10"/>
                    <a:pt x="1019" y="33"/>
                  </a:cubicBezTo>
                  <a:cubicBezTo>
                    <a:pt x="960" y="65"/>
                    <a:pt x="928" y="129"/>
                    <a:pt x="928" y="193"/>
                  </a:cubicBezTo>
                  <a:lnTo>
                    <a:pt x="928" y="1645"/>
                  </a:lnTo>
                  <a:cubicBezTo>
                    <a:pt x="928" y="1764"/>
                    <a:pt x="827" y="1865"/>
                    <a:pt x="708" y="1865"/>
                  </a:cubicBezTo>
                  <a:lnTo>
                    <a:pt x="252" y="1865"/>
                  </a:lnTo>
                  <a:cubicBezTo>
                    <a:pt x="188" y="1865"/>
                    <a:pt x="124" y="1897"/>
                    <a:pt x="92" y="1956"/>
                  </a:cubicBezTo>
                  <a:cubicBezTo>
                    <a:pt x="0" y="2121"/>
                    <a:pt x="115" y="2290"/>
                    <a:pt x="270" y="2290"/>
                  </a:cubicBezTo>
                  <a:lnTo>
                    <a:pt x="667" y="2290"/>
                  </a:lnTo>
                  <a:cubicBezTo>
                    <a:pt x="887" y="2290"/>
                    <a:pt x="1078" y="2185"/>
                    <a:pt x="1202" y="2029"/>
                  </a:cubicBezTo>
                  <a:cubicBezTo>
                    <a:pt x="1293" y="1910"/>
                    <a:pt x="1348" y="1764"/>
                    <a:pt x="1348" y="1609"/>
                  </a:cubicBezTo>
                  <a:lnTo>
                    <a:pt x="1348" y="211"/>
                  </a:lnTo>
                  <a:cubicBezTo>
                    <a:pt x="1348" y="94"/>
                    <a:pt x="1255" y="0"/>
                    <a:pt x="113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9"/>
            <p:cNvSpPr/>
            <p:nvPr/>
          </p:nvSpPr>
          <p:spPr>
            <a:xfrm>
              <a:off x="107361" y="3978955"/>
              <a:ext cx="459601" cy="174622"/>
            </a:xfrm>
            <a:custGeom>
              <a:rect b="b" l="l" r="r" t="t"/>
              <a:pathLst>
                <a:path extrusionOk="0" h="2614" w="6880">
                  <a:moveTo>
                    <a:pt x="210" y="1"/>
                  </a:moveTo>
                  <a:cubicBezTo>
                    <a:pt x="96" y="1"/>
                    <a:pt x="0" y="97"/>
                    <a:pt x="0" y="216"/>
                  </a:cubicBezTo>
                  <a:lnTo>
                    <a:pt x="0" y="2399"/>
                  </a:lnTo>
                  <a:cubicBezTo>
                    <a:pt x="0" y="2518"/>
                    <a:pt x="96" y="2614"/>
                    <a:pt x="210" y="2614"/>
                  </a:cubicBezTo>
                  <a:lnTo>
                    <a:pt x="6665" y="2614"/>
                  </a:lnTo>
                  <a:cubicBezTo>
                    <a:pt x="6784" y="2614"/>
                    <a:pt x="6880" y="2518"/>
                    <a:pt x="6880" y="2399"/>
                  </a:cubicBezTo>
                  <a:lnTo>
                    <a:pt x="6880" y="216"/>
                  </a:lnTo>
                  <a:cubicBezTo>
                    <a:pt x="6880" y="97"/>
                    <a:pt x="6784" y="1"/>
                    <a:pt x="666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9"/>
            <p:cNvSpPr/>
            <p:nvPr/>
          </p:nvSpPr>
          <p:spPr>
            <a:xfrm>
              <a:off x="135752" y="4007345"/>
              <a:ext cx="402886" cy="117906"/>
            </a:xfrm>
            <a:custGeom>
              <a:rect b="b" l="l" r="r" t="t"/>
              <a:pathLst>
                <a:path extrusionOk="0" h="1765" w="6031">
                  <a:moveTo>
                    <a:pt x="0" y="1"/>
                  </a:moveTo>
                  <a:lnTo>
                    <a:pt x="0" y="1764"/>
                  </a:lnTo>
                  <a:lnTo>
                    <a:pt x="6030" y="1764"/>
                  </a:lnTo>
                  <a:lnTo>
                    <a:pt x="603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9"/>
            <p:cNvSpPr/>
            <p:nvPr/>
          </p:nvSpPr>
          <p:spPr>
            <a:xfrm>
              <a:off x="155525" y="4027519"/>
              <a:ext cx="116971" cy="28458"/>
            </a:xfrm>
            <a:custGeom>
              <a:rect b="b" l="l" r="r" t="t"/>
              <a:pathLst>
                <a:path extrusionOk="0" h="426" w="1751">
                  <a:moveTo>
                    <a:pt x="225" y="0"/>
                  </a:moveTo>
                  <a:cubicBezTo>
                    <a:pt x="111" y="0"/>
                    <a:pt x="10" y="87"/>
                    <a:pt x="6" y="201"/>
                  </a:cubicBezTo>
                  <a:cubicBezTo>
                    <a:pt x="1" y="325"/>
                    <a:pt x="97" y="425"/>
                    <a:pt x="216" y="425"/>
                  </a:cubicBezTo>
                  <a:lnTo>
                    <a:pt x="1527" y="425"/>
                  </a:lnTo>
                  <a:cubicBezTo>
                    <a:pt x="1641" y="425"/>
                    <a:pt x="1737" y="334"/>
                    <a:pt x="1741" y="220"/>
                  </a:cubicBezTo>
                  <a:cubicBezTo>
                    <a:pt x="1751" y="101"/>
                    <a:pt x="1650" y="0"/>
                    <a:pt x="153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9"/>
            <p:cNvSpPr/>
            <p:nvPr/>
          </p:nvSpPr>
          <p:spPr>
            <a:xfrm>
              <a:off x="296211" y="4027519"/>
              <a:ext cx="215839" cy="28458"/>
            </a:xfrm>
            <a:custGeom>
              <a:rect b="b" l="l" r="r" t="t"/>
              <a:pathLst>
                <a:path extrusionOk="0" h="426" w="3231">
                  <a:moveTo>
                    <a:pt x="225" y="0"/>
                  </a:moveTo>
                  <a:cubicBezTo>
                    <a:pt x="111" y="0"/>
                    <a:pt x="10" y="87"/>
                    <a:pt x="5" y="201"/>
                  </a:cubicBezTo>
                  <a:cubicBezTo>
                    <a:pt x="1" y="325"/>
                    <a:pt x="97" y="425"/>
                    <a:pt x="220" y="425"/>
                  </a:cubicBezTo>
                  <a:lnTo>
                    <a:pt x="3007" y="425"/>
                  </a:lnTo>
                  <a:cubicBezTo>
                    <a:pt x="3121" y="425"/>
                    <a:pt x="3221" y="334"/>
                    <a:pt x="3226" y="220"/>
                  </a:cubicBezTo>
                  <a:cubicBezTo>
                    <a:pt x="3231" y="101"/>
                    <a:pt x="3135" y="0"/>
                    <a:pt x="30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9"/>
            <p:cNvSpPr/>
            <p:nvPr/>
          </p:nvSpPr>
          <p:spPr>
            <a:xfrm>
              <a:off x="155525" y="4078755"/>
              <a:ext cx="215839" cy="28124"/>
            </a:xfrm>
            <a:custGeom>
              <a:rect b="b" l="l" r="r" t="t"/>
              <a:pathLst>
                <a:path extrusionOk="0" h="421" w="3231">
                  <a:moveTo>
                    <a:pt x="225" y="1"/>
                  </a:moveTo>
                  <a:cubicBezTo>
                    <a:pt x="111" y="1"/>
                    <a:pt x="15" y="87"/>
                    <a:pt x="10" y="202"/>
                  </a:cubicBezTo>
                  <a:cubicBezTo>
                    <a:pt x="1" y="320"/>
                    <a:pt x="101" y="421"/>
                    <a:pt x="220" y="421"/>
                  </a:cubicBezTo>
                  <a:lnTo>
                    <a:pt x="3007" y="421"/>
                  </a:lnTo>
                  <a:cubicBezTo>
                    <a:pt x="3121" y="421"/>
                    <a:pt x="3222" y="334"/>
                    <a:pt x="3226" y="220"/>
                  </a:cubicBezTo>
                  <a:cubicBezTo>
                    <a:pt x="3231" y="97"/>
                    <a:pt x="3135" y="1"/>
                    <a:pt x="301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9"/>
            <p:cNvSpPr/>
            <p:nvPr/>
          </p:nvSpPr>
          <p:spPr>
            <a:xfrm>
              <a:off x="395413" y="4078755"/>
              <a:ext cx="116971" cy="28124"/>
            </a:xfrm>
            <a:custGeom>
              <a:rect b="b" l="l" r="r" t="t"/>
              <a:pathLst>
                <a:path extrusionOk="0" h="421" w="1751">
                  <a:moveTo>
                    <a:pt x="224" y="1"/>
                  </a:moveTo>
                  <a:cubicBezTo>
                    <a:pt x="110" y="1"/>
                    <a:pt x="10" y="87"/>
                    <a:pt x="5" y="202"/>
                  </a:cubicBezTo>
                  <a:cubicBezTo>
                    <a:pt x="1" y="320"/>
                    <a:pt x="97" y="421"/>
                    <a:pt x="215" y="421"/>
                  </a:cubicBezTo>
                  <a:lnTo>
                    <a:pt x="1526" y="421"/>
                  </a:lnTo>
                  <a:cubicBezTo>
                    <a:pt x="1641" y="421"/>
                    <a:pt x="1736" y="334"/>
                    <a:pt x="1741" y="220"/>
                  </a:cubicBezTo>
                  <a:cubicBezTo>
                    <a:pt x="1750" y="97"/>
                    <a:pt x="1650" y="1"/>
                    <a:pt x="15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0"/>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303" name="Google Shape;303;p20"/>
          <p:cNvGrpSpPr/>
          <p:nvPr/>
        </p:nvGrpSpPr>
        <p:grpSpPr>
          <a:xfrm>
            <a:off x="469150" y="3812002"/>
            <a:ext cx="2110525" cy="829023"/>
            <a:chOff x="469150" y="3812002"/>
            <a:chExt cx="2110525" cy="829023"/>
          </a:xfrm>
        </p:grpSpPr>
        <p:sp>
          <p:nvSpPr>
            <p:cNvPr id="304" name="Google Shape;304;p20"/>
            <p:cNvSpPr txBox="1"/>
            <p:nvPr/>
          </p:nvSpPr>
          <p:spPr>
            <a:xfrm>
              <a:off x="469175" y="3812002"/>
              <a:ext cx="2110500" cy="3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305" name="Google Shape;305;p20"/>
            <p:cNvSpPr txBox="1"/>
            <p:nvPr/>
          </p:nvSpPr>
          <p:spPr>
            <a:xfrm>
              <a:off x="469150" y="4089625"/>
              <a:ext cx="2110500" cy="5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grpSp>
        <p:nvGrpSpPr>
          <p:cNvPr id="306" name="Google Shape;306;p20"/>
          <p:cNvGrpSpPr/>
          <p:nvPr/>
        </p:nvGrpSpPr>
        <p:grpSpPr>
          <a:xfrm>
            <a:off x="469150" y="2027701"/>
            <a:ext cx="2110525" cy="830243"/>
            <a:chOff x="469150" y="2073938"/>
            <a:chExt cx="2110525" cy="830243"/>
          </a:xfrm>
        </p:grpSpPr>
        <p:sp>
          <p:nvSpPr>
            <p:cNvPr id="307" name="Google Shape;307;p20"/>
            <p:cNvSpPr txBox="1"/>
            <p:nvPr/>
          </p:nvSpPr>
          <p:spPr>
            <a:xfrm>
              <a:off x="469175" y="2073938"/>
              <a:ext cx="2110500" cy="3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Mercury</a:t>
              </a:r>
              <a:endParaRPr sz="1800">
                <a:solidFill>
                  <a:schemeClr val="accent4"/>
                </a:solidFill>
                <a:latin typeface="Righteous"/>
                <a:ea typeface="Righteous"/>
                <a:cs typeface="Righteous"/>
                <a:sym typeface="Righteous"/>
              </a:endParaRPr>
            </a:p>
          </p:txBody>
        </p:sp>
        <p:sp>
          <p:nvSpPr>
            <p:cNvPr id="308" name="Google Shape;308;p20"/>
            <p:cNvSpPr txBox="1"/>
            <p:nvPr/>
          </p:nvSpPr>
          <p:spPr>
            <a:xfrm>
              <a:off x="469150" y="2352781"/>
              <a:ext cx="2110500" cy="5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the smallest planet in the Solar System</a:t>
              </a:r>
              <a:endParaRPr>
                <a:solidFill>
                  <a:schemeClr val="accent4"/>
                </a:solidFill>
                <a:latin typeface="Open Sans"/>
                <a:ea typeface="Open Sans"/>
                <a:cs typeface="Open Sans"/>
                <a:sym typeface="Open Sans"/>
              </a:endParaRPr>
            </a:p>
          </p:txBody>
        </p:sp>
      </p:grpSp>
      <p:grpSp>
        <p:nvGrpSpPr>
          <p:cNvPr id="309" name="Google Shape;309;p20"/>
          <p:cNvGrpSpPr/>
          <p:nvPr/>
        </p:nvGrpSpPr>
        <p:grpSpPr>
          <a:xfrm>
            <a:off x="6583175" y="3812002"/>
            <a:ext cx="2110525" cy="829023"/>
            <a:chOff x="6583175" y="3633627"/>
            <a:chExt cx="2110525" cy="829023"/>
          </a:xfrm>
        </p:grpSpPr>
        <p:sp>
          <p:nvSpPr>
            <p:cNvPr id="310" name="Google Shape;310;p20"/>
            <p:cNvSpPr txBox="1"/>
            <p:nvPr/>
          </p:nvSpPr>
          <p:spPr>
            <a:xfrm>
              <a:off x="6583200" y="3633627"/>
              <a:ext cx="21105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311" name="Google Shape;311;p20"/>
            <p:cNvSpPr txBox="1"/>
            <p:nvPr/>
          </p:nvSpPr>
          <p:spPr>
            <a:xfrm>
              <a:off x="6583175" y="3911250"/>
              <a:ext cx="2110500" cy="55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a:solidFill>
                    <a:schemeClr val="accent4"/>
                  </a:solidFill>
                  <a:latin typeface="Open Sans"/>
                  <a:ea typeface="Open Sans"/>
                  <a:cs typeface="Open Sans"/>
                  <a:sym typeface="Open Sans"/>
                </a:rPr>
                <a:t>It’s the third planet and is where we all live on</a:t>
              </a:r>
              <a:endParaRPr>
                <a:solidFill>
                  <a:schemeClr val="accent4"/>
                </a:solidFill>
                <a:latin typeface="Open Sans"/>
                <a:ea typeface="Open Sans"/>
                <a:cs typeface="Open Sans"/>
                <a:sym typeface="Open Sans"/>
              </a:endParaRPr>
            </a:p>
          </p:txBody>
        </p:sp>
      </p:grpSp>
      <p:grpSp>
        <p:nvGrpSpPr>
          <p:cNvPr id="312" name="Google Shape;312;p20"/>
          <p:cNvGrpSpPr/>
          <p:nvPr/>
        </p:nvGrpSpPr>
        <p:grpSpPr>
          <a:xfrm>
            <a:off x="6572075" y="2027701"/>
            <a:ext cx="2110525" cy="830243"/>
            <a:chOff x="6572075" y="2049366"/>
            <a:chExt cx="2110525" cy="830243"/>
          </a:xfrm>
        </p:grpSpPr>
        <p:sp>
          <p:nvSpPr>
            <p:cNvPr id="313" name="Google Shape;313;p20"/>
            <p:cNvSpPr txBox="1"/>
            <p:nvPr/>
          </p:nvSpPr>
          <p:spPr>
            <a:xfrm>
              <a:off x="6572100" y="2049366"/>
              <a:ext cx="21105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sp>
          <p:nvSpPr>
            <p:cNvPr id="314" name="Google Shape;314;p20"/>
            <p:cNvSpPr txBox="1"/>
            <p:nvPr/>
          </p:nvSpPr>
          <p:spPr>
            <a:xfrm>
              <a:off x="6572075" y="2328210"/>
              <a:ext cx="2110500" cy="55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a:solidFill>
                    <a:schemeClr val="accent4"/>
                  </a:solidFill>
                  <a:latin typeface="Open Sans"/>
                  <a:ea typeface="Open Sans"/>
                  <a:cs typeface="Open Sans"/>
                  <a:sym typeface="Open Sans"/>
                </a:rPr>
                <a:t>Despite being red, it’s actually a cold place</a:t>
              </a:r>
              <a:endParaRPr>
                <a:solidFill>
                  <a:schemeClr val="accent4"/>
                </a:solidFill>
                <a:latin typeface="Open Sans"/>
                <a:ea typeface="Open Sans"/>
                <a:cs typeface="Open Sans"/>
                <a:sym typeface="Open Sans"/>
              </a:endParaRPr>
            </a:p>
          </p:txBody>
        </p:sp>
      </p:grpSp>
      <p:grpSp>
        <p:nvGrpSpPr>
          <p:cNvPr id="315" name="Google Shape;315;p20"/>
          <p:cNvGrpSpPr/>
          <p:nvPr/>
        </p:nvGrpSpPr>
        <p:grpSpPr>
          <a:xfrm>
            <a:off x="2773750" y="1395904"/>
            <a:ext cx="3596516" cy="3398008"/>
            <a:chOff x="2773750" y="1395904"/>
            <a:chExt cx="3596516" cy="3398008"/>
          </a:xfrm>
        </p:grpSpPr>
        <p:sp>
          <p:nvSpPr>
            <p:cNvPr id="316" name="Google Shape;316;p20"/>
            <p:cNvSpPr/>
            <p:nvPr/>
          </p:nvSpPr>
          <p:spPr>
            <a:xfrm>
              <a:off x="2882736" y="1962609"/>
              <a:ext cx="3428136" cy="1986789"/>
            </a:xfrm>
            <a:custGeom>
              <a:rect b="b" l="l" r="r" t="t"/>
              <a:pathLst>
                <a:path extrusionOk="0" h="18311" w="31595">
                  <a:moveTo>
                    <a:pt x="15092" y="1"/>
                  </a:moveTo>
                  <a:cubicBezTo>
                    <a:pt x="9742" y="1"/>
                    <a:pt x="3115" y="2065"/>
                    <a:pt x="1294" y="7519"/>
                  </a:cubicBezTo>
                  <a:cubicBezTo>
                    <a:pt x="1" y="11379"/>
                    <a:pt x="1682" y="13978"/>
                    <a:pt x="3555" y="15573"/>
                  </a:cubicBezTo>
                  <a:cubicBezTo>
                    <a:pt x="5008" y="16806"/>
                    <a:pt x="6780" y="17601"/>
                    <a:pt x="8662" y="17884"/>
                  </a:cubicBezTo>
                  <a:cubicBezTo>
                    <a:pt x="10232" y="18121"/>
                    <a:pt x="12673" y="18311"/>
                    <a:pt x="15036" y="18311"/>
                  </a:cubicBezTo>
                  <a:cubicBezTo>
                    <a:pt x="17179" y="18311"/>
                    <a:pt x="19257" y="18155"/>
                    <a:pt x="20562" y="17738"/>
                  </a:cubicBezTo>
                  <a:cubicBezTo>
                    <a:pt x="31595" y="14221"/>
                    <a:pt x="27917" y="3357"/>
                    <a:pt x="19886" y="671"/>
                  </a:cubicBezTo>
                  <a:cubicBezTo>
                    <a:pt x="18599" y="242"/>
                    <a:pt x="16920" y="1"/>
                    <a:pt x="1509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0"/>
            <p:cNvSpPr/>
            <p:nvPr/>
          </p:nvSpPr>
          <p:spPr>
            <a:xfrm>
              <a:off x="2773750" y="4479463"/>
              <a:ext cx="3596516" cy="314449"/>
            </a:xfrm>
            <a:custGeom>
              <a:rect b="b" l="l" r="r" t="t"/>
              <a:pathLst>
                <a:path extrusionOk="0" h="1070" w="38324">
                  <a:moveTo>
                    <a:pt x="19164" y="0"/>
                  </a:moveTo>
                  <a:cubicBezTo>
                    <a:pt x="8580" y="0"/>
                    <a:pt x="1" y="238"/>
                    <a:pt x="1" y="535"/>
                  </a:cubicBezTo>
                  <a:cubicBezTo>
                    <a:pt x="1" y="827"/>
                    <a:pt x="8580" y="1069"/>
                    <a:pt x="19164" y="1069"/>
                  </a:cubicBezTo>
                  <a:cubicBezTo>
                    <a:pt x="29744" y="1069"/>
                    <a:pt x="38323" y="827"/>
                    <a:pt x="38323" y="535"/>
                  </a:cubicBezTo>
                  <a:cubicBezTo>
                    <a:pt x="38323" y="238"/>
                    <a:pt x="29744" y="0"/>
                    <a:pt x="191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0"/>
            <p:cNvSpPr/>
            <p:nvPr/>
          </p:nvSpPr>
          <p:spPr>
            <a:xfrm>
              <a:off x="3558918" y="2025323"/>
              <a:ext cx="578969" cy="459291"/>
            </a:xfrm>
            <a:custGeom>
              <a:rect b="b" l="l" r="r" t="t"/>
              <a:pathLst>
                <a:path extrusionOk="0" h="4233" w="5336">
                  <a:moveTo>
                    <a:pt x="3175" y="3005"/>
                  </a:moveTo>
                  <a:lnTo>
                    <a:pt x="3175" y="3005"/>
                  </a:lnTo>
                  <a:cubicBezTo>
                    <a:pt x="3163" y="3015"/>
                    <a:pt x="3154" y="3022"/>
                    <a:pt x="3147" y="3026"/>
                  </a:cubicBezTo>
                  <a:cubicBezTo>
                    <a:pt x="3145" y="3027"/>
                    <a:pt x="3143" y="3028"/>
                    <a:pt x="3142" y="3028"/>
                  </a:cubicBezTo>
                  <a:cubicBezTo>
                    <a:pt x="3139" y="3028"/>
                    <a:pt x="3141" y="3025"/>
                    <a:pt x="3147" y="3021"/>
                  </a:cubicBezTo>
                  <a:cubicBezTo>
                    <a:pt x="3152" y="3017"/>
                    <a:pt x="3157" y="3012"/>
                    <a:pt x="3170" y="3008"/>
                  </a:cubicBezTo>
                  <a:cubicBezTo>
                    <a:pt x="3172" y="3007"/>
                    <a:pt x="3174" y="3006"/>
                    <a:pt x="3175" y="3005"/>
                  </a:cubicBezTo>
                  <a:close/>
                  <a:moveTo>
                    <a:pt x="4878" y="1"/>
                  </a:moveTo>
                  <a:cubicBezTo>
                    <a:pt x="4703" y="1"/>
                    <a:pt x="4538" y="112"/>
                    <a:pt x="4477" y="285"/>
                  </a:cubicBezTo>
                  <a:lnTo>
                    <a:pt x="4472" y="299"/>
                  </a:lnTo>
                  <a:lnTo>
                    <a:pt x="4436" y="399"/>
                  </a:lnTo>
                  <a:lnTo>
                    <a:pt x="4399" y="504"/>
                  </a:lnTo>
                  <a:lnTo>
                    <a:pt x="4322" y="710"/>
                  </a:lnTo>
                  <a:cubicBezTo>
                    <a:pt x="4271" y="852"/>
                    <a:pt x="4216" y="989"/>
                    <a:pt x="4162" y="1126"/>
                  </a:cubicBezTo>
                  <a:cubicBezTo>
                    <a:pt x="4057" y="1400"/>
                    <a:pt x="3942" y="1674"/>
                    <a:pt x="3824" y="1934"/>
                  </a:cubicBezTo>
                  <a:cubicBezTo>
                    <a:pt x="3760" y="2067"/>
                    <a:pt x="3700" y="2195"/>
                    <a:pt x="3636" y="2318"/>
                  </a:cubicBezTo>
                  <a:cubicBezTo>
                    <a:pt x="3568" y="2446"/>
                    <a:pt x="3504" y="2565"/>
                    <a:pt x="3431" y="2674"/>
                  </a:cubicBezTo>
                  <a:cubicBezTo>
                    <a:pt x="3399" y="2729"/>
                    <a:pt x="3362" y="2784"/>
                    <a:pt x="3326" y="2830"/>
                  </a:cubicBezTo>
                  <a:cubicBezTo>
                    <a:pt x="3303" y="2866"/>
                    <a:pt x="3278" y="2899"/>
                    <a:pt x="3253" y="2927"/>
                  </a:cubicBezTo>
                  <a:lnTo>
                    <a:pt x="3253" y="2927"/>
                  </a:lnTo>
                  <a:cubicBezTo>
                    <a:pt x="3176" y="2868"/>
                    <a:pt x="3082" y="2787"/>
                    <a:pt x="2992" y="2702"/>
                  </a:cubicBezTo>
                  <a:cubicBezTo>
                    <a:pt x="2901" y="2610"/>
                    <a:pt x="2809" y="2510"/>
                    <a:pt x="2718" y="2409"/>
                  </a:cubicBezTo>
                  <a:cubicBezTo>
                    <a:pt x="2622" y="2304"/>
                    <a:pt x="2535" y="2195"/>
                    <a:pt x="2444" y="2085"/>
                  </a:cubicBezTo>
                  <a:cubicBezTo>
                    <a:pt x="2353" y="1975"/>
                    <a:pt x="2266" y="1861"/>
                    <a:pt x="2174" y="1747"/>
                  </a:cubicBezTo>
                  <a:cubicBezTo>
                    <a:pt x="2088" y="1633"/>
                    <a:pt x="2001" y="1514"/>
                    <a:pt x="1914" y="1395"/>
                  </a:cubicBezTo>
                  <a:cubicBezTo>
                    <a:pt x="1827" y="1276"/>
                    <a:pt x="1745" y="1158"/>
                    <a:pt x="1658" y="1039"/>
                  </a:cubicBezTo>
                  <a:lnTo>
                    <a:pt x="1535" y="861"/>
                  </a:lnTo>
                  <a:lnTo>
                    <a:pt x="1471" y="769"/>
                  </a:lnTo>
                  <a:lnTo>
                    <a:pt x="1416" y="683"/>
                  </a:lnTo>
                  <a:lnTo>
                    <a:pt x="1407" y="673"/>
                  </a:lnTo>
                  <a:cubicBezTo>
                    <a:pt x="1402" y="669"/>
                    <a:pt x="1402" y="669"/>
                    <a:pt x="1398" y="664"/>
                  </a:cubicBezTo>
                  <a:cubicBezTo>
                    <a:pt x="1258" y="466"/>
                    <a:pt x="1036" y="360"/>
                    <a:pt x="811" y="360"/>
                  </a:cubicBezTo>
                  <a:cubicBezTo>
                    <a:pt x="669" y="360"/>
                    <a:pt x="526" y="402"/>
                    <a:pt x="402" y="491"/>
                  </a:cubicBezTo>
                  <a:cubicBezTo>
                    <a:pt x="78" y="719"/>
                    <a:pt x="0" y="1171"/>
                    <a:pt x="228" y="1491"/>
                  </a:cubicBezTo>
                  <a:lnTo>
                    <a:pt x="302" y="1592"/>
                  </a:lnTo>
                  <a:lnTo>
                    <a:pt x="370" y="1688"/>
                  </a:lnTo>
                  <a:cubicBezTo>
                    <a:pt x="416" y="1752"/>
                    <a:pt x="461" y="1815"/>
                    <a:pt x="512" y="1879"/>
                  </a:cubicBezTo>
                  <a:cubicBezTo>
                    <a:pt x="603" y="2003"/>
                    <a:pt x="699" y="2126"/>
                    <a:pt x="799" y="2249"/>
                  </a:cubicBezTo>
                  <a:cubicBezTo>
                    <a:pt x="991" y="2496"/>
                    <a:pt x="1197" y="2738"/>
                    <a:pt x="1412" y="2976"/>
                  </a:cubicBezTo>
                  <a:cubicBezTo>
                    <a:pt x="1517" y="3095"/>
                    <a:pt x="1631" y="3209"/>
                    <a:pt x="1745" y="3328"/>
                  </a:cubicBezTo>
                  <a:cubicBezTo>
                    <a:pt x="1864" y="3442"/>
                    <a:pt x="1983" y="3556"/>
                    <a:pt x="2115" y="3670"/>
                  </a:cubicBezTo>
                  <a:cubicBezTo>
                    <a:pt x="2184" y="3725"/>
                    <a:pt x="2252" y="3784"/>
                    <a:pt x="2325" y="3839"/>
                  </a:cubicBezTo>
                  <a:cubicBezTo>
                    <a:pt x="2398" y="3894"/>
                    <a:pt x="2476" y="3949"/>
                    <a:pt x="2567" y="4004"/>
                  </a:cubicBezTo>
                  <a:cubicBezTo>
                    <a:pt x="2659" y="4058"/>
                    <a:pt x="2755" y="4113"/>
                    <a:pt x="2883" y="4159"/>
                  </a:cubicBezTo>
                  <a:cubicBezTo>
                    <a:pt x="2915" y="4173"/>
                    <a:pt x="2951" y="4182"/>
                    <a:pt x="2988" y="4191"/>
                  </a:cubicBezTo>
                  <a:cubicBezTo>
                    <a:pt x="3024" y="4205"/>
                    <a:pt x="3065" y="4214"/>
                    <a:pt x="3111" y="4218"/>
                  </a:cubicBezTo>
                  <a:cubicBezTo>
                    <a:pt x="3120" y="4223"/>
                    <a:pt x="3134" y="4223"/>
                    <a:pt x="3143" y="4223"/>
                  </a:cubicBezTo>
                  <a:lnTo>
                    <a:pt x="3161" y="4227"/>
                  </a:lnTo>
                  <a:lnTo>
                    <a:pt x="3184" y="4227"/>
                  </a:lnTo>
                  <a:cubicBezTo>
                    <a:pt x="3216" y="4232"/>
                    <a:pt x="3248" y="4232"/>
                    <a:pt x="3280" y="4232"/>
                  </a:cubicBezTo>
                  <a:cubicBezTo>
                    <a:pt x="3339" y="4232"/>
                    <a:pt x="3399" y="4223"/>
                    <a:pt x="3454" y="4214"/>
                  </a:cubicBezTo>
                  <a:cubicBezTo>
                    <a:pt x="3513" y="4200"/>
                    <a:pt x="3563" y="4182"/>
                    <a:pt x="3609" y="4164"/>
                  </a:cubicBezTo>
                  <a:cubicBezTo>
                    <a:pt x="3655" y="4145"/>
                    <a:pt x="3696" y="4127"/>
                    <a:pt x="3732" y="4104"/>
                  </a:cubicBezTo>
                  <a:cubicBezTo>
                    <a:pt x="3810" y="4063"/>
                    <a:pt x="3869" y="4017"/>
                    <a:pt x="3920" y="3972"/>
                  </a:cubicBezTo>
                  <a:cubicBezTo>
                    <a:pt x="4025" y="3885"/>
                    <a:pt x="4098" y="3798"/>
                    <a:pt x="4157" y="3716"/>
                  </a:cubicBezTo>
                  <a:cubicBezTo>
                    <a:pt x="4221" y="3629"/>
                    <a:pt x="4271" y="3551"/>
                    <a:pt x="4322" y="3474"/>
                  </a:cubicBezTo>
                  <a:cubicBezTo>
                    <a:pt x="4367" y="3392"/>
                    <a:pt x="4408" y="3314"/>
                    <a:pt x="4445" y="3236"/>
                  </a:cubicBezTo>
                  <a:cubicBezTo>
                    <a:pt x="4523" y="3085"/>
                    <a:pt x="4591" y="2930"/>
                    <a:pt x="4650" y="2779"/>
                  </a:cubicBezTo>
                  <a:cubicBezTo>
                    <a:pt x="4710" y="2629"/>
                    <a:pt x="4765" y="2478"/>
                    <a:pt x="4815" y="2327"/>
                  </a:cubicBezTo>
                  <a:cubicBezTo>
                    <a:pt x="4915" y="2026"/>
                    <a:pt x="5002" y="1724"/>
                    <a:pt x="5084" y="1423"/>
                  </a:cubicBezTo>
                  <a:cubicBezTo>
                    <a:pt x="5121" y="1272"/>
                    <a:pt x="5158" y="1121"/>
                    <a:pt x="5194" y="970"/>
                  </a:cubicBezTo>
                  <a:cubicBezTo>
                    <a:pt x="5212" y="897"/>
                    <a:pt x="5231" y="820"/>
                    <a:pt x="5244" y="747"/>
                  </a:cubicBezTo>
                  <a:lnTo>
                    <a:pt x="5272" y="632"/>
                  </a:lnTo>
                  <a:lnTo>
                    <a:pt x="5295" y="514"/>
                  </a:lnTo>
                  <a:cubicBezTo>
                    <a:pt x="5336" y="308"/>
                    <a:pt x="5221" y="98"/>
                    <a:pt x="5016" y="25"/>
                  </a:cubicBezTo>
                  <a:cubicBezTo>
                    <a:pt x="4970" y="9"/>
                    <a:pt x="4924" y="1"/>
                    <a:pt x="4878" y="1"/>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0"/>
            <p:cNvSpPr/>
            <p:nvPr/>
          </p:nvSpPr>
          <p:spPr>
            <a:xfrm>
              <a:off x="3888763" y="2340954"/>
              <a:ext cx="24413" cy="46548"/>
            </a:xfrm>
            <a:custGeom>
              <a:rect b="b" l="l" r="r" t="t"/>
              <a:pathLst>
                <a:path extrusionOk="0" h="429" w="225">
                  <a:moveTo>
                    <a:pt x="182" y="1"/>
                  </a:moveTo>
                  <a:cubicBezTo>
                    <a:pt x="173" y="1"/>
                    <a:pt x="164" y="4"/>
                    <a:pt x="158" y="12"/>
                  </a:cubicBezTo>
                  <a:cubicBezTo>
                    <a:pt x="71" y="126"/>
                    <a:pt x="21" y="259"/>
                    <a:pt x="2" y="405"/>
                  </a:cubicBezTo>
                  <a:cubicBezTo>
                    <a:pt x="0" y="421"/>
                    <a:pt x="14" y="429"/>
                    <a:pt x="29" y="429"/>
                  </a:cubicBezTo>
                  <a:cubicBezTo>
                    <a:pt x="44" y="429"/>
                    <a:pt x="60" y="421"/>
                    <a:pt x="62" y="405"/>
                  </a:cubicBezTo>
                  <a:cubicBezTo>
                    <a:pt x="80" y="268"/>
                    <a:pt x="130" y="149"/>
                    <a:pt x="208" y="39"/>
                  </a:cubicBezTo>
                  <a:cubicBezTo>
                    <a:pt x="224" y="20"/>
                    <a:pt x="204" y="1"/>
                    <a:pt x="1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0"/>
            <p:cNvSpPr/>
            <p:nvPr/>
          </p:nvSpPr>
          <p:spPr>
            <a:xfrm>
              <a:off x="3873030" y="2352347"/>
              <a:ext cx="31357" cy="15516"/>
            </a:xfrm>
            <a:custGeom>
              <a:rect b="b" l="l" r="r" t="t"/>
              <a:pathLst>
                <a:path extrusionOk="0" h="143" w="289">
                  <a:moveTo>
                    <a:pt x="242" y="0"/>
                  </a:moveTo>
                  <a:cubicBezTo>
                    <a:pt x="238" y="0"/>
                    <a:pt x="234" y="1"/>
                    <a:pt x="230" y="3"/>
                  </a:cubicBezTo>
                  <a:cubicBezTo>
                    <a:pt x="166" y="30"/>
                    <a:pt x="97" y="62"/>
                    <a:pt x="29" y="90"/>
                  </a:cubicBezTo>
                  <a:cubicBezTo>
                    <a:pt x="0" y="102"/>
                    <a:pt x="18" y="142"/>
                    <a:pt x="48" y="142"/>
                  </a:cubicBezTo>
                  <a:cubicBezTo>
                    <a:pt x="52" y="142"/>
                    <a:pt x="56" y="142"/>
                    <a:pt x="61" y="140"/>
                  </a:cubicBezTo>
                  <a:cubicBezTo>
                    <a:pt x="125" y="108"/>
                    <a:pt x="193" y="81"/>
                    <a:pt x="257" y="53"/>
                  </a:cubicBezTo>
                  <a:cubicBezTo>
                    <a:pt x="289" y="37"/>
                    <a:pt x="269" y="0"/>
                    <a:pt x="2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0"/>
            <p:cNvSpPr/>
            <p:nvPr/>
          </p:nvSpPr>
          <p:spPr>
            <a:xfrm>
              <a:off x="4000520" y="1842606"/>
              <a:ext cx="177076" cy="263227"/>
            </a:xfrm>
            <a:custGeom>
              <a:rect b="b" l="l" r="r" t="t"/>
              <a:pathLst>
                <a:path extrusionOk="0" h="2426" w="1632">
                  <a:moveTo>
                    <a:pt x="770" y="0"/>
                  </a:moveTo>
                  <a:cubicBezTo>
                    <a:pt x="765" y="0"/>
                    <a:pt x="760" y="2"/>
                    <a:pt x="754" y="5"/>
                  </a:cubicBezTo>
                  <a:cubicBezTo>
                    <a:pt x="608" y="87"/>
                    <a:pt x="361" y="1051"/>
                    <a:pt x="361" y="1051"/>
                  </a:cubicBezTo>
                  <a:cubicBezTo>
                    <a:pt x="361" y="1051"/>
                    <a:pt x="0" y="1330"/>
                    <a:pt x="69" y="1567"/>
                  </a:cubicBezTo>
                  <a:cubicBezTo>
                    <a:pt x="137" y="1809"/>
                    <a:pt x="178" y="1933"/>
                    <a:pt x="370" y="2129"/>
                  </a:cubicBezTo>
                  <a:cubicBezTo>
                    <a:pt x="370" y="2129"/>
                    <a:pt x="736" y="2425"/>
                    <a:pt x="1002" y="2425"/>
                  </a:cubicBezTo>
                  <a:cubicBezTo>
                    <a:pt x="1043" y="2425"/>
                    <a:pt x="1081" y="2419"/>
                    <a:pt x="1115" y="2403"/>
                  </a:cubicBezTo>
                  <a:cubicBezTo>
                    <a:pt x="1421" y="2262"/>
                    <a:pt x="1517" y="1627"/>
                    <a:pt x="1517" y="1627"/>
                  </a:cubicBezTo>
                  <a:cubicBezTo>
                    <a:pt x="1517" y="1627"/>
                    <a:pt x="1631" y="1275"/>
                    <a:pt x="1508" y="1147"/>
                  </a:cubicBezTo>
                  <a:cubicBezTo>
                    <a:pt x="1366" y="1001"/>
                    <a:pt x="1051" y="836"/>
                    <a:pt x="918" y="813"/>
                  </a:cubicBezTo>
                  <a:cubicBezTo>
                    <a:pt x="906" y="811"/>
                    <a:pt x="894" y="810"/>
                    <a:pt x="883" y="810"/>
                  </a:cubicBezTo>
                  <a:cubicBezTo>
                    <a:pt x="810" y="810"/>
                    <a:pt x="772" y="855"/>
                    <a:pt x="772" y="855"/>
                  </a:cubicBezTo>
                  <a:cubicBezTo>
                    <a:pt x="772" y="855"/>
                    <a:pt x="890" y="0"/>
                    <a:pt x="770" y="0"/>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0"/>
            <p:cNvSpPr/>
            <p:nvPr/>
          </p:nvSpPr>
          <p:spPr>
            <a:xfrm>
              <a:off x="4017229" y="1956858"/>
              <a:ext cx="70635" cy="67489"/>
            </a:xfrm>
            <a:custGeom>
              <a:rect b="b" l="l" r="r" t="t"/>
              <a:pathLst>
                <a:path extrusionOk="0" h="622" w="651">
                  <a:moveTo>
                    <a:pt x="444" y="1"/>
                  </a:moveTo>
                  <a:cubicBezTo>
                    <a:pt x="416" y="1"/>
                    <a:pt x="388" y="3"/>
                    <a:pt x="362" y="3"/>
                  </a:cubicBezTo>
                  <a:cubicBezTo>
                    <a:pt x="326" y="7"/>
                    <a:pt x="326" y="62"/>
                    <a:pt x="362" y="62"/>
                  </a:cubicBezTo>
                  <a:cubicBezTo>
                    <a:pt x="386" y="60"/>
                    <a:pt x="416" y="56"/>
                    <a:pt x="447" y="56"/>
                  </a:cubicBezTo>
                  <a:cubicBezTo>
                    <a:pt x="495" y="56"/>
                    <a:pt x="544" y="66"/>
                    <a:pt x="563" y="108"/>
                  </a:cubicBezTo>
                  <a:cubicBezTo>
                    <a:pt x="586" y="162"/>
                    <a:pt x="536" y="235"/>
                    <a:pt x="504" y="277"/>
                  </a:cubicBezTo>
                  <a:cubicBezTo>
                    <a:pt x="477" y="309"/>
                    <a:pt x="440" y="336"/>
                    <a:pt x="404" y="359"/>
                  </a:cubicBezTo>
                  <a:cubicBezTo>
                    <a:pt x="289" y="441"/>
                    <a:pt x="157" y="505"/>
                    <a:pt x="29" y="569"/>
                  </a:cubicBezTo>
                  <a:cubicBezTo>
                    <a:pt x="1" y="581"/>
                    <a:pt x="22" y="622"/>
                    <a:pt x="50" y="622"/>
                  </a:cubicBezTo>
                  <a:cubicBezTo>
                    <a:pt x="53" y="622"/>
                    <a:pt x="57" y="621"/>
                    <a:pt x="61" y="619"/>
                  </a:cubicBezTo>
                  <a:cubicBezTo>
                    <a:pt x="235" y="532"/>
                    <a:pt x="468" y="436"/>
                    <a:pt x="582" y="267"/>
                  </a:cubicBezTo>
                  <a:cubicBezTo>
                    <a:pt x="623" y="204"/>
                    <a:pt x="650" y="98"/>
                    <a:pt x="586" y="39"/>
                  </a:cubicBezTo>
                  <a:cubicBezTo>
                    <a:pt x="548" y="7"/>
                    <a:pt x="496" y="1"/>
                    <a:pt x="4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0"/>
            <p:cNvSpPr/>
            <p:nvPr/>
          </p:nvSpPr>
          <p:spPr>
            <a:xfrm>
              <a:off x="4077447" y="1974652"/>
              <a:ext cx="86368" cy="39603"/>
            </a:xfrm>
            <a:custGeom>
              <a:rect b="b" l="l" r="r" t="t"/>
              <a:pathLst>
                <a:path extrusionOk="0" h="365" w="796">
                  <a:moveTo>
                    <a:pt x="44" y="0"/>
                  </a:moveTo>
                  <a:cubicBezTo>
                    <a:pt x="21" y="0"/>
                    <a:pt x="1" y="26"/>
                    <a:pt x="22" y="44"/>
                  </a:cubicBezTo>
                  <a:cubicBezTo>
                    <a:pt x="237" y="213"/>
                    <a:pt x="479" y="323"/>
                    <a:pt x="749" y="364"/>
                  </a:cubicBezTo>
                  <a:cubicBezTo>
                    <a:pt x="751" y="365"/>
                    <a:pt x="754" y="365"/>
                    <a:pt x="756" y="365"/>
                  </a:cubicBezTo>
                  <a:cubicBezTo>
                    <a:pt x="787" y="365"/>
                    <a:pt x="796" y="317"/>
                    <a:pt x="762" y="309"/>
                  </a:cubicBezTo>
                  <a:cubicBezTo>
                    <a:pt x="506" y="272"/>
                    <a:pt x="269" y="167"/>
                    <a:pt x="63" y="8"/>
                  </a:cubicBezTo>
                  <a:cubicBezTo>
                    <a:pt x="57" y="2"/>
                    <a:pt x="50" y="0"/>
                    <a:pt x="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0"/>
            <p:cNvSpPr/>
            <p:nvPr/>
          </p:nvSpPr>
          <p:spPr>
            <a:xfrm>
              <a:off x="4082764" y="2007637"/>
              <a:ext cx="26149" cy="72371"/>
            </a:xfrm>
            <a:custGeom>
              <a:rect b="b" l="l" r="r" t="t"/>
              <a:pathLst>
                <a:path extrusionOk="0" h="667" w="241">
                  <a:moveTo>
                    <a:pt x="199" y="1"/>
                  </a:moveTo>
                  <a:cubicBezTo>
                    <a:pt x="190" y="1"/>
                    <a:pt x="181" y="5"/>
                    <a:pt x="174" y="14"/>
                  </a:cubicBezTo>
                  <a:cubicBezTo>
                    <a:pt x="33" y="201"/>
                    <a:pt x="1" y="425"/>
                    <a:pt x="78" y="645"/>
                  </a:cubicBezTo>
                  <a:cubicBezTo>
                    <a:pt x="84" y="660"/>
                    <a:pt x="96" y="666"/>
                    <a:pt x="108" y="666"/>
                  </a:cubicBezTo>
                  <a:cubicBezTo>
                    <a:pt x="125" y="666"/>
                    <a:pt x="141" y="652"/>
                    <a:pt x="133" y="631"/>
                  </a:cubicBezTo>
                  <a:cubicBezTo>
                    <a:pt x="60" y="421"/>
                    <a:pt x="92" y="220"/>
                    <a:pt x="224" y="42"/>
                  </a:cubicBezTo>
                  <a:cubicBezTo>
                    <a:pt x="240" y="22"/>
                    <a:pt x="220" y="1"/>
                    <a:pt x="1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0"/>
            <p:cNvSpPr/>
            <p:nvPr/>
          </p:nvSpPr>
          <p:spPr>
            <a:xfrm>
              <a:off x="4090576" y="1935049"/>
              <a:ext cx="26258" cy="52190"/>
            </a:xfrm>
            <a:custGeom>
              <a:rect b="b" l="l" r="r" t="t"/>
              <a:pathLst>
                <a:path extrusionOk="0" h="481" w="242">
                  <a:moveTo>
                    <a:pt x="201" y="0"/>
                  </a:moveTo>
                  <a:cubicBezTo>
                    <a:pt x="193" y="0"/>
                    <a:pt x="185" y="4"/>
                    <a:pt x="180" y="12"/>
                  </a:cubicBezTo>
                  <a:cubicBezTo>
                    <a:pt x="88" y="140"/>
                    <a:pt x="43" y="295"/>
                    <a:pt x="6" y="446"/>
                  </a:cubicBezTo>
                  <a:cubicBezTo>
                    <a:pt x="1" y="467"/>
                    <a:pt x="18" y="481"/>
                    <a:pt x="34" y="481"/>
                  </a:cubicBezTo>
                  <a:cubicBezTo>
                    <a:pt x="46" y="481"/>
                    <a:pt x="57" y="474"/>
                    <a:pt x="61" y="459"/>
                  </a:cubicBezTo>
                  <a:cubicBezTo>
                    <a:pt x="98" y="313"/>
                    <a:pt x="139" y="162"/>
                    <a:pt x="226" y="39"/>
                  </a:cubicBezTo>
                  <a:cubicBezTo>
                    <a:pt x="242" y="20"/>
                    <a:pt x="221" y="0"/>
                    <a:pt x="2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0"/>
            <p:cNvSpPr/>
            <p:nvPr/>
          </p:nvSpPr>
          <p:spPr>
            <a:xfrm>
              <a:off x="4113904" y="1948612"/>
              <a:ext cx="25824" cy="53492"/>
            </a:xfrm>
            <a:custGeom>
              <a:rect b="b" l="l" r="r" t="t"/>
              <a:pathLst>
                <a:path extrusionOk="0" h="493" w="238">
                  <a:moveTo>
                    <a:pt x="199" y="0"/>
                  </a:moveTo>
                  <a:cubicBezTo>
                    <a:pt x="190" y="0"/>
                    <a:pt x="181" y="4"/>
                    <a:pt x="175" y="15"/>
                  </a:cubicBezTo>
                  <a:cubicBezTo>
                    <a:pt x="97" y="152"/>
                    <a:pt x="38" y="302"/>
                    <a:pt x="6" y="458"/>
                  </a:cubicBezTo>
                  <a:cubicBezTo>
                    <a:pt x="1" y="479"/>
                    <a:pt x="17" y="493"/>
                    <a:pt x="34" y="493"/>
                  </a:cubicBezTo>
                  <a:cubicBezTo>
                    <a:pt x="46" y="493"/>
                    <a:pt x="57" y="486"/>
                    <a:pt x="61" y="471"/>
                  </a:cubicBezTo>
                  <a:cubicBezTo>
                    <a:pt x="93" y="321"/>
                    <a:pt x="148" y="174"/>
                    <a:pt x="225" y="42"/>
                  </a:cubicBezTo>
                  <a:cubicBezTo>
                    <a:pt x="238" y="20"/>
                    <a:pt x="218" y="0"/>
                    <a:pt x="1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0"/>
            <p:cNvSpPr/>
            <p:nvPr/>
          </p:nvSpPr>
          <p:spPr>
            <a:xfrm>
              <a:off x="4142440" y="1965755"/>
              <a:ext cx="22460" cy="43835"/>
            </a:xfrm>
            <a:custGeom>
              <a:rect b="b" l="l" r="r" t="t"/>
              <a:pathLst>
                <a:path extrusionOk="0" h="404" w="207">
                  <a:moveTo>
                    <a:pt x="165" y="1"/>
                  </a:moveTo>
                  <a:cubicBezTo>
                    <a:pt x="156" y="1"/>
                    <a:pt x="147" y="4"/>
                    <a:pt x="140" y="12"/>
                  </a:cubicBezTo>
                  <a:cubicBezTo>
                    <a:pt x="63" y="121"/>
                    <a:pt x="27" y="234"/>
                    <a:pt x="4" y="365"/>
                  </a:cubicBezTo>
                  <a:lnTo>
                    <a:pt x="4" y="365"/>
                  </a:lnTo>
                  <a:cubicBezTo>
                    <a:pt x="4" y="366"/>
                    <a:pt x="3" y="367"/>
                    <a:pt x="3" y="368"/>
                  </a:cubicBezTo>
                  <a:cubicBezTo>
                    <a:pt x="1" y="390"/>
                    <a:pt x="15" y="403"/>
                    <a:pt x="31" y="403"/>
                  </a:cubicBezTo>
                  <a:cubicBezTo>
                    <a:pt x="42" y="403"/>
                    <a:pt x="53" y="397"/>
                    <a:pt x="58" y="382"/>
                  </a:cubicBezTo>
                  <a:cubicBezTo>
                    <a:pt x="58" y="381"/>
                    <a:pt x="59" y="380"/>
                    <a:pt x="59" y="379"/>
                  </a:cubicBezTo>
                  <a:lnTo>
                    <a:pt x="59" y="379"/>
                  </a:lnTo>
                  <a:cubicBezTo>
                    <a:pt x="60" y="375"/>
                    <a:pt x="63" y="372"/>
                    <a:pt x="63" y="368"/>
                  </a:cubicBezTo>
                  <a:cubicBezTo>
                    <a:pt x="65" y="362"/>
                    <a:pt x="65" y="356"/>
                    <a:pt x="64" y="352"/>
                  </a:cubicBezTo>
                  <a:lnTo>
                    <a:pt x="64" y="352"/>
                  </a:lnTo>
                  <a:cubicBezTo>
                    <a:pt x="87" y="237"/>
                    <a:pt x="123" y="140"/>
                    <a:pt x="191" y="44"/>
                  </a:cubicBezTo>
                  <a:cubicBezTo>
                    <a:pt x="207" y="21"/>
                    <a:pt x="186" y="1"/>
                    <a:pt x="1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0"/>
            <p:cNvSpPr/>
            <p:nvPr/>
          </p:nvSpPr>
          <p:spPr>
            <a:xfrm>
              <a:off x="4074301" y="1935375"/>
              <a:ext cx="12152" cy="30272"/>
            </a:xfrm>
            <a:custGeom>
              <a:rect b="b" l="l" r="r" t="t"/>
              <a:pathLst>
                <a:path extrusionOk="0" h="279" w="112">
                  <a:moveTo>
                    <a:pt x="77" y="1"/>
                  </a:moveTo>
                  <a:cubicBezTo>
                    <a:pt x="65" y="1"/>
                    <a:pt x="52" y="7"/>
                    <a:pt x="47" y="22"/>
                  </a:cubicBezTo>
                  <a:cubicBezTo>
                    <a:pt x="19" y="95"/>
                    <a:pt x="1" y="173"/>
                    <a:pt x="1" y="251"/>
                  </a:cubicBezTo>
                  <a:cubicBezTo>
                    <a:pt x="1" y="269"/>
                    <a:pt x="15" y="278"/>
                    <a:pt x="28" y="278"/>
                  </a:cubicBezTo>
                  <a:cubicBezTo>
                    <a:pt x="42" y="278"/>
                    <a:pt x="56" y="269"/>
                    <a:pt x="56" y="251"/>
                  </a:cubicBezTo>
                  <a:cubicBezTo>
                    <a:pt x="60" y="178"/>
                    <a:pt x="79" y="105"/>
                    <a:pt x="106" y="36"/>
                  </a:cubicBezTo>
                  <a:cubicBezTo>
                    <a:pt x="111" y="14"/>
                    <a:pt x="94" y="1"/>
                    <a:pt x="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0"/>
            <p:cNvSpPr/>
            <p:nvPr/>
          </p:nvSpPr>
          <p:spPr>
            <a:xfrm>
              <a:off x="3106358" y="4274240"/>
              <a:ext cx="138341" cy="122282"/>
            </a:xfrm>
            <a:custGeom>
              <a:rect b="b" l="l" r="r" t="t"/>
              <a:pathLst>
                <a:path extrusionOk="0" h="1127" w="1275">
                  <a:moveTo>
                    <a:pt x="265" y="1"/>
                  </a:moveTo>
                  <a:lnTo>
                    <a:pt x="0" y="919"/>
                  </a:lnTo>
                  <a:cubicBezTo>
                    <a:pt x="180" y="1070"/>
                    <a:pt x="358" y="1127"/>
                    <a:pt x="536" y="1127"/>
                  </a:cubicBezTo>
                  <a:cubicBezTo>
                    <a:pt x="674" y="1127"/>
                    <a:pt x="812" y="1092"/>
                    <a:pt x="950" y="1042"/>
                  </a:cubicBezTo>
                  <a:lnTo>
                    <a:pt x="1275" y="161"/>
                  </a:lnTo>
                  <a:lnTo>
                    <a:pt x="265" y="1"/>
                  </a:ln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0"/>
            <p:cNvSpPr/>
            <p:nvPr/>
          </p:nvSpPr>
          <p:spPr>
            <a:xfrm>
              <a:off x="3043861" y="4355399"/>
              <a:ext cx="267242" cy="282324"/>
            </a:xfrm>
            <a:custGeom>
              <a:rect b="b" l="l" r="r" t="t"/>
              <a:pathLst>
                <a:path extrusionOk="0" h="2602" w="2463">
                  <a:moveTo>
                    <a:pt x="1679" y="1"/>
                  </a:moveTo>
                  <a:cubicBezTo>
                    <a:pt x="1606" y="1"/>
                    <a:pt x="1515" y="29"/>
                    <a:pt x="1426" y="75"/>
                  </a:cubicBezTo>
                  <a:cubicBezTo>
                    <a:pt x="1289" y="144"/>
                    <a:pt x="1252" y="244"/>
                    <a:pt x="1152" y="244"/>
                  </a:cubicBezTo>
                  <a:cubicBezTo>
                    <a:pt x="1150" y="244"/>
                    <a:pt x="1148" y="244"/>
                    <a:pt x="1145" y="244"/>
                  </a:cubicBezTo>
                  <a:cubicBezTo>
                    <a:pt x="987" y="244"/>
                    <a:pt x="649" y="84"/>
                    <a:pt x="649" y="84"/>
                  </a:cubicBezTo>
                  <a:cubicBezTo>
                    <a:pt x="649" y="84"/>
                    <a:pt x="592" y="9"/>
                    <a:pt x="542" y="9"/>
                  </a:cubicBezTo>
                  <a:cubicBezTo>
                    <a:pt x="517" y="9"/>
                    <a:pt x="494" y="28"/>
                    <a:pt x="480" y="84"/>
                  </a:cubicBezTo>
                  <a:cubicBezTo>
                    <a:pt x="471" y="121"/>
                    <a:pt x="444" y="180"/>
                    <a:pt x="407" y="262"/>
                  </a:cubicBezTo>
                  <a:cubicBezTo>
                    <a:pt x="394" y="299"/>
                    <a:pt x="375" y="340"/>
                    <a:pt x="352" y="381"/>
                  </a:cubicBezTo>
                  <a:cubicBezTo>
                    <a:pt x="256" y="582"/>
                    <a:pt x="133" y="824"/>
                    <a:pt x="60" y="961"/>
                  </a:cubicBezTo>
                  <a:cubicBezTo>
                    <a:pt x="23" y="1030"/>
                    <a:pt x="1" y="1076"/>
                    <a:pt x="1" y="1076"/>
                  </a:cubicBezTo>
                  <a:lnTo>
                    <a:pt x="124" y="1295"/>
                  </a:lnTo>
                  <a:lnTo>
                    <a:pt x="165" y="1368"/>
                  </a:lnTo>
                  <a:lnTo>
                    <a:pt x="736" y="2364"/>
                  </a:lnTo>
                  <a:cubicBezTo>
                    <a:pt x="823" y="2510"/>
                    <a:pt x="978" y="2601"/>
                    <a:pt x="1147" y="2601"/>
                  </a:cubicBezTo>
                  <a:cubicBezTo>
                    <a:pt x="1364" y="2598"/>
                    <a:pt x="1678" y="2595"/>
                    <a:pt x="1978" y="2595"/>
                  </a:cubicBezTo>
                  <a:cubicBezTo>
                    <a:pt x="2102" y="2595"/>
                    <a:pt x="2224" y="2595"/>
                    <a:pt x="2335" y="2597"/>
                  </a:cubicBezTo>
                  <a:cubicBezTo>
                    <a:pt x="2339" y="2597"/>
                    <a:pt x="2343" y="2597"/>
                    <a:pt x="2346" y="2597"/>
                  </a:cubicBezTo>
                  <a:cubicBezTo>
                    <a:pt x="2429" y="2597"/>
                    <a:pt x="2463" y="2548"/>
                    <a:pt x="2463" y="2473"/>
                  </a:cubicBezTo>
                  <a:cubicBezTo>
                    <a:pt x="2463" y="2268"/>
                    <a:pt x="2175" y="1852"/>
                    <a:pt x="1983" y="1765"/>
                  </a:cubicBezTo>
                  <a:cubicBezTo>
                    <a:pt x="1983" y="1765"/>
                    <a:pt x="1673" y="660"/>
                    <a:pt x="1778" y="399"/>
                  </a:cubicBezTo>
                  <a:cubicBezTo>
                    <a:pt x="1902" y="109"/>
                    <a:pt x="1823" y="1"/>
                    <a:pt x="167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0"/>
            <p:cNvSpPr/>
            <p:nvPr/>
          </p:nvSpPr>
          <p:spPr>
            <a:xfrm>
              <a:off x="3043861" y="4459669"/>
              <a:ext cx="267242" cy="178053"/>
            </a:xfrm>
            <a:custGeom>
              <a:rect b="b" l="l" r="r" t="t"/>
              <a:pathLst>
                <a:path extrusionOk="0" h="1641" w="2463">
                  <a:moveTo>
                    <a:pt x="60" y="0"/>
                  </a:moveTo>
                  <a:cubicBezTo>
                    <a:pt x="23" y="69"/>
                    <a:pt x="1" y="115"/>
                    <a:pt x="1" y="115"/>
                  </a:cubicBezTo>
                  <a:lnTo>
                    <a:pt x="736" y="1403"/>
                  </a:lnTo>
                  <a:cubicBezTo>
                    <a:pt x="823" y="1549"/>
                    <a:pt x="978" y="1640"/>
                    <a:pt x="1147" y="1640"/>
                  </a:cubicBezTo>
                  <a:cubicBezTo>
                    <a:pt x="1364" y="1637"/>
                    <a:pt x="1678" y="1634"/>
                    <a:pt x="1978" y="1634"/>
                  </a:cubicBezTo>
                  <a:cubicBezTo>
                    <a:pt x="2102" y="1634"/>
                    <a:pt x="2224" y="1634"/>
                    <a:pt x="2335" y="1636"/>
                  </a:cubicBezTo>
                  <a:cubicBezTo>
                    <a:pt x="2339" y="1636"/>
                    <a:pt x="2343" y="1636"/>
                    <a:pt x="2346" y="1636"/>
                  </a:cubicBezTo>
                  <a:cubicBezTo>
                    <a:pt x="2429" y="1636"/>
                    <a:pt x="2463" y="1587"/>
                    <a:pt x="2463" y="1512"/>
                  </a:cubicBezTo>
                  <a:lnTo>
                    <a:pt x="1156" y="1508"/>
                  </a:lnTo>
                  <a:cubicBezTo>
                    <a:pt x="1015" y="1508"/>
                    <a:pt x="887" y="1435"/>
                    <a:pt x="818" y="1316"/>
                  </a:cubicBezTo>
                  <a:lnTo>
                    <a:pt x="60" y="0"/>
                  </a:ln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0"/>
            <p:cNvSpPr/>
            <p:nvPr/>
          </p:nvSpPr>
          <p:spPr>
            <a:xfrm>
              <a:off x="3192616" y="4423430"/>
              <a:ext cx="47199" cy="14539"/>
            </a:xfrm>
            <a:custGeom>
              <a:rect b="b" l="l" r="r" t="t"/>
              <a:pathLst>
                <a:path extrusionOk="0" h="134" w="435">
                  <a:moveTo>
                    <a:pt x="73" y="1"/>
                  </a:moveTo>
                  <a:cubicBezTo>
                    <a:pt x="32" y="1"/>
                    <a:pt x="0" y="24"/>
                    <a:pt x="5" y="60"/>
                  </a:cubicBezTo>
                  <a:cubicBezTo>
                    <a:pt x="5" y="88"/>
                    <a:pt x="32" y="115"/>
                    <a:pt x="64" y="120"/>
                  </a:cubicBezTo>
                  <a:cubicBezTo>
                    <a:pt x="69" y="124"/>
                    <a:pt x="73" y="124"/>
                    <a:pt x="78" y="124"/>
                  </a:cubicBezTo>
                  <a:lnTo>
                    <a:pt x="361" y="133"/>
                  </a:lnTo>
                  <a:cubicBezTo>
                    <a:pt x="402" y="133"/>
                    <a:pt x="434" y="106"/>
                    <a:pt x="434" y="74"/>
                  </a:cubicBezTo>
                  <a:cubicBezTo>
                    <a:pt x="430" y="42"/>
                    <a:pt x="398" y="10"/>
                    <a:pt x="356" y="10"/>
                  </a:cubicBezTo>
                  <a:lnTo>
                    <a:pt x="7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0"/>
            <p:cNvSpPr/>
            <p:nvPr/>
          </p:nvSpPr>
          <p:spPr>
            <a:xfrm>
              <a:off x="3214425" y="4523577"/>
              <a:ext cx="47199" cy="14539"/>
            </a:xfrm>
            <a:custGeom>
              <a:rect b="b" l="l" r="r" t="t"/>
              <a:pathLst>
                <a:path extrusionOk="0" h="134" w="435">
                  <a:moveTo>
                    <a:pt x="73" y="1"/>
                  </a:moveTo>
                  <a:cubicBezTo>
                    <a:pt x="32" y="1"/>
                    <a:pt x="0" y="28"/>
                    <a:pt x="5" y="60"/>
                  </a:cubicBezTo>
                  <a:cubicBezTo>
                    <a:pt x="5" y="87"/>
                    <a:pt x="32" y="115"/>
                    <a:pt x="64" y="119"/>
                  </a:cubicBezTo>
                  <a:cubicBezTo>
                    <a:pt x="69" y="124"/>
                    <a:pt x="73" y="124"/>
                    <a:pt x="82" y="124"/>
                  </a:cubicBezTo>
                  <a:lnTo>
                    <a:pt x="366" y="133"/>
                  </a:lnTo>
                  <a:cubicBezTo>
                    <a:pt x="402" y="133"/>
                    <a:pt x="434" y="110"/>
                    <a:pt x="434" y="74"/>
                  </a:cubicBezTo>
                  <a:cubicBezTo>
                    <a:pt x="430" y="42"/>
                    <a:pt x="398" y="14"/>
                    <a:pt x="356" y="10"/>
                  </a:cubicBezTo>
                  <a:lnTo>
                    <a:pt x="7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0"/>
            <p:cNvSpPr/>
            <p:nvPr/>
          </p:nvSpPr>
          <p:spPr>
            <a:xfrm>
              <a:off x="3207481" y="4496777"/>
              <a:ext cx="47199" cy="14539"/>
            </a:xfrm>
            <a:custGeom>
              <a:rect b="b" l="l" r="r" t="t"/>
              <a:pathLst>
                <a:path extrusionOk="0" h="134" w="435">
                  <a:moveTo>
                    <a:pt x="73" y="1"/>
                  </a:moveTo>
                  <a:cubicBezTo>
                    <a:pt x="32" y="1"/>
                    <a:pt x="0" y="24"/>
                    <a:pt x="0" y="60"/>
                  </a:cubicBezTo>
                  <a:cubicBezTo>
                    <a:pt x="5" y="88"/>
                    <a:pt x="28" y="111"/>
                    <a:pt x="60" y="120"/>
                  </a:cubicBezTo>
                  <a:cubicBezTo>
                    <a:pt x="64" y="120"/>
                    <a:pt x="73" y="124"/>
                    <a:pt x="78" y="124"/>
                  </a:cubicBezTo>
                  <a:lnTo>
                    <a:pt x="361" y="133"/>
                  </a:lnTo>
                  <a:cubicBezTo>
                    <a:pt x="402" y="133"/>
                    <a:pt x="434" y="106"/>
                    <a:pt x="430" y="74"/>
                  </a:cubicBezTo>
                  <a:cubicBezTo>
                    <a:pt x="430" y="42"/>
                    <a:pt x="393" y="10"/>
                    <a:pt x="356" y="10"/>
                  </a:cubicBezTo>
                  <a:lnTo>
                    <a:pt x="7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0"/>
            <p:cNvSpPr/>
            <p:nvPr/>
          </p:nvSpPr>
          <p:spPr>
            <a:xfrm>
              <a:off x="3202490" y="4472581"/>
              <a:ext cx="47199" cy="14431"/>
            </a:xfrm>
            <a:custGeom>
              <a:rect b="b" l="l" r="r" t="t"/>
              <a:pathLst>
                <a:path extrusionOk="0" h="133" w="435">
                  <a:moveTo>
                    <a:pt x="74" y="0"/>
                  </a:moveTo>
                  <a:cubicBezTo>
                    <a:pt x="32" y="0"/>
                    <a:pt x="0" y="23"/>
                    <a:pt x="5" y="59"/>
                  </a:cubicBezTo>
                  <a:cubicBezTo>
                    <a:pt x="5" y="87"/>
                    <a:pt x="28" y="114"/>
                    <a:pt x="60" y="119"/>
                  </a:cubicBezTo>
                  <a:cubicBezTo>
                    <a:pt x="69" y="119"/>
                    <a:pt x="74" y="123"/>
                    <a:pt x="78" y="123"/>
                  </a:cubicBezTo>
                  <a:lnTo>
                    <a:pt x="361" y="133"/>
                  </a:lnTo>
                  <a:cubicBezTo>
                    <a:pt x="402" y="133"/>
                    <a:pt x="434" y="105"/>
                    <a:pt x="430" y="73"/>
                  </a:cubicBezTo>
                  <a:cubicBezTo>
                    <a:pt x="430" y="41"/>
                    <a:pt x="398" y="9"/>
                    <a:pt x="357" y="9"/>
                  </a:cubicBezTo>
                  <a:lnTo>
                    <a:pt x="7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0"/>
            <p:cNvSpPr/>
            <p:nvPr/>
          </p:nvSpPr>
          <p:spPr>
            <a:xfrm>
              <a:off x="3197499" y="4448277"/>
              <a:ext cx="47199" cy="14431"/>
            </a:xfrm>
            <a:custGeom>
              <a:rect b="b" l="l" r="r" t="t"/>
              <a:pathLst>
                <a:path extrusionOk="0" h="133" w="435">
                  <a:moveTo>
                    <a:pt x="74" y="0"/>
                  </a:moveTo>
                  <a:cubicBezTo>
                    <a:pt x="33" y="0"/>
                    <a:pt x="1" y="23"/>
                    <a:pt x="5" y="60"/>
                  </a:cubicBezTo>
                  <a:cubicBezTo>
                    <a:pt x="5" y="87"/>
                    <a:pt x="33" y="114"/>
                    <a:pt x="65" y="119"/>
                  </a:cubicBezTo>
                  <a:cubicBezTo>
                    <a:pt x="69" y="124"/>
                    <a:pt x="74" y="124"/>
                    <a:pt x="78" y="124"/>
                  </a:cubicBezTo>
                  <a:lnTo>
                    <a:pt x="362" y="133"/>
                  </a:lnTo>
                  <a:cubicBezTo>
                    <a:pt x="403" y="133"/>
                    <a:pt x="435" y="105"/>
                    <a:pt x="435" y="73"/>
                  </a:cubicBezTo>
                  <a:cubicBezTo>
                    <a:pt x="430" y="41"/>
                    <a:pt x="398" y="9"/>
                    <a:pt x="357" y="9"/>
                  </a:cubicBezTo>
                  <a:lnTo>
                    <a:pt x="7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0"/>
            <p:cNvSpPr/>
            <p:nvPr/>
          </p:nvSpPr>
          <p:spPr>
            <a:xfrm>
              <a:off x="3106358" y="2616766"/>
              <a:ext cx="910010" cy="669460"/>
            </a:xfrm>
            <a:custGeom>
              <a:rect b="b" l="l" r="r" t="t"/>
              <a:pathLst>
                <a:path extrusionOk="0" h="6170" w="8387">
                  <a:moveTo>
                    <a:pt x="2508" y="1"/>
                  </a:moveTo>
                  <a:cubicBezTo>
                    <a:pt x="2508" y="1"/>
                    <a:pt x="1124" y="608"/>
                    <a:pt x="864" y="2445"/>
                  </a:cubicBezTo>
                  <a:cubicBezTo>
                    <a:pt x="599" y="4277"/>
                    <a:pt x="0" y="4962"/>
                    <a:pt x="407" y="5821"/>
                  </a:cubicBezTo>
                  <a:cubicBezTo>
                    <a:pt x="530" y="6080"/>
                    <a:pt x="874" y="6170"/>
                    <a:pt x="1360" y="6170"/>
                  </a:cubicBezTo>
                  <a:cubicBezTo>
                    <a:pt x="2460" y="6170"/>
                    <a:pt x="4285" y="5710"/>
                    <a:pt x="5913" y="5710"/>
                  </a:cubicBezTo>
                  <a:cubicBezTo>
                    <a:pt x="5950" y="5710"/>
                    <a:pt x="5988" y="5711"/>
                    <a:pt x="6026" y="5711"/>
                  </a:cubicBezTo>
                  <a:cubicBezTo>
                    <a:pt x="6049" y="5711"/>
                    <a:pt x="6073" y="5712"/>
                    <a:pt x="6096" y="5712"/>
                  </a:cubicBezTo>
                  <a:cubicBezTo>
                    <a:pt x="8386" y="5712"/>
                    <a:pt x="7867" y="3940"/>
                    <a:pt x="7424" y="3212"/>
                  </a:cubicBezTo>
                  <a:cubicBezTo>
                    <a:pt x="6976" y="2477"/>
                    <a:pt x="6505" y="353"/>
                    <a:pt x="5774" y="293"/>
                  </a:cubicBezTo>
                  <a:cubicBezTo>
                    <a:pt x="5048" y="234"/>
                    <a:pt x="2508" y="1"/>
                    <a:pt x="25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0"/>
            <p:cNvSpPr/>
            <p:nvPr/>
          </p:nvSpPr>
          <p:spPr>
            <a:xfrm>
              <a:off x="3780912" y="4339666"/>
              <a:ext cx="124018" cy="143332"/>
            </a:xfrm>
            <a:custGeom>
              <a:rect b="b" l="l" r="r" t="t"/>
              <a:pathLst>
                <a:path extrusionOk="0" h="1321" w="1143">
                  <a:moveTo>
                    <a:pt x="1143" y="1"/>
                  </a:moveTo>
                  <a:lnTo>
                    <a:pt x="1" y="10"/>
                  </a:lnTo>
                  <a:lnTo>
                    <a:pt x="74" y="1312"/>
                  </a:lnTo>
                  <a:lnTo>
                    <a:pt x="1056" y="1321"/>
                  </a:lnTo>
                  <a:lnTo>
                    <a:pt x="1143" y="1"/>
                  </a:ln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0"/>
            <p:cNvSpPr/>
            <p:nvPr/>
          </p:nvSpPr>
          <p:spPr>
            <a:xfrm>
              <a:off x="3759104" y="4450881"/>
              <a:ext cx="392671" cy="186841"/>
            </a:xfrm>
            <a:custGeom>
              <a:rect b="b" l="l" r="r" t="t"/>
              <a:pathLst>
                <a:path extrusionOk="0" h="1722" w="3619">
                  <a:moveTo>
                    <a:pt x="1258" y="1"/>
                  </a:moveTo>
                  <a:cubicBezTo>
                    <a:pt x="1094" y="1"/>
                    <a:pt x="881" y="162"/>
                    <a:pt x="666" y="162"/>
                  </a:cubicBezTo>
                  <a:cubicBezTo>
                    <a:pt x="572" y="162"/>
                    <a:pt x="476" y="131"/>
                    <a:pt x="384" y="40"/>
                  </a:cubicBezTo>
                  <a:cubicBezTo>
                    <a:pt x="384" y="40"/>
                    <a:pt x="370" y="38"/>
                    <a:pt x="350" y="38"/>
                  </a:cubicBezTo>
                  <a:cubicBezTo>
                    <a:pt x="289" y="38"/>
                    <a:pt x="170" y="60"/>
                    <a:pt x="170" y="241"/>
                  </a:cubicBezTo>
                  <a:cubicBezTo>
                    <a:pt x="170" y="269"/>
                    <a:pt x="165" y="310"/>
                    <a:pt x="156" y="360"/>
                  </a:cubicBezTo>
                  <a:cubicBezTo>
                    <a:pt x="151" y="392"/>
                    <a:pt x="147" y="424"/>
                    <a:pt x="142" y="460"/>
                  </a:cubicBezTo>
                  <a:cubicBezTo>
                    <a:pt x="96" y="757"/>
                    <a:pt x="1" y="1228"/>
                    <a:pt x="23" y="1525"/>
                  </a:cubicBezTo>
                  <a:cubicBezTo>
                    <a:pt x="28" y="1603"/>
                    <a:pt x="42" y="1671"/>
                    <a:pt x="69" y="1717"/>
                  </a:cubicBezTo>
                  <a:lnTo>
                    <a:pt x="3568" y="1721"/>
                  </a:lnTo>
                  <a:cubicBezTo>
                    <a:pt x="3568" y="1721"/>
                    <a:pt x="3619" y="1644"/>
                    <a:pt x="3596" y="1525"/>
                  </a:cubicBezTo>
                  <a:cubicBezTo>
                    <a:pt x="3568" y="1379"/>
                    <a:pt x="3418" y="1159"/>
                    <a:pt x="2901" y="945"/>
                  </a:cubicBezTo>
                  <a:cubicBezTo>
                    <a:pt x="2499" y="776"/>
                    <a:pt x="2029" y="611"/>
                    <a:pt x="1750" y="360"/>
                  </a:cubicBezTo>
                  <a:cubicBezTo>
                    <a:pt x="1472" y="109"/>
                    <a:pt x="1371" y="36"/>
                    <a:pt x="1371" y="36"/>
                  </a:cubicBezTo>
                  <a:cubicBezTo>
                    <a:pt x="1337" y="11"/>
                    <a:pt x="1299" y="1"/>
                    <a:pt x="125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0"/>
            <p:cNvSpPr/>
            <p:nvPr/>
          </p:nvSpPr>
          <p:spPr>
            <a:xfrm>
              <a:off x="3761599" y="4616238"/>
              <a:ext cx="390175" cy="21483"/>
            </a:xfrm>
            <a:custGeom>
              <a:rect b="b" l="l" r="r" t="t"/>
              <a:pathLst>
                <a:path extrusionOk="0" h="198" w="3596">
                  <a:moveTo>
                    <a:pt x="0" y="1"/>
                  </a:moveTo>
                  <a:cubicBezTo>
                    <a:pt x="5" y="79"/>
                    <a:pt x="19" y="147"/>
                    <a:pt x="46" y="193"/>
                  </a:cubicBezTo>
                  <a:lnTo>
                    <a:pt x="3545" y="197"/>
                  </a:lnTo>
                  <a:cubicBezTo>
                    <a:pt x="3545" y="197"/>
                    <a:pt x="3596" y="120"/>
                    <a:pt x="3573" y="1"/>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0"/>
            <p:cNvSpPr/>
            <p:nvPr/>
          </p:nvSpPr>
          <p:spPr>
            <a:xfrm>
              <a:off x="3935527" y="4493739"/>
              <a:ext cx="37867" cy="18554"/>
            </a:xfrm>
            <a:custGeom>
              <a:rect b="b" l="l" r="r" t="t"/>
              <a:pathLst>
                <a:path extrusionOk="0" h="171" w="349">
                  <a:moveTo>
                    <a:pt x="279" y="1"/>
                  </a:moveTo>
                  <a:cubicBezTo>
                    <a:pt x="276" y="1"/>
                    <a:pt x="273" y="1"/>
                    <a:pt x="270" y="2"/>
                  </a:cubicBezTo>
                  <a:lnTo>
                    <a:pt x="51" y="56"/>
                  </a:lnTo>
                  <a:cubicBezTo>
                    <a:pt x="19" y="65"/>
                    <a:pt x="1" y="97"/>
                    <a:pt x="10" y="125"/>
                  </a:cubicBezTo>
                  <a:cubicBezTo>
                    <a:pt x="15" y="152"/>
                    <a:pt x="37" y="171"/>
                    <a:pt x="65" y="171"/>
                  </a:cubicBezTo>
                  <a:lnTo>
                    <a:pt x="78" y="171"/>
                  </a:lnTo>
                  <a:lnTo>
                    <a:pt x="298" y="116"/>
                  </a:lnTo>
                  <a:cubicBezTo>
                    <a:pt x="325" y="107"/>
                    <a:pt x="348" y="75"/>
                    <a:pt x="339" y="47"/>
                  </a:cubicBezTo>
                  <a:cubicBezTo>
                    <a:pt x="331" y="18"/>
                    <a:pt x="304" y="1"/>
                    <a:pt x="27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0"/>
            <p:cNvSpPr/>
            <p:nvPr/>
          </p:nvSpPr>
          <p:spPr>
            <a:xfrm>
              <a:off x="3913718" y="4473232"/>
              <a:ext cx="37867" cy="18771"/>
            </a:xfrm>
            <a:custGeom>
              <a:rect b="b" l="l" r="r" t="t"/>
              <a:pathLst>
                <a:path extrusionOk="0" h="173" w="349">
                  <a:moveTo>
                    <a:pt x="285" y="1"/>
                  </a:moveTo>
                  <a:cubicBezTo>
                    <a:pt x="280" y="1"/>
                    <a:pt x="275" y="2"/>
                    <a:pt x="270" y="3"/>
                  </a:cubicBezTo>
                  <a:lnTo>
                    <a:pt x="51" y="58"/>
                  </a:lnTo>
                  <a:cubicBezTo>
                    <a:pt x="19" y="67"/>
                    <a:pt x="1" y="95"/>
                    <a:pt x="10" y="127"/>
                  </a:cubicBezTo>
                  <a:cubicBezTo>
                    <a:pt x="15" y="154"/>
                    <a:pt x="37" y="172"/>
                    <a:pt x="65" y="172"/>
                  </a:cubicBezTo>
                  <a:cubicBezTo>
                    <a:pt x="69" y="172"/>
                    <a:pt x="74" y="172"/>
                    <a:pt x="78" y="168"/>
                  </a:cubicBezTo>
                  <a:lnTo>
                    <a:pt x="298" y="117"/>
                  </a:lnTo>
                  <a:cubicBezTo>
                    <a:pt x="325" y="108"/>
                    <a:pt x="348" y="76"/>
                    <a:pt x="339" y="44"/>
                  </a:cubicBezTo>
                  <a:cubicBezTo>
                    <a:pt x="331" y="18"/>
                    <a:pt x="308" y="1"/>
                    <a:pt x="28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0"/>
            <p:cNvSpPr/>
            <p:nvPr/>
          </p:nvSpPr>
          <p:spPr>
            <a:xfrm>
              <a:off x="3959398" y="4507627"/>
              <a:ext cx="37216" cy="18554"/>
            </a:xfrm>
            <a:custGeom>
              <a:rect b="b" l="l" r="r" t="t"/>
              <a:pathLst>
                <a:path extrusionOk="0" h="171" w="343">
                  <a:moveTo>
                    <a:pt x="275" y="1"/>
                  </a:moveTo>
                  <a:cubicBezTo>
                    <a:pt x="272" y="1"/>
                    <a:pt x="268" y="1"/>
                    <a:pt x="265" y="1"/>
                  </a:cubicBezTo>
                  <a:lnTo>
                    <a:pt x="50" y="56"/>
                  </a:lnTo>
                  <a:cubicBezTo>
                    <a:pt x="18" y="65"/>
                    <a:pt x="0" y="97"/>
                    <a:pt x="5" y="125"/>
                  </a:cubicBezTo>
                  <a:cubicBezTo>
                    <a:pt x="14" y="152"/>
                    <a:pt x="37" y="170"/>
                    <a:pt x="64" y="170"/>
                  </a:cubicBezTo>
                  <a:lnTo>
                    <a:pt x="78" y="170"/>
                  </a:lnTo>
                  <a:lnTo>
                    <a:pt x="297" y="116"/>
                  </a:lnTo>
                  <a:cubicBezTo>
                    <a:pt x="324" y="106"/>
                    <a:pt x="343" y="75"/>
                    <a:pt x="338" y="43"/>
                  </a:cubicBezTo>
                  <a:cubicBezTo>
                    <a:pt x="330" y="18"/>
                    <a:pt x="303" y="1"/>
                    <a:pt x="27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0"/>
            <p:cNvSpPr/>
            <p:nvPr/>
          </p:nvSpPr>
          <p:spPr>
            <a:xfrm>
              <a:off x="3983159" y="4520865"/>
              <a:ext cx="37216" cy="18662"/>
            </a:xfrm>
            <a:custGeom>
              <a:rect b="b" l="l" r="r" t="t"/>
              <a:pathLst>
                <a:path extrusionOk="0" h="172" w="343">
                  <a:moveTo>
                    <a:pt x="282" y="0"/>
                  </a:moveTo>
                  <a:cubicBezTo>
                    <a:pt x="276" y="0"/>
                    <a:pt x="271" y="1"/>
                    <a:pt x="265" y="3"/>
                  </a:cubicBezTo>
                  <a:lnTo>
                    <a:pt x="46" y="58"/>
                  </a:lnTo>
                  <a:cubicBezTo>
                    <a:pt x="19" y="62"/>
                    <a:pt x="0" y="94"/>
                    <a:pt x="5" y="126"/>
                  </a:cubicBezTo>
                  <a:cubicBezTo>
                    <a:pt x="14" y="154"/>
                    <a:pt x="37" y="172"/>
                    <a:pt x="60" y="172"/>
                  </a:cubicBezTo>
                  <a:cubicBezTo>
                    <a:pt x="64" y="172"/>
                    <a:pt x="69" y="172"/>
                    <a:pt x="78" y="167"/>
                  </a:cubicBezTo>
                  <a:lnTo>
                    <a:pt x="293" y="112"/>
                  </a:lnTo>
                  <a:cubicBezTo>
                    <a:pt x="325" y="108"/>
                    <a:pt x="343" y="76"/>
                    <a:pt x="338" y="44"/>
                  </a:cubicBezTo>
                  <a:cubicBezTo>
                    <a:pt x="331" y="17"/>
                    <a:pt x="308" y="0"/>
                    <a:pt x="28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0"/>
            <p:cNvSpPr/>
            <p:nvPr/>
          </p:nvSpPr>
          <p:spPr>
            <a:xfrm>
              <a:off x="4008874" y="4533234"/>
              <a:ext cx="37325" cy="18228"/>
            </a:xfrm>
            <a:custGeom>
              <a:rect b="b" l="l" r="r" t="t"/>
              <a:pathLst>
                <a:path extrusionOk="0" h="168" w="344">
                  <a:moveTo>
                    <a:pt x="282" y="1"/>
                  </a:moveTo>
                  <a:cubicBezTo>
                    <a:pt x="277" y="1"/>
                    <a:pt x="271" y="1"/>
                    <a:pt x="266" y="3"/>
                  </a:cubicBezTo>
                  <a:lnTo>
                    <a:pt x="51" y="58"/>
                  </a:lnTo>
                  <a:cubicBezTo>
                    <a:pt x="19" y="62"/>
                    <a:pt x="1" y="94"/>
                    <a:pt x="6" y="126"/>
                  </a:cubicBezTo>
                  <a:cubicBezTo>
                    <a:pt x="15" y="154"/>
                    <a:pt x="37" y="167"/>
                    <a:pt x="65" y="167"/>
                  </a:cubicBezTo>
                  <a:lnTo>
                    <a:pt x="79" y="167"/>
                  </a:lnTo>
                  <a:lnTo>
                    <a:pt x="293" y="113"/>
                  </a:lnTo>
                  <a:cubicBezTo>
                    <a:pt x="325" y="108"/>
                    <a:pt x="344" y="76"/>
                    <a:pt x="339" y="44"/>
                  </a:cubicBezTo>
                  <a:cubicBezTo>
                    <a:pt x="331" y="18"/>
                    <a:pt x="308" y="1"/>
                    <a:pt x="28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0"/>
            <p:cNvSpPr/>
            <p:nvPr/>
          </p:nvSpPr>
          <p:spPr>
            <a:xfrm>
              <a:off x="4036651" y="4543650"/>
              <a:ext cx="37759" cy="18662"/>
            </a:xfrm>
            <a:custGeom>
              <a:rect b="b" l="l" r="r" t="t"/>
              <a:pathLst>
                <a:path extrusionOk="0" h="172" w="348">
                  <a:moveTo>
                    <a:pt x="287" y="1"/>
                  </a:moveTo>
                  <a:cubicBezTo>
                    <a:pt x="281" y="1"/>
                    <a:pt x="276" y="1"/>
                    <a:pt x="270" y="3"/>
                  </a:cubicBezTo>
                  <a:lnTo>
                    <a:pt x="51" y="58"/>
                  </a:lnTo>
                  <a:cubicBezTo>
                    <a:pt x="19" y="62"/>
                    <a:pt x="1" y="94"/>
                    <a:pt x="10" y="126"/>
                  </a:cubicBezTo>
                  <a:cubicBezTo>
                    <a:pt x="14" y="154"/>
                    <a:pt x="37" y="172"/>
                    <a:pt x="65" y="172"/>
                  </a:cubicBezTo>
                  <a:cubicBezTo>
                    <a:pt x="69" y="172"/>
                    <a:pt x="74" y="167"/>
                    <a:pt x="78" y="167"/>
                  </a:cubicBezTo>
                  <a:lnTo>
                    <a:pt x="298" y="113"/>
                  </a:lnTo>
                  <a:cubicBezTo>
                    <a:pt x="330" y="108"/>
                    <a:pt x="348" y="76"/>
                    <a:pt x="339" y="44"/>
                  </a:cubicBezTo>
                  <a:cubicBezTo>
                    <a:pt x="335" y="18"/>
                    <a:pt x="313" y="1"/>
                    <a:pt x="28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0"/>
            <p:cNvSpPr/>
            <p:nvPr/>
          </p:nvSpPr>
          <p:spPr>
            <a:xfrm>
              <a:off x="3299165" y="2679697"/>
              <a:ext cx="554231" cy="338962"/>
            </a:xfrm>
            <a:custGeom>
              <a:rect b="b" l="l" r="r" t="t"/>
              <a:pathLst>
                <a:path extrusionOk="0" h="3124" w="5108">
                  <a:moveTo>
                    <a:pt x="4386" y="1"/>
                  </a:moveTo>
                  <a:lnTo>
                    <a:pt x="256" y="462"/>
                  </a:lnTo>
                  <a:cubicBezTo>
                    <a:pt x="256" y="462"/>
                    <a:pt x="0" y="905"/>
                    <a:pt x="69" y="1956"/>
                  </a:cubicBezTo>
                  <a:cubicBezTo>
                    <a:pt x="73" y="2066"/>
                    <a:pt x="114" y="2166"/>
                    <a:pt x="146" y="2271"/>
                  </a:cubicBezTo>
                  <a:cubicBezTo>
                    <a:pt x="261" y="2650"/>
                    <a:pt x="434" y="2989"/>
                    <a:pt x="713" y="3052"/>
                  </a:cubicBezTo>
                  <a:cubicBezTo>
                    <a:pt x="915" y="3102"/>
                    <a:pt x="1148" y="3124"/>
                    <a:pt x="1399" y="3124"/>
                  </a:cubicBezTo>
                  <a:cubicBezTo>
                    <a:pt x="1845" y="3124"/>
                    <a:pt x="2349" y="3054"/>
                    <a:pt x="2837" y="2943"/>
                  </a:cubicBezTo>
                  <a:cubicBezTo>
                    <a:pt x="2897" y="2929"/>
                    <a:pt x="2956" y="2915"/>
                    <a:pt x="3015" y="2902"/>
                  </a:cubicBezTo>
                  <a:cubicBezTo>
                    <a:pt x="4125" y="2623"/>
                    <a:pt x="5108" y="2134"/>
                    <a:pt x="5076" y="1760"/>
                  </a:cubicBezTo>
                  <a:cubicBezTo>
                    <a:pt x="5066" y="1641"/>
                    <a:pt x="5030" y="1504"/>
                    <a:pt x="4984" y="1353"/>
                  </a:cubicBezTo>
                  <a:cubicBezTo>
                    <a:pt x="4984" y="1353"/>
                    <a:pt x="4984" y="1349"/>
                    <a:pt x="4984" y="1349"/>
                  </a:cubicBezTo>
                  <a:cubicBezTo>
                    <a:pt x="4902" y="1097"/>
                    <a:pt x="4783" y="819"/>
                    <a:pt x="4674" y="581"/>
                  </a:cubicBezTo>
                  <a:cubicBezTo>
                    <a:pt x="4523" y="252"/>
                    <a:pt x="4386" y="1"/>
                    <a:pt x="438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0"/>
            <p:cNvSpPr/>
            <p:nvPr/>
          </p:nvSpPr>
          <p:spPr>
            <a:xfrm>
              <a:off x="3109287" y="2874783"/>
              <a:ext cx="499763" cy="1430822"/>
            </a:xfrm>
            <a:custGeom>
              <a:rect b="b" l="l" r="r" t="t"/>
              <a:pathLst>
                <a:path extrusionOk="0" h="13187" w="4606">
                  <a:moveTo>
                    <a:pt x="2553" y="1"/>
                  </a:moveTo>
                  <a:cubicBezTo>
                    <a:pt x="2260" y="1"/>
                    <a:pt x="2056" y="17"/>
                    <a:pt x="2056" y="17"/>
                  </a:cubicBezTo>
                  <a:cubicBezTo>
                    <a:pt x="2056" y="17"/>
                    <a:pt x="2052" y="131"/>
                    <a:pt x="2038" y="327"/>
                  </a:cubicBezTo>
                  <a:cubicBezTo>
                    <a:pt x="1974" y="1300"/>
                    <a:pt x="1714" y="4192"/>
                    <a:pt x="1627" y="5096"/>
                  </a:cubicBezTo>
                  <a:cubicBezTo>
                    <a:pt x="1517" y="6193"/>
                    <a:pt x="1298" y="6581"/>
                    <a:pt x="1298" y="6581"/>
                  </a:cubicBezTo>
                  <a:cubicBezTo>
                    <a:pt x="1298" y="6581"/>
                    <a:pt x="846" y="7577"/>
                    <a:pt x="549" y="9427"/>
                  </a:cubicBezTo>
                  <a:cubicBezTo>
                    <a:pt x="366" y="10542"/>
                    <a:pt x="170" y="11784"/>
                    <a:pt x="42" y="12597"/>
                  </a:cubicBezTo>
                  <a:cubicBezTo>
                    <a:pt x="37" y="12620"/>
                    <a:pt x="37" y="12648"/>
                    <a:pt x="33" y="12670"/>
                  </a:cubicBezTo>
                  <a:cubicBezTo>
                    <a:pt x="19" y="12743"/>
                    <a:pt x="10" y="12935"/>
                    <a:pt x="1" y="12999"/>
                  </a:cubicBezTo>
                  <a:cubicBezTo>
                    <a:pt x="348" y="13036"/>
                    <a:pt x="663" y="13072"/>
                    <a:pt x="1010" y="13123"/>
                  </a:cubicBezTo>
                  <a:cubicBezTo>
                    <a:pt x="1147" y="13141"/>
                    <a:pt x="1289" y="13164"/>
                    <a:pt x="1421" y="13187"/>
                  </a:cubicBezTo>
                  <a:cubicBezTo>
                    <a:pt x="1453" y="13104"/>
                    <a:pt x="1508" y="12935"/>
                    <a:pt x="1540" y="12844"/>
                  </a:cubicBezTo>
                  <a:cubicBezTo>
                    <a:pt x="1549" y="12821"/>
                    <a:pt x="1563" y="12794"/>
                    <a:pt x="1572" y="12771"/>
                  </a:cubicBezTo>
                  <a:cubicBezTo>
                    <a:pt x="2234" y="11076"/>
                    <a:pt x="3495" y="7828"/>
                    <a:pt x="3737" y="6873"/>
                  </a:cubicBezTo>
                  <a:cubicBezTo>
                    <a:pt x="3747" y="6828"/>
                    <a:pt x="3760" y="6782"/>
                    <a:pt x="3769" y="6736"/>
                  </a:cubicBezTo>
                  <a:cubicBezTo>
                    <a:pt x="3779" y="6704"/>
                    <a:pt x="3783" y="6677"/>
                    <a:pt x="3792" y="6650"/>
                  </a:cubicBezTo>
                  <a:cubicBezTo>
                    <a:pt x="4071" y="5448"/>
                    <a:pt x="4500" y="2922"/>
                    <a:pt x="4583" y="1524"/>
                  </a:cubicBezTo>
                  <a:cubicBezTo>
                    <a:pt x="4601" y="1200"/>
                    <a:pt x="4605" y="935"/>
                    <a:pt x="4587" y="766"/>
                  </a:cubicBezTo>
                  <a:cubicBezTo>
                    <a:pt x="4583" y="697"/>
                    <a:pt x="4564" y="638"/>
                    <a:pt x="4532" y="578"/>
                  </a:cubicBezTo>
                  <a:cubicBezTo>
                    <a:pt x="4274" y="78"/>
                    <a:pt x="3199" y="1"/>
                    <a:pt x="25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0"/>
            <p:cNvSpPr/>
            <p:nvPr/>
          </p:nvSpPr>
          <p:spPr>
            <a:xfrm>
              <a:off x="3422965" y="3567893"/>
              <a:ext cx="97869" cy="37867"/>
            </a:xfrm>
            <a:custGeom>
              <a:rect b="b" l="l" r="r" t="t"/>
              <a:pathLst>
                <a:path extrusionOk="0" h="349" w="902">
                  <a:moveTo>
                    <a:pt x="56" y="1"/>
                  </a:moveTo>
                  <a:cubicBezTo>
                    <a:pt x="24" y="1"/>
                    <a:pt x="1" y="57"/>
                    <a:pt x="38" y="83"/>
                  </a:cubicBezTo>
                  <a:cubicBezTo>
                    <a:pt x="274" y="257"/>
                    <a:pt x="567" y="348"/>
                    <a:pt x="857" y="348"/>
                  </a:cubicBezTo>
                  <a:cubicBezTo>
                    <a:pt x="864" y="348"/>
                    <a:pt x="871" y="348"/>
                    <a:pt x="878" y="348"/>
                  </a:cubicBezTo>
                  <a:cubicBezTo>
                    <a:pt x="888" y="321"/>
                    <a:pt x="892" y="289"/>
                    <a:pt x="901" y="262"/>
                  </a:cubicBezTo>
                  <a:lnTo>
                    <a:pt x="901" y="262"/>
                  </a:lnTo>
                  <a:cubicBezTo>
                    <a:pt x="887" y="262"/>
                    <a:pt x="873" y="262"/>
                    <a:pt x="859" y="262"/>
                  </a:cubicBezTo>
                  <a:cubicBezTo>
                    <a:pt x="582" y="262"/>
                    <a:pt x="310" y="176"/>
                    <a:pt x="79" y="10"/>
                  </a:cubicBezTo>
                  <a:cubicBezTo>
                    <a:pt x="71" y="4"/>
                    <a:pt x="64" y="1"/>
                    <a:pt x="56" y="1"/>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0"/>
            <p:cNvSpPr/>
            <p:nvPr/>
          </p:nvSpPr>
          <p:spPr>
            <a:xfrm>
              <a:off x="3112759" y="4241581"/>
              <a:ext cx="167202" cy="26800"/>
            </a:xfrm>
            <a:custGeom>
              <a:rect b="b" l="l" r="r" t="t"/>
              <a:pathLst>
                <a:path extrusionOk="0" h="247" w="1541">
                  <a:moveTo>
                    <a:pt x="10" y="0"/>
                  </a:moveTo>
                  <a:cubicBezTo>
                    <a:pt x="5" y="23"/>
                    <a:pt x="5" y="51"/>
                    <a:pt x="1" y="73"/>
                  </a:cubicBezTo>
                  <a:lnTo>
                    <a:pt x="106" y="87"/>
                  </a:lnTo>
                  <a:lnTo>
                    <a:pt x="183" y="96"/>
                  </a:lnTo>
                  <a:lnTo>
                    <a:pt x="1513" y="247"/>
                  </a:lnTo>
                  <a:cubicBezTo>
                    <a:pt x="1517" y="224"/>
                    <a:pt x="1531" y="197"/>
                    <a:pt x="1540" y="174"/>
                  </a:cubicBezTo>
                  <a:lnTo>
                    <a:pt x="202" y="23"/>
                  </a:lnTo>
                  <a:lnTo>
                    <a:pt x="110" y="9"/>
                  </a:lnTo>
                  <a:lnTo>
                    <a:pt x="10" y="0"/>
                  </a:ln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0"/>
            <p:cNvSpPr/>
            <p:nvPr/>
          </p:nvSpPr>
          <p:spPr>
            <a:xfrm>
              <a:off x="3354609" y="2926539"/>
              <a:ext cx="121089" cy="161235"/>
            </a:xfrm>
            <a:custGeom>
              <a:rect b="b" l="l" r="r" t="t"/>
              <a:pathLst>
                <a:path extrusionOk="0" h="1486" w="1116">
                  <a:moveTo>
                    <a:pt x="1067" y="0"/>
                  </a:moveTo>
                  <a:cubicBezTo>
                    <a:pt x="1048" y="0"/>
                    <a:pt x="1033" y="17"/>
                    <a:pt x="1033" y="37"/>
                  </a:cubicBezTo>
                  <a:cubicBezTo>
                    <a:pt x="1001" y="513"/>
                    <a:pt x="828" y="887"/>
                    <a:pt x="508" y="1152"/>
                  </a:cubicBezTo>
                  <a:cubicBezTo>
                    <a:pt x="270" y="1344"/>
                    <a:pt x="37" y="1403"/>
                    <a:pt x="37" y="1403"/>
                  </a:cubicBezTo>
                  <a:cubicBezTo>
                    <a:pt x="15" y="1408"/>
                    <a:pt x="1" y="1431"/>
                    <a:pt x="5" y="1454"/>
                  </a:cubicBezTo>
                  <a:cubicBezTo>
                    <a:pt x="10" y="1472"/>
                    <a:pt x="28" y="1486"/>
                    <a:pt x="47" y="1486"/>
                  </a:cubicBezTo>
                  <a:cubicBezTo>
                    <a:pt x="47" y="1486"/>
                    <a:pt x="51" y="1481"/>
                    <a:pt x="56" y="1481"/>
                  </a:cubicBezTo>
                  <a:cubicBezTo>
                    <a:pt x="65" y="1481"/>
                    <a:pt x="307" y="1422"/>
                    <a:pt x="558" y="1216"/>
                  </a:cubicBezTo>
                  <a:cubicBezTo>
                    <a:pt x="791" y="1024"/>
                    <a:pt x="1074" y="668"/>
                    <a:pt x="1116" y="42"/>
                  </a:cubicBezTo>
                  <a:cubicBezTo>
                    <a:pt x="1116" y="19"/>
                    <a:pt x="1097" y="1"/>
                    <a:pt x="1074" y="1"/>
                  </a:cubicBezTo>
                  <a:cubicBezTo>
                    <a:pt x="1072" y="0"/>
                    <a:pt x="1070" y="0"/>
                    <a:pt x="1067"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0"/>
            <p:cNvSpPr/>
            <p:nvPr/>
          </p:nvSpPr>
          <p:spPr>
            <a:xfrm>
              <a:off x="3586586" y="2775938"/>
              <a:ext cx="371404" cy="1604535"/>
            </a:xfrm>
            <a:custGeom>
              <a:rect b="b" l="l" r="r" t="t"/>
              <a:pathLst>
                <a:path extrusionOk="0" h="14788" w="3423">
                  <a:moveTo>
                    <a:pt x="1609" y="0"/>
                  </a:moveTo>
                  <a:cubicBezTo>
                    <a:pt x="1262" y="0"/>
                    <a:pt x="851" y="105"/>
                    <a:pt x="531" y="210"/>
                  </a:cubicBezTo>
                  <a:cubicBezTo>
                    <a:pt x="225" y="315"/>
                    <a:pt x="1" y="416"/>
                    <a:pt x="1" y="416"/>
                  </a:cubicBezTo>
                  <a:cubicBezTo>
                    <a:pt x="1" y="416"/>
                    <a:pt x="83" y="964"/>
                    <a:pt x="197" y="1713"/>
                  </a:cubicBezTo>
                  <a:cubicBezTo>
                    <a:pt x="202" y="1741"/>
                    <a:pt x="211" y="1773"/>
                    <a:pt x="216" y="1800"/>
                  </a:cubicBezTo>
                  <a:cubicBezTo>
                    <a:pt x="225" y="1878"/>
                    <a:pt x="238" y="1960"/>
                    <a:pt x="252" y="2042"/>
                  </a:cubicBezTo>
                  <a:cubicBezTo>
                    <a:pt x="339" y="2586"/>
                    <a:pt x="439" y="3198"/>
                    <a:pt x="544" y="3769"/>
                  </a:cubicBezTo>
                  <a:cubicBezTo>
                    <a:pt x="576" y="3943"/>
                    <a:pt x="608" y="4116"/>
                    <a:pt x="640" y="4281"/>
                  </a:cubicBezTo>
                  <a:cubicBezTo>
                    <a:pt x="741" y="4792"/>
                    <a:pt x="841" y="5231"/>
                    <a:pt x="924" y="5491"/>
                  </a:cubicBezTo>
                  <a:cubicBezTo>
                    <a:pt x="1266" y="6533"/>
                    <a:pt x="1234" y="7053"/>
                    <a:pt x="1234" y="7053"/>
                  </a:cubicBezTo>
                  <a:cubicBezTo>
                    <a:pt x="1234" y="7053"/>
                    <a:pt x="965" y="8118"/>
                    <a:pt x="1248" y="9973"/>
                  </a:cubicBezTo>
                  <a:cubicBezTo>
                    <a:pt x="1458" y="11361"/>
                    <a:pt x="1586" y="13298"/>
                    <a:pt x="1636" y="14175"/>
                  </a:cubicBezTo>
                  <a:cubicBezTo>
                    <a:pt x="1641" y="14203"/>
                    <a:pt x="1641" y="14226"/>
                    <a:pt x="1641" y="14253"/>
                  </a:cubicBezTo>
                  <a:cubicBezTo>
                    <a:pt x="1655" y="14495"/>
                    <a:pt x="1664" y="14641"/>
                    <a:pt x="1664" y="14641"/>
                  </a:cubicBezTo>
                  <a:lnTo>
                    <a:pt x="1805" y="14659"/>
                  </a:lnTo>
                  <a:lnTo>
                    <a:pt x="2906" y="14778"/>
                  </a:lnTo>
                  <a:lnTo>
                    <a:pt x="3020" y="14787"/>
                  </a:lnTo>
                  <a:cubicBezTo>
                    <a:pt x="3020" y="14787"/>
                    <a:pt x="3030" y="14632"/>
                    <a:pt x="3048" y="14358"/>
                  </a:cubicBezTo>
                  <a:cubicBezTo>
                    <a:pt x="3048" y="14335"/>
                    <a:pt x="3052" y="14308"/>
                    <a:pt x="3052" y="14280"/>
                  </a:cubicBezTo>
                  <a:cubicBezTo>
                    <a:pt x="3153" y="12823"/>
                    <a:pt x="3422" y="8620"/>
                    <a:pt x="3395" y="6962"/>
                  </a:cubicBezTo>
                  <a:cubicBezTo>
                    <a:pt x="3395" y="6930"/>
                    <a:pt x="3395" y="6898"/>
                    <a:pt x="3395" y="6871"/>
                  </a:cubicBezTo>
                  <a:cubicBezTo>
                    <a:pt x="3390" y="6720"/>
                    <a:pt x="3386" y="6597"/>
                    <a:pt x="3377" y="6505"/>
                  </a:cubicBezTo>
                  <a:cubicBezTo>
                    <a:pt x="3336" y="6099"/>
                    <a:pt x="3189" y="5034"/>
                    <a:pt x="3002" y="3883"/>
                  </a:cubicBezTo>
                  <a:cubicBezTo>
                    <a:pt x="2947" y="3545"/>
                    <a:pt x="2888" y="3198"/>
                    <a:pt x="2829" y="2860"/>
                  </a:cubicBezTo>
                  <a:cubicBezTo>
                    <a:pt x="2755" y="2444"/>
                    <a:pt x="2682" y="2033"/>
                    <a:pt x="2605" y="1663"/>
                  </a:cubicBezTo>
                  <a:cubicBezTo>
                    <a:pt x="2541" y="1361"/>
                    <a:pt x="2481" y="1083"/>
                    <a:pt x="2422" y="841"/>
                  </a:cubicBezTo>
                  <a:cubicBezTo>
                    <a:pt x="2381" y="672"/>
                    <a:pt x="2340" y="521"/>
                    <a:pt x="2299" y="398"/>
                  </a:cubicBezTo>
                  <a:cubicBezTo>
                    <a:pt x="2207" y="105"/>
                    <a:pt x="1933" y="5"/>
                    <a:pt x="160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0"/>
            <p:cNvSpPr/>
            <p:nvPr/>
          </p:nvSpPr>
          <p:spPr>
            <a:xfrm>
              <a:off x="3872705" y="3521346"/>
              <a:ext cx="82245" cy="17903"/>
            </a:xfrm>
            <a:custGeom>
              <a:rect b="b" l="l" r="r" t="t"/>
              <a:pathLst>
                <a:path extrusionOk="0" h="165" w="758">
                  <a:moveTo>
                    <a:pt x="758" y="1"/>
                  </a:moveTo>
                  <a:cubicBezTo>
                    <a:pt x="634" y="54"/>
                    <a:pt x="500" y="80"/>
                    <a:pt x="365" y="80"/>
                  </a:cubicBezTo>
                  <a:cubicBezTo>
                    <a:pt x="266" y="80"/>
                    <a:pt x="166" y="66"/>
                    <a:pt x="68" y="37"/>
                  </a:cubicBezTo>
                  <a:cubicBezTo>
                    <a:pt x="63" y="35"/>
                    <a:pt x="59" y="35"/>
                    <a:pt x="54" y="35"/>
                  </a:cubicBezTo>
                  <a:cubicBezTo>
                    <a:pt x="14" y="35"/>
                    <a:pt x="0" y="103"/>
                    <a:pt x="45" y="119"/>
                  </a:cubicBezTo>
                  <a:cubicBezTo>
                    <a:pt x="150" y="150"/>
                    <a:pt x="258" y="165"/>
                    <a:pt x="364" y="165"/>
                  </a:cubicBezTo>
                  <a:cubicBezTo>
                    <a:pt x="499" y="165"/>
                    <a:pt x="633" y="141"/>
                    <a:pt x="758" y="92"/>
                  </a:cubicBezTo>
                  <a:cubicBezTo>
                    <a:pt x="758" y="60"/>
                    <a:pt x="758" y="28"/>
                    <a:pt x="758" y="1"/>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0"/>
            <p:cNvSpPr/>
            <p:nvPr/>
          </p:nvSpPr>
          <p:spPr>
            <a:xfrm>
              <a:off x="3764095" y="4313952"/>
              <a:ext cx="153748" cy="19856"/>
            </a:xfrm>
            <a:custGeom>
              <a:rect b="b" l="l" r="r" t="t"/>
              <a:pathLst>
                <a:path extrusionOk="0" h="183" w="1417">
                  <a:moveTo>
                    <a:pt x="0" y="0"/>
                  </a:moveTo>
                  <a:lnTo>
                    <a:pt x="0" y="0"/>
                  </a:lnTo>
                  <a:cubicBezTo>
                    <a:pt x="5" y="28"/>
                    <a:pt x="5" y="51"/>
                    <a:pt x="5" y="78"/>
                  </a:cubicBezTo>
                  <a:lnTo>
                    <a:pt x="1412" y="183"/>
                  </a:lnTo>
                  <a:cubicBezTo>
                    <a:pt x="1412" y="160"/>
                    <a:pt x="1416" y="133"/>
                    <a:pt x="1416" y="105"/>
                  </a:cubicBezTo>
                  <a:lnTo>
                    <a:pt x="0" y="0"/>
                  </a:ln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0"/>
            <p:cNvSpPr/>
            <p:nvPr/>
          </p:nvSpPr>
          <p:spPr>
            <a:xfrm>
              <a:off x="3129577" y="2904730"/>
              <a:ext cx="237078" cy="1342393"/>
            </a:xfrm>
            <a:custGeom>
              <a:rect b="b" l="l" r="r" t="t"/>
              <a:pathLst>
                <a:path extrusionOk="0" h="12372" w="2185">
                  <a:moveTo>
                    <a:pt x="2136" y="0"/>
                  </a:moveTo>
                  <a:cubicBezTo>
                    <a:pt x="2117" y="0"/>
                    <a:pt x="2102" y="17"/>
                    <a:pt x="2098" y="37"/>
                  </a:cubicBezTo>
                  <a:cubicBezTo>
                    <a:pt x="2093" y="79"/>
                    <a:pt x="1677" y="4300"/>
                    <a:pt x="1499" y="5949"/>
                  </a:cubicBezTo>
                  <a:cubicBezTo>
                    <a:pt x="1467" y="6045"/>
                    <a:pt x="937" y="7639"/>
                    <a:pt x="782" y="8493"/>
                  </a:cubicBezTo>
                  <a:cubicBezTo>
                    <a:pt x="645" y="9261"/>
                    <a:pt x="207" y="11357"/>
                    <a:pt x="1" y="12349"/>
                  </a:cubicBezTo>
                  <a:cubicBezTo>
                    <a:pt x="28" y="12358"/>
                    <a:pt x="51" y="12362"/>
                    <a:pt x="79" y="12372"/>
                  </a:cubicBezTo>
                  <a:cubicBezTo>
                    <a:pt x="289" y="11385"/>
                    <a:pt x="723" y="9274"/>
                    <a:pt x="864" y="8507"/>
                  </a:cubicBezTo>
                  <a:cubicBezTo>
                    <a:pt x="1024" y="7639"/>
                    <a:pt x="1577" y="5990"/>
                    <a:pt x="1582" y="5972"/>
                  </a:cubicBezTo>
                  <a:cubicBezTo>
                    <a:pt x="1582" y="5972"/>
                    <a:pt x="1582" y="5967"/>
                    <a:pt x="1582" y="5962"/>
                  </a:cubicBezTo>
                  <a:cubicBezTo>
                    <a:pt x="1760" y="4318"/>
                    <a:pt x="2175" y="88"/>
                    <a:pt x="2180" y="47"/>
                  </a:cubicBezTo>
                  <a:cubicBezTo>
                    <a:pt x="2185" y="24"/>
                    <a:pt x="2166" y="1"/>
                    <a:pt x="2143" y="1"/>
                  </a:cubicBezTo>
                  <a:cubicBezTo>
                    <a:pt x="2141" y="0"/>
                    <a:pt x="2139" y="0"/>
                    <a:pt x="2136"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0"/>
            <p:cNvSpPr/>
            <p:nvPr/>
          </p:nvSpPr>
          <p:spPr>
            <a:xfrm>
              <a:off x="3602536" y="2876411"/>
              <a:ext cx="70961" cy="95374"/>
            </a:xfrm>
            <a:custGeom>
              <a:rect b="b" l="l" r="r" t="t"/>
              <a:pathLst>
                <a:path extrusionOk="0" h="879" w="654">
                  <a:moveTo>
                    <a:pt x="605" y="1"/>
                  </a:moveTo>
                  <a:cubicBezTo>
                    <a:pt x="586" y="1"/>
                    <a:pt x="571" y="18"/>
                    <a:pt x="566" y="38"/>
                  </a:cubicBezTo>
                  <a:cubicBezTo>
                    <a:pt x="480" y="559"/>
                    <a:pt x="37" y="796"/>
                    <a:pt x="27" y="801"/>
                  </a:cubicBezTo>
                  <a:cubicBezTo>
                    <a:pt x="9" y="810"/>
                    <a:pt x="0" y="837"/>
                    <a:pt x="14" y="856"/>
                  </a:cubicBezTo>
                  <a:cubicBezTo>
                    <a:pt x="18" y="869"/>
                    <a:pt x="32" y="879"/>
                    <a:pt x="50" y="879"/>
                  </a:cubicBezTo>
                  <a:cubicBezTo>
                    <a:pt x="55" y="879"/>
                    <a:pt x="64" y="879"/>
                    <a:pt x="69" y="874"/>
                  </a:cubicBezTo>
                  <a:cubicBezTo>
                    <a:pt x="87" y="865"/>
                    <a:pt x="553" y="614"/>
                    <a:pt x="649" y="52"/>
                  </a:cubicBezTo>
                  <a:cubicBezTo>
                    <a:pt x="653" y="29"/>
                    <a:pt x="635" y="6"/>
                    <a:pt x="612" y="2"/>
                  </a:cubicBezTo>
                  <a:cubicBezTo>
                    <a:pt x="610" y="1"/>
                    <a:pt x="607" y="1"/>
                    <a:pt x="605" y="1"/>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0"/>
            <p:cNvSpPr/>
            <p:nvPr/>
          </p:nvSpPr>
          <p:spPr>
            <a:xfrm>
              <a:off x="3625755" y="2950735"/>
              <a:ext cx="172627" cy="1371580"/>
            </a:xfrm>
            <a:custGeom>
              <a:rect b="b" l="l" r="r" t="t"/>
              <a:pathLst>
                <a:path extrusionOk="0" h="12641" w="1591">
                  <a:moveTo>
                    <a:pt x="46" y="1"/>
                  </a:moveTo>
                  <a:cubicBezTo>
                    <a:pt x="43" y="1"/>
                    <a:pt x="40" y="1"/>
                    <a:pt x="37" y="2"/>
                  </a:cubicBezTo>
                  <a:cubicBezTo>
                    <a:pt x="14" y="11"/>
                    <a:pt x="1" y="29"/>
                    <a:pt x="5" y="52"/>
                  </a:cubicBezTo>
                  <a:cubicBezTo>
                    <a:pt x="14" y="93"/>
                    <a:pt x="882" y="3921"/>
                    <a:pt x="1193" y="4881"/>
                  </a:cubicBezTo>
                  <a:cubicBezTo>
                    <a:pt x="1184" y="5004"/>
                    <a:pt x="1047" y="6356"/>
                    <a:pt x="1134" y="7297"/>
                  </a:cubicBezTo>
                  <a:cubicBezTo>
                    <a:pt x="1230" y="8275"/>
                    <a:pt x="1499" y="12560"/>
                    <a:pt x="1504" y="12601"/>
                  </a:cubicBezTo>
                  <a:cubicBezTo>
                    <a:pt x="1504" y="12624"/>
                    <a:pt x="1522" y="12637"/>
                    <a:pt x="1540" y="12637"/>
                  </a:cubicBezTo>
                  <a:cubicBezTo>
                    <a:pt x="1542" y="12640"/>
                    <a:pt x="1544" y="12641"/>
                    <a:pt x="1545" y="12641"/>
                  </a:cubicBezTo>
                  <a:cubicBezTo>
                    <a:pt x="1546" y="12641"/>
                    <a:pt x="1547" y="12640"/>
                    <a:pt x="1549" y="12637"/>
                  </a:cubicBezTo>
                  <a:cubicBezTo>
                    <a:pt x="1572" y="12637"/>
                    <a:pt x="1590" y="12619"/>
                    <a:pt x="1586" y="12596"/>
                  </a:cubicBezTo>
                  <a:cubicBezTo>
                    <a:pt x="1586" y="12551"/>
                    <a:pt x="1312" y="8270"/>
                    <a:pt x="1220" y="7288"/>
                  </a:cubicBezTo>
                  <a:cubicBezTo>
                    <a:pt x="1124" y="6315"/>
                    <a:pt x="1275" y="4894"/>
                    <a:pt x="1280" y="4881"/>
                  </a:cubicBezTo>
                  <a:cubicBezTo>
                    <a:pt x="1280" y="4876"/>
                    <a:pt x="1280" y="4871"/>
                    <a:pt x="1275" y="4862"/>
                  </a:cubicBezTo>
                  <a:cubicBezTo>
                    <a:pt x="965" y="3921"/>
                    <a:pt x="97" y="75"/>
                    <a:pt x="88" y="34"/>
                  </a:cubicBezTo>
                  <a:cubicBezTo>
                    <a:pt x="84" y="14"/>
                    <a:pt x="66" y="1"/>
                    <a:pt x="46" y="1"/>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0"/>
            <p:cNvSpPr/>
            <p:nvPr/>
          </p:nvSpPr>
          <p:spPr>
            <a:xfrm>
              <a:off x="3189578" y="2021959"/>
              <a:ext cx="585479" cy="720240"/>
            </a:xfrm>
            <a:custGeom>
              <a:rect b="b" l="l" r="r" t="t"/>
              <a:pathLst>
                <a:path extrusionOk="0" h="6638" w="5396">
                  <a:moveTo>
                    <a:pt x="1700" y="1"/>
                  </a:moveTo>
                  <a:cubicBezTo>
                    <a:pt x="1696" y="1"/>
                    <a:pt x="1691" y="6"/>
                    <a:pt x="1686" y="6"/>
                  </a:cubicBezTo>
                  <a:cubicBezTo>
                    <a:pt x="1673" y="10"/>
                    <a:pt x="1659" y="10"/>
                    <a:pt x="1636" y="19"/>
                  </a:cubicBezTo>
                  <a:cubicBezTo>
                    <a:pt x="1563" y="37"/>
                    <a:pt x="1435" y="69"/>
                    <a:pt x="1280" y="115"/>
                  </a:cubicBezTo>
                  <a:cubicBezTo>
                    <a:pt x="1257" y="120"/>
                    <a:pt x="1239" y="124"/>
                    <a:pt x="1216" y="133"/>
                  </a:cubicBezTo>
                  <a:cubicBezTo>
                    <a:pt x="1129" y="156"/>
                    <a:pt x="1033" y="184"/>
                    <a:pt x="933" y="216"/>
                  </a:cubicBezTo>
                  <a:cubicBezTo>
                    <a:pt x="882" y="234"/>
                    <a:pt x="828" y="252"/>
                    <a:pt x="768" y="270"/>
                  </a:cubicBezTo>
                  <a:cubicBezTo>
                    <a:pt x="1" y="526"/>
                    <a:pt x="51" y="1367"/>
                    <a:pt x="371" y="2111"/>
                  </a:cubicBezTo>
                  <a:cubicBezTo>
                    <a:pt x="416" y="2212"/>
                    <a:pt x="458" y="2317"/>
                    <a:pt x="499" y="2422"/>
                  </a:cubicBezTo>
                  <a:cubicBezTo>
                    <a:pt x="508" y="2440"/>
                    <a:pt x="512" y="2459"/>
                    <a:pt x="521" y="2481"/>
                  </a:cubicBezTo>
                  <a:cubicBezTo>
                    <a:pt x="540" y="2532"/>
                    <a:pt x="558" y="2582"/>
                    <a:pt x="581" y="2637"/>
                  </a:cubicBezTo>
                  <a:cubicBezTo>
                    <a:pt x="590" y="2660"/>
                    <a:pt x="599" y="2687"/>
                    <a:pt x="608" y="2710"/>
                  </a:cubicBezTo>
                  <a:cubicBezTo>
                    <a:pt x="608" y="2714"/>
                    <a:pt x="608" y="2719"/>
                    <a:pt x="613" y="2728"/>
                  </a:cubicBezTo>
                  <a:cubicBezTo>
                    <a:pt x="622" y="2756"/>
                    <a:pt x="636" y="2788"/>
                    <a:pt x="645" y="2820"/>
                  </a:cubicBezTo>
                  <a:cubicBezTo>
                    <a:pt x="663" y="2874"/>
                    <a:pt x="681" y="2925"/>
                    <a:pt x="700" y="2979"/>
                  </a:cubicBezTo>
                  <a:cubicBezTo>
                    <a:pt x="718" y="3034"/>
                    <a:pt x="736" y="3084"/>
                    <a:pt x="750" y="3139"/>
                  </a:cubicBezTo>
                  <a:cubicBezTo>
                    <a:pt x="759" y="3158"/>
                    <a:pt x="764" y="3176"/>
                    <a:pt x="768" y="3194"/>
                  </a:cubicBezTo>
                  <a:cubicBezTo>
                    <a:pt x="773" y="3203"/>
                    <a:pt x="777" y="3217"/>
                    <a:pt x="777" y="3226"/>
                  </a:cubicBezTo>
                  <a:cubicBezTo>
                    <a:pt x="805" y="3313"/>
                    <a:pt x="832" y="3395"/>
                    <a:pt x="855" y="3482"/>
                  </a:cubicBezTo>
                  <a:cubicBezTo>
                    <a:pt x="878" y="3564"/>
                    <a:pt x="901" y="3646"/>
                    <a:pt x="919" y="3729"/>
                  </a:cubicBezTo>
                  <a:cubicBezTo>
                    <a:pt x="960" y="3875"/>
                    <a:pt x="992" y="4016"/>
                    <a:pt x="1015" y="4144"/>
                  </a:cubicBezTo>
                  <a:cubicBezTo>
                    <a:pt x="1019" y="4163"/>
                    <a:pt x="1024" y="4181"/>
                    <a:pt x="1029" y="4199"/>
                  </a:cubicBezTo>
                  <a:cubicBezTo>
                    <a:pt x="1033" y="4245"/>
                    <a:pt x="1042" y="4286"/>
                    <a:pt x="1047" y="4327"/>
                  </a:cubicBezTo>
                  <a:cubicBezTo>
                    <a:pt x="1051" y="4350"/>
                    <a:pt x="1156" y="4957"/>
                    <a:pt x="1202" y="5697"/>
                  </a:cubicBezTo>
                  <a:cubicBezTo>
                    <a:pt x="1207" y="5720"/>
                    <a:pt x="1207" y="5739"/>
                    <a:pt x="1207" y="5761"/>
                  </a:cubicBezTo>
                  <a:cubicBezTo>
                    <a:pt x="1225" y="6031"/>
                    <a:pt x="1230" y="6323"/>
                    <a:pt x="1225" y="6607"/>
                  </a:cubicBezTo>
                  <a:cubicBezTo>
                    <a:pt x="1660" y="6628"/>
                    <a:pt x="2067" y="6638"/>
                    <a:pt x="2448" y="6638"/>
                  </a:cubicBezTo>
                  <a:cubicBezTo>
                    <a:pt x="3057" y="6638"/>
                    <a:pt x="3599" y="6611"/>
                    <a:pt x="4080" y="6561"/>
                  </a:cubicBezTo>
                  <a:cubicBezTo>
                    <a:pt x="4108" y="6556"/>
                    <a:pt x="4139" y="6552"/>
                    <a:pt x="4167" y="6552"/>
                  </a:cubicBezTo>
                  <a:cubicBezTo>
                    <a:pt x="4633" y="6497"/>
                    <a:pt x="5039" y="6424"/>
                    <a:pt x="5396" y="6328"/>
                  </a:cubicBezTo>
                  <a:cubicBezTo>
                    <a:pt x="5231" y="5780"/>
                    <a:pt x="5103" y="5245"/>
                    <a:pt x="5026" y="4861"/>
                  </a:cubicBezTo>
                  <a:cubicBezTo>
                    <a:pt x="5021" y="4839"/>
                    <a:pt x="5017" y="4820"/>
                    <a:pt x="5012" y="4798"/>
                  </a:cubicBezTo>
                  <a:cubicBezTo>
                    <a:pt x="4985" y="4674"/>
                    <a:pt x="4962" y="4565"/>
                    <a:pt x="4948" y="4482"/>
                  </a:cubicBezTo>
                  <a:cubicBezTo>
                    <a:pt x="4943" y="4464"/>
                    <a:pt x="4939" y="4441"/>
                    <a:pt x="4939" y="4423"/>
                  </a:cubicBezTo>
                  <a:cubicBezTo>
                    <a:pt x="4925" y="4345"/>
                    <a:pt x="4916" y="4300"/>
                    <a:pt x="4916" y="4295"/>
                  </a:cubicBezTo>
                  <a:cubicBezTo>
                    <a:pt x="4902" y="4217"/>
                    <a:pt x="4893" y="4153"/>
                    <a:pt x="4884" y="4099"/>
                  </a:cubicBezTo>
                  <a:cubicBezTo>
                    <a:pt x="4884" y="4080"/>
                    <a:pt x="4884" y="4067"/>
                    <a:pt x="4880" y="4053"/>
                  </a:cubicBezTo>
                  <a:cubicBezTo>
                    <a:pt x="4880" y="4053"/>
                    <a:pt x="4880" y="4053"/>
                    <a:pt x="4880" y="4048"/>
                  </a:cubicBezTo>
                  <a:cubicBezTo>
                    <a:pt x="4880" y="4048"/>
                    <a:pt x="4893" y="4039"/>
                    <a:pt x="4912" y="4016"/>
                  </a:cubicBezTo>
                  <a:cubicBezTo>
                    <a:pt x="4962" y="3966"/>
                    <a:pt x="5053" y="3861"/>
                    <a:pt x="5140" y="3729"/>
                  </a:cubicBezTo>
                  <a:cubicBezTo>
                    <a:pt x="5176" y="3674"/>
                    <a:pt x="5213" y="3619"/>
                    <a:pt x="5245" y="3555"/>
                  </a:cubicBezTo>
                  <a:cubicBezTo>
                    <a:pt x="5254" y="3537"/>
                    <a:pt x="5268" y="3514"/>
                    <a:pt x="5277" y="3491"/>
                  </a:cubicBezTo>
                  <a:cubicBezTo>
                    <a:pt x="5277" y="3486"/>
                    <a:pt x="5282" y="3482"/>
                    <a:pt x="5282" y="3482"/>
                  </a:cubicBezTo>
                  <a:cubicBezTo>
                    <a:pt x="5309" y="3423"/>
                    <a:pt x="5327" y="3363"/>
                    <a:pt x="5345" y="3304"/>
                  </a:cubicBezTo>
                  <a:cubicBezTo>
                    <a:pt x="5355" y="3281"/>
                    <a:pt x="5359" y="3253"/>
                    <a:pt x="5359" y="3226"/>
                  </a:cubicBezTo>
                  <a:cubicBezTo>
                    <a:pt x="5368" y="3153"/>
                    <a:pt x="5359" y="3071"/>
                    <a:pt x="5345" y="2979"/>
                  </a:cubicBezTo>
                  <a:cubicBezTo>
                    <a:pt x="5332" y="2911"/>
                    <a:pt x="5314" y="2842"/>
                    <a:pt x="5291" y="2765"/>
                  </a:cubicBezTo>
                  <a:cubicBezTo>
                    <a:pt x="5291" y="2751"/>
                    <a:pt x="5286" y="2742"/>
                    <a:pt x="5282" y="2728"/>
                  </a:cubicBezTo>
                  <a:cubicBezTo>
                    <a:pt x="5282" y="2724"/>
                    <a:pt x="5277" y="2719"/>
                    <a:pt x="5277" y="2714"/>
                  </a:cubicBezTo>
                  <a:cubicBezTo>
                    <a:pt x="5254" y="2637"/>
                    <a:pt x="5227" y="2559"/>
                    <a:pt x="5199" y="2481"/>
                  </a:cubicBezTo>
                  <a:cubicBezTo>
                    <a:pt x="5199" y="2477"/>
                    <a:pt x="5199" y="2477"/>
                    <a:pt x="5199" y="2477"/>
                  </a:cubicBezTo>
                  <a:cubicBezTo>
                    <a:pt x="5195" y="2459"/>
                    <a:pt x="5186" y="2445"/>
                    <a:pt x="5181" y="2427"/>
                  </a:cubicBezTo>
                  <a:cubicBezTo>
                    <a:pt x="5126" y="2271"/>
                    <a:pt x="5071" y="2111"/>
                    <a:pt x="5017" y="1938"/>
                  </a:cubicBezTo>
                  <a:cubicBezTo>
                    <a:pt x="5012" y="1929"/>
                    <a:pt x="5007" y="1920"/>
                    <a:pt x="5007" y="1910"/>
                  </a:cubicBezTo>
                  <a:cubicBezTo>
                    <a:pt x="5003" y="1901"/>
                    <a:pt x="4998" y="1892"/>
                    <a:pt x="4998" y="1883"/>
                  </a:cubicBezTo>
                  <a:cubicBezTo>
                    <a:pt x="4971" y="1796"/>
                    <a:pt x="4943" y="1709"/>
                    <a:pt x="4921" y="1618"/>
                  </a:cubicBezTo>
                  <a:cubicBezTo>
                    <a:pt x="4907" y="1577"/>
                    <a:pt x="4898" y="1531"/>
                    <a:pt x="4884" y="1486"/>
                  </a:cubicBezTo>
                  <a:cubicBezTo>
                    <a:pt x="4884" y="1467"/>
                    <a:pt x="4880" y="1449"/>
                    <a:pt x="4875" y="1431"/>
                  </a:cubicBezTo>
                  <a:cubicBezTo>
                    <a:pt x="4870" y="1403"/>
                    <a:pt x="4861" y="1376"/>
                    <a:pt x="4857" y="1353"/>
                  </a:cubicBezTo>
                  <a:cubicBezTo>
                    <a:pt x="4857" y="1349"/>
                    <a:pt x="4857" y="1344"/>
                    <a:pt x="4857" y="1344"/>
                  </a:cubicBezTo>
                  <a:cubicBezTo>
                    <a:pt x="4857" y="1335"/>
                    <a:pt x="4852" y="1326"/>
                    <a:pt x="4852" y="1317"/>
                  </a:cubicBezTo>
                  <a:cubicBezTo>
                    <a:pt x="4834" y="1216"/>
                    <a:pt x="4820" y="1129"/>
                    <a:pt x="4802" y="1052"/>
                  </a:cubicBezTo>
                  <a:cubicBezTo>
                    <a:pt x="4802" y="1029"/>
                    <a:pt x="4797" y="1006"/>
                    <a:pt x="4793" y="988"/>
                  </a:cubicBezTo>
                  <a:cubicBezTo>
                    <a:pt x="4747" y="736"/>
                    <a:pt x="4692" y="558"/>
                    <a:pt x="4537" y="435"/>
                  </a:cubicBezTo>
                  <a:cubicBezTo>
                    <a:pt x="4523" y="421"/>
                    <a:pt x="4505" y="412"/>
                    <a:pt x="4491" y="403"/>
                  </a:cubicBezTo>
                  <a:cubicBezTo>
                    <a:pt x="4455" y="376"/>
                    <a:pt x="4414" y="353"/>
                    <a:pt x="4368" y="334"/>
                  </a:cubicBezTo>
                  <a:cubicBezTo>
                    <a:pt x="4281" y="293"/>
                    <a:pt x="4171" y="261"/>
                    <a:pt x="4039" y="234"/>
                  </a:cubicBezTo>
                  <a:cubicBezTo>
                    <a:pt x="3920" y="207"/>
                    <a:pt x="3783" y="184"/>
                    <a:pt x="3623" y="165"/>
                  </a:cubicBezTo>
                  <a:cubicBezTo>
                    <a:pt x="3600" y="161"/>
                    <a:pt x="3582" y="156"/>
                    <a:pt x="3564" y="156"/>
                  </a:cubicBezTo>
                  <a:cubicBezTo>
                    <a:pt x="3536" y="152"/>
                    <a:pt x="3505" y="152"/>
                    <a:pt x="3477" y="147"/>
                  </a:cubicBezTo>
                  <a:lnTo>
                    <a:pt x="3326" y="133"/>
                  </a:lnTo>
                  <a:lnTo>
                    <a:pt x="170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0"/>
            <p:cNvSpPr/>
            <p:nvPr/>
          </p:nvSpPr>
          <p:spPr>
            <a:xfrm>
              <a:off x="3302637" y="2613294"/>
              <a:ext cx="499654" cy="159499"/>
            </a:xfrm>
            <a:custGeom>
              <a:rect b="b" l="l" r="r" t="t"/>
              <a:pathLst>
                <a:path extrusionOk="0" h="1470" w="4605">
                  <a:moveTo>
                    <a:pt x="4116" y="1"/>
                  </a:moveTo>
                  <a:cubicBezTo>
                    <a:pt x="3436" y="351"/>
                    <a:pt x="2581" y="448"/>
                    <a:pt x="1842" y="448"/>
                  </a:cubicBezTo>
                  <a:cubicBezTo>
                    <a:pt x="923" y="448"/>
                    <a:pt x="183" y="298"/>
                    <a:pt x="183" y="298"/>
                  </a:cubicBezTo>
                  <a:cubicBezTo>
                    <a:pt x="0" y="732"/>
                    <a:pt x="156" y="1257"/>
                    <a:pt x="156" y="1257"/>
                  </a:cubicBezTo>
                  <a:cubicBezTo>
                    <a:pt x="547" y="1412"/>
                    <a:pt x="1009" y="1470"/>
                    <a:pt x="1481" y="1470"/>
                  </a:cubicBezTo>
                  <a:cubicBezTo>
                    <a:pt x="2875" y="1470"/>
                    <a:pt x="4354" y="965"/>
                    <a:pt x="4354" y="965"/>
                  </a:cubicBezTo>
                  <a:cubicBezTo>
                    <a:pt x="4605" y="371"/>
                    <a:pt x="4116" y="1"/>
                    <a:pt x="411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0"/>
            <p:cNvSpPr/>
            <p:nvPr/>
          </p:nvSpPr>
          <p:spPr>
            <a:xfrm>
              <a:off x="3305133" y="2661360"/>
              <a:ext cx="21700" cy="87779"/>
            </a:xfrm>
            <a:custGeom>
              <a:rect b="b" l="l" r="r" t="t"/>
              <a:pathLst>
                <a:path extrusionOk="0" h="809" w="200">
                  <a:moveTo>
                    <a:pt x="162" y="0"/>
                  </a:moveTo>
                  <a:cubicBezTo>
                    <a:pt x="154" y="0"/>
                    <a:pt x="146" y="5"/>
                    <a:pt x="142" y="15"/>
                  </a:cubicBezTo>
                  <a:cubicBezTo>
                    <a:pt x="23" y="257"/>
                    <a:pt x="0" y="531"/>
                    <a:pt x="78" y="787"/>
                  </a:cubicBezTo>
                  <a:cubicBezTo>
                    <a:pt x="81" y="802"/>
                    <a:pt x="93" y="808"/>
                    <a:pt x="104" y="808"/>
                  </a:cubicBezTo>
                  <a:cubicBezTo>
                    <a:pt x="121" y="808"/>
                    <a:pt x="138" y="795"/>
                    <a:pt x="133" y="773"/>
                  </a:cubicBezTo>
                  <a:cubicBezTo>
                    <a:pt x="59" y="531"/>
                    <a:pt x="78" y="275"/>
                    <a:pt x="187" y="42"/>
                  </a:cubicBezTo>
                  <a:cubicBezTo>
                    <a:pt x="200" y="20"/>
                    <a:pt x="180" y="0"/>
                    <a:pt x="162" y="0"/>
                  </a:cubicBezTo>
                  <a:close/>
                </a:path>
              </a:pathLst>
            </a:custGeom>
            <a:solidFill>
              <a:srgbClr val="88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0"/>
            <p:cNvSpPr/>
            <p:nvPr/>
          </p:nvSpPr>
          <p:spPr>
            <a:xfrm>
              <a:off x="3317502" y="2667762"/>
              <a:ext cx="203768" cy="23979"/>
            </a:xfrm>
            <a:custGeom>
              <a:rect b="b" l="l" r="r" t="t"/>
              <a:pathLst>
                <a:path extrusionOk="0" h="221" w="1878">
                  <a:moveTo>
                    <a:pt x="39" y="0"/>
                  </a:moveTo>
                  <a:cubicBezTo>
                    <a:pt x="23" y="0"/>
                    <a:pt x="9" y="13"/>
                    <a:pt x="5" y="29"/>
                  </a:cubicBezTo>
                  <a:cubicBezTo>
                    <a:pt x="0" y="47"/>
                    <a:pt x="14" y="65"/>
                    <a:pt x="32" y="70"/>
                  </a:cubicBezTo>
                  <a:cubicBezTo>
                    <a:pt x="41" y="74"/>
                    <a:pt x="786" y="221"/>
                    <a:pt x="1490" y="221"/>
                  </a:cubicBezTo>
                  <a:cubicBezTo>
                    <a:pt x="1613" y="221"/>
                    <a:pt x="1732" y="216"/>
                    <a:pt x="1846" y="207"/>
                  </a:cubicBezTo>
                  <a:cubicBezTo>
                    <a:pt x="1864" y="207"/>
                    <a:pt x="1878" y="189"/>
                    <a:pt x="1878" y="170"/>
                  </a:cubicBezTo>
                  <a:cubicBezTo>
                    <a:pt x="1878" y="154"/>
                    <a:pt x="1863" y="138"/>
                    <a:pt x="1847" y="138"/>
                  </a:cubicBezTo>
                  <a:cubicBezTo>
                    <a:pt x="1845" y="138"/>
                    <a:pt x="1843" y="138"/>
                    <a:pt x="1841" y="138"/>
                  </a:cubicBezTo>
                  <a:cubicBezTo>
                    <a:pt x="1728" y="148"/>
                    <a:pt x="1611" y="153"/>
                    <a:pt x="1492" y="153"/>
                  </a:cubicBezTo>
                  <a:cubicBezTo>
                    <a:pt x="792" y="153"/>
                    <a:pt x="54" y="5"/>
                    <a:pt x="46" y="1"/>
                  </a:cubicBezTo>
                  <a:cubicBezTo>
                    <a:pt x="44" y="1"/>
                    <a:pt x="41" y="0"/>
                    <a:pt x="39" y="0"/>
                  </a:cubicBezTo>
                  <a:close/>
                </a:path>
              </a:pathLst>
            </a:custGeom>
            <a:solidFill>
              <a:srgbClr val="88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0"/>
            <p:cNvSpPr/>
            <p:nvPr/>
          </p:nvSpPr>
          <p:spPr>
            <a:xfrm>
              <a:off x="3600040" y="2675357"/>
              <a:ext cx="171108" cy="53058"/>
            </a:xfrm>
            <a:custGeom>
              <a:rect b="b" l="l" r="r" t="t"/>
              <a:pathLst>
                <a:path extrusionOk="0" h="489" w="1577">
                  <a:moveTo>
                    <a:pt x="1536" y="1"/>
                  </a:moveTo>
                  <a:cubicBezTo>
                    <a:pt x="1531" y="1"/>
                    <a:pt x="1526" y="2"/>
                    <a:pt x="1521" y="4"/>
                  </a:cubicBezTo>
                  <a:cubicBezTo>
                    <a:pt x="1512" y="9"/>
                    <a:pt x="777" y="306"/>
                    <a:pt x="32" y="420"/>
                  </a:cubicBezTo>
                  <a:cubicBezTo>
                    <a:pt x="14" y="420"/>
                    <a:pt x="0" y="438"/>
                    <a:pt x="5" y="457"/>
                  </a:cubicBezTo>
                  <a:cubicBezTo>
                    <a:pt x="5" y="475"/>
                    <a:pt x="18" y="489"/>
                    <a:pt x="37" y="489"/>
                  </a:cubicBezTo>
                  <a:lnTo>
                    <a:pt x="41" y="489"/>
                  </a:lnTo>
                  <a:cubicBezTo>
                    <a:pt x="795" y="374"/>
                    <a:pt x="1540" y="73"/>
                    <a:pt x="1549" y="68"/>
                  </a:cubicBezTo>
                  <a:cubicBezTo>
                    <a:pt x="1567" y="64"/>
                    <a:pt x="1576" y="41"/>
                    <a:pt x="1567" y="23"/>
                  </a:cubicBezTo>
                  <a:cubicBezTo>
                    <a:pt x="1560" y="9"/>
                    <a:pt x="1549" y="1"/>
                    <a:pt x="1536" y="1"/>
                  </a:cubicBezTo>
                  <a:close/>
                </a:path>
              </a:pathLst>
            </a:custGeom>
            <a:solidFill>
              <a:srgbClr val="88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0"/>
            <p:cNvSpPr/>
            <p:nvPr/>
          </p:nvSpPr>
          <p:spPr>
            <a:xfrm>
              <a:off x="3599064" y="2713984"/>
              <a:ext cx="218633" cy="212231"/>
            </a:xfrm>
            <a:custGeom>
              <a:rect b="b" l="l" r="r" t="t"/>
              <a:pathLst>
                <a:path extrusionOk="0" h="1956" w="2015">
                  <a:moveTo>
                    <a:pt x="270" y="0"/>
                  </a:moveTo>
                  <a:lnTo>
                    <a:pt x="0" y="343"/>
                  </a:lnTo>
                  <a:cubicBezTo>
                    <a:pt x="292" y="443"/>
                    <a:pt x="1169" y="1955"/>
                    <a:pt x="1169" y="1955"/>
                  </a:cubicBezTo>
                  <a:cubicBezTo>
                    <a:pt x="1786" y="1818"/>
                    <a:pt x="2015" y="982"/>
                    <a:pt x="2015" y="982"/>
                  </a:cubicBezTo>
                  <a:cubicBezTo>
                    <a:pt x="1416" y="370"/>
                    <a:pt x="270" y="0"/>
                    <a:pt x="27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0"/>
            <p:cNvSpPr/>
            <p:nvPr/>
          </p:nvSpPr>
          <p:spPr>
            <a:xfrm>
              <a:off x="3356128" y="2718866"/>
              <a:ext cx="188469" cy="231870"/>
            </a:xfrm>
            <a:custGeom>
              <a:rect b="b" l="l" r="r" t="t"/>
              <a:pathLst>
                <a:path extrusionOk="0" h="2137" w="1737">
                  <a:moveTo>
                    <a:pt x="1380" y="1"/>
                  </a:moveTo>
                  <a:cubicBezTo>
                    <a:pt x="1380" y="1"/>
                    <a:pt x="393" y="691"/>
                    <a:pt x="1" y="1449"/>
                  </a:cubicBezTo>
                  <a:cubicBezTo>
                    <a:pt x="1" y="1449"/>
                    <a:pt x="432" y="2137"/>
                    <a:pt x="1031" y="2137"/>
                  </a:cubicBezTo>
                  <a:cubicBezTo>
                    <a:pt x="1051" y="2137"/>
                    <a:pt x="1072" y="2136"/>
                    <a:pt x="1092" y="2134"/>
                  </a:cubicBezTo>
                  <a:cubicBezTo>
                    <a:pt x="1092" y="2134"/>
                    <a:pt x="1485" y="430"/>
                    <a:pt x="1737" y="252"/>
                  </a:cubicBezTo>
                  <a:lnTo>
                    <a:pt x="138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0"/>
            <p:cNvSpPr/>
            <p:nvPr/>
          </p:nvSpPr>
          <p:spPr>
            <a:xfrm>
              <a:off x="3468211" y="2629135"/>
              <a:ext cx="175015" cy="156895"/>
            </a:xfrm>
            <a:custGeom>
              <a:rect b="b" l="l" r="r" t="t"/>
              <a:pathLst>
                <a:path extrusionOk="0" h="1446" w="1613">
                  <a:moveTo>
                    <a:pt x="1196" y="0"/>
                  </a:moveTo>
                  <a:cubicBezTo>
                    <a:pt x="893" y="0"/>
                    <a:pt x="854" y="243"/>
                    <a:pt x="854" y="243"/>
                  </a:cubicBezTo>
                  <a:cubicBezTo>
                    <a:pt x="854" y="243"/>
                    <a:pt x="769" y="70"/>
                    <a:pt x="559" y="70"/>
                  </a:cubicBezTo>
                  <a:cubicBezTo>
                    <a:pt x="503" y="70"/>
                    <a:pt x="437" y="83"/>
                    <a:pt x="361" y="115"/>
                  </a:cubicBezTo>
                  <a:cubicBezTo>
                    <a:pt x="0" y="266"/>
                    <a:pt x="142" y="1294"/>
                    <a:pt x="489" y="1417"/>
                  </a:cubicBezTo>
                  <a:cubicBezTo>
                    <a:pt x="549" y="1437"/>
                    <a:pt x="603" y="1446"/>
                    <a:pt x="651" y="1446"/>
                  </a:cubicBezTo>
                  <a:cubicBezTo>
                    <a:pt x="882" y="1446"/>
                    <a:pt x="973" y="1248"/>
                    <a:pt x="973" y="1248"/>
                  </a:cubicBezTo>
                  <a:cubicBezTo>
                    <a:pt x="973" y="1248"/>
                    <a:pt x="1037" y="1368"/>
                    <a:pt x="1190" y="1368"/>
                  </a:cubicBezTo>
                  <a:cubicBezTo>
                    <a:pt x="1243" y="1368"/>
                    <a:pt x="1305" y="1354"/>
                    <a:pt x="1380" y="1317"/>
                  </a:cubicBezTo>
                  <a:cubicBezTo>
                    <a:pt x="1526" y="1244"/>
                    <a:pt x="1581" y="928"/>
                    <a:pt x="1599" y="727"/>
                  </a:cubicBezTo>
                  <a:cubicBezTo>
                    <a:pt x="1613" y="590"/>
                    <a:pt x="1599" y="453"/>
                    <a:pt x="1553" y="321"/>
                  </a:cubicBezTo>
                  <a:cubicBezTo>
                    <a:pt x="1503" y="170"/>
                    <a:pt x="1407" y="10"/>
                    <a:pt x="1229" y="1"/>
                  </a:cubicBezTo>
                  <a:cubicBezTo>
                    <a:pt x="1218" y="0"/>
                    <a:pt x="1207" y="0"/>
                    <a:pt x="11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0"/>
            <p:cNvSpPr/>
            <p:nvPr/>
          </p:nvSpPr>
          <p:spPr>
            <a:xfrm>
              <a:off x="3663405" y="2058199"/>
              <a:ext cx="60110" cy="139426"/>
            </a:xfrm>
            <a:custGeom>
              <a:rect b="b" l="l" r="r" t="t"/>
              <a:pathLst>
                <a:path extrusionOk="0" h="1285" w="554">
                  <a:moveTo>
                    <a:pt x="1" y="0"/>
                  </a:moveTo>
                  <a:cubicBezTo>
                    <a:pt x="37" y="357"/>
                    <a:pt x="243" y="914"/>
                    <a:pt x="554" y="1284"/>
                  </a:cubicBezTo>
                  <a:cubicBezTo>
                    <a:pt x="531" y="1197"/>
                    <a:pt x="508" y="1106"/>
                    <a:pt x="490" y="1019"/>
                  </a:cubicBezTo>
                  <a:cubicBezTo>
                    <a:pt x="490" y="1015"/>
                    <a:pt x="490" y="1010"/>
                    <a:pt x="490" y="1010"/>
                  </a:cubicBezTo>
                  <a:cubicBezTo>
                    <a:pt x="490" y="1001"/>
                    <a:pt x="485" y="992"/>
                    <a:pt x="485" y="983"/>
                  </a:cubicBezTo>
                  <a:cubicBezTo>
                    <a:pt x="385" y="448"/>
                    <a:pt x="385" y="169"/>
                    <a:pt x="1" y="0"/>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0"/>
            <p:cNvSpPr/>
            <p:nvPr/>
          </p:nvSpPr>
          <p:spPr>
            <a:xfrm>
              <a:off x="3189578" y="2045287"/>
              <a:ext cx="195413" cy="283300"/>
            </a:xfrm>
            <a:custGeom>
              <a:rect b="b" l="l" r="r" t="t"/>
              <a:pathLst>
                <a:path extrusionOk="0" h="2611" w="1801">
                  <a:moveTo>
                    <a:pt x="933" y="1"/>
                  </a:moveTo>
                  <a:cubicBezTo>
                    <a:pt x="882" y="19"/>
                    <a:pt x="828" y="37"/>
                    <a:pt x="768" y="55"/>
                  </a:cubicBezTo>
                  <a:cubicBezTo>
                    <a:pt x="1" y="311"/>
                    <a:pt x="51" y="1152"/>
                    <a:pt x="371" y="1896"/>
                  </a:cubicBezTo>
                  <a:cubicBezTo>
                    <a:pt x="444" y="2065"/>
                    <a:pt x="517" y="2244"/>
                    <a:pt x="581" y="2422"/>
                  </a:cubicBezTo>
                  <a:cubicBezTo>
                    <a:pt x="590" y="2445"/>
                    <a:pt x="599" y="2472"/>
                    <a:pt x="608" y="2495"/>
                  </a:cubicBezTo>
                  <a:cubicBezTo>
                    <a:pt x="617" y="2531"/>
                    <a:pt x="631" y="2568"/>
                    <a:pt x="645" y="2605"/>
                  </a:cubicBezTo>
                  <a:cubicBezTo>
                    <a:pt x="668" y="2608"/>
                    <a:pt x="691" y="2610"/>
                    <a:pt x="714" y="2610"/>
                  </a:cubicBezTo>
                  <a:cubicBezTo>
                    <a:pt x="1172" y="2610"/>
                    <a:pt x="1720" y="1862"/>
                    <a:pt x="1759" y="1184"/>
                  </a:cubicBezTo>
                  <a:cubicBezTo>
                    <a:pt x="1801" y="366"/>
                    <a:pt x="1362" y="87"/>
                    <a:pt x="933" y="1"/>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0"/>
            <p:cNvSpPr/>
            <p:nvPr/>
          </p:nvSpPr>
          <p:spPr>
            <a:xfrm>
              <a:off x="3437396" y="2174296"/>
              <a:ext cx="219175" cy="80726"/>
            </a:xfrm>
            <a:custGeom>
              <a:rect b="b" l="l" r="r" t="t"/>
              <a:pathLst>
                <a:path extrusionOk="0" h="744" w="2020">
                  <a:moveTo>
                    <a:pt x="42" y="1"/>
                  </a:moveTo>
                  <a:cubicBezTo>
                    <a:pt x="31" y="1"/>
                    <a:pt x="20" y="7"/>
                    <a:pt x="15" y="18"/>
                  </a:cubicBezTo>
                  <a:cubicBezTo>
                    <a:pt x="1" y="31"/>
                    <a:pt x="5" y="54"/>
                    <a:pt x="24" y="68"/>
                  </a:cubicBezTo>
                  <a:cubicBezTo>
                    <a:pt x="60" y="95"/>
                    <a:pt x="988" y="744"/>
                    <a:pt x="1440" y="744"/>
                  </a:cubicBezTo>
                  <a:cubicBezTo>
                    <a:pt x="1915" y="744"/>
                    <a:pt x="2015" y="237"/>
                    <a:pt x="2020" y="232"/>
                  </a:cubicBezTo>
                  <a:cubicBezTo>
                    <a:pt x="2020" y="210"/>
                    <a:pt x="2006" y="191"/>
                    <a:pt x="1988" y="187"/>
                  </a:cubicBezTo>
                  <a:cubicBezTo>
                    <a:pt x="1986" y="186"/>
                    <a:pt x="1983" y="186"/>
                    <a:pt x="1981" y="186"/>
                  </a:cubicBezTo>
                  <a:cubicBezTo>
                    <a:pt x="1964" y="186"/>
                    <a:pt x="1947" y="199"/>
                    <a:pt x="1947" y="219"/>
                  </a:cubicBezTo>
                  <a:cubicBezTo>
                    <a:pt x="1942" y="237"/>
                    <a:pt x="1851" y="671"/>
                    <a:pt x="1440" y="671"/>
                  </a:cubicBezTo>
                  <a:cubicBezTo>
                    <a:pt x="1010" y="671"/>
                    <a:pt x="74" y="13"/>
                    <a:pt x="65" y="9"/>
                  </a:cubicBezTo>
                  <a:cubicBezTo>
                    <a:pt x="58" y="3"/>
                    <a:pt x="50" y="1"/>
                    <a:pt x="42" y="1"/>
                  </a:cubicBezTo>
                  <a:close/>
                </a:path>
              </a:pathLst>
            </a:custGeom>
            <a:solidFill>
              <a:srgbClr val="DB94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0"/>
            <p:cNvSpPr/>
            <p:nvPr/>
          </p:nvSpPr>
          <p:spPr>
            <a:xfrm>
              <a:off x="3188059" y="1395904"/>
              <a:ext cx="317370" cy="321710"/>
            </a:xfrm>
            <a:custGeom>
              <a:rect b="b" l="l" r="r" t="t"/>
              <a:pathLst>
                <a:path extrusionOk="0" h="2965" w="2925">
                  <a:moveTo>
                    <a:pt x="1109" y="0"/>
                  </a:moveTo>
                  <a:cubicBezTo>
                    <a:pt x="1099" y="0"/>
                    <a:pt x="1089" y="1"/>
                    <a:pt x="1079" y="1"/>
                  </a:cubicBezTo>
                  <a:cubicBezTo>
                    <a:pt x="727" y="29"/>
                    <a:pt x="759" y="513"/>
                    <a:pt x="759" y="513"/>
                  </a:cubicBezTo>
                  <a:cubicBezTo>
                    <a:pt x="759" y="513"/>
                    <a:pt x="719" y="502"/>
                    <a:pt x="665" y="502"/>
                  </a:cubicBezTo>
                  <a:cubicBezTo>
                    <a:pt x="573" y="502"/>
                    <a:pt x="438" y="533"/>
                    <a:pt x="389" y="700"/>
                  </a:cubicBezTo>
                  <a:cubicBezTo>
                    <a:pt x="307" y="965"/>
                    <a:pt x="458" y="997"/>
                    <a:pt x="458" y="997"/>
                  </a:cubicBezTo>
                  <a:cubicBezTo>
                    <a:pt x="458" y="997"/>
                    <a:pt x="1" y="1376"/>
                    <a:pt x="111" y="1596"/>
                  </a:cubicBezTo>
                  <a:cubicBezTo>
                    <a:pt x="225" y="1815"/>
                    <a:pt x="481" y="1824"/>
                    <a:pt x="481" y="1824"/>
                  </a:cubicBezTo>
                  <a:cubicBezTo>
                    <a:pt x="481" y="1824"/>
                    <a:pt x="147" y="2103"/>
                    <a:pt x="248" y="2363"/>
                  </a:cubicBezTo>
                  <a:cubicBezTo>
                    <a:pt x="301" y="2496"/>
                    <a:pt x="398" y="2528"/>
                    <a:pt x="481" y="2528"/>
                  </a:cubicBezTo>
                  <a:cubicBezTo>
                    <a:pt x="511" y="2528"/>
                    <a:pt x="539" y="2523"/>
                    <a:pt x="563" y="2518"/>
                  </a:cubicBezTo>
                  <a:cubicBezTo>
                    <a:pt x="595" y="2514"/>
                    <a:pt x="618" y="2500"/>
                    <a:pt x="618" y="2500"/>
                  </a:cubicBezTo>
                  <a:lnTo>
                    <a:pt x="618" y="2500"/>
                  </a:lnTo>
                  <a:cubicBezTo>
                    <a:pt x="618" y="2500"/>
                    <a:pt x="595" y="2546"/>
                    <a:pt x="577" y="2605"/>
                  </a:cubicBezTo>
                  <a:cubicBezTo>
                    <a:pt x="549" y="2706"/>
                    <a:pt x="535" y="2852"/>
                    <a:pt x="641" y="2939"/>
                  </a:cubicBezTo>
                  <a:cubicBezTo>
                    <a:pt x="664" y="2957"/>
                    <a:pt x="700" y="2965"/>
                    <a:pt x="743" y="2965"/>
                  </a:cubicBezTo>
                  <a:cubicBezTo>
                    <a:pt x="1029" y="2965"/>
                    <a:pt x="1668" y="2628"/>
                    <a:pt x="1668" y="2628"/>
                  </a:cubicBezTo>
                  <a:lnTo>
                    <a:pt x="1952" y="2400"/>
                  </a:lnTo>
                  <a:lnTo>
                    <a:pt x="2285" y="2171"/>
                  </a:lnTo>
                  <a:cubicBezTo>
                    <a:pt x="2285" y="2171"/>
                    <a:pt x="2514" y="1961"/>
                    <a:pt x="2600" y="1861"/>
                  </a:cubicBezTo>
                  <a:cubicBezTo>
                    <a:pt x="2751" y="1696"/>
                    <a:pt x="2925" y="1440"/>
                    <a:pt x="2801" y="1285"/>
                  </a:cubicBezTo>
                  <a:cubicBezTo>
                    <a:pt x="2706" y="1167"/>
                    <a:pt x="2588" y="1137"/>
                    <a:pt x="2491" y="1137"/>
                  </a:cubicBezTo>
                  <a:cubicBezTo>
                    <a:pt x="2390" y="1137"/>
                    <a:pt x="2313" y="1171"/>
                    <a:pt x="2313" y="1171"/>
                  </a:cubicBezTo>
                  <a:cubicBezTo>
                    <a:pt x="2313" y="1171"/>
                    <a:pt x="2491" y="645"/>
                    <a:pt x="2217" y="467"/>
                  </a:cubicBezTo>
                  <a:cubicBezTo>
                    <a:pt x="2109" y="400"/>
                    <a:pt x="2003" y="379"/>
                    <a:pt x="1915" y="379"/>
                  </a:cubicBezTo>
                  <a:cubicBezTo>
                    <a:pt x="1775" y="379"/>
                    <a:pt x="1678" y="431"/>
                    <a:pt x="1678" y="431"/>
                  </a:cubicBezTo>
                  <a:cubicBezTo>
                    <a:pt x="1678" y="431"/>
                    <a:pt x="1441" y="0"/>
                    <a:pt x="110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0"/>
            <p:cNvSpPr/>
            <p:nvPr/>
          </p:nvSpPr>
          <p:spPr>
            <a:xfrm>
              <a:off x="3369040" y="1631461"/>
              <a:ext cx="74975" cy="62497"/>
            </a:xfrm>
            <a:custGeom>
              <a:rect b="b" l="l" r="r" t="t"/>
              <a:pathLst>
                <a:path extrusionOk="0" h="576" w="691">
                  <a:moveTo>
                    <a:pt x="617" y="0"/>
                  </a:moveTo>
                  <a:cubicBezTo>
                    <a:pt x="617" y="0"/>
                    <a:pt x="165" y="87"/>
                    <a:pt x="0" y="457"/>
                  </a:cubicBezTo>
                  <a:cubicBezTo>
                    <a:pt x="0" y="457"/>
                    <a:pt x="60" y="544"/>
                    <a:pt x="206" y="576"/>
                  </a:cubicBezTo>
                  <a:cubicBezTo>
                    <a:pt x="206" y="576"/>
                    <a:pt x="288" y="325"/>
                    <a:pt x="635" y="188"/>
                  </a:cubicBezTo>
                  <a:cubicBezTo>
                    <a:pt x="635" y="188"/>
                    <a:pt x="690" y="69"/>
                    <a:pt x="617" y="0"/>
                  </a:cubicBezTo>
                  <a:close/>
                </a:path>
              </a:pathLst>
            </a:custGeom>
            <a:solidFill>
              <a:srgbClr val="EF3D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0"/>
            <p:cNvSpPr/>
            <p:nvPr/>
          </p:nvSpPr>
          <p:spPr>
            <a:xfrm>
              <a:off x="3348208" y="1634391"/>
              <a:ext cx="335707" cy="287640"/>
            </a:xfrm>
            <a:custGeom>
              <a:rect b="b" l="l" r="r" t="t"/>
              <a:pathLst>
                <a:path extrusionOk="0" h="2651" w="3094">
                  <a:moveTo>
                    <a:pt x="1271" y="0"/>
                  </a:moveTo>
                  <a:cubicBezTo>
                    <a:pt x="559" y="0"/>
                    <a:pt x="416" y="310"/>
                    <a:pt x="224" y="681"/>
                  </a:cubicBezTo>
                  <a:cubicBezTo>
                    <a:pt x="1" y="1124"/>
                    <a:pt x="60" y="1782"/>
                    <a:pt x="284" y="2148"/>
                  </a:cubicBezTo>
                  <a:cubicBezTo>
                    <a:pt x="503" y="2499"/>
                    <a:pt x="955" y="2650"/>
                    <a:pt x="955" y="2650"/>
                  </a:cubicBezTo>
                  <a:lnTo>
                    <a:pt x="2572" y="2006"/>
                  </a:lnTo>
                  <a:cubicBezTo>
                    <a:pt x="2572" y="2006"/>
                    <a:pt x="2878" y="1938"/>
                    <a:pt x="2961" y="1504"/>
                  </a:cubicBezTo>
                  <a:cubicBezTo>
                    <a:pt x="3093" y="805"/>
                    <a:pt x="2627" y="156"/>
                    <a:pt x="1755" y="37"/>
                  </a:cubicBezTo>
                  <a:cubicBezTo>
                    <a:pt x="1569" y="12"/>
                    <a:pt x="1409" y="0"/>
                    <a:pt x="12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0"/>
            <p:cNvSpPr/>
            <p:nvPr/>
          </p:nvSpPr>
          <p:spPr>
            <a:xfrm>
              <a:off x="3604923" y="1892408"/>
              <a:ext cx="38844" cy="36240"/>
            </a:xfrm>
            <a:custGeom>
              <a:rect b="b" l="l" r="r" t="t"/>
              <a:pathLst>
                <a:path extrusionOk="0" h="334" w="358">
                  <a:moveTo>
                    <a:pt x="180" y="1"/>
                  </a:moveTo>
                  <a:cubicBezTo>
                    <a:pt x="99" y="1"/>
                    <a:pt x="27" y="57"/>
                    <a:pt x="15" y="140"/>
                  </a:cubicBezTo>
                  <a:cubicBezTo>
                    <a:pt x="1" y="231"/>
                    <a:pt x="60" y="318"/>
                    <a:pt x="152" y="332"/>
                  </a:cubicBezTo>
                  <a:cubicBezTo>
                    <a:pt x="160" y="333"/>
                    <a:pt x="169" y="334"/>
                    <a:pt x="178" y="334"/>
                  </a:cubicBezTo>
                  <a:cubicBezTo>
                    <a:pt x="259" y="334"/>
                    <a:pt x="331" y="277"/>
                    <a:pt x="343" y="195"/>
                  </a:cubicBezTo>
                  <a:cubicBezTo>
                    <a:pt x="357" y="103"/>
                    <a:pt x="298" y="16"/>
                    <a:pt x="206" y="3"/>
                  </a:cubicBezTo>
                  <a:cubicBezTo>
                    <a:pt x="198" y="1"/>
                    <a:pt x="189" y="1"/>
                    <a:pt x="1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0"/>
            <p:cNvSpPr/>
            <p:nvPr/>
          </p:nvSpPr>
          <p:spPr>
            <a:xfrm>
              <a:off x="3399312" y="1896640"/>
              <a:ext cx="167636" cy="201815"/>
            </a:xfrm>
            <a:custGeom>
              <a:rect b="b" l="l" r="r" t="t"/>
              <a:pathLst>
                <a:path extrusionOk="0" h="1860" w="1545">
                  <a:moveTo>
                    <a:pt x="352" y="0"/>
                  </a:moveTo>
                  <a:lnTo>
                    <a:pt x="338" y="28"/>
                  </a:lnTo>
                  <a:lnTo>
                    <a:pt x="343" y="114"/>
                  </a:lnTo>
                  <a:cubicBezTo>
                    <a:pt x="361" y="526"/>
                    <a:pt x="247" y="864"/>
                    <a:pt x="0" y="1229"/>
                  </a:cubicBezTo>
                  <a:cubicBezTo>
                    <a:pt x="0" y="1229"/>
                    <a:pt x="219" y="1713"/>
                    <a:pt x="749" y="1823"/>
                  </a:cubicBezTo>
                  <a:cubicBezTo>
                    <a:pt x="879" y="1849"/>
                    <a:pt x="988" y="1860"/>
                    <a:pt x="1078" y="1860"/>
                  </a:cubicBezTo>
                  <a:cubicBezTo>
                    <a:pt x="1459" y="1860"/>
                    <a:pt x="1521" y="1672"/>
                    <a:pt x="1521" y="1672"/>
                  </a:cubicBezTo>
                  <a:cubicBezTo>
                    <a:pt x="1494" y="1581"/>
                    <a:pt x="1485" y="1485"/>
                    <a:pt x="1480" y="1389"/>
                  </a:cubicBezTo>
                  <a:cubicBezTo>
                    <a:pt x="1480" y="1352"/>
                    <a:pt x="1480" y="1311"/>
                    <a:pt x="1485" y="1275"/>
                  </a:cubicBezTo>
                  <a:cubicBezTo>
                    <a:pt x="1489" y="1165"/>
                    <a:pt x="1503" y="1046"/>
                    <a:pt x="1526" y="914"/>
                  </a:cubicBezTo>
                  <a:cubicBezTo>
                    <a:pt x="1530" y="882"/>
                    <a:pt x="1535" y="850"/>
                    <a:pt x="1540" y="813"/>
                  </a:cubicBezTo>
                  <a:lnTo>
                    <a:pt x="1544" y="813"/>
                  </a:lnTo>
                  <a:cubicBezTo>
                    <a:pt x="1078" y="672"/>
                    <a:pt x="708" y="439"/>
                    <a:pt x="461" y="78"/>
                  </a:cubicBezTo>
                  <a:lnTo>
                    <a:pt x="397" y="32"/>
                  </a:lnTo>
                  <a:lnTo>
                    <a:pt x="352" y="0"/>
                  </a:ln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0"/>
            <p:cNvSpPr/>
            <p:nvPr/>
          </p:nvSpPr>
          <p:spPr>
            <a:xfrm>
              <a:off x="3375984" y="1673885"/>
              <a:ext cx="286555" cy="314440"/>
            </a:xfrm>
            <a:custGeom>
              <a:rect b="b" l="l" r="r" t="t"/>
              <a:pathLst>
                <a:path extrusionOk="0" h="2898" w="2641">
                  <a:moveTo>
                    <a:pt x="1141" y="0"/>
                  </a:moveTo>
                  <a:cubicBezTo>
                    <a:pt x="496" y="0"/>
                    <a:pt x="264" y="444"/>
                    <a:pt x="174" y="701"/>
                  </a:cubicBezTo>
                  <a:cubicBezTo>
                    <a:pt x="160" y="751"/>
                    <a:pt x="128" y="1062"/>
                    <a:pt x="174" y="1117"/>
                  </a:cubicBezTo>
                  <a:cubicBezTo>
                    <a:pt x="83" y="1153"/>
                    <a:pt x="46" y="1254"/>
                    <a:pt x="32" y="1341"/>
                  </a:cubicBezTo>
                  <a:cubicBezTo>
                    <a:pt x="0" y="1592"/>
                    <a:pt x="179" y="1930"/>
                    <a:pt x="507" y="1980"/>
                  </a:cubicBezTo>
                  <a:lnTo>
                    <a:pt x="512" y="1980"/>
                  </a:lnTo>
                  <a:lnTo>
                    <a:pt x="517" y="1985"/>
                  </a:lnTo>
                  <a:cubicBezTo>
                    <a:pt x="521" y="1998"/>
                    <a:pt x="526" y="2012"/>
                    <a:pt x="530" y="2030"/>
                  </a:cubicBezTo>
                  <a:cubicBezTo>
                    <a:pt x="535" y="2035"/>
                    <a:pt x="535" y="2044"/>
                    <a:pt x="539" y="2049"/>
                  </a:cubicBezTo>
                  <a:cubicBezTo>
                    <a:pt x="539" y="2049"/>
                    <a:pt x="539" y="2049"/>
                    <a:pt x="539" y="2053"/>
                  </a:cubicBezTo>
                  <a:cubicBezTo>
                    <a:pt x="690" y="2510"/>
                    <a:pt x="1275" y="2839"/>
                    <a:pt x="1608" y="2889"/>
                  </a:cubicBezTo>
                  <a:cubicBezTo>
                    <a:pt x="1646" y="2895"/>
                    <a:pt x="1681" y="2897"/>
                    <a:pt x="1711" y="2897"/>
                  </a:cubicBezTo>
                  <a:cubicBezTo>
                    <a:pt x="1774" y="2897"/>
                    <a:pt x="1817" y="2888"/>
                    <a:pt x="1832" y="2885"/>
                  </a:cubicBezTo>
                  <a:cubicBezTo>
                    <a:pt x="2198" y="2853"/>
                    <a:pt x="2321" y="2387"/>
                    <a:pt x="2312" y="2017"/>
                  </a:cubicBezTo>
                  <a:cubicBezTo>
                    <a:pt x="2307" y="1962"/>
                    <a:pt x="2303" y="1907"/>
                    <a:pt x="2298" y="1861"/>
                  </a:cubicBezTo>
                  <a:cubicBezTo>
                    <a:pt x="2298" y="1857"/>
                    <a:pt x="2298" y="1857"/>
                    <a:pt x="2298" y="1852"/>
                  </a:cubicBezTo>
                  <a:cubicBezTo>
                    <a:pt x="2298" y="1852"/>
                    <a:pt x="2476" y="1359"/>
                    <a:pt x="2531" y="1140"/>
                  </a:cubicBezTo>
                  <a:cubicBezTo>
                    <a:pt x="2641" y="715"/>
                    <a:pt x="2444" y="244"/>
                    <a:pt x="1512" y="43"/>
                  </a:cubicBezTo>
                  <a:cubicBezTo>
                    <a:pt x="1375" y="14"/>
                    <a:pt x="1252" y="0"/>
                    <a:pt x="1141" y="0"/>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0"/>
            <p:cNvSpPr/>
            <p:nvPr/>
          </p:nvSpPr>
          <p:spPr>
            <a:xfrm>
              <a:off x="3378480" y="1666507"/>
              <a:ext cx="286121" cy="188035"/>
            </a:xfrm>
            <a:custGeom>
              <a:rect b="b" l="l" r="r" t="t"/>
              <a:pathLst>
                <a:path extrusionOk="0" h="1733" w="2637">
                  <a:moveTo>
                    <a:pt x="1185" y="0"/>
                  </a:moveTo>
                  <a:cubicBezTo>
                    <a:pt x="567" y="0"/>
                    <a:pt x="97" y="621"/>
                    <a:pt x="50" y="865"/>
                  </a:cubicBezTo>
                  <a:cubicBezTo>
                    <a:pt x="0" y="1134"/>
                    <a:pt x="151" y="1185"/>
                    <a:pt x="151" y="1185"/>
                  </a:cubicBezTo>
                  <a:cubicBezTo>
                    <a:pt x="580" y="1258"/>
                    <a:pt x="571" y="1728"/>
                    <a:pt x="777" y="1733"/>
                  </a:cubicBezTo>
                  <a:cubicBezTo>
                    <a:pt x="896" y="1733"/>
                    <a:pt x="955" y="1605"/>
                    <a:pt x="900" y="1404"/>
                  </a:cubicBezTo>
                  <a:cubicBezTo>
                    <a:pt x="859" y="1249"/>
                    <a:pt x="973" y="1180"/>
                    <a:pt x="1115" y="1107"/>
                  </a:cubicBezTo>
                  <a:cubicBezTo>
                    <a:pt x="1362" y="979"/>
                    <a:pt x="1357" y="710"/>
                    <a:pt x="1357" y="710"/>
                  </a:cubicBezTo>
                  <a:cubicBezTo>
                    <a:pt x="1344" y="636"/>
                    <a:pt x="1444" y="603"/>
                    <a:pt x="1588" y="603"/>
                  </a:cubicBezTo>
                  <a:cubicBezTo>
                    <a:pt x="1909" y="603"/>
                    <a:pt x="2450" y="767"/>
                    <a:pt x="2462" y="1016"/>
                  </a:cubicBezTo>
                  <a:cubicBezTo>
                    <a:pt x="2481" y="1422"/>
                    <a:pt x="2472" y="1454"/>
                    <a:pt x="2472" y="1454"/>
                  </a:cubicBezTo>
                  <a:cubicBezTo>
                    <a:pt x="2472" y="1454"/>
                    <a:pt x="2481" y="1464"/>
                    <a:pt x="2494" y="1464"/>
                  </a:cubicBezTo>
                  <a:cubicBezTo>
                    <a:pt x="2524" y="1464"/>
                    <a:pt x="2577" y="1412"/>
                    <a:pt x="2599" y="1066"/>
                  </a:cubicBezTo>
                  <a:cubicBezTo>
                    <a:pt x="2636" y="563"/>
                    <a:pt x="2051" y="143"/>
                    <a:pt x="1352" y="15"/>
                  </a:cubicBezTo>
                  <a:cubicBezTo>
                    <a:pt x="1296" y="5"/>
                    <a:pt x="1240" y="0"/>
                    <a:pt x="11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0"/>
            <p:cNvSpPr/>
            <p:nvPr/>
          </p:nvSpPr>
          <p:spPr>
            <a:xfrm>
              <a:off x="3548936" y="1898918"/>
              <a:ext cx="46222" cy="22677"/>
            </a:xfrm>
            <a:custGeom>
              <a:rect b="b" l="l" r="r" t="t"/>
              <a:pathLst>
                <a:path extrusionOk="0" h="209" w="426">
                  <a:moveTo>
                    <a:pt x="33" y="1"/>
                  </a:moveTo>
                  <a:cubicBezTo>
                    <a:pt x="30" y="1"/>
                    <a:pt x="27" y="1"/>
                    <a:pt x="23" y="2"/>
                  </a:cubicBezTo>
                  <a:cubicBezTo>
                    <a:pt x="10" y="7"/>
                    <a:pt x="1" y="25"/>
                    <a:pt x="5" y="39"/>
                  </a:cubicBezTo>
                  <a:cubicBezTo>
                    <a:pt x="5" y="48"/>
                    <a:pt x="42" y="162"/>
                    <a:pt x="183" y="198"/>
                  </a:cubicBezTo>
                  <a:lnTo>
                    <a:pt x="188" y="198"/>
                  </a:lnTo>
                  <a:cubicBezTo>
                    <a:pt x="216" y="206"/>
                    <a:pt x="242" y="209"/>
                    <a:pt x="265" y="209"/>
                  </a:cubicBezTo>
                  <a:cubicBezTo>
                    <a:pt x="358" y="209"/>
                    <a:pt x="408" y="162"/>
                    <a:pt x="412" y="162"/>
                  </a:cubicBezTo>
                  <a:cubicBezTo>
                    <a:pt x="421" y="148"/>
                    <a:pt x="425" y="130"/>
                    <a:pt x="412" y="116"/>
                  </a:cubicBezTo>
                  <a:cubicBezTo>
                    <a:pt x="407" y="109"/>
                    <a:pt x="399" y="106"/>
                    <a:pt x="391" y="106"/>
                  </a:cubicBezTo>
                  <a:cubicBezTo>
                    <a:pt x="383" y="106"/>
                    <a:pt x="375" y="109"/>
                    <a:pt x="371" y="116"/>
                  </a:cubicBezTo>
                  <a:cubicBezTo>
                    <a:pt x="367" y="116"/>
                    <a:pt x="332" y="147"/>
                    <a:pt x="265" y="147"/>
                  </a:cubicBezTo>
                  <a:cubicBezTo>
                    <a:pt x="246" y="147"/>
                    <a:pt x="225" y="145"/>
                    <a:pt x="202" y="139"/>
                  </a:cubicBezTo>
                  <a:cubicBezTo>
                    <a:pt x="92" y="112"/>
                    <a:pt x="65" y="25"/>
                    <a:pt x="65" y="20"/>
                  </a:cubicBezTo>
                  <a:cubicBezTo>
                    <a:pt x="61" y="9"/>
                    <a:pt x="48" y="1"/>
                    <a:pt x="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0"/>
            <p:cNvSpPr/>
            <p:nvPr/>
          </p:nvSpPr>
          <p:spPr>
            <a:xfrm>
              <a:off x="3574759" y="1842606"/>
              <a:ext cx="25390" cy="49477"/>
            </a:xfrm>
            <a:custGeom>
              <a:rect b="b" l="l" r="r" t="t"/>
              <a:pathLst>
                <a:path extrusionOk="0" h="456" w="234">
                  <a:moveTo>
                    <a:pt x="28" y="0"/>
                  </a:moveTo>
                  <a:cubicBezTo>
                    <a:pt x="14" y="5"/>
                    <a:pt x="0" y="19"/>
                    <a:pt x="5" y="32"/>
                  </a:cubicBezTo>
                  <a:cubicBezTo>
                    <a:pt x="18" y="174"/>
                    <a:pt x="64" y="279"/>
                    <a:pt x="146" y="357"/>
                  </a:cubicBezTo>
                  <a:lnTo>
                    <a:pt x="50" y="398"/>
                  </a:lnTo>
                  <a:cubicBezTo>
                    <a:pt x="37" y="407"/>
                    <a:pt x="28" y="425"/>
                    <a:pt x="37" y="439"/>
                  </a:cubicBezTo>
                  <a:cubicBezTo>
                    <a:pt x="41" y="448"/>
                    <a:pt x="50" y="453"/>
                    <a:pt x="60" y="453"/>
                  </a:cubicBezTo>
                  <a:cubicBezTo>
                    <a:pt x="62" y="455"/>
                    <a:pt x="64" y="456"/>
                    <a:pt x="66" y="456"/>
                  </a:cubicBezTo>
                  <a:cubicBezTo>
                    <a:pt x="69" y="456"/>
                    <a:pt x="71" y="455"/>
                    <a:pt x="73" y="453"/>
                  </a:cubicBezTo>
                  <a:lnTo>
                    <a:pt x="215" y="393"/>
                  </a:lnTo>
                  <a:cubicBezTo>
                    <a:pt x="224" y="389"/>
                    <a:pt x="229" y="379"/>
                    <a:pt x="229" y="370"/>
                  </a:cubicBezTo>
                  <a:cubicBezTo>
                    <a:pt x="233" y="361"/>
                    <a:pt x="229" y="352"/>
                    <a:pt x="219" y="343"/>
                  </a:cubicBezTo>
                  <a:cubicBezTo>
                    <a:pt x="124" y="270"/>
                    <a:pt x="73" y="169"/>
                    <a:pt x="60" y="28"/>
                  </a:cubicBezTo>
                  <a:cubicBezTo>
                    <a:pt x="60" y="14"/>
                    <a:pt x="46" y="0"/>
                    <a:pt x="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0"/>
            <p:cNvSpPr/>
            <p:nvPr/>
          </p:nvSpPr>
          <p:spPr>
            <a:xfrm>
              <a:off x="3510743" y="1781085"/>
              <a:ext cx="64016" cy="24413"/>
            </a:xfrm>
            <a:custGeom>
              <a:rect b="b" l="l" r="r" t="t"/>
              <a:pathLst>
                <a:path extrusionOk="0" h="225" w="590">
                  <a:moveTo>
                    <a:pt x="413" y="0"/>
                  </a:moveTo>
                  <a:cubicBezTo>
                    <a:pt x="407" y="0"/>
                    <a:pt x="400" y="0"/>
                    <a:pt x="394" y="1"/>
                  </a:cubicBezTo>
                  <a:cubicBezTo>
                    <a:pt x="129" y="15"/>
                    <a:pt x="1" y="225"/>
                    <a:pt x="1" y="225"/>
                  </a:cubicBezTo>
                  <a:cubicBezTo>
                    <a:pt x="1" y="225"/>
                    <a:pt x="232" y="146"/>
                    <a:pt x="372" y="146"/>
                  </a:cubicBezTo>
                  <a:cubicBezTo>
                    <a:pt x="380" y="146"/>
                    <a:pt x="387" y="147"/>
                    <a:pt x="394" y="147"/>
                  </a:cubicBezTo>
                  <a:cubicBezTo>
                    <a:pt x="421" y="152"/>
                    <a:pt x="449" y="156"/>
                    <a:pt x="471" y="165"/>
                  </a:cubicBezTo>
                  <a:cubicBezTo>
                    <a:pt x="478" y="167"/>
                    <a:pt x="484" y="168"/>
                    <a:pt x="490" y="168"/>
                  </a:cubicBezTo>
                  <a:cubicBezTo>
                    <a:pt x="552" y="168"/>
                    <a:pt x="589" y="84"/>
                    <a:pt x="531" y="42"/>
                  </a:cubicBezTo>
                  <a:cubicBezTo>
                    <a:pt x="502" y="17"/>
                    <a:pt x="466" y="0"/>
                    <a:pt x="4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0"/>
            <p:cNvSpPr/>
            <p:nvPr/>
          </p:nvSpPr>
          <p:spPr>
            <a:xfrm>
              <a:off x="3595049" y="1791284"/>
              <a:ext cx="50671" cy="32551"/>
            </a:xfrm>
            <a:custGeom>
              <a:rect b="b" l="l" r="r" t="t"/>
              <a:pathLst>
                <a:path extrusionOk="0" h="300" w="467">
                  <a:moveTo>
                    <a:pt x="140" y="0"/>
                  </a:moveTo>
                  <a:cubicBezTo>
                    <a:pt x="116" y="0"/>
                    <a:pt x="94" y="5"/>
                    <a:pt x="74" y="12"/>
                  </a:cubicBezTo>
                  <a:cubicBezTo>
                    <a:pt x="0" y="35"/>
                    <a:pt x="19" y="144"/>
                    <a:pt x="96" y="149"/>
                  </a:cubicBezTo>
                  <a:cubicBezTo>
                    <a:pt x="119" y="149"/>
                    <a:pt x="142" y="149"/>
                    <a:pt x="174" y="158"/>
                  </a:cubicBezTo>
                  <a:cubicBezTo>
                    <a:pt x="307" y="190"/>
                    <a:pt x="453" y="300"/>
                    <a:pt x="453" y="300"/>
                  </a:cubicBezTo>
                  <a:cubicBezTo>
                    <a:pt x="453" y="300"/>
                    <a:pt x="466" y="112"/>
                    <a:pt x="220" y="16"/>
                  </a:cubicBezTo>
                  <a:cubicBezTo>
                    <a:pt x="190" y="5"/>
                    <a:pt x="164" y="0"/>
                    <a:pt x="1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0"/>
            <p:cNvSpPr/>
            <p:nvPr/>
          </p:nvSpPr>
          <p:spPr>
            <a:xfrm>
              <a:off x="3400289" y="1815372"/>
              <a:ext cx="42207" cy="52624"/>
            </a:xfrm>
            <a:custGeom>
              <a:rect b="b" l="l" r="r" t="t"/>
              <a:pathLst>
                <a:path extrusionOk="0" h="485" w="389">
                  <a:moveTo>
                    <a:pt x="42" y="1"/>
                  </a:moveTo>
                  <a:cubicBezTo>
                    <a:pt x="30" y="1"/>
                    <a:pt x="16" y="9"/>
                    <a:pt x="9" y="23"/>
                  </a:cubicBezTo>
                  <a:cubicBezTo>
                    <a:pt x="0" y="37"/>
                    <a:pt x="9" y="59"/>
                    <a:pt x="28" y="69"/>
                  </a:cubicBezTo>
                  <a:cubicBezTo>
                    <a:pt x="28" y="69"/>
                    <a:pt x="302" y="210"/>
                    <a:pt x="315" y="452"/>
                  </a:cubicBezTo>
                  <a:cubicBezTo>
                    <a:pt x="320" y="466"/>
                    <a:pt x="329" y="480"/>
                    <a:pt x="343" y="484"/>
                  </a:cubicBezTo>
                  <a:lnTo>
                    <a:pt x="352" y="484"/>
                  </a:lnTo>
                  <a:cubicBezTo>
                    <a:pt x="375" y="484"/>
                    <a:pt x="388" y="466"/>
                    <a:pt x="384" y="448"/>
                  </a:cubicBezTo>
                  <a:cubicBezTo>
                    <a:pt x="366" y="164"/>
                    <a:pt x="69" y="14"/>
                    <a:pt x="55" y="5"/>
                  </a:cubicBezTo>
                  <a:cubicBezTo>
                    <a:pt x="51" y="2"/>
                    <a:pt x="47" y="1"/>
                    <a:pt x="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0"/>
            <p:cNvSpPr/>
            <p:nvPr/>
          </p:nvSpPr>
          <p:spPr>
            <a:xfrm>
              <a:off x="3403761" y="1834794"/>
              <a:ext cx="28319" cy="14865"/>
            </a:xfrm>
            <a:custGeom>
              <a:rect b="b" l="l" r="r" t="t"/>
              <a:pathLst>
                <a:path extrusionOk="0" h="137" w="261">
                  <a:moveTo>
                    <a:pt x="187" y="0"/>
                  </a:moveTo>
                  <a:cubicBezTo>
                    <a:pt x="76" y="0"/>
                    <a:pt x="13" y="77"/>
                    <a:pt x="9" y="81"/>
                  </a:cubicBezTo>
                  <a:cubicBezTo>
                    <a:pt x="0" y="95"/>
                    <a:pt x="0" y="118"/>
                    <a:pt x="14" y="127"/>
                  </a:cubicBezTo>
                  <a:cubicBezTo>
                    <a:pt x="18" y="132"/>
                    <a:pt x="23" y="132"/>
                    <a:pt x="28" y="136"/>
                  </a:cubicBezTo>
                  <a:cubicBezTo>
                    <a:pt x="41" y="136"/>
                    <a:pt x="55" y="132"/>
                    <a:pt x="64" y="123"/>
                  </a:cubicBezTo>
                  <a:cubicBezTo>
                    <a:pt x="64" y="123"/>
                    <a:pt x="107" y="69"/>
                    <a:pt x="186" y="69"/>
                  </a:cubicBezTo>
                  <a:cubicBezTo>
                    <a:pt x="196" y="69"/>
                    <a:pt x="208" y="70"/>
                    <a:pt x="219" y="72"/>
                  </a:cubicBezTo>
                  <a:cubicBezTo>
                    <a:pt x="238" y="72"/>
                    <a:pt x="256" y="63"/>
                    <a:pt x="261" y="40"/>
                  </a:cubicBezTo>
                  <a:cubicBezTo>
                    <a:pt x="261" y="22"/>
                    <a:pt x="247" y="4"/>
                    <a:pt x="229" y="4"/>
                  </a:cubicBezTo>
                  <a:cubicBezTo>
                    <a:pt x="214" y="1"/>
                    <a:pt x="200" y="0"/>
                    <a:pt x="1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0"/>
            <p:cNvSpPr/>
            <p:nvPr/>
          </p:nvSpPr>
          <p:spPr>
            <a:xfrm>
              <a:off x="3538086" y="1829694"/>
              <a:ext cx="14973" cy="25390"/>
            </a:xfrm>
            <a:custGeom>
              <a:rect b="b" l="l" r="r" t="t"/>
              <a:pathLst>
                <a:path extrusionOk="0" h="234" w="138">
                  <a:moveTo>
                    <a:pt x="83" y="0"/>
                  </a:moveTo>
                  <a:cubicBezTo>
                    <a:pt x="52" y="0"/>
                    <a:pt x="18" y="49"/>
                    <a:pt x="9" y="110"/>
                  </a:cubicBezTo>
                  <a:cubicBezTo>
                    <a:pt x="0" y="174"/>
                    <a:pt x="18" y="229"/>
                    <a:pt x="50" y="233"/>
                  </a:cubicBezTo>
                  <a:cubicBezTo>
                    <a:pt x="52" y="234"/>
                    <a:pt x="53" y="234"/>
                    <a:pt x="55" y="234"/>
                  </a:cubicBezTo>
                  <a:cubicBezTo>
                    <a:pt x="86" y="234"/>
                    <a:pt x="119" y="189"/>
                    <a:pt x="128" y="128"/>
                  </a:cubicBezTo>
                  <a:cubicBezTo>
                    <a:pt x="137" y="64"/>
                    <a:pt x="119" y="5"/>
                    <a:pt x="87" y="0"/>
                  </a:cubicBezTo>
                  <a:cubicBezTo>
                    <a:pt x="86" y="0"/>
                    <a:pt x="84" y="0"/>
                    <a:pt x="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0"/>
            <p:cNvSpPr/>
            <p:nvPr/>
          </p:nvSpPr>
          <p:spPr>
            <a:xfrm>
              <a:off x="3601993" y="1839568"/>
              <a:ext cx="15516" cy="25498"/>
            </a:xfrm>
            <a:custGeom>
              <a:rect b="b" l="l" r="r" t="t"/>
              <a:pathLst>
                <a:path extrusionOk="0" h="235" w="143">
                  <a:moveTo>
                    <a:pt x="83" y="1"/>
                  </a:moveTo>
                  <a:cubicBezTo>
                    <a:pt x="52" y="1"/>
                    <a:pt x="18" y="49"/>
                    <a:pt x="10" y="110"/>
                  </a:cubicBezTo>
                  <a:cubicBezTo>
                    <a:pt x="0" y="174"/>
                    <a:pt x="19" y="229"/>
                    <a:pt x="51" y="234"/>
                  </a:cubicBezTo>
                  <a:cubicBezTo>
                    <a:pt x="52" y="234"/>
                    <a:pt x="54" y="234"/>
                    <a:pt x="55" y="234"/>
                  </a:cubicBezTo>
                  <a:cubicBezTo>
                    <a:pt x="86" y="234"/>
                    <a:pt x="120" y="190"/>
                    <a:pt x="128" y="129"/>
                  </a:cubicBezTo>
                  <a:cubicBezTo>
                    <a:pt x="142" y="65"/>
                    <a:pt x="119" y="5"/>
                    <a:pt x="87" y="1"/>
                  </a:cubicBezTo>
                  <a:cubicBezTo>
                    <a:pt x="86" y="1"/>
                    <a:pt x="85" y="1"/>
                    <a:pt x="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0"/>
            <p:cNvSpPr/>
            <p:nvPr/>
          </p:nvSpPr>
          <p:spPr>
            <a:xfrm>
              <a:off x="3036916" y="2072412"/>
              <a:ext cx="402110" cy="456796"/>
            </a:xfrm>
            <a:custGeom>
              <a:rect b="b" l="l" r="r" t="t"/>
              <a:pathLst>
                <a:path extrusionOk="0" h="4210" w="3706">
                  <a:moveTo>
                    <a:pt x="1006" y="2907"/>
                  </a:moveTo>
                  <a:cubicBezTo>
                    <a:pt x="1010" y="2912"/>
                    <a:pt x="1010" y="2912"/>
                    <a:pt x="1015" y="2912"/>
                  </a:cubicBezTo>
                  <a:lnTo>
                    <a:pt x="1019" y="2912"/>
                  </a:lnTo>
                  <a:lnTo>
                    <a:pt x="1024" y="2914"/>
                  </a:lnTo>
                  <a:lnTo>
                    <a:pt x="1024" y="2914"/>
                  </a:lnTo>
                  <a:cubicBezTo>
                    <a:pt x="1019" y="2914"/>
                    <a:pt x="1014" y="2913"/>
                    <a:pt x="1010" y="2912"/>
                  </a:cubicBezTo>
                  <a:lnTo>
                    <a:pt x="1001" y="2912"/>
                  </a:lnTo>
                  <a:cubicBezTo>
                    <a:pt x="1001" y="2907"/>
                    <a:pt x="1006" y="2907"/>
                    <a:pt x="1006" y="2907"/>
                  </a:cubicBezTo>
                  <a:close/>
                  <a:moveTo>
                    <a:pt x="2160" y="1"/>
                  </a:moveTo>
                  <a:cubicBezTo>
                    <a:pt x="1990" y="1"/>
                    <a:pt x="1822" y="71"/>
                    <a:pt x="1705" y="203"/>
                  </a:cubicBezTo>
                  <a:lnTo>
                    <a:pt x="1673" y="244"/>
                  </a:lnTo>
                  <a:lnTo>
                    <a:pt x="1636" y="281"/>
                  </a:lnTo>
                  <a:lnTo>
                    <a:pt x="1572" y="358"/>
                  </a:lnTo>
                  <a:cubicBezTo>
                    <a:pt x="1531" y="408"/>
                    <a:pt x="1485" y="459"/>
                    <a:pt x="1444" y="509"/>
                  </a:cubicBezTo>
                  <a:cubicBezTo>
                    <a:pt x="1362" y="614"/>
                    <a:pt x="1280" y="719"/>
                    <a:pt x="1198" y="824"/>
                  </a:cubicBezTo>
                  <a:cubicBezTo>
                    <a:pt x="1038" y="1034"/>
                    <a:pt x="887" y="1254"/>
                    <a:pt x="736" y="1477"/>
                  </a:cubicBezTo>
                  <a:cubicBezTo>
                    <a:pt x="663" y="1592"/>
                    <a:pt x="595" y="1706"/>
                    <a:pt x="521" y="1825"/>
                  </a:cubicBezTo>
                  <a:cubicBezTo>
                    <a:pt x="453" y="1948"/>
                    <a:pt x="384" y="2067"/>
                    <a:pt x="320" y="2199"/>
                  </a:cubicBezTo>
                  <a:cubicBezTo>
                    <a:pt x="257" y="2327"/>
                    <a:pt x="197" y="2460"/>
                    <a:pt x="138" y="2610"/>
                  </a:cubicBezTo>
                  <a:cubicBezTo>
                    <a:pt x="110" y="2688"/>
                    <a:pt x="83" y="2766"/>
                    <a:pt x="60" y="2857"/>
                  </a:cubicBezTo>
                  <a:cubicBezTo>
                    <a:pt x="37" y="2944"/>
                    <a:pt x="14" y="3044"/>
                    <a:pt x="5" y="3168"/>
                  </a:cubicBezTo>
                  <a:cubicBezTo>
                    <a:pt x="1" y="3227"/>
                    <a:pt x="1" y="3296"/>
                    <a:pt x="10" y="3378"/>
                  </a:cubicBezTo>
                  <a:cubicBezTo>
                    <a:pt x="14" y="3419"/>
                    <a:pt x="19" y="3465"/>
                    <a:pt x="33" y="3510"/>
                  </a:cubicBezTo>
                  <a:cubicBezTo>
                    <a:pt x="42" y="3556"/>
                    <a:pt x="56" y="3611"/>
                    <a:pt x="78" y="3661"/>
                  </a:cubicBezTo>
                  <a:cubicBezTo>
                    <a:pt x="101" y="3716"/>
                    <a:pt x="133" y="3771"/>
                    <a:pt x="170" y="3825"/>
                  </a:cubicBezTo>
                  <a:cubicBezTo>
                    <a:pt x="206" y="3880"/>
                    <a:pt x="252" y="3931"/>
                    <a:pt x="307" y="3976"/>
                  </a:cubicBezTo>
                  <a:cubicBezTo>
                    <a:pt x="357" y="4022"/>
                    <a:pt x="412" y="4063"/>
                    <a:pt x="467" y="4090"/>
                  </a:cubicBezTo>
                  <a:cubicBezTo>
                    <a:pt x="521" y="4118"/>
                    <a:pt x="572" y="4141"/>
                    <a:pt x="622" y="4154"/>
                  </a:cubicBezTo>
                  <a:lnTo>
                    <a:pt x="640" y="4164"/>
                  </a:lnTo>
                  <a:lnTo>
                    <a:pt x="649" y="4164"/>
                  </a:lnTo>
                  <a:lnTo>
                    <a:pt x="659" y="4168"/>
                  </a:lnTo>
                  <a:lnTo>
                    <a:pt x="686" y="4173"/>
                  </a:lnTo>
                  <a:cubicBezTo>
                    <a:pt x="704" y="4177"/>
                    <a:pt x="722" y="4182"/>
                    <a:pt x="736" y="4186"/>
                  </a:cubicBezTo>
                  <a:lnTo>
                    <a:pt x="791" y="4195"/>
                  </a:lnTo>
                  <a:cubicBezTo>
                    <a:pt x="809" y="4195"/>
                    <a:pt x="823" y="4200"/>
                    <a:pt x="841" y="4200"/>
                  </a:cubicBezTo>
                  <a:cubicBezTo>
                    <a:pt x="905" y="4209"/>
                    <a:pt x="965" y="4209"/>
                    <a:pt x="1019" y="4209"/>
                  </a:cubicBezTo>
                  <a:cubicBezTo>
                    <a:pt x="1129" y="4205"/>
                    <a:pt x="1230" y="4191"/>
                    <a:pt x="1316" y="4173"/>
                  </a:cubicBezTo>
                  <a:cubicBezTo>
                    <a:pt x="1494" y="4136"/>
                    <a:pt x="1645" y="4086"/>
                    <a:pt x="1787" y="4026"/>
                  </a:cubicBezTo>
                  <a:cubicBezTo>
                    <a:pt x="1928" y="3972"/>
                    <a:pt x="2056" y="3908"/>
                    <a:pt x="2184" y="3839"/>
                  </a:cubicBezTo>
                  <a:cubicBezTo>
                    <a:pt x="2431" y="3707"/>
                    <a:pt x="2664" y="3561"/>
                    <a:pt x="2883" y="3401"/>
                  </a:cubicBezTo>
                  <a:cubicBezTo>
                    <a:pt x="2993" y="3323"/>
                    <a:pt x="3098" y="3241"/>
                    <a:pt x="3203" y="3159"/>
                  </a:cubicBezTo>
                  <a:cubicBezTo>
                    <a:pt x="3258" y="3117"/>
                    <a:pt x="3308" y="3072"/>
                    <a:pt x="3358" y="3031"/>
                  </a:cubicBezTo>
                  <a:cubicBezTo>
                    <a:pt x="3386" y="3008"/>
                    <a:pt x="3409" y="2985"/>
                    <a:pt x="3436" y="2962"/>
                  </a:cubicBezTo>
                  <a:lnTo>
                    <a:pt x="3473" y="2926"/>
                  </a:lnTo>
                  <a:lnTo>
                    <a:pt x="3514" y="2889"/>
                  </a:lnTo>
                  <a:cubicBezTo>
                    <a:pt x="3696" y="2725"/>
                    <a:pt x="3706" y="2441"/>
                    <a:pt x="3541" y="2263"/>
                  </a:cubicBezTo>
                  <a:cubicBezTo>
                    <a:pt x="3451" y="2166"/>
                    <a:pt x="3330" y="2117"/>
                    <a:pt x="3210" y="2117"/>
                  </a:cubicBezTo>
                  <a:cubicBezTo>
                    <a:pt x="3155" y="2117"/>
                    <a:pt x="3100" y="2127"/>
                    <a:pt x="3048" y="2149"/>
                  </a:cubicBezTo>
                  <a:lnTo>
                    <a:pt x="3007" y="2167"/>
                  </a:lnTo>
                  <a:cubicBezTo>
                    <a:pt x="2997" y="2172"/>
                    <a:pt x="2984" y="2176"/>
                    <a:pt x="2970" y="2181"/>
                  </a:cubicBezTo>
                  <a:lnTo>
                    <a:pt x="2929" y="2204"/>
                  </a:lnTo>
                  <a:lnTo>
                    <a:pt x="2842" y="2240"/>
                  </a:lnTo>
                  <a:lnTo>
                    <a:pt x="2678" y="2318"/>
                  </a:lnTo>
                  <a:cubicBezTo>
                    <a:pt x="2563" y="2373"/>
                    <a:pt x="2454" y="2423"/>
                    <a:pt x="2340" y="2473"/>
                  </a:cubicBezTo>
                  <a:cubicBezTo>
                    <a:pt x="2120" y="2574"/>
                    <a:pt x="1896" y="2670"/>
                    <a:pt x="1682" y="2747"/>
                  </a:cubicBezTo>
                  <a:cubicBezTo>
                    <a:pt x="1627" y="2770"/>
                    <a:pt x="1577" y="2788"/>
                    <a:pt x="1522" y="2807"/>
                  </a:cubicBezTo>
                  <a:cubicBezTo>
                    <a:pt x="1577" y="2706"/>
                    <a:pt x="1632" y="2606"/>
                    <a:pt x="1691" y="2501"/>
                  </a:cubicBezTo>
                  <a:cubicBezTo>
                    <a:pt x="1746" y="2400"/>
                    <a:pt x="1810" y="2295"/>
                    <a:pt x="1874" y="2195"/>
                  </a:cubicBezTo>
                  <a:cubicBezTo>
                    <a:pt x="1997" y="1989"/>
                    <a:pt x="2129" y="1779"/>
                    <a:pt x="2267" y="1573"/>
                  </a:cubicBezTo>
                  <a:lnTo>
                    <a:pt x="2468" y="1258"/>
                  </a:lnTo>
                  <a:lnTo>
                    <a:pt x="2664" y="952"/>
                  </a:lnTo>
                  <a:lnTo>
                    <a:pt x="2673" y="943"/>
                  </a:lnTo>
                  <a:cubicBezTo>
                    <a:pt x="2856" y="660"/>
                    <a:pt x="2774" y="281"/>
                    <a:pt x="2490" y="98"/>
                  </a:cubicBezTo>
                  <a:cubicBezTo>
                    <a:pt x="2388" y="32"/>
                    <a:pt x="2273" y="1"/>
                    <a:pt x="2160" y="1"/>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0"/>
            <p:cNvSpPr/>
            <p:nvPr/>
          </p:nvSpPr>
          <p:spPr>
            <a:xfrm>
              <a:off x="3398227" y="2069049"/>
              <a:ext cx="310426" cy="377372"/>
            </a:xfrm>
            <a:custGeom>
              <a:rect b="b" l="l" r="r" t="t"/>
              <a:pathLst>
                <a:path extrusionOk="0" h="3478" w="2861">
                  <a:moveTo>
                    <a:pt x="2404" y="1"/>
                  </a:moveTo>
                  <a:lnTo>
                    <a:pt x="1" y="353"/>
                  </a:lnTo>
                  <a:lnTo>
                    <a:pt x="453" y="3477"/>
                  </a:lnTo>
                  <a:lnTo>
                    <a:pt x="2861" y="3126"/>
                  </a:lnTo>
                  <a:lnTo>
                    <a:pt x="2404" y="1"/>
                  </a:ln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0"/>
            <p:cNvSpPr/>
            <p:nvPr/>
          </p:nvSpPr>
          <p:spPr>
            <a:xfrm>
              <a:off x="3385858" y="2070568"/>
              <a:ext cx="310860" cy="377806"/>
            </a:xfrm>
            <a:custGeom>
              <a:rect b="b" l="l" r="r" t="t"/>
              <a:pathLst>
                <a:path extrusionOk="0" h="3482" w="2865">
                  <a:moveTo>
                    <a:pt x="2408" y="1"/>
                  </a:moveTo>
                  <a:lnTo>
                    <a:pt x="1" y="352"/>
                  </a:lnTo>
                  <a:lnTo>
                    <a:pt x="458" y="3482"/>
                  </a:lnTo>
                  <a:lnTo>
                    <a:pt x="2865" y="3130"/>
                  </a:lnTo>
                  <a:lnTo>
                    <a:pt x="240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0"/>
            <p:cNvSpPr/>
            <p:nvPr/>
          </p:nvSpPr>
          <p:spPr>
            <a:xfrm>
              <a:off x="3451827" y="2043768"/>
              <a:ext cx="134435" cy="55662"/>
            </a:xfrm>
            <a:custGeom>
              <a:rect b="b" l="l" r="r" t="t"/>
              <a:pathLst>
                <a:path extrusionOk="0" h="513" w="1239">
                  <a:moveTo>
                    <a:pt x="729" y="1"/>
                  </a:moveTo>
                  <a:cubicBezTo>
                    <a:pt x="626" y="1"/>
                    <a:pt x="502" y="18"/>
                    <a:pt x="379" y="60"/>
                  </a:cubicBezTo>
                  <a:cubicBezTo>
                    <a:pt x="224" y="115"/>
                    <a:pt x="215" y="298"/>
                    <a:pt x="215" y="298"/>
                  </a:cubicBezTo>
                  <a:cubicBezTo>
                    <a:pt x="37" y="316"/>
                    <a:pt x="0" y="513"/>
                    <a:pt x="0" y="513"/>
                  </a:cubicBezTo>
                  <a:lnTo>
                    <a:pt x="1238" y="334"/>
                  </a:lnTo>
                  <a:cubicBezTo>
                    <a:pt x="1238" y="334"/>
                    <a:pt x="1225" y="261"/>
                    <a:pt x="1165" y="216"/>
                  </a:cubicBezTo>
                  <a:cubicBezTo>
                    <a:pt x="1118" y="179"/>
                    <a:pt x="1042" y="174"/>
                    <a:pt x="1004" y="174"/>
                  </a:cubicBezTo>
                  <a:cubicBezTo>
                    <a:pt x="991" y="174"/>
                    <a:pt x="982" y="175"/>
                    <a:pt x="982" y="175"/>
                  </a:cubicBezTo>
                  <a:cubicBezTo>
                    <a:pt x="982" y="175"/>
                    <a:pt x="932" y="24"/>
                    <a:pt x="818" y="6"/>
                  </a:cubicBezTo>
                  <a:cubicBezTo>
                    <a:pt x="791" y="2"/>
                    <a:pt x="761" y="1"/>
                    <a:pt x="729" y="1"/>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0"/>
            <p:cNvSpPr/>
            <p:nvPr/>
          </p:nvSpPr>
          <p:spPr>
            <a:xfrm>
              <a:off x="3344193" y="2176683"/>
              <a:ext cx="213316" cy="216679"/>
            </a:xfrm>
            <a:custGeom>
              <a:rect b="b" l="l" r="r" t="t"/>
              <a:pathLst>
                <a:path extrusionOk="0" h="1997" w="1966">
                  <a:moveTo>
                    <a:pt x="1456" y="0"/>
                  </a:moveTo>
                  <a:cubicBezTo>
                    <a:pt x="1358" y="0"/>
                    <a:pt x="1224" y="35"/>
                    <a:pt x="1134" y="87"/>
                  </a:cubicBezTo>
                  <a:cubicBezTo>
                    <a:pt x="969" y="183"/>
                    <a:pt x="837" y="238"/>
                    <a:pt x="691" y="434"/>
                  </a:cubicBezTo>
                  <a:cubicBezTo>
                    <a:pt x="540" y="626"/>
                    <a:pt x="403" y="818"/>
                    <a:pt x="344" y="955"/>
                  </a:cubicBezTo>
                  <a:cubicBezTo>
                    <a:pt x="284" y="1097"/>
                    <a:pt x="1" y="1558"/>
                    <a:pt x="51" y="1768"/>
                  </a:cubicBezTo>
                  <a:cubicBezTo>
                    <a:pt x="60" y="1823"/>
                    <a:pt x="101" y="1869"/>
                    <a:pt x="152" y="1910"/>
                  </a:cubicBezTo>
                  <a:cubicBezTo>
                    <a:pt x="228" y="1969"/>
                    <a:pt x="317" y="1997"/>
                    <a:pt x="406" y="1997"/>
                  </a:cubicBezTo>
                  <a:cubicBezTo>
                    <a:pt x="536" y="1997"/>
                    <a:pt x="665" y="1938"/>
                    <a:pt x="755" y="1832"/>
                  </a:cubicBezTo>
                  <a:cubicBezTo>
                    <a:pt x="837" y="1736"/>
                    <a:pt x="933" y="1640"/>
                    <a:pt x="1024" y="1590"/>
                  </a:cubicBezTo>
                  <a:cubicBezTo>
                    <a:pt x="1253" y="1462"/>
                    <a:pt x="1559" y="1375"/>
                    <a:pt x="1659" y="1279"/>
                  </a:cubicBezTo>
                  <a:cubicBezTo>
                    <a:pt x="1801" y="1138"/>
                    <a:pt x="1582" y="1129"/>
                    <a:pt x="1554" y="1129"/>
                  </a:cubicBezTo>
                  <a:cubicBezTo>
                    <a:pt x="1381" y="1147"/>
                    <a:pt x="1143" y="1211"/>
                    <a:pt x="1143" y="1211"/>
                  </a:cubicBezTo>
                  <a:cubicBezTo>
                    <a:pt x="1143" y="1211"/>
                    <a:pt x="1531" y="992"/>
                    <a:pt x="1705" y="973"/>
                  </a:cubicBezTo>
                  <a:cubicBezTo>
                    <a:pt x="1879" y="955"/>
                    <a:pt x="1965" y="822"/>
                    <a:pt x="1792" y="745"/>
                  </a:cubicBezTo>
                  <a:cubicBezTo>
                    <a:pt x="1760" y="731"/>
                    <a:pt x="1718" y="725"/>
                    <a:pt x="1669" y="725"/>
                  </a:cubicBezTo>
                  <a:cubicBezTo>
                    <a:pt x="1457" y="725"/>
                    <a:pt x="1121" y="837"/>
                    <a:pt x="1024" y="900"/>
                  </a:cubicBezTo>
                  <a:cubicBezTo>
                    <a:pt x="1024" y="900"/>
                    <a:pt x="1225" y="704"/>
                    <a:pt x="1463" y="672"/>
                  </a:cubicBezTo>
                  <a:cubicBezTo>
                    <a:pt x="1696" y="640"/>
                    <a:pt x="1778" y="594"/>
                    <a:pt x="1851" y="535"/>
                  </a:cubicBezTo>
                  <a:cubicBezTo>
                    <a:pt x="1916" y="485"/>
                    <a:pt x="1834" y="380"/>
                    <a:pt x="1611" y="380"/>
                  </a:cubicBezTo>
                  <a:cubicBezTo>
                    <a:pt x="1568" y="380"/>
                    <a:pt x="1520" y="384"/>
                    <a:pt x="1467" y="393"/>
                  </a:cubicBezTo>
                  <a:cubicBezTo>
                    <a:pt x="1143" y="448"/>
                    <a:pt x="1029" y="553"/>
                    <a:pt x="901" y="649"/>
                  </a:cubicBezTo>
                  <a:cubicBezTo>
                    <a:pt x="901" y="649"/>
                    <a:pt x="969" y="535"/>
                    <a:pt x="1116" y="379"/>
                  </a:cubicBezTo>
                  <a:cubicBezTo>
                    <a:pt x="1262" y="224"/>
                    <a:pt x="1536" y="206"/>
                    <a:pt x="1577" y="82"/>
                  </a:cubicBezTo>
                  <a:cubicBezTo>
                    <a:pt x="1594" y="24"/>
                    <a:pt x="1537" y="0"/>
                    <a:pt x="1456" y="0"/>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0"/>
            <p:cNvSpPr/>
            <p:nvPr/>
          </p:nvSpPr>
          <p:spPr>
            <a:xfrm>
              <a:off x="3362096" y="2222471"/>
              <a:ext cx="49694" cy="99063"/>
            </a:xfrm>
            <a:custGeom>
              <a:rect b="b" l="l" r="r" t="t"/>
              <a:pathLst>
                <a:path extrusionOk="0" h="913" w="458">
                  <a:moveTo>
                    <a:pt x="341" y="1"/>
                  </a:moveTo>
                  <a:cubicBezTo>
                    <a:pt x="262" y="1"/>
                    <a:pt x="202" y="207"/>
                    <a:pt x="124" y="323"/>
                  </a:cubicBezTo>
                  <a:cubicBezTo>
                    <a:pt x="32" y="455"/>
                    <a:pt x="0" y="912"/>
                    <a:pt x="0" y="912"/>
                  </a:cubicBezTo>
                  <a:lnTo>
                    <a:pt x="370" y="350"/>
                  </a:lnTo>
                  <a:cubicBezTo>
                    <a:pt x="370" y="350"/>
                    <a:pt x="457" y="58"/>
                    <a:pt x="366" y="8"/>
                  </a:cubicBezTo>
                  <a:cubicBezTo>
                    <a:pt x="357" y="3"/>
                    <a:pt x="349" y="1"/>
                    <a:pt x="341" y="1"/>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0"/>
            <p:cNvSpPr/>
            <p:nvPr/>
          </p:nvSpPr>
          <p:spPr>
            <a:xfrm>
              <a:off x="3259019" y="2186556"/>
              <a:ext cx="75952" cy="100256"/>
            </a:xfrm>
            <a:custGeom>
              <a:rect b="b" l="l" r="r" t="t"/>
              <a:pathLst>
                <a:path extrusionOk="0" h="924" w="700">
                  <a:moveTo>
                    <a:pt x="665" y="0"/>
                  </a:moveTo>
                  <a:cubicBezTo>
                    <a:pt x="655" y="0"/>
                    <a:pt x="646" y="5"/>
                    <a:pt x="640" y="14"/>
                  </a:cubicBezTo>
                  <a:cubicBezTo>
                    <a:pt x="462" y="288"/>
                    <a:pt x="14" y="873"/>
                    <a:pt x="9" y="878"/>
                  </a:cubicBezTo>
                  <a:cubicBezTo>
                    <a:pt x="0" y="891"/>
                    <a:pt x="0" y="910"/>
                    <a:pt x="14" y="919"/>
                  </a:cubicBezTo>
                  <a:cubicBezTo>
                    <a:pt x="19" y="922"/>
                    <a:pt x="25" y="924"/>
                    <a:pt x="31" y="924"/>
                  </a:cubicBezTo>
                  <a:cubicBezTo>
                    <a:pt x="40" y="924"/>
                    <a:pt x="49" y="920"/>
                    <a:pt x="55" y="914"/>
                  </a:cubicBezTo>
                  <a:cubicBezTo>
                    <a:pt x="60" y="905"/>
                    <a:pt x="507" y="320"/>
                    <a:pt x="690" y="46"/>
                  </a:cubicBezTo>
                  <a:cubicBezTo>
                    <a:pt x="699" y="33"/>
                    <a:pt x="695" y="14"/>
                    <a:pt x="681" y="5"/>
                  </a:cubicBezTo>
                  <a:cubicBezTo>
                    <a:pt x="676" y="2"/>
                    <a:pt x="671" y="0"/>
                    <a:pt x="6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0"/>
            <p:cNvSpPr/>
            <p:nvPr/>
          </p:nvSpPr>
          <p:spPr>
            <a:xfrm>
              <a:off x="3309039" y="2207280"/>
              <a:ext cx="37325" cy="13780"/>
            </a:xfrm>
            <a:custGeom>
              <a:rect b="b" l="l" r="r" t="t"/>
              <a:pathLst>
                <a:path extrusionOk="0" h="127" w="344">
                  <a:moveTo>
                    <a:pt x="247" y="0"/>
                  </a:moveTo>
                  <a:cubicBezTo>
                    <a:pt x="245" y="0"/>
                    <a:pt x="241" y="1"/>
                    <a:pt x="238" y="1"/>
                  </a:cubicBezTo>
                  <a:lnTo>
                    <a:pt x="23" y="75"/>
                  </a:lnTo>
                  <a:cubicBezTo>
                    <a:pt x="10" y="79"/>
                    <a:pt x="1" y="93"/>
                    <a:pt x="5" y="111"/>
                  </a:cubicBezTo>
                  <a:cubicBezTo>
                    <a:pt x="10" y="116"/>
                    <a:pt x="14" y="120"/>
                    <a:pt x="19" y="125"/>
                  </a:cubicBezTo>
                  <a:cubicBezTo>
                    <a:pt x="20" y="126"/>
                    <a:pt x="22" y="127"/>
                    <a:pt x="25" y="127"/>
                  </a:cubicBezTo>
                  <a:cubicBezTo>
                    <a:pt x="35" y="127"/>
                    <a:pt x="59" y="121"/>
                    <a:pt x="129" y="97"/>
                  </a:cubicBezTo>
                  <a:lnTo>
                    <a:pt x="343" y="29"/>
                  </a:lnTo>
                  <a:lnTo>
                    <a:pt x="343" y="29"/>
                  </a:lnTo>
                  <a:cubicBezTo>
                    <a:pt x="318" y="37"/>
                    <a:pt x="303" y="40"/>
                    <a:pt x="293" y="40"/>
                  </a:cubicBezTo>
                  <a:cubicBezTo>
                    <a:pt x="275" y="40"/>
                    <a:pt x="278" y="29"/>
                    <a:pt x="275" y="20"/>
                  </a:cubicBezTo>
                  <a:cubicBezTo>
                    <a:pt x="271" y="8"/>
                    <a:pt x="261" y="0"/>
                    <a:pt x="2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0"/>
            <p:cNvSpPr/>
            <p:nvPr/>
          </p:nvSpPr>
          <p:spPr>
            <a:xfrm>
              <a:off x="3147480" y="2376326"/>
              <a:ext cx="55662" cy="20832"/>
            </a:xfrm>
            <a:custGeom>
              <a:rect b="b" l="l" r="r" t="t"/>
              <a:pathLst>
                <a:path extrusionOk="0" h="192" w="513">
                  <a:moveTo>
                    <a:pt x="490" y="0"/>
                  </a:moveTo>
                  <a:cubicBezTo>
                    <a:pt x="488" y="0"/>
                    <a:pt x="486" y="1"/>
                    <a:pt x="485" y="1"/>
                  </a:cubicBezTo>
                  <a:cubicBezTo>
                    <a:pt x="471" y="1"/>
                    <a:pt x="179" y="19"/>
                    <a:pt x="14" y="143"/>
                  </a:cubicBezTo>
                  <a:cubicBezTo>
                    <a:pt x="5" y="152"/>
                    <a:pt x="0" y="170"/>
                    <a:pt x="10" y="184"/>
                  </a:cubicBezTo>
                  <a:cubicBezTo>
                    <a:pt x="14" y="184"/>
                    <a:pt x="14" y="188"/>
                    <a:pt x="19" y="188"/>
                  </a:cubicBezTo>
                  <a:cubicBezTo>
                    <a:pt x="23" y="191"/>
                    <a:pt x="29" y="192"/>
                    <a:pt x="35" y="192"/>
                  </a:cubicBezTo>
                  <a:cubicBezTo>
                    <a:pt x="40" y="192"/>
                    <a:pt x="46" y="191"/>
                    <a:pt x="51" y="188"/>
                  </a:cubicBezTo>
                  <a:cubicBezTo>
                    <a:pt x="197" y="74"/>
                    <a:pt x="485" y="56"/>
                    <a:pt x="485" y="56"/>
                  </a:cubicBezTo>
                  <a:cubicBezTo>
                    <a:pt x="503" y="56"/>
                    <a:pt x="512" y="42"/>
                    <a:pt x="512" y="29"/>
                  </a:cubicBezTo>
                  <a:cubicBezTo>
                    <a:pt x="512" y="13"/>
                    <a:pt x="502" y="0"/>
                    <a:pt x="4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0"/>
            <p:cNvSpPr/>
            <p:nvPr/>
          </p:nvSpPr>
          <p:spPr>
            <a:xfrm>
              <a:off x="3149433" y="2368622"/>
              <a:ext cx="36348" cy="16492"/>
            </a:xfrm>
            <a:custGeom>
              <a:rect b="b" l="l" r="r" t="t"/>
              <a:pathLst>
                <a:path extrusionOk="0" h="152" w="335">
                  <a:moveTo>
                    <a:pt x="72" y="0"/>
                  </a:moveTo>
                  <a:cubicBezTo>
                    <a:pt x="46" y="0"/>
                    <a:pt x="30" y="4"/>
                    <a:pt x="28" y="4"/>
                  </a:cubicBezTo>
                  <a:cubicBezTo>
                    <a:pt x="10" y="8"/>
                    <a:pt x="1" y="27"/>
                    <a:pt x="5" y="40"/>
                  </a:cubicBezTo>
                  <a:cubicBezTo>
                    <a:pt x="10" y="45"/>
                    <a:pt x="14" y="54"/>
                    <a:pt x="19" y="58"/>
                  </a:cubicBezTo>
                  <a:cubicBezTo>
                    <a:pt x="22" y="58"/>
                    <a:pt x="27" y="61"/>
                    <a:pt x="33" y="61"/>
                  </a:cubicBezTo>
                  <a:cubicBezTo>
                    <a:pt x="36" y="61"/>
                    <a:pt x="39" y="60"/>
                    <a:pt x="42" y="58"/>
                  </a:cubicBezTo>
                  <a:cubicBezTo>
                    <a:pt x="43" y="58"/>
                    <a:pt x="54" y="57"/>
                    <a:pt x="71" y="57"/>
                  </a:cubicBezTo>
                  <a:cubicBezTo>
                    <a:pt x="112" y="57"/>
                    <a:pt x="192" y="68"/>
                    <a:pt x="279" y="145"/>
                  </a:cubicBezTo>
                  <a:cubicBezTo>
                    <a:pt x="285" y="149"/>
                    <a:pt x="293" y="152"/>
                    <a:pt x="299" y="152"/>
                  </a:cubicBezTo>
                  <a:cubicBezTo>
                    <a:pt x="308" y="152"/>
                    <a:pt x="315" y="148"/>
                    <a:pt x="320" y="141"/>
                  </a:cubicBezTo>
                  <a:cubicBezTo>
                    <a:pt x="334" y="132"/>
                    <a:pt x="330" y="113"/>
                    <a:pt x="320" y="100"/>
                  </a:cubicBezTo>
                  <a:cubicBezTo>
                    <a:pt x="220" y="14"/>
                    <a:pt x="126" y="0"/>
                    <a:pt x="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0"/>
            <p:cNvSpPr/>
            <p:nvPr/>
          </p:nvSpPr>
          <p:spPr>
            <a:xfrm>
              <a:off x="5348219" y="3858461"/>
              <a:ext cx="84849" cy="301420"/>
            </a:xfrm>
            <a:custGeom>
              <a:rect b="b" l="l" r="r" t="t"/>
              <a:pathLst>
                <a:path extrusionOk="0" h="2778" w="782">
                  <a:moveTo>
                    <a:pt x="0" y="0"/>
                  </a:moveTo>
                  <a:lnTo>
                    <a:pt x="0" y="2709"/>
                  </a:lnTo>
                  <a:cubicBezTo>
                    <a:pt x="0" y="2746"/>
                    <a:pt x="32" y="2778"/>
                    <a:pt x="73" y="2778"/>
                  </a:cubicBezTo>
                  <a:lnTo>
                    <a:pt x="713" y="2778"/>
                  </a:lnTo>
                  <a:cubicBezTo>
                    <a:pt x="749" y="2778"/>
                    <a:pt x="781" y="2746"/>
                    <a:pt x="781" y="2709"/>
                  </a:cubicBezTo>
                  <a:lnTo>
                    <a:pt x="781" y="0"/>
                  </a:ln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0"/>
            <p:cNvSpPr/>
            <p:nvPr/>
          </p:nvSpPr>
          <p:spPr>
            <a:xfrm>
              <a:off x="5140004" y="3788043"/>
              <a:ext cx="502692" cy="770368"/>
            </a:xfrm>
            <a:custGeom>
              <a:rect b="b" l="l" r="r" t="t"/>
              <a:pathLst>
                <a:path extrusionOk="0" h="7100" w="4633">
                  <a:moveTo>
                    <a:pt x="2102" y="0"/>
                  </a:moveTo>
                  <a:lnTo>
                    <a:pt x="2102" y="6400"/>
                  </a:lnTo>
                  <a:lnTo>
                    <a:pt x="206" y="6400"/>
                  </a:lnTo>
                  <a:cubicBezTo>
                    <a:pt x="92" y="6400"/>
                    <a:pt x="1" y="6492"/>
                    <a:pt x="1" y="6601"/>
                  </a:cubicBezTo>
                  <a:lnTo>
                    <a:pt x="1" y="7099"/>
                  </a:lnTo>
                  <a:lnTo>
                    <a:pt x="361" y="7099"/>
                  </a:lnTo>
                  <a:lnTo>
                    <a:pt x="361" y="6876"/>
                  </a:lnTo>
                  <a:cubicBezTo>
                    <a:pt x="361" y="6812"/>
                    <a:pt x="412" y="6761"/>
                    <a:pt x="476" y="6761"/>
                  </a:cubicBezTo>
                  <a:lnTo>
                    <a:pt x="2006" y="6761"/>
                  </a:lnTo>
                  <a:cubicBezTo>
                    <a:pt x="2061" y="6761"/>
                    <a:pt x="2102" y="6802"/>
                    <a:pt x="2102" y="6857"/>
                  </a:cubicBezTo>
                  <a:lnTo>
                    <a:pt x="2102" y="7099"/>
                  </a:lnTo>
                  <a:lnTo>
                    <a:pt x="2522" y="7099"/>
                  </a:lnTo>
                  <a:lnTo>
                    <a:pt x="2522" y="6857"/>
                  </a:lnTo>
                  <a:cubicBezTo>
                    <a:pt x="2522" y="6802"/>
                    <a:pt x="2563" y="6761"/>
                    <a:pt x="2618" y="6761"/>
                  </a:cubicBezTo>
                  <a:lnTo>
                    <a:pt x="4158" y="6761"/>
                  </a:lnTo>
                  <a:cubicBezTo>
                    <a:pt x="4222" y="6761"/>
                    <a:pt x="4272" y="6812"/>
                    <a:pt x="4272" y="6876"/>
                  </a:cubicBezTo>
                  <a:lnTo>
                    <a:pt x="4272" y="7099"/>
                  </a:lnTo>
                  <a:lnTo>
                    <a:pt x="4633" y="7099"/>
                  </a:lnTo>
                  <a:lnTo>
                    <a:pt x="4633" y="6601"/>
                  </a:lnTo>
                  <a:cubicBezTo>
                    <a:pt x="4633" y="6492"/>
                    <a:pt x="4541" y="6400"/>
                    <a:pt x="4432" y="6400"/>
                  </a:cubicBezTo>
                  <a:lnTo>
                    <a:pt x="2522" y="6400"/>
                  </a:lnTo>
                  <a:lnTo>
                    <a:pt x="2522"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0"/>
            <p:cNvSpPr/>
            <p:nvPr/>
          </p:nvSpPr>
          <p:spPr>
            <a:xfrm>
              <a:off x="5101812" y="4534970"/>
              <a:ext cx="116640" cy="116640"/>
            </a:xfrm>
            <a:custGeom>
              <a:rect b="b" l="l" r="r" t="t"/>
              <a:pathLst>
                <a:path extrusionOk="0" h="1075" w="1075">
                  <a:moveTo>
                    <a:pt x="540" y="1"/>
                  </a:moveTo>
                  <a:cubicBezTo>
                    <a:pt x="243" y="1"/>
                    <a:pt x="1" y="243"/>
                    <a:pt x="1" y="535"/>
                  </a:cubicBezTo>
                  <a:cubicBezTo>
                    <a:pt x="1" y="832"/>
                    <a:pt x="243" y="1074"/>
                    <a:pt x="540" y="1074"/>
                  </a:cubicBezTo>
                  <a:cubicBezTo>
                    <a:pt x="837" y="1074"/>
                    <a:pt x="1074" y="832"/>
                    <a:pt x="1074" y="535"/>
                  </a:cubicBezTo>
                  <a:cubicBezTo>
                    <a:pt x="1074" y="243"/>
                    <a:pt x="837" y="1"/>
                    <a:pt x="540" y="1"/>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0"/>
            <p:cNvSpPr/>
            <p:nvPr/>
          </p:nvSpPr>
          <p:spPr>
            <a:xfrm>
              <a:off x="5127092" y="4559817"/>
              <a:ext cx="66512" cy="66946"/>
            </a:xfrm>
            <a:custGeom>
              <a:rect b="b" l="l" r="r" t="t"/>
              <a:pathLst>
                <a:path extrusionOk="0" h="617" w="613">
                  <a:moveTo>
                    <a:pt x="307" y="0"/>
                  </a:moveTo>
                  <a:cubicBezTo>
                    <a:pt x="138" y="0"/>
                    <a:pt x="1" y="137"/>
                    <a:pt x="1" y="306"/>
                  </a:cubicBezTo>
                  <a:cubicBezTo>
                    <a:pt x="1" y="475"/>
                    <a:pt x="138" y="617"/>
                    <a:pt x="307" y="617"/>
                  </a:cubicBezTo>
                  <a:cubicBezTo>
                    <a:pt x="476" y="617"/>
                    <a:pt x="613" y="475"/>
                    <a:pt x="613" y="306"/>
                  </a:cubicBezTo>
                  <a:cubicBezTo>
                    <a:pt x="613" y="137"/>
                    <a:pt x="476" y="0"/>
                    <a:pt x="307" y="0"/>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0"/>
            <p:cNvSpPr/>
            <p:nvPr/>
          </p:nvSpPr>
          <p:spPr>
            <a:xfrm>
              <a:off x="5333354" y="4534970"/>
              <a:ext cx="116098" cy="116640"/>
            </a:xfrm>
            <a:custGeom>
              <a:rect b="b" l="l" r="r" t="t"/>
              <a:pathLst>
                <a:path extrusionOk="0" h="1075" w="1070">
                  <a:moveTo>
                    <a:pt x="535" y="1"/>
                  </a:moveTo>
                  <a:cubicBezTo>
                    <a:pt x="238" y="1"/>
                    <a:pt x="0" y="243"/>
                    <a:pt x="0" y="535"/>
                  </a:cubicBezTo>
                  <a:cubicBezTo>
                    <a:pt x="0" y="832"/>
                    <a:pt x="238" y="1074"/>
                    <a:pt x="535" y="1074"/>
                  </a:cubicBezTo>
                  <a:cubicBezTo>
                    <a:pt x="832" y="1074"/>
                    <a:pt x="1069" y="832"/>
                    <a:pt x="1069" y="535"/>
                  </a:cubicBezTo>
                  <a:cubicBezTo>
                    <a:pt x="1069" y="243"/>
                    <a:pt x="832" y="1"/>
                    <a:pt x="535" y="1"/>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0"/>
            <p:cNvSpPr/>
            <p:nvPr/>
          </p:nvSpPr>
          <p:spPr>
            <a:xfrm>
              <a:off x="5358092" y="4559817"/>
              <a:ext cx="66512" cy="66946"/>
            </a:xfrm>
            <a:custGeom>
              <a:rect b="b" l="l" r="r" t="t"/>
              <a:pathLst>
                <a:path extrusionOk="0" h="617" w="613">
                  <a:moveTo>
                    <a:pt x="307" y="0"/>
                  </a:moveTo>
                  <a:cubicBezTo>
                    <a:pt x="138" y="0"/>
                    <a:pt x="1" y="137"/>
                    <a:pt x="1" y="306"/>
                  </a:cubicBezTo>
                  <a:cubicBezTo>
                    <a:pt x="1" y="475"/>
                    <a:pt x="138" y="617"/>
                    <a:pt x="307" y="617"/>
                  </a:cubicBezTo>
                  <a:cubicBezTo>
                    <a:pt x="476" y="617"/>
                    <a:pt x="613" y="475"/>
                    <a:pt x="613" y="306"/>
                  </a:cubicBezTo>
                  <a:cubicBezTo>
                    <a:pt x="613" y="137"/>
                    <a:pt x="476" y="0"/>
                    <a:pt x="307" y="0"/>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0"/>
            <p:cNvSpPr/>
            <p:nvPr/>
          </p:nvSpPr>
          <p:spPr>
            <a:xfrm>
              <a:off x="5565331" y="4534970"/>
              <a:ext cx="116098" cy="116640"/>
            </a:xfrm>
            <a:custGeom>
              <a:rect b="b" l="l" r="r" t="t"/>
              <a:pathLst>
                <a:path extrusionOk="0" h="1075" w="1070">
                  <a:moveTo>
                    <a:pt x="535" y="1"/>
                  </a:moveTo>
                  <a:cubicBezTo>
                    <a:pt x="238" y="1"/>
                    <a:pt x="0" y="243"/>
                    <a:pt x="0" y="535"/>
                  </a:cubicBezTo>
                  <a:cubicBezTo>
                    <a:pt x="0" y="832"/>
                    <a:pt x="238" y="1074"/>
                    <a:pt x="535" y="1074"/>
                  </a:cubicBezTo>
                  <a:cubicBezTo>
                    <a:pt x="831" y="1074"/>
                    <a:pt x="1069" y="832"/>
                    <a:pt x="1069" y="535"/>
                  </a:cubicBezTo>
                  <a:cubicBezTo>
                    <a:pt x="1069" y="243"/>
                    <a:pt x="831" y="1"/>
                    <a:pt x="535" y="1"/>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0"/>
            <p:cNvSpPr/>
            <p:nvPr/>
          </p:nvSpPr>
          <p:spPr>
            <a:xfrm>
              <a:off x="5590069" y="4559817"/>
              <a:ext cx="66512" cy="66946"/>
            </a:xfrm>
            <a:custGeom>
              <a:rect b="b" l="l" r="r" t="t"/>
              <a:pathLst>
                <a:path extrusionOk="0" h="617" w="613">
                  <a:moveTo>
                    <a:pt x="307" y="0"/>
                  </a:moveTo>
                  <a:cubicBezTo>
                    <a:pt x="138" y="0"/>
                    <a:pt x="0" y="137"/>
                    <a:pt x="0" y="306"/>
                  </a:cubicBezTo>
                  <a:cubicBezTo>
                    <a:pt x="0" y="475"/>
                    <a:pt x="138" y="617"/>
                    <a:pt x="307" y="617"/>
                  </a:cubicBezTo>
                  <a:cubicBezTo>
                    <a:pt x="476" y="617"/>
                    <a:pt x="613" y="475"/>
                    <a:pt x="613" y="306"/>
                  </a:cubicBezTo>
                  <a:cubicBezTo>
                    <a:pt x="613" y="137"/>
                    <a:pt x="476" y="0"/>
                    <a:pt x="307" y="0"/>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0"/>
            <p:cNvSpPr/>
            <p:nvPr/>
          </p:nvSpPr>
          <p:spPr>
            <a:xfrm>
              <a:off x="5128611" y="2702049"/>
              <a:ext cx="991930" cy="1175299"/>
            </a:xfrm>
            <a:custGeom>
              <a:rect b="b" l="l" r="r" t="t"/>
              <a:pathLst>
                <a:path extrusionOk="0" h="10832" w="9142">
                  <a:moveTo>
                    <a:pt x="3089" y="1"/>
                  </a:moveTo>
                  <a:cubicBezTo>
                    <a:pt x="2778" y="1"/>
                    <a:pt x="2504" y="215"/>
                    <a:pt x="2431" y="517"/>
                  </a:cubicBezTo>
                  <a:lnTo>
                    <a:pt x="106" y="9991"/>
                  </a:lnTo>
                  <a:cubicBezTo>
                    <a:pt x="0" y="10421"/>
                    <a:pt x="325" y="10832"/>
                    <a:pt x="763" y="10832"/>
                  </a:cubicBezTo>
                  <a:lnTo>
                    <a:pt x="6104" y="10832"/>
                  </a:lnTo>
                  <a:cubicBezTo>
                    <a:pt x="6414" y="10832"/>
                    <a:pt x="6688" y="10617"/>
                    <a:pt x="6761" y="10311"/>
                  </a:cubicBezTo>
                  <a:lnTo>
                    <a:pt x="9036" y="836"/>
                  </a:lnTo>
                  <a:cubicBezTo>
                    <a:pt x="9141" y="412"/>
                    <a:pt x="8817" y="1"/>
                    <a:pt x="83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0"/>
            <p:cNvSpPr/>
            <p:nvPr/>
          </p:nvSpPr>
          <p:spPr>
            <a:xfrm>
              <a:off x="5064704" y="2702049"/>
              <a:ext cx="991930" cy="1175299"/>
            </a:xfrm>
            <a:custGeom>
              <a:rect b="b" l="l" r="r" t="t"/>
              <a:pathLst>
                <a:path extrusionOk="0" h="10832" w="9142">
                  <a:moveTo>
                    <a:pt x="3093" y="1"/>
                  </a:moveTo>
                  <a:cubicBezTo>
                    <a:pt x="2778" y="1"/>
                    <a:pt x="2504" y="215"/>
                    <a:pt x="2430" y="517"/>
                  </a:cubicBezTo>
                  <a:lnTo>
                    <a:pt x="105" y="9991"/>
                  </a:lnTo>
                  <a:cubicBezTo>
                    <a:pt x="0" y="10421"/>
                    <a:pt x="325" y="10832"/>
                    <a:pt x="768" y="10832"/>
                  </a:cubicBezTo>
                  <a:lnTo>
                    <a:pt x="6103" y="10832"/>
                  </a:lnTo>
                  <a:cubicBezTo>
                    <a:pt x="6419" y="10832"/>
                    <a:pt x="6693" y="10617"/>
                    <a:pt x="6766" y="10311"/>
                  </a:cubicBezTo>
                  <a:lnTo>
                    <a:pt x="9041" y="836"/>
                  </a:lnTo>
                  <a:cubicBezTo>
                    <a:pt x="9141" y="412"/>
                    <a:pt x="8817" y="1"/>
                    <a:pt x="83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0"/>
            <p:cNvSpPr/>
            <p:nvPr/>
          </p:nvSpPr>
          <p:spPr>
            <a:xfrm>
              <a:off x="5122644" y="2752068"/>
              <a:ext cx="876483" cy="1075260"/>
            </a:xfrm>
            <a:custGeom>
              <a:rect b="b" l="l" r="r" t="t"/>
              <a:pathLst>
                <a:path extrusionOk="0" h="9910" w="8078">
                  <a:moveTo>
                    <a:pt x="7844" y="60"/>
                  </a:moveTo>
                  <a:cubicBezTo>
                    <a:pt x="7913" y="60"/>
                    <a:pt x="7949" y="97"/>
                    <a:pt x="7968" y="120"/>
                  </a:cubicBezTo>
                  <a:cubicBezTo>
                    <a:pt x="7986" y="143"/>
                    <a:pt x="8013" y="188"/>
                    <a:pt x="8000" y="257"/>
                  </a:cubicBezTo>
                  <a:lnTo>
                    <a:pt x="5725" y="9731"/>
                  </a:lnTo>
                  <a:cubicBezTo>
                    <a:pt x="5706" y="9800"/>
                    <a:pt x="5642" y="9850"/>
                    <a:pt x="5569" y="9850"/>
                  </a:cubicBezTo>
                  <a:lnTo>
                    <a:pt x="234" y="9850"/>
                  </a:lnTo>
                  <a:cubicBezTo>
                    <a:pt x="165" y="9850"/>
                    <a:pt x="124" y="9813"/>
                    <a:pt x="106" y="9791"/>
                  </a:cubicBezTo>
                  <a:cubicBezTo>
                    <a:pt x="87" y="9768"/>
                    <a:pt x="60" y="9717"/>
                    <a:pt x="78" y="9653"/>
                  </a:cubicBezTo>
                  <a:lnTo>
                    <a:pt x="2404" y="179"/>
                  </a:lnTo>
                  <a:cubicBezTo>
                    <a:pt x="2422" y="111"/>
                    <a:pt x="2486" y="60"/>
                    <a:pt x="2559" y="60"/>
                  </a:cubicBezTo>
                  <a:close/>
                  <a:moveTo>
                    <a:pt x="2559" y="1"/>
                  </a:moveTo>
                  <a:cubicBezTo>
                    <a:pt x="2458" y="1"/>
                    <a:pt x="2372" y="69"/>
                    <a:pt x="2349" y="165"/>
                  </a:cubicBezTo>
                  <a:lnTo>
                    <a:pt x="24" y="9640"/>
                  </a:lnTo>
                  <a:cubicBezTo>
                    <a:pt x="1" y="9731"/>
                    <a:pt x="37" y="9795"/>
                    <a:pt x="60" y="9827"/>
                  </a:cubicBezTo>
                  <a:cubicBezTo>
                    <a:pt x="87" y="9854"/>
                    <a:pt x="142" y="9909"/>
                    <a:pt x="234" y="9909"/>
                  </a:cubicBezTo>
                  <a:lnTo>
                    <a:pt x="5569" y="9909"/>
                  </a:lnTo>
                  <a:cubicBezTo>
                    <a:pt x="5670" y="9909"/>
                    <a:pt x="5757" y="9841"/>
                    <a:pt x="5779" y="9740"/>
                  </a:cubicBezTo>
                  <a:lnTo>
                    <a:pt x="8054" y="270"/>
                  </a:lnTo>
                  <a:cubicBezTo>
                    <a:pt x="8077" y="179"/>
                    <a:pt x="8036" y="115"/>
                    <a:pt x="8013" y="83"/>
                  </a:cubicBezTo>
                  <a:cubicBezTo>
                    <a:pt x="7990" y="56"/>
                    <a:pt x="7936" y="1"/>
                    <a:pt x="7844" y="1"/>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0"/>
            <p:cNvSpPr/>
            <p:nvPr/>
          </p:nvSpPr>
          <p:spPr>
            <a:xfrm>
              <a:off x="4802021" y="3787501"/>
              <a:ext cx="1067231" cy="120546"/>
            </a:xfrm>
            <a:custGeom>
              <a:rect b="b" l="l" r="r" t="t"/>
              <a:pathLst>
                <a:path extrusionOk="0" h="1111" w="9836">
                  <a:moveTo>
                    <a:pt x="260" y="1"/>
                  </a:moveTo>
                  <a:lnTo>
                    <a:pt x="0" y="1111"/>
                  </a:lnTo>
                  <a:lnTo>
                    <a:pt x="8967" y="1111"/>
                  </a:lnTo>
                  <a:cubicBezTo>
                    <a:pt x="9324" y="1111"/>
                    <a:pt x="9634" y="864"/>
                    <a:pt x="9717" y="517"/>
                  </a:cubicBezTo>
                  <a:lnTo>
                    <a:pt x="9835" y="1"/>
                  </a:ln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0"/>
            <p:cNvSpPr/>
            <p:nvPr/>
          </p:nvSpPr>
          <p:spPr>
            <a:xfrm>
              <a:off x="4747988" y="3787501"/>
              <a:ext cx="1058767" cy="120546"/>
            </a:xfrm>
            <a:custGeom>
              <a:rect b="b" l="l" r="r" t="t"/>
              <a:pathLst>
                <a:path extrusionOk="0" h="1111" w="9758">
                  <a:moveTo>
                    <a:pt x="621" y="1"/>
                  </a:moveTo>
                  <a:cubicBezTo>
                    <a:pt x="366" y="1"/>
                    <a:pt x="142" y="179"/>
                    <a:pt x="82" y="430"/>
                  </a:cubicBezTo>
                  <a:cubicBezTo>
                    <a:pt x="0" y="777"/>
                    <a:pt x="265" y="1111"/>
                    <a:pt x="621" y="1111"/>
                  </a:cubicBezTo>
                  <a:lnTo>
                    <a:pt x="8890" y="1111"/>
                  </a:lnTo>
                  <a:cubicBezTo>
                    <a:pt x="9246" y="1111"/>
                    <a:pt x="9557" y="864"/>
                    <a:pt x="9634" y="517"/>
                  </a:cubicBezTo>
                  <a:lnTo>
                    <a:pt x="975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0"/>
            <p:cNvSpPr/>
            <p:nvPr/>
          </p:nvSpPr>
          <p:spPr>
            <a:xfrm>
              <a:off x="4390583" y="4358980"/>
              <a:ext cx="129986" cy="89840"/>
            </a:xfrm>
            <a:custGeom>
              <a:rect b="b" l="l" r="r" t="t"/>
              <a:pathLst>
                <a:path extrusionOk="0" h="828" w="1198">
                  <a:moveTo>
                    <a:pt x="233" y="1"/>
                  </a:moveTo>
                  <a:lnTo>
                    <a:pt x="0" y="563"/>
                  </a:lnTo>
                  <a:lnTo>
                    <a:pt x="964" y="828"/>
                  </a:lnTo>
                  <a:lnTo>
                    <a:pt x="1197" y="266"/>
                  </a:lnTo>
                  <a:lnTo>
                    <a:pt x="233" y="1"/>
                  </a:ln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0"/>
            <p:cNvSpPr/>
            <p:nvPr/>
          </p:nvSpPr>
          <p:spPr>
            <a:xfrm>
              <a:off x="4091227" y="4397389"/>
              <a:ext cx="424896" cy="223949"/>
            </a:xfrm>
            <a:custGeom>
              <a:rect b="b" l="l" r="r" t="t"/>
              <a:pathLst>
                <a:path extrusionOk="0" h="2064" w="3916">
                  <a:moveTo>
                    <a:pt x="2762" y="0"/>
                  </a:moveTo>
                  <a:cubicBezTo>
                    <a:pt x="2740" y="0"/>
                    <a:pt x="2718" y="4"/>
                    <a:pt x="2695" y="12"/>
                  </a:cubicBezTo>
                  <a:cubicBezTo>
                    <a:pt x="2695" y="12"/>
                    <a:pt x="2577" y="58"/>
                    <a:pt x="2230" y="232"/>
                  </a:cubicBezTo>
                  <a:cubicBezTo>
                    <a:pt x="1882" y="410"/>
                    <a:pt x="1362" y="446"/>
                    <a:pt x="914" y="506"/>
                  </a:cubicBezTo>
                  <a:cubicBezTo>
                    <a:pt x="329" y="579"/>
                    <a:pt x="124" y="757"/>
                    <a:pt x="55" y="899"/>
                  </a:cubicBezTo>
                  <a:cubicBezTo>
                    <a:pt x="0" y="1013"/>
                    <a:pt x="32" y="1104"/>
                    <a:pt x="32" y="1104"/>
                  </a:cubicBezTo>
                  <a:lnTo>
                    <a:pt x="3545" y="2064"/>
                  </a:lnTo>
                  <a:cubicBezTo>
                    <a:pt x="3586" y="2027"/>
                    <a:pt x="3618" y="1963"/>
                    <a:pt x="3646" y="1881"/>
                  </a:cubicBezTo>
                  <a:cubicBezTo>
                    <a:pt x="3746" y="1588"/>
                    <a:pt x="3783" y="1091"/>
                    <a:pt x="3815" y="775"/>
                  </a:cubicBezTo>
                  <a:cubicBezTo>
                    <a:pt x="3819" y="739"/>
                    <a:pt x="3824" y="707"/>
                    <a:pt x="3828" y="675"/>
                  </a:cubicBezTo>
                  <a:cubicBezTo>
                    <a:pt x="3833" y="625"/>
                    <a:pt x="3842" y="579"/>
                    <a:pt x="3851" y="551"/>
                  </a:cubicBezTo>
                  <a:cubicBezTo>
                    <a:pt x="3915" y="305"/>
                    <a:pt x="3691" y="287"/>
                    <a:pt x="3691" y="287"/>
                  </a:cubicBezTo>
                  <a:cubicBezTo>
                    <a:pt x="3615" y="329"/>
                    <a:pt x="3544" y="346"/>
                    <a:pt x="3478" y="346"/>
                  </a:cubicBezTo>
                  <a:cubicBezTo>
                    <a:pt x="3181" y="346"/>
                    <a:pt x="2973" y="0"/>
                    <a:pt x="27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0"/>
            <p:cNvSpPr/>
            <p:nvPr/>
          </p:nvSpPr>
          <p:spPr>
            <a:xfrm>
              <a:off x="4091227" y="4494824"/>
              <a:ext cx="395600" cy="126514"/>
            </a:xfrm>
            <a:custGeom>
              <a:rect b="b" l="l" r="r" t="t"/>
              <a:pathLst>
                <a:path extrusionOk="0" h="1166" w="3646">
                  <a:moveTo>
                    <a:pt x="55" y="1"/>
                  </a:moveTo>
                  <a:cubicBezTo>
                    <a:pt x="0" y="115"/>
                    <a:pt x="32" y="206"/>
                    <a:pt x="32" y="206"/>
                  </a:cubicBezTo>
                  <a:lnTo>
                    <a:pt x="3545" y="1166"/>
                  </a:lnTo>
                  <a:cubicBezTo>
                    <a:pt x="3586" y="1129"/>
                    <a:pt x="3618" y="1065"/>
                    <a:pt x="3646" y="983"/>
                  </a:cubicBezTo>
                  <a:lnTo>
                    <a:pt x="55" y="1"/>
                  </a:lnTo>
                  <a:close/>
                </a:path>
              </a:pathLst>
            </a:custGeom>
            <a:solidFill>
              <a:srgbClr val="053D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0"/>
            <p:cNvSpPr/>
            <p:nvPr/>
          </p:nvSpPr>
          <p:spPr>
            <a:xfrm>
              <a:off x="4305301" y="4421802"/>
              <a:ext cx="37325" cy="25390"/>
            </a:xfrm>
            <a:custGeom>
              <a:rect b="b" l="l" r="r" t="t"/>
              <a:pathLst>
                <a:path extrusionOk="0" h="234" w="344">
                  <a:moveTo>
                    <a:pt x="70" y="0"/>
                  </a:moveTo>
                  <a:cubicBezTo>
                    <a:pt x="49" y="0"/>
                    <a:pt x="28" y="11"/>
                    <a:pt x="19" y="30"/>
                  </a:cubicBezTo>
                  <a:cubicBezTo>
                    <a:pt x="1" y="62"/>
                    <a:pt x="10" y="98"/>
                    <a:pt x="42" y="112"/>
                  </a:cubicBezTo>
                  <a:lnTo>
                    <a:pt x="247" y="226"/>
                  </a:lnTo>
                  <a:cubicBezTo>
                    <a:pt x="247" y="231"/>
                    <a:pt x="252" y="231"/>
                    <a:pt x="261" y="231"/>
                  </a:cubicBezTo>
                  <a:cubicBezTo>
                    <a:pt x="267" y="233"/>
                    <a:pt x="273" y="234"/>
                    <a:pt x="279" y="234"/>
                  </a:cubicBezTo>
                  <a:cubicBezTo>
                    <a:pt x="297" y="234"/>
                    <a:pt x="315" y="224"/>
                    <a:pt x="325" y="203"/>
                  </a:cubicBezTo>
                  <a:cubicBezTo>
                    <a:pt x="343" y="176"/>
                    <a:pt x="334" y="139"/>
                    <a:pt x="302" y="121"/>
                  </a:cubicBezTo>
                  <a:lnTo>
                    <a:pt x="97" y="7"/>
                  </a:lnTo>
                  <a:cubicBezTo>
                    <a:pt x="88" y="2"/>
                    <a:pt x="79" y="0"/>
                    <a:pt x="7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0"/>
            <p:cNvSpPr/>
            <p:nvPr/>
          </p:nvSpPr>
          <p:spPr>
            <a:xfrm>
              <a:off x="4333077" y="4409650"/>
              <a:ext cx="37325" cy="25607"/>
            </a:xfrm>
            <a:custGeom>
              <a:rect b="b" l="l" r="r" t="t"/>
              <a:pathLst>
                <a:path extrusionOk="0" h="236" w="344">
                  <a:moveTo>
                    <a:pt x="69" y="1"/>
                  </a:moveTo>
                  <a:cubicBezTo>
                    <a:pt x="48" y="1"/>
                    <a:pt x="27" y="13"/>
                    <a:pt x="14" y="32"/>
                  </a:cubicBezTo>
                  <a:cubicBezTo>
                    <a:pt x="1" y="59"/>
                    <a:pt x="10" y="96"/>
                    <a:pt x="37" y="114"/>
                  </a:cubicBezTo>
                  <a:lnTo>
                    <a:pt x="243" y="228"/>
                  </a:lnTo>
                  <a:cubicBezTo>
                    <a:pt x="247" y="228"/>
                    <a:pt x="252" y="233"/>
                    <a:pt x="256" y="233"/>
                  </a:cubicBezTo>
                  <a:cubicBezTo>
                    <a:pt x="262" y="235"/>
                    <a:pt x="268" y="236"/>
                    <a:pt x="274" y="236"/>
                  </a:cubicBezTo>
                  <a:cubicBezTo>
                    <a:pt x="295" y="236"/>
                    <a:pt x="314" y="223"/>
                    <a:pt x="325" y="205"/>
                  </a:cubicBezTo>
                  <a:cubicBezTo>
                    <a:pt x="343" y="178"/>
                    <a:pt x="329" y="137"/>
                    <a:pt x="302" y="123"/>
                  </a:cubicBezTo>
                  <a:lnTo>
                    <a:pt x="96" y="9"/>
                  </a:lnTo>
                  <a:cubicBezTo>
                    <a:pt x="88" y="3"/>
                    <a:pt x="78" y="1"/>
                    <a:pt x="6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0"/>
            <p:cNvSpPr/>
            <p:nvPr/>
          </p:nvSpPr>
          <p:spPr>
            <a:xfrm>
              <a:off x="4277524" y="4428963"/>
              <a:ext cx="37325" cy="25607"/>
            </a:xfrm>
            <a:custGeom>
              <a:rect b="b" l="l" r="r" t="t"/>
              <a:pathLst>
                <a:path extrusionOk="0" h="236" w="344">
                  <a:moveTo>
                    <a:pt x="74" y="1"/>
                  </a:moveTo>
                  <a:cubicBezTo>
                    <a:pt x="53" y="1"/>
                    <a:pt x="32" y="13"/>
                    <a:pt x="19" y="32"/>
                  </a:cubicBezTo>
                  <a:cubicBezTo>
                    <a:pt x="1" y="59"/>
                    <a:pt x="15" y="96"/>
                    <a:pt x="42" y="114"/>
                  </a:cubicBezTo>
                  <a:lnTo>
                    <a:pt x="248" y="228"/>
                  </a:lnTo>
                  <a:cubicBezTo>
                    <a:pt x="252" y="233"/>
                    <a:pt x="257" y="233"/>
                    <a:pt x="261" y="233"/>
                  </a:cubicBezTo>
                  <a:cubicBezTo>
                    <a:pt x="267" y="235"/>
                    <a:pt x="273" y="236"/>
                    <a:pt x="279" y="236"/>
                  </a:cubicBezTo>
                  <a:cubicBezTo>
                    <a:pt x="300" y="236"/>
                    <a:pt x="319" y="224"/>
                    <a:pt x="330" y="206"/>
                  </a:cubicBezTo>
                  <a:cubicBezTo>
                    <a:pt x="344" y="178"/>
                    <a:pt x="334" y="142"/>
                    <a:pt x="307" y="123"/>
                  </a:cubicBezTo>
                  <a:lnTo>
                    <a:pt x="101" y="9"/>
                  </a:lnTo>
                  <a:cubicBezTo>
                    <a:pt x="93" y="3"/>
                    <a:pt x="83" y="1"/>
                    <a:pt x="7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0"/>
            <p:cNvSpPr/>
            <p:nvPr/>
          </p:nvSpPr>
          <p:spPr>
            <a:xfrm>
              <a:off x="4250291" y="4435799"/>
              <a:ext cx="37325" cy="25715"/>
            </a:xfrm>
            <a:custGeom>
              <a:rect b="b" l="l" r="r" t="t"/>
              <a:pathLst>
                <a:path extrusionOk="0" h="237" w="344">
                  <a:moveTo>
                    <a:pt x="68" y="1"/>
                  </a:moveTo>
                  <a:cubicBezTo>
                    <a:pt x="47" y="1"/>
                    <a:pt x="28" y="12"/>
                    <a:pt x="19" y="33"/>
                  </a:cubicBezTo>
                  <a:cubicBezTo>
                    <a:pt x="1" y="60"/>
                    <a:pt x="10" y="97"/>
                    <a:pt x="42" y="115"/>
                  </a:cubicBezTo>
                  <a:lnTo>
                    <a:pt x="247" y="229"/>
                  </a:lnTo>
                  <a:cubicBezTo>
                    <a:pt x="252" y="229"/>
                    <a:pt x="256" y="234"/>
                    <a:pt x="261" y="234"/>
                  </a:cubicBezTo>
                  <a:cubicBezTo>
                    <a:pt x="266" y="236"/>
                    <a:pt x="271" y="237"/>
                    <a:pt x="276" y="237"/>
                  </a:cubicBezTo>
                  <a:cubicBezTo>
                    <a:pt x="295" y="237"/>
                    <a:pt x="314" y="225"/>
                    <a:pt x="325" y="207"/>
                  </a:cubicBezTo>
                  <a:cubicBezTo>
                    <a:pt x="343" y="175"/>
                    <a:pt x="334" y="138"/>
                    <a:pt x="302" y="124"/>
                  </a:cubicBezTo>
                  <a:lnTo>
                    <a:pt x="101" y="10"/>
                  </a:lnTo>
                  <a:cubicBezTo>
                    <a:pt x="90" y="4"/>
                    <a:pt x="79" y="1"/>
                    <a:pt x="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0"/>
            <p:cNvSpPr/>
            <p:nvPr/>
          </p:nvSpPr>
          <p:spPr>
            <a:xfrm>
              <a:off x="4221104" y="4441116"/>
              <a:ext cx="37216" cy="25715"/>
            </a:xfrm>
            <a:custGeom>
              <a:rect b="b" l="l" r="r" t="t"/>
              <a:pathLst>
                <a:path extrusionOk="0" h="237" w="343">
                  <a:moveTo>
                    <a:pt x="69" y="1"/>
                  </a:moveTo>
                  <a:cubicBezTo>
                    <a:pt x="48" y="1"/>
                    <a:pt x="28" y="11"/>
                    <a:pt x="18" y="30"/>
                  </a:cubicBezTo>
                  <a:cubicBezTo>
                    <a:pt x="0" y="62"/>
                    <a:pt x="9" y="98"/>
                    <a:pt x="41" y="112"/>
                  </a:cubicBezTo>
                  <a:lnTo>
                    <a:pt x="242" y="226"/>
                  </a:lnTo>
                  <a:cubicBezTo>
                    <a:pt x="247" y="231"/>
                    <a:pt x="251" y="231"/>
                    <a:pt x="256" y="235"/>
                  </a:cubicBezTo>
                  <a:cubicBezTo>
                    <a:pt x="260" y="236"/>
                    <a:pt x="265" y="236"/>
                    <a:pt x="269" y="236"/>
                  </a:cubicBezTo>
                  <a:cubicBezTo>
                    <a:pt x="292" y="236"/>
                    <a:pt x="313" y="226"/>
                    <a:pt x="324" y="203"/>
                  </a:cubicBezTo>
                  <a:cubicBezTo>
                    <a:pt x="343" y="176"/>
                    <a:pt x="334" y="139"/>
                    <a:pt x="302" y="121"/>
                  </a:cubicBezTo>
                  <a:lnTo>
                    <a:pt x="96" y="7"/>
                  </a:lnTo>
                  <a:cubicBezTo>
                    <a:pt x="88" y="3"/>
                    <a:pt x="78" y="1"/>
                    <a:pt x="6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0"/>
            <p:cNvSpPr/>
            <p:nvPr/>
          </p:nvSpPr>
          <p:spPr>
            <a:xfrm>
              <a:off x="4189855" y="4443828"/>
              <a:ext cx="37216" cy="25607"/>
            </a:xfrm>
            <a:custGeom>
              <a:rect b="b" l="l" r="r" t="t"/>
              <a:pathLst>
                <a:path extrusionOk="0" h="236" w="343">
                  <a:moveTo>
                    <a:pt x="70" y="1"/>
                  </a:moveTo>
                  <a:cubicBezTo>
                    <a:pt x="48" y="1"/>
                    <a:pt x="28" y="13"/>
                    <a:pt x="19" y="32"/>
                  </a:cubicBezTo>
                  <a:cubicBezTo>
                    <a:pt x="0" y="60"/>
                    <a:pt x="14" y="96"/>
                    <a:pt x="41" y="114"/>
                  </a:cubicBezTo>
                  <a:lnTo>
                    <a:pt x="247" y="229"/>
                  </a:lnTo>
                  <a:cubicBezTo>
                    <a:pt x="252" y="233"/>
                    <a:pt x="256" y="233"/>
                    <a:pt x="261" y="233"/>
                  </a:cubicBezTo>
                  <a:cubicBezTo>
                    <a:pt x="267" y="235"/>
                    <a:pt x="272" y="236"/>
                    <a:pt x="278" y="236"/>
                  </a:cubicBezTo>
                  <a:cubicBezTo>
                    <a:pt x="299" y="236"/>
                    <a:pt x="318" y="224"/>
                    <a:pt x="329" y="206"/>
                  </a:cubicBezTo>
                  <a:cubicBezTo>
                    <a:pt x="343" y="178"/>
                    <a:pt x="334" y="142"/>
                    <a:pt x="306" y="123"/>
                  </a:cubicBezTo>
                  <a:lnTo>
                    <a:pt x="101" y="9"/>
                  </a:lnTo>
                  <a:cubicBezTo>
                    <a:pt x="91" y="4"/>
                    <a:pt x="80" y="1"/>
                    <a:pt x="7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0"/>
            <p:cNvSpPr/>
            <p:nvPr/>
          </p:nvSpPr>
          <p:spPr>
            <a:xfrm>
              <a:off x="4405990" y="3444526"/>
              <a:ext cx="951241" cy="952760"/>
            </a:xfrm>
            <a:custGeom>
              <a:rect b="b" l="l" r="r" t="t"/>
              <a:pathLst>
                <a:path extrusionOk="0" h="8781" w="8767">
                  <a:moveTo>
                    <a:pt x="6798" y="1"/>
                  </a:moveTo>
                  <a:cubicBezTo>
                    <a:pt x="6798" y="1"/>
                    <a:pt x="2467" y="1097"/>
                    <a:pt x="1887" y="1590"/>
                  </a:cubicBezTo>
                  <a:cubicBezTo>
                    <a:pt x="1307" y="2084"/>
                    <a:pt x="14" y="8091"/>
                    <a:pt x="5" y="8429"/>
                  </a:cubicBezTo>
                  <a:cubicBezTo>
                    <a:pt x="0" y="8461"/>
                    <a:pt x="1133" y="8781"/>
                    <a:pt x="1133" y="8781"/>
                  </a:cubicBezTo>
                  <a:cubicBezTo>
                    <a:pt x="1133" y="8781"/>
                    <a:pt x="3353" y="4130"/>
                    <a:pt x="3476" y="3459"/>
                  </a:cubicBezTo>
                  <a:cubicBezTo>
                    <a:pt x="3476" y="3459"/>
                    <a:pt x="6021" y="3153"/>
                    <a:pt x="7181" y="2481"/>
                  </a:cubicBezTo>
                  <a:cubicBezTo>
                    <a:pt x="8337" y="1810"/>
                    <a:pt x="8766" y="1120"/>
                    <a:pt x="8766" y="1120"/>
                  </a:cubicBezTo>
                  <a:lnTo>
                    <a:pt x="6798"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0"/>
            <p:cNvSpPr/>
            <p:nvPr/>
          </p:nvSpPr>
          <p:spPr>
            <a:xfrm>
              <a:off x="4604874" y="3620191"/>
              <a:ext cx="58808" cy="49911"/>
            </a:xfrm>
            <a:custGeom>
              <a:rect b="b" l="l" r="r" t="t"/>
              <a:pathLst>
                <a:path extrusionOk="0" h="460" w="542">
                  <a:moveTo>
                    <a:pt x="41" y="1"/>
                  </a:moveTo>
                  <a:cubicBezTo>
                    <a:pt x="22" y="1"/>
                    <a:pt x="0" y="24"/>
                    <a:pt x="13" y="49"/>
                  </a:cubicBezTo>
                  <a:cubicBezTo>
                    <a:pt x="104" y="245"/>
                    <a:pt x="287" y="369"/>
                    <a:pt x="479" y="456"/>
                  </a:cubicBezTo>
                  <a:cubicBezTo>
                    <a:pt x="484" y="458"/>
                    <a:pt x="489" y="459"/>
                    <a:pt x="493" y="459"/>
                  </a:cubicBezTo>
                  <a:cubicBezTo>
                    <a:pt x="523" y="459"/>
                    <a:pt x="542" y="417"/>
                    <a:pt x="511" y="401"/>
                  </a:cubicBezTo>
                  <a:cubicBezTo>
                    <a:pt x="323" y="319"/>
                    <a:pt x="154" y="204"/>
                    <a:pt x="63" y="17"/>
                  </a:cubicBezTo>
                  <a:cubicBezTo>
                    <a:pt x="59" y="6"/>
                    <a:pt x="50" y="1"/>
                    <a:pt x="41" y="1"/>
                  </a:cubicBezTo>
                  <a:close/>
                </a:path>
              </a:pathLst>
            </a:custGeom>
            <a:solidFill>
              <a:srgbClr val="3D20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0"/>
            <p:cNvSpPr/>
            <p:nvPr/>
          </p:nvSpPr>
          <p:spPr>
            <a:xfrm>
              <a:off x="4415647" y="4308418"/>
              <a:ext cx="132156" cy="47199"/>
            </a:xfrm>
            <a:custGeom>
              <a:rect b="b" l="l" r="r" t="t"/>
              <a:pathLst>
                <a:path extrusionOk="0" h="435" w="1218">
                  <a:moveTo>
                    <a:pt x="45" y="0"/>
                  </a:moveTo>
                  <a:cubicBezTo>
                    <a:pt x="14" y="0"/>
                    <a:pt x="1" y="52"/>
                    <a:pt x="39" y="60"/>
                  </a:cubicBezTo>
                  <a:cubicBezTo>
                    <a:pt x="423" y="147"/>
                    <a:pt x="793" y="271"/>
                    <a:pt x="1154" y="430"/>
                  </a:cubicBezTo>
                  <a:cubicBezTo>
                    <a:pt x="1159" y="433"/>
                    <a:pt x="1164" y="434"/>
                    <a:pt x="1168" y="434"/>
                  </a:cubicBezTo>
                  <a:cubicBezTo>
                    <a:pt x="1198" y="434"/>
                    <a:pt x="1217" y="391"/>
                    <a:pt x="1186" y="376"/>
                  </a:cubicBezTo>
                  <a:cubicBezTo>
                    <a:pt x="820" y="216"/>
                    <a:pt x="446" y="88"/>
                    <a:pt x="53" y="1"/>
                  </a:cubicBezTo>
                  <a:cubicBezTo>
                    <a:pt x="50" y="0"/>
                    <a:pt x="48" y="0"/>
                    <a:pt x="45" y="0"/>
                  </a:cubicBezTo>
                  <a:close/>
                </a:path>
              </a:pathLst>
            </a:custGeom>
            <a:solidFill>
              <a:srgbClr val="3D20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0"/>
            <p:cNvSpPr/>
            <p:nvPr/>
          </p:nvSpPr>
          <p:spPr>
            <a:xfrm>
              <a:off x="4522413" y="3697878"/>
              <a:ext cx="563670" cy="649170"/>
            </a:xfrm>
            <a:custGeom>
              <a:rect b="b" l="l" r="r" t="t"/>
              <a:pathLst>
                <a:path extrusionOk="0" h="5983" w="5195">
                  <a:moveTo>
                    <a:pt x="5149" y="1"/>
                  </a:moveTo>
                  <a:cubicBezTo>
                    <a:pt x="5144" y="1"/>
                    <a:pt x="5140" y="2"/>
                    <a:pt x="5135" y="5"/>
                  </a:cubicBezTo>
                  <a:cubicBezTo>
                    <a:pt x="4720" y="192"/>
                    <a:pt x="4304" y="388"/>
                    <a:pt x="3870" y="521"/>
                  </a:cubicBezTo>
                  <a:cubicBezTo>
                    <a:pt x="3331" y="685"/>
                    <a:pt x="2773" y="740"/>
                    <a:pt x="2212" y="754"/>
                  </a:cubicBezTo>
                  <a:cubicBezTo>
                    <a:pt x="2198" y="754"/>
                    <a:pt x="2189" y="763"/>
                    <a:pt x="2184" y="777"/>
                  </a:cubicBezTo>
                  <a:cubicBezTo>
                    <a:pt x="1732" y="2165"/>
                    <a:pt x="1147" y="3504"/>
                    <a:pt x="535" y="4829"/>
                  </a:cubicBezTo>
                  <a:cubicBezTo>
                    <a:pt x="361" y="5199"/>
                    <a:pt x="188" y="5569"/>
                    <a:pt x="10" y="5934"/>
                  </a:cubicBezTo>
                  <a:cubicBezTo>
                    <a:pt x="0" y="5959"/>
                    <a:pt x="21" y="5982"/>
                    <a:pt x="41" y="5982"/>
                  </a:cubicBezTo>
                  <a:cubicBezTo>
                    <a:pt x="50" y="5982"/>
                    <a:pt x="59" y="5977"/>
                    <a:pt x="65" y="5966"/>
                  </a:cubicBezTo>
                  <a:cubicBezTo>
                    <a:pt x="704" y="4637"/>
                    <a:pt x="1321" y="3289"/>
                    <a:pt x="1846" y="1909"/>
                  </a:cubicBezTo>
                  <a:cubicBezTo>
                    <a:pt x="1985" y="1547"/>
                    <a:pt x="2115" y="1184"/>
                    <a:pt x="2236" y="813"/>
                  </a:cubicBezTo>
                  <a:lnTo>
                    <a:pt x="2236" y="813"/>
                  </a:lnTo>
                  <a:cubicBezTo>
                    <a:pt x="2794" y="802"/>
                    <a:pt x="3352" y="742"/>
                    <a:pt x="3884" y="580"/>
                  </a:cubicBezTo>
                  <a:cubicBezTo>
                    <a:pt x="4327" y="443"/>
                    <a:pt x="4742" y="247"/>
                    <a:pt x="5163" y="55"/>
                  </a:cubicBezTo>
                  <a:cubicBezTo>
                    <a:pt x="5194" y="43"/>
                    <a:pt x="5175" y="1"/>
                    <a:pt x="5149" y="1"/>
                  </a:cubicBezTo>
                  <a:close/>
                </a:path>
              </a:pathLst>
            </a:custGeom>
            <a:solidFill>
              <a:srgbClr val="3D20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0"/>
            <p:cNvSpPr/>
            <p:nvPr/>
          </p:nvSpPr>
          <p:spPr>
            <a:xfrm>
              <a:off x="4828713" y="2951386"/>
              <a:ext cx="225143" cy="514627"/>
            </a:xfrm>
            <a:custGeom>
              <a:rect b="b" l="l" r="r" t="t"/>
              <a:pathLst>
                <a:path extrusionOk="0" h="4743" w="2075">
                  <a:moveTo>
                    <a:pt x="558" y="0"/>
                  </a:moveTo>
                  <a:cubicBezTo>
                    <a:pt x="558" y="0"/>
                    <a:pt x="1" y="2801"/>
                    <a:pt x="56" y="3449"/>
                  </a:cubicBezTo>
                  <a:cubicBezTo>
                    <a:pt x="115" y="4098"/>
                    <a:pt x="1271" y="4742"/>
                    <a:pt x="1271" y="4742"/>
                  </a:cubicBezTo>
                  <a:lnTo>
                    <a:pt x="2075" y="4573"/>
                  </a:lnTo>
                  <a:cubicBezTo>
                    <a:pt x="2075" y="4573"/>
                    <a:pt x="1700" y="3458"/>
                    <a:pt x="1394" y="3139"/>
                  </a:cubicBezTo>
                  <a:lnTo>
                    <a:pt x="1906" y="676"/>
                  </a:lnTo>
                  <a:lnTo>
                    <a:pt x="558" y="0"/>
                  </a:ln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0"/>
            <p:cNvSpPr/>
            <p:nvPr/>
          </p:nvSpPr>
          <p:spPr>
            <a:xfrm>
              <a:off x="4850522" y="2682735"/>
              <a:ext cx="190422" cy="364351"/>
            </a:xfrm>
            <a:custGeom>
              <a:rect b="b" l="l" r="r" t="t"/>
              <a:pathLst>
                <a:path extrusionOk="0" h="3358" w="1755">
                  <a:moveTo>
                    <a:pt x="773" y="0"/>
                  </a:moveTo>
                  <a:cubicBezTo>
                    <a:pt x="773" y="0"/>
                    <a:pt x="663" y="471"/>
                    <a:pt x="508" y="1037"/>
                  </a:cubicBezTo>
                  <a:cubicBezTo>
                    <a:pt x="499" y="1060"/>
                    <a:pt x="494" y="1088"/>
                    <a:pt x="485" y="1110"/>
                  </a:cubicBezTo>
                  <a:cubicBezTo>
                    <a:pt x="375" y="1494"/>
                    <a:pt x="247" y="1919"/>
                    <a:pt x="110" y="2262"/>
                  </a:cubicBezTo>
                  <a:cubicBezTo>
                    <a:pt x="101" y="2284"/>
                    <a:pt x="92" y="2298"/>
                    <a:pt x="88" y="2316"/>
                  </a:cubicBezTo>
                  <a:cubicBezTo>
                    <a:pt x="56" y="2390"/>
                    <a:pt x="28" y="2458"/>
                    <a:pt x="1" y="2517"/>
                  </a:cubicBezTo>
                  <a:cubicBezTo>
                    <a:pt x="1" y="2517"/>
                    <a:pt x="179" y="2728"/>
                    <a:pt x="458" y="2938"/>
                  </a:cubicBezTo>
                  <a:cubicBezTo>
                    <a:pt x="471" y="2951"/>
                    <a:pt x="485" y="2965"/>
                    <a:pt x="503" y="2974"/>
                  </a:cubicBezTo>
                  <a:cubicBezTo>
                    <a:pt x="759" y="3162"/>
                    <a:pt x="1088" y="3340"/>
                    <a:pt x="1426" y="3358"/>
                  </a:cubicBezTo>
                  <a:lnTo>
                    <a:pt x="1490" y="3358"/>
                  </a:lnTo>
                  <a:cubicBezTo>
                    <a:pt x="1577" y="3358"/>
                    <a:pt x="1668" y="3349"/>
                    <a:pt x="1755" y="3321"/>
                  </a:cubicBezTo>
                  <a:lnTo>
                    <a:pt x="773"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0"/>
            <p:cNvSpPr/>
            <p:nvPr/>
          </p:nvSpPr>
          <p:spPr>
            <a:xfrm>
              <a:off x="4926907" y="2509241"/>
              <a:ext cx="680636" cy="978150"/>
            </a:xfrm>
            <a:custGeom>
              <a:rect b="b" l="l" r="r" t="t"/>
              <a:pathLst>
                <a:path extrusionOk="0" h="9015" w="6273">
                  <a:moveTo>
                    <a:pt x="2613" y="0"/>
                  </a:moveTo>
                  <a:lnTo>
                    <a:pt x="1307" y="603"/>
                  </a:lnTo>
                  <a:cubicBezTo>
                    <a:pt x="1307" y="603"/>
                    <a:pt x="809" y="882"/>
                    <a:pt x="430" y="1202"/>
                  </a:cubicBezTo>
                  <a:cubicBezTo>
                    <a:pt x="411" y="1216"/>
                    <a:pt x="393" y="1234"/>
                    <a:pt x="375" y="1248"/>
                  </a:cubicBezTo>
                  <a:cubicBezTo>
                    <a:pt x="210" y="1394"/>
                    <a:pt x="78" y="1545"/>
                    <a:pt x="28" y="1677"/>
                  </a:cubicBezTo>
                  <a:cubicBezTo>
                    <a:pt x="19" y="1704"/>
                    <a:pt x="14" y="1727"/>
                    <a:pt x="14" y="1755"/>
                  </a:cubicBezTo>
                  <a:cubicBezTo>
                    <a:pt x="14" y="1755"/>
                    <a:pt x="14" y="1755"/>
                    <a:pt x="14" y="1759"/>
                  </a:cubicBezTo>
                  <a:cubicBezTo>
                    <a:pt x="0" y="1887"/>
                    <a:pt x="19" y="2033"/>
                    <a:pt x="50" y="2193"/>
                  </a:cubicBezTo>
                  <a:cubicBezTo>
                    <a:pt x="60" y="2221"/>
                    <a:pt x="64" y="2243"/>
                    <a:pt x="69" y="2271"/>
                  </a:cubicBezTo>
                  <a:cubicBezTo>
                    <a:pt x="160" y="2632"/>
                    <a:pt x="338" y="3066"/>
                    <a:pt x="535" y="3605"/>
                  </a:cubicBezTo>
                  <a:cubicBezTo>
                    <a:pt x="548" y="3637"/>
                    <a:pt x="562" y="3673"/>
                    <a:pt x="576" y="3710"/>
                  </a:cubicBezTo>
                  <a:cubicBezTo>
                    <a:pt x="644" y="3897"/>
                    <a:pt x="713" y="4098"/>
                    <a:pt x="786" y="4308"/>
                  </a:cubicBezTo>
                  <a:cubicBezTo>
                    <a:pt x="791" y="4322"/>
                    <a:pt x="795" y="4336"/>
                    <a:pt x="800" y="4349"/>
                  </a:cubicBezTo>
                  <a:cubicBezTo>
                    <a:pt x="800" y="4363"/>
                    <a:pt x="804" y="4377"/>
                    <a:pt x="809" y="4386"/>
                  </a:cubicBezTo>
                  <a:cubicBezTo>
                    <a:pt x="905" y="4692"/>
                    <a:pt x="960" y="5094"/>
                    <a:pt x="1001" y="5528"/>
                  </a:cubicBezTo>
                  <a:cubicBezTo>
                    <a:pt x="1005" y="5555"/>
                    <a:pt x="1005" y="5587"/>
                    <a:pt x="1010" y="5615"/>
                  </a:cubicBezTo>
                  <a:cubicBezTo>
                    <a:pt x="1024" y="5784"/>
                    <a:pt x="1037" y="5957"/>
                    <a:pt x="1046" y="6131"/>
                  </a:cubicBezTo>
                  <a:cubicBezTo>
                    <a:pt x="1051" y="6158"/>
                    <a:pt x="1051" y="6190"/>
                    <a:pt x="1051" y="6218"/>
                  </a:cubicBezTo>
                  <a:cubicBezTo>
                    <a:pt x="1055" y="6241"/>
                    <a:pt x="1055" y="6268"/>
                    <a:pt x="1055" y="6291"/>
                  </a:cubicBezTo>
                  <a:cubicBezTo>
                    <a:pt x="1060" y="6346"/>
                    <a:pt x="1065" y="6401"/>
                    <a:pt x="1065" y="6455"/>
                  </a:cubicBezTo>
                  <a:cubicBezTo>
                    <a:pt x="1069" y="6538"/>
                    <a:pt x="1074" y="6620"/>
                    <a:pt x="1078" y="6697"/>
                  </a:cubicBezTo>
                  <a:cubicBezTo>
                    <a:pt x="1083" y="6725"/>
                    <a:pt x="1083" y="6752"/>
                    <a:pt x="1083" y="6784"/>
                  </a:cubicBezTo>
                  <a:cubicBezTo>
                    <a:pt x="1106" y="7168"/>
                    <a:pt x="1124" y="7474"/>
                    <a:pt x="1142" y="7734"/>
                  </a:cubicBezTo>
                  <a:cubicBezTo>
                    <a:pt x="1142" y="7762"/>
                    <a:pt x="1147" y="7789"/>
                    <a:pt x="1147" y="7817"/>
                  </a:cubicBezTo>
                  <a:cubicBezTo>
                    <a:pt x="1161" y="8013"/>
                    <a:pt x="1174" y="8187"/>
                    <a:pt x="1183" y="8347"/>
                  </a:cubicBezTo>
                  <a:cubicBezTo>
                    <a:pt x="1188" y="8374"/>
                    <a:pt x="1188" y="8401"/>
                    <a:pt x="1193" y="8429"/>
                  </a:cubicBezTo>
                  <a:cubicBezTo>
                    <a:pt x="1193" y="8479"/>
                    <a:pt x="1197" y="8529"/>
                    <a:pt x="1202" y="8580"/>
                  </a:cubicBezTo>
                  <a:cubicBezTo>
                    <a:pt x="1225" y="8896"/>
                    <a:pt x="1854" y="9015"/>
                    <a:pt x="2657" y="9015"/>
                  </a:cubicBezTo>
                  <a:cubicBezTo>
                    <a:pt x="2978" y="9015"/>
                    <a:pt x="3325" y="8996"/>
                    <a:pt x="3673" y="8963"/>
                  </a:cubicBezTo>
                  <a:cubicBezTo>
                    <a:pt x="3696" y="8959"/>
                    <a:pt x="3719" y="8959"/>
                    <a:pt x="3742" y="8954"/>
                  </a:cubicBezTo>
                  <a:cubicBezTo>
                    <a:pt x="4020" y="8927"/>
                    <a:pt x="4299" y="8890"/>
                    <a:pt x="4559" y="8849"/>
                  </a:cubicBezTo>
                  <a:cubicBezTo>
                    <a:pt x="4587" y="8844"/>
                    <a:pt x="4614" y="8840"/>
                    <a:pt x="4642" y="8835"/>
                  </a:cubicBezTo>
                  <a:cubicBezTo>
                    <a:pt x="5354" y="8717"/>
                    <a:pt x="5939" y="8552"/>
                    <a:pt x="6108" y="8397"/>
                  </a:cubicBezTo>
                  <a:cubicBezTo>
                    <a:pt x="6131" y="8374"/>
                    <a:pt x="6144" y="8356"/>
                    <a:pt x="6154" y="8337"/>
                  </a:cubicBezTo>
                  <a:cubicBezTo>
                    <a:pt x="6154" y="8337"/>
                    <a:pt x="6154" y="8333"/>
                    <a:pt x="6154" y="8333"/>
                  </a:cubicBezTo>
                  <a:cubicBezTo>
                    <a:pt x="6254" y="8072"/>
                    <a:pt x="6272" y="7725"/>
                    <a:pt x="6250" y="7337"/>
                  </a:cubicBezTo>
                  <a:cubicBezTo>
                    <a:pt x="6245" y="7296"/>
                    <a:pt x="6240" y="7259"/>
                    <a:pt x="6240" y="7218"/>
                  </a:cubicBezTo>
                  <a:cubicBezTo>
                    <a:pt x="6176" y="6528"/>
                    <a:pt x="5985" y="5729"/>
                    <a:pt x="5811" y="5057"/>
                  </a:cubicBezTo>
                  <a:cubicBezTo>
                    <a:pt x="5802" y="5030"/>
                    <a:pt x="5797" y="4998"/>
                    <a:pt x="5788" y="4966"/>
                  </a:cubicBezTo>
                  <a:cubicBezTo>
                    <a:pt x="5733" y="4761"/>
                    <a:pt x="5683" y="4569"/>
                    <a:pt x="5637" y="4395"/>
                  </a:cubicBezTo>
                  <a:cubicBezTo>
                    <a:pt x="5601" y="4244"/>
                    <a:pt x="5569" y="4066"/>
                    <a:pt x="5532" y="3870"/>
                  </a:cubicBezTo>
                  <a:cubicBezTo>
                    <a:pt x="5528" y="3838"/>
                    <a:pt x="5523" y="3810"/>
                    <a:pt x="5519" y="3778"/>
                  </a:cubicBezTo>
                  <a:cubicBezTo>
                    <a:pt x="5459" y="3427"/>
                    <a:pt x="5404" y="3025"/>
                    <a:pt x="5340" y="2623"/>
                  </a:cubicBezTo>
                  <a:cubicBezTo>
                    <a:pt x="5336" y="2577"/>
                    <a:pt x="5327" y="2531"/>
                    <a:pt x="5322" y="2490"/>
                  </a:cubicBezTo>
                  <a:cubicBezTo>
                    <a:pt x="5162" y="1526"/>
                    <a:pt x="4948" y="590"/>
                    <a:pt x="4523" y="361"/>
                  </a:cubicBezTo>
                  <a:cubicBezTo>
                    <a:pt x="4495" y="348"/>
                    <a:pt x="4463" y="329"/>
                    <a:pt x="4427" y="316"/>
                  </a:cubicBezTo>
                  <a:cubicBezTo>
                    <a:pt x="4409" y="307"/>
                    <a:pt x="4386" y="302"/>
                    <a:pt x="4363" y="293"/>
                  </a:cubicBezTo>
                  <a:cubicBezTo>
                    <a:pt x="4185" y="224"/>
                    <a:pt x="3961" y="169"/>
                    <a:pt x="3732" y="128"/>
                  </a:cubicBezTo>
                  <a:cubicBezTo>
                    <a:pt x="3710" y="128"/>
                    <a:pt x="3691" y="124"/>
                    <a:pt x="3669" y="119"/>
                  </a:cubicBezTo>
                  <a:lnTo>
                    <a:pt x="3664" y="119"/>
                  </a:lnTo>
                  <a:cubicBezTo>
                    <a:pt x="3139" y="28"/>
                    <a:pt x="2613" y="0"/>
                    <a:pt x="261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0"/>
            <p:cNvSpPr/>
            <p:nvPr/>
          </p:nvSpPr>
          <p:spPr>
            <a:xfrm>
              <a:off x="4936781" y="2246992"/>
              <a:ext cx="64559" cy="140402"/>
            </a:xfrm>
            <a:custGeom>
              <a:rect b="b" l="l" r="r" t="t"/>
              <a:pathLst>
                <a:path extrusionOk="0" h="1294" w="595">
                  <a:moveTo>
                    <a:pt x="416" y="1"/>
                  </a:moveTo>
                  <a:cubicBezTo>
                    <a:pt x="416" y="1"/>
                    <a:pt x="1" y="325"/>
                    <a:pt x="74" y="640"/>
                  </a:cubicBezTo>
                  <a:cubicBezTo>
                    <a:pt x="151" y="956"/>
                    <a:pt x="494" y="1294"/>
                    <a:pt x="494" y="1294"/>
                  </a:cubicBezTo>
                  <a:cubicBezTo>
                    <a:pt x="494" y="1294"/>
                    <a:pt x="594" y="526"/>
                    <a:pt x="4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0"/>
            <p:cNvSpPr/>
            <p:nvPr/>
          </p:nvSpPr>
          <p:spPr>
            <a:xfrm>
              <a:off x="5062642" y="2409636"/>
              <a:ext cx="175666" cy="199428"/>
            </a:xfrm>
            <a:custGeom>
              <a:rect b="b" l="l" r="r" t="t"/>
              <a:pathLst>
                <a:path extrusionOk="0" h="1838" w="1619">
                  <a:moveTo>
                    <a:pt x="1198" y="0"/>
                  </a:moveTo>
                  <a:lnTo>
                    <a:pt x="1157" y="37"/>
                  </a:lnTo>
                  <a:lnTo>
                    <a:pt x="1093" y="87"/>
                  </a:lnTo>
                  <a:lnTo>
                    <a:pt x="1" y="996"/>
                  </a:lnTo>
                  <a:lnTo>
                    <a:pt x="24" y="1183"/>
                  </a:lnTo>
                  <a:lnTo>
                    <a:pt x="33" y="1279"/>
                  </a:lnTo>
                  <a:lnTo>
                    <a:pt x="51" y="1453"/>
                  </a:lnTo>
                  <a:lnTo>
                    <a:pt x="69" y="1613"/>
                  </a:lnTo>
                  <a:cubicBezTo>
                    <a:pt x="165" y="1690"/>
                    <a:pt x="275" y="1750"/>
                    <a:pt x="389" y="1791"/>
                  </a:cubicBezTo>
                  <a:cubicBezTo>
                    <a:pt x="475" y="1824"/>
                    <a:pt x="561" y="1838"/>
                    <a:pt x="645" y="1838"/>
                  </a:cubicBezTo>
                  <a:cubicBezTo>
                    <a:pt x="677" y="1838"/>
                    <a:pt x="709" y="1836"/>
                    <a:pt x="741" y="1832"/>
                  </a:cubicBezTo>
                  <a:lnTo>
                    <a:pt x="800" y="1823"/>
                  </a:lnTo>
                  <a:lnTo>
                    <a:pt x="860" y="1809"/>
                  </a:lnTo>
                  <a:cubicBezTo>
                    <a:pt x="924" y="1791"/>
                    <a:pt x="988" y="1764"/>
                    <a:pt x="1047" y="1732"/>
                  </a:cubicBezTo>
                  <a:cubicBezTo>
                    <a:pt x="1234" y="1636"/>
                    <a:pt x="1371" y="1499"/>
                    <a:pt x="1476" y="1316"/>
                  </a:cubicBezTo>
                  <a:cubicBezTo>
                    <a:pt x="1536" y="1215"/>
                    <a:pt x="1591" y="1101"/>
                    <a:pt x="1618" y="978"/>
                  </a:cubicBezTo>
                  <a:cubicBezTo>
                    <a:pt x="1595" y="932"/>
                    <a:pt x="1568" y="882"/>
                    <a:pt x="1545" y="832"/>
                  </a:cubicBezTo>
                  <a:cubicBezTo>
                    <a:pt x="1435" y="603"/>
                    <a:pt x="1335" y="357"/>
                    <a:pt x="1239" y="110"/>
                  </a:cubicBezTo>
                  <a:lnTo>
                    <a:pt x="1243" y="87"/>
                  </a:lnTo>
                  <a:lnTo>
                    <a:pt x="1221" y="41"/>
                  </a:lnTo>
                  <a:lnTo>
                    <a:pt x="1198" y="0"/>
                  </a:ln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0"/>
            <p:cNvSpPr/>
            <p:nvPr/>
          </p:nvSpPr>
          <p:spPr>
            <a:xfrm>
              <a:off x="4959566" y="2173645"/>
              <a:ext cx="305977" cy="364460"/>
            </a:xfrm>
            <a:custGeom>
              <a:rect b="b" l="l" r="r" t="t"/>
              <a:pathLst>
                <a:path extrusionOk="0" h="3359" w="2820">
                  <a:moveTo>
                    <a:pt x="1521" y="0"/>
                  </a:moveTo>
                  <a:cubicBezTo>
                    <a:pt x="1394" y="0"/>
                    <a:pt x="1255" y="22"/>
                    <a:pt x="1102" y="69"/>
                  </a:cubicBezTo>
                  <a:cubicBezTo>
                    <a:pt x="211" y="348"/>
                    <a:pt x="1" y="1051"/>
                    <a:pt x="124" y="1490"/>
                  </a:cubicBezTo>
                  <a:cubicBezTo>
                    <a:pt x="197" y="1741"/>
                    <a:pt x="252" y="1997"/>
                    <a:pt x="289" y="2171"/>
                  </a:cubicBezTo>
                  <a:cubicBezTo>
                    <a:pt x="298" y="2230"/>
                    <a:pt x="311" y="2280"/>
                    <a:pt x="316" y="2317"/>
                  </a:cubicBezTo>
                  <a:cubicBezTo>
                    <a:pt x="325" y="2363"/>
                    <a:pt x="330" y="2385"/>
                    <a:pt x="330" y="2385"/>
                  </a:cubicBezTo>
                  <a:cubicBezTo>
                    <a:pt x="330" y="2399"/>
                    <a:pt x="330" y="2417"/>
                    <a:pt x="330" y="2431"/>
                  </a:cubicBezTo>
                  <a:cubicBezTo>
                    <a:pt x="330" y="2819"/>
                    <a:pt x="512" y="3313"/>
                    <a:pt x="974" y="3358"/>
                  </a:cubicBezTo>
                  <a:lnTo>
                    <a:pt x="1051" y="3358"/>
                  </a:lnTo>
                  <a:cubicBezTo>
                    <a:pt x="1522" y="3354"/>
                    <a:pt x="2029" y="2838"/>
                    <a:pt x="2166" y="2372"/>
                  </a:cubicBezTo>
                  <a:cubicBezTo>
                    <a:pt x="2175" y="2344"/>
                    <a:pt x="2184" y="2312"/>
                    <a:pt x="2189" y="2285"/>
                  </a:cubicBezTo>
                  <a:cubicBezTo>
                    <a:pt x="2189" y="2276"/>
                    <a:pt x="2193" y="2271"/>
                    <a:pt x="2193" y="2262"/>
                  </a:cubicBezTo>
                  <a:cubicBezTo>
                    <a:pt x="2193" y="2248"/>
                    <a:pt x="2198" y="2230"/>
                    <a:pt x="2198" y="2216"/>
                  </a:cubicBezTo>
                  <a:lnTo>
                    <a:pt x="2207" y="2212"/>
                  </a:lnTo>
                  <a:cubicBezTo>
                    <a:pt x="2527" y="2139"/>
                    <a:pt x="2819" y="1741"/>
                    <a:pt x="2691" y="1472"/>
                  </a:cubicBezTo>
                  <a:cubicBezTo>
                    <a:pt x="2627" y="1333"/>
                    <a:pt x="2533" y="1293"/>
                    <a:pt x="2450" y="1293"/>
                  </a:cubicBezTo>
                  <a:cubicBezTo>
                    <a:pt x="2445" y="1293"/>
                    <a:pt x="2440" y="1293"/>
                    <a:pt x="2436" y="1294"/>
                  </a:cubicBezTo>
                  <a:cubicBezTo>
                    <a:pt x="2458" y="1152"/>
                    <a:pt x="2472" y="1010"/>
                    <a:pt x="2463" y="892"/>
                  </a:cubicBezTo>
                  <a:cubicBezTo>
                    <a:pt x="2433" y="498"/>
                    <a:pt x="2133" y="0"/>
                    <a:pt x="1521" y="0"/>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0"/>
            <p:cNvSpPr/>
            <p:nvPr/>
          </p:nvSpPr>
          <p:spPr>
            <a:xfrm>
              <a:off x="5006656" y="2366886"/>
              <a:ext cx="16492" cy="25064"/>
            </a:xfrm>
            <a:custGeom>
              <a:rect b="b" l="l" r="r" t="t"/>
              <a:pathLst>
                <a:path extrusionOk="0" h="231" w="152">
                  <a:moveTo>
                    <a:pt x="55" y="0"/>
                  </a:moveTo>
                  <a:cubicBezTo>
                    <a:pt x="52" y="0"/>
                    <a:pt x="49" y="1"/>
                    <a:pt x="46" y="1"/>
                  </a:cubicBezTo>
                  <a:cubicBezTo>
                    <a:pt x="14" y="11"/>
                    <a:pt x="1" y="70"/>
                    <a:pt x="14" y="129"/>
                  </a:cubicBezTo>
                  <a:cubicBezTo>
                    <a:pt x="31" y="188"/>
                    <a:pt x="63" y="231"/>
                    <a:pt x="93" y="231"/>
                  </a:cubicBezTo>
                  <a:cubicBezTo>
                    <a:pt x="96" y="231"/>
                    <a:pt x="98" y="231"/>
                    <a:pt x="101" y="230"/>
                  </a:cubicBezTo>
                  <a:cubicBezTo>
                    <a:pt x="138" y="221"/>
                    <a:pt x="151" y="166"/>
                    <a:pt x="133" y="102"/>
                  </a:cubicBezTo>
                  <a:cubicBezTo>
                    <a:pt x="121" y="43"/>
                    <a:pt x="85" y="0"/>
                    <a:pt x="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0"/>
            <p:cNvSpPr/>
            <p:nvPr/>
          </p:nvSpPr>
          <p:spPr>
            <a:xfrm>
              <a:off x="5066115" y="2353541"/>
              <a:ext cx="16492" cy="25064"/>
            </a:xfrm>
            <a:custGeom>
              <a:rect b="b" l="l" r="r" t="t"/>
              <a:pathLst>
                <a:path extrusionOk="0" h="231" w="152">
                  <a:moveTo>
                    <a:pt x="52" y="1"/>
                  </a:moveTo>
                  <a:cubicBezTo>
                    <a:pt x="50" y="1"/>
                    <a:pt x="48" y="1"/>
                    <a:pt x="47" y="1"/>
                  </a:cubicBezTo>
                  <a:cubicBezTo>
                    <a:pt x="15" y="10"/>
                    <a:pt x="1" y="70"/>
                    <a:pt x="19" y="134"/>
                  </a:cubicBezTo>
                  <a:cubicBezTo>
                    <a:pt x="32" y="188"/>
                    <a:pt x="67" y="231"/>
                    <a:pt x="98" y="231"/>
                  </a:cubicBezTo>
                  <a:cubicBezTo>
                    <a:pt x="100" y="231"/>
                    <a:pt x="103" y="230"/>
                    <a:pt x="106" y="229"/>
                  </a:cubicBezTo>
                  <a:cubicBezTo>
                    <a:pt x="138" y="220"/>
                    <a:pt x="152" y="166"/>
                    <a:pt x="138" y="102"/>
                  </a:cubicBezTo>
                  <a:cubicBezTo>
                    <a:pt x="121" y="41"/>
                    <a:pt x="83" y="1"/>
                    <a:pt x="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0"/>
            <p:cNvSpPr/>
            <p:nvPr/>
          </p:nvSpPr>
          <p:spPr>
            <a:xfrm>
              <a:off x="4945244" y="2345620"/>
              <a:ext cx="91251" cy="85391"/>
            </a:xfrm>
            <a:custGeom>
              <a:rect b="b" l="l" r="r" t="t"/>
              <a:pathLst>
                <a:path extrusionOk="0" h="787" w="841">
                  <a:moveTo>
                    <a:pt x="446" y="1"/>
                  </a:moveTo>
                  <a:cubicBezTo>
                    <a:pt x="395" y="1"/>
                    <a:pt x="343" y="11"/>
                    <a:pt x="293" y="33"/>
                  </a:cubicBezTo>
                  <a:cubicBezTo>
                    <a:pt x="92" y="115"/>
                    <a:pt x="0" y="344"/>
                    <a:pt x="82" y="545"/>
                  </a:cubicBezTo>
                  <a:cubicBezTo>
                    <a:pt x="144" y="695"/>
                    <a:pt x="290" y="787"/>
                    <a:pt x="442" y="787"/>
                  </a:cubicBezTo>
                  <a:cubicBezTo>
                    <a:pt x="493" y="787"/>
                    <a:pt x="545" y="776"/>
                    <a:pt x="594" y="755"/>
                  </a:cubicBezTo>
                  <a:cubicBezTo>
                    <a:pt x="667" y="727"/>
                    <a:pt x="727" y="677"/>
                    <a:pt x="768" y="618"/>
                  </a:cubicBezTo>
                  <a:cubicBezTo>
                    <a:pt x="759" y="613"/>
                    <a:pt x="749" y="613"/>
                    <a:pt x="736" y="609"/>
                  </a:cubicBezTo>
                  <a:cubicBezTo>
                    <a:pt x="727" y="609"/>
                    <a:pt x="722" y="604"/>
                    <a:pt x="717" y="595"/>
                  </a:cubicBezTo>
                  <a:cubicBezTo>
                    <a:pt x="713" y="595"/>
                    <a:pt x="708" y="595"/>
                    <a:pt x="708" y="590"/>
                  </a:cubicBezTo>
                  <a:cubicBezTo>
                    <a:pt x="672" y="636"/>
                    <a:pt x="626" y="677"/>
                    <a:pt x="571" y="700"/>
                  </a:cubicBezTo>
                  <a:cubicBezTo>
                    <a:pt x="530" y="717"/>
                    <a:pt x="487" y="725"/>
                    <a:pt x="445" y="725"/>
                  </a:cubicBezTo>
                  <a:cubicBezTo>
                    <a:pt x="315" y="725"/>
                    <a:pt x="192" y="649"/>
                    <a:pt x="137" y="522"/>
                  </a:cubicBezTo>
                  <a:cubicBezTo>
                    <a:pt x="69" y="353"/>
                    <a:pt x="146" y="161"/>
                    <a:pt x="315" y="88"/>
                  </a:cubicBezTo>
                  <a:cubicBezTo>
                    <a:pt x="357" y="71"/>
                    <a:pt x="400" y="63"/>
                    <a:pt x="442" y="63"/>
                  </a:cubicBezTo>
                  <a:cubicBezTo>
                    <a:pt x="572" y="63"/>
                    <a:pt x="694" y="138"/>
                    <a:pt x="749" y="266"/>
                  </a:cubicBezTo>
                  <a:cubicBezTo>
                    <a:pt x="772" y="321"/>
                    <a:pt x="777" y="380"/>
                    <a:pt x="772" y="440"/>
                  </a:cubicBezTo>
                  <a:cubicBezTo>
                    <a:pt x="777" y="435"/>
                    <a:pt x="786" y="430"/>
                    <a:pt x="791" y="430"/>
                  </a:cubicBezTo>
                  <a:cubicBezTo>
                    <a:pt x="804" y="421"/>
                    <a:pt x="823" y="417"/>
                    <a:pt x="836" y="412"/>
                  </a:cubicBezTo>
                  <a:cubicBezTo>
                    <a:pt x="841" y="357"/>
                    <a:pt x="832" y="298"/>
                    <a:pt x="804" y="243"/>
                  </a:cubicBezTo>
                  <a:cubicBezTo>
                    <a:pt x="743" y="93"/>
                    <a:pt x="599" y="1"/>
                    <a:pt x="44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0"/>
            <p:cNvSpPr/>
            <p:nvPr/>
          </p:nvSpPr>
          <p:spPr>
            <a:xfrm>
              <a:off x="5035951" y="2323052"/>
              <a:ext cx="96784" cy="85174"/>
            </a:xfrm>
            <a:custGeom>
              <a:rect b="b" l="l" r="r" t="t"/>
              <a:pathLst>
                <a:path extrusionOk="0" h="785" w="892">
                  <a:moveTo>
                    <a:pt x="447" y="61"/>
                  </a:moveTo>
                  <a:cubicBezTo>
                    <a:pt x="576" y="61"/>
                    <a:pt x="698" y="136"/>
                    <a:pt x="749" y="264"/>
                  </a:cubicBezTo>
                  <a:cubicBezTo>
                    <a:pt x="823" y="433"/>
                    <a:pt x="740" y="625"/>
                    <a:pt x="576" y="698"/>
                  </a:cubicBezTo>
                  <a:cubicBezTo>
                    <a:pt x="534" y="715"/>
                    <a:pt x="491" y="723"/>
                    <a:pt x="449" y="723"/>
                  </a:cubicBezTo>
                  <a:cubicBezTo>
                    <a:pt x="320" y="723"/>
                    <a:pt x="197" y="647"/>
                    <a:pt x="142" y="520"/>
                  </a:cubicBezTo>
                  <a:cubicBezTo>
                    <a:pt x="73" y="351"/>
                    <a:pt x="151" y="159"/>
                    <a:pt x="320" y="86"/>
                  </a:cubicBezTo>
                  <a:cubicBezTo>
                    <a:pt x="362" y="69"/>
                    <a:pt x="404" y="61"/>
                    <a:pt x="447" y="61"/>
                  </a:cubicBezTo>
                  <a:close/>
                  <a:moveTo>
                    <a:pt x="447" y="1"/>
                  </a:moveTo>
                  <a:cubicBezTo>
                    <a:pt x="397" y="1"/>
                    <a:pt x="346" y="10"/>
                    <a:pt x="297" y="31"/>
                  </a:cubicBezTo>
                  <a:cubicBezTo>
                    <a:pt x="96" y="113"/>
                    <a:pt x="0" y="346"/>
                    <a:pt x="82" y="542"/>
                  </a:cubicBezTo>
                  <a:cubicBezTo>
                    <a:pt x="147" y="693"/>
                    <a:pt x="292" y="785"/>
                    <a:pt x="445" y="785"/>
                  </a:cubicBezTo>
                  <a:cubicBezTo>
                    <a:pt x="496" y="785"/>
                    <a:pt x="548" y="774"/>
                    <a:pt x="599" y="753"/>
                  </a:cubicBezTo>
                  <a:cubicBezTo>
                    <a:pt x="800" y="670"/>
                    <a:pt x="891" y="442"/>
                    <a:pt x="809" y="241"/>
                  </a:cubicBezTo>
                  <a:cubicBezTo>
                    <a:pt x="747" y="90"/>
                    <a:pt x="600" y="1"/>
                    <a:pt x="4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0"/>
            <p:cNvSpPr/>
            <p:nvPr/>
          </p:nvSpPr>
          <p:spPr>
            <a:xfrm>
              <a:off x="4957613" y="2384898"/>
              <a:ext cx="27343" cy="20724"/>
            </a:xfrm>
            <a:custGeom>
              <a:rect b="b" l="l" r="r" t="t"/>
              <a:pathLst>
                <a:path extrusionOk="0" h="191" w="252">
                  <a:moveTo>
                    <a:pt x="220" y="1"/>
                  </a:moveTo>
                  <a:cubicBezTo>
                    <a:pt x="215" y="1"/>
                    <a:pt x="211" y="2"/>
                    <a:pt x="206" y="4"/>
                  </a:cubicBezTo>
                  <a:cubicBezTo>
                    <a:pt x="69" y="55"/>
                    <a:pt x="14" y="141"/>
                    <a:pt x="10" y="141"/>
                  </a:cubicBezTo>
                  <a:cubicBezTo>
                    <a:pt x="0" y="155"/>
                    <a:pt x="5" y="178"/>
                    <a:pt x="19" y="187"/>
                  </a:cubicBezTo>
                  <a:cubicBezTo>
                    <a:pt x="23" y="189"/>
                    <a:pt x="29" y="191"/>
                    <a:pt x="35" y="191"/>
                  </a:cubicBezTo>
                  <a:cubicBezTo>
                    <a:pt x="40" y="191"/>
                    <a:pt x="46" y="189"/>
                    <a:pt x="51" y="187"/>
                  </a:cubicBezTo>
                  <a:cubicBezTo>
                    <a:pt x="55" y="187"/>
                    <a:pt x="60" y="183"/>
                    <a:pt x="64" y="178"/>
                  </a:cubicBezTo>
                  <a:cubicBezTo>
                    <a:pt x="64" y="178"/>
                    <a:pt x="110" y="105"/>
                    <a:pt x="229" y="59"/>
                  </a:cubicBezTo>
                  <a:cubicBezTo>
                    <a:pt x="243" y="55"/>
                    <a:pt x="252" y="36"/>
                    <a:pt x="247" y="23"/>
                  </a:cubicBezTo>
                  <a:cubicBezTo>
                    <a:pt x="240" y="9"/>
                    <a:pt x="231" y="1"/>
                    <a:pt x="22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0"/>
            <p:cNvSpPr/>
            <p:nvPr/>
          </p:nvSpPr>
          <p:spPr>
            <a:xfrm>
              <a:off x="5111794" y="2314914"/>
              <a:ext cx="61087" cy="26909"/>
            </a:xfrm>
            <a:custGeom>
              <a:rect b="b" l="l" r="r" t="t"/>
              <a:pathLst>
                <a:path extrusionOk="0" h="248" w="563">
                  <a:moveTo>
                    <a:pt x="534" y="0"/>
                  </a:moveTo>
                  <a:cubicBezTo>
                    <a:pt x="414" y="0"/>
                    <a:pt x="236" y="34"/>
                    <a:pt x="14" y="188"/>
                  </a:cubicBezTo>
                  <a:cubicBezTo>
                    <a:pt x="0" y="202"/>
                    <a:pt x="0" y="220"/>
                    <a:pt x="9" y="234"/>
                  </a:cubicBezTo>
                  <a:cubicBezTo>
                    <a:pt x="15" y="243"/>
                    <a:pt x="25" y="248"/>
                    <a:pt x="35" y="248"/>
                  </a:cubicBezTo>
                  <a:cubicBezTo>
                    <a:pt x="40" y="248"/>
                    <a:pt x="46" y="246"/>
                    <a:pt x="50" y="243"/>
                  </a:cubicBezTo>
                  <a:cubicBezTo>
                    <a:pt x="262" y="90"/>
                    <a:pt x="431" y="60"/>
                    <a:pt x="538" y="60"/>
                  </a:cubicBezTo>
                  <a:cubicBezTo>
                    <a:pt x="546" y="60"/>
                    <a:pt x="554" y="60"/>
                    <a:pt x="562" y="60"/>
                  </a:cubicBezTo>
                  <a:lnTo>
                    <a:pt x="557" y="1"/>
                  </a:lnTo>
                  <a:cubicBezTo>
                    <a:pt x="550" y="0"/>
                    <a:pt x="542" y="0"/>
                    <a:pt x="53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0"/>
            <p:cNvSpPr/>
            <p:nvPr/>
          </p:nvSpPr>
          <p:spPr>
            <a:xfrm>
              <a:off x="4903796" y="2123734"/>
              <a:ext cx="330499" cy="234474"/>
            </a:xfrm>
            <a:custGeom>
              <a:rect b="b" l="l" r="r" t="t"/>
              <a:pathLst>
                <a:path extrusionOk="0" h="2161" w="3046">
                  <a:moveTo>
                    <a:pt x="1043" y="1"/>
                  </a:moveTo>
                  <a:cubicBezTo>
                    <a:pt x="1030" y="1"/>
                    <a:pt x="1017" y="2"/>
                    <a:pt x="1004" y="4"/>
                  </a:cubicBezTo>
                  <a:cubicBezTo>
                    <a:pt x="739" y="54"/>
                    <a:pt x="752" y="310"/>
                    <a:pt x="752" y="310"/>
                  </a:cubicBezTo>
                  <a:cubicBezTo>
                    <a:pt x="752" y="310"/>
                    <a:pt x="620" y="225"/>
                    <a:pt x="486" y="225"/>
                  </a:cubicBezTo>
                  <a:cubicBezTo>
                    <a:pt x="408" y="225"/>
                    <a:pt x="331" y="254"/>
                    <a:pt x="277" y="342"/>
                  </a:cubicBezTo>
                  <a:cubicBezTo>
                    <a:pt x="136" y="584"/>
                    <a:pt x="410" y="845"/>
                    <a:pt x="410" y="845"/>
                  </a:cubicBezTo>
                  <a:cubicBezTo>
                    <a:pt x="410" y="845"/>
                    <a:pt x="385" y="842"/>
                    <a:pt x="348" y="842"/>
                  </a:cubicBezTo>
                  <a:cubicBezTo>
                    <a:pt x="234" y="842"/>
                    <a:pt x="1" y="866"/>
                    <a:pt x="21" y="1059"/>
                  </a:cubicBezTo>
                  <a:cubicBezTo>
                    <a:pt x="44" y="1315"/>
                    <a:pt x="560" y="1420"/>
                    <a:pt x="560" y="1420"/>
                  </a:cubicBezTo>
                  <a:cubicBezTo>
                    <a:pt x="560" y="1420"/>
                    <a:pt x="581" y="1426"/>
                    <a:pt x="621" y="1426"/>
                  </a:cubicBezTo>
                  <a:cubicBezTo>
                    <a:pt x="709" y="1426"/>
                    <a:pt x="892" y="1396"/>
                    <a:pt x="1145" y="1196"/>
                  </a:cubicBezTo>
                  <a:cubicBezTo>
                    <a:pt x="1368" y="1021"/>
                    <a:pt x="1609" y="961"/>
                    <a:pt x="1793" y="961"/>
                  </a:cubicBezTo>
                  <a:cubicBezTo>
                    <a:pt x="1873" y="961"/>
                    <a:pt x="1942" y="973"/>
                    <a:pt x="1995" y="991"/>
                  </a:cubicBezTo>
                  <a:cubicBezTo>
                    <a:pt x="2095" y="1027"/>
                    <a:pt x="2273" y="1210"/>
                    <a:pt x="2223" y="1402"/>
                  </a:cubicBezTo>
                  <a:cubicBezTo>
                    <a:pt x="2168" y="1589"/>
                    <a:pt x="2351" y="1589"/>
                    <a:pt x="2406" y="1671"/>
                  </a:cubicBezTo>
                  <a:cubicBezTo>
                    <a:pt x="2465" y="1749"/>
                    <a:pt x="2301" y="2051"/>
                    <a:pt x="2301" y="2051"/>
                  </a:cubicBezTo>
                  <a:lnTo>
                    <a:pt x="2525" y="2160"/>
                  </a:lnTo>
                  <a:cubicBezTo>
                    <a:pt x="2525" y="2160"/>
                    <a:pt x="2557" y="2069"/>
                    <a:pt x="2607" y="1950"/>
                  </a:cubicBezTo>
                  <a:cubicBezTo>
                    <a:pt x="2662" y="1836"/>
                    <a:pt x="2950" y="1754"/>
                    <a:pt x="2950" y="1754"/>
                  </a:cubicBezTo>
                  <a:cubicBezTo>
                    <a:pt x="2950" y="1754"/>
                    <a:pt x="3046" y="1498"/>
                    <a:pt x="3036" y="1183"/>
                  </a:cubicBezTo>
                  <a:cubicBezTo>
                    <a:pt x="3028" y="903"/>
                    <a:pt x="2556" y="379"/>
                    <a:pt x="1815" y="379"/>
                  </a:cubicBezTo>
                  <a:cubicBezTo>
                    <a:pt x="1721" y="379"/>
                    <a:pt x="1622" y="387"/>
                    <a:pt x="1520" y="406"/>
                  </a:cubicBezTo>
                  <a:cubicBezTo>
                    <a:pt x="1520" y="406"/>
                    <a:pt x="1296" y="1"/>
                    <a:pt x="10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0"/>
            <p:cNvSpPr/>
            <p:nvPr/>
          </p:nvSpPr>
          <p:spPr>
            <a:xfrm>
              <a:off x="5187636" y="2183844"/>
              <a:ext cx="74867" cy="69767"/>
            </a:xfrm>
            <a:custGeom>
              <a:rect b="b" l="l" r="r" t="t"/>
              <a:pathLst>
                <a:path extrusionOk="0" h="643" w="690">
                  <a:moveTo>
                    <a:pt x="368" y="0"/>
                  </a:moveTo>
                  <a:cubicBezTo>
                    <a:pt x="201" y="0"/>
                    <a:pt x="0" y="217"/>
                    <a:pt x="0" y="217"/>
                  </a:cubicBezTo>
                  <a:lnTo>
                    <a:pt x="343" y="642"/>
                  </a:lnTo>
                  <a:cubicBezTo>
                    <a:pt x="343" y="642"/>
                    <a:pt x="690" y="551"/>
                    <a:pt x="649" y="396"/>
                  </a:cubicBezTo>
                  <a:cubicBezTo>
                    <a:pt x="626" y="315"/>
                    <a:pt x="539" y="297"/>
                    <a:pt x="466" y="297"/>
                  </a:cubicBezTo>
                  <a:cubicBezTo>
                    <a:pt x="407" y="297"/>
                    <a:pt x="356" y="309"/>
                    <a:pt x="356" y="309"/>
                  </a:cubicBezTo>
                  <a:cubicBezTo>
                    <a:pt x="356" y="309"/>
                    <a:pt x="617" y="135"/>
                    <a:pt x="457" y="26"/>
                  </a:cubicBezTo>
                  <a:cubicBezTo>
                    <a:pt x="430" y="8"/>
                    <a:pt x="400" y="0"/>
                    <a:pt x="3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0"/>
            <p:cNvSpPr/>
            <p:nvPr/>
          </p:nvSpPr>
          <p:spPr>
            <a:xfrm>
              <a:off x="5024992" y="2424935"/>
              <a:ext cx="62606" cy="42099"/>
            </a:xfrm>
            <a:custGeom>
              <a:rect b="b" l="l" r="r" t="t"/>
              <a:pathLst>
                <a:path extrusionOk="0" h="388" w="577">
                  <a:moveTo>
                    <a:pt x="526" y="1"/>
                  </a:moveTo>
                  <a:lnTo>
                    <a:pt x="1" y="202"/>
                  </a:lnTo>
                  <a:cubicBezTo>
                    <a:pt x="1" y="202"/>
                    <a:pt x="64" y="388"/>
                    <a:pt x="245" y="388"/>
                  </a:cubicBezTo>
                  <a:cubicBezTo>
                    <a:pt x="271" y="388"/>
                    <a:pt x="299" y="384"/>
                    <a:pt x="330" y="375"/>
                  </a:cubicBezTo>
                  <a:cubicBezTo>
                    <a:pt x="576" y="302"/>
                    <a:pt x="526" y="1"/>
                    <a:pt x="52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0"/>
            <p:cNvSpPr/>
            <p:nvPr/>
          </p:nvSpPr>
          <p:spPr>
            <a:xfrm>
              <a:off x="5196533" y="2332817"/>
              <a:ext cx="38301" cy="55119"/>
            </a:xfrm>
            <a:custGeom>
              <a:rect b="b" l="l" r="r" t="t"/>
              <a:pathLst>
                <a:path extrusionOk="0" h="508" w="353">
                  <a:moveTo>
                    <a:pt x="314" y="0"/>
                  </a:moveTo>
                  <a:cubicBezTo>
                    <a:pt x="308" y="0"/>
                    <a:pt x="302" y="2"/>
                    <a:pt x="297" y="5"/>
                  </a:cubicBezTo>
                  <a:cubicBezTo>
                    <a:pt x="284" y="9"/>
                    <a:pt x="0" y="187"/>
                    <a:pt x="9" y="471"/>
                  </a:cubicBezTo>
                  <a:cubicBezTo>
                    <a:pt x="9" y="494"/>
                    <a:pt x="28" y="507"/>
                    <a:pt x="46" y="507"/>
                  </a:cubicBezTo>
                  <a:cubicBezTo>
                    <a:pt x="51" y="507"/>
                    <a:pt x="55" y="503"/>
                    <a:pt x="55" y="503"/>
                  </a:cubicBezTo>
                  <a:cubicBezTo>
                    <a:pt x="69" y="498"/>
                    <a:pt x="78" y="484"/>
                    <a:pt x="78" y="471"/>
                  </a:cubicBezTo>
                  <a:cubicBezTo>
                    <a:pt x="73" y="229"/>
                    <a:pt x="329" y="64"/>
                    <a:pt x="329" y="64"/>
                  </a:cubicBezTo>
                  <a:cubicBezTo>
                    <a:pt x="348" y="50"/>
                    <a:pt x="352" y="32"/>
                    <a:pt x="343" y="14"/>
                  </a:cubicBezTo>
                  <a:cubicBezTo>
                    <a:pt x="337" y="5"/>
                    <a:pt x="325" y="0"/>
                    <a:pt x="3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0"/>
            <p:cNvSpPr/>
            <p:nvPr/>
          </p:nvSpPr>
          <p:spPr>
            <a:xfrm>
              <a:off x="5204888" y="2353107"/>
              <a:ext cx="29404" cy="13563"/>
            </a:xfrm>
            <a:custGeom>
              <a:rect b="b" l="l" r="r" t="t"/>
              <a:pathLst>
                <a:path extrusionOk="0" h="125" w="271">
                  <a:moveTo>
                    <a:pt x="95" y="1"/>
                  </a:moveTo>
                  <a:cubicBezTo>
                    <a:pt x="74" y="1"/>
                    <a:pt x="52" y="3"/>
                    <a:pt x="28" y="10"/>
                  </a:cubicBezTo>
                  <a:cubicBezTo>
                    <a:pt x="10" y="14"/>
                    <a:pt x="1" y="32"/>
                    <a:pt x="6" y="51"/>
                  </a:cubicBezTo>
                  <a:cubicBezTo>
                    <a:pt x="10" y="67"/>
                    <a:pt x="24" y="79"/>
                    <a:pt x="40" y="79"/>
                  </a:cubicBezTo>
                  <a:cubicBezTo>
                    <a:pt x="42" y="79"/>
                    <a:pt x="44" y="79"/>
                    <a:pt x="47" y="78"/>
                  </a:cubicBezTo>
                  <a:cubicBezTo>
                    <a:pt x="64" y="73"/>
                    <a:pt x="80" y="71"/>
                    <a:pt x="94" y="71"/>
                  </a:cubicBezTo>
                  <a:cubicBezTo>
                    <a:pt x="163" y="71"/>
                    <a:pt x="207" y="115"/>
                    <a:pt x="207" y="115"/>
                  </a:cubicBezTo>
                  <a:cubicBezTo>
                    <a:pt x="212" y="120"/>
                    <a:pt x="220" y="124"/>
                    <a:pt x="228" y="124"/>
                  </a:cubicBezTo>
                  <a:cubicBezTo>
                    <a:pt x="233" y="124"/>
                    <a:pt x="238" y="123"/>
                    <a:pt x="243" y="119"/>
                  </a:cubicBezTo>
                  <a:cubicBezTo>
                    <a:pt x="248" y="119"/>
                    <a:pt x="252" y="119"/>
                    <a:pt x="252" y="115"/>
                  </a:cubicBezTo>
                  <a:cubicBezTo>
                    <a:pt x="266" y="101"/>
                    <a:pt x="271" y="78"/>
                    <a:pt x="257" y="64"/>
                  </a:cubicBezTo>
                  <a:cubicBezTo>
                    <a:pt x="253" y="61"/>
                    <a:pt x="193" y="1"/>
                    <a:pt x="9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0"/>
            <p:cNvSpPr/>
            <p:nvPr/>
          </p:nvSpPr>
          <p:spPr>
            <a:xfrm>
              <a:off x="5009151" y="2341606"/>
              <a:ext cx="38301" cy="79966"/>
            </a:xfrm>
            <a:custGeom>
              <a:rect b="b" l="l" r="r" t="t"/>
              <a:pathLst>
                <a:path extrusionOk="0" h="737" w="353">
                  <a:moveTo>
                    <a:pt x="286" y="1"/>
                  </a:moveTo>
                  <a:cubicBezTo>
                    <a:pt x="270" y="1"/>
                    <a:pt x="256" y="13"/>
                    <a:pt x="256" y="29"/>
                  </a:cubicBezTo>
                  <a:lnTo>
                    <a:pt x="202" y="449"/>
                  </a:lnTo>
                  <a:lnTo>
                    <a:pt x="14" y="572"/>
                  </a:lnTo>
                  <a:cubicBezTo>
                    <a:pt x="5" y="582"/>
                    <a:pt x="1" y="591"/>
                    <a:pt x="1" y="604"/>
                  </a:cubicBezTo>
                  <a:cubicBezTo>
                    <a:pt x="1" y="618"/>
                    <a:pt x="10" y="627"/>
                    <a:pt x="23" y="632"/>
                  </a:cubicBezTo>
                  <a:lnTo>
                    <a:pt x="302" y="737"/>
                  </a:lnTo>
                  <a:cubicBezTo>
                    <a:pt x="311" y="737"/>
                    <a:pt x="325" y="737"/>
                    <a:pt x="329" y="732"/>
                  </a:cubicBezTo>
                  <a:cubicBezTo>
                    <a:pt x="339" y="728"/>
                    <a:pt x="343" y="723"/>
                    <a:pt x="348" y="714"/>
                  </a:cubicBezTo>
                  <a:cubicBezTo>
                    <a:pt x="352" y="696"/>
                    <a:pt x="343" y="678"/>
                    <a:pt x="325" y="673"/>
                  </a:cubicBezTo>
                  <a:lnTo>
                    <a:pt x="110" y="591"/>
                  </a:lnTo>
                  <a:lnTo>
                    <a:pt x="256" y="499"/>
                  </a:lnTo>
                  <a:cubicBezTo>
                    <a:pt x="261" y="490"/>
                    <a:pt x="270" y="481"/>
                    <a:pt x="270" y="472"/>
                  </a:cubicBezTo>
                  <a:lnTo>
                    <a:pt x="320" y="38"/>
                  </a:lnTo>
                  <a:cubicBezTo>
                    <a:pt x="325" y="20"/>
                    <a:pt x="311" y="1"/>
                    <a:pt x="293" y="1"/>
                  </a:cubicBezTo>
                  <a:cubicBezTo>
                    <a:pt x="291" y="1"/>
                    <a:pt x="288" y="1"/>
                    <a:pt x="2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0"/>
            <p:cNvSpPr/>
            <p:nvPr/>
          </p:nvSpPr>
          <p:spPr>
            <a:xfrm>
              <a:off x="5023582" y="2353324"/>
              <a:ext cx="24847" cy="12261"/>
            </a:xfrm>
            <a:custGeom>
              <a:rect b="b" l="l" r="r" t="t"/>
              <a:pathLst>
                <a:path extrusionOk="0" h="113" w="229">
                  <a:moveTo>
                    <a:pt x="125" y="0"/>
                  </a:moveTo>
                  <a:cubicBezTo>
                    <a:pt x="86" y="0"/>
                    <a:pt x="43" y="16"/>
                    <a:pt x="9" y="67"/>
                  </a:cubicBezTo>
                  <a:cubicBezTo>
                    <a:pt x="0" y="81"/>
                    <a:pt x="5" y="99"/>
                    <a:pt x="18" y="108"/>
                  </a:cubicBezTo>
                  <a:cubicBezTo>
                    <a:pt x="23" y="111"/>
                    <a:pt x="29" y="113"/>
                    <a:pt x="35" y="113"/>
                  </a:cubicBezTo>
                  <a:cubicBezTo>
                    <a:pt x="46" y="113"/>
                    <a:pt x="58" y="108"/>
                    <a:pt x="64" y="99"/>
                  </a:cubicBezTo>
                  <a:cubicBezTo>
                    <a:pt x="83" y="71"/>
                    <a:pt x="106" y="63"/>
                    <a:pt x="126" y="63"/>
                  </a:cubicBezTo>
                  <a:cubicBezTo>
                    <a:pt x="150" y="63"/>
                    <a:pt x="169" y="74"/>
                    <a:pt x="174" y="76"/>
                  </a:cubicBezTo>
                  <a:cubicBezTo>
                    <a:pt x="179" y="82"/>
                    <a:pt x="186" y="84"/>
                    <a:pt x="193" y="84"/>
                  </a:cubicBezTo>
                  <a:cubicBezTo>
                    <a:pt x="197" y="84"/>
                    <a:pt x="202" y="83"/>
                    <a:pt x="206" y="81"/>
                  </a:cubicBezTo>
                  <a:cubicBezTo>
                    <a:pt x="210" y="76"/>
                    <a:pt x="215" y="76"/>
                    <a:pt x="219" y="67"/>
                  </a:cubicBezTo>
                  <a:cubicBezTo>
                    <a:pt x="228" y="53"/>
                    <a:pt x="224" y="35"/>
                    <a:pt x="210" y="26"/>
                  </a:cubicBezTo>
                  <a:cubicBezTo>
                    <a:pt x="191" y="13"/>
                    <a:pt x="159" y="0"/>
                    <a:pt x="1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0"/>
            <p:cNvSpPr/>
            <p:nvPr/>
          </p:nvSpPr>
          <p:spPr>
            <a:xfrm>
              <a:off x="5048320" y="2297228"/>
              <a:ext cx="63040" cy="31900"/>
            </a:xfrm>
            <a:custGeom>
              <a:rect b="b" l="l" r="r" t="t"/>
              <a:pathLst>
                <a:path extrusionOk="0" h="294" w="581">
                  <a:moveTo>
                    <a:pt x="345" y="1"/>
                  </a:moveTo>
                  <a:cubicBezTo>
                    <a:pt x="250" y="1"/>
                    <a:pt x="131" y="28"/>
                    <a:pt x="37" y="136"/>
                  </a:cubicBezTo>
                  <a:cubicBezTo>
                    <a:pt x="0" y="177"/>
                    <a:pt x="5" y="237"/>
                    <a:pt x="46" y="269"/>
                  </a:cubicBezTo>
                  <a:cubicBezTo>
                    <a:pt x="65" y="285"/>
                    <a:pt x="87" y="294"/>
                    <a:pt x="109" y="294"/>
                  </a:cubicBezTo>
                  <a:cubicBezTo>
                    <a:pt x="136" y="294"/>
                    <a:pt x="161" y="282"/>
                    <a:pt x="179" y="260"/>
                  </a:cubicBezTo>
                  <a:cubicBezTo>
                    <a:pt x="226" y="204"/>
                    <a:pt x="289" y="189"/>
                    <a:pt x="342" y="189"/>
                  </a:cubicBezTo>
                  <a:cubicBezTo>
                    <a:pt x="396" y="189"/>
                    <a:pt x="439" y="205"/>
                    <a:pt x="439" y="205"/>
                  </a:cubicBezTo>
                  <a:cubicBezTo>
                    <a:pt x="451" y="209"/>
                    <a:pt x="462" y="211"/>
                    <a:pt x="474" y="211"/>
                  </a:cubicBezTo>
                  <a:cubicBezTo>
                    <a:pt x="498" y="211"/>
                    <a:pt x="519" y="202"/>
                    <a:pt x="535" y="187"/>
                  </a:cubicBezTo>
                  <a:cubicBezTo>
                    <a:pt x="549" y="177"/>
                    <a:pt x="558" y="164"/>
                    <a:pt x="562" y="150"/>
                  </a:cubicBezTo>
                  <a:cubicBezTo>
                    <a:pt x="581" y="100"/>
                    <a:pt x="553" y="45"/>
                    <a:pt x="508" y="27"/>
                  </a:cubicBezTo>
                  <a:cubicBezTo>
                    <a:pt x="501" y="24"/>
                    <a:pt x="433" y="1"/>
                    <a:pt x="3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0"/>
            <p:cNvSpPr/>
            <p:nvPr/>
          </p:nvSpPr>
          <p:spPr>
            <a:xfrm>
              <a:off x="4971935" y="2308621"/>
              <a:ext cx="55228" cy="32876"/>
            </a:xfrm>
            <a:custGeom>
              <a:rect b="b" l="l" r="r" t="t"/>
              <a:pathLst>
                <a:path extrusionOk="0" h="303" w="509">
                  <a:moveTo>
                    <a:pt x="360" y="0"/>
                  </a:moveTo>
                  <a:cubicBezTo>
                    <a:pt x="250" y="0"/>
                    <a:pt x="96" y="34"/>
                    <a:pt x="24" y="159"/>
                  </a:cubicBezTo>
                  <a:cubicBezTo>
                    <a:pt x="1" y="205"/>
                    <a:pt x="15" y="264"/>
                    <a:pt x="60" y="292"/>
                  </a:cubicBezTo>
                  <a:cubicBezTo>
                    <a:pt x="74" y="298"/>
                    <a:pt x="90" y="303"/>
                    <a:pt x="104" y="303"/>
                  </a:cubicBezTo>
                  <a:cubicBezTo>
                    <a:pt x="110" y="303"/>
                    <a:pt x="115" y="302"/>
                    <a:pt x="120" y="301"/>
                  </a:cubicBezTo>
                  <a:cubicBezTo>
                    <a:pt x="147" y="296"/>
                    <a:pt x="175" y="283"/>
                    <a:pt x="188" y="255"/>
                  </a:cubicBezTo>
                  <a:cubicBezTo>
                    <a:pt x="219" y="204"/>
                    <a:pt x="301" y="194"/>
                    <a:pt x="354" y="194"/>
                  </a:cubicBezTo>
                  <a:cubicBezTo>
                    <a:pt x="372" y="194"/>
                    <a:pt x="386" y="195"/>
                    <a:pt x="394" y="196"/>
                  </a:cubicBezTo>
                  <a:cubicBezTo>
                    <a:pt x="397" y="196"/>
                    <a:pt x="399" y="196"/>
                    <a:pt x="402" y="196"/>
                  </a:cubicBezTo>
                  <a:cubicBezTo>
                    <a:pt x="450" y="196"/>
                    <a:pt x="495" y="161"/>
                    <a:pt x="499" y="114"/>
                  </a:cubicBezTo>
                  <a:cubicBezTo>
                    <a:pt x="508" y="59"/>
                    <a:pt x="471" y="13"/>
                    <a:pt x="421" y="4"/>
                  </a:cubicBezTo>
                  <a:cubicBezTo>
                    <a:pt x="403" y="2"/>
                    <a:pt x="383" y="0"/>
                    <a:pt x="3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0"/>
            <p:cNvSpPr/>
            <p:nvPr/>
          </p:nvSpPr>
          <p:spPr>
            <a:xfrm>
              <a:off x="5004160" y="3397437"/>
              <a:ext cx="623889" cy="139426"/>
            </a:xfrm>
            <a:custGeom>
              <a:rect b="b" l="l" r="r" t="t"/>
              <a:pathLst>
                <a:path extrusionOk="0" h="1285" w="5750">
                  <a:moveTo>
                    <a:pt x="5487" y="1"/>
                  </a:moveTo>
                  <a:lnTo>
                    <a:pt x="5487" y="1"/>
                  </a:lnTo>
                  <a:cubicBezTo>
                    <a:pt x="5487" y="1"/>
                    <a:pt x="3744" y="642"/>
                    <a:pt x="1762" y="642"/>
                  </a:cubicBezTo>
                  <a:cubicBezTo>
                    <a:pt x="1702" y="642"/>
                    <a:pt x="1642" y="641"/>
                    <a:pt x="1581" y="640"/>
                  </a:cubicBezTo>
                  <a:cubicBezTo>
                    <a:pt x="759" y="627"/>
                    <a:pt x="481" y="334"/>
                    <a:pt x="481" y="334"/>
                  </a:cubicBezTo>
                  <a:cubicBezTo>
                    <a:pt x="439" y="535"/>
                    <a:pt x="257" y="649"/>
                    <a:pt x="1" y="777"/>
                  </a:cubicBezTo>
                  <a:cubicBezTo>
                    <a:pt x="1" y="777"/>
                    <a:pt x="1437" y="1285"/>
                    <a:pt x="2973" y="1285"/>
                  </a:cubicBezTo>
                  <a:cubicBezTo>
                    <a:pt x="3397" y="1285"/>
                    <a:pt x="3829" y="1246"/>
                    <a:pt x="4240" y="1147"/>
                  </a:cubicBezTo>
                  <a:cubicBezTo>
                    <a:pt x="4320" y="1155"/>
                    <a:pt x="4396" y="1158"/>
                    <a:pt x="4466" y="1158"/>
                  </a:cubicBezTo>
                  <a:cubicBezTo>
                    <a:pt x="5750" y="1158"/>
                    <a:pt x="5487" y="1"/>
                    <a:pt x="5487" y="1"/>
                  </a:cubicBezTo>
                  <a:close/>
                </a:path>
              </a:pathLst>
            </a:custGeom>
            <a:solidFill>
              <a:srgbClr val="6E45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0"/>
            <p:cNvSpPr/>
            <p:nvPr/>
          </p:nvSpPr>
          <p:spPr>
            <a:xfrm>
              <a:off x="4968029" y="4437861"/>
              <a:ext cx="117617" cy="65536"/>
            </a:xfrm>
            <a:custGeom>
              <a:rect b="b" l="l" r="r" t="t"/>
              <a:pathLst>
                <a:path extrusionOk="0" h="604" w="1084">
                  <a:moveTo>
                    <a:pt x="78" y="0"/>
                  </a:moveTo>
                  <a:lnTo>
                    <a:pt x="0" y="603"/>
                  </a:lnTo>
                  <a:lnTo>
                    <a:pt x="1005" y="599"/>
                  </a:lnTo>
                  <a:lnTo>
                    <a:pt x="1083" y="0"/>
                  </a:ln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0"/>
            <p:cNvSpPr/>
            <p:nvPr/>
          </p:nvSpPr>
          <p:spPr>
            <a:xfrm>
              <a:off x="4702851" y="4480393"/>
              <a:ext cx="408512" cy="194979"/>
            </a:xfrm>
            <a:custGeom>
              <a:rect b="b" l="l" r="r" t="t"/>
              <a:pathLst>
                <a:path extrusionOk="0" h="1797" w="3765">
                  <a:moveTo>
                    <a:pt x="2453" y="1"/>
                  </a:moveTo>
                  <a:cubicBezTo>
                    <a:pt x="2410" y="1"/>
                    <a:pt x="2371" y="11"/>
                    <a:pt x="2335" y="38"/>
                  </a:cubicBezTo>
                  <a:cubicBezTo>
                    <a:pt x="2335" y="38"/>
                    <a:pt x="2230" y="111"/>
                    <a:pt x="1942" y="376"/>
                  </a:cubicBezTo>
                  <a:cubicBezTo>
                    <a:pt x="1654" y="636"/>
                    <a:pt x="1161" y="805"/>
                    <a:pt x="745" y="983"/>
                  </a:cubicBezTo>
                  <a:cubicBezTo>
                    <a:pt x="206" y="1212"/>
                    <a:pt x="51" y="1436"/>
                    <a:pt x="23" y="1591"/>
                  </a:cubicBezTo>
                  <a:cubicBezTo>
                    <a:pt x="0" y="1714"/>
                    <a:pt x="55" y="1796"/>
                    <a:pt x="55" y="1796"/>
                  </a:cubicBezTo>
                  <a:lnTo>
                    <a:pt x="3696" y="1792"/>
                  </a:lnTo>
                  <a:cubicBezTo>
                    <a:pt x="3723" y="1742"/>
                    <a:pt x="3742" y="1673"/>
                    <a:pt x="3746" y="1591"/>
                  </a:cubicBezTo>
                  <a:cubicBezTo>
                    <a:pt x="3765" y="1280"/>
                    <a:pt x="3669" y="787"/>
                    <a:pt x="3618" y="476"/>
                  </a:cubicBezTo>
                  <a:cubicBezTo>
                    <a:pt x="3609" y="440"/>
                    <a:pt x="3605" y="408"/>
                    <a:pt x="3600" y="376"/>
                  </a:cubicBezTo>
                  <a:cubicBezTo>
                    <a:pt x="3596" y="326"/>
                    <a:pt x="3591" y="280"/>
                    <a:pt x="3591" y="248"/>
                  </a:cubicBezTo>
                  <a:cubicBezTo>
                    <a:pt x="3591" y="59"/>
                    <a:pt x="3464" y="35"/>
                    <a:pt x="3401" y="35"/>
                  </a:cubicBezTo>
                  <a:cubicBezTo>
                    <a:pt x="3381" y="35"/>
                    <a:pt x="3367" y="38"/>
                    <a:pt x="3367" y="38"/>
                  </a:cubicBezTo>
                  <a:cubicBezTo>
                    <a:pt x="3270" y="134"/>
                    <a:pt x="3169" y="167"/>
                    <a:pt x="3069" y="167"/>
                  </a:cubicBezTo>
                  <a:cubicBezTo>
                    <a:pt x="2845" y="167"/>
                    <a:pt x="2624" y="1"/>
                    <a:pt x="24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0"/>
            <p:cNvSpPr/>
            <p:nvPr/>
          </p:nvSpPr>
          <p:spPr>
            <a:xfrm>
              <a:off x="4702851" y="4652911"/>
              <a:ext cx="406559" cy="22460"/>
            </a:xfrm>
            <a:custGeom>
              <a:rect b="b" l="l" r="r" t="t"/>
              <a:pathLst>
                <a:path extrusionOk="0" h="207" w="3747">
                  <a:moveTo>
                    <a:pt x="23" y="1"/>
                  </a:moveTo>
                  <a:cubicBezTo>
                    <a:pt x="0" y="124"/>
                    <a:pt x="55" y="206"/>
                    <a:pt x="55" y="206"/>
                  </a:cubicBezTo>
                  <a:lnTo>
                    <a:pt x="3696" y="202"/>
                  </a:lnTo>
                  <a:cubicBezTo>
                    <a:pt x="3723" y="152"/>
                    <a:pt x="3742" y="83"/>
                    <a:pt x="3746" y="1"/>
                  </a:cubicBezTo>
                  <a:close/>
                </a:path>
              </a:pathLst>
            </a:custGeom>
            <a:solidFill>
              <a:srgbClr val="053D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0"/>
            <p:cNvSpPr/>
            <p:nvPr/>
          </p:nvSpPr>
          <p:spPr>
            <a:xfrm>
              <a:off x="4888172" y="4524988"/>
              <a:ext cx="39278" cy="19530"/>
            </a:xfrm>
            <a:custGeom>
              <a:rect b="b" l="l" r="r" t="t"/>
              <a:pathLst>
                <a:path extrusionOk="0" h="180" w="362">
                  <a:moveTo>
                    <a:pt x="73" y="1"/>
                  </a:moveTo>
                  <a:cubicBezTo>
                    <a:pt x="45" y="1"/>
                    <a:pt x="18" y="18"/>
                    <a:pt x="10" y="47"/>
                  </a:cubicBezTo>
                  <a:cubicBezTo>
                    <a:pt x="1" y="79"/>
                    <a:pt x="24" y="111"/>
                    <a:pt x="56" y="120"/>
                  </a:cubicBezTo>
                  <a:lnTo>
                    <a:pt x="284" y="175"/>
                  </a:lnTo>
                  <a:cubicBezTo>
                    <a:pt x="289" y="179"/>
                    <a:pt x="293" y="179"/>
                    <a:pt x="298" y="179"/>
                  </a:cubicBezTo>
                  <a:cubicBezTo>
                    <a:pt x="325" y="179"/>
                    <a:pt x="348" y="161"/>
                    <a:pt x="357" y="134"/>
                  </a:cubicBezTo>
                  <a:cubicBezTo>
                    <a:pt x="362" y="102"/>
                    <a:pt x="344" y="65"/>
                    <a:pt x="312" y="61"/>
                  </a:cubicBezTo>
                  <a:lnTo>
                    <a:pt x="83" y="1"/>
                  </a:lnTo>
                  <a:cubicBezTo>
                    <a:pt x="80" y="1"/>
                    <a:pt x="77" y="1"/>
                    <a:pt x="7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0"/>
            <p:cNvSpPr/>
            <p:nvPr/>
          </p:nvSpPr>
          <p:spPr>
            <a:xfrm>
              <a:off x="4912042" y="4506000"/>
              <a:ext cx="38735" cy="19205"/>
            </a:xfrm>
            <a:custGeom>
              <a:rect b="b" l="l" r="r" t="t"/>
              <a:pathLst>
                <a:path extrusionOk="0" h="177" w="357">
                  <a:moveTo>
                    <a:pt x="63" y="1"/>
                  </a:moveTo>
                  <a:cubicBezTo>
                    <a:pt x="37" y="1"/>
                    <a:pt x="13" y="21"/>
                    <a:pt x="5" y="48"/>
                  </a:cubicBezTo>
                  <a:cubicBezTo>
                    <a:pt x="0" y="80"/>
                    <a:pt x="18" y="112"/>
                    <a:pt x="50" y="121"/>
                  </a:cubicBezTo>
                  <a:lnTo>
                    <a:pt x="279" y="176"/>
                  </a:lnTo>
                  <a:lnTo>
                    <a:pt x="293" y="176"/>
                  </a:lnTo>
                  <a:cubicBezTo>
                    <a:pt x="320" y="176"/>
                    <a:pt x="343" y="158"/>
                    <a:pt x="352" y="131"/>
                  </a:cubicBezTo>
                  <a:cubicBezTo>
                    <a:pt x="357" y="99"/>
                    <a:pt x="338" y="67"/>
                    <a:pt x="306" y="62"/>
                  </a:cubicBezTo>
                  <a:lnTo>
                    <a:pt x="78" y="3"/>
                  </a:lnTo>
                  <a:cubicBezTo>
                    <a:pt x="73" y="1"/>
                    <a:pt x="68" y="1"/>
                    <a:pt x="6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0"/>
            <p:cNvSpPr/>
            <p:nvPr/>
          </p:nvSpPr>
          <p:spPr>
            <a:xfrm>
              <a:off x="4863976" y="4539418"/>
              <a:ext cx="39169" cy="19422"/>
            </a:xfrm>
            <a:custGeom>
              <a:rect b="b" l="l" r="r" t="t"/>
              <a:pathLst>
                <a:path extrusionOk="0" h="179" w="361">
                  <a:moveTo>
                    <a:pt x="68" y="0"/>
                  </a:moveTo>
                  <a:cubicBezTo>
                    <a:pt x="39" y="0"/>
                    <a:pt x="13" y="18"/>
                    <a:pt x="5" y="46"/>
                  </a:cubicBezTo>
                  <a:cubicBezTo>
                    <a:pt x="0" y="78"/>
                    <a:pt x="18" y="110"/>
                    <a:pt x="50" y="120"/>
                  </a:cubicBezTo>
                  <a:lnTo>
                    <a:pt x="279" y="174"/>
                  </a:lnTo>
                  <a:cubicBezTo>
                    <a:pt x="283" y="179"/>
                    <a:pt x="288" y="179"/>
                    <a:pt x="292" y="179"/>
                  </a:cubicBezTo>
                  <a:cubicBezTo>
                    <a:pt x="320" y="179"/>
                    <a:pt x="343" y="161"/>
                    <a:pt x="352" y="133"/>
                  </a:cubicBezTo>
                  <a:cubicBezTo>
                    <a:pt x="361" y="101"/>
                    <a:pt x="338" y="65"/>
                    <a:pt x="306" y="60"/>
                  </a:cubicBezTo>
                  <a:lnTo>
                    <a:pt x="78" y="1"/>
                  </a:lnTo>
                  <a:cubicBezTo>
                    <a:pt x="74" y="0"/>
                    <a:pt x="71" y="0"/>
                    <a:pt x="6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0"/>
            <p:cNvSpPr/>
            <p:nvPr/>
          </p:nvSpPr>
          <p:spPr>
            <a:xfrm>
              <a:off x="4839129" y="4553198"/>
              <a:ext cx="39278" cy="19530"/>
            </a:xfrm>
            <a:custGeom>
              <a:rect b="b" l="l" r="r" t="t"/>
              <a:pathLst>
                <a:path extrusionOk="0" h="180" w="362">
                  <a:moveTo>
                    <a:pt x="72" y="1"/>
                  </a:moveTo>
                  <a:cubicBezTo>
                    <a:pt x="40" y="1"/>
                    <a:pt x="14" y="19"/>
                    <a:pt x="10" y="47"/>
                  </a:cubicBezTo>
                  <a:cubicBezTo>
                    <a:pt x="1" y="79"/>
                    <a:pt x="19" y="111"/>
                    <a:pt x="51" y="120"/>
                  </a:cubicBezTo>
                  <a:lnTo>
                    <a:pt x="279" y="175"/>
                  </a:lnTo>
                  <a:cubicBezTo>
                    <a:pt x="284" y="175"/>
                    <a:pt x="288" y="180"/>
                    <a:pt x="293" y="180"/>
                  </a:cubicBezTo>
                  <a:cubicBezTo>
                    <a:pt x="320" y="180"/>
                    <a:pt x="348" y="162"/>
                    <a:pt x="352" y="134"/>
                  </a:cubicBezTo>
                  <a:cubicBezTo>
                    <a:pt x="362" y="102"/>
                    <a:pt x="339" y="66"/>
                    <a:pt x="307" y="61"/>
                  </a:cubicBezTo>
                  <a:lnTo>
                    <a:pt x="83" y="2"/>
                  </a:lnTo>
                  <a:cubicBezTo>
                    <a:pt x="79" y="1"/>
                    <a:pt x="75" y="1"/>
                    <a:pt x="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0"/>
            <p:cNvSpPr/>
            <p:nvPr/>
          </p:nvSpPr>
          <p:spPr>
            <a:xfrm>
              <a:off x="4812329" y="4566001"/>
              <a:ext cx="39278" cy="19205"/>
            </a:xfrm>
            <a:custGeom>
              <a:rect b="b" l="l" r="r" t="t"/>
              <a:pathLst>
                <a:path extrusionOk="0" h="177" w="362">
                  <a:moveTo>
                    <a:pt x="64" y="0"/>
                  </a:moveTo>
                  <a:cubicBezTo>
                    <a:pt x="38" y="0"/>
                    <a:pt x="13" y="21"/>
                    <a:pt x="6" y="48"/>
                  </a:cubicBezTo>
                  <a:cubicBezTo>
                    <a:pt x="1" y="80"/>
                    <a:pt x="19" y="112"/>
                    <a:pt x="51" y="121"/>
                  </a:cubicBezTo>
                  <a:lnTo>
                    <a:pt x="280" y="176"/>
                  </a:lnTo>
                  <a:lnTo>
                    <a:pt x="293" y="176"/>
                  </a:lnTo>
                  <a:cubicBezTo>
                    <a:pt x="321" y="176"/>
                    <a:pt x="344" y="158"/>
                    <a:pt x="353" y="130"/>
                  </a:cubicBezTo>
                  <a:cubicBezTo>
                    <a:pt x="362" y="98"/>
                    <a:pt x="339" y="66"/>
                    <a:pt x="307" y="62"/>
                  </a:cubicBezTo>
                  <a:lnTo>
                    <a:pt x="79" y="2"/>
                  </a:lnTo>
                  <a:cubicBezTo>
                    <a:pt x="74" y="1"/>
                    <a:pt x="69" y="0"/>
                    <a:pt x="6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0"/>
            <p:cNvSpPr/>
            <p:nvPr/>
          </p:nvSpPr>
          <p:spPr>
            <a:xfrm>
              <a:off x="4783142" y="4576851"/>
              <a:ext cx="39278" cy="19747"/>
            </a:xfrm>
            <a:custGeom>
              <a:rect b="b" l="l" r="r" t="t"/>
              <a:pathLst>
                <a:path extrusionOk="0" h="182" w="362">
                  <a:moveTo>
                    <a:pt x="64" y="1"/>
                  </a:moveTo>
                  <a:cubicBezTo>
                    <a:pt x="37" y="1"/>
                    <a:pt x="13" y="21"/>
                    <a:pt x="10" y="49"/>
                  </a:cubicBezTo>
                  <a:cubicBezTo>
                    <a:pt x="0" y="81"/>
                    <a:pt x="19" y="113"/>
                    <a:pt x="51" y="122"/>
                  </a:cubicBezTo>
                  <a:lnTo>
                    <a:pt x="279" y="177"/>
                  </a:lnTo>
                  <a:cubicBezTo>
                    <a:pt x="284" y="177"/>
                    <a:pt x="288" y="181"/>
                    <a:pt x="293" y="181"/>
                  </a:cubicBezTo>
                  <a:cubicBezTo>
                    <a:pt x="320" y="181"/>
                    <a:pt x="348" y="158"/>
                    <a:pt x="352" y="131"/>
                  </a:cubicBezTo>
                  <a:cubicBezTo>
                    <a:pt x="361" y="99"/>
                    <a:pt x="339" y="67"/>
                    <a:pt x="307" y="62"/>
                  </a:cubicBezTo>
                  <a:lnTo>
                    <a:pt x="78" y="3"/>
                  </a:lnTo>
                  <a:cubicBezTo>
                    <a:pt x="73" y="2"/>
                    <a:pt x="68" y="1"/>
                    <a:pt x="6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0"/>
            <p:cNvSpPr/>
            <p:nvPr/>
          </p:nvSpPr>
          <p:spPr>
            <a:xfrm>
              <a:off x="4871354" y="3420222"/>
              <a:ext cx="763424" cy="1039128"/>
            </a:xfrm>
            <a:custGeom>
              <a:rect b="b" l="l" r="r" t="t"/>
              <a:pathLst>
                <a:path extrusionOk="0" h="9577" w="7036">
                  <a:moveTo>
                    <a:pt x="6748" y="1"/>
                  </a:moveTo>
                  <a:lnTo>
                    <a:pt x="4281" y="554"/>
                  </a:lnTo>
                  <a:cubicBezTo>
                    <a:pt x="4281" y="554"/>
                    <a:pt x="1673" y="1677"/>
                    <a:pt x="841" y="2518"/>
                  </a:cubicBezTo>
                  <a:cubicBezTo>
                    <a:pt x="1" y="3377"/>
                    <a:pt x="727" y="9535"/>
                    <a:pt x="727" y="9535"/>
                  </a:cubicBezTo>
                  <a:cubicBezTo>
                    <a:pt x="1012" y="9568"/>
                    <a:pt x="1335" y="9576"/>
                    <a:pt x="1592" y="9576"/>
                  </a:cubicBezTo>
                  <a:cubicBezTo>
                    <a:pt x="1866" y="9576"/>
                    <a:pt x="2065" y="9567"/>
                    <a:pt x="2065" y="9567"/>
                  </a:cubicBezTo>
                  <a:cubicBezTo>
                    <a:pt x="2303" y="7401"/>
                    <a:pt x="2833" y="4697"/>
                    <a:pt x="2719" y="3751"/>
                  </a:cubicBezTo>
                  <a:cubicBezTo>
                    <a:pt x="2719" y="3751"/>
                    <a:pt x="6072" y="3317"/>
                    <a:pt x="6583" y="2495"/>
                  </a:cubicBezTo>
                  <a:cubicBezTo>
                    <a:pt x="7036" y="1760"/>
                    <a:pt x="6748" y="1"/>
                    <a:pt x="67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0"/>
            <p:cNvSpPr/>
            <p:nvPr/>
          </p:nvSpPr>
          <p:spPr>
            <a:xfrm>
              <a:off x="4937106" y="3751695"/>
              <a:ext cx="93963" cy="15950"/>
            </a:xfrm>
            <a:custGeom>
              <a:rect b="b" l="l" r="r" t="t"/>
              <a:pathLst>
                <a:path extrusionOk="0" h="147" w="866">
                  <a:moveTo>
                    <a:pt x="40" y="1"/>
                  </a:moveTo>
                  <a:cubicBezTo>
                    <a:pt x="10" y="1"/>
                    <a:pt x="0" y="48"/>
                    <a:pt x="34" y="57"/>
                  </a:cubicBezTo>
                  <a:cubicBezTo>
                    <a:pt x="235" y="117"/>
                    <a:pt x="439" y="147"/>
                    <a:pt x="646" y="147"/>
                  </a:cubicBezTo>
                  <a:cubicBezTo>
                    <a:pt x="707" y="147"/>
                    <a:pt x="768" y="144"/>
                    <a:pt x="829" y="139"/>
                  </a:cubicBezTo>
                  <a:cubicBezTo>
                    <a:pt x="864" y="139"/>
                    <a:pt x="866" y="84"/>
                    <a:pt x="833" y="84"/>
                  </a:cubicBezTo>
                  <a:cubicBezTo>
                    <a:pt x="832" y="84"/>
                    <a:pt x="830" y="84"/>
                    <a:pt x="829" y="84"/>
                  </a:cubicBezTo>
                  <a:cubicBezTo>
                    <a:pt x="776" y="88"/>
                    <a:pt x="723" y="90"/>
                    <a:pt x="671" y="90"/>
                  </a:cubicBezTo>
                  <a:cubicBezTo>
                    <a:pt x="460" y="90"/>
                    <a:pt x="253" y="60"/>
                    <a:pt x="48" y="2"/>
                  </a:cubicBezTo>
                  <a:cubicBezTo>
                    <a:pt x="45" y="1"/>
                    <a:pt x="42" y="1"/>
                    <a:pt x="40" y="1"/>
                  </a:cubicBezTo>
                  <a:close/>
                </a:path>
              </a:pathLst>
            </a:custGeom>
            <a:solidFill>
              <a:srgbClr val="3D20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0"/>
            <p:cNvSpPr/>
            <p:nvPr/>
          </p:nvSpPr>
          <p:spPr>
            <a:xfrm>
              <a:off x="4948173" y="4412580"/>
              <a:ext cx="151252" cy="9006"/>
            </a:xfrm>
            <a:custGeom>
              <a:rect b="b" l="l" r="r" t="t"/>
              <a:pathLst>
                <a:path extrusionOk="0" h="83" w="1394">
                  <a:moveTo>
                    <a:pt x="1357" y="0"/>
                  </a:moveTo>
                  <a:cubicBezTo>
                    <a:pt x="919" y="0"/>
                    <a:pt x="480" y="5"/>
                    <a:pt x="42" y="23"/>
                  </a:cubicBezTo>
                  <a:cubicBezTo>
                    <a:pt x="2" y="23"/>
                    <a:pt x="1" y="83"/>
                    <a:pt x="38" y="83"/>
                  </a:cubicBezTo>
                  <a:cubicBezTo>
                    <a:pt x="39" y="83"/>
                    <a:pt x="40" y="83"/>
                    <a:pt x="42" y="83"/>
                  </a:cubicBezTo>
                  <a:cubicBezTo>
                    <a:pt x="480" y="69"/>
                    <a:pt x="919" y="60"/>
                    <a:pt x="1357" y="60"/>
                  </a:cubicBezTo>
                  <a:cubicBezTo>
                    <a:pt x="1394" y="60"/>
                    <a:pt x="1394" y="0"/>
                    <a:pt x="1357" y="0"/>
                  </a:cubicBezTo>
                  <a:close/>
                </a:path>
              </a:pathLst>
            </a:custGeom>
            <a:solidFill>
              <a:srgbClr val="3D20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0"/>
            <p:cNvSpPr/>
            <p:nvPr/>
          </p:nvSpPr>
          <p:spPr>
            <a:xfrm>
              <a:off x="4922567" y="3499428"/>
              <a:ext cx="345797" cy="291763"/>
            </a:xfrm>
            <a:custGeom>
              <a:rect b="b" l="l" r="r" t="t"/>
              <a:pathLst>
                <a:path extrusionOk="0" h="2689" w="3187">
                  <a:moveTo>
                    <a:pt x="3141" y="1"/>
                  </a:moveTo>
                  <a:cubicBezTo>
                    <a:pt x="3136" y="1"/>
                    <a:pt x="3130" y="2"/>
                    <a:pt x="3124" y="6"/>
                  </a:cubicBezTo>
                  <a:cubicBezTo>
                    <a:pt x="2635" y="290"/>
                    <a:pt x="2123" y="532"/>
                    <a:pt x="1625" y="801"/>
                  </a:cubicBezTo>
                  <a:cubicBezTo>
                    <a:pt x="1155" y="1052"/>
                    <a:pt x="680" y="1317"/>
                    <a:pt x="360" y="1760"/>
                  </a:cubicBezTo>
                  <a:cubicBezTo>
                    <a:pt x="173" y="2025"/>
                    <a:pt x="54" y="2327"/>
                    <a:pt x="4" y="2651"/>
                  </a:cubicBezTo>
                  <a:cubicBezTo>
                    <a:pt x="1" y="2673"/>
                    <a:pt x="19" y="2688"/>
                    <a:pt x="37" y="2688"/>
                  </a:cubicBezTo>
                  <a:cubicBezTo>
                    <a:pt x="48" y="2688"/>
                    <a:pt x="59" y="2682"/>
                    <a:pt x="63" y="2665"/>
                  </a:cubicBezTo>
                  <a:cubicBezTo>
                    <a:pt x="154" y="2071"/>
                    <a:pt x="497" y="1578"/>
                    <a:pt x="990" y="1240"/>
                  </a:cubicBezTo>
                  <a:cubicBezTo>
                    <a:pt x="1429" y="943"/>
                    <a:pt x="1913" y="714"/>
                    <a:pt x="2379" y="472"/>
                  </a:cubicBezTo>
                  <a:cubicBezTo>
                    <a:pt x="2640" y="340"/>
                    <a:pt x="2904" y="203"/>
                    <a:pt x="3156" y="57"/>
                  </a:cubicBezTo>
                  <a:cubicBezTo>
                    <a:pt x="3186" y="41"/>
                    <a:pt x="3169" y="1"/>
                    <a:pt x="3141" y="1"/>
                  </a:cubicBezTo>
                  <a:close/>
                </a:path>
              </a:pathLst>
            </a:custGeom>
            <a:solidFill>
              <a:srgbClr val="3D20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0"/>
            <p:cNvSpPr/>
            <p:nvPr/>
          </p:nvSpPr>
          <p:spPr>
            <a:xfrm>
              <a:off x="5076531" y="3406876"/>
              <a:ext cx="509202" cy="1012111"/>
            </a:xfrm>
            <a:custGeom>
              <a:rect b="b" l="l" r="r" t="t"/>
              <a:pathLst>
                <a:path extrusionOk="0" h="9328" w="4693">
                  <a:moveTo>
                    <a:pt x="4569" y="0"/>
                  </a:moveTo>
                  <a:lnTo>
                    <a:pt x="4501" y="19"/>
                  </a:lnTo>
                  <a:cubicBezTo>
                    <a:pt x="4542" y="284"/>
                    <a:pt x="4619" y="964"/>
                    <a:pt x="4619" y="1234"/>
                  </a:cubicBezTo>
                  <a:cubicBezTo>
                    <a:pt x="4615" y="1659"/>
                    <a:pt x="4583" y="2230"/>
                    <a:pt x="4231" y="2531"/>
                  </a:cubicBezTo>
                  <a:cubicBezTo>
                    <a:pt x="4076" y="2664"/>
                    <a:pt x="3861" y="2737"/>
                    <a:pt x="3669" y="2805"/>
                  </a:cubicBezTo>
                  <a:cubicBezTo>
                    <a:pt x="3432" y="2888"/>
                    <a:pt x="3189" y="2952"/>
                    <a:pt x="2947" y="3011"/>
                  </a:cubicBezTo>
                  <a:cubicBezTo>
                    <a:pt x="2445" y="3130"/>
                    <a:pt x="1929" y="3216"/>
                    <a:pt x="1417" y="3285"/>
                  </a:cubicBezTo>
                  <a:cubicBezTo>
                    <a:pt x="1125" y="3326"/>
                    <a:pt x="828" y="3363"/>
                    <a:pt x="535" y="3390"/>
                  </a:cubicBezTo>
                  <a:cubicBezTo>
                    <a:pt x="517" y="3390"/>
                    <a:pt x="503" y="3404"/>
                    <a:pt x="503" y="3422"/>
                  </a:cubicBezTo>
                  <a:cubicBezTo>
                    <a:pt x="540" y="3847"/>
                    <a:pt x="549" y="4276"/>
                    <a:pt x="503" y="4706"/>
                  </a:cubicBezTo>
                  <a:cubicBezTo>
                    <a:pt x="471" y="5016"/>
                    <a:pt x="412" y="5327"/>
                    <a:pt x="357" y="5633"/>
                  </a:cubicBezTo>
                  <a:cubicBezTo>
                    <a:pt x="298" y="5962"/>
                    <a:pt x="270" y="6295"/>
                    <a:pt x="243" y="6624"/>
                  </a:cubicBezTo>
                  <a:cubicBezTo>
                    <a:pt x="202" y="7049"/>
                    <a:pt x="161" y="7474"/>
                    <a:pt x="120" y="7899"/>
                  </a:cubicBezTo>
                  <a:cubicBezTo>
                    <a:pt x="74" y="8365"/>
                    <a:pt x="28" y="8831"/>
                    <a:pt x="1" y="9297"/>
                  </a:cubicBezTo>
                  <a:cubicBezTo>
                    <a:pt x="1" y="9317"/>
                    <a:pt x="16" y="9328"/>
                    <a:pt x="31" y="9328"/>
                  </a:cubicBezTo>
                  <a:cubicBezTo>
                    <a:pt x="45" y="9328"/>
                    <a:pt x="60" y="9317"/>
                    <a:pt x="60" y="9297"/>
                  </a:cubicBezTo>
                  <a:cubicBezTo>
                    <a:pt x="115" y="8456"/>
                    <a:pt x="211" y="7620"/>
                    <a:pt x="289" y="6780"/>
                  </a:cubicBezTo>
                  <a:cubicBezTo>
                    <a:pt x="321" y="6423"/>
                    <a:pt x="343" y="6072"/>
                    <a:pt x="403" y="5720"/>
                  </a:cubicBezTo>
                  <a:cubicBezTo>
                    <a:pt x="453" y="5423"/>
                    <a:pt x="512" y="5131"/>
                    <a:pt x="554" y="4834"/>
                  </a:cubicBezTo>
                  <a:cubicBezTo>
                    <a:pt x="608" y="4372"/>
                    <a:pt x="608" y="3911"/>
                    <a:pt x="567" y="3449"/>
                  </a:cubicBezTo>
                  <a:cubicBezTo>
                    <a:pt x="1335" y="3376"/>
                    <a:pt x="2107" y="3262"/>
                    <a:pt x="2861" y="3093"/>
                  </a:cubicBezTo>
                  <a:cubicBezTo>
                    <a:pt x="3304" y="2993"/>
                    <a:pt x="3802" y="2883"/>
                    <a:pt x="4190" y="2632"/>
                  </a:cubicBezTo>
                  <a:cubicBezTo>
                    <a:pt x="4574" y="2390"/>
                    <a:pt x="4651" y="1860"/>
                    <a:pt x="4674" y="1444"/>
                  </a:cubicBezTo>
                  <a:cubicBezTo>
                    <a:pt x="4692" y="1106"/>
                    <a:pt x="4619" y="334"/>
                    <a:pt x="4569" y="0"/>
                  </a:cubicBezTo>
                  <a:close/>
                </a:path>
              </a:pathLst>
            </a:custGeom>
            <a:solidFill>
              <a:srgbClr val="3D20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0"/>
            <p:cNvSpPr/>
            <p:nvPr/>
          </p:nvSpPr>
          <p:spPr>
            <a:xfrm>
              <a:off x="5431982" y="3399390"/>
              <a:ext cx="211254" cy="248037"/>
            </a:xfrm>
            <a:custGeom>
              <a:rect b="b" l="l" r="r" t="t"/>
              <a:pathLst>
                <a:path extrusionOk="0" h="2286" w="1947">
                  <a:moveTo>
                    <a:pt x="1595" y="1"/>
                  </a:moveTo>
                  <a:lnTo>
                    <a:pt x="1494" y="24"/>
                  </a:lnTo>
                  <a:cubicBezTo>
                    <a:pt x="1499" y="37"/>
                    <a:pt x="1832" y="1677"/>
                    <a:pt x="1380" y="2089"/>
                  </a:cubicBezTo>
                  <a:cubicBezTo>
                    <a:pt x="1312" y="2150"/>
                    <a:pt x="1231" y="2182"/>
                    <a:pt x="1135" y="2182"/>
                  </a:cubicBezTo>
                  <a:cubicBezTo>
                    <a:pt x="1081" y="2182"/>
                    <a:pt x="1023" y="2172"/>
                    <a:pt x="960" y="2153"/>
                  </a:cubicBezTo>
                  <a:cubicBezTo>
                    <a:pt x="398" y="1984"/>
                    <a:pt x="101" y="353"/>
                    <a:pt x="101" y="339"/>
                  </a:cubicBezTo>
                  <a:lnTo>
                    <a:pt x="0" y="357"/>
                  </a:lnTo>
                  <a:cubicBezTo>
                    <a:pt x="14" y="426"/>
                    <a:pt x="306" y="2061"/>
                    <a:pt x="928" y="2248"/>
                  </a:cubicBezTo>
                  <a:cubicBezTo>
                    <a:pt x="1005" y="2271"/>
                    <a:pt x="1074" y="2285"/>
                    <a:pt x="1138" y="2285"/>
                  </a:cubicBezTo>
                  <a:cubicBezTo>
                    <a:pt x="1261" y="2285"/>
                    <a:pt x="1362" y="2244"/>
                    <a:pt x="1448" y="2166"/>
                  </a:cubicBezTo>
                  <a:cubicBezTo>
                    <a:pt x="1946" y="1714"/>
                    <a:pt x="1608" y="69"/>
                    <a:pt x="159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0"/>
            <p:cNvSpPr/>
            <p:nvPr/>
          </p:nvSpPr>
          <p:spPr>
            <a:xfrm>
              <a:off x="4790520" y="3395484"/>
              <a:ext cx="536002" cy="153206"/>
            </a:xfrm>
            <a:custGeom>
              <a:rect b="b" l="l" r="r" t="t"/>
              <a:pathLst>
                <a:path extrusionOk="0" h="1412" w="4940">
                  <a:moveTo>
                    <a:pt x="4820" y="0"/>
                  </a:moveTo>
                  <a:lnTo>
                    <a:pt x="15" y="782"/>
                  </a:lnTo>
                  <a:cubicBezTo>
                    <a:pt x="6" y="782"/>
                    <a:pt x="1" y="791"/>
                    <a:pt x="1" y="800"/>
                  </a:cubicBezTo>
                  <a:lnTo>
                    <a:pt x="101" y="1398"/>
                  </a:lnTo>
                  <a:cubicBezTo>
                    <a:pt x="101" y="1407"/>
                    <a:pt x="111" y="1412"/>
                    <a:pt x="120" y="1412"/>
                  </a:cubicBezTo>
                  <a:lnTo>
                    <a:pt x="4926" y="631"/>
                  </a:lnTo>
                  <a:cubicBezTo>
                    <a:pt x="4935" y="631"/>
                    <a:pt x="4939" y="622"/>
                    <a:pt x="4939" y="613"/>
                  </a:cubicBezTo>
                  <a:lnTo>
                    <a:pt x="4843" y="14"/>
                  </a:lnTo>
                  <a:cubicBezTo>
                    <a:pt x="4839" y="5"/>
                    <a:pt x="4830" y="0"/>
                    <a:pt x="4820"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0"/>
            <p:cNvSpPr/>
            <p:nvPr/>
          </p:nvSpPr>
          <p:spPr>
            <a:xfrm>
              <a:off x="4531852" y="3091679"/>
              <a:ext cx="495748" cy="466669"/>
            </a:xfrm>
            <a:custGeom>
              <a:rect b="b" l="l" r="r" t="t"/>
              <a:pathLst>
                <a:path extrusionOk="0" h="4301" w="4569">
                  <a:moveTo>
                    <a:pt x="2555" y="1"/>
                  </a:moveTo>
                  <a:cubicBezTo>
                    <a:pt x="2538" y="1"/>
                    <a:pt x="2521" y="2"/>
                    <a:pt x="2504" y="5"/>
                  </a:cubicBezTo>
                  <a:lnTo>
                    <a:pt x="338" y="356"/>
                  </a:lnTo>
                  <a:cubicBezTo>
                    <a:pt x="124" y="393"/>
                    <a:pt x="0" y="621"/>
                    <a:pt x="92" y="818"/>
                  </a:cubicBezTo>
                  <a:lnTo>
                    <a:pt x="1544" y="4061"/>
                  </a:lnTo>
                  <a:cubicBezTo>
                    <a:pt x="1612" y="4209"/>
                    <a:pt x="1756" y="4300"/>
                    <a:pt x="1913" y="4300"/>
                  </a:cubicBezTo>
                  <a:cubicBezTo>
                    <a:pt x="1936" y="4300"/>
                    <a:pt x="1959" y="4298"/>
                    <a:pt x="1983" y="4294"/>
                  </a:cubicBezTo>
                  <a:lnTo>
                    <a:pt x="4569" y="3874"/>
                  </a:lnTo>
                  <a:lnTo>
                    <a:pt x="2860" y="192"/>
                  </a:lnTo>
                  <a:cubicBezTo>
                    <a:pt x="2804" y="75"/>
                    <a:pt x="2683" y="1"/>
                    <a:pt x="2555" y="1"/>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0"/>
            <p:cNvSpPr/>
            <p:nvPr/>
          </p:nvSpPr>
          <p:spPr>
            <a:xfrm>
              <a:off x="4850522" y="3398956"/>
              <a:ext cx="116098" cy="96784"/>
            </a:xfrm>
            <a:custGeom>
              <a:rect b="b" l="l" r="r" t="t"/>
              <a:pathLst>
                <a:path extrusionOk="0" h="892" w="1070">
                  <a:moveTo>
                    <a:pt x="553" y="361"/>
                  </a:moveTo>
                  <a:lnTo>
                    <a:pt x="636" y="507"/>
                  </a:lnTo>
                  <a:lnTo>
                    <a:pt x="512" y="530"/>
                  </a:lnTo>
                  <a:lnTo>
                    <a:pt x="435" y="384"/>
                  </a:lnTo>
                  <a:lnTo>
                    <a:pt x="553" y="361"/>
                  </a:lnTo>
                  <a:close/>
                  <a:moveTo>
                    <a:pt x="567" y="0"/>
                  </a:moveTo>
                  <a:lnTo>
                    <a:pt x="371" y="37"/>
                  </a:lnTo>
                  <a:lnTo>
                    <a:pt x="458" y="192"/>
                  </a:lnTo>
                  <a:lnTo>
                    <a:pt x="339" y="215"/>
                  </a:lnTo>
                  <a:lnTo>
                    <a:pt x="252" y="55"/>
                  </a:lnTo>
                  <a:lnTo>
                    <a:pt x="60" y="92"/>
                  </a:lnTo>
                  <a:lnTo>
                    <a:pt x="147" y="247"/>
                  </a:lnTo>
                  <a:lnTo>
                    <a:pt x="1" y="274"/>
                  </a:lnTo>
                  <a:lnTo>
                    <a:pt x="69" y="448"/>
                  </a:lnTo>
                  <a:lnTo>
                    <a:pt x="243" y="421"/>
                  </a:lnTo>
                  <a:lnTo>
                    <a:pt x="321" y="562"/>
                  </a:lnTo>
                  <a:lnTo>
                    <a:pt x="174" y="590"/>
                  </a:lnTo>
                  <a:lnTo>
                    <a:pt x="247" y="768"/>
                  </a:lnTo>
                  <a:lnTo>
                    <a:pt x="416" y="736"/>
                  </a:lnTo>
                  <a:lnTo>
                    <a:pt x="503" y="891"/>
                  </a:lnTo>
                  <a:lnTo>
                    <a:pt x="695" y="859"/>
                  </a:lnTo>
                  <a:lnTo>
                    <a:pt x="608" y="699"/>
                  </a:lnTo>
                  <a:lnTo>
                    <a:pt x="727" y="681"/>
                  </a:lnTo>
                  <a:lnTo>
                    <a:pt x="814" y="836"/>
                  </a:lnTo>
                  <a:lnTo>
                    <a:pt x="1010" y="800"/>
                  </a:lnTo>
                  <a:lnTo>
                    <a:pt x="924" y="644"/>
                  </a:lnTo>
                  <a:lnTo>
                    <a:pt x="1070" y="617"/>
                  </a:lnTo>
                  <a:lnTo>
                    <a:pt x="997" y="443"/>
                  </a:lnTo>
                  <a:lnTo>
                    <a:pt x="828" y="471"/>
                  </a:lnTo>
                  <a:lnTo>
                    <a:pt x="750" y="329"/>
                  </a:lnTo>
                  <a:lnTo>
                    <a:pt x="896" y="302"/>
                  </a:lnTo>
                  <a:lnTo>
                    <a:pt x="823" y="128"/>
                  </a:lnTo>
                  <a:lnTo>
                    <a:pt x="654" y="156"/>
                  </a:lnTo>
                  <a:lnTo>
                    <a:pt x="567"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0"/>
            <p:cNvSpPr/>
            <p:nvPr/>
          </p:nvSpPr>
          <p:spPr>
            <a:xfrm>
              <a:off x="4573951" y="3185316"/>
              <a:ext cx="103186" cy="83330"/>
            </a:xfrm>
            <a:custGeom>
              <a:rect b="b" l="l" r="r" t="t"/>
              <a:pathLst>
                <a:path extrusionOk="0" h="768" w="951">
                  <a:moveTo>
                    <a:pt x="342" y="1"/>
                  </a:moveTo>
                  <a:cubicBezTo>
                    <a:pt x="323" y="1"/>
                    <a:pt x="303" y="2"/>
                    <a:pt x="284" y="5"/>
                  </a:cubicBezTo>
                  <a:cubicBezTo>
                    <a:pt x="78" y="42"/>
                    <a:pt x="1" y="238"/>
                    <a:pt x="110" y="448"/>
                  </a:cubicBezTo>
                  <a:cubicBezTo>
                    <a:pt x="205" y="634"/>
                    <a:pt x="420" y="768"/>
                    <a:pt x="613" y="768"/>
                  </a:cubicBezTo>
                  <a:cubicBezTo>
                    <a:pt x="633" y="768"/>
                    <a:pt x="653" y="766"/>
                    <a:pt x="672" y="763"/>
                  </a:cubicBezTo>
                  <a:cubicBezTo>
                    <a:pt x="873" y="727"/>
                    <a:pt x="951" y="530"/>
                    <a:pt x="846" y="320"/>
                  </a:cubicBezTo>
                  <a:cubicBezTo>
                    <a:pt x="747" y="134"/>
                    <a:pt x="531" y="1"/>
                    <a:pt x="34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0"/>
            <p:cNvSpPr/>
            <p:nvPr/>
          </p:nvSpPr>
          <p:spPr>
            <a:xfrm>
              <a:off x="4625489" y="3209078"/>
              <a:ext cx="12478" cy="16492"/>
            </a:xfrm>
            <a:custGeom>
              <a:rect b="b" l="l" r="r" t="t"/>
              <a:pathLst>
                <a:path extrusionOk="0" h="152" w="115">
                  <a:moveTo>
                    <a:pt x="23" y="0"/>
                  </a:moveTo>
                  <a:cubicBezTo>
                    <a:pt x="21" y="0"/>
                    <a:pt x="20" y="0"/>
                    <a:pt x="19" y="1"/>
                  </a:cubicBezTo>
                  <a:cubicBezTo>
                    <a:pt x="1" y="5"/>
                    <a:pt x="5" y="42"/>
                    <a:pt x="24" y="83"/>
                  </a:cubicBezTo>
                  <a:cubicBezTo>
                    <a:pt x="45" y="121"/>
                    <a:pt x="74" y="152"/>
                    <a:pt x="93" y="152"/>
                  </a:cubicBezTo>
                  <a:cubicBezTo>
                    <a:pt x="94" y="152"/>
                    <a:pt x="96" y="152"/>
                    <a:pt x="97" y="152"/>
                  </a:cubicBezTo>
                  <a:cubicBezTo>
                    <a:pt x="115" y="152"/>
                    <a:pt x="110" y="115"/>
                    <a:pt x="88" y="69"/>
                  </a:cubicBezTo>
                  <a:cubicBezTo>
                    <a:pt x="70" y="31"/>
                    <a:pt x="41" y="0"/>
                    <a:pt x="23"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0"/>
            <p:cNvSpPr/>
            <p:nvPr/>
          </p:nvSpPr>
          <p:spPr>
            <a:xfrm>
              <a:off x="4604657" y="3212550"/>
              <a:ext cx="12586" cy="16492"/>
            </a:xfrm>
            <a:custGeom>
              <a:rect b="b" l="l" r="r" t="t"/>
              <a:pathLst>
                <a:path extrusionOk="0" h="152" w="116">
                  <a:moveTo>
                    <a:pt x="19" y="1"/>
                  </a:moveTo>
                  <a:cubicBezTo>
                    <a:pt x="1" y="5"/>
                    <a:pt x="5" y="42"/>
                    <a:pt x="24" y="83"/>
                  </a:cubicBezTo>
                  <a:cubicBezTo>
                    <a:pt x="45" y="121"/>
                    <a:pt x="75" y="152"/>
                    <a:pt x="93" y="152"/>
                  </a:cubicBezTo>
                  <a:cubicBezTo>
                    <a:pt x="94" y="152"/>
                    <a:pt x="96" y="152"/>
                    <a:pt x="97" y="151"/>
                  </a:cubicBezTo>
                  <a:cubicBezTo>
                    <a:pt x="115" y="151"/>
                    <a:pt x="111" y="115"/>
                    <a:pt x="88" y="74"/>
                  </a:cubicBezTo>
                  <a:cubicBezTo>
                    <a:pt x="69" y="28"/>
                    <a:pt x="37" y="1"/>
                    <a:pt x="19" y="1"/>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0"/>
            <p:cNvSpPr/>
            <p:nvPr/>
          </p:nvSpPr>
          <p:spPr>
            <a:xfrm>
              <a:off x="4604657" y="3223508"/>
              <a:ext cx="48284" cy="23762"/>
            </a:xfrm>
            <a:custGeom>
              <a:rect b="b" l="l" r="r" t="t"/>
              <a:pathLst>
                <a:path extrusionOk="0" h="219" w="445">
                  <a:moveTo>
                    <a:pt x="371" y="0"/>
                  </a:moveTo>
                  <a:cubicBezTo>
                    <a:pt x="362" y="0"/>
                    <a:pt x="357" y="9"/>
                    <a:pt x="362" y="19"/>
                  </a:cubicBezTo>
                  <a:cubicBezTo>
                    <a:pt x="362" y="23"/>
                    <a:pt x="398" y="160"/>
                    <a:pt x="266" y="183"/>
                  </a:cubicBezTo>
                  <a:cubicBezTo>
                    <a:pt x="255" y="185"/>
                    <a:pt x="244" y="186"/>
                    <a:pt x="234" y="186"/>
                  </a:cubicBezTo>
                  <a:cubicBezTo>
                    <a:pt x="118" y="186"/>
                    <a:pt x="37" y="78"/>
                    <a:pt x="33" y="73"/>
                  </a:cubicBezTo>
                  <a:cubicBezTo>
                    <a:pt x="30" y="67"/>
                    <a:pt x="21" y="62"/>
                    <a:pt x="15" y="62"/>
                  </a:cubicBezTo>
                  <a:cubicBezTo>
                    <a:pt x="13" y="62"/>
                    <a:pt x="11" y="63"/>
                    <a:pt x="10" y="64"/>
                  </a:cubicBezTo>
                  <a:cubicBezTo>
                    <a:pt x="1" y="69"/>
                    <a:pt x="1" y="78"/>
                    <a:pt x="5" y="87"/>
                  </a:cubicBezTo>
                  <a:cubicBezTo>
                    <a:pt x="5" y="87"/>
                    <a:pt x="106" y="218"/>
                    <a:pt x="246" y="218"/>
                  </a:cubicBezTo>
                  <a:cubicBezTo>
                    <a:pt x="258" y="218"/>
                    <a:pt x="271" y="217"/>
                    <a:pt x="284" y="215"/>
                  </a:cubicBezTo>
                  <a:cubicBezTo>
                    <a:pt x="444" y="188"/>
                    <a:pt x="394" y="23"/>
                    <a:pt x="394" y="19"/>
                  </a:cubicBezTo>
                  <a:cubicBezTo>
                    <a:pt x="394" y="9"/>
                    <a:pt x="385" y="0"/>
                    <a:pt x="371"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0"/>
            <p:cNvSpPr/>
            <p:nvPr/>
          </p:nvSpPr>
          <p:spPr>
            <a:xfrm>
              <a:off x="4803432" y="3087230"/>
              <a:ext cx="249447" cy="421858"/>
            </a:xfrm>
            <a:custGeom>
              <a:rect b="b" l="l" r="r" t="t"/>
              <a:pathLst>
                <a:path extrusionOk="0" h="3888" w="2299">
                  <a:moveTo>
                    <a:pt x="303" y="1"/>
                  </a:moveTo>
                  <a:cubicBezTo>
                    <a:pt x="286" y="1"/>
                    <a:pt x="269" y="2"/>
                    <a:pt x="252" y="5"/>
                  </a:cubicBezTo>
                  <a:lnTo>
                    <a:pt x="1" y="46"/>
                  </a:lnTo>
                  <a:cubicBezTo>
                    <a:pt x="18" y="43"/>
                    <a:pt x="35" y="42"/>
                    <a:pt x="52" y="42"/>
                  </a:cubicBezTo>
                  <a:cubicBezTo>
                    <a:pt x="180" y="42"/>
                    <a:pt x="301" y="116"/>
                    <a:pt x="357" y="233"/>
                  </a:cubicBezTo>
                  <a:lnTo>
                    <a:pt x="2052" y="3888"/>
                  </a:lnTo>
                  <a:lnTo>
                    <a:pt x="2299" y="3846"/>
                  </a:lnTo>
                  <a:lnTo>
                    <a:pt x="604" y="192"/>
                  </a:lnTo>
                  <a:cubicBezTo>
                    <a:pt x="547" y="75"/>
                    <a:pt x="430" y="1"/>
                    <a:pt x="303" y="1"/>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0"/>
            <p:cNvSpPr/>
            <p:nvPr/>
          </p:nvSpPr>
          <p:spPr>
            <a:xfrm>
              <a:off x="4986800" y="3345464"/>
              <a:ext cx="153314" cy="97218"/>
            </a:xfrm>
            <a:custGeom>
              <a:rect b="b" l="l" r="r" t="t"/>
              <a:pathLst>
                <a:path extrusionOk="0" h="896" w="1413">
                  <a:moveTo>
                    <a:pt x="411" y="1"/>
                  </a:moveTo>
                  <a:cubicBezTo>
                    <a:pt x="160" y="1"/>
                    <a:pt x="1" y="160"/>
                    <a:pt x="1" y="160"/>
                  </a:cubicBezTo>
                  <a:lnTo>
                    <a:pt x="344" y="895"/>
                  </a:lnTo>
                  <a:lnTo>
                    <a:pt x="1413" y="722"/>
                  </a:lnTo>
                  <a:cubicBezTo>
                    <a:pt x="1413" y="722"/>
                    <a:pt x="947" y="137"/>
                    <a:pt x="590" y="27"/>
                  </a:cubicBezTo>
                  <a:cubicBezTo>
                    <a:pt x="527" y="8"/>
                    <a:pt x="467" y="1"/>
                    <a:pt x="411" y="1"/>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0"/>
            <p:cNvSpPr/>
            <p:nvPr/>
          </p:nvSpPr>
          <p:spPr>
            <a:xfrm>
              <a:off x="4834138" y="3103180"/>
              <a:ext cx="192483" cy="404063"/>
            </a:xfrm>
            <a:custGeom>
              <a:rect b="b" l="l" r="r" t="t"/>
              <a:pathLst>
                <a:path extrusionOk="0" h="3724" w="1774">
                  <a:moveTo>
                    <a:pt x="44" y="0"/>
                  </a:moveTo>
                  <a:cubicBezTo>
                    <a:pt x="39" y="0"/>
                    <a:pt x="33" y="1"/>
                    <a:pt x="28" y="4"/>
                  </a:cubicBezTo>
                  <a:cubicBezTo>
                    <a:pt x="10" y="13"/>
                    <a:pt x="1" y="36"/>
                    <a:pt x="10" y="54"/>
                  </a:cubicBezTo>
                  <a:lnTo>
                    <a:pt x="1696" y="3699"/>
                  </a:lnTo>
                  <a:cubicBezTo>
                    <a:pt x="1703" y="3715"/>
                    <a:pt x="1717" y="3723"/>
                    <a:pt x="1730" y="3723"/>
                  </a:cubicBezTo>
                  <a:cubicBezTo>
                    <a:pt x="1732" y="3723"/>
                    <a:pt x="1735" y="3723"/>
                    <a:pt x="1737" y="3722"/>
                  </a:cubicBezTo>
                  <a:cubicBezTo>
                    <a:pt x="1741" y="3718"/>
                    <a:pt x="1741" y="3718"/>
                    <a:pt x="1746" y="3718"/>
                  </a:cubicBezTo>
                  <a:cubicBezTo>
                    <a:pt x="1764" y="3709"/>
                    <a:pt x="1773" y="3686"/>
                    <a:pt x="1764" y="3667"/>
                  </a:cubicBezTo>
                  <a:lnTo>
                    <a:pt x="79" y="22"/>
                  </a:lnTo>
                  <a:cubicBezTo>
                    <a:pt x="72" y="9"/>
                    <a:pt x="58" y="0"/>
                    <a:pt x="44" y="0"/>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0"/>
            <p:cNvSpPr/>
            <p:nvPr/>
          </p:nvSpPr>
          <p:spPr>
            <a:xfrm>
              <a:off x="4715763" y="3291756"/>
              <a:ext cx="101667" cy="81702"/>
            </a:xfrm>
            <a:custGeom>
              <a:rect b="b" l="l" r="r" t="t"/>
              <a:pathLst>
                <a:path extrusionOk="0" h="753" w="937">
                  <a:moveTo>
                    <a:pt x="386" y="0"/>
                  </a:moveTo>
                  <a:cubicBezTo>
                    <a:pt x="362" y="0"/>
                    <a:pt x="339" y="2"/>
                    <a:pt x="315" y="6"/>
                  </a:cubicBezTo>
                  <a:cubicBezTo>
                    <a:pt x="105" y="38"/>
                    <a:pt x="0" y="235"/>
                    <a:pt x="82" y="440"/>
                  </a:cubicBezTo>
                  <a:cubicBezTo>
                    <a:pt x="156" y="620"/>
                    <a:pt x="357" y="752"/>
                    <a:pt x="552" y="752"/>
                  </a:cubicBezTo>
                  <a:cubicBezTo>
                    <a:pt x="575" y="752"/>
                    <a:pt x="599" y="750"/>
                    <a:pt x="621" y="746"/>
                  </a:cubicBezTo>
                  <a:cubicBezTo>
                    <a:pt x="832" y="714"/>
                    <a:pt x="937" y="518"/>
                    <a:pt x="854" y="312"/>
                  </a:cubicBezTo>
                  <a:cubicBezTo>
                    <a:pt x="777" y="129"/>
                    <a:pt x="580" y="0"/>
                    <a:pt x="386" y="0"/>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0"/>
            <p:cNvSpPr/>
            <p:nvPr/>
          </p:nvSpPr>
          <p:spPr>
            <a:xfrm>
              <a:off x="5316428" y="2569785"/>
              <a:ext cx="409597" cy="827766"/>
            </a:xfrm>
            <a:custGeom>
              <a:rect b="b" l="l" r="r" t="t"/>
              <a:pathLst>
                <a:path extrusionOk="0" h="7629" w="3775">
                  <a:moveTo>
                    <a:pt x="2353" y="4125"/>
                  </a:moveTo>
                  <a:cubicBezTo>
                    <a:pt x="2357" y="4125"/>
                    <a:pt x="2355" y="4148"/>
                    <a:pt x="2349" y="4181"/>
                  </a:cubicBezTo>
                  <a:lnTo>
                    <a:pt x="2349" y="4181"/>
                  </a:lnTo>
                  <a:lnTo>
                    <a:pt x="2349" y="4180"/>
                  </a:lnTo>
                  <a:lnTo>
                    <a:pt x="2349" y="4166"/>
                  </a:lnTo>
                  <a:cubicBezTo>
                    <a:pt x="2349" y="4139"/>
                    <a:pt x="2353" y="4125"/>
                    <a:pt x="2353" y="4125"/>
                  </a:cubicBezTo>
                  <a:close/>
                  <a:moveTo>
                    <a:pt x="857" y="0"/>
                  </a:moveTo>
                  <a:cubicBezTo>
                    <a:pt x="660" y="0"/>
                    <a:pt x="463" y="75"/>
                    <a:pt x="311" y="224"/>
                  </a:cubicBezTo>
                  <a:cubicBezTo>
                    <a:pt x="10" y="521"/>
                    <a:pt x="1" y="1005"/>
                    <a:pt x="289" y="1311"/>
                  </a:cubicBezTo>
                  <a:lnTo>
                    <a:pt x="302" y="1329"/>
                  </a:lnTo>
                  <a:lnTo>
                    <a:pt x="375" y="1407"/>
                  </a:lnTo>
                  <a:lnTo>
                    <a:pt x="453" y="1489"/>
                  </a:lnTo>
                  <a:cubicBezTo>
                    <a:pt x="503" y="1544"/>
                    <a:pt x="558" y="1599"/>
                    <a:pt x="608" y="1658"/>
                  </a:cubicBezTo>
                  <a:cubicBezTo>
                    <a:pt x="709" y="1772"/>
                    <a:pt x="814" y="1886"/>
                    <a:pt x="910" y="2005"/>
                  </a:cubicBezTo>
                  <a:cubicBezTo>
                    <a:pt x="1111" y="2238"/>
                    <a:pt x="1303" y="2476"/>
                    <a:pt x="1486" y="2713"/>
                  </a:cubicBezTo>
                  <a:cubicBezTo>
                    <a:pt x="1668" y="2955"/>
                    <a:pt x="1842" y="3198"/>
                    <a:pt x="1988" y="3440"/>
                  </a:cubicBezTo>
                  <a:cubicBezTo>
                    <a:pt x="2061" y="3563"/>
                    <a:pt x="2134" y="3682"/>
                    <a:pt x="2194" y="3805"/>
                  </a:cubicBezTo>
                  <a:cubicBezTo>
                    <a:pt x="2253" y="3924"/>
                    <a:pt x="2303" y="4043"/>
                    <a:pt x="2340" y="4148"/>
                  </a:cubicBezTo>
                  <a:cubicBezTo>
                    <a:pt x="2344" y="4165"/>
                    <a:pt x="2344" y="4174"/>
                    <a:pt x="2348" y="4187"/>
                  </a:cubicBezTo>
                  <a:lnTo>
                    <a:pt x="2348" y="4187"/>
                  </a:lnTo>
                  <a:cubicBezTo>
                    <a:pt x="2347" y="4193"/>
                    <a:pt x="2346" y="4200"/>
                    <a:pt x="2344" y="4207"/>
                  </a:cubicBezTo>
                  <a:cubicBezTo>
                    <a:pt x="2331" y="4253"/>
                    <a:pt x="2312" y="4308"/>
                    <a:pt x="2290" y="4362"/>
                  </a:cubicBezTo>
                  <a:cubicBezTo>
                    <a:pt x="2267" y="4422"/>
                    <a:pt x="2239" y="4481"/>
                    <a:pt x="2212" y="4541"/>
                  </a:cubicBezTo>
                  <a:cubicBezTo>
                    <a:pt x="2152" y="4668"/>
                    <a:pt x="2084" y="4796"/>
                    <a:pt x="2006" y="4924"/>
                  </a:cubicBezTo>
                  <a:cubicBezTo>
                    <a:pt x="1970" y="4988"/>
                    <a:pt x="1933" y="5052"/>
                    <a:pt x="1892" y="5116"/>
                  </a:cubicBezTo>
                  <a:cubicBezTo>
                    <a:pt x="1851" y="5180"/>
                    <a:pt x="1810" y="5244"/>
                    <a:pt x="1769" y="5313"/>
                  </a:cubicBezTo>
                  <a:cubicBezTo>
                    <a:pt x="1687" y="5441"/>
                    <a:pt x="1600" y="5568"/>
                    <a:pt x="1513" y="5696"/>
                  </a:cubicBezTo>
                  <a:cubicBezTo>
                    <a:pt x="1422" y="5824"/>
                    <a:pt x="1335" y="5952"/>
                    <a:pt x="1239" y="6080"/>
                  </a:cubicBezTo>
                  <a:cubicBezTo>
                    <a:pt x="1147" y="6213"/>
                    <a:pt x="1056" y="6336"/>
                    <a:pt x="960" y="6464"/>
                  </a:cubicBezTo>
                  <a:lnTo>
                    <a:pt x="819" y="6656"/>
                  </a:lnTo>
                  <a:lnTo>
                    <a:pt x="750" y="6747"/>
                  </a:lnTo>
                  <a:lnTo>
                    <a:pt x="682" y="6843"/>
                  </a:lnTo>
                  <a:lnTo>
                    <a:pt x="672" y="6852"/>
                  </a:lnTo>
                  <a:cubicBezTo>
                    <a:pt x="508" y="7067"/>
                    <a:pt x="554" y="7368"/>
                    <a:pt x="764" y="7533"/>
                  </a:cubicBezTo>
                  <a:cubicBezTo>
                    <a:pt x="852" y="7598"/>
                    <a:pt x="955" y="7629"/>
                    <a:pt x="1057" y="7629"/>
                  </a:cubicBezTo>
                  <a:cubicBezTo>
                    <a:pt x="1178" y="7629"/>
                    <a:pt x="1298" y="7585"/>
                    <a:pt x="1390" y="7501"/>
                  </a:cubicBezTo>
                  <a:lnTo>
                    <a:pt x="1481" y="7414"/>
                  </a:lnTo>
                  <a:lnTo>
                    <a:pt x="1572" y="7327"/>
                  </a:lnTo>
                  <a:cubicBezTo>
                    <a:pt x="1636" y="7272"/>
                    <a:pt x="1696" y="7213"/>
                    <a:pt x="1755" y="7154"/>
                  </a:cubicBezTo>
                  <a:cubicBezTo>
                    <a:pt x="1869" y="7039"/>
                    <a:pt x="1988" y="6921"/>
                    <a:pt x="2102" y="6797"/>
                  </a:cubicBezTo>
                  <a:cubicBezTo>
                    <a:pt x="2216" y="6678"/>
                    <a:pt x="2331" y="6555"/>
                    <a:pt x="2440" y="6432"/>
                  </a:cubicBezTo>
                  <a:cubicBezTo>
                    <a:pt x="2554" y="6308"/>
                    <a:pt x="2664" y="6176"/>
                    <a:pt x="2774" y="6048"/>
                  </a:cubicBezTo>
                  <a:cubicBezTo>
                    <a:pt x="2824" y="5980"/>
                    <a:pt x="2879" y="5916"/>
                    <a:pt x="2934" y="5847"/>
                  </a:cubicBezTo>
                  <a:cubicBezTo>
                    <a:pt x="2984" y="5779"/>
                    <a:pt x="3039" y="5710"/>
                    <a:pt x="3089" y="5642"/>
                  </a:cubicBezTo>
                  <a:cubicBezTo>
                    <a:pt x="3194" y="5500"/>
                    <a:pt x="3295" y="5354"/>
                    <a:pt x="3390" y="5194"/>
                  </a:cubicBezTo>
                  <a:cubicBezTo>
                    <a:pt x="3441" y="5116"/>
                    <a:pt x="3486" y="5034"/>
                    <a:pt x="3532" y="4943"/>
                  </a:cubicBezTo>
                  <a:cubicBezTo>
                    <a:pt x="3578" y="4856"/>
                    <a:pt x="3623" y="4760"/>
                    <a:pt x="3665" y="4650"/>
                  </a:cubicBezTo>
                  <a:cubicBezTo>
                    <a:pt x="3701" y="4541"/>
                    <a:pt x="3742" y="4422"/>
                    <a:pt x="3760" y="4262"/>
                  </a:cubicBezTo>
                  <a:cubicBezTo>
                    <a:pt x="3770" y="4180"/>
                    <a:pt x="3774" y="4088"/>
                    <a:pt x="3765" y="3979"/>
                  </a:cubicBezTo>
                  <a:cubicBezTo>
                    <a:pt x="3760" y="3965"/>
                    <a:pt x="3760" y="3951"/>
                    <a:pt x="3760" y="3938"/>
                  </a:cubicBezTo>
                  <a:cubicBezTo>
                    <a:pt x="3756" y="3924"/>
                    <a:pt x="3756" y="3910"/>
                    <a:pt x="3751" y="3896"/>
                  </a:cubicBezTo>
                  <a:lnTo>
                    <a:pt x="3747" y="3874"/>
                  </a:lnTo>
                  <a:lnTo>
                    <a:pt x="3742" y="3855"/>
                  </a:lnTo>
                  <a:lnTo>
                    <a:pt x="3738" y="3837"/>
                  </a:lnTo>
                  <a:cubicBezTo>
                    <a:pt x="3733" y="3810"/>
                    <a:pt x="3724" y="3787"/>
                    <a:pt x="3719" y="3759"/>
                  </a:cubicBezTo>
                  <a:cubicBezTo>
                    <a:pt x="3669" y="3558"/>
                    <a:pt x="3601" y="3376"/>
                    <a:pt x="3527" y="3198"/>
                  </a:cubicBezTo>
                  <a:cubicBezTo>
                    <a:pt x="3454" y="3024"/>
                    <a:pt x="3372" y="2859"/>
                    <a:pt x="3285" y="2700"/>
                  </a:cubicBezTo>
                  <a:cubicBezTo>
                    <a:pt x="3112" y="2384"/>
                    <a:pt x="2924" y="2087"/>
                    <a:pt x="2728" y="1809"/>
                  </a:cubicBezTo>
                  <a:cubicBezTo>
                    <a:pt x="2527" y="1526"/>
                    <a:pt x="2317" y="1256"/>
                    <a:pt x="2102" y="996"/>
                  </a:cubicBezTo>
                  <a:cubicBezTo>
                    <a:pt x="1993" y="868"/>
                    <a:pt x="1883" y="740"/>
                    <a:pt x="1769" y="612"/>
                  </a:cubicBezTo>
                  <a:cubicBezTo>
                    <a:pt x="1709" y="548"/>
                    <a:pt x="1655" y="489"/>
                    <a:pt x="1595" y="425"/>
                  </a:cubicBezTo>
                  <a:lnTo>
                    <a:pt x="1508" y="333"/>
                  </a:lnTo>
                  <a:lnTo>
                    <a:pt x="1412" y="233"/>
                  </a:lnTo>
                  <a:cubicBezTo>
                    <a:pt x="1260" y="78"/>
                    <a:pt x="1058" y="0"/>
                    <a:pt x="857" y="0"/>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0"/>
            <p:cNvSpPr/>
            <p:nvPr/>
          </p:nvSpPr>
          <p:spPr>
            <a:xfrm>
              <a:off x="5582799" y="2984370"/>
              <a:ext cx="23979" cy="26692"/>
            </a:xfrm>
            <a:custGeom>
              <a:rect b="b" l="l" r="r" t="t"/>
              <a:pathLst>
                <a:path extrusionOk="0" h="246" w="221">
                  <a:moveTo>
                    <a:pt x="180" y="1"/>
                  </a:moveTo>
                  <a:cubicBezTo>
                    <a:pt x="173" y="1"/>
                    <a:pt x="165" y="4"/>
                    <a:pt x="159" y="12"/>
                  </a:cubicBezTo>
                  <a:cubicBezTo>
                    <a:pt x="104" y="71"/>
                    <a:pt x="58" y="135"/>
                    <a:pt x="13" y="203"/>
                  </a:cubicBezTo>
                  <a:cubicBezTo>
                    <a:pt x="0" y="225"/>
                    <a:pt x="20" y="245"/>
                    <a:pt x="39" y="245"/>
                  </a:cubicBezTo>
                  <a:cubicBezTo>
                    <a:pt x="48" y="245"/>
                    <a:pt x="57" y="241"/>
                    <a:pt x="63" y="231"/>
                  </a:cubicBezTo>
                  <a:cubicBezTo>
                    <a:pt x="104" y="167"/>
                    <a:pt x="150" y="107"/>
                    <a:pt x="200" y="53"/>
                  </a:cubicBezTo>
                  <a:cubicBezTo>
                    <a:pt x="221" y="32"/>
                    <a:pt x="202" y="1"/>
                    <a:pt x="1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0"/>
            <p:cNvSpPr/>
            <p:nvPr/>
          </p:nvSpPr>
          <p:spPr>
            <a:xfrm>
              <a:off x="5569454" y="2995003"/>
              <a:ext cx="57940" cy="28862"/>
            </a:xfrm>
            <a:custGeom>
              <a:rect b="b" l="l" r="r" t="t"/>
              <a:pathLst>
                <a:path extrusionOk="0" h="266" w="534">
                  <a:moveTo>
                    <a:pt x="492" y="0"/>
                  </a:moveTo>
                  <a:cubicBezTo>
                    <a:pt x="314" y="9"/>
                    <a:pt x="149" y="87"/>
                    <a:pt x="21" y="215"/>
                  </a:cubicBezTo>
                  <a:cubicBezTo>
                    <a:pt x="0" y="236"/>
                    <a:pt x="20" y="265"/>
                    <a:pt x="42" y="265"/>
                  </a:cubicBezTo>
                  <a:cubicBezTo>
                    <a:pt x="49" y="265"/>
                    <a:pt x="56" y="262"/>
                    <a:pt x="63" y="256"/>
                  </a:cubicBezTo>
                  <a:cubicBezTo>
                    <a:pt x="181" y="137"/>
                    <a:pt x="328" y="69"/>
                    <a:pt x="497" y="60"/>
                  </a:cubicBezTo>
                  <a:cubicBezTo>
                    <a:pt x="533" y="55"/>
                    <a:pt x="533" y="0"/>
                    <a:pt x="4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0"/>
            <p:cNvSpPr/>
            <p:nvPr/>
          </p:nvSpPr>
          <p:spPr>
            <a:xfrm>
              <a:off x="5190023" y="3317905"/>
              <a:ext cx="280696" cy="176100"/>
            </a:xfrm>
            <a:custGeom>
              <a:rect b="b" l="l" r="r" t="t"/>
              <a:pathLst>
                <a:path extrusionOk="0" h="1623" w="2587">
                  <a:moveTo>
                    <a:pt x="2122" y="1"/>
                  </a:moveTo>
                  <a:cubicBezTo>
                    <a:pt x="1877" y="1"/>
                    <a:pt x="1573" y="66"/>
                    <a:pt x="1463" y="76"/>
                  </a:cubicBezTo>
                  <a:cubicBezTo>
                    <a:pt x="1298" y="90"/>
                    <a:pt x="1056" y="163"/>
                    <a:pt x="805" y="249"/>
                  </a:cubicBezTo>
                  <a:cubicBezTo>
                    <a:pt x="558" y="336"/>
                    <a:pt x="453" y="446"/>
                    <a:pt x="298" y="583"/>
                  </a:cubicBezTo>
                  <a:cubicBezTo>
                    <a:pt x="143" y="720"/>
                    <a:pt x="1" y="1031"/>
                    <a:pt x="143" y="1035"/>
                  </a:cubicBezTo>
                  <a:cubicBezTo>
                    <a:pt x="144" y="1035"/>
                    <a:pt x="145" y="1035"/>
                    <a:pt x="146" y="1035"/>
                  </a:cubicBezTo>
                  <a:cubicBezTo>
                    <a:pt x="286" y="1035"/>
                    <a:pt x="396" y="765"/>
                    <a:pt x="604" y="665"/>
                  </a:cubicBezTo>
                  <a:cubicBezTo>
                    <a:pt x="819" y="569"/>
                    <a:pt x="956" y="542"/>
                    <a:pt x="956" y="542"/>
                  </a:cubicBezTo>
                  <a:lnTo>
                    <a:pt x="956" y="542"/>
                  </a:lnTo>
                  <a:cubicBezTo>
                    <a:pt x="810" y="638"/>
                    <a:pt x="668" y="715"/>
                    <a:pt x="499" y="1031"/>
                  </a:cubicBezTo>
                  <a:cubicBezTo>
                    <a:pt x="351" y="1307"/>
                    <a:pt x="406" y="1485"/>
                    <a:pt x="480" y="1485"/>
                  </a:cubicBezTo>
                  <a:cubicBezTo>
                    <a:pt x="491" y="1485"/>
                    <a:pt x="502" y="1481"/>
                    <a:pt x="513" y="1474"/>
                  </a:cubicBezTo>
                  <a:cubicBezTo>
                    <a:pt x="599" y="1419"/>
                    <a:pt x="668" y="1350"/>
                    <a:pt x="787" y="1122"/>
                  </a:cubicBezTo>
                  <a:cubicBezTo>
                    <a:pt x="901" y="894"/>
                    <a:pt x="1170" y="752"/>
                    <a:pt x="1170" y="752"/>
                  </a:cubicBezTo>
                  <a:lnTo>
                    <a:pt x="1170" y="752"/>
                  </a:lnTo>
                  <a:cubicBezTo>
                    <a:pt x="1052" y="848"/>
                    <a:pt x="732" y="1286"/>
                    <a:pt x="750" y="1487"/>
                  </a:cubicBezTo>
                  <a:cubicBezTo>
                    <a:pt x="757" y="1581"/>
                    <a:pt x="797" y="1622"/>
                    <a:pt x="846" y="1622"/>
                  </a:cubicBezTo>
                  <a:cubicBezTo>
                    <a:pt x="902" y="1622"/>
                    <a:pt x="969" y="1568"/>
                    <a:pt x="1011" y="1478"/>
                  </a:cubicBezTo>
                  <a:cubicBezTo>
                    <a:pt x="1088" y="1305"/>
                    <a:pt x="1444" y="985"/>
                    <a:pt x="1445" y="985"/>
                  </a:cubicBezTo>
                  <a:lnTo>
                    <a:pt x="1445" y="985"/>
                  </a:lnTo>
                  <a:cubicBezTo>
                    <a:pt x="1444" y="985"/>
                    <a:pt x="1298" y="1204"/>
                    <a:pt x="1221" y="1378"/>
                  </a:cubicBezTo>
                  <a:cubicBezTo>
                    <a:pt x="1213" y="1397"/>
                    <a:pt x="1165" y="1557"/>
                    <a:pt x="1260" y="1557"/>
                  </a:cubicBezTo>
                  <a:cubicBezTo>
                    <a:pt x="1280" y="1557"/>
                    <a:pt x="1306" y="1550"/>
                    <a:pt x="1339" y="1533"/>
                  </a:cubicBezTo>
                  <a:cubicBezTo>
                    <a:pt x="1472" y="1465"/>
                    <a:pt x="1664" y="1181"/>
                    <a:pt x="1874" y="989"/>
                  </a:cubicBezTo>
                  <a:cubicBezTo>
                    <a:pt x="1961" y="912"/>
                    <a:pt x="2093" y="848"/>
                    <a:pt x="2217" y="798"/>
                  </a:cubicBezTo>
                  <a:cubicBezTo>
                    <a:pt x="2450" y="706"/>
                    <a:pt x="2587" y="446"/>
                    <a:pt x="2504" y="208"/>
                  </a:cubicBezTo>
                  <a:cubicBezTo>
                    <a:pt x="2481" y="144"/>
                    <a:pt x="2445" y="85"/>
                    <a:pt x="2395" y="53"/>
                  </a:cubicBezTo>
                  <a:cubicBezTo>
                    <a:pt x="2332" y="14"/>
                    <a:pt x="2233" y="1"/>
                    <a:pt x="2122" y="1"/>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0"/>
            <p:cNvSpPr/>
            <p:nvPr/>
          </p:nvSpPr>
          <p:spPr>
            <a:xfrm>
              <a:off x="5280731" y="3310744"/>
              <a:ext cx="116640" cy="29838"/>
            </a:xfrm>
            <a:custGeom>
              <a:rect b="b" l="l" r="r" t="t"/>
              <a:pathLst>
                <a:path extrusionOk="0" h="275" w="1075">
                  <a:moveTo>
                    <a:pt x="516" y="1"/>
                  </a:moveTo>
                  <a:cubicBezTo>
                    <a:pt x="483" y="1"/>
                    <a:pt x="453" y="4"/>
                    <a:pt x="430" y="9"/>
                  </a:cubicBezTo>
                  <a:cubicBezTo>
                    <a:pt x="270" y="55"/>
                    <a:pt x="1" y="37"/>
                    <a:pt x="24" y="151"/>
                  </a:cubicBezTo>
                  <a:cubicBezTo>
                    <a:pt x="42" y="261"/>
                    <a:pt x="376" y="274"/>
                    <a:pt x="376" y="274"/>
                  </a:cubicBezTo>
                  <a:lnTo>
                    <a:pt x="1074" y="92"/>
                  </a:lnTo>
                  <a:cubicBezTo>
                    <a:pt x="1074" y="92"/>
                    <a:pt x="719" y="1"/>
                    <a:pt x="516" y="1"/>
                  </a:cubicBezTo>
                  <a:close/>
                </a:path>
              </a:pathLst>
            </a:custGeom>
            <a:solidFill>
              <a:srgbClr val="D773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0"/>
            <p:cNvSpPr/>
            <p:nvPr/>
          </p:nvSpPr>
          <p:spPr>
            <a:xfrm>
              <a:off x="5295596" y="2545914"/>
              <a:ext cx="327786" cy="352525"/>
            </a:xfrm>
            <a:custGeom>
              <a:rect b="b" l="l" r="r" t="t"/>
              <a:pathLst>
                <a:path extrusionOk="0" h="3249" w="3021">
                  <a:moveTo>
                    <a:pt x="1084" y="1"/>
                  </a:moveTo>
                  <a:cubicBezTo>
                    <a:pt x="869" y="69"/>
                    <a:pt x="682" y="170"/>
                    <a:pt x="526" y="293"/>
                  </a:cubicBezTo>
                  <a:cubicBezTo>
                    <a:pt x="508" y="311"/>
                    <a:pt x="490" y="325"/>
                    <a:pt x="472" y="343"/>
                  </a:cubicBezTo>
                  <a:cubicBezTo>
                    <a:pt x="147" y="631"/>
                    <a:pt x="1" y="1024"/>
                    <a:pt x="83" y="1426"/>
                  </a:cubicBezTo>
                  <a:cubicBezTo>
                    <a:pt x="170" y="1819"/>
                    <a:pt x="869" y="2321"/>
                    <a:pt x="1244" y="2778"/>
                  </a:cubicBezTo>
                  <a:cubicBezTo>
                    <a:pt x="1262" y="2796"/>
                    <a:pt x="1371" y="2915"/>
                    <a:pt x="1390" y="2933"/>
                  </a:cubicBezTo>
                  <a:cubicBezTo>
                    <a:pt x="1568" y="3153"/>
                    <a:pt x="1623" y="3249"/>
                    <a:pt x="1623" y="3249"/>
                  </a:cubicBezTo>
                  <a:cubicBezTo>
                    <a:pt x="2239" y="2860"/>
                    <a:pt x="2545" y="2623"/>
                    <a:pt x="2810" y="2193"/>
                  </a:cubicBezTo>
                  <a:cubicBezTo>
                    <a:pt x="2824" y="2175"/>
                    <a:pt x="2833" y="2152"/>
                    <a:pt x="2847" y="2129"/>
                  </a:cubicBezTo>
                  <a:cubicBezTo>
                    <a:pt x="2934" y="1983"/>
                    <a:pt x="2989" y="1828"/>
                    <a:pt x="3021" y="1672"/>
                  </a:cubicBezTo>
                  <a:cubicBezTo>
                    <a:pt x="2596" y="1056"/>
                    <a:pt x="2102" y="635"/>
                    <a:pt x="1719" y="371"/>
                  </a:cubicBezTo>
                  <a:cubicBezTo>
                    <a:pt x="1696" y="352"/>
                    <a:pt x="1678" y="339"/>
                    <a:pt x="1655" y="325"/>
                  </a:cubicBezTo>
                  <a:cubicBezTo>
                    <a:pt x="1317" y="101"/>
                    <a:pt x="1084" y="1"/>
                    <a:pt x="108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0"/>
            <p:cNvSpPr/>
            <p:nvPr/>
          </p:nvSpPr>
          <p:spPr>
            <a:xfrm>
              <a:off x="5339864" y="2729608"/>
              <a:ext cx="135737" cy="171759"/>
            </a:xfrm>
            <a:custGeom>
              <a:rect b="b" l="l" r="r" t="t"/>
              <a:pathLst>
                <a:path extrusionOk="0" h="1583" w="1251">
                  <a:moveTo>
                    <a:pt x="42" y="0"/>
                  </a:moveTo>
                  <a:cubicBezTo>
                    <a:pt x="22" y="0"/>
                    <a:pt x="0" y="21"/>
                    <a:pt x="13" y="43"/>
                  </a:cubicBezTo>
                  <a:cubicBezTo>
                    <a:pt x="392" y="564"/>
                    <a:pt x="785" y="1076"/>
                    <a:pt x="1192" y="1574"/>
                  </a:cubicBezTo>
                  <a:cubicBezTo>
                    <a:pt x="1197" y="1580"/>
                    <a:pt x="1203" y="1583"/>
                    <a:pt x="1210" y="1583"/>
                  </a:cubicBezTo>
                  <a:cubicBezTo>
                    <a:pt x="1230" y="1583"/>
                    <a:pt x="1250" y="1554"/>
                    <a:pt x="1233" y="1533"/>
                  </a:cubicBezTo>
                  <a:cubicBezTo>
                    <a:pt x="826" y="1039"/>
                    <a:pt x="438" y="532"/>
                    <a:pt x="64" y="11"/>
                  </a:cubicBezTo>
                  <a:cubicBezTo>
                    <a:pt x="58" y="4"/>
                    <a:pt x="50" y="0"/>
                    <a:pt x="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0"/>
            <p:cNvSpPr/>
            <p:nvPr/>
          </p:nvSpPr>
          <p:spPr>
            <a:xfrm>
              <a:off x="5349629" y="2778108"/>
              <a:ext cx="48284" cy="22460"/>
            </a:xfrm>
            <a:custGeom>
              <a:rect b="b" l="l" r="r" t="t"/>
              <a:pathLst>
                <a:path extrusionOk="0" h="207" w="445">
                  <a:moveTo>
                    <a:pt x="49" y="1"/>
                  </a:moveTo>
                  <a:cubicBezTo>
                    <a:pt x="22" y="1"/>
                    <a:pt x="1" y="41"/>
                    <a:pt x="33" y="53"/>
                  </a:cubicBezTo>
                  <a:lnTo>
                    <a:pt x="389" y="204"/>
                  </a:lnTo>
                  <a:cubicBezTo>
                    <a:pt x="393" y="206"/>
                    <a:pt x="397" y="207"/>
                    <a:pt x="401" y="207"/>
                  </a:cubicBezTo>
                  <a:cubicBezTo>
                    <a:pt x="427" y="207"/>
                    <a:pt x="445" y="170"/>
                    <a:pt x="417" y="158"/>
                  </a:cubicBezTo>
                  <a:cubicBezTo>
                    <a:pt x="298" y="104"/>
                    <a:pt x="179" y="53"/>
                    <a:pt x="60" y="3"/>
                  </a:cubicBezTo>
                  <a:cubicBezTo>
                    <a:pt x="57" y="1"/>
                    <a:pt x="53" y="1"/>
                    <a:pt x="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0"/>
            <p:cNvSpPr/>
            <p:nvPr/>
          </p:nvSpPr>
          <p:spPr>
            <a:xfrm>
              <a:off x="4945352" y="2808055"/>
              <a:ext cx="84523" cy="229483"/>
            </a:xfrm>
            <a:custGeom>
              <a:rect b="b" l="l" r="r" t="t"/>
              <a:pathLst>
                <a:path extrusionOk="0" h="2115" w="779">
                  <a:moveTo>
                    <a:pt x="40" y="1"/>
                  </a:moveTo>
                  <a:cubicBezTo>
                    <a:pt x="20" y="1"/>
                    <a:pt x="0" y="20"/>
                    <a:pt x="13" y="42"/>
                  </a:cubicBezTo>
                  <a:cubicBezTo>
                    <a:pt x="365" y="682"/>
                    <a:pt x="602" y="1376"/>
                    <a:pt x="716" y="2093"/>
                  </a:cubicBezTo>
                  <a:cubicBezTo>
                    <a:pt x="720" y="2108"/>
                    <a:pt x="732" y="2115"/>
                    <a:pt x="743" y="2115"/>
                  </a:cubicBezTo>
                  <a:cubicBezTo>
                    <a:pt x="761" y="2115"/>
                    <a:pt x="779" y="2101"/>
                    <a:pt x="776" y="2080"/>
                  </a:cubicBezTo>
                  <a:cubicBezTo>
                    <a:pt x="657" y="1358"/>
                    <a:pt x="415" y="659"/>
                    <a:pt x="63" y="15"/>
                  </a:cubicBezTo>
                  <a:cubicBezTo>
                    <a:pt x="57" y="5"/>
                    <a:pt x="49" y="1"/>
                    <a:pt x="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0"/>
            <p:cNvSpPr/>
            <p:nvPr/>
          </p:nvSpPr>
          <p:spPr>
            <a:xfrm>
              <a:off x="4236402" y="1535220"/>
              <a:ext cx="572134" cy="1104013"/>
            </a:xfrm>
            <a:custGeom>
              <a:rect b="b" l="l" r="r" t="t"/>
              <a:pathLst>
                <a:path extrusionOk="0" h="10175" w="5273">
                  <a:moveTo>
                    <a:pt x="261" y="1"/>
                  </a:moveTo>
                  <a:cubicBezTo>
                    <a:pt x="115" y="1"/>
                    <a:pt x="1" y="120"/>
                    <a:pt x="1" y="261"/>
                  </a:cubicBezTo>
                  <a:lnTo>
                    <a:pt x="1" y="9649"/>
                  </a:lnTo>
                  <a:cubicBezTo>
                    <a:pt x="1" y="9941"/>
                    <a:pt x="234" y="10174"/>
                    <a:pt x="526" y="10174"/>
                  </a:cubicBezTo>
                  <a:lnTo>
                    <a:pt x="4747" y="10174"/>
                  </a:lnTo>
                  <a:cubicBezTo>
                    <a:pt x="5035" y="10174"/>
                    <a:pt x="5272" y="9941"/>
                    <a:pt x="5272" y="9649"/>
                  </a:cubicBezTo>
                  <a:lnTo>
                    <a:pt x="5272" y="261"/>
                  </a:lnTo>
                  <a:cubicBezTo>
                    <a:pt x="5272" y="120"/>
                    <a:pt x="5154" y="1"/>
                    <a:pt x="501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0"/>
            <p:cNvSpPr/>
            <p:nvPr/>
          </p:nvSpPr>
          <p:spPr>
            <a:xfrm>
              <a:off x="4329063" y="2283666"/>
              <a:ext cx="406125" cy="25390"/>
            </a:xfrm>
            <a:custGeom>
              <a:rect b="b" l="l" r="r" t="t"/>
              <a:pathLst>
                <a:path extrusionOk="0" h="234" w="3743">
                  <a:moveTo>
                    <a:pt x="115" y="1"/>
                  </a:moveTo>
                  <a:cubicBezTo>
                    <a:pt x="51" y="1"/>
                    <a:pt x="1" y="56"/>
                    <a:pt x="1" y="120"/>
                  </a:cubicBezTo>
                  <a:cubicBezTo>
                    <a:pt x="1" y="184"/>
                    <a:pt x="51" y="234"/>
                    <a:pt x="115" y="234"/>
                  </a:cubicBezTo>
                  <a:lnTo>
                    <a:pt x="3628" y="234"/>
                  </a:lnTo>
                  <a:cubicBezTo>
                    <a:pt x="3692" y="234"/>
                    <a:pt x="3742" y="184"/>
                    <a:pt x="3742" y="120"/>
                  </a:cubicBezTo>
                  <a:cubicBezTo>
                    <a:pt x="3742" y="56"/>
                    <a:pt x="3692" y="1"/>
                    <a:pt x="362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0"/>
            <p:cNvSpPr/>
            <p:nvPr/>
          </p:nvSpPr>
          <p:spPr>
            <a:xfrm>
              <a:off x="4329063" y="2363523"/>
              <a:ext cx="406125" cy="25390"/>
            </a:xfrm>
            <a:custGeom>
              <a:rect b="b" l="l" r="r" t="t"/>
              <a:pathLst>
                <a:path extrusionOk="0" h="234" w="3743">
                  <a:moveTo>
                    <a:pt x="115" y="0"/>
                  </a:moveTo>
                  <a:cubicBezTo>
                    <a:pt x="51" y="0"/>
                    <a:pt x="1" y="51"/>
                    <a:pt x="1" y="115"/>
                  </a:cubicBezTo>
                  <a:cubicBezTo>
                    <a:pt x="1" y="179"/>
                    <a:pt x="51" y="233"/>
                    <a:pt x="115" y="233"/>
                  </a:cubicBezTo>
                  <a:lnTo>
                    <a:pt x="3628" y="233"/>
                  </a:lnTo>
                  <a:cubicBezTo>
                    <a:pt x="3692" y="233"/>
                    <a:pt x="3742" y="179"/>
                    <a:pt x="3742" y="115"/>
                  </a:cubicBezTo>
                  <a:cubicBezTo>
                    <a:pt x="3742" y="51"/>
                    <a:pt x="3692" y="0"/>
                    <a:pt x="362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0"/>
            <p:cNvSpPr/>
            <p:nvPr/>
          </p:nvSpPr>
          <p:spPr>
            <a:xfrm>
              <a:off x="4329063" y="2443272"/>
              <a:ext cx="406125" cy="25390"/>
            </a:xfrm>
            <a:custGeom>
              <a:rect b="b" l="l" r="r" t="t"/>
              <a:pathLst>
                <a:path extrusionOk="0" h="234" w="3743">
                  <a:moveTo>
                    <a:pt x="115" y="1"/>
                  </a:moveTo>
                  <a:cubicBezTo>
                    <a:pt x="51" y="1"/>
                    <a:pt x="1" y="51"/>
                    <a:pt x="1" y="115"/>
                  </a:cubicBezTo>
                  <a:cubicBezTo>
                    <a:pt x="1" y="179"/>
                    <a:pt x="51" y="234"/>
                    <a:pt x="115" y="234"/>
                  </a:cubicBezTo>
                  <a:lnTo>
                    <a:pt x="3628" y="234"/>
                  </a:lnTo>
                  <a:cubicBezTo>
                    <a:pt x="3692" y="234"/>
                    <a:pt x="3742" y="179"/>
                    <a:pt x="3742" y="115"/>
                  </a:cubicBezTo>
                  <a:cubicBezTo>
                    <a:pt x="3742" y="51"/>
                    <a:pt x="3692" y="1"/>
                    <a:pt x="362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0"/>
            <p:cNvSpPr/>
            <p:nvPr/>
          </p:nvSpPr>
          <p:spPr>
            <a:xfrm>
              <a:off x="4329063" y="2523129"/>
              <a:ext cx="406125" cy="24847"/>
            </a:xfrm>
            <a:custGeom>
              <a:rect b="b" l="l" r="r" t="t"/>
              <a:pathLst>
                <a:path extrusionOk="0" h="229" w="3743">
                  <a:moveTo>
                    <a:pt x="115" y="0"/>
                  </a:moveTo>
                  <a:cubicBezTo>
                    <a:pt x="51" y="0"/>
                    <a:pt x="1" y="51"/>
                    <a:pt x="1" y="115"/>
                  </a:cubicBezTo>
                  <a:cubicBezTo>
                    <a:pt x="1" y="179"/>
                    <a:pt x="51" y="229"/>
                    <a:pt x="115" y="229"/>
                  </a:cubicBezTo>
                  <a:lnTo>
                    <a:pt x="3628" y="229"/>
                  </a:lnTo>
                  <a:cubicBezTo>
                    <a:pt x="3692" y="229"/>
                    <a:pt x="3742" y="179"/>
                    <a:pt x="3742" y="115"/>
                  </a:cubicBezTo>
                  <a:cubicBezTo>
                    <a:pt x="3742" y="51"/>
                    <a:pt x="3692" y="0"/>
                    <a:pt x="362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0"/>
            <p:cNvSpPr/>
            <p:nvPr/>
          </p:nvSpPr>
          <p:spPr>
            <a:xfrm>
              <a:off x="4236402" y="1535220"/>
              <a:ext cx="572134" cy="106766"/>
            </a:xfrm>
            <a:custGeom>
              <a:rect b="b" l="l" r="r" t="t"/>
              <a:pathLst>
                <a:path extrusionOk="0" h="984" w="5273">
                  <a:moveTo>
                    <a:pt x="261" y="1"/>
                  </a:moveTo>
                  <a:cubicBezTo>
                    <a:pt x="115" y="1"/>
                    <a:pt x="1" y="120"/>
                    <a:pt x="1" y="261"/>
                  </a:cubicBezTo>
                  <a:lnTo>
                    <a:pt x="1" y="983"/>
                  </a:lnTo>
                  <a:lnTo>
                    <a:pt x="5272" y="983"/>
                  </a:lnTo>
                  <a:lnTo>
                    <a:pt x="5272" y="261"/>
                  </a:lnTo>
                  <a:cubicBezTo>
                    <a:pt x="5272" y="120"/>
                    <a:pt x="5154" y="1"/>
                    <a:pt x="50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0"/>
            <p:cNvSpPr/>
            <p:nvPr/>
          </p:nvSpPr>
          <p:spPr>
            <a:xfrm>
              <a:off x="4632433" y="1565058"/>
              <a:ext cx="37325" cy="37216"/>
            </a:xfrm>
            <a:custGeom>
              <a:rect b="b" l="l" r="r" t="t"/>
              <a:pathLst>
                <a:path extrusionOk="0" h="343" w="344">
                  <a:moveTo>
                    <a:pt x="174" y="0"/>
                  </a:moveTo>
                  <a:cubicBezTo>
                    <a:pt x="78" y="0"/>
                    <a:pt x="1" y="73"/>
                    <a:pt x="1" y="169"/>
                  </a:cubicBezTo>
                  <a:cubicBezTo>
                    <a:pt x="1" y="265"/>
                    <a:pt x="78" y="343"/>
                    <a:pt x="174" y="343"/>
                  </a:cubicBezTo>
                  <a:cubicBezTo>
                    <a:pt x="266" y="343"/>
                    <a:pt x="343" y="265"/>
                    <a:pt x="343" y="169"/>
                  </a:cubicBezTo>
                  <a:cubicBezTo>
                    <a:pt x="343" y="73"/>
                    <a:pt x="266" y="0"/>
                    <a:pt x="174" y="0"/>
                  </a:cubicBezTo>
                  <a:close/>
                </a:path>
              </a:pathLst>
            </a:custGeom>
            <a:solidFill>
              <a:srgbClr val="8080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0"/>
            <p:cNvSpPr/>
            <p:nvPr/>
          </p:nvSpPr>
          <p:spPr>
            <a:xfrm>
              <a:off x="4692977" y="1565058"/>
              <a:ext cx="37216" cy="37216"/>
            </a:xfrm>
            <a:custGeom>
              <a:rect b="b" l="l" r="r" t="t"/>
              <a:pathLst>
                <a:path extrusionOk="0" h="343" w="343">
                  <a:moveTo>
                    <a:pt x="169" y="0"/>
                  </a:moveTo>
                  <a:cubicBezTo>
                    <a:pt x="78" y="0"/>
                    <a:pt x="0" y="73"/>
                    <a:pt x="0" y="169"/>
                  </a:cubicBezTo>
                  <a:cubicBezTo>
                    <a:pt x="0" y="265"/>
                    <a:pt x="78" y="343"/>
                    <a:pt x="169" y="343"/>
                  </a:cubicBezTo>
                  <a:cubicBezTo>
                    <a:pt x="265" y="343"/>
                    <a:pt x="343" y="265"/>
                    <a:pt x="343" y="169"/>
                  </a:cubicBezTo>
                  <a:cubicBezTo>
                    <a:pt x="343" y="73"/>
                    <a:pt x="265" y="0"/>
                    <a:pt x="169" y="0"/>
                  </a:cubicBezTo>
                  <a:close/>
                </a:path>
              </a:pathLst>
            </a:custGeom>
            <a:solidFill>
              <a:srgbClr val="8080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0"/>
            <p:cNvSpPr/>
            <p:nvPr/>
          </p:nvSpPr>
          <p:spPr>
            <a:xfrm>
              <a:off x="4750375" y="1565058"/>
              <a:ext cx="37325" cy="37216"/>
            </a:xfrm>
            <a:custGeom>
              <a:rect b="b" l="l" r="r" t="t"/>
              <a:pathLst>
                <a:path extrusionOk="0" h="343" w="344">
                  <a:moveTo>
                    <a:pt x="175" y="0"/>
                  </a:moveTo>
                  <a:cubicBezTo>
                    <a:pt x="79" y="0"/>
                    <a:pt x="1" y="73"/>
                    <a:pt x="1" y="169"/>
                  </a:cubicBezTo>
                  <a:cubicBezTo>
                    <a:pt x="1" y="265"/>
                    <a:pt x="79" y="343"/>
                    <a:pt x="175" y="343"/>
                  </a:cubicBezTo>
                  <a:cubicBezTo>
                    <a:pt x="270" y="343"/>
                    <a:pt x="344" y="265"/>
                    <a:pt x="344" y="169"/>
                  </a:cubicBezTo>
                  <a:cubicBezTo>
                    <a:pt x="344" y="73"/>
                    <a:pt x="270" y="0"/>
                    <a:pt x="175" y="0"/>
                  </a:cubicBezTo>
                  <a:close/>
                </a:path>
              </a:pathLst>
            </a:custGeom>
            <a:solidFill>
              <a:srgbClr val="8080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0"/>
            <p:cNvSpPr/>
            <p:nvPr/>
          </p:nvSpPr>
          <p:spPr>
            <a:xfrm>
              <a:off x="4349461" y="2077292"/>
              <a:ext cx="64559" cy="155159"/>
            </a:xfrm>
            <a:custGeom>
              <a:rect b="b" l="l" r="r" t="t"/>
              <a:pathLst>
                <a:path extrusionOk="0" h="1430" w="595">
                  <a:moveTo>
                    <a:pt x="0" y="0"/>
                  </a:moveTo>
                  <a:lnTo>
                    <a:pt x="0" y="1430"/>
                  </a:lnTo>
                  <a:lnTo>
                    <a:pt x="594" y="1430"/>
                  </a:lnTo>
                  <a:lnTo>
                    <a:pt x="59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0"/>
            <p:cNvSpPr/>
            <p:nvPr/>
          </p:nvSpPr>
          <p:spPr>
            <a:xfrm>
              <a:off x="4444617" y="1966729"/>
              <a:ext cx="64016" cy="265723"/>
            </a:xfrm>
            <a:custGeom>
              <a:rect b="b" l="l" r="r" t="t"/>
              <a:pathLst>
                <a:path extrusionOk="0" h="2449" w="590">
                  <a:moveTo>
                    <a:pt x="0" y="0"/>
                  </a:moveTo>
                  <a:lnTo>
                    <a:pt x="0" y="2449"/>
                  </a:lnTo>
                  <a:lnTo>
                    <a:pt x="590" y="2449"/>
                  </a:lnTo>
                  <a:lnTo>
                    <a:pt x="59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0"/>
            <p:cNvSpPr/>
            <p:nvPr/>
          </p:nvSpPr>
          <p:spPr>
            <a:xfrm>
              <a:off x="4549647" y="1884918"/>
              <a:ext cx="64125" cy="347534"/>
            </a:xfrm>
            <a:custGeom>
              <a:rect b="b" l="l" r="r" t="t"/>
              <a:pathLst>
                <a:path extrusionOk="0" h="3203" w="591">
                  <a:moveTo>
                    <a:pt x="1" y="1"/>
                  </a:moveTo>
                  <a:lnTo>
                    <a:pt x="1" y="3203"/>
                  </a:lnTo>
                  <a:lnTo>
                    <a:pt x="590" y="3203"/>
                  </a:lnTo>
                  <a:lnTo>
                    <a:pt x="59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0"/>
            <p:cNvSpPr/>
            <p:nvPr/>
          </p:nvSpPr>
          <p:spPr>
            <a:xfrm>
              <a:off x="4652289" y="1789762"/>
              <a:ext cx="64559" cy="442690"/>
            </a:xfrm>
            <a:custGeom>
              <a:rect b="b" l="l" r="r" t="t"/>
              <a:pathLst>
                <a:path extrusionOk="0" h="4080" w="595">
                  <a:moveTo>
                    <a:pt x="0" y="1"/>
                  </a:moveTo>
                  <a:lnTo>
                    <a:pt x="0" y="4080"/>
                  </a:lnTo>
                  <a:lnTo>
                    <a:pt x="594" y="4080"/>
                  </a:lnTo>
                  <a:lnTo>
                    <a:pt x="59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0"/>
            <p:cNvSpPr/>
            <p:nvPr/>
          </p:nvSpPr>
          <p:spPr>
            <a:xfrm>
              <a:off x="4598255" y="1686472"/>
              <a:ext cx="44703" cy="52081"/>
            </a:xfrm>
            <a:custGeom>
              <a:rect b="b" l="l" r="r" t="t"/>
              <a:pathLst>
                <a:path extrusionOk="0" h="480" w="412">
                  <a:moveTo>
                    <a:pt x="361" y="0"/>
                  </a:moveTo>
                  <a:lnTo>
                    <a:pt x="1" y="329"/>
                  </a:lnTo>
                  <a:lnTo>
                    <a:pt x="412" y="480"/>
                  </a:lnTo>
                  <a:lnTo>
                    <a:pt x="412" y="480"/>
                  </a:lnTo>
                  <a:lnTo>
                    <a:pt x="36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0"/>
            <p:cNvSpPr/>
            <p:nvPr/>
          </p:nvSpPr>
          <p:spPr>
            <a:xfrm>
              <a:off x="4326676" y="1715767"/>
              <a:ext cx="303373" cy="286555"/>
            </a:xfrm>
            <a:custGeom>
              <a:rect b="b" l="l" r="r" t="t"/>
              <a:pathLst>
                <a:path extrusionOk="0" h="2641" w="2796">
                  <a:moveTo>
                    <a:pt x="2746" y="1"/>
                  </a:moveTo>
                  <a:cubicBezTo>
                    <a:pt x="2728" y="1"/>
                    <a:pt x="2711" y="10"/>
                    <a:pt x="2705" y="27"/>
                  </a:cubicBezTo>
                  <a:cubicBezTo>
                    <a:pt x="1837" y="1864"/>
                    <a:pt x="50" y="2549"/>
                    <a:pt x="32" y="2553"/>
                  </a:cubicBezTo>
                  <a:cubicBezTo>
                    <a:pt x="9" y="2563"/>
                    <a:pt x="0" y="2590"/>
                    <a:pt x="5" y="2613"/>
                  </a:cubicBezTo>
                  <a:cubicBezTo>
                    <a:pt x="14" y="2631"/>
                    <a:pt x="32" y="2640"/>
                    <a:pt x="50" y="2640"/>
                  </a:cubicBezTo>
                  <a:lnTo>
                    <a:pt x="64" y="2640"/>
                  </a:lnTo>
                  <a:cubicBezTo>
                    <a:pt x="82" y="2631"/>
                    <a:pt x="1901" y="1937"/>
                    <a:pt x="2787" y="64"/>
                  </a:cubicBezTo>
                  <a:cubicBezTo>
                    <a:pt x="2796" y="41"/>
                    <a:pt x="2787" y="18"/>
                    <a:pt x="2764" y="4"/>
                  </a:cubicBezTo>
                  <a:cubicBezTo>
                    <a:pt x="2758" y="2"/>
                    <a:pt x="2752" y="1"/>
                    <a:pt x="274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2" name="Google Shape;492;p20"/>
          <p:cNvGrpSpPr/>
          <p:nvPr/>
        </p:nvGrpSpPr>
        <p:grpSpPr>
          <a:xfrm>
            <a:off x="571576" y="1412938"/>
            <a:ext cx="563325" cy="580822"/>
            <a:chOff x="-2948349" y="2819336"/>
            <a:chExt cx="563325" cy="580822"/>
          </a:xfrm>
        </p:grpSpPr>
        <p:sp>
          <p:nvSpPr>
            <p:cNvPr id="493" name="Google Shape;493;p20"/>
            <p:cNvSpPr/>
            <p:nvPr/>
          </p:nvSpPr>
          <p:spPr>
            <a:xfrm>
              <a:off x="-2875622" y="2941737"/>
              <a:ext cx="158060" cy="356505"/>
            </a:xfrm>
            <a:custGeom>
              <a:rect b="b" l="l" r="r" t="t"/>
              <a:pathLst>
                <a:path extrusionOk="0" h="4299" w="1906">
                  <a:moveTo>
                    <a:pt x="137" y="0"/>
                  </a:moveTo>
                  <a:lnTo>
                    <a:pt x="0" y="4299"/>
                  </a:lnTo>
                  <a:lnTo>
                    <a:pt x="1905" y="4299"/>
                  </a:lnTo>
                  <a:lnTo>
                    <a:pt x="176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0"/>
            <p:cNvSpPr/>
            <p:nvPr/>
          </p:nvSpPr>
          <p:spPr>
            <a:xfrm>
              <a:off x="-2902905" y="3219791"/>
              <a:ext cx="213372" cy="98933"/>
            </a:xfrm>
            <a:custGeom>
              <a:rect b="b" l="l" r="r" t="t"/>
              <a:pathLst>
                <a:path extrusionOk="0" h="1193" w="2573">
                  <a:moveTo>
                    <a:pt x="315" y="0"/>
                  </a:moveTo>
                  <a:cubicBezTo>
                    <a:pt x="142" y="0"/>
                    <a:pt x="0" y="142"/>
                    <a:pt x="0" y="316"/>
                  </a:cubicBezTo>
                  <a:lnTo>
                    <a:pt x="0" y="1193"/>
                  </a:lnTo>
                  <a:lnTo>
                    <a:pt x="2572" y="1193"/>
                  </a:lnTo>
                  <a:lnTo>
                    <a:pt x="2572" y="316"/>
                  </a:lnTo>
                  <a:cubicBezTo>
                    <a:pt x="2572" y="142"/>
                    <a:pt x="2431" y="0"/>
                    <a:pt x="22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0"/>
            <p:cNvSpPr/>
            <p:nvPr/>
          </p:nvSpPr>
          <p:spPr>
            <a:xfrm>
              <a:off x="-2948349" y="3309518"/>
              <a:ext cx="303100" cy="90640"/>
            </a:xfrm>
            <a:custGeom>
              <a:rect b="b" l="l" r="r" t="t"/>
              <a:pathLst>
                <a:path extrusionOk="0" h="1093" w="3655">
                  <a:moveTo>
                    <a:pt x="411" y="1"/>
                  </a:moveTo>
                  <a:cubicBezTo>
                    <a:pt x="183" y="1"/>
                    <a:pt x="0" y="184"/>
                    <a:pt x="0" y="412"/>
                  </a:cubicBezTo>
                  <a:lnTo>
                    <a:pt x="0" y="951"/>
                  </a:lnTo>
                  <a:cubicBezTo>
                    <a:pt x="0" y="1029"/>
                    <a:pt x="64" y="1093"/>
                    <a:pt x="142" y="1093"/>
                  </a:cubicBezTo>
                  <a:lnTo>
                    <a:pt x="3513" y="1093"/>
                  </a:lnTo>
                  <a:cubicBezTo>
                    <a:pt x="3591" y="1093"/>
                    <a:pt x="3655" y="1029"/>
                    <a:pt x="3655" y="951"/>
                  </a:cubicBezTo>
                  <a:lnTo>
                    <a:pt x="3655" y="408"/>
                  </a:lnTo>
                  <a:cubicBezTo>
                    <a:pt x="3655" y="184"/>
                    <a:pt x="3472" y="1"/>
                    <a:pt x="3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0"/>
            <p:cNvSpPr/>
            <p:nvPr/>
          </p:nvSpPr>
          <p:spPr>
            <a:xfrm>
              <a:off x="-2922227" y="2819336"/>
              <a:ext cx="250856" cy="149767"/>
            </a:xfrm>
            <a:custGeom>
              <a:rect b="b" l="l" r="r" t="t"/>
              <a:pathLst>
                <a:path extrusionOk="0" h="1806" w="3025">
                  <a:moveTo>
                    <a:pt x="142" y="1"/>
                  </a:moveTo>
                  <a:cubicBezTo>
                    <a:pt x="64" y="1"/>
                    <a:pt x="0" y="65"/>
                    <a:pt x="0" y="142"/>
                  </a:cubicBezTo>
                  <a:lnTo>
                    <a:pt x="0" y="1376"/>
                  </a:lnTo>
                  <a:cubicBezTo>
                    <a:pt x="0" y="1613"/>
                    <a:pt x="183" y="1805"/>
                    <a:pt x="407" y="1805"/>
                  </a:cubicBezTo>
                  <a:lnTo>
                    <a:pt x="2618" y="1805"/>
                  </a:lnTo>
                  <a:cubicBezTo>
                    <a:pt x="2842" y="1805"/>
                    <a:pt x="3024" y="1613"/>
                    <a:pt x="3024" y="1376"/>
                  </a:cubicBezTo>
                  <a:lnTo>
                    <a:pt x="3024" y="142"/>
                  </a:lnTo>
                  <a:cubicBezTo>
                    <a:pt x="3024" y="65"/>
                    <a:pt x="2960" y="1"/>
                    <a:pt x="2883" y="1"/>
                  </a:cubicBezTo>
                  <a:lnTo>
                    <a:pt x="2563" y="1"/>
                  </a:lnTo>
                  <a:cubicBezTo>
                    <a:pt x="2485" y="1"/>
                    <a:pt x="2421" y="65"/>
                    <a:pt x="2421" y="142"/>
                  </a:cubicBezTo>
                  <a:lnTo>
                    <a:pt x="2421" y="531"/>
                  </a:lnTo>
                  <a:cubicBezTo>
                    <a:pt x="2421" y="572"/>
                    <a:pt x="2389" y="604"/>
                    <a:pt x="2353" y="604"/>
                  </a:cubicBezTo>
                  <a:lnTo>
                    <a:pt x="1892" y="604"/>
                  </a:lnTo>
                  <a:cubicBezTo>
                    <a:pt x="1850" y="604"/>
                    <a:pt x="1818" y="572"/>
                    <a:pt x="1818" y="531"/>
                  </a:cubicBezTo>
                  <a:lnTo>
                    <a:pt x="1818" y="142"/>
                  </a:lnTo>
                  <a:cubicBezTo>
                    <a:pt x="1818" y="65"/>
                    <a:pt x="1754" y="1"/>
                    <a:pt x="1677" y="1"/>
                  </a:cubicBezTo>
                  <a:lnTo>
                    <a:pt x="1348" y="1"/>
                  </a:lnTo>
                  <a:cubicBezTo>
                    <a:pt x="1270" y="1"/>
                    <a:pt x="1206" y="65"/>
                    <a:pt x="1206" y="142"/>
                  </a:cubicBezTo>
                  <a:lnTo>
                    <a:pt x="1206" y="531"/>
                  </a:lnTo>
                  <a:cubicBezTo>
                    <a:pt x="1206" y="572"/>
                    <a:pt x="1174" y="604"/>
                    <a:pt x="1133" y="604"/>
                  </a:cubicBezTo>
                  <a:lnTo>
                    <a:pt x="672" y="604"/>
                  </a:lnTo>
                  <a:cubicBezTo>
                    <a:pt x="635" y="604"/>
                    <a:pt x="603" y="572"/>
                    <a:pt x="603" y="531"/>
                  </a:cubicBezTo>
                  <a:lnTo>
                    <a:pt x="603" y="142"/>
                  </a:lnTo>
                  <a:cubicBezTo>
                    <a:pt x="603" y="65"/>
                    <a:pt x="539" y="1"/>
                    <a:pt x="46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0"/>
            <p:cNvSpPr/>
            <p:nvPr/>
          </p:nvSpPr>
          <p:spPr>
            <a:xfrm>
              <a:off x="-2772627" y="2984112"/>
              <a:ext cx="387603" cy="387271"/>
            </a:xfrm>
            <a:custGeom>
              <a:rect b="b" l="l" r="r" t="t"/>
              <a:pathLst>
                <a:path extrusionOk="0" h="4670" w="4674">
                  <a:moveTo>
                    <a:pt x="2335" y="1"/>
                  </a:moveTo>
                  <a:cubicBezTo>
                    <a:pt x="1047" y="1"/>
                    <a:pt x="1" y="1047"/>
                    <a:pt x="1" y="2335"/>
                  </a:cubicBezTo>
                  <a:cubicBezTo>
                    <a:pt x="1" y="3623"/>
                    <a:pt x="1047" y="4670"/>
                    <a:pt x="2335" y="4670"/>
                  </a:cubicBezTo>
                  <a:cubicBezTo>
                    <a:pt x="3623" y="4670"/>
                    <a:pt x="4674" y="3623"/>
                    <a:pt x="4674" y="2335"/>
                  </a:cubicBezTo>
                  <a:cubicBezTo>
                    <a:pt x="4674" y="1047"/>
                    <a:pt x="3623" y="1"/>
                    <a:pt x="23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0"/>
            <p:cNvSpPr/>
            <p:nvPr/>
          </p:nvSpPr>
          <p:spPr>
            <a:xfrm>
              <a:off x="-2736968" y="3019356"/>
              <a:ext cx="316368" cy="316783"/>
            </a:xfrm>
            <a:custGeom>
              <a:rect b="b" l="l" r="r" t="t"/>
              <a:pathLst>
                <a:path extrusionOk="0" h="3820" w="3815">
                  <a:moveTo>
                    <a:pt x="1905" y="1"/>
                  </a:moveTo>
                  <a:cubicBezTo>
                    <a:pt x="854" y="1"/>
                    <a:pt x="0" y="860"/>
                    <a:pt x="0" y="1910"/>
                  </a:cubicBezTo>
                  <a:cubicBezTo>
                    <a:pt x="0" y="2961"/>
                    <a:pt x="854" y="3820"/>
                    <a:pt x="1905" y="3820"/>
                  </a:cubicBezTo>
                  <a:cubicBezTo>
                    <a:pt x="2960" y="3820"/>
                    <a:pt x="3815" y="2961"/>
                    <a:pt x="3815" y="1910"/>
                  </a:cubicBezTo>
                  <a:cubicBezTo>
                    <a:pt x="3815" y="860"/>
                    <a:pt x="2960" y="1"/>
                    <a:pt x="190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0"/>
            <p:cNvSpPr/>
            <p:nvPr/>
          </p:nvSpPr>
          <p:spPr>
            <a:xfrm>
              <a:off x="-2662749" y="3179489"/>
              <a:ext cx="55396" cy="103328"/>
            </a:xfrm>
            <a:custGeom>
              <a:rect b="b" l="l" r="r" t="t"/>
              <a:pathLst>
                <a:path extrusionOk="0" h="1246" w="668">
                  <a:moveTo>
                    <a:pt x="434" y="1"/>
                  </a:moveTo>
                  <a:cubicBezTo>
                    <a:pt x="338" y="1"/>
                    <a:pt x="252" y="65"/>
                    <a:pt x="224" y="162"/>
                  </a:cubicBezTo>
                  <a:lnTo>
                    <a:pt x="110" y="642"/>
                  </a:lnTo>
                  <a:lnTo>
                    <a:pt x="28" y="980"/>
                  </a:lnTo>
                  <a:cubicBezTo>
                    <a:pt x="1" y="1094"/>
                    <a:pt x="69" y="1213"/>
                    <a:pt x="183" y="1240"/>
                  </a:cubicBezTo>
                  <a:cubicBezTo>
                    <a:pt x="199" y="1244"/>
                    <a:pt x="216" y="1246"/>
                    <a:pt x="232" y="1246"/>
                  </a:cubicBezTo>
                  <a:cubicBezTo>
                    <a:pt x="328" y="1246"/>
                    <a:pt x="416" y="1178"/>
                    <a:pt x="444" y="1080"/>
                  </a:cubicBezTo>
                  <a:lnTo>
                    <a:pt x="549" y="642"/>
                  </a:lnTo>
                  <a:lnTo>
                    <a:pt x="640" y="262"/>
                  </a:lnTo>
                  <a:cubicBezTo>
                    <a:pt x="667" y="148"/>
                    <a:pt x="599" y="34"/>
                    <a:pt x="485" y="7"/>
                  </a:cubicBezTo>
                  <a:cubicBezTo>
                    <a:pt x="468" y="3"/>
                    <a:pt x="451" y="1"/>
                    <a:pt x="4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0"/>
            <p:cNvSpPr/>
            <p:nvPr/>
          </p:nvSpPr>
          <p:spPr>
            <a:xfrm>
              <a:off x="-2685139" y="3127742"/>
              <a:ext cx="115684" cy="80771"/>
            </a:xfrm>
            <a:custGeom>
              <a:rect b="b" l="l" r="r" t="t"/>
              <a:pathLst>
                <a:path extrusionOk="0" h="974" w="1395">
                  <a:moveTo>
                    <a:pt x="490" y="0"/>
                  </a:moveTo>
                  <a:cubicBezTo>
                    <a:pt x="220" y="0"/>
                    <a:pt x="1" y="220"/>
                    <a:pt x="1" y="489"/>
                  </a:cubicBezTo>
                  <a:cubicBezTo>
                    <a:pt x="1" y="754"/>
                    <a:pt x="220" y="973"/>
                    <a:pt x="485" y="973"/>
                  </a:cubicBezTo>
                  <a:lnTo>
                    <a:pt x="1394" y="973"/>
                  </a:lnTo>
                  <a:lnTo>
                    <a:pt x="139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0"/>
            <p:cNvSpPr/>
            <p:nvPr/>
          </p:nvSpPr>
          <p:spPr>
            <a:xfrm>
              <a:off x="-2578661" y="3103776"/>
              <a:ext cx="80771" cy="128621"/>
            </a:xfrm>
            <a:custGeom>
              <a:rect b="b" l="l" r="r" t="t"/>
              <a:pathLst>
                <a:path extrusionOk="0" h="1551" w="974">
                  <a:moveTo>
                    <a:pt x="835" y="1"/>
                  </a:moveTo>
                  <a:cubicBezTo>
                    <a:pt x="817" y="1"/>
                    <a:pt x="800" y="4"/>
                    <a:pt x="782" y="11"/>
                  </a:cubicBezTo>
                  <a:lnTo>
                    <a:pt x="1" y="289"/>
                  </a:lnTo>
                  <a:lnTo>
                    <a:pt x="1" y="1262"/>
                  </a:lnTo>
                  <a:lnTo>
                    <a:pt x="782" y="1541"/>
                  </a:lnTo>
                  <a:cubicBezTo>
                    <a:pt x="800" y="1548"/>
                    <a:pt x="817" y="1551"/>
                    <a:pt x="835" y="1551"/>
                  </a:cubicBezTo>
                  <a:cubicBezTo>
                    <a:pt x="910" y="1551"/>
                    <a:pt x="974" y="1490"/>
                    <a:pt x="974" y="1408"/>
                  </a:cubicBezTo>
                  <a:lnTo>
                    <a:pt x="974" y="143"/>
                  </a:lnTo>
                  <a:cubicBezTo>
                    <a:pt x="974" y="61"/>
                    <a:pt x="910" y="1"/>
                    <a:pt x="83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2" name="Google Shape;502;p20"/>
          <p:cNvGrpSpPr/>
          <p:nvPr/>
        </p:nvGrpSpPr>
        <p:grpSpPr>
          <a:xfrm>
            <a:off x="8121897" y="1412938"/>
            <a:ext cx="563325" cy="580822"/>
            <a:chOff x="-2259641" y="2821164"/>
            <a:chExt cx="563325" cy="580822"/>
          </a:xfrm>
        </p:grpSpPr>
        <p:sp>
          <p:nvSpPr>
            <p:cNvPr id="503" name="Google Shape;503;p20"/>
            <p:cNvSpPr/>
            <p:nvPr/>
          </p:nvSpPr>
          <p:spPr>
            <a:xfrm>
              <a:off x="-2187328" y="2943896"/>
              <a:ext cx="158474" cy="356174"/>
            </a:xfrm>
            <a:custGeom>
              <a:rect b="b" l="l" r="r" t="t"/>
              <a:pathLst>
                <a:path extrusionOk="0" h="4295" w="1911">
                  <a:moveTo>
                    <a:pt x="138" y="0"/>
                  </a:moveTo>
                  <a:lnTo>
                    <a:pt x="1" y="4294"/>
                  </a:lnTo>
                  <a:lnTo>
                    <a:pt x="1910" y="4294"/>
                  </a:lnTo>
                  <a:lnTo>
                    <a:pt x="177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0"/>
            <p:cNvSpPr/>
            <p:nvPr/>
          </p:nvSpPr>
          <p:spPr>
            <a:xfrm>
              <a:off x="-2214197" y="3221536"/>
              <a:ext cx="213372" cy="98933"/>
            </a:xfrm>
            <a:custGeom>
              <a:rect b="b" l="l" r="r" t="t"/>
              <a:pathLst>
                <a:path extrusionOk="0" h="1193" w="2573">
                  <a:moveTo>
                    <a:pt x="315" y="1"/>
                  </a:moveTo>
                  <a:cubicBezTo>
                    <a:pt x="142" y="1"/>
                    <a:pt x="0" y="142"/>
                    <a:pt x="0" y="316"/>
                  </a:cubicBezTo>
                  <a:lnTo>
                    <a:pt x="0" y="1193"/>
                  </a:lnTo>
                  <a:lnTo>
                    <a:pt x="2572" y="1193"/>
                  </a:lnTo>
                  <a:lnTo>
                    <a:pt x="2572" y="316"/>
                  </a:lnTo>
                  <a:cubicBezTo>
                    <a:pt x="2572" y="142"/>
                    <a:pt x="2431" y="1"/>
                    <a:pt x="225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0"/>
            <p:cNvSpPr/>
            <p:nvPr/>
          </p:nvSpPr>
          <p:spPr>
            <a:xfrm>
              <a:off x="-2259641" y="3311346"/>
              <a:ext cx="302768" cy="90640"/>
            </a:xfrm>
            <a:custGeom>
              <a:rect b="b" l="l" r="r" t="t"/>
              <a:pathLst>
                <a:path extrusionOk="0" h="1093" w="3651">
                  <a:moveTo>
                    <a:pt x="407" y="0"/>
                  </a:moveTo>
                  <a:cubicBezTo>
                    <a:pt x="183" y="0"/>
                    <a:pt x="0" y="183"/>
                    <a:pt x="0" y="411"/>
                  </a:cubicBezTo>
                  <a:lnTo>
                    <a:pt x="0" y="951"/>
                  </a:lnTo>
                  <a:cubicBezTo>
                    <a:pt x="0" y="1028"/>
                    <a:pt x="64" y="1092"/>
                    <a:pt x="142" y="1092"/>
                  </a:cubicBezTo>
                  <a:lnTo>
                    <a:pt x="3508" y="1092"/>
                  </a:lnTo>
                  <a:cubicBezTo>
                    <a:pt x="3586" y="1092"/>
                    <a:pt x="3650" y="1028"/>
                    <a:pt x="3650" y="951"/>
                  </a:cubicBezTo>
                  <a:lnTo>
                    <a:pt x="3650" y="407"/>
                  </a:lnTo>
                  <a:cubicBezTo>
                    <a:pt x="3650" y="183"/>
                    <a:pt x="3467" y="0"/>
                    <a:pt x="32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0"/>
            <p:cNvSpPr/>
            <p:nvPr/>
          </p:nvSpPr>
          <p:spPr>
            <a:xfrm>
              <a:off x="-2233519" y="2821164"/>
              <a:ext cx="250856" cy="149684"/>
            </a:xfrm>
            <a:custGeom>
              <a:rect b="b" l="l" r="r" t="t"/>
              <a:pathLst>
                <a:path extrusionOk="0" h="1805" w="3025">
                  <a:moveTo>
                    <a:pt x="142" y="0"/>
                  </a:moveTo>
                  <a:cubicBezTo>
                    <a:pt x="64" y="0"/>
                    <a:pt x="0" y="64"/>
                    <a:pt x="0" y="142"/>
                  </a:cubicBezTo>
                  <a:lnTo>
                    <a:pt x="0" y="1380"/>
                  </a:lnTo>
                  <a:cubicBezTo>
                    <a:pt x="0" y="1613"/>
                    <a:pt x="183" y="1805"/>
                    <a:pt x="407" y="1805"/>
                  </a:cubicBezTo>
                  <a:lnTo>
                    <a:pt x="2618" y="1805"/>
                  </a:lnTo>
                  <a:cubicBezTo>
                    <a:pt x="2842" y="1805"/>
                    <a:pt x="3024" y="1613"/>
                    <a:pt x="3024" y="1380"/>
                  </a:cubicBezTo>
                  <a:lnTo>
                    <a:pt x="3024" y="142"/>
                  </a:lnTo>
                  <a:cubicBezTo>
                    <a:pt x="3024" y="64"/>
                    <a:pt x="2960" y="0"/>
                    <a:pt x="2878" y="0"/>
                  </a:cubicBezTo>
                  <a:lnTo>
                    <a:pt x="2563" y="0"/>
                  </a:lnTo>
                  <a:cubicBezTo>
                    <a:pt x="2485" y="0"/>
                    <a:pt x="2421" y="64"/>
                    <a:pt x="2421" y="142"/>
                  </a:cubicBezTo>
                  <a:lnTo>
                    <a:pt x="2421" y="530"/>
                  </a:lnTo>
                  <a:cubicBezTo>
                    <a:pt x="2421" y="571"/>
                    <a:pt x="2389" y="603"/>
                    <a:pt x="2348" y="603"/>
                  </a:cubicBezTo>
                  <a:lnTo>
                    <a:pt x="1892" y="603"/>
                  </a:lnTo>
                  <a:cubicBezTo>
                    <a:pt x="1850" y="603"/>
                    <a:pt x="1818" y="571"/>
                    <a:pt x="1818" y="530"/>
                  </a:cubicBezTo>
                  <a:lnTo>
                    <a:pt x="1818" y="142"/>
                  </a:lnTo>
                  <a:cubicBezTo>
                    <a:pt x="1818" y="64"/>
                    <a:pt x="1754" y="0"/>
                    <a:pt x="1677" y="0"/>
                  </a:cubicBezTo>
                  <a:lnTo>
                    <a:pt x="1348" y="0"/>
                  </a:lnTo>
                  <a:cubicBezTo>
                    <a:pt x="1266" y="0"/>
                    <a:pt x="1202" y="64"/>
                    <a:pt x="1202" y="142"/>
                  </a:cubicBezTo>
                  <a:lnTo>
                    <a:pt x="1202" y="530"/>
                  </a:lnTo>
                  <a:cubicBezTo>
                    <a:pt x="1202" y="571"/>
                    <a:pt x="1170" y="603"/>
                    <a:pt x="1133" y="603"/>
                  </a:cubicBezTo>
                  <a:lnTo>
                    <a:pt x="672" y="603"/>
                  </a:lnTo>
                  <a:cubicBezTo>
                    <a:pt x="635" y="603"/>
                    <a:pt x="603" y="571"/>
                    <a:pt x="603" y="530"/>
                  </a:cubicBezTo>
                  <a:lnTo>
                    <a:pt x="603" y="142"/>
                  </a:lnTo>
                  <a:cubicBezTo>
                    <a:pt x="603" y="64"/>
                    <a:pt x="539" y="0"/>
                    <a:pt x="4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20"/>
            <p:cNvSpPr/>
            <p:nvPr/>
          </p:nvSpPr>
          <p:spPr>
            <a:xfrm>
              <a:off x="-2083918" y="2985940"/>
              <a:ext cx="387603" cy="387603"/>
            </a:xfrm>
            <a:custGeom>
              <a:rect b="b" l="l" r="r" t="t"/>
              <a:pathLst>
                <a:path extrusionOk="0" h="4674" w="4674">
                  <a:moveTo>
                    <a:pt x="2335" y="0"/>
                  </a:moveTo>
                  <a:cubicBezTo>
                    <a:pt x="1047" y="0"/>
                    <a:pt x="1" y="1046"/>
                    <a:pt x="1" y="2335"/>
                  </a:cubicBezTo>
                  <a:cubicBezTo>
                    <a:pt x="1" y="3623"/>
                    <a:pt x="1047" y="4674"/>
                    <a:pt x="2335" y="4674"/>
                  </a:cubicBezTo>
                  <a:cubicBezTo>
                    <a:pt x="3623" y="4674"/>
                    <a:pt x="4674" y="3623"/>
                    <a:pt x="4674" y="2335"/>
                  </a:cubicBezTo>
                  <a:cubicBezTo>
                    <a:pt x="4674" y="1046"/>
                    <a:pt x="3623" y="0"/>
                    <a:pt x="23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0"/>
            <p:cNvSpPr/>
            <p:nvPr/>
          </p:nvSpPr>
          <p:spPr>
            <a:xfrm>
              <a:off x="-2048674" y="3021184"/>
              <a:ext cx="316783" cy="316783"/>
            </a:xfrm>
            <a:custGeom>
              <a:rect b="b" l="l" r="r" t="t"/>
              <a:pathLst>
                <a:path extrusionOk="0" h="3820" w="3820">
                  <a:moveTo>
                    <a:pt x="1910" y="0"/>
                  </a:moveTo>
                  <a:cubicBezTo>
                    <a:pt x="859" y="0"/>
                    <a:pt x="1" y="859"/>
                    <a:pt x="1" y="1910"/>
                  </a:cubicBezTo>
                  <a:cubicBezTo>
                    <a:pt x="1" y="2965"/>
                    <a:pt x="859" y="3819"/>
                    <a:pt x="1910" y="3819"/>
                  </a:cubicBezTo>
                  <a:cubicBezTo>
                    <a:pt x="2965" y="3819"/>
                    <a:pt x="3820" y="2965"/>
                    <a:pt x="3820" y="1910"/>
                  </a:cubicBezTo>
                  <a:cubicBezTo>
                    <a:pt x="3820" y="859"/>
                    <a:pt x="2965" y="0"/>
                    <a:pt x="19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0"/>
            <p:cNvSpPr/>
            <p:nvPr/>
          </p:nvSpPr>
          <p:spPr>
            <a:xfrm>
              <a:off x="-1956211" y="3066711"/>
              <a:ext cx="136084" cy="225812"/>
            </a:xfrm>
            <a:custGeom>
              <a:rect b="b" l="l" r="r" t="t"/>
              <a:pathLst>
                <a:path extrusionOk="0" h="2723" w="1641">
                  <a:moveTo>
                    <a:pt x="794" y="1"/>
                  </a:moveTo>
                  <a:cubicBezTo>
                    <a:pt x="752" y="1"/>
                    <a:pt x="707" y="13"/>
                    <a:pt x="663" y="40"/>
                  </a:cubicBezTo>
                  <a:cubicBezTo>
                    <a:pt x="612" y="72"/>
                    <a:pt x="580" y="132"/>
                    <a:pt x="580" y="191"/>
                  </a:cubicBezTo>
                  <a:lnTo>
                    <a:pt x="580" y="410"/>
                  </a:lnTo>
                  <a:cubicBezTo>
                    <a:pt x="274" y="420"/>
                    <a:pt x="28" y="666"/>
                    <a:pt x="14" y="968"/>
                  </a:cubicBezTo>
                  <a:cubicBezTo>
                    <a:pt x="0" y="1306"/>
                    <a:pt x="279" y="1580"/>
                    <a:pt x="612" y="1580"/>
                  </a:cubicBezTo>
                  <a:lnTo>
                    <a:pt x="982" y="1580"/>
                  </a:lnTo>
                  <a:cubicBezTo>
                    <a:pt x="1078" y="1580"/>
                    <a:pt x="1156" y="1662"/>
                    <a:pt x="1147" y="1758"/>
                  </a:cubicBezTo>
                  <a:cubicBezTo>
                    <a:pt x="1138" y="1845"/>
                    <a:pt x="1065" y="1909"/>
                    <a:pt x="978" y="1909"/>
                  </a:cubicBezTo>
                  <a:lnTo>
                    <a:pt x="233" y="1909"/>
                  </a:lnTo>
                  <a:cubicBezTo>
                    <a:pt x="119" y="1909"/>
                    <a:pt x="18" y="1996"/>
                    <a:pt x="14" y="2114"/>
                  </a:cubicBezTo>
                  <a:cubicBezTo>
                    <a:pt x="9" y="2233"/>
                    <a:pt x="105" y="2334"/>
                    <a:pt x="224" y="2334"/>
                  </a:cubicBezTo>
                  <a:lnTo>
                    <a:pt x="580" y="2334"/>
                  </a:lnTo>
                  <a:lnTo>
                    <a:pt x="580" y="2512"/>
                  </a:lnTo>
                  <a:cubicBezTo>
                    <a:pt x="580" y="2628"/>
                    <a:pt x="676" y="2722"/>
                    <a:pt x="796" y="2722"/>
                  </a:cubicBezTo>
                  <a:cubicBezTo>
                    <a:pt x="799" y="2722"/>
                    <a:pt x="801" y="2722"/>
                    <a:pt x="804" y="2722"/>
                  </a:cubicBezTo>
                  <a:cubicBezTo>
                    <a:pt x="918" y="2717"/>
                    <a:pt x="1005" y="2617"/>
                    <a:pt x="1005" y="2503"/>
                  </a:cubicBezTo>
                  <a:lnTo>
                    <a:pt x="1005" y="2315"/>
                  </a:lnTo>
                  <a:cubicBezTo>
                    <a:pt x="1311" y="2306"/>
                    <a:pt x="1558" y="2060"/>
                    <a:pt x="1572" y="1753"/>
                  </a:cubicBezTo>
                  <a:cubicBezTo>
                    <a:pt x="1585" y="1420"/>
                    <a:pt x="1311" y="1141"/>
                    <a:pt x="973" y="1141"/>
                  </a:cubicBezTo>
                  <a:lnTo>
                    <a:pt x="603" y="1141"/>
                  </a:lnTo>
                  <a:cubicBezTo>
                    <a:pt x="507" y="1141"/>
                    <a:pt x="430" y="1064"/>
                    <a:pt x="439" y="963"/>
                  </a:cubicBezTo>
                  <a:cubicBezTo>
                    <a:pt x="448" y="876"/>
                    <a:pt x="526" y="817"/>
                    <a:pt x="608" y="817"/>
                  </a:cubicBezTo>
                  <a:lnTo>
                    <a:pt x="1362" y="817"/>
                  </a:lnTo>
                  <a:cubicBezTo>
                    <a:pt x="1521" y="817"/>
                    <a:pt x="1640" y="639"/>
                    <a:pt x="1535" y="474"/>
                  </a:cubicBezTo>
                  <a:cubicBezTo>
                    <a:pt x="1503" y="420"/>
                    <a:pt x="1444" y="392"/>
                    <a:pt x="1384" y="392"/>
                  </a:cubicBezTo>
                  <a:lnTo>
                    <a:pt x="1005" y="392"/>
                  </a:lnTo>
                  <a:lnTo>
                    <a:pt x="1005" y="214"/>
                  </a:lnTo>
                  <a:cubicBezTo>
                    <a:pt x="1005" y="96"/>
                    <a:pt x="911" y="1"/>
                    <a:pt x="79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0" name="Google Shape;510;p20"/>
          <p:cNvGrpSpPr/>
          <p:nvPr/>
        </p:nvGrpSpPr>
        <p:grpSpPr>
          <a:xfrm>
            <a:off x="579133" y="3199954"/>
            <a:ext cx="548202" cy="582315"/>
            <a:chOff x="-1602130" y="2820417"/>
            <a:chExt cx="548202" cy="582315"/>
          </a:xfrm>
        </p:grpSpPr>
        <p:sp>
          <p:nvSpPr>
            <p:cNvPr id="511" name="Google Shape;511;p20"/>
            <p:cNvSpPr/>
            <p:nvPr/>
          </p:nvSpPr>
          <p:spPr>
            <a:xfrm>
              <a:off x="-1530149" y="2943150"/>
              <a:ext cx="158474" cy="356174"/>
            </a:xfrm>
            <a:custGeom>
              <a:rect b="b" l="l" r="r" t="t"/>
              <a:pathLst>
                <a:path extrusionOk="0" h="4295" w="1911">
                  <a:moveTo>
                    <a:pt x="138" y="1"/>
                  </a:moveTo>
                  <a:lnTo>
                    <a:pt x="1" y="4295"/>
                  </a:lnTo>
                  <a:lnTo>
                    <a:pt x="1910" y="4295"/>
                  </a:lnTo>
                  <a:lnTo>
                    <a:pt x="177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0"/>
            <p:cNvSpPr/>
            <p:nvPr/>
          </p:nvSpPr>
          <p:spPr>
            <a:xfrm>
              <a:off x="-1557764" y="3220873"/>
              <a:ext cx="213372" cy="98933"/>
            </a:xfrm>
            <a:custGeom>
              <a:rect b="b" l="l" r="r" t="t"/>
              <a:pathLst>
                <a:path extrusionOk="0" h="1193" w="2573">
                  <a:moveTo>
                    <a:pt x="315" y="0"/>
                  </a:moveTo>
                  <a:cubicBezTo>
                    <a:pt x="142" y="0"/>
                    <a:pt x="0" y="142"/>
                    <a:pt x="0" y="315"/>
                  </a:cubicBezTo>
                  <a:lnTo>
                    <a:pt x="0" y="1192"/>
                  </a:lnTo>
                  <a:lnTo>
                    <a:pt x="2572" y="1192"/>
                  </a:lnTo>
                  <a:lnTo>
                    <a:pt x="2572" y="315"/>
                  </a:lnTo>
                  <a:cubicBezTo>
                    <a:pt x="2572" y="142"/>
                    <a:pt x="2430" y="0"/>
                    <a:pt x="22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0"/>
            <p:cNvSpPr/>
            <p:nvPr/>
          </p:nvSpPr>
          <p:spPr>
            <a:xfrm>
              <a:off x="-1602130" y="3311761"/>
              <a:ext cx="303183" cy="90971"/>
            </a:xfrm>
            <a:custGeom>
              <a:rect b="b" l="l" r="r" t="t"/>
              <a:pathLst>
                <a:path extrusionOk="0" h="1097" w="3656">
                  <a:moveTo>
                    <a:pt x="412" y="1"/>
                  </a:moveTo>
                  <a:cubicBezTo>
                    <a:pt x="183" y="1"/>
                    <a:pt x="1" y="183"/>
                    <a:pt x="1" y="412"/>
                  </a:cubicBezTo>
                  <a:lnTo>
                    <a:pt x="1" y="951"/>
                  </a:lnTo>
                  <a:cubicBezTo>
                    <a:pt x="1" y="1033"/>
                    <a:pt x="65" y="1097"/>
                    <a:pt x="147" y="1097"/>
                  </a:cubicBezTo>
                  <a:lnTo>
                    <a:pt x="3514" y="1097"/>
                  </a:lnTo>
                  <a:cubicBezTo>
                    <a:pt x="3591" y="1097"/>
                    <a:pt x="3655" y="1033"/>
                    <a:pt x="3655" y="951"/>
                  </a:cubicBezTo>
                  <a:lnTo>
                    <a:pt x="3655" y="412"/>
                  </a:lnTo>
                  <a:cubicBezTo>
                    <a:pt x="3655" y="183"/>
                    <a:pt x="3473" y="1"/>
                    <a:pt x="3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0"/>
            <p:cNvSpPr/>
            <p:nvPr/>
          </p:nvSpPr>
          <p:spPr>
            <a:xfrm>
              <a:off x="-1576008" y="2820417"/>
              <a:ext cx="250939" cy="151260"/>
            </a:xfrm>
            <a:custGeom>
              <a:rect b="b" l="l" r="r" t="t"/>
              <a:pathLst>
                <a:path extrusionOk="0" h="1824" w="3026">
                  <a:moveTo>
                    <a:pt x="143" y="1"/>
                  </a:moveTo>
                  <a:cubicBezTo>
                    <a:pt x="65" y="1"/>
                    <a:pt x="1" y="65"/>
                    <a:pt x="1" y="147"/>
                  </a:cubicBezTo>
                  <a:lnTo>
                    <a:pt x="1" y="1389"/>
                  </a:lnTo>
                  <a:cubicBezTo>
                    <a:pt x="1" y="1627"/>
                    <a:pt x="184" y="1823"/>
                    <a:pt x="407" y="1823"/>
                  </a:cubicBezTo>
                  <a:lnTo>
                    <a:pt x="2618" y="1823"/>
                  </a:lnTo>
                  <a:cubicBezTo>
                    <a:pt x="2842" y="1823"/>
                    <a:pt x="3025" y="1627"/>
                    <a:pt x="3025" y="1389"/>
                  </a:cubicBezTo>
                  <a:lnTo>
                    <a:pt x="3025" y="147"/>
                  </a:lnTo>
                  <a:cubicBezTo>
                    <a:pt x="3025" y="65"/>
                    <a:pt x="2961" y="1"/>
                    <a:pt x="2883" y="1"/>
                  </a:cubicBezTo>
                  <a:lnTo>
                    <a:pt x="2550" y="1"/>
                  </a:lnTo>
                  <a:cubicBezTo>
                    <a:pt x="2472" y="1"/>
                    <a:pt x="2408" y="65"/>
                    <a:pt x="2408" y="147"/>
                  </a:cubicBezTo>
                  <a:lnTo>
                    <a:pt x="2408" y="535"/>
                  </a:lnTo>
                  <a:cubicBezTo>
                    <a:pt x="2408" y="572"/>
                    <a:pt x="2376" y="604"/>
                    <a:pt x="2340" y="604"/>
                  </a:cubicBezTo>
                  <a:lnTo>
                    <a:pt x="1878" y="604"/>
                  </a:lnTo>
                  <a:cubicBezTo>
                    <a:pt x="1837" y="604"/>
                    <a:pt x="1805" y="572"/>
                    <a:pt x="1805" y="531"/>
                  </a:cubicBezTo>
                  <a:lnTo>
                    <a:pt x="1805" y="147"/>
                  </a:lnTo>
                  <a:cubicBezTo>
                    <a:pt x="1805" y="65"/>
                    <a:pt x="1746" y="1"/>
                    <a:pt x="1664" y="1"/>
                  </a:cubicBezTo>
                  <a:lnTo>
                    <a:pt x="1349" y="1"/>
                  </a:lnTo>
                  <a:cubicBezTo>
                    <a:pt x="1271" y="1"/>
                    <a:pt x="1207" y="65"/>
                    <a:pt x="1207" y="147"/>
                  </a:cubicBezTo>
                  <a:lnTo>
                    <a:pt x="1207" y="531"/>
                  </a:lnTo>
                  <a:cubicBezTo>
                    <a:pt x="1207" y="572"/>
                    <a:pt x="1175" y="604"/>
                    <a:pt x="1134" y="604"/>
                  </a:cubicBezTo>
                  <a:lnTo>
                    <a:pt x="677" y="604"/>
                  </a:lnTo>
                  <a:cubicBezTo>
                    <a:pt x="636" y="604"/>
                    <a:pt x="604" y="572"/>
                    <a:pt x="604" y="535"/>
                  </a:cubicBezTo>
                  <a:lnTo>
                    <a:pt x="604" y="147"/>
                  </a:lnTo>
                  <a:cubicBezTo>
                    <a:pt x="604" y="65"/>
                    <a:pt x="540" y="1"/>
                    <a:pt x="46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0"/>
            <p:cNvSpPr/>
            <p:nvPr/>
          </p:nvSpPr>
          <p:spPr>
            <a:xfrm>
              <a:off x="-1441531" y="2985940"/>
              <a:ext cx="387603" cy="387603"/>
            </a:xfrm>
            <a:custGeom>
              <a:rect b="b" l="l" r="r" t="t"/>
              <a:pathLst>
                <a:path extrusionOk="0" h="4674" w="4674">
                  <a:moveTo>
                    <a:pt x="2335" y="0"/>
                  </a:moveTo>
                  <a:cubicBezTo>
                    <a:pt x="1047" y="0"/>
                    <a:pt x="1" y="1046"/>
                    <a:pt x="1" y="2335"/>
                  </a:cubicBezTo>
                  <a:cubicBezTo>
                    <a:pt x="1" y="3623"/>
                    <a:pt x="1047" y="4674"/>
                    <a:pt x="2335" y="4674"/>
                  </a:cubicBezTo>
                  <a:cubicBezTo>
                    <a:pt x="3623" y="4674"/>
                    <a:pt x="4674" y="3623"/>
                    <a:pt x="4674" y="2335"/>
                  </a:cubicBezTo>
                  <a:cubicBezTo>
                    <a:pt x="4674" y="1046"/>
                    <a:pt x="3623" y="0"/>
                    <a:pt x="23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0"/>
            <p:cNvSpPr/>
            <p:nvPr/>
          </p:nvSpPr>
          <p:spPr>
            <a:xfrm>
              <a:off x="-1406287" y="3021184"/>
              <a:ext cx="316783" cy="316783"/>
            </a:xfrm>
            <a:custGeom>
              <a:rect b="b" l="l" r="r" t="t"/>
              <a:pathLst>
                <a:path extrusionOk="0" h="3820" w="3820">
                  <a:moveTo>
                    <a:pt x="1910" y="0"/>
                  </a:moveTo>
                  <a:cubicBezTo>
                    <a:pt x="859" y="0"/>
                    <a:pt x="1" y="859"/>
                    <a:pt x="1" y="1910"/>
                  </a:cubicBezTo>
                  <a:cubicBezTo>
                    <a:pt x="1" y="2965"/>
                    <a:pt x="859" y="3819"/>
                    <a:pt x="1910" y="3819"/>
                  </a:cubicBezTo>
                  <a:cubicBezTo>
                    <a:pt x="2965" y="3819"/>
                    <a:pt x="3820" y="2965"/>
                    <a:pt x="3820" y="1910"/>
                  </a:cubicBezTo>
                  <a:cubicBezTo>
                    <a:pt x="3820" y="859"/>
                    <a:pt x="2965" y="0"/>
                    <a:pt x="19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0"/>
            <p:cNvSpPr/>
            <p:nvPr/>
          </p:nvSpPr>
          <p:spPr>
            <a:xfrm>
              <a:off x="-1349037" y="3081057"/>
              <a:ext cx="202592" cy="121489"/>
            </a:xfrm>
            <a:custGeom>
              <a:rect b="b" l="l" r="r" t="t"/>
              <a:pathLst>
                <a:path extrusionOk="0" h="1465" w="2443">
                  <a:moveTo>
                    <a:pt x="1101" y="1"/>
                  </a:moveTo>
                  <a:cubicBezTo>
                    <a:pt x="672" y="1"/>
                    <a:pt x="270" y="234"/>
                    <a:pt x="55" y="613"/>
                  </a:cubicBezTo>
                  <a:cubicBezTo>
                    <a:pt x="0" y="713"/>
                    <a:pt x="37" y="846"/>
                    <a:pt x="137" y="900"/>
                  </a:cubicBezTo>
                  <a:cubicBezTo>
                    <a:pt x="170" y="920"/>
                    <a:pt x="207" y="929"/>
                    <a:pt x="243" y="929"/>
                  </a:cubicBezTo>
                  <a:cubicBezTo>
                    <a:pt x="317" y="929"/>
                    <a:pt x="390" y="890"/>
                    <a:pt x="430" y="823"/>
                  </a:cubicBezTo>
                  <a:cubicBezTo>
                    <a:pt x="567" y="581"/>
                    <a:pt x="823" y="430"/>
                    <a:pt x="1101" y="430"/>
                  </a:cubicBezTo>
                  <a:lnTo>
                    <a:pt x="1124" y="430"/>
                  </a:lnTo>
                  <a:cubicBezTo>
                    <a:pt x="1375" y="439"/>
                    <a:pt x="1599" y="562"/>
                    <a:pt x="1741" y="763"/>
                  </a:cubicBezTo>
                  <a:lnTo>
                    <a:pt x="1599" y="823"/>
                  </a:lnTo>
                  <a:cubicBezTo>
                    <a:pt x="1531" y="850"/>
                    <a:pt x="1521" y="942"/>
                    <a:pt x="1581" y="987"/>
                  </a:cubicBezTo>
                  <a:lnTo>
                    <a:pt x="2188" y="1444"/>
                  </a:lnTo>
                  <a:cubicBezTo>
                    <a:pt x="2206" y="1458"/>
                    <a:pt x="2227" y="1464"/>
                    <a:pt x="2246" y="1464"/>
                  </a:cubicBezTo>
                  <a:cubicBezTo>
                    <a:pt x="2291" y="1464"/>
                    <a:pt x="2333" y="1431"/>
                    <a:pt x="2339" y="1380"/>
                  </a:cubicBezTo>
                  <a:lnTo>
                    <a:pt x="2435" y="622"/>
                  </a:lnTo>
                  <a:cubicBezTo>
                    <a:pt x="2442" y="563"/>
                    <a:pt x="2397" y="517"/>
                    <a:pt x="2344" y="517"/>
                  </a:cubicBezTo>
                  <a:cubicBezTo>
                    <a:pt x="2330" y="517"/>
                    <a:pt x="2316" y="519"/>
                    <a:pt x="2303" y="526"/>
                  </a:cubicBezTo>
                  <a:lnTo>
                    <a:pt x="2138" y="594"/>
                  </a:lnTo>
                  <a:cubicBezTo>
                    <a:pt x="1928" y="238"/>
                    <a:pt x="1544" y="10"/>
                    <a:pt x="11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0"/>
            <p:cNvSpPr/>
            <p:nvPr/>
          </p:nvSpPr>
          <p:spPr>
            <a:xfrm>
              <a:off x="-1365954" y="3169955"/>
              <a:ext cx="200353" cy="120328"/>
            </a:xfrm>
            <a:custGeom>
              <a:rect b="b" l="l" r="r" t="t"/>
              <a:pathLst>
                <a:path extrusionOk="0" h="1451" w="2416">
                  <a:moveTo>
                    <a:pt x="197" y="0"/>
                  </a:moveTo>
                  <a:cubicBezTo>
                    <a:pt x="152" y="0"/>
                    <a:pt x="110" y="33"/>
                    <a:pt x="104" y="84"/>
                  </a:cubicBezTo>
                  <a:lnTo>
                    <a:pt x="8" y="833"/>
                  </a:lnTo>
                  <a:cubicBezTo>
                    <a:pt x="0" y="893"/>
                    <a:pt x="48" y="941"/>
                    <a:pt x="104" y="941"/>
                  </a:cubicBezTo>
                  <a:cubicBezTo>
                    <a:pt x="116" y="941"/>
                    <a:pt x="128" y="939"/>
                    <a:pt x="140" y="934"/>
                  </a:cubicBezTo>
                  <a:lnTo>
                    <a:pt x="305" y="865"/>
                  </a:lnTo>
                  <a:cubicBezTo>
                    <a:pt x="515" y="1222"/>
                    <a:pt x="903" y="1450"/>
                    <a:pt x="1328" y="1450"/>
                  </a:cubicBezTo>
                  <a:cubicBezTo>
                    <a:pt x="1748" y="1450"/>
                    <a:pt x="2141" y="1226"/>
                    <a:pt x="2356" y="865"/>
                  </a:cubicBezTo>
                  <a:cubicBezTo>
                    <a:pt x="2415" y="765"/>
                    <a:pt x="2383" y="637"/>
                    <a:pt x="2283" y="578"/>
                  </a:cubicBezTo>
                  <a:cubicBezTo>
                    <a:pt x="2249" y="556"/>
                    <a:pt x="2211" y="546"/>
                    <a:pt x="2174" y="546"/>
                  </a:cubicBezTo>
                  <a:cubicBezTo>
                    <a:pt x="2101" y="546"/>
                    <a:pt x="2030" y="584"/>
                    <a:pt x="1990" y="651"/>
                  </a:cubicBezTo>
                  <a:cubicBezTo>
                    <a:pt x="1853" y="884"/>
                    <a:pt x="1602" y="1025"/>
                    <a:pt x="1328" y="1025"/>
                  </a:cubicBezTo>
                  <a:cubicBezTo>
                    <a:pt x="1072" y="1025"/>
                    <a:pt x="839" y="902"/>
                    <a:pt x="698" y="696"/>
                  </a:cubicBezTo>
                  <a:lnTo>
                    <a:pt x="835" y="637"/>
                  </a:lnTo>
                  <a:cubicBezTo>
                    <a:pt x="903" y="610"/>
                    <a:pt x="917" y="518"/>
                    <a:pt x="858" y="477"/>
                  </a:cubicBezTo>
                  <a:lnTo>
                    <a:pt x="255" y="20"/>
                  </a:lnTo>
                  <a:cubicBezTo>
                    <a:pt x="237" y="6"/>
                    <a:pt x="216" y="0"/>
                    <a:pt x="1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9" name="Google Shape;519;p20"/>
          <p:cNvGrpSpPr/>
          <p:nvPr/>
        </p:nvGrpSpPr>
        <p:grpSpPr>
          <a:xfrm>
            <a:off x="8097877" y="3197620"/>
            <a:ext cx="538520" cy="580822"/>
            <a:chOff x="-986148" y="2821164"/>
            <a:chExt cx="538520" cy="580822"/>
          </a:xfrm>
        </p:grpSpPr>
        <p:sp>
          <p:nvSpPr>
            <p:cNvPr id="520" name="Google Shape;520;p20"/>
            <p:cNvSpPr/>
            <p:nvPr/>
          </p:nvSpPr>
          <p:spPr>
            <a:xfrm>
              <a:off x="-914167" y="2943564"/>
              <a:ext cx="158474" cy="356174"/>
            </a:xfrm>
            <a:custGeom>
              <a:rect b="b" l="l" r="r" t="t"/>
              <a:pathLst>
                <a:path extrusionOk="0" h="4295" w="1911">
                  <a:moveTo>
                    <a:pt x="138" y="0"/>
                  </a:moveTo>
                  <a:lnTo>
                    <a:pt x="1" y="4294"/>
                  </a:lnTo>
                  <a:lnTo>
                    <a:pt x="1910" y="4294"/>
                  </a:lnTo>
                  <a:lnTo>
                    <a:pt x="177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0"/>
            <p:cNvSpPr/>
            <p:nvPr/>
          </p:nvSpPr>
          <p:spPr>
            <a:xfrm>
              <a:off x="-941782" y="3221619"/>
              <a:ext cx="213290" cy="98518"/>
            </a:xfrm>
            <a:custGeom>
              <a:rect b="b" l="l" r="r" t="t"/>
              <a:pathLst>
                <a:path extrusionOk="0" h="1188" w="2572">
                  <a:moveTo>
                    <a:pt x="315" y="0"/>
                  </a:moveTo>
                  <a:cubicBezTo>
                    <a:pt x="142" y="0"/>
                    <a:pt x="0" y="137"/>
                    <a:pt x="0" y="315"/>
                  </a:cubicBezTo>
                  <a:lnTo>
                    <a:pt x="0" y="1188"/>
                  </a:lnTo>
                  <a:lnTo>
                    <a:pt x="2572" y="1188"/>
                  </a:lnTo>
                  <a:lnTo>
                    <a:pt x="2572" y="315"/>
                  </a:lnTo>
                  <a:cubicBezTo>
                    <a:pt x="2572" y="137"/>
                    <a:pt x="2430" y="0"/>
                    <a:pt x="22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0"/>
            <p:cNvSpPr/>
            <p:nvPr/>
          </p:nvSpPr>
          <p:spPr>
            <a:xfrm>
              <a:off x="-986148" y="3311014"/>
              <a:ext cx="303183" cy="90971"/>
            </a:xfrm>
            <a:custGeom>
              <a:rect b="b" l="l" r="r" t="t"/>
              <a:pathLst>
                <a:path extrusionOk="0" h="1097" w="3656">
                  <a:moveTo>
                    <a:pt x="412" y="0"/>
                  </a:moveTo>
                  <a:cubicBezTo>
                    <a:pt x="183" y="0"/>
                    <a:pt x="1" y="183"/>
                    <a:pt x="1" y="411"/>
                  </a:cubicBezTo>
                  <a:lnTo>
                    <a:pt x="1" y="955"/>
                  </a:lnTo>
                  <a:cubicBezTo>
                    <a:pt x="1" y="1033"/>
                    <a:pt x="65" y="1097"/>
                    <a:pt x="147" y="1097"/>
                  </a:cubicBezTo>
                  <a:lnTo>
                    <a:pt x="3514" y="1097"/>
                  </a:lnTo>
                  <a:cubicBezTo>
                    <a:pt x="3591" y="1097"/>
                    <a:pt x="3655" y="1033"/>
                    <a:pt x="3655" y="955"/>
                  </a:cubicBezTo>
                  <a:lnTo>
                    <a:pt x="3655" y="411"/>
                  </a:lnTo>
                  <a:cubicBezTo>
                    <a:pt x="3655" y="183"/>
                    <a:pt x="3472" y="0"/>
                    <a:pt x="324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0"/>
            <p:cNvSpPr/>
            <p:nvPr/>
          </p:nvSpPr>
          <p:spPr>
            <a:xfrm>
              <a:off x="-960026" y="2821164"/>
              <a:ext cx="250856" cy="149767"/>
            </a:xfrm>
            <a:custGeom>
              <a:rect b="b" l="l" r="r" t="t"/>
              <a:pathLst>
                <a:path extrusionOk="0" h="1806" w="3025">
                  <a:moveTo>
                    <a:pt x="142" y="1"/>
                  </a:moveTo>
                  <a:cubicBezTo>
                    <a:pt x="65" y="1"/>
                    <a:pt x="1" y="65"/>
                    <a:pt x="1" y="142"/>
                  </a:cubicBezTo>
                  <a:lnTo>
                    <a:pt x="1" y="1376"/>
                  </a:lnTo>
                  <a:cubicBezTo>
                    <a:pt x="1" y="1613"/>
                    <a:pt x="184" y="1805"/>
                    <a:pt x="407" y="1805"/>
                  </a:cubicBezTo>
                  <a:lnTo>
                    <a:pt x="2618" y="1805"/>
                  </a:lnTo>
                  <a:cubicBezTo>
                    <a:pt x="2842" y="1805"/>
                    <a:pt x="3025" y="1613"/>
                    <a:pt x="3025" y="1376"/>
                  </a:cubicBezTo>
                  <a:lnTo>
                    <a:pt x="3025" y="142"/>
                  </a:lnTo>
                  <a:cubicBezTo>
                    <a:pt x="3025" y="65"/>
                    <a:pt x="2961" y="1"/>
                    <a:pt x="2883" y="1"/>
                  </a:cubicBezTo>
                  <a:lnTo>
                    <a:pt x="2550" y="1"/>
                  </a:lnTo>
                  <a:cubicBezTo>
                    <a:pt x="2472" y="1"/>
                    <a:pt x="2408" y="65"/>
                    <a:pt x="2408" y="142"/>
                  </a:cubicBezTo>
                  <a:lnTo>
                    <a:pt x="2408" y="531"/>
                  </a:lnTo>
                  <a:cubicBezTo>
                    <a:pt x="2408" y="567"/>
                    <a:pt x="2376" y="599"/>
                    <a:pt x="2340" y="599"/>
                  </a:cubicBezTo>
                  <a:lnTo>
                    <a:pt x="1878" y="599"/>
                  </a:lnTo>
                  <a:cubicBezTo>
                    <a:pt x="1837" y="599"/>
                    <a:pt x="1810" y="567"/>
                    <a:pt x="1810" y="531"/>
                  </a:cubicBezTo>
                  <a:lnTo>
                    <a:pt x="1810" y="142"/>
                  </a:lnTo>
                  <a:cubicBezTo>
                    <a:pt x="1810" y="65"/>
                    <a:pt x="1746" y="1"/>
                    <a:pt x="1664" y="1"/>
                  </a:cubicBezTo>
                  <a:lnTo>
                    <a:pt x="1348" y="1"/>
                  </a:lnTo>
                  <a:cubicBezTo>
                    <a:pt x="1271" y="1"/>
                    <a:pt x="1207" y="65"/>
                    <a:pt x="1207" y="142"/>
                  </a:cubicBezTo>
                  <a:lnTo>
                    <a:pt x="1207" y="531"/>
                  </a:lnTo>
                  <a:cubicBezTo>
                    <a:pt x="1207" y="567"/>
                    <a:pt x="1175" y="599"/>
                    <a:pt x="1134" y="599"/>
                  </a:cubicBezTo>
                  <a:lnTo>
                    <a:pt x="677" y="599"/>
                  </a:lnTo>
                  <a:cubicBezTo>
                    <a:pt x="636" y="599"/>
                    <a:pt x="604" y="567"/>
                    <a:pt x="604" y="531"/>
                  </a:cubicBezTo>
                  <a:lnTo>
                    <a:pt x="604" y="142"/>
                  </a:lnTo>
                  <a:cubicBezTo>
                    <a:pt x="604" y="65"/>
                    <a:pt x="540" y="1"/>
                    <a:pt x="46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0"/>
            <p:cNvSpPr/>
            <p:nvPr/>
          </p:nvSpPr>
          <p:spPr>
            <a:xfrm>
              <a:off x="-835231" y="2985940"/>
              <a:ext cx="387603" cy="387603"/>
            </a:xfrm>
            <a:custGeom>
              <a:rect b="b" l="l" r="r" t="t"/>
              <a:pathLst>
                <a:path extrusionOk="0" h="4674" w="4674">
                  <a:moveTo>
                    <a:pt x="2335" y="0"/>
                  </a:moveTo>
                  <a:cubicBezTo>
                    <a:pt x="1047" y="0"/>
                    <a:pt x="1" y="1046"/>
                    <a:pt x="1" y="2335"/>
                  </a:cubicBezTo>
                  <a:cubicBezTo>
                    <a:pt x="1" y="3623"/>
                    <a:pt x="1047" y="4674"/>
                    <a:pt x="2335" y="4674"/>
                  </a:cubicBezTo>
                  <a:cubicBezTo>
                    <a:pt x="3623" y="4674"/>
                    <a:pt x="4674" y="3623"/>
                    <a:pt x="4674" y="2335"/>
                  </a:cubicBezTo>
                  <a:cubicBezTo>
                    <a:pt x="4674" y="1046"/>
                    <a:pt x="3623" y="0"/>
                    <a:pt x="23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0"/>
            <p:cNvSpPr/>
            <p:nvPr/>
          </p:nvSpPr>
          <p:spPr>
            <a:xfrm>
              <a:off x="-799987" y="3021184"/>
              <a:ext cx="316783" cy="316783"/>
            </a:xfrm>
            <a:custGeom>
              <a:rect b="b" l="l" r="r" t="t"/>
              <a:pathLst>
                <a:path extrusionOk="0" h="3820" w="3820">
                  <a:moveTo>
                    <a:pt x="1910" y="0"/>
                  </a:moveTo>
                  <a:cubicBezTo>
                    <a:pt x="859" y="0"/>
                    <a:pt x="1" y="859"/>
                    <a:pt x="1" y="1910"/>
                  </a:cubicBezTo>
                  <a:cubicBezTo>
                    <a:pt x="1" y="2965"/>
                    <a:pt x="859" y="3819"/>
                    <a:pt x="1910" y="3819"/>
                  </a:cubicBezTo>
                  <a:cubicBezTo>
                    <a:pt x="2965" y="3819"/>
                    <a:pt x="3820" y="2965"/>
                    <a:pt x="3820" y="1910"/>
                  </a:cubicBezTo>
                  <a:cubicBezTo>
                    <a:pt x="3820" y="859"/>
                    <a:pt x="2965" y="0"/>
                    <a:pt x="19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0"/>
            <p:cNvSpPr/>
            <p:nvPr/>
          </p:nvSpPr>
          <p:spPr>
            <a:xfrm>
              <a:off x="-695572" y="3073511"/>
              <a:ext cx="112201" cy="141391"/>
            </a:xfrm>
            <a:custGeom>
              <a:rect b="b" l="l" r="r" t="t"/>
              <a:pathLst>
                <a:path extrusionOk="0" h="1705" w="1353">
                  <a:moveTo>
                    <a:pt x="671" y="0"/>
                  </a:moveTo>
                  <a:cubicBezTo>
                    <a:pt x="668" y="0"/>
                    <a:pt x="666" y="0"/>
                    <a:pt x="663" y="0"/>
                  </a:cubicBezTo>
                  <a:cubicBezTo>
                    <a:pt x="293" y="9"/>
                    <a:pt x="0" y="320"/>
                    <a:pt x="0" y="690"/>
                  </a:cubicBezTo>
                  <a:lnTo>
                    <a:pt x="0" y="1494"/>
                  </a:lnTo>
                  <a:cubicBezTo>
                    <a:pt x="0" y="1610"/>
                    <a:pt x="96" y="1704"/>
                    <a:pt x="212" y="1704"/>
                  </a:cubicBezTo>
                  <a:cubicBezTo>
                    <a:pt x="214" y="1704"/>
                    <a:pt x="217" y="1704"/>
                    <a:pt x="220" y="1704"/>
                  </a:cubicBezTo>
                  <a:cubicBezTo>
                    <a:pt x="338" y="1699"/>
                    <a:pt x="425" y="1599"/>
                    <a:pt x="425" y="1485"/>
                  </a:cubicBezTo>
                  <a:lnTo>
                    <a:pt x="425" y="685"/>
                  </a:lnTo>
                  <a:cubicBezTo>
                    <a:pt x="425" y="557"/>
                    <a:pt x="517" y="448"/>
                    <a:pt x="640" y="430"/>
                  </a:cubicBezTo>
                  <a:cubicBezTo>
                    <a:pt x="653" y="428"/>
                    <a:pt x="666" y="427"/>
                    <a:pt x="678" y="427"/>
                  </a:cubicBezTo>
                  <a:cubicBezTo>
                    <a:pt x="817" y="427"/>
                    <a:pt x="932" y="538"/>
                    <a:pt x="932" y="681"/>
                  </a:cubicBezTo>
                  <a:lnTo>
                    <a:pt x="932" y="1494"/>
                  </a:lnTo>
                  <a:cubicBezTo>
                    <a:pt x="932" y="1610"/>
                    <a:pt x="1024" y="1704"/>
                    <a:pt x="1143" y="1704"/>
                  </a:cubicBezTo>
                  <a:cubicBezTo>
                    <a:pt x="1146" y="1704"/>
                    <a:pt x="1149" y="1704"/>
                    <a:pt x="1152" y="1704"/>
                  </a:cubicBezTo>
                  <a:cubicBezTo>
                    <a:pt x="1266" y="1699"/>
                    <a:pt x="1353" y="1599"/>
                    <a:pt x="1353" y="1485"/>
                  </a:cubicBezTo>
                  <a:lnTo>
                    <a:pt x="1353" y="676"/>
                  </a:lnTo>
                  <a:cubicBezTo>
                    <a:pt x="1353" y="304"/>
                    <a:pt x="1047" y="0"/>
                    <a:pt x="6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0"/>
            <p:cNvSpPr/>
            <p:nvPr/>
          </p:nvSpPr>
          <p:spPr>
            <a:xfrm>
              <a:off x="-719455" y="3167053"/>
              <a:ext cx="158806" cy="104240"/>
            </a:xfrm>
            <a:custGeom>
              <a:rect b="b" l="l" r="r" t="t"/>
              <a:pathLst>
                <a:path extrusionOk="0" h="1257" w="1915">
                  <a:moveTo>
                    <a:pt x="174" y="0"/>
                  </a:moveTo>
                  <a:cubicBezTo>
                    <a:pt x="78" y="0"/>
                    <a:pt x="1" y="78"/>
                    <a:pt x="1" y="174"/>
                  </a:cubicBezTo>
                  <a:lnTo>
                    <a:pt x="1" y="1083"/>
                  </a:lnTo>
                  <a:cubicBezTo>
                    <a:pt x="1" y="1179"/>
                    <a:pt x="78" y="1257"/>
                    <a:pt x="174" y="1257"/>
                  </a:cubicBezTo>
                  <a:lnTo>
                    <a:pt x="1741" y="1257"/>
                  </a:lnTo>
                  <a:cubicBezTo>
                    <a:pt x="1837" y="1257"/>
                    <a:pt x="1915" y="1179"/>
                    <a:pt x="1915" y="1083"/>
                  </a:cubicBezTo>
                  <a:lnTo>
                    <a:pt x="1915" y="174"/>
                  </a:lnTo>
                  <a:cubicBezTo>
                    <a:pt x="1915" y="78"/>
                    <a:pt x="1837" y="0"/>
                    <a:pt x="174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21"/>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533" name="Google Shape;533;p21"/>
          <p:cNvGrpSpPr/>
          <p:nvPr/>
        </p:nvGrpSpPr>
        <p:grpSpPr>
          <a:xfrm>
            <a:off x="3775863" y="3772438"/>
            <a:ext cx="1592419" cy="829024"/>
            <a:chOff x="716300" y="3633625"/>
            <a:chExt cx="1592419" cy="829024"/>
          </a:xfrm>
        </p:grpSpPr>
        <p:sp>
          <p:nvSpPr>
            <p:cNvPr id="534" name="Google Shape;534;p21"/>
            <p:cNvSpPr txBox="1"/>
            <p:nvPr/>
          </p:nvSpPr>
          <p:spPr>
            <a:xfrm>
              <a:off x="716319" y="3633625"/>
              <a:ext cx="15924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535" name="Google Shape;535;p21"/>
            <p:cNvSpPr txBox="1"/>
            <p:nvPr/>
          </p:nvSpPr>
          <p:spPr>
            <a:xfrm>
              <a:off x="716300" y="3911249"/>
              <a:ext cx="15924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even hotter than Mercury</a:t>
              </a:r>
              <a:endParaRPr>
                <a:solidFill>
                  <a:schemeClr val="accent4"/>
                </a:solidFill>
                <a:latin typeface="Open Sans"/>
                <a:ea typeface="Open Sans"/>
                <a:cs typeface="Open Sans"/>
                <a:sym typeface="Open Sans"/>
              </a:endParaRPr>
            </a:p>
          </p:txBody>
        </p:sp>
      </p:grpSp>
      <p:sp>
        <p:nvSpPr>
          <p:cNvPr id="536" name="Google Shape;536;p21"/>
          <p:cNvSpPr/>
          <p:nvPr/>
        </p:nvSpPr>
        <p:spPr>
          <a:xfrm>
            <a:off x="4552750" y="1332872"/>
            <a:ext cx="38650" cy="551402"/>
          </a:xfrm>
          <a:custGeom>
            <a:rect b="b" l="l" r="r" t="t"/>
            <a:pathLst>
              <a:path extrusionOk="0" h="5597" w="220">
                <a:moveTo>
                  <a:pt x="0" y="0"/>
                </a:moveTo>
                <a:lnTo>
                  <a:pt x="0" y="5596"/>
                </a:lnTo>
                <a:lnTo>
                  <a:pt x="220" y="5596"/>
                </a:lnTo>
                <a:lnTo>
                  <a:pt x="220" y="0"/>
                </a:lnTo>
                <a:close/>
              </a:path>
            </a:pathLst>
          </a:custGeom>
          <a:solidFill>
            <a:srgbClr val="6C83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1"/>
          <p:cNvSpPr/>
          <p:nvPr/>
        </p:nvSpPr>
        <p:spPr>
          <a:xfrm>
            <a:off x="4442806" y="1815946"/>
            <a:ext cx="257660" cy="137349"/>
          </a:xfrm>
          <a:custGeom>
            <a:rect b="b" l="l" r="r" t="t"/>
            <a:pathLst>
              <a:path extrusionOk="0" h="782" w="1467">
                <a:moveTo>
                  <a:pt x="0" y="0"/>
                </a:moveTo>
                <a:lnTo>
                  <a:pt x="0" y="781"/>
                </a:lnTo>
                <a:lnTo>
                  <a:pt x="1467" y="781"/>
                </a:lnTo>
                <a:lnTo>
                  <a:pt x="1467" y="0"/>
                </a:lnTo>
                <a:close/>
              </a:path>
            </a:pathLst>
          </a:custGeom>
          <a:solidFill>
            <a:srgbClr val="6C83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1"/>
          <p:cNvSpPr/>
          <p:nvPr/>
        </p:nvSpPr>
        <p:spPr>
          <a:xfrm>
            <a:off x="4172325" y="1884093"/>
            <a:ext cx="799326" cy="284181"/>
          </a:xfrm>
          <a:custGeom>
            <a:rect b="b" l="l" r="r" t="t"/>
            <a:pathLst>
              <a:path extrusionOk="0" h="1618" w="4551">
                <a:moveTo>
                  <a:pt x="2276" y="0"/>
                </a:moveTo>
                <a:cubicBezTo>
                  <a:pt x="1824" y="0"/>
                  <a:pt x="764" y="192"/>
                  <a:pt x="421" y="585"/>
                </a:cubicBezTo>
                <a:cubicBezTo>
                  <a:pt x="47" y="1024"/>
                  <a:pt x="1" y="1618"/>
                  <a:pt x="1" y="1618"/>
                </a:cubicBezTo>
                <a:lnTo>
                  <a:pt x="4551" y="1618"/>
                </a:lnTo>
                <a:cubicBezTo>
                  <a:pt x="4551" y="1618"/>
                  <a:pt x="4501" y="1024"/>
                  <a:pt x="4126" y="585"/>
                </a:cubicBezTo>
                <a:cubicBezTo>
                  <a:pt x="3788" y="192"/>
                  <a:pt x="2724" y="0"/>
                  <a:pt x="2276" y="0"/>
                </a:cubicBez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1"/>
          <p:cNvSpPr/>
          <p:nvPr/>
        </p:nvSpPr>
        <p:spPr>
          <a:xfrm flipH="1">
            <a:off x="4157550" y="2199436"/>
            <a:ext cx="828900" cy="8289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0" name="Google Shape;540;p21"/>
          <p:cNvGrpSpPr/>
          <p:nvPr/>
        </p:nvGrpSpPr>
        <p:grpSpPr>
          <a:xfrm>
            <a:off x="457188" y="3010437"/>
            <a:ext cx="1592419" cy="829024"/>
            <a:chOff x="716300" y="3633625"/>
            <a:chExt cx="1592419" cy="829024"/>
          </a:xfrm>
        </p:grpSpPr>
        <p:sp>
          <p:nvSpPr>
            <p:cNvPr id="541" name="Google Shape;541;p21"/>
            <p:cNvSpPr txBox="1"/>
            <p:nvPr/>
          </p:nvSpPr>
          <p:spPr>
            <a:xfrm>
              <a:off x="716319" y="3633625"/>
              <a:ext cx="15924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542" name="Google Shape;542;p21"/>
            <p:cNvSpPr txBox="1"/>
            <p:nvPr/>
          </p:nvSpPr>
          <p:spPr>
            <a:xfrm>
              <a:off x="716300" y="3911249"/>
              <a:ext cx="15924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Jupiter is the biggest planet </a:t>
              </a:r>
              <a:endParaRPr>
                <a:solidFill>
                  <a:schemeClr val="accent4"/>
                </a:solidFill>
                <a:latin typeface="Open Sans"/>
                <a:ea typeface="Open Sans"/>
                <a:cs typeface="Open Sans"/>
                <a:sym typeface="Open Sans"/>
              </a:endParaRPr>
            </a:p>
          </p:txBody>
        </p:sp>
      </p:grpSp>
      <p:grpSp>
        <p:nvGrpSpPr>
          <p:cNvPr id="543" name="Google Shape;543;p21"/>
          <p:cNvGrpSpPr/>
          <p:nvPr/>
        </p:nvGrpSpPr>
        <p:grpSpPr>
          <a:xfrm>
            <a:off x="2116525" y="3391438"/>
            <a:ext cx="1592419" cy="829024"/>
            <a:chOff x="716300" y="3633625"/>
            <a:chExt cx="1592419" cy="829024"/>
          </a:xfrm>
        </p:grpSpPr>
        <p:sp>
          <p:nvSpPr>
            <p:cNvPr id="544" name="Google Shape;544;p21"/>
            <p:cNvSpPr txBox="1"/>
            <p:nvPr/>
          </p:nvSpPr>
          <p:spPr>
            <a:xfrm>
              <a:off x="716319" y="3633625"/>
              <a:ext cx="15924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sp>
          <p:nvSpPr>
            <p:cNvPr id="545" name="Google Shape;545;p21"/>
            <p:cNvSpPr txBox="1"/>
            <p:nvPr/>
          </p:nvSpPr>
          <p:spPr>
            <a:xfrm>
              <a:off x="716300" y="3911249"/>
              <a:ext cx="15924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Mars is actually a cold place</a:t>
              </a:r>
              <a:endParaRPr>
                <a:solidFill>
                  <a:schemeClr val="accent4"/>
                </a:solidFill>
                <a:latin typeface="Open Sans"/>
                <a:ea typeface="Open Sans"/>
                <a:cs typeface="Open Sans"/>
                <a:sym typeface="Open Sans"/>
              </a:endParaRPr>
            </a:p>
          </p:txBody>
        </p:sp>
      </p:grpSp>
      <p:grpSp>
        <p:nvGrpSpPr>
          <p:cNvPr id="546" name="Google Shape;546;p21"/>
          <p:cNvGrpSpPr/>
          <p:nvPr/>
        </p:nvGrpSpPr>
        <p:grpSpPr>
          <a:xfrm>
            <a:off x="5435188" y="3391438"/>
            <a:ext cx="1592419" cy="829024"/>
            <a:chOff x="716300" y="3633625"/>
            <a:chExt cx="1592419" cy="829024"/>
          </a:xfrm>
        </p:grpSpPr>
        <p:sp>
          <p:nvSpPr>
            <p:cNvPr id="547" name="Google Shape;547;p21"/>
            <p:cNvSpPr txBox="1"/>
            <p:nvPr/>
          </p:nvSpPr>
          <p:spPr>
            <a:xfrm>
              <a:off x="716319" y="3633625"/>
              <a:ext cx="15924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Mercury</a:t>
              </a:r>
              <a:endParaRPr sz="1800">
                <a:solidFill>
                  <a:schemeClr val="accent4"/>
                </a:solidFill>
                <a:latin typeface="Righteous"/>
                <a:ea typeface="Righteous"/>
                <a:cs typeface="Righteous"/>
                <a:sym typeface="Righteous"/>
              </a:endParaRPr>
            </a:p>
          </p:txBody>
        </p:sp>
        <p:sp>
          <p:nvSpPr>
            <p:cNvPr id="548" name="Google Shape;548;p21"/>
            <p:cNvSpPr txBox="1"/>
            <p:nvPr/>
          </p:nvSpPr>
          <p:spPr>
            <a:xfrm>
              <a:off x="716300" y="3911249"/>
              <a:ext cx="15924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Mercury </a:t>
              </a:r>
              <a:r>
                <a:rPr lang="en">
                  <a:solidFill>
                    <a:schemeClr val="accent4"/>
                  </a:solidFill>
                  <a:latin typeface="Open Sans"/>
                  <a:ea typeface="Open Sans"/>
                  <a:cs typeface="Open Sans"/>
                  <a:sym typeface="Open Sans"/>
                </a:rPr>
                <a:t>is the smallest planet </a:t>
              </a:r>
              <a:endParaRPr>
                <a:solidFill>
                  <a:schemeClr val="accent4"/>
                </a:solidFill>
                <a:latin typeface="Open Sans"/>
                <a:ea typeface="Open Sans"/>
                <a:cs typeface="Open Sans"/>
                <a:sym typeface="Open Sans"/>
              </a:endParaRPr>
            </a:p>
          </p:txBody>
        </p:sp>
      </p:grpSp>
      <p:grpSp>
        <p:nvGrpSpPr>
          <p:cNvPr id="549" name="Google Shape;549;p21"/>
          <p:cNvGrpSpPr/>
          <p:nvPr/>
        </p:nvGrpSpPr>
        <p:grpSpPr>
          <a:xfrm>
            <a:off x="7094525" y="3010437"/>
            <a:ext cx="1592419" cy="829024"/>
            <a:chOff x="716300" y="3633625"/>
            <a:chExt cx="1592419" cy="829024"/>
          </a:xfrm>
        </p:grpSpPr>
        <p:sp>
          <p:nvSpPr>
            <p:cNvPr id="550" name="Google Shape;550;p21"/>
            <p:cNvSpPr txBox="1"/>
            <p:nvPr/>
          </p:nvSpPr>
          <p:spPr>
            <a:xfrm>
              <a:off x="716319" y="3633625"/>
              <a:ext cx="15924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551" name="Google Shape;551;p21"/>
            <p:cNvSpPr txBox="1"/>
            <p:nvPr/>
          </p:nvSpPr>
          <p:spPr>
            <a:xfrm>
              <a:off x="716300" y="3911249"/>
              <a:ext cx="15924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where we all live on</a:t>
              </a:r>
              <a:endParaRPr>
                <a:solidFill>
                  <a:schemeClr val="accent4"/>
                </a:solidFill>
                <a:latin typeface="Open Sans"/>
                <a:ea typeface="Open Sans"/>
                <a:cs typeface="Open Sans"/>
                <a:sym typeface="Open Sans"/>
              </a:endParaRPr>
            </a:p>
          </p:txBody>
        </p:sp>
      </p:grpSp>
      <p:cxnSp>
        <p:nvCxnSpPr>
          <p:cNvPr id="552" name="Google Shape;552;p21"/>
          <p:cNvCxnSpPr>
            <a:stCxn id="541" idx="0"/>
            <a:endCxn id="539" idx="6"/>
          </p:cNvCxnSpPr>
          <p:nvPr/>
        </p:nvCxnSpPr>
        <p:spPr>
          <a:xfrm rot="-5400000">
            <a:off x="2507107" y="1360138"/>
            <a:ext cx="396600" cy="2904000"/>
          </a:xfrm>
          <a:prstGeom prst="bentConnector2">
            <a:avLst/>
          </a:prstGeom>
          <a:noFill/>
          <a:ln cap="flat" cmpd="sng" w="19050">
            <a:solidFill>
              <a:schemeClr val="accent5"/>
            </a:solidFill>
            <a:prstDash val="solid"/>
            <a:round/>
            <a:headEnd len="med" w="med" type="oval"/>
            <a:tailEnd len="med" w="med" type="none"/>
          </a:ln>
        </p:spPr>
      </p:cxnSp>
      <p:cxnSp>
        <p:nvCxnSpPr>
          <p:cNvPr id="553" name="Google Shape;553;p21"/>
          <p:cNvCxnSpPr>
            <a:stCxn id="544" idx="0"/>
            <a:endCxn id="539" idx="5"/>
          </p:cNvCxnSpPr>
          <p:nvPr/>
        </p:nvCxnSpPr>
        <p:spPr>
          <a:xfrm rot="-5400000">
            <a:off x="3353594" y="2466088"/>
            <a:ext cx="484500" cy="1366200"/>
          </a:xfrm>
          <a:prstGeom prst="bentConnector3">
            <a:avLst>
              <a:gd fmla="val 37472" name="adj1"/>
            </a:avLst>
          </a:prstGeom>
          <a:noFill/>
          <a:ln cap="flat" cmpd="sng" w="19050">
            <a:solidFill>
              <a:schemeClr val="accent5"/>
            </a:solidFill>
            <a:prstDash val="solid"/>
            <a:round/>
            <a:headEnd len="med" w="med" type="oval"/>
            <a:tailEnd len="med" w="med" type="none"/>
          </a:ln>
        </p:spPr>
      </p:cxnSp>
      <p:cxnSp>
        <p:nvCxnSpPr>
          <p:cNvPr id="554" name="Google Shape;554;p21"/>
          <p:cNvCxnSpPr>
            <a:stCxn id="534" idx="0"/>
            <a:endCxn id="539" idx="4"/>
          </p:cNvCxnSpPr>
          <p:nvPr/>
        </p:nvCxnSpPr>
        <p:spPr>
          <a:xfrm rot="-5400000">
            <a:off x="4200382" y="3400138"/>
            <a:ext cx="744000" cy="600"/>
          </a:xfrm>
          <a:prstGeom prst="bentConnector3">
            <a:avLst>
              <a:gd fmla="val 50007" name="adj1"/>
            </a:avLst>
          </a:prstGeom>
          <a:noFill/>
          <a:ln cap="flat" cmpd="sng" w="19050">
            <a:solidFill>
              <a:schemeClr val="accent5"/>
            </a:solidFill>
            <a:prstDash val="solid"/>
            <a:round/>
            <a:headEnd len="med" w="med" type="oval"/>
            <a:tailEnd len="med" w="med" type="none"/>
          </a:ln>
        </p:spPr>
      </p:cxnSp>
      <p:cxnSp>
        <p:nvCxnSpPr>
          <p:cNvPr id="555" name="Google Shape;555;p21"/>
          <p:cNvCxnSpPr>
            <a:stCxn id="547" idx="0"/>
            <a:endCxn id="539" idx="3"/>
          </p:cNvCxnSpPr>
          <p:nvPr/>
        </p:nvCxnSpPr>
        <p:spPr>
          <a:xfrm flipH="1" rot="5400000">
            <a:off x="5306057" y="2466088"/>
            <a:ext cx="484500" cy="1366200"/>
          </a:xfrm>
          <a:prstGeom prst="bentConnector3">
            <a:avLst>
              <a:gd fmla="val 37472" name="adj1"/>
            </a:avLst>
          </a:prstGeom>
          <a:noFill/>
          <a:ln cap="flat" cmpd="sng" w="19050">
            <a:solidFill>
              <a:schemeClr val="accent5"/>
            </a:solidFill>
            <a:prstDash val="solid"/>
            <a:round/>
            <a:headEnd len="med" w="med" type="oval"/>
            <a:tailEnd len="med" w="med" type="none"/>
          </a:ln>
        </p:spPr>
      </p:cxnSp>
      <p:cxnSp>
        <p:nvCxnSpPr>
          <p:cNvPr id="556" name="Google Shape;556;p21"/>
          <p:cNvCxnSpPr>
            <a:stCxn id="550" idx="0"/>
            <a:endCxn id="539" idx="2"/>
          </p:cNvCxnSpPr>
          <p:nvPr/>
        </p:nvCxnSpPr>
        <p:spPr>
          <a:xfrm flipH="1" rot="5400000">
            <a:off x="6240294" y="1359988"/>
            <a:ext cx="396600" cy="2904300"/>
          </a:xfrm>
          <a:prstGeom prst="bentConnector2">
            <a:avLst/>
          </a:prstGeom>
          <a:noFill/>
          <a:ln cap="flat" cmpd="sng" w="19050">
            <a:solidFill>
              <a:schemeClr val="accent5"/>
            </a:solidFill>
            <a:prstDash val="solid"/>
            <a:round/>
            <a:headEnd len="med" w="med" type="oval"/>
            <a:tailEnd len="med" w="med" type="none"/>
          </a:ln>
        </p:spPr>
      </p:cxnSp>
      <p:grpSp>
        <p:nvGrpSpPr>
          <p:cNvPr id="557" name="Google Shape;557;p21"/>
          <p:cNvGrpSpPr/>
          <p:nvPr/>
        </p:nvGrpSpPr>
        <p:grpSpPr>
          <a:xfrm>
            <a:off x="4369938" y="2367575"/>
            <a:ext cx="403977" cy="492605"/>
            <a:chOff x="4369938" y="2367575"/>
            <a:chExt cx="403977" cy="492605"/>
          </a:xfrm>
        </p:grpSpPr>
        <p:sp>
          <p:nvSpPr>
            <p:cNvPr id="558" name="Google Shape;558;p21"/>
            <p:cNvSpPr/>
            <p:nvPr/>
          </p:nvSpPr>
          <p:spPr>
            <a:xfrm>
              <a:off x="4369938" y="2569595"/>
              <a:ext cx="403977" cy="290585"/>
            </a:xfrm>
            <a:custGeom>
              <a:rect b="b" l="l" r="r" t="t"/>
              <a:pathLst>
                <a:path extrusionOk="0" h="4131" w="5743">
                  <a:moveTo>
                    <a:pt x="612" y="1"/>
                  </a:moveTo>
                  <a:lnTo>
                    <a:pt x="0" y="425"/>
                  </a:lnTo>
                  <a:lnTo>
                    <a:pt x="0" y="1261"/>
                  </a:lnTo>
                  <a:cubicBezTo>
                    <a:pt x="0" y="2841"/>
                    <a:pt x="1284" y="4131"/>
                    <a:pt x="2866" y="4131"/>
                  </a:cubicBezTo>
                  <a:cubicBezTo>
                    <a:pt x="2885" y="4131"/>
                    <a:pt x="2905" y="4131"/>
                    <a:pt x="2924" y="4130"/>
                  </a:cubicBezTo>
                  <a:cubicBezTo>
                    <a:pt x="4477" y="4103"/>
                    <a:pt x="5743" y="2787"/>
                    <a:pt x="5743" y="1234"/>
                  </a:cubicBezTo>
                  <a:lnTo>
                    <a:pt x="5743" y="425"/>
                  </a:lnTo>
                  <a:lnTo>
                    <a:pt x="5130" y="1"/>
                  </a:lnTo>
                  <a:lnTo>
                    <a:pt x="4514" y="425"/>
                  </a:lnTo>
                  <a:lnTo>
                    <a:pt x="4514" y="1261"/>
                  </a:lnTo>
                  <a:cubicBezTo>
                    <a:pt x="4514" y="2166"/>
                    <a:pt x="3778" y="2902"/>
                    <a:pt x="2870" y="2902"/>
                  </a:cubicBezTo>
                  <a:cubicBezTo>
                    <a:pt x="2856" y="2902"/>
                    <a:pt x="2842" y="2902"/>
                    <a:pt x="2828" y="2901"/>
                  </a:cubicBezTo>
                  <a:cubicBezTo>
                    <a:pt x="1937" y="2879"/>
                    <a:pt x="1229" y="2134"/>
                    <a:pt x="1229" y="1243"/>
                  </a:cubicBezTo>
                  <a:lnTo>
                    <a:pt x="1229" y="425"/>
                  </a:lnTo>
                  <a:lnTo>
                    <a:pt x="612"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1"/>
            <p:cNvSpPr/>
            <p:nvPr/>
          </p:nvSpPr>
          <p:spPr>
            <a:xfrm>
              <a:off x="4396949" y="2367575"/>
              <a:ext cx="60776" cy="115502"/>
            </a:xfrm>
            <a:custGeom>
              <a:rect b="b" l="l" r="r" t="t"/>
              <a:pathLst>
                <a:path extrusionOk="0" h="1642" w="864">
                  <a:moveTo>
                    <a:pt x="637" y="0"/>
                  </a:moveTo>
                  <a:cubicBezTo>
                    <a:pt x="585" y="0"/>
                    <a:pt x="532" y="20"/>
                    <a:pt x="493" y="59"/>
                  </a:cubicBezTo>
                  <a:lnTo>
                    <a:pt x="82" y="470"/>
                  </a:lnTo>
                  <a:cubicBezTo>
                    <a:pt x="0" y="552"/>
                    <a:pt x="0" y="680"/>
                    <a:pt x="82" y="762"/>
                  </a:cubicBezTo>
                  <a:lnTo>
                    <a:pt x="347" y="1027"/>
                  </a:lnTo>
                  <a:lnTo>
                    <a:pt x="82" y="1292"/>
                  </a:lnTo>
                  <a:cubicBezTo>
                    <a:pt x="0" y="1374"/>
                    <a:pt x="0" y="1502"/>
                    <a:pt x="82" y="1580"/>
                  </a:cubicBezTo>
                  <a:cubicBezTo>
                    <a:pt x="121" y="1621"/>
                    <a:pt x="174" y="1642"/>
                    <a:pt x="226" y="1642"/>
                  </a:cubicBezTo>
                  <a:cubicBezTo>
                    <a:pt x="279" y="1642"/>
                    <a:pt x="331" y="1621"/>
                    <a:pt x="370" y="1580"/>
                  </a:cubicBezTo>
                  <a:lnTo>
                    <a:pt x="781" y="1173"/>
                  </a:lnTo>
                  <a:cubicBezTo>
                    <a:pt x="863" y="1091"/>
                    <a:pt x="863" y="963"/>
                    <a:pt x="781" y="881"/>
                  </a:cubicBezTo>
                  <a:lnTo>
                    <a:pt x="516" y="616"/>
                  </a:lnTo>
                  <a:lnTo>
                    <a:pt x="781" y="351"/>
                  </a:lnTo>
                  <a:cubicBezTo>
                    <a:pt x="863" y="269"/>
                    <a:pt x="863" y="141"/>
                    <a:pt x="781" y="59"/>
                  </a:cubicBezTo>
                  <a:cubicBezTo>
                    <a:pt x="742" y="20"/>
                    <a:pt x="690" y="0"/>
                    <a:pt x="63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1"/>
            <p:cNvSpPr/>
            <p:nvPr/>
          </p:nvSpPr>
          <p:spPr>
            <a:xfrm>
              <a:off x="4541219" y="2367575"/>
              <a:ext cx="60776" cy="115502"/>
            </a:xfrm>
            <a:custGeom>
              <a:rect b="b" l="l" r="r" t="t"/>
              <a:pathLst>
                <a:path extrusionOk="0" h="1642" w="864">
                  <a:moveTo>
                    <a:pt x="637" y="0"/>
                  </a:moveTo>
                  <a:cubicBezTo>
                    <a:pt x="585" y="0"/>
                    <a:pt x="532" y="20"/>
                    <a:pt x="494" y="59"/>
                  </a:cubicBezTo>
                  <a:lnTo>
                    <a:pt x="82" y="470"/>
                  </a:lnTo>
                  <a:cubicBezTo>
                    <a:pt x="0" y="552"/>
                    <a:pt x="0" y="680"/>
                    <a:pt x="82" y="762"/>
                  </a:cubicBezTo>
                  <a:lnTo>
                    <a:pt x="347" y="1027"/>
                  </a:lnTo>
                  <a:lnTo>
                    <a:pt x="82" y="1292"/>
                  </a:lnTo>
                  <a:cubicBezTo>
                    <a:pt x="0" y="1374"/>
                    <a:pt x="0" y="1502"/>
                    <a:pt x="82" y="1580"/>
                  </a:cubicBezTo>
                  <a:cubicBezTo>
                    <a:pt x="124" y="1621"/>
                    <a:pt x="176" y="1642"/>
                    <a:pt x="229" y="1642"/>
                  </a:cubicBezTo>
                  <a:cubicBezTo>
                    <a:pt x="281" y="1642"/>
                    <a:pt x="334" y="1621"/>
                    <a:pt x="375" y="1580"/>
                  </a:cubicBezTo>
                  <a:lnTo>
                    <a:pt x="781" y="1173"/>
                  </a:lnTo>
                  <a:cubicBezTo>
                    <a:pt x="864" y="1091"/>
                    <a:pt x="864" y="963"/>
                    <a:pt x="781" y="881"/>
                  </a:cubicBezTo>
                  <a:lnTo>
                    <a:pt x="516" y="616"/>
                  </a:lnTo>
                  <a:lnTo>
                    <a:pt x="781" y="351"/>
                  </a:lnTo>
                  <a:cubicBezTo>
                    <a:pt x="864" y="269"/>
                    <a:pt x="864" y="141"/>
                    <a:pt x="781" y="59"/>
                  </a:cubicBezTo>
                  <a:cubicBezTo>
                    <a:pt x="743" y="20"/>
                    <a:pt x="690" y="0"/>
                    <a:pt x="63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1"/>
            <p:cNvSpPr/>
            <p:nvPr/>
          </p:nvSpPr>
          <p:spPr>
            <a:xfrm>
              <a:off x="4685770" y="2367575"/>
              <a:ext cx="60495" cy="115502"/>
            </a:xfrm>
            <a:custGeom>
              <a:rect b="b" l="l" r="r" t="t"/>
              <a:pathLst>
                <a:path extrusionOk="0" h="1642" w="860">
                  <a:moveTo>
                    <a:pt x="636" y="0"/>
                  </a:moveTo>
                  <a:cubicBezTo>
                    <a:pt x="583" y="0"/>
                    <a:pt x="531" y="20"/>
                    <a:pt x="490" y="59"/>
                  </a:cubicBezTo>
                  <a:lnTo>
                    <a:pt x="79" y="470"/>
                  </a:lnTo>
                  <a:cubicBezTo>
                    <a:pt x="1" y="552"/>
                    <a:pt x="1" y="680"/>
                    <a:pt x="79" y="762"/>
                  </a:cubicBezTo>
                  <a:lnTo>
                    <a:pt x="343" y="1027"/>
                  </a:lnTo>
                  <a:lnTo>
                    <a:pt x="79" y="1292"/>
                  </a:lnTo>
                  <a:cubicBezTo>
                    <a:pt x="1" y="1374"/>
                    <a:pt x="1" y="1502"/>
                    <a:pt x="79" y="1580"/>
                  </a:cubicBezTo>
                  <a:cubicBezTo>
                    <a:pt x="120" y="1621"/>
                    <a:pt x="172" y="1642"/>
                    <a:pt x="225" y="1642"/>
                  </a:cubicBezTo>
                  <a:cubicBezTo>
                    <a:pt x="277" y="1642"/>
                    <a:pt x="330" y="1621"/>
                    <a:pt x="371" y="1580"/>
                  </a:cubicBezTo>
                  <a:lnTo>
                    <a:pt x="782" y="1173"/>
                  </a:lnTo>
                  <a:cubicBezTo>
                    <a:pt x="860" y="1091"/>
                    <a:pt x="860" y="963"/>
                    <a:pt x="782" y="881"/>
                  </a:cubicBezTo>
                  <a:lnTo>
                    <a:pt x="513" y="616"/>
                  </a:lnTo>
                  <a:lnTo>
                    <a:pt x="782" y="351"/>
                  </a:lnTo>
                  <a:cubicBezTo>
                    <a:pt x="860" y="269"/>
                    <a:pt x="860" y="141"/>
                    <a:pt x="782" y="59"/>
                  </a:cubicBezTo>
                  <a:cubicBezTo>
                    <a:pt x="741" y="20"/>
                    <a:pt x="688" y="0"/>
                    <a:pt x="6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1"/>
            <p:cNvSpPr/>
            <p:nvPr/>
          </p:nvSpPr>
          <p:spPr>
            <a:xfrm>
              <a:off x="4687388" y="2512056"/>
              <a:ext cx="86521" cy="87858"/>
            </a:xfrm>
            <a:custGeom>
              <a:rect b="b" l="l" r="r" t="t"/>
              <a:pathLst>
                <a:path extrusionOk="0" h="1249" w="1230">
                  <a:moveTo>
                    <a:pt x="206" y="1"/>
                  </a:moveTo>
                  <a:cubicBezTo>
                    <a:pt x="92" y="1"/>
                    <a:pt x="1" y="92"/>
                    <a:pt x="1" y="206"/>
                  </a:cubicBezTo>
                  <a:lnTo>
                    <a:pt x="1" y="1248"/>
                  </a:lnTo>
                  <a:lnTo>
                    <a:pt x="1230" y="1248"/>
                  </a:lnTo>
                  <a:lnTo>
                    <a:pt x="1230" y="206"/>
                  </a:lnTo>
                  <a:cubicBezTo>
                    <a:pt x="1230" y="92"/>
                    <a:pt x="1138" y="1"/>
                    <a:pt x="10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1"/>
            <p:cNvSpPr/>
            <p:nvPr/>
          </p:nvSpPr>
          <p:spPr>
            <a:xfrm>
              <a:off x="4369938" y="2512056"/>
              <a:ext cx="86521" cy="87858"/>
            </a:xfrm>
            <a:custGeom>
              <a:rect b="b" l="l" r="r" t="t"/>
              <a:pathLst>
                <a:path extrusionOk="0" h="1249" w="1230">
                  <a:moveTo>
                    <a:pt x="206" y="1"/>
                  </a:moveTo>
                  <a:cubicBezTo>
                    <a:pt x="92" y="1"/>
                    <a:pt x="0" y="92"/>
                    <a:pt x="0" y="206"/>
                  </a:cubicBezTo>
                  <a:lnTo>
                    <a:pt x="0" y="1248"/>
                  </a:lnTo>
                  <a:lnTo>
                    <a:pt x="1229" y="1248"/>
                  </a:lnTo>
                  <a:lnTo>
                    <a:pt x="1229" y="206"/>
                  </a:lnTo>
                  <a:cubicBezTo>
                    <a:pt x="1229" y="92"/>
                    <a:pt x="1138" y="1"/>
                    <a:pt x="102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4" name="Google Shape;564;p21"/>
          <p:cNvSpPr/>
          <p:nvPr/>
        </p:nvSpPr>
        <p:spPr>
          <a:xfrm>
            <a:off x="1721625" y="1554225"/>
            <a:ext cx="2110500" cy="633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accent4"/>
                </a:solidFill>
                <a:latin typeface="Open Sans"/>
                <a:ea typeface="Open Sans"/>
                <a:cs typeface="Open Sans"/>
                <a:sym typeface="Open Sans"/>
              </a:rPr>
              <a:t>Saturn is a gas giant and has several rings</a:t>
            </a:r>
            <a:endParaRPr/>
          </a:p>
        </p:txBody>
      </p:sp>
      <p:sp>
        <p:nvSpPr>
          <p:cNvPr id="565" name="Google Shape;565;p21"/>
          <p:cNvSpPr/>
          <p:nvPr/>
        </p:nvSpPr>
        <p:spPr>
          <a:xfrm>
            <a:off x="5311900" y="1554225"/>
            <a:ext cx="2110500" cy="633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Venus has a beautiful name and is very hot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22"/>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sp>
        <p:nvSpPr>
          <p:cNvPr id="571" name="Google Shape;571;p22"/>
          <p:cNvSpPr/>
          <p:nvPr/>
        </p:nvSpPr>
        <p:spPr>
          <a:xfrm>
            <a:off x="457200" y="2299200"/>
            <a:ext cx="1461000" cy="1527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2" name="Google Shape;572;p22"/>
          <p:cNvGrpSpPr/>
          <p:nvPr/>
        </p:nvGrpSpPr>
        <p:grpSpPr>
          <a:xfrm>
            <a:off x="457200" y="2531675"/>
            <a:ext cx="1461017" cy="1095450"/>
            <a:chOff x="457200" y="2454550"/>
            <a:chExt cx="1461017" cy="1095450"/>
          </a:xfrm>
        </p:grpSpPr>
        <p:sp>
          <p:nvSpPr>
            <p:cNvPr id="573" name="Google Shape;573;p22"/>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574" name="Google Shape;574;p22"/>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Saturn is a gas giant and has several rings</a:t>
              </a:r>
              <a:endParaRPr>
                <a:solidFill>
                  <a:schemeClr val="accent4"/>
                </a:solidFill>
                <a:latin typeface="Open Sans"/>
                <a:ea typeface="Open Sans"/>
                <a:cs typeface="Open Sans"/>
                <a:sym typeface="Open Sans"/>
              </a:endParaRPr>
            </a:p>
          </p:txBody>
        </p:sp>
      </p:grpSp>
      <p:sp>
        <p:nvSpPr>
          <p:cNvPr id="575" name="Google Shape;575;p22"/>
          <p:cNvSpPr/>
          <p:nvPr/>
        </p:nvSpPr>
        <p:spPr>
          <a:xfrm flipH="1">
            <a:off x="773250" y="1378386"/>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2"/>
          <p:cNvSpPr/>
          <p:nvPr/>
        </p:nvSpPr>
        <p:spPr>
          <a:xfrm>
            <a:off x="774150" y="3951525"/>
            <a:ext cx="8271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01</a:t>
            </a:r>
            <a:endParaRPr sz="3000"/>
          </a:p>
        </p:txBody>
      </p:sp>
      <p:sp>
        <p:nvSpPr>
          <p:cNvPr id="577" name="Google Shape;577;p22"/>
          <p:cNvSpPr/>
          <p:nvPr/>
        </p:nvSpPr>
        <p:spPr>
          <a:xfrm>
            <a:off x="3841488" y="2299200"/>
            <a:ext cx="1461000" cy="1527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8" name="Google Shape;578;p22"/>
          <p:cNvGrpSpPr/>
          <p:nvPr/>
        </p:nvGrpSpPr>
        <p:grpSpPr>
          <a:xfrm>
            <a:off x="3841488" y="2531675"/>
            <a:ext cx="1461017" cy="1095450"/>
            <a:chOff x="457200" y="2454550"/>
            <a:chExt cx="1461017" cy="1095450"/>
          </a:xfrm>
        </p:grpSpPr>
        <p:sp>
          <p:nvSpPr>
            <p:cNvPr id="579" name="Google Shape;579;p22"/>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580" name="Google Shape;580;p22"/>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the planet where we all live on</a:t>
              </a:r>
              <a:endParaRPr>
                <a:solidFill>
                  <a:schemeClr val="accent4"/>
                </a:solidFill>
                <a:latin typeface="Open Sans"/>
                <a:ea typeface="Open Sans"/>
                <a:cs typeface="Open Sans"/>
                <a:sym typeface="Open Sans"/>
              </a:endParaRPr>
            </a:p>
          </p:txBody>
        </p:sp>
      </p:grpSp>
      <p:sp>
        <p:nvSpPr>
          <p:cNvPr id="581" name="Google Shape;581;p22"/>
          <p:cNvSpPr/>
          <p:nvPr/>
        </p:nvSpPr>
        <p:spPr>
          <a:xfrm flipH="1">
            <a:off x="4157538" y="1378386"/>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2"/>
          <p:cNvSpPr/>
          <p:nvPr/>
        </p:nvSpPr>
        <p:spPr>
          <a:xfrm>
            <a:off x="4158438" y="3951525"/>
            <a:ext cx="8271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03</a:t>
            </a:r>
            <a:endParaRPr sz="3000"/>
          </a:p>
        </p:txBody>
      </p:sp>
      <p:sp>
        <p:nvSpPr>
          <p:cNvPr id="583" name="Google Shape;583;p22"/>
          <p:cNvSpPr/>
          <p:nvPr/>
        </p:nvSpPr>
        <p:spPr>
          <a:xfrm>
            <a:off x="2149338" y="2299200"/>
            <a:ext cx="1461000" cy="1527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4" name="Google Shape;584;p22"/>
          <p:cNvGrpSpPr/>
          <p:nvPr/>
        </p:nvGrpSpPr>
        <p:grpSpPr>
          <a:xfrm>
            <a:off x="2149338" y="2531675"/>
            <a:ext cx="1461017" cy="1095450"/>
            <a:chOff x="457200" y="2454550"/>
            <a:chExt cx="1461017" cy="1095450"/>
          </a:xfrm>
        </p:grpSpPr>
        <p:sp>
          <p:nvSpPr>
            <p:cNvPr id="585" name="Google Shape;585;p22"/>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sp>
          <p:nvSpPr>
            <p:cNvPr id="586" name="Google Shape;586;p22"/>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Despite being red, Mars is a cold place</a:t>
              </a:r>
              <a:endParaRPr>
                <a:solidFill>
                  <a:schemeClr val="accent4"/>
                </a:solidFill>
                <a:latin typeface="Open Sans"/>
                <a:ea typeface="Open Sans"/>
                <a:cs typeface="Open Sans"/>
                <a:sym typeface="Open Sans"/>
              </a:endParaRPr>
            </a:p>
          </p:txBody>
        </p:sp>
      </p:grpSp>
      <p:sp>
        <p:nvSpPr>
          <p:cNvPr id="587" name="Google Shape;587;p22"/>
          <p:cNvSpPr/>
          <p:nvPr/>
        </p:nvSpPr>
        <p:spPr>
          <a:xfrm flipH="1">
            <a:off x="2465388" y="1378386"/>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2"/>
          <p:cNvSpPr/>
          <p:nvPr/>
        </p:nvSpPr>
        <p:spPr>
          <a:xfrm>
            <a:off x="2466288" y="3951525"/>
            <a:ext cx="8271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02</a:t>
            </a:r>
            <a:endParaRPr sz="3000"/>
          </a:p>
        </p:txBody>
      </p:sp>
      <p:sp>
        <p:nvSpPr>
          <p:cNvPr id="589" name="Google Shape;589;p22"/>
          <p:cNvSpPr/>
          <p:nvPr/>
        </p:nvSpPr>
        <p:spPr>
          <a:xfrm>
            <a:off x="7225763" y="2299200"/>
            <a:ext cx="1461000" cy="1527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0" name="Google Shape;590;p22"/>
          <p:cNvGrpSpPr/>
          <p:nvPr/>
        </p:nvGrpSpPr>
        <p:grpSpPr>
          <a:xfrm>
            <a:off x="7225763" y="2531675"/>
            <a:ext cx="1461017" cy="1095450"/>
            <a:chOff x="457200" y="2454550"/>
            <a:chExt cx="1461017" cy="1095450"/>
          </a:xfrm>
        </p:grpSpPr>
        <p:sp>
          <p:nvSpPr>
            <p:cNvPr id="591" name="Google Shape;591;p22"/>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592" name="Google Shape;592;p22"/>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sp>
        <p:nvSpPr>
          <p:cNvPr id="593" name="Google Shape;593;p22"/>
          <p:cNvSpPr/>
          <p:nvPr/>
        </p:nvSpPr>
        <p:spPr>
          <a:xfrm flipH="1">
            <a:off x="7541813" y="1378386"/>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2"/>
          <p:cNvSpPr/>
          <p:nvPr/>
        </p:nvSpPr>
        <p:spPr>
          <a:xfrm>
            <a:off x="7542713" y="3951525"/>
            <a:ext cx="8271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05</a:t>
            </a:r>
            <a:endParaRPr sz="3000"/>
          </a:p>
        </p:txBody>
      </p:sp>
      <p:sp>
        <p:nvSpPr>
          <p:cNvPr id="595" name="Google Shape;595;p22"/>
          <p:cNvSpPr/>
          <p:nvPr/>
        </p:nvSpPr>
        <p:spPr>
          <a:xfrm>
            <a:off x="5533613" y="2299200"/>
            <a:ext cx="1461000" cy="1527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6" name="Google Shape;596;p22"/>
          <p:cNvGrpSpPr/>
          <p:nvPr/>
        </p:nvGrpSpPr>
        <p:grpSpPr>
          <a:xfrm>
            <a:off x="5533613" y="2531675"/>
            <a:ext cx="1461017" cy="1095450"/>
            <a:chOff x="457200" y="2454550"/>
            <a:chExt cx="1461017" cy="1095450"/>
          </a:xfrm>
        </p:grpSpPr>
        <p:sp>
          <p:nvSpPr>
            <p:cNvPr id="597" name="Google Shape;597;p22"/>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598" name="Google Shape;598;p22"/>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sp>
        <p:nvSpPr>
          <p:cNvPr id="599" name="Google Shape;599;p22"/>
          <p:cNvSpPr/>
          <p:nvPr/>
        </p:nvSpPr>
        <p:spPr>
          <a:xfrm flipH="1">
            <a:off x="5849663" y="1378386"/>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2"/>
          <p:cNvSpPr/>
          <p:nvPr/>
        </p:nvSpPr>
        <p:spPr>
          <a:xfrm>
            <a:off x="5850563" y="3951525"/>
            <a:ext cx="8271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04</a:t>
            </a:r>
            <a:endParaRPr sz="3000"/>
          </a:p>
        </p:txBody>
      </p:sp>
      <p:grpSp>
        <p:nvGrpSpPr>
          <p:cNvPr id="601" name="Google Shape;601;p22"/>
          <p:cNvGrpSpPr/>
          <p:nvPr/>
        </p:nvGrpSpPr>
        <p:grpSpPr>
          <a:xfrm>
            <a:off x="7698957" y="1546687"/>
            <a:ext cx="514642" cy="492299"/>
            <a:chOff x="-2830556" y="2716700"/>
            <a:chExt cx="514642" cy="492299"/>
          </a:xfrm>
        </p:grpSpPr>
        <p:sp>
          <p:nvSpPr>
            <p:cNvPr id="602" name="Google Shape;602;p22"/>
            <p:cNvSpPr/>
            <p:nvPr/>
          </p:nvSpPr>
          <p:spPr>
            <a:xfrm>
              <a:off x="-2783048" y="2990083"/>
              <a:ext cx="176959" cy="175623"/>
            </a:xfrm>
            <a:custGeom>
              <a:rect b="b" l="l" r="r" t="t"/>
              <a:pathLst>
                <a:path extrusionOk="0" h="2499" w="2518">
                  <a:moveTo>
                    <a:pt x="1711" y="1"/>
                  </a:moveTo>
                  <a:cubicBezTo>
                    <a:pt x="1658" y="1"/>
                    <a:pt x="1606" y="20"/>
                    <a:pt x="1567" y="59"/>
                  </a:cubicBezTo>
                  <a:lnTo>
                    <a:pt x="0" y="1626"/>
                  </a:lnTo>
                  <a:lnTo>
                    <a:pt x="18" y="2466"/>
                  </a:lnTo>
                  <a:lnTo>
                    <a:pt x="32" y="2466"/>
                  </a:lnTo>
                  <a:lnTo>
                    <a:pt x="873" y="2498"/>
                  </a:lnTo>
                  <a:lnTo>
                    <a:pt x="2440" y="927"/>
                  </a:lnTo>
                  <a:cubicBezTo>
                    <a:pt x="2517" y="849"/>
                    <a:pt x="2517" y="721"/>
                    <a:pt x="2440" y="639"/>
                  </a:cubicBezTo>
                  <a:lnTo>
                    <a:pt x="2147" y="351"/>
                  </a:lnTo>
                  <a:lnTo>
                    <a:pt x="1855" y="59"/>
                  </a:lnTo>
                  <a:cubicBezTo>
                    <a:pt x="1816" y="20"/>
                    <a:pt x="1763" y="1"/>
                    <a:pt x="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2"/>
            <p:cNvSpPr/>
            <p:nvPr/>
          </p:nvSpPr>
          <p:spPr>
            <a:xfrm>
              <a:off x="-2664279" y="2774399"/>
              <a:ext cx="272606" cy="259816"/>
            </a:xfrm>
            <a:custGeom>
              <a:rect b="b" l="l" r="r" t="t"/>
              <a:pathLst>
                <a:path extrusionOk="0" h="3697" w="3879">
                  <a:moveTo>
                    <a:pt x="2030" y="1"/>
                  </a:moveTo>
                  <a:cubicBezTo>
                    <a:pt x="1557" y="1"/>
                    <a:pt x="1083" y="181"/>
                    <a:pt x="722" y="542"/>
                  </a:cubicBezTo>
                  <a:cubicBezTo>
                    <a:pt x="0" y="1259"/>
                    <a:pt x="0" y="2433"/>
                    <a:pt x="722" y="3155"/>
                  </a:cubicBezTo>
                  <a:cubicBezTo>
                    <a:pt x="1083" y="3516"/>
                    <a:pt x="1557" y="3696"/>
                    <a:pt x="2030" y="3696"/>
                  </a:cubicBezTo>
                  <a:cubicBezTo>
                    <a:pt x="2504" y="3696"/>
                    <a:pt x="2977" y="3516"/>
                    <a:pt x="3335" y="3155"/>
                  </a:cubicBezTo>
                  <a:cubicBezTo>
                    <a:pt x="3682" y="2803"/>
                    <a:pt x="3879" y="2342"/>
                    <a:pt x="3879" y="1849"/>
                  </a:cubicBezTo>
                  <a:cubicBezTo>
                    <a:pt x="3879" y="1355"/>
                    <a:pt x="3682" y="889"/>
                    <a:pt x="3335" y="542"/>
                  </a:cubicBezTo>
                  <a:cubicBezTo>
                    <a:pt x="2977" y="181"/>
                    <a:pt x="2504" y="1"/>
                    <a:pt x="203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2"/>
            <p:cNvSpPr/>
            <p:nvPr/>
          </p:nvSpPr>
          <p:spPr>
            <a:xfrm>
              <a:off x="-2830556" y="3104285"/>
              <a:ext cx="108860" cy="104713"/>
            </a:xfrm>
            <a:custGeom>
              <a:rect b="b" l="l" r="r" t="t"/>
              <a:pathLst>
                <a:path extrusionOk="0" h="1490" w="1549">
                  <a:moveTo>
                    <a:pt x="676" y="1"/>
                  </a:moveTo>
                  <a:lnTo>
                    <a:pt x="238" y="439"/>
                  </a:lnTo>
                  <a:cubicBezTo>
                    <a:pt x="0" y="677"/>
                    <a:pt x="0" y="1070"/>
                    <a:pt x="238" y="1312"/>
                  </a:cubicBezTo>
                  <a:cubicBezTo>
                    <a:pt x="359" y="1430"/>
                    <a:pt x="517" y="1490"/>
                    <a:pt x="676" y="1490"/>
                  </a:cubicBezTo>
                  <a:cubicBezTo>
                    <a:pt x="834" y="1490"/>
                    <a:pt x="991" y="1430"/>
                    <a:pt x="1110" y="1312"/>
                  </a:cubicBezTo>
                  <a:lnTo>
                    <a:pt x="1549" y="873"/>
                  </a:lnTo>
                  <a:lnTo>
                    <a:pt x="67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2"/>
            <p:cNvSpPr/>
            <p:nvPr/>
          </p:nvSpPr>
          <p:spPr>
            <a:xfrm>
              <a:off x="-2535881" y="2716700"/>
              <a:ext cx="28954" cy="115536"/>
            </a:xfrm>
            <a:custGeom>
              <a:rect b="b" l="l" r="r" t="t"/>
              <a:pathLst>
                <a:path extrusionOk="0" h="1644" w="412">
                  <a:moveTo>
                    <a:pt x="207" y="1"/>
                  </a:moveTo>
                  <a:cubicBezTo>
                    <a:pt x="199" y="1"/>
                    <a:pt x="191" y="1"/>
                    <a:pt x="183" y="2"/>
                  </a:cubicBezTo>
                  <a:cubicBezTo>
                    <a:pt x="78" y="11"/>
                    <a:pt x="1" y="107"/>
                    <a:pt x="1" y="212"/>
                  </a:cubicBezTo>
                  <a:lnTo>
                    <a:pt x="1" y="1432"/>
                  </a:lnTo>
                  <a:cubicBezTo>
                    <a:pt x="1" y="1537"/>
                    <a:pt x="78" y="1628"/>
                    <a:pt x="183" y="1642"/>
                  </a:cubicBezTo>
                  <a:cubicBezTo>
                    <a:pt x="191" y="1643"/>
                    <a:pt x="199" y="1643"/>
                    <a:pt x="207" y="1643"/>
                  </a:cubicBezTo>
                  <a:cubicBezTo>
                    <a:pt x="320" y="1643"/>
                    <a:pt x="412" y="1552"/>
                    <a:pt x="412" y="1436"/>
                  </a:cubicBezTo>
                  <a:lnTo>
                    <a:pt x="412" y="207"/>
                  </a:lnTo>
                  <a:cubicBezTo>
                    <a:pt x="412" y="92"/>
                    <a:pt x="320" y="1"/>
                    <a:pt x="20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2"/>
            <p:cNvSpPr/>
            <p:nvPr/>
          </p:nvSpPr>
          <p:spPr>
            <a:xfrm>
              <a:off x="-2535881" y="2976449"/>
              <a:ext cx="28954" cy="115466"/>
            </a:xfrm>
            <a:custGeom>
              <a:rect b="b" l="l" r="r" t="t"/>
              <a:pathLst>
                <a:path extrusionOk="0" h="1643" w="412">
                  <a:moveTo>
                    <a:pt x="207" y="0"/>
                  </a:moveTo>
                  <a:cubicBezTo>
                    <a:pt x="199" y="0"/>
                    <a:pt x="191" y="1"/>
                    <a:pt x="183" y="2"/>
                  </a:cubicBezTo>
                  <a:cubicBezTo>
                    <a:pt x="78" y="11"/>
                    <a:pt x="1" y="107"/>
                    <a:pt x="1" y="212"/>
                  </a:cubicBezTo>
                  <a:lnTo>
                    <a:pt x="1" y="1431"/>
                  </a:lnTo>
                  <a:cubicBezTo>
                    <a:pt x="1" y="1536"/>
                    <a:pt x="78" y="1628"/>
                    <a:pt x="183" y="1641"/>
                  </a:cubicBezTo>
                  <a:cubicBezTo>
                    <a:pt x="191" y="1642"/>
                    <a:pt x="199" y="1643"/>
                    <a:pt x="206" y="1643"/>
                  </a:cubicBezTo>
                  <a:cubicBezTo>
                    <a:pt x="319" y="1643"/>
                    <a:pt x="412" y="1547"/>
                    <a:pt x="412" y="1436"/>
                  </a:cubicBezTo>
                  <a:lnTo>
                    <a:pt x="412" y="207"/>
                  </a:lnTo>
                  <a:cubicBezTo>
                    <a:pt x="412" y="92"/>
                    <a:pt x="320" y="0"/>
                    <a:pt x="20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2"/>
            <p:cNvSpPr/>
            <p:nvPr/>
          </p:nvSpPr>
          <p:spPr>
            <a:xfrm>
              <a:off x="-2710170" y="2889163"/>
              <a:ext cx="117223" cy="29025"/>
            </a:xfrm>
            <a:custGeom>
              <a:rect b="b" l="l" r="r" t="t"/>
              <a:pathLst>
                <a:path extrusionOk="0" h="413" w="1668">
                  <a:moveTo>
                    <a:pt x="219" y="1"/>
                  </a:moveTo>
                  <a:cubicBezTo>
                    <a:pt x="96" y="1"/>
                    <a:pt x="0" y="106"/>
                    <a:pt x="14" y="229"/>
                  </a:cubicBezTo>
                  <a:cubicBezTo>
                    <a:pt x="28" y="334"/>
                    <a:pt x="119" y="412"/>
                    <a:pt x="224" y="412"/>
                  </a:cubicBezTo>
                  <a:lnTo>
                    <a:pt x="1448" y="412"/>
                  </a:lnTo>
                  <a:cubicBezTo>
                    <a:pt x="1572" y="412"/>
                    <a:pt x="1668" y="307"/>
                    <a:pt x="1654" y="184"/>
                  </a:cubicBezTo>
                  <a:cubicBezTo>
                    <a:pt x="1645" y="79"/>
                    <a:pt x="1549" y="1"/>
                    <a:pt x="14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2"/>
            <p:cNvSpPr/>
            <p:nvPr/>
          </p:nvSpPr>
          <p:spPr>
            <a:xfrm>
              <a:off x="-2450494" y="2889163"/>
              <a:ext cx="117293" cy="29025"/>
            </a:xfrm>
            <a:custGeom>
              <a:rect b="b" l="l" r="r" t="t"/>
              <a:pathLst>
                <a:path extrusionOk="0" h="413" w="1669">
                  <a:moveTo>
                    <a:pt x="220" y="1"/>
                  </a:moveTo>
                  <a:cubicBezTo>
                    <a:pt x="97" y="1"/>
                    <a:pt x="1" y="106"/>
                    <a:pt x="15" y="229"/>
                  </a:cubicBezTo>
                  <a:cubicBezTo>
                    <a:pt x="28" y="334"/>
                    <a:pt x="120" y="412"/>
                    <a:pt x="225" y="412"/>
                  </a:cubicBezTo>
                  <a:lnTo>
                    <a:pt x="1449" y="412"/>
                  </a:lnTo>
                  <a:cubicBezTo>
                    <a:pt x="1572" y="412"/>
                    <a:pt x="1668" y="307"/>
                    <a:pt x="1654" y="184"/>
                  </a:cubicBezTo>
                  <a:cubicBezTo>
                    <a:pt x="1645" y="79"/>
                    <a:pt x="1549" y="1"/>
                    <a:pt x="144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2"/>
            <p:cNvSpPr/>
            <p:nvPr/>
          </p:nvSpPr>
          <p:spPr>
            <a:xfrm>
              <a:off x="-2595266" y="2860911"/>
              <a:ext cx="147723" cy="86652"/>
            </a:xfrm>
            <a:custGeom>
              <a:rect b="b" l="l" r="r" t="t"/>
              <a:pathLst>
                <a:path extrusionOk="0" h="1233" w="2102">
                  <a:moveTo>
                    <a:pt x="1874" y="1"/>
                  </a:moveTo>
                  <a:cubicBezTo>
                    <a:pt x="1797" y="1"/>
                    <a:pt x="1721" y="42"/>
                    <a:pt x="1682" y="115"/>
                  </a:cubicBezTo>
                  <a:lnTo>
                    <a:pt x="1366" y="750"/>
                  </a:lnTo>
                  <a:lnTo>
                    <a:pt x="1065" y="599"/>
                  </a:lnTo>
                  <a:lnTo>
                    <a:pt x="727" y="430"/>
                  </a:lnTo>
                  <a:cubicBezTo>
                    <a:pt x="699" y="417"/>
                    <a:pt x="668" y="410"/>
                    <a:pt x="638" y="410"/>
                  </a:cubicBezTo>
                  <a:cubicBezTo>
                    <a:pt x="584" y="410"/>
                    <a:pt x="532" y="431"/>
                    <a:pt x="494" y="471"/>
                  </a:cubicBezTo>
                  <a:lnTo>
                    <a:pt x="83" y="883"/>
                  </a:lnTo>
                  <a:cubicBezTo>
                    <a:pt x="1" y="960"/>
                    <a:pt x="1" y="1093"/>
                    <a:pt x="83" y="1170"/>
                  </a:cubicBezTo>
                  <a:cubicBezTo>
                    <a:pt x="122" y="1212"/>
                    <a:pt x="174" y="1232"/>
                    <a:pt x="227" y="1232"/>
                  </a:cubicBezTo>
                  <a:cubicBezTo>
                    <a:pt x="279" y="1232"/>
                    <a:pt x="332" y="1212"/>
                    <a:pt x="371" y="1170"/>
                  </a:cubicBezTo>
                  <a:lnTo>
                    <a:pt x="677" y="869"/>
                  </a:lnTo>
                  <a:lnTo>
                    <a:pt x="754" y="910"/>
                  </a:lnTo>
                  <a:lnTo>
                    <a:pt x="1366" y="1212"/>
                  </a:lnTo>
                  <a:cubicBezTo>
                    <a:pt x="1397" y="1226"/>
                    <a:pt x="1428" y="1233"/>
                    <a:pt x="1458" y="1233"/>
                  </a:cubicBezTo>
                  <a:cubicBezTo>
                    <a:pt x="1534" y="1233"/>
                    <a:pt x="1605" y="1190"/>
                    <a:pt x="1641" y="1116"/>
                  </a:cubicBezTo>
                  <a:lnTo>
                    <a:pt x="2052" y="298"/>
                  </a:lnTo>
                  <a:cubicBezTo>
                    <a:pt x="2102" y="197"/>
                    <a:pt x="2061" y="74"/>
                    <a:pt x="1960" y="19"/>
                  </a:cubicBezTo>
                  <a:cubicBezTo>
                    <a:pt x="1933" y="7"/>
                    <a:pt x="1903" y="1"/>
                    <a:pt x="187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2"/>
            <p:cNvSpPr/>
            <p:nvPr/>
          </p:nvSpPr>
          <p:spPr>
            <a:xfrm>
              <a:off x="-2727529" y="2716700"/>
              <a:ext cx="411615" cy="375141"/>
            </a:xfrm>
            <a:custGeom>
              <a:rect b="b" l="l" r="r" t="t"/>
              <a:pathLst>
                <a:path extrusionOk="0" h="5338" w="5857">
                  <a:moveTo>
                    <a:pt x="2930" y="822"/>
                  </a:moveTo>
                  <a:cubicBezTo>
                    <a:pt x="3404" y="822"/>
                    <a:pt x="3877" y="1002"/>
                    <a:pt x="4235" y="1363"/>
                  </a:cubicBezTo>
                  <a:cubicBezTo>
                    <a:pt x="4582" y="1710"/>
                    <a:pt x="4779" y="2176"/>
                    <a:pt x="4779" y="2670"/>
                  </a:cubicBezTo>
                  <a:cubicBezTo>
                    <a:pt x="4779" y="3163"/>
                    <a:pt x="4582" y="3624"/>
                    <a:pt x="4235" y="3976"/>
                  </a:cubicBezTo>
                  <a:cubicBezTo>
                    <a:pt x="3877" y="4337"/>
                    <a:pt x="3404" y="4517"/>
                    <a:pt x="2930" y="4517"/>
                  </a:cubicBezTo>
                  <a:cubicBezTo>
                    <a:pt x="2457" y="4517"/>
                    <a:pt x="1983" y="4337"/>
                    <a:pt x="1622" y="3976"/>
                  </a:cubicBezTo>
                  <a:cubicBezTo>
                    <a:pt x="900" y="3254"/>
                    <a:pt x="900" y="2080"/>
                    <a:pt x="1622" y="1363"/>
                  </a:cubicBezTo>
                  <a:cubicBezTo>
                    <a:pt x="1983" y="1002"/>
                    <a:pt x="2457" y="822"/>
                    <a:pt x="2930" y="822"/>
                  </a:cubicBezTo>
                  <a:close/>
                  <a:moveTo>
                    <a:pt x="2929" y="1"/>
                  </a:moveTo>
                  <a:cubicBezTo>
                    <a:pt x="2246" y="1"/>
                    <a:pt x="1563" y="260"/>
                    <a:pt x="1042" y="778"/>
                  </a:cubicBezTo>
                  <a:cubicBezTo>
                    <a:pt x="0" y="1825"/>
                    <a:pt x="0" y="3515"/>
                    <a:pt x="1042" y="4556"/>
                  </a:cubicBezTo>
                  <a:cubicBezTo>
                    <a:pt x="1563" y="5077"/>
                    <a:pt x="2246" y="5337"/>
                    <a:pt x="2929" y="5337"/>
                  </a:cubicBezTo>
                  <a:cubicBezTo>
                    <a:pt x="3613" y="5337"/>
                    <a:pt x="4297" y="5077"/>
                    <a:pt x="4820" y="4556"/>
                  </a:cubicBezTo>
                  <a:cubicBezTo>
                    <a:pt x="5857" y="3515"/>
                    <a:pt x="5857" y="1825"/>
                    <a:pt x="4820" y="778"/>
                  </a:cubicBezTo>
                  <a:cubicBezTo>
                    <a:pt x="4297" y="260"/>
                    <a:pt x="3613" y="1"/>
                    <a:pt x="292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1" name="Google Shape;611;p22"/>
          <p:cNvGrpSpPr/>
          <p:nvPr/>
        </p:nvGrpSpPr>
        <p:grpSpPr>
          <a:xfrm>
            <a:off x="6076635" y="1546724"/>
            <a:ext cx="375001" cy="492225"/>
            <a:chOff x="-2178528" y="2745022"/>
            <a:chExt cx="375001" cy="492225"/>
          </a:xfrm>
        </p:grpSpPr>
        <p:sp>
          <p:nvSpPr>
            <p:cNvPr id="612" name="Google Shape;612;p22"/>
            <p:cNvSpPr/>
            <p:nvPr/>
          </p:nvSpPr>
          <p:spPr>
            <a:xfrm>
              <a:off x="-2178528" y="2831746"/>
              <a:ext cx="375001" cy="405501"/>
            </a:xfrm>
            <a:custGeom>
              <a:rect b="b" l="l" r="r" t="t"/>
              <a:pathLst>
                <a:path extrusionOk="0" h="5770" w="5336">
                  <a:moveTo>
                    <a:pt x="206" y="0"/>
                  </a:moveTo>
                  <a:cubicBezTo>
                    <a:pt x="92" y="0"/>
                    <a:pt x="0" y="92"/>
                    <a:pt x="0" y="206"/>
                  </a:cubicBezTo>
                  <a:lnTo>
                    <a:pt x="0" y="5564"/>
                  </a:lnTo>
                  <a:cubicBezTo>
                    <a:pt x="0" y="5679"/>
                    <a:pt x="92" y="5770"/>
                    <a:pt x="206" y="5770"/>
                  </a:cubicBezTo>
                  <a:lnTo>
                    <a:pt x="5130" y="5770"/>
                  </a:lnTo>
                  <a:cubicBezTo>
                    <a:pt x="5244" y="5770"/>
                    <a:pt x="5336" y="5679"/>
                    <a:pt x="5336" y="5564"/>
                  </a:cubicBezTo>
                  <a:lnTo>
                    <a:pt x="5336" y="206"/>
                  </a:lnTo>
                  <a:cubicBezTo>
                    <a:pt x="5336" y="92"/>
                    <a:pt x="5244" y="0"/>
                    <a:pt x="51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2"/>
            <p:cNvSpPr/>
            <p:nvPr/>
          </p:nvSpPr>
          <p:spPr>
            <a:xfrm>
              <a:off x="-2149644" y="2831746"/>
              <a:ext cx="317233" cy="376969"/>
            </a:xfrm>
            <a:custGeom>
              <a:rect b="b" l="l" r="r" t="t"/>
              <a:pathLst>
                <a:path extrusionOk="0" h="5364" w="4514">
                  <a:moveTo>
                    <a:pt x="1439" y="0"/>
                  </a:moveTo>
                  <a:lnTo>
                    <a:pt x="1028" y="411"/>
                  </a:lnTo>
                  <a:lnTo>
                    <a:pt x="0" y="411"/>
                  </a:lnTo>
                  <a:lnTo>
                    <a:pt x="0" y="5363"/>
                  </a:lnTo>
                  <a:lnTo>
                    <a:pt x="4514" y="5363"/>
                  </a:lnTo>
                  <a:lnTo>
                    <a:pt x="4514" y="411"/>
                  </a:lnTo>
                  <a:lnTo>
                    <a:pt x="3490" y="411"/>
                  </a:lnTo>
                  <a:lnTo>
                    <a:pt x="307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2"/>
            <p:cNvSpPr/>
            <p:nvPr/>
          </p:nvSpPr>
          <p:spPr>
            <a:xfrm>
              <a:off x="-2077398" y="2745022"/>
              <a:ext cx="173093" cy="115677"/>
            </a:xfrm>
            <a:custGeom>
              <a:rect b="b" l="l" r="r" t="t"/>
              <a:pathLst>
                <a:path extrusionOk="0" h="1646" w="2463">
                  <a:moveTo>
                    <a:pt x="1229" y="1"/>
                  </a:moveTo>
                  <a:cubicBezTo>
                    <a:pt x="777" y="1"/>
                    <a:pt x="411" y="371"/>
                    <a:pt x="411" y="823"/>
                  </a:cubicBezTo>
                  <a:lnTo>
                    <a:pt x="206" y="823"/>
                  </a:lnTo>
                  <a:cubicBezTo>
                    <a:pt x="92" y="823"/>
                    <a:pt x="0" y="914"/>
                    <a:pt x="0" y="1029"/>
                  </a:cubicBezTo>
                  <a:lnTo>
                    <a:pt x="0" y="1645"/>
                  </a:lnTo>
                  <a:lnTo>
                    <a:pt x="2462" y="1645"/>
                  </a:lnTo>
                  <a:lnTo>
                    <a:pt x="2462" y="1029"/>
                  </a:lnTo>
                  <a:cubicBezTo>
                    <a:pt x="2462" y="914"/>
                    <a:pt x="2371" y="823"/>
                    <a:pt x="2257" y="823"/>
                  </a:cubicBezTo>
                  <a:lnTo>
                    <a:pt x="2051" y="823"/>
                  </a:lnTo>
                  <a:cubicBezTo>
                    <a:pt x="2051" y="371"/>
                    <a:pt x="1681" y="1"/>
                    <a:pt x="122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2"/>
            <p:cNvSpPr/>
            <p:nvPr/>
          </p:nvSpPr>
          <p:spPr>
            <a:xfrm>
              <a:off x="-2093773" y="2919102"/>
              <a:ext cx="89604" cy="86652"/>
            </a:xfrm>
            <a:custGeom>
              <a:rect b="b" l="l" r="r" t="t"/>
              <a:pathLst>
                <a:path extrusionOk="0" h="1233" w="1275">
                  <a:moveTo>
                    <a:pt x="226" y="1"/>
                  </a:moveTo>
                  <a:cubicBezTo>
                    <a:pt x="174" y="1"/>
                    <a:pt x="121" y="20"/>
                    <a:pt x="82" y="59"/>
                  </a:cubicBezTo>
                  <a:cubicBezTo>
                    <a:pt x="0" y="141"/>
                    <a:pt x="0" y="269"/>
                    <a:pt x="82" y="352"/>
                  </a:cubicBezTo>
                  <a:lnTo>
                    <a:pt x="347" y="617"/>
                  </a:lnTo>
                  <a:lnTo>
                    <a:pt x="82" y="881"/>
                  </a:lnTo>
                  <a:cubicBezTo>
                    <a:pt x="0" y="964"/>
                    <a:pt x="0" y="1092"/>
                    <a:pt x="82" y="1174"/>
                  </a:cubicBezTo>
                  <a:cubicBezTo>
                    <a:pt x="121" y="1213"/>
                    <a:pt x="174" y="1232"/>
                    <a:pt x="226" y="1232"/>
                  </a:cubicBezTo>
                  <a:cubicBezTo>
                    <a:pt x="279" y="1232"/>
                    <a:pt x="331" y="1213"/>
                    <a:pt x="370" y="1174"/>
                  </a:cubicBezTo>
                  <a:lnTo>
                    <a:pt x="640" y="904"/>
                  </a:lnTo>
                  <a:lnTo>
                    <a:pt x="905" y="1174"/>
                  </a:lnTo>
                  <a:cubicBezTo>
                    <a:pt x="944" y="1213"/>
                    <a:pt x="996" y="1232"/>
                    <a:pt x="1049" y="1232"/>
                  </a:cubicBezTo>
                  <a:cubicBezTo>
                    <a:pt x="1101" y="1232"/>
                    <a:pt x="1154" y="1213"/>
                    <a:pt x="1192" y="1174"/>
                  </a:cubicBezTo>
                  <a:cubicBezTo>
                    <a:pt x="1275" y="1092"/>
                    <a:pt x="1275" y="964"/>
                    <a:pt x="1192" y="881"/>
                  </a:cubicBezTo>
                  <a:lnTo>
                    <a:pt x="928" y="617"/>
                  </a:lnTo>
                  <a:lnTo>
                    <a:pt x="1192" y="352"/>
                  </a:lnTo>
                  <a:cubicBezTo>
                    <a:pt x="1275" y="269"/>
                    <a:pt x="1275" y="141"/>
                    <a:pt x="1192" y="59"/>
                  </a:cubicBezTo>
                  <a:cubicBezTo>
                    <a:pt x="1154" y="20"/>
                    <a:pt x="1101" y="1"/>
                    <a:pt x="1049" y="1"/>
                  </a:cubicBezTo>
                  <a:cubicBezTo>
                    <a:pt x="996" y="1"/>
                    <a:pt x="944" y="20"/>
                    <a:pt x="905" y="59"/>
                  </a:cubicBezTo>
                  <a:lnTo>
                    <a:pt x="640" y="324"/>
                  </a:lnTo>
                  <a:lnTo>
                    <a:pt x="370" y="59"/>
                  </a:lnTo>
                  <a:cubicBezTo>
                    <a:pt x="331" y="20"/>
                    <a:pt x="279" y="1"/>
                    <a:pt x="22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2"/>
            <p:cNvSpPr/>
            <p:nvPr/>
          </p:nvSpPr>
          <p:spPr>
            <a:xfrm>
              <a:off x="-2005855" y="2788384"/>
              <a:ext cx="29025" cy="28954"/>
            </a:xfrm>
            <a:custGeom>
              <a:rect b="b" l="l" r="r" t="t"/>
              <a:pathLst>
                <a:path extrusionOk="0" h="412" w="413">
                  <a:moveTo>
                    <a:pt x="206" y="1"/>
                  </a:moveTo>
                  <a:cubicBezTo>
                    <a:pt x="92" y="1"/>
                    <a:pt x="1" y="92"/>
                    <a:pt x="1" y="206"/>
                  </a:cubicBezTo>
                  <a:cubicBezTo>
                    <a:pt x="1" y="320"/>
                    <a:pt x="92" y="412"/>
                    <a:pt x="206" y="412"/>
                  </a:cubicBezTo>
                  <a:cubicBezTo>
                    <a:pt x="321" y="412"/>
                    <a:pt x="412" y="320"/>
                    <a:pt x="412" y="206"/>
                  </a:cubicBezTo>
                  <a:cubicBezTo>
                    <a:pt x="412" y="92"/>
                    <a:pt x="321" y="1"/>
                    <a:pt x="206" y="1"/>
                  </a:cubicBezTo>
                  <a:close/>
                </a:path>
              </a:pathLst>
            </a:custGeom>
            <a:solidFill>
              <a:srgbClr val="575F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2"/>
            <p:cNvSpPr/>
            <p:nvPr/>
          </p:nvSpPr>
          <p:spPr>
            <a:xfrm>
              <a:off x="-2062991" y="2919242"/>
              <a:ext cx="174429" cy="201837"/>
            </a:xfrm>
            <a:custGeom>
              <a:rect b="b" l="l" r="r" t="t"/>
              <a:pathLst>
                <a:path extrusionOk="0" h="2872" w="2482">
                  <a:moveTo>
                    <a:pt x="1844" y="0"/>
                  </a:moveTo>
                  <a:cubicBezTo>
                    <a:pt x="1791" y="0"/>
                    <a:pt x="1739" y="21"/>
                    <a:pt x="1700" y="62"/>
                  </a:cubicBezTo>
                  <a:lnTo>
                    <a:pt x="1294" y="473"/>
                  </a:lnTo>
                  <a:cubicBezTo>
                    <a:pt x="1211" y="551"/>
                    <a:pt x="1211" y="678"/>
                    <a:pt x="1294" y="756"/>
                  </a:cubicBezTo>
                  <a:cubicBezTo>
                    <a:pt x="1332" y="797"/>
                    <a:pt x="1384" y="818"/>
                    <a:pt x="1435" y="818"/>
                  </a:cubicBezTo>
                  <a:cubicBezTo>
                    <a:pt x="1487" y="818"/>
                    <a:pt x="1538" y="797"/>
                    <a:pt x="1577" y="756"/>
                  </a:cubicBezTo>
                  <a:lnTo>
                    <a:pt x="1641" y="701"/>
                  </a:lnTo>
                  <a:lnTo>
                    <a:pt x="1641" y="1629"/>
                  </a:lnTo>
                  <a:cubicBezTo>
                    <a:pt x="1641" y="1633"/>
                    <a:pt x="1636" y="1642"/>
                    <a:pt x="1627" y="1642"/>
                  </a:cubicBezTo>
                  <a:lnTo>
                    <a:pt x="211" y="1642"/>
                  </a:lnTo>
                  <a:cubicBezTo>
                    <a:pt x="92" y="1642"/>
                    <a:pt x="1" y="1734"/>
                    <a:pt x="1" y="1852"/>
                  </a:cubicBezTo>
                  <a:lnTo>
                    <a:pt x="1" y="2666"/>
                  </a:lnTo>
                  <a:cubicBezTo>
                    <a:pt x="1" y="2782"/>
                    <a:pt x="89" y="2871"/>
                    <a:pt x="203" y="2871"/>
                  </a:cubicBezTo>
                  <a:cubicBezTo>
                    <a:pt x="260" y="2871"/>
                    <a:pt x="323" y="2849"/>
                    <a:pt x="384" y="2798"/>
                  </a:cubicBezTo>
                  <a:cubicBezTo>
                    <a:pt x="398" y="2784"/>
                    <a:pt x="407" y="2766"/>
                    <a:pt x="407" y="2743"/>
                  </a:cubicBezTo>
                  <a:lnTo>
                    <a:pt x="407" y="2122"/>
                  </a:lnTo>
                  <a:cubicBezTo>
                    <a:pt x="407" y="2081"/>
                    <a:pt x="439" y="2049"/>
                    <a:pt x="480" y="2049"/>
                  </a:cubicBezTo>
                  <a:lnTo>
                    <a:pt x="2015" y="2049"/>
                  </a:lnTo>
                  <a:cubicBezTo>
                    <a:pt x="2034" y="2049"/>
                    <a:pt x="2052" y="2035"/>
                    <a:pt x="2052" y="2012"/>
                  </a:cubicBezTo>
                  <a:lnTo>
                    <a:pt x="2052" y="701"/>
                  </a:lnTo>
                  <a:lnTo>
                    <a:pt x="2111" y="756"/>
                  </a:lnTo>
                  <a:cubicBezTo>
                    <a:pt x="2150" y="797"/>
                    <a:pt x="2203" y="818"/>
                    <a:pt x="2255" y="818"/>
                  </a:cubicBezTo>
                  <a:cubicBezTo>
                    <a:pt x="2308" y="818"/>
                    <a:pt x="2360" y="797"/>
                    <a:pt x="2399" y="756"/>
                  </a:cubicBezTo>
                  <a:cubicBezTo>
                    <a:pt x="2481" y="678"/>
                    <a:pt x="2481" y="551"/>
                    <a:pt x="2399" y="473"/>
                  </a:cubicBezTo>
                  <a:lnTo>
                    <a:pt x="1988" y="62"/>
                  </a:lnTo>
                  <a:cubicBezTo>
                    <a:pt x="1949" y="21"/>
                    <a:pt x="1897" y="0"/>
                    <a:pt x="184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2"/>
            <p:cNvSpPr/>
            <p:nvPr/>
          </p:nvSpPr>
          <p:spPr>
            <a:xfrm>
              <a:off x="-2092157" y="3092127"/>
              <a:ext cx="86371" cy="86722"/>
            </a:xfrm>
            <a:custGeom>
              <a:rect b="b" l="l" r="r" t="t"/>
              <a:pathLst>
                <a:path extrusionOk="0" h="1234" w="1229">
                  <a:moveTo>
                    <a:pt x="617" y="411"/>
                  </a:moveTo>
                  <a:cubicBezTo>
                    <a:pt x="726" y="411"/>
                    <a:pt x="818" y="503"/>
                    <a:pt x="818" y="617"/>
                  </a:cubicBezTo>
                  <a:cubicBezTo>
                    <a:pt x="818" y="731"/>
                    <a:pt x="726" y="822"/>
                    <a:pt x="617" y="822"/>
                  </a:cubicBezTo>
                  <a:cubicBezTo>
                    <a:pt x="503" y="822"/>
                    <a:pt x="411" y="731"/>
                    <a:pt x="411" y="617"/>
                  </a:cubicBezTo>
                  <a:cubicBezTo>
                    <a:pt x="411" y="503"/>
                    <a:pt x="503" y="411"/>
                    <a:pt x="617" y="411"/>
                  </a:cubicBezTo>
                  <a:close/>
                  <a:moveTo>
                    <a:pt x="617" y="0"/>
                  </a:moveTo>
                  <a:cubicBezTo>
                    <a:pt x="274" y="0"/>
                    <a:pt x="0" y="279"/>
                    <a:pt x="0" y="617"/>
                  </a:cubicBezTo>
                  <a:cubicBezTo>
                    <a:pt x="0" y="955"/>
                    <a:pt x="274" y="1233"/>
                    <a:pt x="617" y="1233"/>
                  </a:cubicBezTo>
                  <a:cubicBezTo>
                    <a:pt x="955" y="1233"/>
                    <a:pt x="1229" y="955"/>
                    <a:pt x="1229" y="617"/>
                  </a:cubicBezTo>
                  <a:cubicBezTo>
                    <a:pt x="1229" y="279"/>
                    <a:pt x="955" y="0"/>
                    <a:pt x="6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2"/>
            <p:cNvSpPr/>
            <p:nvPr/>
          </p:nvSpPr>
          <p:spPr>
            <a:xfrm>
              <a:off x="-1976901" y="3092127"/>
              <a:ext cx="86722" cy="86722"/>
            </a:xfrm>
            <a:custGeom>
              <a:rect b="b" l="l" r="r" t="t"/>
              <a:pathLst>
                <a:path extrusionOk="0" h="1234" w="1234">
                  <a:moveTo>
                    <a:pt x="617" y="411"/>
                  </a:moveTo>
                  <a:cubicBezTo>
                    <a:pt x="731" y="411"/>
                    <a:pt x="822" y="503"/>
                    <a:pt x="822" y="617"/>
                  </a:cubicBezTo>
                  <a:cubicBezTo>
                    <a:pt x="822" y="731"/>
                    <a:pt x="731" y="822"/>
                    <a:pt x="617" y="822"/>
                  </a:cubicBezTo>
                  <a:cubicBezTo>
                    <a:pt x="503" y="822"/>
                    <a:pt x="411" y="731"/>
                    <a:pt x="411" y="617"/>
                  </a:cubicBezTo>
                  <a:cubicBezTo>
                    <a:pt x="411" y="503"/>
                    <a:pt x="503" y="411"/>
                    <a:pt x="617" y="411"/>
                  </a:cubicBezTo>
                  <a:close/>
                  <a:moveTo>
                    <a:pt x="617" y="0"/>
                  </a:moveTo>
                  <a:cubicBezTo>
                    <a:pt x="279" y="0"/>
                    <a:pt x="0" y="279"/>
                    <a:pt x="0" y="617"/>
                  </a:cubicBezTo>
                  <a:cubicBezTo>
                    <a:pt x="0" y="955"/>
                    <a:pt x="279" y="1233"/>
                    <a:pt x="617" y="1233"/>
                  </a:cubicBezTo>
                  <a:cubicBezTo>
                    <a:pt x="955" y="1233"/>
                    <a:pt x="1233" y="955"/>
                    <a:pt x="1233" y="617"/>
                  </a:cubicBezTo>
                  <a:cubicBezTo>
                    <a:pt x="1233" y="279"/>
                    <a:pt x="955" y="0"/>
                    <a:pt x="6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0" name="Google Shape;620;p22"/>
          <p:cNvGrpSpPr/>
          <p:nvPr/>
        </p:nvGrpSpPr>
        <p:grpSpPr>
          <a:xfrm>
            <a:off x="941592" y="1546723"/>
            <a:ext cx="492225" cy="492227"/>
            <a:chOff x="-1666133" y="2775874"/>
            <a:chExt cx="492225" cy="492227"/>
          </a:xfrm>
        </p:grpSpPr>
        <p:sp>
          <p:nvSpPr>
            <p:cNvPr id="621" name="Google Shape;621;p22"/>
            <p:cNvSpPr/>
            <p:nvPr/>
          </p:nvSpPr>
          <p:spPr>
            <a:xfrm>
              <a:off x="-1666133" y="2775874"/>
              <a:ext cx="492224" cy="492224"/>
            </a:xfrm>
            <a:custGeom>
              <a:rect b="b" l="l" r="r" t="t"/>
              <a:pathLst>
                <a:path extrusionOk="0" h="7004" w="7004">
                  <a:moveTo>
                    <a:pt x="3504" y="0"/>
                  </a:moveTo>
                  <a:cubicBezTo>
                    <a:pt x="1581" y="0"/>
                    <a:pt x="0" y="1576"/>
                    <a:pt x="0" y="3504"/>
                  </a:cubicBezTo>
                  <a:cubicBezTo>
                    <a:pt x="0" y="5427"/>
                    <a:pt x="1581" y="7003"/>
                    <a:pt x="3504" y="7003"/>
                  </a:cubicBezTo>
                  <a:cubicBezTo>
                    <a:pt x="5427" y="7003"/>
                    <a:pt x="7003" y="5427"/>
                    <a:pt x="7003" y="3504"/>
                  </a:cubicBezTo>
                  <a:cubicBezTo>
                    <a:pt x="7003" y="1576"/>
                    <a:pt x="5427" y="0"/>
                    <a:pt x="350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2"/>
            <p:cNvSpPr/>
            <p:nvPr/>
          </p:nvSpPr>
          <p:spPr>
            <a:xfrm>
              <a:off x="-1637249" y="2804759"/>
              <a:ext cx="434737" cy="434456"/>
            </a:xfrm>
            <a:custGeom>
              <a:rect b="b" l="l" r="r" t="t"/>
              <a:pathLst>
                <a:path extrusionOk="0" h="6182" w="6186">
                  <a:moveTo>
                    <a:pt x="3093" y="1"/>
                  </a:moveTo>
                  <a:cubicBezTo>
                    <a:pt x="1393" y="1"/>
                    <a:pt x="0" y="1394"/>
                    <a:pt x="0" y="3093"/>
                  </a:cubicBezTo>
                  <a:cubicBezTo>
                    <a:pt x="0" y="4793"/>
                    <a:pt x="1393" y="6181"/>
                    <a:pt x="3093" y="6181"/>
                  </a:cubicBezTo>
                  <a:cubicBezTo>
                    <a:pt x="4792" y="6181"/>
                    <a:pt x="6186" y="4793"/>
                    <a:pt x="6186" y="3093"/>
                  </a:cubicBezTo>
                  <a:cubicBezTo>
                    <a:pt x="6186" y="1394"/>
                    <a:pt x="4792" y="1"/>
                    <a:pt x="30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2"/>
            <p:cNvSpPr/>
            <p:nvPr/>
          </p:nvSpPr>
          <p:spPr>
            <a:xfrm>
              <a:off x="-1419950" y="2804759"/>
              <a:ext cx="217439" cy="434456"/>
            </a:xfrm>
            <a:custGeom>
              <a:rect b="b" l="l" r="r" t="t"/>
              <a:pathLst>
                <a:path extrusionOk="0" h="6182" w="3094">
                  <a:moveTo>
                    <a:pt x="1" y="1"/>
                  </a:moveTo>
                  <a:lnTo>
                    <a:pt x="1" y="6181"/>
                  </a:lnTo>
                  <a:cubicBezTo>
                    <a:pt x="1700" y="6181"/>
                    <a:pt x="3094" y="4793"/>
                    <a:pt x="3094" y="3093"/>
                  </a:cubicBezTo>
                  <a:cubicBezTo>
                    <a:pt x="3094" y="1394"/>
                    <a:pt x="1700" y="1"/>
                    <a:pt x="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2"/>
            <p:cNvSpPr/>
            <p:nvPr/>
          </p:nvSpPr>
          <p:spPr>
            <a:xfrm>
              <a:off x="-1434357" y="2775874"/>
              <a:ext cx="28954" cy="231845"/>
            </a:xfrm>
            <a:custGeom>
              <a:rect b="b" l="l" r="r" t="t"/>
              <a:pathLst>
                <a:path extrusionOk="0" h="3299" w="412">
                  <a:moveTo>
                    <a:pt x="206" y="0"/>
                  </a:moveTo>
                  <a:cubicBezTo>
                    <a:pt x="92" y="0"/>
                    <a:pt x="0" y="92"/>
                    <a:pt x="0" y="206"/>
                  </a:cubicBezTo>
                  <a:lnTo>
                    <a:pt x="0" y="3093"/>
                  </a:lnTo>
                  <a:cubicBezTo>
                    <a:pt x="0" y="3207"/>
                    <a:pt x="92" y="3299"/>
                    <a:pt x="206" y="3299"/>
                  </a:cubicBezTo>
                  <a:cubicBezTo>
                    <a:pt x="320" y="3299"/>
                    <a:pt x="411" y="3207"/>
                    <a:pt x="411" y="3093"/>
                  </a:cubicBezTo>
                  <a:lnTo>
                    <a:pt x="411" y="206"/>
                  </a:lnTo>
                  <a:cubicBezTo>
                    <a:pt x="411" y="92"/>
                    <a:pt x="320" y="0"/>
                    <a:pt x="20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2"/>
            <p:cNvSpPr/>
            <p:nvPr/>
          </p:nvSpPr>
          <p:spPr>
            <a:xfrm>
              <a:off x="-1405473" y="3007652"/>
              <a:ext cx="231564" cy="28954"/>
            </a:xfrm>
            <a:custGeom>
              <a:rect b="b" l="l" r="r" t="t"/>
              <a:pathLst>
                <a:path extrusionOk="0" h="412" w="3295">
                  <a:moveTo>
                    <a:pt x="206" y="1"/>
                  </a:moveTo>
                  <a:cubicBezTo>
                    <a:pt x="92" y="1"/>
                    <a:pt x="0" y="92"/>
                    <a:pt x="0" y="206"/>
                  </a:cubicBezTo>
                  <a:cubicBezTo>
                    <a:pt x="0" y="316"/>
                    <a:pt x="92" y="412"/>
                    <a:pt x="206" y="412"/>
                  </a:cubicBezTo>
                  <a:lnTo>
                    <a:pt x="3093" y="412"/>
                  </a:lnTo>
                  <a:cubicBezTo>
                    <a:pt x="3203" y="412"/>
                    <a:pt x="3294" y="316"/>
                    <a:pt x="3294" y="206"/>
                  </a:cubicBezTo>
                  <a:cubicBezTo>
                    <a:pt x="3294" y="92"/>
                    <a:pt x="3203" y="1"/>
                    <a:pt x="30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2"/>
            <p:cNvSpPr/>
            <p:nvPr/>
          </p:nvSpPr>
          <p:spPr>
            <a:xfrm>
              <a:off x="-1434357" y="3036537"/>
              <a:ext cx="28954" cy="231564"/>
            </a:xfrm>
            <a:custGeom>
              <a:rect b="b" l="l" r="r" t="t"/>
              <a:pathLst>
                <a:path extrusionOk="0" h="3295" w="412">
                  <a:moveTo>
                    <a:pt x="206" y="1"/>
                  </a:moveTo>
                  <a:cubicBezTo>
                    <a:pt x="92" y="1"/>
                    <a:pt x="0" y="88"/>
                    <a:pt x="0" y="202"/>
                  </a:cubicBezTo>
                  <a:lnTo>
                    <a:pt x="0" y="3089"/>
                  </a:lnTo>
                  <a:cubicBezTo>
                    <a:pt x="0" y="3203"/>
                    <a:pt x="92" y="3294"/>
                    <a:pt x="206" y="3294"/>
                  </a:cubicBezTo>
                  <a:cubicBezTo>
                    <a:pt x="320" y="3294"/>
                    <a:pt x="411" y="3203"/>
                    <a:pt x="411" y="3089"/>
                  </a:cubicBezTo>
                  <a:lnTo>
                    <a:pt x="411" y="202"/>
                  </a:lnTo>
                  <a:cubicBezTo>
                    <a:pt x="411" y="88"/>
                    <a:pt x="320" y="1"/>
                    <a:pt x="2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2"/>
            <p:cNvSpPr/>
            <p:nvPr/>
          </p:nvSpPr>
          <p:spPr>
            <a:xfrm>
              <a:off x="-1666133" y="3007652"/>
              <a:ext cx="231845" cy="28954"/>
            </a:xfrm>
            <a:custGeom>
              <a:rect b="b" l="l" r="r" t="t"/>
              <a:pathLst>
                <a:path extrusionOk="0" h="412" w="3299">
                  <a:moveTo>
                    <a:pt x="206" y="1"/>
                  </a:moveTo>
                  <a:cubicBezTo>
                    <a:pt x="91" y="1"/>
                    <a:pt x="0" y="92"/>
                    <a:pt x="0" y="206"/>
                  </a:cubicBezTo>
                  <a:cubicBezTo>
                    <a:pt x="0" y="316"/>
                    <a:pt x="91" y="412"/>
                    <a:pt x="206" y="412"/>
                  </a:cubicBezTo>
                  <a:lnTo>
                    <a:pt x="3093" y="412"/>
                  </a:lnTo>
                  <a:cubicBezTo>
                    <a:pt x="3207" y="412"/>
                    <a:pt x="3298" y="316"/>
                    <a:pt x="3298" y="206"/>
                  </a:cubicBezTo>
                  <a:cubicBezTo>
                    <a:pt x="3298" y="92"/>
                    <a:pt x="3207" y="1"/>
                    <a:pt x="30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2"/>
            <p:cNvSpPr/>
            <p:nvPr/>
          </p:nvSpPr>
          <p:spPr>
            <a:xfrm>
              <a:off x="-1492828" y="3122909"/>
              <a:ext cx="145826" cy="31906"/>
            </a:xfrm>
            <a:custGeom>
              <a:rect b="b" l="l" r="r" t="t"/>
              <a:pathLst>
                <a:path extrusionOk="0" h="454" w="2075">
                  <a:moveTo>
                    <a:pt x="1038" y="1"/>
                  </a:moveTo>
                  <a:cubicBezTo>
                    <a:pt x="755" y="1"/>
                    <a:pt x="471" y="19"/>
                    <a:pt x="193" y="42"/>
                  </a:cubicBezTo>
                  <a:cubicBezTo>
                    <a:pt x="83" y="55"/>
                    <a:pt x="1" y="156"/>
                    <a:pt x="10" y="266"/>
                  </a:cubicBezTo>
                  <a:cubicBezTo>
                    <a:pt x="19" y="378"/>
                    <a:pt x="109" y="454"/>
                    <a:pt x="220" y="454"/>
                  </a:cubicBezTo>
                  <a:cubicBezTo>
                    <a:pt x="226" y="454"/>
                    <a:pt x="232" y="453"/>
                    <a:pt x="238" y="453"/>
                  </a:cubicBezTo>
                  <a:cubicBezTo>
                    <a:pt x="503" y="425"/>
                    <a:pt x="773" y="412"/>
                    <a:pt x="1038" y="412"/>
                  </a:cubicBezTo>
                  <a:cubicBezTo>
                    <a:pt x="1303" y="412"/>
                    <a:pt x="1572" y="425"/>
                    <a:pt x="1837" y="453"/>
                  </a:cubicBezTo>
                  <a:lnTo>
                    <a:pt x="1860" y="453"/>
                  </a:lnTo>
                  <a:cubicBezTo>
                    <a:pt x="1965" y="453"/>
                    <a:pt x="2057" y="375"/>
                    <a:pt x="2061" y="266"/>
                  </a:cubicBezTo>
                  <a:cubicBezTo>
                    <a:pt x="2075" y="156"/>
                    <a:pt x="1993" y="55"/>
                    <a:pt x="1883" y="42"/>
                  </a:cubicBezTo>
                  <a:cubicBezTo>
                    <a:pt x="1604" y="19"/>
                    <a:pt x="1321" y="1"/>
                    <a:pt x="103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2"/>
            <p:cNvSpPr/>
            <p:nvPr/>
          </p:nvSpPr>
          <p:spPr>
            <a:xfrm>
              <a:off x="-1322615" y="3134505"/>
              <a:ext cx="98248" cy="48491"/>
            </a:xfrm>
            <a:custGeom>
              <a:rect b="b" l="l" r="r" t="t"/>
              <a:pathLst>
                <a:path extrusionOk="0" h="690" w="1398">
                  <a:moveTo>
                    <a:pt x="223" y="0"/>
                  </a:moveTo>
                  <a:cubicBezTo>
                    <a:pt x="128" y="0"/>
                    <a:pt x="43" y="65"/>
                    <a:pt x="23" y="165"/>
                  </a:cubicBezTo>
                  <a:cubicBezTo>
                    <a:pt x="0" y="274"/>
                    <a:pt x="69" y="384"/>
                    <a:pt x="178" y="407"/>
                  </a:cubicBezTo>
                  <a:cubicBezTo>
                    <a:pt x="512" y="475"/>
                    <a:pt x="822" y="567"/>
                    <a:pt x="1087" y="672"/>
                  </a:cubicBezTo>
                  <a:cubicBezTo>
                    <a:pt x="1115" y="685"/>
                    <a:pt x="1142" y="690"/>
                    <a:pt x="1165" y="690"/>
                  </a:cubicBezTo>
                  <a:cubicBezTo>
                    <a:pt x="1247" y="690"/>
                    <a:pt x="1325" y="640"/>
                    <a:pt x="1357" y="562"/>
                  </a:cubicBezTo>
                  <a:cubicBezTo>
                    <a:pt x="1398" y="457"/>
                    <a:pt x="1348" y="338"/>
                    <a:pt x="1243" y="292"/>
                  </a:cubicBezTo>
                  <a:cubicBezTo>
                    <a:pt x="959" y="178"/>
                    <a:pt x="617" y="78"/>
                    <a:pt x="265" y="5"/>
                  </a:cubicBezTo>
                  <a:cubicBezTo>
                    <a:pt x="251" y="2"/>
                    <a:pt x="237" y="0"/>
                    <a:pt x="22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2"/>
            <p:cNvSpPr/>
            <p:nvPr/>
          </p:nvSpPr>
          <p:spPr>
            <a:xfrm>
              <a:off x="-1614479" y="3134505"/>
              <a:ext cx="97334" cy="48491"/>
            </a:xfrm>
            <a:custGeom>
              <a:rect b="b" l="l" r="r" t="t"/>
              <a:pathLst>
                <a:path extrusionOk="0" h="690" w="1385">
                  <a:moveTo>
                    <a:pt x="1162" y="0"/>
                  </a:moveTo>
                  <a:cubicBezTo>
                    <a:pt x="1148" y="0"/>
                    <a:pt x="1134" y="2"/>
                    <a:pt x="1120" y="5"/>
                  </a:cubicBezTo>
                  <a:cubicBezTo>
                    <a:pt x="763" y="78"/>
                    <a:pt x="439" y="178"/>
                    <a:pt x="156" y="292"/>
                  </a:cubicBezTo>
                  <a:cubicBezTo>
                    <a:pt x="51" y="338"/>
                    <a:pt x="1" y="457"/>
                    <a:pt x="42" y="562"/>
                  </a:cubicBezTo>
                  <a:cubicBezTo>
                    <a:pt x="74" y="640"/>
                    <a:pt x="151" y="690"/>
                    <a:pt x="233" y="690"/>
                  </a:cubicBezTo>
                  <a:cubicBezTo>
                    <a:pt x="256" y="690"/>
                    <a:pt x="284" y="685"/>
                    <a:pt x="311" y="672"/>
                  </a:cubicBezTo>
                  <a:cubicBezTo>
                    <a:pt x="572" y="567"/>
                    <a:pt x="873" y="475"/>
                    <a:pt x="1202" y="407"/>
                  </a:cubicBezTo>
                  <a:cubicBezTo>
                    <a:pt x="1316" y="384"/>
                    <a:pt x="1385" y="274"/>
                    <a:pt x="1362" y="165"/>
                  </a:cubicBezTo>
                  <a:cubicBezTo>
                    <a:pt x="1342" y="65"/>
                    <a:pt x="1256" y="0"/>
                    <a:pt x="11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2"/>
            <p:cNvSpPr/>
            <p:nvPr/>
          </p:nvSpPr>
          <p:spPr>
            <a:xfrm>
              <a:off x="-1614479" y="2861052"/>
              <a:ext cx="97334" cy="48421"/>
            </a:xfrm>
            <a:custGeom>
              <a:rect b="b" l="l" r="r" t="t"/>
              <a:pathLst>
                <a:path extrusionOk="0" h="689" w="1385">
                  <a:moveTo>
                    <a:pt x="230" y="0"/>
                  </a:moveTo>
                  <a:cubicBezTo>
                    <a:pt x="149" y="0"/>
                    <a:pt x="72" y="48"/>
                    <a:pt x="42" y="127"/>
                  </a:cubicBezTo>
                  <a:cubicBezTo>
                    <a:pt x="1" y="232"/>
                    <a:pt x="51" y="355"/>
                    <a:pt x="156" y="396"/>
                  </a:cubicBezTo>
                  <a:cubicBezTo>
                    <a:pt x="439" y="515"/>
                    <a:pt x="763" y="611"/>
                    <a:pt x="1120" y="684"/>
                  </a:cubicBezTo>
                  <a:cubicBezTo>
                    <a:pt x="1133" y="689"/>
                    <a:pt x="1147" y="689"/>
                    <a:pt x="1161" y="689"/>
                  </a:cubicBezTo>
                  <a:cubicBezTo>
                    <a:pt x="1257" y="689"/>
                    <a:pt x="1339" y="625"/>
                    <a:pt x="1362" y="529"/>
                  </a:cubicBezTo>
                  <a:cubicBezTo>
                    <a:pt x="1385" y="415"/>
                    <a:pt x="1316" y="310"/>
                    <a:pt x="1202" y="282"/>
                  </a:cubicBezTo>
                  <a:cubicBezTo>
                    <a:pt x="873" y="214"/>
                    <a:pt x="572" y="127"/>
                    <a:pt x="311" y="17"/>
                  </a:cubicBezTo>
                  <a:cubicBezTo>
                    <a:pt x="285" y="6"/>
                    <a:pt x="257" y="0"/>
                    <a:pt x="23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2"/>
            <p:cNvSpPr/>
            <p:nvPr/>
          </p:nvSpPr>
          <p:spPr>
            <a:xfrm>
              <a:off x="-1322615" y="2861052"/>
              <a:ext cx="98248" cy="48421"/>
            </a:xfrm>
            <a:custGeom>
              <a:rect b="b" l="l" r="r" t="t"/>
              <a:pathLst>
                <a:path extrusionOk="0" h="689" w="1398">
                  <a:moveTo>
                    <a:pt x="1168" y="0"/>
                  </a:moveTo>
                  <a:cubicBezTo>
                    <a:pt x="1141" y="0"/>
                    <a:pt x="1114" y="6"/>
                    <a:pt x="1087" y="17"/>
                  </a:cubicBezTo>
                  <a:cubicBezTo>
                    <a:pt x="822" y="122"/>
                    <a:pt x="512" y="214"/>
                    <a:pt x="178" y="282"/>
                  </a:cubicBezTo>
                  <a:cubicBezTo>
                    <a:pt x="69" y="310"/>
                    <a:pt x="0" y="415"/>
                    <a:pt x="23" y="529"/>
                  </a:cubicBezTo>
                  <a:cubicBezTo>
                    <a:pt x="41" y="625"/>
                    <a:pt x="128" y="689"/>
                    <a:pt x="224" y="689"/>
                  </a:cubicBezTo>
                  <a:cubicBezTo>
                    <a:pt x="238" y="689"/>
                    <a:pt x="251" y="689"/>
                    <a:pt x="265" y="684"/>
                  </a:cubicBezTo>
                  <a:cubicBezTo>
                    <a:pt x="617" y="611"/>
                    <a:pt x="959" y="515"/>
                    <a:pt x="1243" y="396"/>
                  </a:cubicBezTo>
                  <a:cubicBezTo>
                    <a:pt x="1348" y="355"/>
                    <a:pt x="1398" y="232"/>
                    <a:pt x="1357" y="127"/>
                  </a:cubicBezTo>
                  <a:cubicBezTo>
                    <a:pt x="1323" y="48"/>
                    <a:pt x="1247" y="0"/>
                    <a:pt x="116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2"/>
            <p:cNvSpPr/>
            <p:nvPr/>
          </p:nvSpPr>
          <p:spPr>
            <a:xfrm>
              <a:off x="-1492828" y="2889163"/>
              <a:ext cx="145826" cy="31906"/>
            </a:xfrm>
            <a:custGeom>
              <a:rect b="b" l="l" r="r" t="t"/>
              <a:pathLst>
                <a:path extrusionOk="0" h="454" w="2075">
                  <a:moveTo>
                    <a:pt x="1855" y="0"/>
                  </a:moveTo>
                  <a:cubicBezTo>
                    <a:pt x="1849" y="0"/>
                    <a:pt x="1843" y="0"/>
                    <a:pt x="1837" y="1"/>
                  </a:cubicBezTo>
                  <a:cubicBezTo>
                    <a:pt x="1572" y="28"/>
                    <a:pt x="1303" y="42"/>
                    <a:pt x="1038" y="42"/>
                  </a:cubicBezTo>
                  <a:cubicBezTo>
                    <a:pt x="773" y="42"/>
                    <a:pt x="503" y="28"/>
                    <a:pt x="238" y="1"/>
                  </a:cubicBezTo>
                  <a:cubicBezTo>
                    <a:pt x="235" y="1"/>
                    <a:pt x="232" y="1"/>
                    <a:pt x="229" y="1"/>
                  </a:cubicBezTo>
                  <a:cubicBezTo>
                    <a:pt x="119" y="1"/>
                    <a:pt x="23" y="77"/>
                    <a:pt x="10" y="188"/>
                  </a:cubicBezTo>
                  <a:cubicBezTo>
                    <a:pt x="1" y="298"/>
                    <a:pt x="83" y="403"/>
                    <a:pt x="193" y="412"/>
                  </a:cubicBezTo>
                  <a:cubicBezTo>
                    <a:pt x="471" y="440"/>
                    <a:pt x="755" y="453"/>
                    <a:pt x="1038" y="453"/>
                  </a:cubicBezTo>
                  <a:cubicBezTo>
                    <a:pt x="1321" y="453"/>
                    <a:pt x="1604" y="440"/>
                    <a:pt x="1883" y="412"/>
                  </a:cubicBezTo>
                  <a:cubicBezTo>
                    <a:pt x="1993" y="403"/>
                    <a:pt x="2075" y="298"/>
                    <a:pt x="2061" y="188"/>
                  </a:cubicBezTo>
                  <a:cubicBezTo>
                    <a:pt x="2052" y="80"/>
                    <a:pt x="1961" y="0"/>
                    <a:pt x="185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2"/>
            <p:cNvSpPr/>
            <p:nvPr/>
          </p:nvSpPr>
          <p:spPr>
            <a:xfrm>
              <a:off x="-1549612" y="2775874"/>
              <a:ext cx="259465" cy="492224"/>
            </a:xfrm>
            <a:custGeom>
              <a:rect b="b" l="l" r="r" t="t"/>
              <a:pathLst>
                <a:path extrusionOk="0" h="7004" w="3692">
                  <a:moveTo>
                    <a:pt x="1846" y="412"/>
                  </a:moveTo>
                  <a:cubicBezTo>
                    <a:pt x="2627" y="412"/>
                    <a:pt x="3280" y="1832"/>
                    <a:pt x="3280" y="3504"/>
                  </a:cubicBezTo>
                  <a:cubicBezTo>
                    <a:pt x="3280" y="5172"/>
                    <a:pt x="2627" y="6592"/>
                    <a:pt x="1846" y="6592"/>
                  </a:cubicBezTo>
                  <a:cubicBezTo>
                    <a:pt x="1065" y="6592"/>
                    <a:pt x="407" y="5172"/>
                    <a:pt x="407" y="3504"/>
                  </a:cubicBezTo>
                  <a:cubicBezTo>
                    <a:pt x="407" y="1832"/>
                    <a:pt x="1065" y="412"/>
                    <a:pt x="1846" y="412"/>
                  </a:cubicBezTo>
                  <a:close/>
                  <a:moveTo>
                    <a:pt x="1846" y="0"/>
                  </a:moveTo>
                  <a:cubicBezTo>
                    <a:pt x="813" y="0"/>
                    <a:pt x="0" y="1544"/>
                    <a:pt x="0" y="3504"/>
                  </a:cubicBezTo>
                  <a:cubicBezTo>
                    <a:pt x="0" y="5459"/>
                    <a:pt x="813" y="7003"/>
                    <a:pt x="1846" y="7003"/>
                  </a:cubicBezTo>
                  <a:cubicBezTo>
                    <a:pt x="2878" y="7003"/>
                    <a:pt x="3691" y="5459"/>
                    <a:pt x="3691" y="3504"/>
                  </a:cubicBezTo>
                  <a:cubicBezTo>
                    <a:pt x="3691" y="1544"/>
                    <a:pt x="2878" y="0"/>
                    <a:pt x="184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2"/>
            <p:cNvSpPr/>
            <p:nvPr/>
          </p:nvSpPr>
          <p:spPr>
            <a:xfrm>
              <a:off x="-1419950" y="2889163"/>
              <a:ext cx="72948" cy="31906"/>
            </a:xfrm>
            <a:custGeom>
              <a:rect b="b" l="l" r="r" t="t"/>
              <a:pathLst>
                <a:path extrusionOk="0" h="454" w="1038">
                  <a:moveTo>
                    <a:pt x="818" y="0"/>
                  </a:moveTo>
                  <a:cubicBezTo>
                    <a:pt x="812" y="0"/>
                    <a:pt x="806" y="0"/>
                    <a:pt x="800" y="1"/>
                  </a:cubicBezTo>
                  <a:cubicBezTo>
                    <a:pt x="535" y="28"/>
                    <a:pt x="266" y="42"/>
                    <a:pt x="1" y="42"/>
                  </a:cubicBezTo>
                  <a:lnTo>
                    <a:pt x="1" y="453"/>
                  </a:lnTo>
                  <a:cubicBezTo>
                    <a:pt x="284" y="453"/>
                    <a:pt x="567" y="440"/>
                    <a:pt x="846" y="412"/>
                  </a:cubicBezTo>
                  <a:cubicBezTo>
                    <a:pt x="956" y="403"/>
                    <a:pt x="1038" y="298"/>
                    <a:pt x="1024" y="188"/>
                  </a:cubicBezTo>
                  <a:cubicBezTo>
                    <a:pt x="1015" y="80"/>
                    <a:pt x="924" y="0"/>
                    <a:pt x="81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2"/>
            <p:cNvSpPr/>
            <p:nvPr/>
          </p:nvSpPr>
          <p:spPr>
            <a:xfrm>
              <a:off x="-1419950" y="3122909"/>
              <a:ext cx="72948" cy="31836"/>
            </a:xfrm>
            <a:custGeom>
              <a:rect b="b" l="l" r="r" t="t"/>
              <a:pathLst>
                <a:path extrusionOk="0" h="453" w="1038">
                  <a:moveTo>
                    <a:pt x="1" y="1"/>
                  </a:moveTo>
                  <a:lnTo>
                    <a:pt x="1" y="412"/>
                  </a:lnTo>
                  <a:cubicBezTo>
                    <a:pt x="266" y="412"/>
                    <a:pt x="535" y="425"/>
                    <a:pt x="800" y="453"/>
                  </a:cubicBezTo>
                  <a:lnTo>
                    <a:pt x="823" y="453"/>
                  </a:lnTo>
                  <a:cubicBezTo>
                    <a:pt x="928" y="453"/>
                    <a:pt x="1020" y="375"/>
                    <a:pt x="1024" y="266"/>
                  </a:cubicBezTo>
                  <a:cubicBezTo>
                    <a:pt x="1038" y="156"/>
                    <a:pt x="956" y="55"/>
                    <a:pt x="846" y="42"/>
                  </a:cubicBezTo>
                  <a:cubicBezTo>
                    <a:pt x="567" y="19"/>
                    <a:pt x="284" y="1"/>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2"/>
            <p:cNvSpPr/>
            <p:nvPr/>
          </p:nvSpPr>
          <p:spPr>
            <a:xfrm>
              <a:off x="-1463241" y="2978768"/>
              <a:ext cx="86722" cy="86441"/>
            </a:xfrm>
            <a:custGeom>
              <a:rect b="b" l="l" r="r" t="t"/>
              <a:pathLst>
                <a:path extrusionOk="0" h="1230" w="1234">
                  <a:moveTo>
                    <a:pt x="617" y="0"/>
                  </a:moveTo>
                  <a:cubicBezTo>
                    <a:pt x="274" y="0"/>
                    <a:pt x="0" y="275"/>
                    <a:pt x="0" y="617"/>
                  </a:cubicBezTo>
                  <a:cubicBezTo>
                    <a:pt x="0" y="955"/>
                    <a:pt x="274" y="1229"/>
                    <a:pt x="617" y="1229"/>
                  </a:cubicBezTo>
                  <a:cubicBezTo>
                    <a:pt x="955" y="1229"/>
                    <a:pt x="1234" y="955"/>
                    <a:pt x="1234" y="617"/>
                  </a:cubicBezTo>
                  <a:cubicBezTo>
                    <a:pt x="1234" y="275"/>
                    <a:pt x="955" y="0"/>
                    <a:pt x="61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2"/>
            <p:cNvSpPr/>
            <p:nvPr/>
          </p:nvSpPr>
          <p:spPr>
            <a:xfrm>
              <a:off x="-1434357" y="3007652"/>
              <a:ext cx="28954" cy="28954"/>
            </a:xfrm>
            <a:custGeom>
              <a:rect b="b" l="l" r="r" t="t"/>
              <a:pathLst>
                <a:path extrusionOk="0" h="412" w="412">
                  <a:moveTo>
                    <a:pt x="206" y="1"/>
                  </a:moveTo>
                  <a:cubicBezTo>
                    <a:pt x="92" y="1"/>
                    <a:pt x="0" y="92"/>
                    <a:pt x="0" y="206"/>
                  </a:cubicBezTo>
                  <a:cubicBezTo>
                    <a:pt x="0" y="316"/>
                    <a:pt x="92" y="412"/>
                    <a:pt x="206" y="412"/>
                  </a:cubicBezTo>
                  <a:cubicBezTo>
                    <a:pt x="320" y="412"/>
                    <a:pt x="411" y="316"/>
                    <a:pt x="411" y="206"/>
                  </a:cubicBezTo>
                  <a:cubicBezTo>
                    <a:pt x="411" y="92"/>
                    <a:pt x="320" y="1"/>
                    <a:pt x="20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2"/>
            <p:cNvSpPr/>
            <p:nvPr/>
          </p:nvSpPr>
          <p:spPr>
            <a:xfrm>
              <a:off x="-1376589" y="3094025"/>
              <a:ext cx="86441" cy="86722"/>
            </a:xfrm>
            <a:custGeom>
              <a:rect b="b" l="l" r="r" t="t"/>
              <a:pathLst>
                <a:path extrusionOk="0" h="1234" w="1230">
                  <a:moveTo>
                    <a:pt x="613" y="0"/>
                  </a:moveTo>
                  <a:cubicBezTo>
                    <a:pt x="275" y="0"/>
                    <a:pt x="1" y="279"/>
                    <a:pt x="1" y="617"/>
                  </a:cubicBezTo>
                  <a:cubicBezTo>
                    <a:pt x="1" y="955"/>
                    <a:pt x="275" y="1234"/>
                    <a:pt x="613" y="1234"/>
                  </a:cubicBezTo>
                  <a:cubicBezTo>
                    <a:pt x="955" y="1234"/>
                    <a:pt x="1229" y="955"/>
                    <a:pt x="1229" y="617"/>
                  </a:cubicBezTo>
                  <a:cubicBezTo>
                    <a:pt x="1229" y="279"/>
                    <a:pt x="955" y="0"/>
                    <a:pt x="61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2"/>
            <p:cNvSpPr/>
            <p:nvPr/>
          </p:nvSpPr>
          <p:spPr>
            <a:xfrm>
              <a:off x="-1347704" y="3122909"/>
              <a:ext cx="28673" cy="28954"/>
            </a:xfrm>
            <a:custGeom>
              <a:rect b="b" l="l" r="r" t="t"/>
              <a:pathLst>
                <a:path extrusionOk="0" h="412" w="408">
                  <a:moveTo>
                    <a:pt x="202" y="1"/>
                  </a:moveTo>
                  <a:cubicBezTo>
                    <a:pt x="92" y="1"/>
                    <a:pt x="1" y="92"/>
                    <a:pt x="1" y="206"/>
                  </a:cubicBezTo>
                  <a:cubicBezTo>
                    <a:pt x="1" y="320"/>
                    <a:pt x="92" y="412"/>
                    <a:pt x="202" y="412"/>
                  </a:cubicBezTo>
                  <a:cubicBezTo>
                    <a:pt x="316" y="412"/>
                    <a:pt x="407" y="320"/>
                    <a:pt x="407" y="206"/>
                  </a:cubicBezTo>
                  <a:cubicBezTo>
                    <a:pt x="407" y="92"/>
                    <a:pt x="316" y="1"/>
                    <a:pt x="20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2"/>
            <p:cNvSpPr/>
            <p:nvPr/>
          </p:nvSpPr>
          <p:spPr>
            <a:xfrm>
              <a:off x="-1376589" y="2863511"/>
              <a:ext cx="86441" cy="86441"/>
            </a:xfrm>
            <a:custGeom>
              <a:rect b="b" l="l" r="r" t="t"/>
              <a:pathLst>
                <a:path extrusionOk="0" h="1230" w="1230">
                  <a:moveTo>
                    <a:pt x="613" y="1"/>
                  </a:moveTo>
                  <a:cubicBezTo>
                    <a:pt x="275" y="1"/>
                    <a:pt x="1" y="275"/>
                    <a:pt x="1" y="613"/>
                  </a:cubicBezTo>
                  <a:cubicBezTo>
                    <a:pt x="1" y="955"/>
                    <a:pt x="275" y="1229"/>
                    <a:pt x="613" y="1229"/>
                  </a:cubicBezTo>
                  <a:cubicBezTo>
                    <a:pt x="955" y="1229"/>
                    <a:pt x="1229" y="955"/>
                    <a:pt x="1229" y="613"/>
                  </a:cubicBezTo>
                  <a:cubicBezTo>
                    <a:pt x="1229" y="275"/>
                    <a:pt x="955" y="1"/>
                    <a:pt x="61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2"/>
            <p:cNvSpPr/>
            <p:nvPr/>
          </p:nvSpPr>
          <p:spPr>
            <a:xfrm>
              <a:off x="-1347704" y="2892115"/>
              <a:ext cx="28673" cy="28954"/>
            </a:xfrm>
            <a:custGeom>
              <a:rect b="b" l="l" r="r" t="t"/>
              <a:pathLst>
                <a:path extrusionOk="0" h="412" w="408">
                  <a:moveTo>
                    <a:pt x="202" y="0"/>
                  </a:moveTo>
                  <a:cubicBezTo>
                    <a:pt x="92" y="0"/>
                    <a:pt x="1" y="96"/>
                    <a:pt x="1" y="206"/>
                  </a:cubicBezTo>
                  <a:cubicBezTo>
                    <a:pt x="1" y="320"/>
                    <a:pt x="92" y="411"/>
                    <a:pt x="202" y="411"/>
                  </a:cubicBezTo>
                  <a:cubicBezTo>
                    <a:pt x="316" y="411"/>
                    <a:pt x="407" y="320"/>
                    <a:pt x="407" y="206"/>
                  </a:cubicBezTo>
                  <a:cubicBezTo>
                    <a:pt x="407" y="96"/>
                    <a:pt x="316" y="0"/>
                    <a:pt x="20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2"/>
            <p:cNvSpPr/>
            <p:nvPr/>
          </p:nvSpPr>
          <p:spPr>
            <a:xfrm>
              <a:off x="-1549612" y="2863511"/>
              <a:ext cx="86441" cy="86441"/>
            </a:xfrm>
            <a:custGeom>
              <a:rect b="b" l="l" r="r" t="t"/>
              <a:pathLst>
                <a:path extrusionOk="0" h="1230" w="1230">
                  <a:moveTo>
                    <a:pt x="612" y="1"/>
                  </a:moveTo>
                  <a:cubicBezTo>
                    <a:pt x="274" y="1"/>
                    <a:pt x="0" y="275"/>
                    <a:pt x="0" y="613"/>
                  </a:cubicBezTo>
                  <a:cubicBezTo>
                    <a:pt x="0" y="955"/>
                    <a:pt x="274" y="1229"/>
                    <a:pt x="612" y="1229"/>
                  </a:cubicBezTo>
                  <a:cubicBezTo>
                    <a:pt x="955" y="1229"/>
                    <a:pt x="1229" y="955"/>
                    <a:pt x="1229" y="613"/>
                  </a:cubicBezTo>
                  <a:cubicBezTo>
                    <a:pt x="1229" y="275"/>
                    <a:pt x="955" y="1"/>
                    <a:pt x="61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22"/>
            <p:cNvSpPr/>
            <p:nvPr/>
          </p:nvSpPr>
          <p:spPr>
            <a:xfrm>
              <a:off x="-1521080" y="2892115"/>
              <a:ext cx="28954" cy="28954"/>
            </a:xfrm>
            <a:custGeom>
              <a:rect b="b" l="l" r="r" t="t"/>
              <a:pathLst>
                <a:path extrusionOk="0" h="412" w="412">
                  <a:moveTo>
                    <a:pt x="206" y="0"/>
                  </a:moveTo>
                  <a:cubicBezTo>
                    <a:pt x="97" y="0"/>
                    <a:pt x="1" y="96"/>
                    <a:pt x="1" y="206"/>
                  </a:cubicBezTo>
                  <a:cubicBezTo>
                    <a:pt x="1" y="320"/>
                    <a:pt x="97" y="411"/>
                    <a:pt x="206" y="411"/>
                  </a:cubicBezTo>
                  <a:cubicBezTo>
                    <a:pt x="321" y="411"/>
                    <a:pt x="412" y="320"/>
                    <a:pt x="412" y="206"/>
                  </a:cubicBezTo>
                  <a:cubicBezTo>
                    <a:pt x="412" y="96"/>
                    <a:pt x="321" y="0"/>
                    <a:pt x="20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2"/>
            <p:cNvSpPr/>
            <p:nvPr/>
          </p:nvSpPr>
          <p:spPr>
            <a:xfrm>
              <a:off x="-1549612" y="3094025"/>
              <a:ext cx="86441" cy="86722"/>
            </a:xfrm>
            <a:custGeom>
              <a:rect b="b" l="l" r="r" t="t"/>
              <a:pathLst>
                <a:path extrusionOk="0" h="1234" w="1230">
                  <a:moveTo>
                    <a:pt x="612" y="0"/>
                  </a:moveTo>
                  <a:cubicBezTo>
                    <a:pt x="274" y="0"/>
                    <a:pt x="0" y="279"/>
                    <a:pt x="0" y="617"/>
                  </a:cubicBezTo>
                  <a:cubicBezTo>
                    <a:pt x="0" y="955"/>
                    <a:pt x="274" y="1234"/>
                    <a:pt x="612" y="1234"/>
                  </a:cubicBezTo>
                  <a:cubicBezTo>
                    <a:pt x="955" y="1234"/>
                    <a:pt x="1229" y="955"/>
                    <a:pt x="1229" y="617"/>
                  </a:cubicBezTo>
                  <a:cubicBezTo>
                    <a:pt x="1229" y="279"/>
                    <a:pt x="955" y="0"/>
                    <a:pt x="61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2"/>
            <p:cNvSpPr/>
            <p:nvPr/>
          </p:nvSpPr>
          <p:spPr>
            <a:xfrm>
              <a:off x="-1521080" y="3122909"/>
              <a:ext cx="28954" cy="28954"/>
            </a:xfrm>
            <a:custGeom>
              <a:rect b="b" l="l" r="r" t="t"/>
              <a:pathLst>
                <a:path extrusionOk="0" h="412" w="412">
                  <a:moveTo>
                    <a:pt x="206" y="1"/>
                  </a:moveTo>
                  <a:cubicBezTo>
                    <a:pt x="97" y="1"/>
                    <a:pt x="1" y="92"/>
                    <a:pt x="1" y="206"/>
                  </a:cubicBezTo>
                  <a:cubicBezTo>
                    <a:pt x="1" y="320"/>
                    <a:pt x="97" y="412"/>
                    <a:pt x="206" y="412"/>
                  </a:cubicBezTo>
                  <a:cubicBezTo>
                    <a:pt x="321" y="412"/>
                    <a:pt x="412" y="320"/>
                    <a:pt x="412" y="206"/>
                  </a:cubicBezTo>
                  <a:cubicBezTo>
                    <a:pt x="412" y="92"/>
                    <a:pt x="321" y="1"/>
                    <a:pt x="20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7" name="Google Shape;647;p22"/>
          <p:cNvGrpSpPr/>
          <p:nvPr/>
        </p:nvGrpSpPr>
        <p:grpSpPr>
          <a:xfrm>
            <a:off x="6254603" y="1971047"/>
            <a:ext cx="492225" cy="492229"/>
            <a:chOff x="-1088309" y="2745022"/>
            <a:chExt cx="492225" cy="492229"/>
          </a:xfrm>
        </p:grpSpPr>
        <p:sp>
          <p:nvSpPr>
            <p:cNvPr id="648" name="Google Shape;648;p22"/>
            <p:cNvSpPr/>
            <p:nvPr/>
          </p:nvSpPr>
          <p:spPr>
            <a:xfrm>
              <a:off x="-856463" y="2803775"/>
              <a:ext cx="28954" cy="173164"/>
            </a:xfrm>
            <a:custGeom>
              <a:rect b="b" l="l" r="r" t="t"/>
              <a:pathLst>
                <a:path extrusionOk="0" h="2464" w="412">
                  <a:moveTo>
                    <a:pt x="0" y="1"/>
                  </a:moveTo>
                  <a:lnTo>
                    <a:pt x="0" y="2463"/>
                  </a:lnTo>
                  <a:lnTo>
                    <a:pt x="411" y="2463"/>
                  </a:lnTo>
                  <a:lnTo>
                    <a:pt x="41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2"/>
            <p:cNvSpPr/>
            <p:nvPr/>
          </p:nvSpPr>
          <p:spPr>
            <a:xfrm>
              <a:off x="-1088309" y="2890006"/>
              <a:ext cx="173164" cy="144701"/>
            </a:xfrm>
            <a:custGeom>
              <a:rect b="b" l="l" r="r" t="t"/>
              <a:pathLst>
                <a:path extrusionOk="0" h="2059" w="2464">
                  <a:moveTo>
                    <a:pt x="1227" y="0"/>
                  </a:moveTo>
                  <a:cubicBezTo>
                    <a:pt x="1162" y="0"/>
                    <a:pt x="1111" y="46"/>
                    <a:pt x="1074" y="99"/>
                  </a:cubicBezTo>
                  <a:lnTo>
                    <a:pt x="1" y="1647"/>
                  </a:lnTo>
                  <a:lnTo>
                    <a:pt x="238" y="2058"/>
                  </a:lnTo>
                  <a:lnTo>
                    <a:pt x="485" y="1647"/>
                  </a:lnTo>
                  <a:lnTo>
                    <a:pt x="1248" y="597"/>
                  </a:lnTo>
                  <a:lnTo>
                    <a:pt x="1983" y="1647"/>
                  </a:lnTo>
                  <a:lnTo>
                    <a:pt x="2226" y="2058"/>
                  </a:lnTo>
                  <a:lnTo>
                    <a:pt x="2463" y="1647"/>
                  </a:lnTo>
                  <a:lnTo>
                    <a:pt x="1422" y="103"/>
                  </a:lnTo>
                  <a:cubicBezTo>
                    <a:pt x="1385" y="44"/>
                    <a:pt x="1321" y="7"/>
                    <a:pt x="1252" y="3"/>
                  </a:cubicBezTo>
                  <a:cubicBezTo>
                    <a:pt x="1244" y="1"/>
                    <a:pt x="1235" y="0"/>
                    <a:pt x="122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2"/>
            <p:cNvSpPr/>
            <p:nvPr/>
          </p:nvSpPr>
          <p:spPr>
            <a:xfrm>
              <a:off x="-1088309" y="3005755"/>
              <a:ext cx="173164" cy="115325"/>
            </a:xfrm>
            <a:custGeom>
              <a:rect b="b" l="l" r="r" t="t"/>
              <a:pathLst>
                <a:path extrusionOk="0" h="1641" w="2464">
                  <a:moveTo>
                    <a:pt x="1" y="0"/>
                  </a:moveTo>
                  <a:lnTo>
                    <a:pt x="1" y="411"/>
                  </a:lnTo>
                  <a:cubicBezTo>
                    <a:pt x="1" y="1087"/>
                    <a:pt x="554" y="1640"/>
                    <a:pt x="1234" y="1640"/>
                  </a:cubicBezTo>
                  <a:cubicBezTo>
                    <a:pt x="1910" y="1640"/>
                    <a:pt x="2463" y="1087"/>
                    <a:pt x="2463" y="411"/>
                  </a:cubicBezTo>
                  <a:lnTo>
                    <a:pt x="2463"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2"/>
            <p:cNvSpPr/>
            <p:nvPr/>
          </p:nvSpPr>
          <p:spPr>
            <a:xfrm>
              <a:off x="-769178" y="2890006"/>
              <a:ext cx="173093" cy="144701"/>
            </a:xfrm>
            <a:custGeom>
              <a:rect b="b" l="l" r="r" t="t"/>
              <a:pathLst>
                <a:path extrusionOk="0" h="2059" w="2463">
                  <a:moveTo>
                    <a:pt x="1227" y="0"/>
                  </a:moveTo>
                  <a:cubicBezTo>
                    <a:pt x="1162" y="0"/>
                    <a:pt x="1111" y="46"/>
                    <a:pt x="1079" y="99"/>
                  </a:cubicBezTo>
                  <a:lnTo>
                    <a:pt x="1" y="1647"/>
                  </a:lnTo>
                  <a:lnTo>
                    <a:pt x="243" y="2058"/>
                  </a:lnTo>
                  <a:lnTo>
                    <a:pt x="489" y="1647"/>
                  </a:lnTo>
                  <a:lnTo>
                    <a:pt x="1248" y="597"/>
                  </a:lnTo>
                  <a:lnTo>
                    <a:pt x="1983" y="1647"/>
                  </a:lnTo>
                  <a:lnTo>
                    <a:pt x="2225" y="2058"/>
                  </a:lnTo>
                  <a:lnTo>
                    <a:pt x="2463" y="1647"/>
                  </a:lnTo>
                  <a:lnTo>
                    <a:pt x="1426" y="103"/>
                  </a:lnTo>
                  <a:cubicBezTo>
                    <a:pt x="1389" y="44"/>
                    <a:pt x="1321" y="7"/>
                    <a:pt x="1252" y="3"/>
                  </a:cubicBezTo>
                  <a:cubicBezTo>
                    <a:pt x="1244" y="1"/>
                    <a:pt x="1235" y="0"/>
                    <a:pt x="122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2"/>
            <p:cNvSpPr/>
            <p:nvPr/>
          </p:nvSpPr>
          <p:spPr>
            <a:xfrm>
              <a:off x="-769178" y="3005755"/>
              <a:ext cx="173093" cy="115325"/>
            </a:xfrm>
            <a:custGeom>
              <a:rect b="b" l="l" r="r" t="t"/>
              <a:pathLst>
                <a:path extrusionOk="0" h="1641" w="2463">
                  <a:moveTo>
                    <a:pt x="1" y="0"/>
                  </a:moveTo>
                  <a:lnTo>
                    <a:pt x="1" y="411"/>
                  </a:lnTo>
                  <a:cubicBezTo>
                    <a:pt x="1" y="1087"/>
                    <a:pt x="553" y="1640"/>
                    <a:pt x="1234" y="1640"/>
                  </a:cubicBezTo>
                  <a:cubicBezTo>
                    <a:pt x="1915" y="1640"/>
                    <a:pt x="2463" y="1087"/>
                    <a:pt x="2463" y="411"/>
                  </a:cubicBezTo>
                  <a:lnTo>
                    <a:pt x="2463"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2"/>
            <p:cNvSpPr/>
            <p:nvPr/>
          </p:nvSpPr>
          <p:spPr>
            <a:xfrm>
              <a:off x="-870940" y="2947916"/>
              <a:ext cx="57557" cy="260800"/>
            </a:xfrm>
            <a:custGeom>
              <a:rect b="b" l="l" r="r" t="t"/>
              <a:pathLst>
                <a:path extrusionOk="0" h="3711" w="819">
                  <a:moveTo>
                    <a:pt x="206" y="1"/>
                  </a:moveTo>
                  <a:cubicBezTo>
                    <a:pt x="92" y="1"/>
                    <a:pt x="0" y="92"/>
                    <a:pt x="0" y="207"/>
                  </a:cubicBezTo>
                  <a:lnTo>
                    <a:pt x="0" y="3710"/>
                  </a:lnTo>
                  <a:lnTo>
                    <a:pt x="818" y="3710"/>
                  </a:lnTo>
                  <a:lnTo>
                    <a:pt x="818" y="207"/>
                  </a:lnTo>
                  <a:cubicBezTo>
                    <a:pt x="818" y="92"/>
                    <a:pt x="731" y="1"/>
                    <a:pt x="61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2"/>
            <p:cNvSpPr/>
            <p:nvPr/>
          </p:nvSpPr>
          <p:spPr>
            <a:xfrm>
              <a:off x="-885417" y="2745022"/>
              <a:ext cx="86441" cy="87706"/>
            </a:xfrm>
            <a:custGeom>
              <a:rect b="b" l="l" r="r" t="t"/>
              <a:pathLst>
                <a:path extrusionOk="0" h="1248" w="1230">
                  <a:moveTo>
                    <a:pt x="618" y="1"/>
                  </a:moveTo>
                  <a:cubicBezTo>
                    <a:pt x="275" y="1"/>
                    <a:pt x="1" y="289"/>
                    <a:pt x="1" y="631"/>
                  </a:cubicBezTo>
                  <a:cubicBezTo>
                    <a:pt x="1" y="974"/>
                    <a:pt x="275" y="1248"/>
                    <a:pt x="618" y="1248"/>
                  </a:cubicBezTo>
                  <a:cubicBezTo>
                    <a:pt x="956" y="1248"/>
                    <a:pt x="1230" y="974"/>
                    <a:pt x="1230" y="631"/>
                  </a:cubicBezTo>
                  <a:cubicBezTo>
                    <a:pt x="1230" y="289"/>
                    <a:pt x="956" y="1"/>
                    <a:pt x="6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2"/>
            <p:cNvSpPr/>
            <p:nvPr/>
          </p:nvSpPr>
          <p:spPr>
            <a:xfrm>
              <a:off x="-1059425" y="2861614"/>
              <a:ext cx="434456" cy="57487"/>
            </a:xfrm>
            <a:custGeom>
              <a:rect b="b" l="l" r="r" t="t"/>
              <a:pathLst>
                <a:path extrusionOk="0" h="818" w="6182">
                  <a:moveTo>
                    <a:pt x="618" y="0"/>
                  </a:moveTo>
                  <a:cubicBezTo>
                    <a:pt x="275" y="0"/>
                    <a:pt x="1" y="274"/>
                    <a:pt x="1" y="612"/>
                  </a:cubicBezTo>
                  <a:cubicBezTo>
                    <a:pt x="1" y="726"/>
                    <a:pt x="92" y="818"/>
                    <a:pt x="207" y="818"/>
                  </a:cubicBezTo>
                  <a:lnTo>
                    <a:pt x="5976" y="818"/>
                  </a:lnTo>
                  <a:cubicBezTo>
                    <a:pt x="6095" y="818"/>
                    <a:pt x="6182" y="726"/>
                    <a:pt x="6182" y="612"/>
                  </a:cubicBezTo>
                  <a:cubicBezTo>
                    <a:pt x="6182" y="274"/>
                    <a:pt x="5908" y="0"/>
                    <a:pt x="557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2"/>
            <p:cNvSpPr/>
            <p:nvPr/>
          </p:nvSpPr>
          <p:spPr>
            <a:xfrm>
              <a:off x="-1000673" y="3179764"/>
              <a:ext cx="317303" cy="57487"/>
            </a:xfrm>
            <a:custGeom>
              <a:rect b="b" l="l" r="r" t="t"/>
              <a:pathLst>
                <a:path extrusionOk="0" h="818" w="4515">
                  <a:moveTo>
                    <a:pt x="613" y="0"/>
                  </a:moveTo>
                  <a:cubicBezTo>
                    <a:pt x="275" y="0"/>
                    <a:pt x="1" y="274"/>
                    <a:pt x="1" y="612"/>
                  </a:cubicBezTo>
                  <a:cubicBezTo>
                    <a:pt x="1" y="731"/>
                    <a:pt x="88" y="818"/>
                    <a:pt x="202" y="818"/>
                  </a:cubicBezTo>
                  <a:lnTo>
                    <a:pt x="4309" y="818"/>
                  </a:lnTo>
                  <a:cubicBezTo>
                    <a:pt x="4423" y="818"/>
                    <a:pt x="4514" y="731"/>
                    <a:pt x="4514" y="612"/>
                  </a:cubicBezTo>
                  <a:cubicBezTo>
                    <a:pt x="4514" y="274"/>
                    <a:pt x="4240" y="0"/>
                    <a:pt x="389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7" name="Google Shape;657;p22"/>
          <p:cNvGrpSpPr/>
          <p:nvPr/>
        </p:nvGrpSpPr>
        <p:grpSpPr>
          <a:xfrm>
            <a:off x="2631976" y="1546722"/>
            <a:ext cx="495739" cy="492228"/>
            <a:chOff x="-467686" y="2745163"/>
            <a:chExt cx="495739" cy="492228"/>
          </a:xfrm>
        </p:grpSpPr>
        <p:sp>
          <p:nvSpPr>
            <p:cNvPr id="658" name="Google Shape;658;p22"/>
            <p:cNvSpPr/>
            <p:nvPr/>
          </p:nvSpPr>
          <p:spPr>
            <a:xfrm>
              <a:off x="-467686" y="2926973"/>
              <a:ext cx="136479" cy="99513"/>
            </a:xfrm>
            <a:custGeom>
              <a:rect b="b" l="l" r="r" t="t"/>
              <a:pathLst>
                <a:path extrusionOk="0" h="1416" w="1942">
                  <a:moveTo>
                    <a:pt x="1780" y="0"/>
                  </a:moveTo>
                  <a:cubicBezTo>
                    <a:pt x="1391" y="0"/>
                    <a:pt x="966" y="182"/>
                    <a:pt x="658" y="486"/>
                  </a:cubicBezTo>
                  <a:lnTo>
                    <a:pt x="78" y="1066"/>
                  </a:lnTo>
                  <a:cubicBezTo>
                    <a:pt x="14" y="1130"/>
                    <a:pt x="0" y="1231"/>
                    <a:pt x="46" y="1313"/>
                  </a:cubicBezTo>
                  <a:cubicBezTo>
                    <a:pt x="83" y="1376"/>
                    <a:pt x="153" y="1415"/>
                    <a:pt x="228" y="1415"/>
                  </a:cubicBezTo>
                  <a:cubicBezTo>
                    <a:pt x="245" y="1415"/>
                    <a:pt x="262" y="1413"/>
                    <a:pt x="279" y="1409"/>
                  </a:cubicBezTo>
                  <a:cubicBezTo>
                    <a:pt x="495" y="1349"/>
                    <a:pt x="755" y="1314"/>
                    <a:pt x="956" y="1314"/>
                  </a:cubicBezTo>
                  <a:cubicBezTo>
                    <a:pt x="1094" y="1314"/>
                    <a:pt x="1203" y="1331"/>
                    <a:pt x="1252" y="1368"/>
                  </a:cubicBezTo>
                  <a:lnTo>
                    <a:pt x="1942" y="11"/>
                  </a:lnTo>
                  <a:cubicBezTo>
                    <a:pt x="1889" y="4"/>
                    <a:pt x="1835" y="0"/>
                    <a:pt x="178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2"/>
            <p:cNvSpPr/>
            <p:nvPr/>
          </p:nvSpPr>
          <p:spPr>
            <a:xfrm>
              <a:off x="-255166" y="3102388"/>
              <a:ext cx="101481" cy="135003"/>
            </a:xfrm>
            <a:custGeom>
              <a:rect b="b" l="l" r="r" t="t"/>
              <a:pathLst>
                <a:path extrusionOk="0" h="1921" w="1444">
                  <a:moveTo>
                    <a:pt x="1389" y="0"/>
                  </a:moveTo>
                  <a:lnTo>
                    <a:pt x="28" y="658"/>
                  </a:lnTo>
                  <a:cubicBezTo>
                    <a:pt x="105" y="759"/>
                    <a:pt x="101" y="1087"/>
                    <a:pt x="9" y="1686"/>
                  </a:cubicBezTo>
                  <a:cubicBezTo>
                    <a:pt x="0" y="1773"/>
                    <a:pt x="46" y="1859"/>
                    <a:pt x="124" y="1901"/>
                  </a:cubicBezTo>
                  <a:cubicBezTo>
                    <a:pt x="152" y="1914"/>
                    <a:pt x="183" y="1921"/>
                    <a:pt x="213" y="1921"/>
                  </a:cubicBezTo>
                  <a:cubicBezTo>
                    <a:pt x="267" y="1921"/>
                    <a:pt x="320" y="1900"/>
                    <a:pt x="361" y="1859"/>
                  </a:cubicBezTo>
                  <a:lnTo>
                    <a:pt x="941" y="1279"/>
                  </a:lnTo>
                  <a:cubicBezTo>
                    <a:pt x="1266" y="950"/>
                    <a:pt x="1444" y="448"/>
                    <a:pt x="138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2"/>
            <p:cNvSpPr/>
            <p:nvPr/>
          </p:nvSpPr>
          <p:spPr>
            <a:xfrm>
              <a:off x="-407669" y="3009901"/>
              <a:ext cx="168596" cy="168315"/>
            </a:xfrm>
            <a:custGeom>
              <a:rect b="b" l="l" r="r" t="t"/>
              <a:pathLst>
                <a:path extrusionOk="0" h="2395" w="2399">
                  <a:moveTo>
                    <a:pt x="946" y="1"/>
                  </a:moveTo>
                  <a:lnTo>
                    <a:pt x="370" y="10"/>
                  </a:lnTo>
                  <a:cubicBezTo>
                    <a:pt x="110" y="508"/>
                    <a:pt x="101" y="553"/>
                    <a:pt x="55" y="626"/>
                  </a:cubicBezTo>
                  <a:cubicBezTo>
                    <a:pt x="0" y="709"/>
                    <a:pt x="14" y="814"/>
                    <a:pt x="83" y="882"/>
                  </a:cubicBezTo>
                  <a:lnTo>
                    <a:pt x="1531" y="2335"/>
                  </a:lnTo>
                  <a:cubicBezTo>
                    <a:pt x="1573" y="2374"/>
                    <a:pt x="1626" y="2394"/>
                    <a:pt x="1678" y="2394"/>
                  </a:cubicBezTo>
                  <a:cubicBezTo>
                    <a:pt x="1716" y="2394"/>
                    <a:pt x="1754" y="2384"/>
                    <a:pt x="1787" y="2362"/>
                  </a:cubicBezTo>
                  <a:cubicBezTo>
                    <a:pt x="1860" y="2312"/>
                    <a:pt x="1924" y="2298"/>
                    <a:pt x="2399" y="2038"/>
                  </a:cubicBezTo>
                  <a:lnTo>
                    <a:pt x="2394" y="1453"/>
                  </a:lnTo>
                  <a:lnTo>
                    <a:pt x="946"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2"/>
            <p:cNvSpPr/>
            <p:nvPr/>
          </p:nvSpPr>
          <p:spPr>
            <a:xfrm>
              <a:off x="-381385" y="2761116"/>
              <a:ext cx="391446" cy="392359"/>
            </a:xfrm>
            <a:custGeom>
              <a:rect b="b" l="l" r="r" t="t"/>
              <a:pathLst>
                <a:path extrusionOk="0" h="5583" w="5570">
                  <a:moveTo>
                    <a:pt x="3619" y="0"/>
                  </a:moveTo>
                  <a:cubicBezTo>
                    <a:pt x="2217" y="466"/>
                    <a:pt x="1006" y="1649"/>
                    <a:pt x="1" y="3550"/>
                  </a:cubicBezTo>
                  <a:lnTo>
                    <a:pt x="2029" y="5583"/>
                  </a:lnTo>
                  <a:cubicBezTo>
                    <a:pt x="3920" y="4564"/>
                    <a:pt x="5108" y="3344"/>
                    <a:pt x="5570" y="1946"/>
                  </a:cubicBezTo>
                  <a:lnTo>
                    <a:pt x="4606" y="982"/>
                  </a:lnTo>
                  <a:lnTo>
                    <a:pt x="361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2"/>
            <p:cNvSpPr/>
            <p:nvPr/>
          </p:nvSpPr>
          <p:spPr>
            <a:xfrm>
              <a:off x="-232678" y="2852829"/>
              <a:ext cx="157984" cy="144139"/>
            </a:xfrm>
            <a:custGeom>
              <a:rect b="b" l="l" r="r" t="t"/>
              <a:pathLst>
                <a:path extrusionOk="0" h="2051" w="2248">
                  <a:moveTo>
                    <a:pt x="1124" y="1"/>
                  </a:moveTo>
                  <a:cubicBezTo>
                    <a:pt x="861" y="1"/>
                    <a:pt x="598" y="100"/>
                    <a:pt x="397" y="299"/>
                  </a:cubicBezTo>
                  <a:cubicBezTo>
                    <a:pt x="0" y="701"/>
                    <a:pt x="0" y="1349"/>
                    <a:pt x="397" y="1751"/>
                  </a:cubicBezTo>
                  <a:lnTo>
                    <a:pt x="407" y="1761"/>
                  </a:lnTo>
                  <a:cubicBezTo>
                    <a:pt x="606" y="1954"/>
                    <a:pt x="866" y="2051"/>
                    <a:pt x="1126" y="2051"/>
                  </a:cubicBezTo>
                  <a:cubicBezTo>
                    <a:pt x="1388" y="2051"/>
                    <a:pt x="1650" y="1951"/>
                    <a:pt x="1850" y="1751"/>
                  </a:cubicBezTo>
                  <a:cubicBezTo>
                    <a:pt x="2248" y="1354"/>
                    <a:pt x="2248" y="710"/>
                    <a:pt x="1859" y="308"/>
                  </a:cubicBezTo>
                  <a:lnTo>
                    <a:pt x="1850" y="299"/>
                  </a:lnTo>
                  <a:cubicBezTo>
                    <a:pt x="1649" y="100"/>
                    <a:pt x="1386" y="1"/>
                    <a:pt x="11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2"/>
            <p:cNvSpPr/>
            <p:nvPr/>
          </p:nvSpPr>
          <p:spPr>
            <a:xfrm>
              <a:off x="-127120" y="2745163"/>
              <a:ext cx="155173" cy="152783"/>
            </a:xfrm>
            <a:custGeom>
              <a:rect b="b" l="l" r="r" t="t"/>
              <a:pathLst>
                <a:path extrusionOk="0" h="2174" w="2208">
                  <a:moveTo>
                    <a:pt x="1419" y="0"/>
                  </a:moveTo>
                  <a:cubicBezTo>
                    <a:pt x="1073" y="0"/>
                    <a:pt x="735" y="38"/>
                    <a:pt x="408" y="113"/>
                  </a:cubicBezTo>
                  <a:cubicBezTo>
                    <a:pt x="271" y="145"/>
                    <a:pt x="138" y="182"/>
                    <a:pt x="1" y="227"/>
                  </a:cubicBezTo>
                  <a:cubicBezTo>
                    <a:pt x="33" y="675"/>
                    <a:pt x="248" y="1155"/>
                    <a:pt x="636" y="1543"/>
                  </a:cubicBezTo>
                  <a:lnTo>
                    <a:pt x="645" y="1552"/>
                  </a:lnTo>
                  <a:cubicBezTo>
                    <a:pt x="1033" y="1931"/>
                    <a:pt x="1508" y="2141"/>
                    <a:pt x="1952" y="2173"/>
                  </a:cubicBezTo>
                  <a:cubicBezTo>
                    <a:pt x="1997" y="2036"/>
                    <a:pt x="2029" y="1899"/>
                    <a:pt x="2061" y="1767"/>
                  </a:cubicBezTo>
                  <a:cubicBezTo>
                    <a:pt x="2175" y="1269"/>
                    <a:pt x="2207" y="748"/>
                    <a:pt x="2148" y="214"/>
                  </a:cubicBezTo>
                  <a:cubicBezTo>
                    <a:pt x="2143" y="168"/>
                    <a:pt x="2125" y="131"/>
                    <a:pt x="2093" y="104"/>
                  </a:cubicBezTo>
                  <a:cubicBezTo>
                    <a:pt x="2066" y="63"/>
                    <a:pt x="2016" y="35"/>
                    <a:pt x="1965" y="31"/>
                  </a:cubicBezTo>
                  <a:cubicBezTo>
                    <a:pt x="1781" y="11"/>
                    <a:pt x="1599" y="0"/>
                    <a:pt x="141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2"/>
            <p:cNvSpPr/>
            <p:nvPr/>
          </p:nvSpPr>
          <p:spPr>
            <a:xfrm>
              <a:off x="-412799" y="3012150"/>
              <a:ext cx="171828" cy="171688"/>
            </a:xfrm>
            <a:custGeom>
              <a:rect b="b" l="l" r="r" t="t"/>
              <a:pathLst>
                <a:path extrusionOk="0" h="2443" w="2445">
                  <a:moveTo>
                    <a:pt x="2219" y="1"/>
                  </a:moveTo>
                  <a:cubicBezTo>
                    <a:pt x="1478" y="1"/>
                    <a:pt x="1316" y="261"/>
                    <a:pt x="1270" y="307"/>
                  </a:cubicBezTo>
                  <a:cubicBezTo>
                    <a:pt x="14" y="1563"/>
                    <a:pt x="0" y="2180"/>
                    <a:pt x="0" y="2244"/>
                  </a:cubicBezTo>
                  <a:cubicBezTo>
                    <a:pt x="0" y="2298"/>
                    <a:pt x="23" y="2349"/>
                    <a:pt x="60" y="2385"/>
                  </a:cubicBezTo>
                  <a:cubicBezTo>
                    <a:pt x="64" y="2390"/>
                    <a:pt x="64" y="2390"/>
                    <a:pt x="73" y="2390"/>
                  </a:cubicBezTo>
                  <a:cubicBezTo>
                    <a:pt x="101" y="2422"/>
                    <a:pt x="142" y="2440"/>
                    <a:pt x="183" y="2440"/>
                  </a:cubicBezTo>
                  <a:cubicBezTo>
                    <a:pt x="192" y="2441"/>
                    <a:pt x="205" y="2442"/>
                    <a:pt x="221" y="2442"/>
                  </a:cubicBezTo>
                  <a:cubicBezTo>
                    <a:pt x="394" y="2442"/>
                    <a:pt x="986" y="2331"/>
                    <a:pt x="2143" y="1175"/>
                  </a:cubicBezTo>
                  <a:cubicBezTo>
                    <a:pt x="2426" y="891"/>
                    <a:pt x="2444" y="626"/>
                    <a:pt x="2444" y="206"/>
                  </a:cubicBezTo>
                  <a:cubicBezTo>
                    <a:pt x="2440" y="156"/>
                    <a:pt x="2421" y="115"/>
                    <a:pt x="2385" y="78"/>
                  </a:cubicBezTo>
                  <a:cubicBezTo>
                    <a:pt x="2348" y="33"/>
                    <a:pt x="2294" y="1"/>
                    <a:pt x="2239" y="1"/>
                  </a:cubicBezTo>
                  <a:cubicBezTo>
                    <a:pt x="2232" y="1"/>
                    <a:pt x="2226" y="1"/>
                    <a:pt x="221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23"/>
          <p:cNvSpPr/>
          <p:nvPr/>
        </p:nvSpPr>
        <p:spPr>
          <a:xfrm>
            <a:off x="3140425" y="1792250"/>
            <a:ext cx="1901100" cy="528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TOOL 1</a:t>
            </a:r>
            <a:endParaRPr sz="2200"/>
          </a:p>
        </p:txBody>
      </p:sp>
      <p:sp>
        <p:nvSpPr>
          <p:cNvPr id="670" name="Google Shape;670;p23"/>
          <p:cNvSpPr/>
          <p:nvPr/>
        </p:nvSpPr>
        <p:spPr>
          <a:xfrm>
            <a:off x="3140425" y="2460862"/>
            <a:ext cx="1901100" cy="528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TOOL 2</a:t>
            </a:r>
            <a:endParaRPr sz="2200"/>
          </a:p>
        </p:txBody>
      </p:sp>
      <p:sp>
        <p:nvSpPr>
          <p:cNvPr id="671" name="Google Shape;671;p23"/>
          <p:cNvSpPr/>
          <p:nvPr/>
        </p:nvSpPr>
        <p:spPr>
          <a:xfrm>
            <a:off x="3140425" y="3129362"/>
            <a:ext cx="1901100" cy="528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TOOL 3</a:t>
            </a:r>
            <a:endParaRPr sz="2200"/>
          </a:p>
        </p:txBody>
      </p:sp>
      <p:sp>
        <p:nvSpPr>
          <p:cNvPr id="672" name="Google Shape;672;p23"/>
          <p:cNvSpPr/>
          <p:nvPr/>
        </p:nvSpPr>
        <p:spPr>
          <a:xfrm>
            <a:off x="3140425" y="3797750"/>
            <a:ext cx="1901100" cy="528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TOOL 4</a:t>
            </a:r>
            <a:endParaRPr sz="2200"/>
          </a:p>
        </p:txBody>
      </p:sp>
      <p:sp>
        <p:nvSpPr>
          <p:cNvPr id="673" name="Google Shape;673;p23"/>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674" name="Google Shape;674;p23"/>
          <p:cNvGrpSpPr/>
          <p:nvPr/>
        </p:nvGrpSpPr>
        <p:grpSpPr>
          <a:xfrm>
            <a:off x="5093225" y="1781043"/>
            <a:ext cx="3587300" cy="551400"/>
            <a:chOff x="5093225" y="1781043"/>
            <a:chExt cx="3587300" cy="551400"/>
          </a:xfrm>
        </p:grpSpPr>
        <p:sp>
          <p:nvSpPr>
            <p:cNvPr id="675" name="Google Shape;675;p23"/>
            <p:cNvSpPr txBox="1"/>
            <p:nvPr/>
          </p:nvSpPr>
          <p:spPr>
            <a:xfrm>
              <a:off x="5093225" y="1882443"/>
              <a:ext cx="13956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676" name="Google Shape;676;p23"/>
            <p:cNvSpPr txBox="1"/>
            <p:nvPr/>
          </p:nvSpPr>
          <p:spPr>
            <a:xfrm>
              <a:off x="6570025" y="1781043"/>
              <a:ext cx="2110500" cy="551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grpSp>
        <p:nvGrpSpPr>
          <p:cNvPr id="677" name="Google Shape;677;p23"/>
          <p:cNvGrpSpPr/>
          <p:nvPr/>
        </p:nvGrpSpPr>
        <p:grpSpPr>
          <a:xfrm>
            <a:off x="473750" y="1088375"/>
            <a:ext cx="3596516" cy="3720300"/>
            <a:chOff x="473750" y="1088375"/>
            <a:chExt cx="3596516" cy="3720300"/>
          </a:xfrm>
        </p:grpSpPr>
        <p:sp>
          <p:nvSpPr>
            <p:cNvPr id="678" name="Google Shape;678;p23"/>
            <p:cNvSpPr/>
            <p:nvPr/>
          </p:nvSpPr>
          <p:spPr>
            <a:xfrm>
              <a:off x="473750" y="4420674"/>
              <a:ext cx="3596516" cy="388001"/>
            </a:xfrm>
            <a:custGeom>
              <a:rect b="b" l="l" r="r" t="t"/>
              <a:pathLst>
                <a:path extrusionOk="0" h="1070" w="38324">
                  <a:moveTo>
                    <a:pt x="19164" y="0"/>
                  </a:moveTo>
                  <a:cubicBezTo>
                    <a:pt x="8580" y="0"/>
                    <a:pt x="1" y="238"/>
                    <a:pt x="1" y="535"/>
                  </a:cubicBezTo>
                  <a:cubicBezTo>
                    <a:pt x="1" y="827"/>
                    <a:pt x="8580" y="1069"/>
                    <a:pt x="19164" y="1069"/>
                  </a:cubicBezTo>
                  <a:cubicBezTo>
                    <a:pt x="29744" y="1069"/>
                    <a:pt x="38323" y="827"/>
                    <a:pt x="38323" y="535"/>
                  </a:cubicBezTo>
                  <a:cubicBezTo>
                    <a:pt x="38323" y="238"/>
                    <a:pt x="29744" y="0"/>
                    <a:pt x="191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3"/>
            <p:cNvSpPr/>
            <p:nvPr/>
          </p:nvSpPr>
          <p:spPr>
            <a:xfrm>
              <a:off x="1757099" y="1662378"/>
              <a:ext cx="1199477" cy="2900592"/>
            </a:xfrm>
            <a:custGeom>
              <a:rect b="b" l="l" r="r" t="t"/>
              <a:pathLst>
                <a:path extrusionOk="0" h="10092" w="5172">
                  <a:moveTo>
                    <a:pt x="0" y="1"/>
                  </a:moveTo>
                  <a:lnTo>
                    <a:pt x="0" y="10092"/>
                  </a:lnTo>
                  <a:lnTo>
                    <a:pt x="5171" y="10092"/>
                  </a:lnTo>
                  <a:lnTo>
                    <a:pt x="517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3"/>
            <p:cNvSpPr/>
            <p:nvPr/>
          </p:nvSpPr>
          <p:spPr>
            <a:xfrm>
              <a:off x="1698649" y="1602986"/>
              <a:ext cx="1316146" cy="61690"/>
            </a:xfrm>
            <a:custGeom>
              <a:rect b="b" l="l" r="r" t="t"/>
              <a:pathLst>
                <a:path extrusionOk="0" h="266" w="5675">
                  <a:moveTo>
                    <a:pt x="1" y="1"/>
                  </a:moveTo>
                  <a:lnTo>
                    <a:pt x="1" y="266"/>
                  </a:lnTo>
                  <a:lnTo>
                    <a:pt x="5675" y="266"/>
                  </a:lnTo>
                  <a:lnTo>
                    <a:pt x="567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3"/>
            <p:cNvSpPr/>
            <p:nvPr/>
          </p:nvSpPr>
          <p:spPr>
            <a:xfrm>
              <a:off x="3014558" y="1602986"/>
              <a:ext cx="414441" cy="61690"/>
            </a:xfrm>
            <a:custGeom>
              <a:rect b="b" l="l" r="r" t="t"/>
              <a:pathLst>
                <a:path extrusionOk="0" h="266" w="1787">
                  <a:moveTo>
                    <a:pt x="1" y="1"/>
                  </a:moveTo>
                  <a:lnTo>
                    <a:pt x="1" y="266"/>
                  </a:lnTo>
                  <a:lnTo>
                    <a:pt x="1787" y="266"/>
                  </a:lnTo>
                  <a:lnTo>
                    <a:pt x="178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3"/>
            <p:cNvSpPr/>
            <p:nvPr/>
          </p:nvSpPr>
          <p:spPr>
            <a:xfrm>
              <a:off x="2956343" y="1662378"/>
              <a:ext cx="407015" cy="2900592"/>
            </a:xfrm>
            <a:custGeom>
              <a:rect b="b" l="l" r="r" t="t"/>
              <a:pathLst>
                <a:path extrusionOk="0" h="10092" w="1755">
                  <a:moveTo>
                    <a:pt x="0" y="1"/>
                  </a:moveTo>
                  <a:lnTo>
                    <a:pt x="0" y="10092"/>
                  </a:lnTo>
                  <a:lnTo>
                    <a:pt x="1755" y="10092"/>
                  </a:lnTo>
                  <a:lnTo>
                    <a:pt x="175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3" name="Google Shape;683;p23"/>
            <p:cNvGrpSpPr/>
            <p:nvPr/>
          </p:nvGrpSpPr>
          <p:grpSpPr>
            <a:xfrm>
              <a:off x="1887431" y="3129245"/>
              <a:ext cx="938812" cy="529004"/>
              <a:chOff x="1887431" y="3129245"/>
              <a:chExt cx="938812" cy="529004"/>
            </a:xfrm>
          </p:grpSpPr>
          <p:sp>
            <p:nvSpPr>
              <p:cNvPr id="684" name="Google Shape;684;p23"/>
              <p:cNvSpPr/>
              <p:nvPr/>
            </p:nvSpPr>
            <p:spPr>
              <a:xfrm>
                <a:off x="1887431" y="3129245"/>
                <a:ext cx="938812" cy="529004"/>
              </a:xfrm>
              <a:custGeom>
                <a:rect b="b" l="l" r="r" t="t"/>
                <a:pathLst>
                  <a:path extrusionOk="0" fill="none" h="2281" w="4048">
                    <a:moveTo>
                      <a:pt x="4047" y="2280"/>
                    </a:moveTo>
                    <a:lnTo>
                      <a:pt x="0" y="2280"/>
                    </a:lnTo>
                    <a:lnTo>
                      <a:pt x="0" y="1"/>
                    </a:lnTo>
                    <a:lnTo>
                      <a:pt x="4047"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3"/>
              <p:cNvSpPr/>
              <p:nvPr/>
            </p:nvSpPr>
            <p:spPr>
              <a:xfrm>
                <a:off x="2225337" y="3283006"/>
                <a:ext cx="183449" cy="106218"/>
              </a:xfrm>
              <a:custGeom>
                <a:rect b="b" l="l" r="r" t="t"/>
                <a:pathLst>
                  <a:path extrusionOk="0" h="458" w="791">
                    <a:moveTo>
                      <a:pt x="0" y="0"/>
                    </a:moveTo>
                    <a:lnTo>
                      <a:pt x="0" y="457"/>
                    </a:lnTo>
                    <a:lnTo>
                      <a:pt x="791" y="457"/>
                    </a:lnTo>
                    <a:lnTo>
                      <a:pt x="7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3"/>
              <p:cNvSpPr/>
              <p:nvPr/>
            </p:nvSpPr>
            <p:spPr>
              <a:xfrm>
                <a:off x="2279375" y="3291355"/>
                <a:ext cx="183449" cy="89288"/>
              </a:xfrm>
              <a:custGeom>
                <a:rect b="b" l="l" r="r" t="t"/>
                <a:pathLst>
                  <a:path extrusionOk="0" fill="none" h="385" w="791">
                    <a:moveTo>
                      <a:pt x="791" y="385"/>
                    </a:moveTo>
                    <a:lnTo>
                      <a:pt x="0" y="385"/>
                    </a:lnTo>
                    <a:lnTo>
                      <a:pt x="0" y="1"/>
                    </a:lnTo>
                    <a:lnTo>
                      <a:pt x="791"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7" name="Google Shape;687;p23"/>
            <p:cNvGrpSpPr/>
            <p:nvPr/>
          </p:nvGrpSpPr>
          <p:grpSpPr>
            <a:xfrm>
              <a:off x="1887431" y="3797862"/>
              <a:ext cx="938812" cy="528772"/>
              <a:chOff x="1887431" y="3797862"/>
              <a:chExt cx="938812" cy="528772"/>
            </a:xfrm>
          </p:grpSpPr>
          <p:sp>
            <p:nvSpPr>
              <p:cNvPr id="688" name="Google Shape;688;p23"/>
              <p:cNvSpPr/>
              <p:nvPr/>
            </p:nvSpPr>
            <p:spPr>
              <a:xfrm>
                <a:off x="1887431" y="3797862"/>
                <a:ext cx="938812" cy="528772"/>
              </a:xfrm>
              <a:custGeom>
                <a:rect b="b" l="l" r="r" t="t"/>
                <a:pathLst>
                  <a:path extrusionOk="0" fill="none" h="2280" w="4048">
                    <a:moveTo>
                      <a:pt x="4047" y="2280"/>
                    </a:moveTo>
                    <a:lnTo>
                      <a:pt x="0" y="2280"/>
                    </a:lnTo>
                    <a:lnTo>
                      <a:pt x="0" y="0"/>
                    </a:lnTo>
                    <a:lnTo>
                      <a:pt x="4047"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3"/>
              <p:cNvSpPr/>
              <p:nvPr/>
            </p:nvSpPr>
            <p:spPr>
              <a:xfrm>
                <a:off x="2225337" y="3951391"/>
                <a:ext cx="183449" cy="106218"/>
              </a:xfrm>
              <a:custGeom>
                <a:rect b="b" l="l" r="r" t="t"/>
                <a:pathLst>
                  <a:path extrusionOk="0" h="458" w="791">
                    <a:moveTo>
                      <a:pt x="0" y="1"/>
                    </a:moveTo>
                    <a:lnTo>
                      <a:pt x="0" y="458"/>
                    </a:lnTo>
                    <a:lnTo>
                      <a:pt x="791" y="458"/>
                    </a:lnTo>
                    <a:lnTo>
                      <a:pt x="79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3"/>
              <p:cNvSpPr/>
              <p:nvPr/>
            </p:nvSpPr>
            <p:spPr>
              <a:xfrm>
                <a:off x="2279375" y="3959972"/>
                <a:ext cx="183449" cy="89288"/>
              </a:xfrm>
              <a:custGeom>
                <a:rect b="b" l="l" r="r" t="t"/>
                <a:pathLst>
                  <a:path extrusionOk="0" fill="none" h="385" w="791">
                    <a:moveTo>
                      <a:pt x="791" y="384"/>
                    </a:moveTo>
                    <a:lnTo>
                      <a:pt x="0" y="384"/>
                    </a:lnTo>
                    <a:lnTo>
                      <a:pt x="0" y="0"/>
                    </a:lnTo>
                    <a:lnTo>
                      <a:pt x="791"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1" name="Google Shape;691;p23"/>
            <p:cNvSpPr/>
            <p:nvPr/>
          </p:nvSpPr>
          <p:spPr>
            <a:xfrm>
              <a:off x="631821" y="2501446"/>
              <a:ext cx="654942" cy="2228959"/>
            </a:xfrm>
            <a:custGeom>
              <a:rect b="b" l="l" r="r" t="t"/>
              <a:pathLst>
                <a:path extrusionOk="0" h="9611" w="2824">
                  <a:moveTo>
                    <a:pt x="1693" y="1"/>
                  </a:moveTo>
                  <a:cubicBezTo>
                    <a:pt x="1426" y="1"/>
                    <a:pt x="1172" y="137"/>
                    <a:pt x="1065" y="360"/>
                  </a:cubicBezTo>
                  <a:cubicBezTo>
                    <a:pt x="307" y="1936"/>
                    <a:pt x="905" y="4138"/>
                    <a:pt x="928" y="4398"/>
                  </a:cubicBezTo>
                  <a:cubicBezTo>
                    <a:pt x="951" y="4658"/>
                    <a:pt x="1" y="6404"/>
                    <a:pt x="681" y="8943"/>
                  </a:cubicBezTo>
                  <a:cubicBezTo>
                    <a:pt x="700" y="9007"/>
                    <a:pt x="695" y="9076"/>
                    <a:pt x="691" y="9144"/>
                  </a:cubicBezTo>
                  <a:cubicBezTo>
                    <a:pt x="672" y="9272"/>
                    <a:pt x="636" y="9391"/>
                    <a:pt x="668" y="9451"/>
                  </a:cubicBezTo>
                  <a:cubicBezTo>
                    <a:pt x="702" y="9523"/>
                    <a:pt x="1531" y="9610"/>
                    <a:pt x="1970" y="9610"/>
                  </a:cubicBezTo>
                  <a:cubicBezTo>
                    <a:pt x="2114" y="9610"/>
                    <a:pt x="2217" y="9601"/>
                    <a:pt x="2235" y="9578"/>
                  </a:cubicBezTo>
                  <a:cubicBezTo>
                    <a:pt x="2267" y="9533"/>
                    <a:pt x="2116" y="9423"/>
                    <a:pt x="1942" y="9318"/>
                  </a:cubicBezTo>
                  <a:cubicBezTo>
                    <a:pt x="1755" y="9204"/>
                    <a:pt x="1549" y="9094"/>
                    <a:pt x="1549" y="9094"/>
                  </a:cubicBezTo>
                  <a:cubicBezTo>
                    <a:pt x="1536" y="9021"/>
                    <a:pt x="2340" y="4969"/>
                    <a:pt x="2303" y="4663"/>
                  </a:cubicBezTo>
                  <a:cubicBezTo>
                    <a:pt x="2271" y="4362"/>
                    <a:pt x="2824" y="1950"/>
                    <a:pt x="2495" y="693"/>
                  </a:cubicBezTo>
                  <a:cubicBezTo>
                    <a:pt x="2365" y="202"/>
                    <a:pt x="2018" y="1"/>
                    <a:pt x="1693"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3"/>
            <p:cNvSpPr/>
            <p:nvPr/>
          </p:nvSpPr>
          <p:spPr>
            <a:xfrm>
              <a:off x="779089" y="4622095"/>
              <a:ext cx="378493" cy="108305"/>
            </a:xfrm>
            <a:custGeom>
              <a:rect b="b" l="l" r="r" t="t"/>
              <a:pathLst>
                <a:path extrusionOk="0" h="467" w="1632">
                  <a:moveTo>
                    <a:pt x="56" y="0"/>
                  </a:moveTo>
                  <a:cubicBezTo>
                    <a:pt x="37" y="128"/>
                    <a:pt x="1" y="247"/>
                    <a:pt x="33" y="307"/>
                  </a:cubicBezTo>
                  <a:cubicBezTo>
                    <a:pt x="67" y="379"/>
                    <a:pt x="896" y="466"/>
                    <a:pt x="1335" y="466"/>
                  </a:cubicBezTo>
                  <a:cubicBezTo>
                    <a:pt x="1479" y="466"/>
                    <a:pt x="1582" y="457"/>
                    <a:pt x="1600" y="434"/>
                  </a:cubicBezTo>
                  <a:cubicBezTo>
                    <a:pt x="1632" y="389"/>
                    <a:pt x="1481" y="279"/>
                    <a:pt x="1307" y="174"/>
                  </a:cubicBezTo>
                  <a:lnTo>
                    <a:pt x="1307" y="174"/>
                  </a:lnTo>
                  <a:cubicBezTo>
                    <a:pt x="1316" y="197"/>
                    <a:pt x="1321" y="220"/>
                    <a:pt x="1321" y="243"/>
                  </a:cubicBezTo>
                  <a:cubicBezTo>
                    <a:pt x="1315" y="275"/>
                    <a:pt x="1268" y="289"/>
                    <a:pt x="1194" y="289"/>
                  </a:cubicBezTo>
                  <a:cubicBezTo>
                    <a:pt x="907" y="289"/>
                    <a:pt x="223" y="84"/>
                    <a:pt x="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23"/>
            <p:cNvSpPr/>
            <p:nvPr/>
          </p:nvSpPr>
          <p:spPr>
            <a:xfrm>
              <a:off x="641329" y="2469673"/>
              <a:ext cx="662364" cy="2006086"/>
            </a:xfrm>
            <a:custGeom>
              <a:rect b="b" l="l" r="r" t="t"/>
              <a:pathLst>
                <a:path extrusionOk="0" h="8650" w="2856">
                  <a:moveTo>
                    <a:pt x="1720" y="0"/>
                  </a:moveTo>
                  <a:cubicBezTo>
                    <a:pt x="1447" y="0"/>
                    <a:pt x="1169" y="137"/>
                    <a:pt x="965" y="401"/>
                  </a:cubicBezTo>
                  <a:cubicBezTo>
                    <a:pt x="485" y="1022"/>
                    <a:pt x="343" y="2790"/>
                    <a:pt x="691" y="4448"/>
                  </a:cubicBezTo>
                  <a:cubicBezTo>
                    <a:pt x="723" y="4594"/>
                    <a:pt x="1" y="7609"/>
                    <a:pt x="56" y="8496"/>
                  </a:cubicBezTo>
                  <a:cubicBezTo>
                    <a:pt x="56" y="8496"/>
                    <a:pt x="723" y="8650"/>
                    <a:pt x="1496" y="8650"/>
                  </a:cubicBezTo>
                  <a:cubicBezTo>
                    <a:pt x="1761" y="8650"/>
                    <a:pt x="2040" y="8632"/>
                    <a:pt x="2308" y="8583"/>
                  </a:cubicBezTo>
                  <a:cubicBezTo>
                    <a:pt x="2308" y="8583"/>
                    <a:pt x="2376" y="5152"/>
                    <a:pt x="2463" y="4494"/>
                  </a:cubicBezTo>
                  <a:cubicBezTo>
                    <a:pt x="2550" y="3836"/>
                    <a:pt x="2856" y="1753"/>
                    <a:pt x="2605" y="807"/>
                  </a:cubicBezTo>
                  <a:cubicBezTo>
                    <a:pt x="2459" y="260"/>
                    <a:pt x="2095" y="0"/>
                    <a:pt x="172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3"/>
            <p:cNvSpPr/>
            <p:nvPr/>
          </p:nvSpPr>
          <p:spPr>
            <a:xfrm>
              <a:off x="516325" y="2468977"/>
              <a:ext cx="1304550" cy="2221538"/>
            </a:xfrm>
            <a:custGeom>
              <a:rect b="b" l="l" r="r" t="t"/>
              <a:pathLst>
                <a:path extrusionOk="0" h="9579" w="5625">
                  <a:moveTo>
                    <a:pt x="1295" y="1"/>
                  </a:moveTo>
                  <a:cubicBezTo>
                    <a:pt x="1005" y="1"/>
                    <a:pt x="731" y="162"/>
                    <a:pt x="636" y="408"/>
                  </a:cubicBezTo>
                  <a:cubicBezTo>
                    <a:pt x="1" y="2039"/>
                    <a:pt x="2079" y="4433"/>
                    <a:pt x="2120" y="4693"/>
                  </a:cubicBezTo>
                  <a:cubicBezTo>
                    <a:pt x="2166" y="4949"/>
                    <a:pt x="2066" y="7064"/>
                    <a:pt x="3852" y="8997"/>
                  </a:cubicBezTo>
                  <a:cubicBezTo>
                    <a:pt x="3897" y="9042"/>
                    <a:pt x="3875" y="9129"/>
                    <a:pt x="3875" y="9193"/>
                  </a:cubicBezTo>
                  <a:cubicBezTo>
                    <a:pt x="3870" y="9326"/>
                    <a:pt x="3843" y="9449"/>
                    <a:pt x="3875" y="9504"/>
                  </a:cubicBezTo>
                  <a:cubicBezTo>
                    <a:pt x="3903" y="9552"/>
                    <a:pt x="4356" y="9578"/>
                    <a:pt x="4789" y="9578"/>
                  </a:cubicBezTo>
                  <a:cubicBezTo>
                    <a:pt x="5183" y="9578"/>
                    <a:pt x="5562" y="9556"/>
                    <a:pt x="5592" y="9508"/>
                  </a:cubicBezTo>
                  <a:cubicBezTo>
                    <a:pt x="5624" y="9463"/>
                    <a:pt x="5464" y="9362"/>
                    <a:pt x="5286" y="9271"/>
                  </a:cubicBezTo>
                  <a:cubicBezTo>
                    <a:pt x="5090" y="9175"/>
                    <a:pt x="4733" y="9047"/>
                    <a:pt x="4733" y="9047"/>
                  </a:cubicBezTo>
                  <a:cubicBezTo>
                    <a:pt x="4715" y="8974"/>
                    <a:pt x="3724" y="5031"/>
                    <a:pt x="3582" y="4570"/>
                  </a:cubicBezTo>
                  <a:cubicBezTo>
                    <a:pt x="3495" y="4278"/>
                    <a:pt x="2509" y="1857"/>
                    <a:pt x="2084" y="632"/>
                  </a:cubicBezTo>
                  <a:cubicBezTo>
                    <a:pt x="1929" y="181"/>
                    <a:pt x="1602" y="1"/>
                    <a:pt x="1295"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3"/>
            <p:cNvSpPr/>
            <p:nvPr/>
          </p:nvSpPr>
          <p:spPr>
            <a:xfrm>
              <a:off x="1407358" y="4600991"/>
              <a:ext cx="413513" cy="89520"/>
            </a:xfrm>
            <a:custGeom>
              <a:rect b="b" l="l" r="r" t="t"/>
              <a:pathLst>
                <a:path extrusionOk="0" h="386" w="1783">
                  <a:moveTo>
                    <a:pt x="33" y="0"/>
                  </a:moveTo>
                  <a:cubicBezTo>
                    <a:pt x="28" y="133"/>
                    <a:pt x="1" y="256"/>
                    <a:pt x="33" y="311"/>
                  </a:cubicBezTo>
                  <a:cubicBezTo>
                    <a:pt x="61" y="359"/>
                    <a:pt x="514" y="385"/>
                    <a:pt x="947" y="385"/>
                  </a:cubicBezTo>
                  <a:cubicBezTo>
                    <a:pt x="1341" y="385"/>
                    <a:pt x="1720" y="363"/>
                    <a:pt x="1750" y="315"/>
                  </a:cubicBezTo>
                  <a:cubicBezTo>
                    <a:pt x="1782" y="270"/>
                    <a:pt x="1622" y="169"/>
                    <a:pt x="1444" y="78"/>
                  </a:cubicBezTo>
                  <a:lnTo>
                    <a:pt x="1444" y="78"/>
                  </a:lnTo>
                  <a:cubicBezTo>
                    <a:pt x="1453" y="101"/>
                    <a:pt x="1462" y="123"/>
                    <a:pt x="1458" y="146"/>
                  </a:cubicBezTo>
                  <a:cubicBezTo>
                    <a:pt x="1454" y="189"/>
                    <a:pt x="1372" y="206"/>
                    <a:pt x="1247" y="206"/>
                  </a:cubicBezTo>
                  <a:cubicBezTo>
                    <a:pt x="892" y="206"/>
                    <a:pt x="195" y="68"/>
                    <a:pt x="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3"/>
            <p:cNvSpPr/>
            <p:nvPr/>
          </p:nvSpPr>
          <p:spPr>
            <a:xfrm>
              <a:off x="564100" y="2453903"/>
              <a:ext cx="1039465" cy="2013276"/>
            </a:xfrm>
            <a:custGeom>
              <a:rect b="b" l="l" r="r" t="t"/>
              <a:pathLst>
                <a:path extrusionOk="0" h="8681" w="4482">
                  <a:moveTo>
                    <a:pt x="1023" y="1"/>
                  </a:moveTo>
                  <a:cubicBezTo>
                    <a:pt x="570" y="1"/>
                    <a:pt x="156" y="434"/>
                    <a:pt x="92" y="1424"/>
                  </a:cubicBezTo>
                  <a:cubicBezTo>
                    <a:pt x="0" y="2803"/>
                    <a:pt x="1745" y="4503"/>
                    <a:pt x="1809" y="4726"/>
                  </a:cubicBezTo>
                  <a:cubicBezTo>
                    <a:pt x="1873" y="4946"/>
                    <a:pt x="1636" y="6545"/>
                    <a:pt x="2531" y="8609"/>
                  </a:cubicBezTo>
                  <a:cubicBezTo>
                    <a:pt x="2531" y="8609"/>
                    <a:pt x="2789" y="8681"/>
                    <a:pt x="3183" y="8681"/>
                  </a:cubicBezTo>
                  <a:cubicBezTo>
                    <a:pt x="3535" y="8681"/>
                    <a:pt x="3997" y="8624"/>
                    <a:pt x="4482" y="8408"/>
                  </a:cubicBezTo>
                  <a:cubicBezTo>
                    <a:pt x="4482" y="8408"/>
                    <a:pt x="3554" y="5051"/>
                    <a:pt x="3431" y="4507"/>
                  </a:cubicBezTo>
                  <a:cubicBezTo>
                    <a:pt x="3331" y="4055"/>
                    <a:pt x="2088" y="807"/>
                    <a:pt x="1864" y="505"/>
                  </a:cubicBezTo>
                  <a:cubicBezTo>
                    <a:pt x="1623" y="180"/>
                    <a:pt x="1315" y="1"/>
                    <a:pt x="10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3"/>
            <p:cNvSpPr/>
            <p:nvPr/>
          </p:nvSpPr>
          <p:spPr>
            <a:xfrm>
              <a:off x="766798" y="3263525"/>
              <a:ext cx="372464" cy="1188345"/>
            </a:xfrm>
            <a:custGeom>
              <a:rect b="b" l="l" r="r" t="t"/>
              <a:pathLst>
                <a:path extrusionOk="0" h="5124" w="1606">
                  <a:moveTo>
                    <a:pt x="8" y="0"/>
                  </a:moveTo>
                  <a:cubicBezTo>
                    <a:pt x="4" y="0"/>
                    <a:pt x="0" y="4"/>
                    <a:pt x="3" y="11"/>
                  </a:cubicBezTo>
                  <a:cubicBezTo>
                    <a:pt x="255" y="445"/>
                    <a:pt x="552" y="833"/>
                    <a:pt x="917" y="1181"/>
                  </a:cubicBezTo>
                  <a:cubicBezTo>
                    <a:pt x="925" y="1186"/>
                    <a:pt x="933" y="1188"/>
                    <a:pt x="941" y="1188"/>
                  </a:cubicBezTo>
                  <a:cubicBezTo>
                    <a:pt x="947" y="1188"/>
                    <a:pt x="953" y="1187"/>
                    <a:pt x="958" y="1185"/>
                  </a:cubicBezTo>
                  <a:lnTo>
                    <a:pt x="958" y="1185"/>
                  </a:lnTo>
                  <a:cubicBezTo>
                    <a:pt x="894" y="1884"/>
                    <a:pt x="931" y="2624"/>
                    <a:pt x="1027" y="3319"/>
                  </a:cubicBezTo>
                  <a:cubicBezTo>
                    <a:pt x="1109" y="3935"/>
                    <a:pt x="1255" y="4579"/>
                    <a:pt x="1579" y="5118"/>
                  </a:cubicBezTo>
                  <a:cubicBezTo>
                    <a:pt x="1581" y="5122"/>
                    <a:pt x="1585" y="5123"/>
                    <a:pt x="1589" y="5123"/>
                  </a:cubicBezTo>
                  <a:cubicBezTo>
                    <a:pt x="1597" y="5123"/>
                    <a:pt x="1605" y="5118"/>
                    <a:pt x="1602" y="5109"/>
                  </a:cubicBezTo>
                  <a:cubicBezTo>
                    <a:pt x="1347" y="4493"/>
                    <a:pt x="1155" y="3880"/>
                    <a:pt x="1077" y="3218"/>
                  </a:cubicBezTo>
                  <a:cubicBezTo>
                    <a:pt x="990" y="2533"/>
                    <a:pt x="1036" y="1852"/>
                    <a:pt x="995" y="1167"/>
                  </a:cubicBezTo>
                  <a:cubicBezTo>
                    <a:pt x="995" y="1158"/>
                    <a:pt x="990" y="1153"/>
                    <a:pt x="981" y="1153"/>
                  </a:cubicBezTo>
                  <a:cubicBezTo>
                    <a:pt x="986" y="1144"/>
                    <a:pt x="981" y="1135"/>
                    <a:pt x="972" y="1126"/>
                  </a:cubicBezTo>
                  <a:cubicBezTo>
                    <a:pt x="616" y="788"/>
                    <a:pt x="287" y="413"/>
                    <a:pt x="13" y="2"/>
                  </a:cubicBezTo>
                  <a:cubicBezTo>
                    <a:pt x="11" y="1"/>
                    <a:pt x="10" y="0"/>
                    <a:pt x="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3"/>
            <p:cNvSpPr/>
            <p:nvPr/>
          </p:nvSpPr>
          <p:spPr>
            <a:xfrm>
              <a:off x="1097050" y="2621115"/>
              <a:ext cx="152371" cy="556138"/>
            </a:xfrm>
            <a:custGeom>
              <a:rect b="b" l="l" r="r" t="t"/>
              <a:pathLst>
                <a:path extrusionOk="0" h="2398" w="657">
                  <a:moveTo>
                    <a:pt x="240" y="0"/>
                  </a:moveTo>
                  <a:cubicBezTo>
                    <a:pt x="239" y="0"/>
                    <a:pt x="238" y="1"/>
                    <a:pt x="238" y="4"/>
                  </a:cubicBezTo>
                  <a:cubicBezTo>
                    <a:pt x="160" y="273"/>
                    <a:pt x="101" y="547"/>
                    <a:pt x="9" y="817"/>
                  </a:cubicBezTo>
                  <a:cubicBezTo>
                    <a:pt x="0" y="835"/>
                    <a:pt x="206" y="1392"/>
                    <a:pt x="306" y="1648"/>
                  </a:cubicBezTo>
                  <a:cubicBezTo>
                    <a:pt x="402" y="1900"/>
                    <a:pt x="507" y="2151"/>
                    <a:pt x="631" y="2393"/>
                  </a:cubicBezTo>
                  <a:cubicBezTo>
                    <a:pt x="632" y="2396"/>
                    <a:pt x="636" y="2398"/>
                    <a:pt x="640" y="2398"/>
                  </a:cubicBezTo>
                  <a:cubicBezTo>
                    <a:pt x="648" y="2398"/>
                    <a:pt x="656" y="2393"/>
                    <a:pt x="653" y="2384"/>
                  </a:cubicBezTo>
                  <a:cubicBezTo>
                    <a:pt x="557" y="2105"/>
                    <a:pt x="443" y="1836"/>
                    <a:pt x="338" y="1561"/>
                  </a:cubicBezTo>
                  <a:cubicBezTo>
                    <a:pt x="247" y="1324"/>
                    <a:pt x="178" y="1064"/>
                    <a:pt x="55" y="835"/>
                  </a:cubicBezTo>
                  <a:cubicBezTo>
                    <a:pt x="55" y="835"/>
                    <a:pt x="60" y="831"/>
                    <a:pt x="60" y="831"/>
                  </a:cubicBezTo>
                  <a:cubicBezTo>
                    <a:pt x="146" y="566"/>
                    <a:pt x="229" y="282"/>
                    <a:pt x="242" y="4"/>
                  </a:cubicBezTo>
                  <a:cubicBezTo>
                    <a:pt x="242" y="1"/>
                    <a:pt x="241" y="0"/>
                    <a:pt x="24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23"/>
            <p:cNvSpPr/>
            <p:nvPr/>
          </p:nvSpPr>
          <p:spPr>
            <a:xfrm>
              <a:off x="1050667" y="2940928"/>
              <a:ext cx="452012" cy="1397535"/>
            </a:xfrm>
            <a:custGeom>
              <a:rect b="b" l="l" r="r" t="t"/>
              <a:pathLst>
                <a:path extrusionOk="0" h="6026" w="1949">
                  <a:moveTo>
                    <a:pt x="15" y="1"/>
                  </a:moveTo>
                  <a:cubicBezTo>
                    <a:pt x="9" y="1"/>
                    <a:pt x="1" y="7"/>
                    <a:pt x="4" y="13"/>
                  </a:cubicBezTo>
                  <a:cubicBezTo>
                    <a:pt x="209" y="502"/>
                    <a:pt x="415" y="996"/>
                    <a:pt x="620" y="1489"/>
                  </a:cubicBezTo>
                  <a:cubicBezTo>
                    <a:pt x="817" y="1950"/>
                    <a:pt x="1018" y="2412"/>
                    <a:pt x="1164" y="2896"/>
                  </a:cubicBezTo>
                  <a:cubicBezTo>
                    <a:pt x="1310" y="3389"/>
                    <a:pt x="1406" y="3901"/>
                    <a:pt x="1525" y="4403"/>
                  </a:cubicBezTo>
                  <a:cubicBezTo>
                    <a:pt x="1653" y="4943"/>
                    <a:pt x="1785" y="5477"/>
                    <a:pt x="1918" y="6016"/>
                  </a:cubicBezTo>
                  <a:cubicBezTo>
                    <a:pt x="1920" y="6023"/>
                    <a:pt x="1925" y="6026"/>
                    <a:pt x="1930" y="6026"/>
                  </a:cubicBezTo>
                  <a:cubicBezTo>
                    <a:pt x="1939" y="6026"/>
                    <a:pt x="1948" y="6018"/>
                    <a:pt x="1945" y="6007"/>
                  </a:cubicBezTo>
                  <a:cubicBezTo>
                    <a:pt x="1689" y="4956"/>
                    <a:pt x="1438" y="3906"/>
                    <a:pt x="1173" y="2855"/>
                  </a:cubicBezTo>
                  <a:cubicBezTo>
                    <a:pt x="1054" y="2389"/>
                    <a:pt x="849" y="1950"/>
                    <a:pt x="662" y="1512"/>
                  </a:cubicBezTo>
                  <a:cubicBezTo>
                    <a:pt x="451" y="1009"/>
                    <a:pt x="237" y="507"/>
                    <a:pt x="22" y="4"/>
                  </a:cubicBezTo>
                  <a:cubicBezTo>
                    <a:pt x="21" y="2"/>
                    <a:pt x="18" y="1"/>
                    <a:pt x="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3"/>
            <p:cNvSpPr/>
            <p:nvPr/>
          </p:nvSpPr>
          <p:spPr>
            <a:xfrm>
              <a:off x="1501054" y="4367450"/>
              <a:ext cx="16234" cy="33164"/>
            </a:xfrm>
            <a:custGeom>
              <a:rect b="b" l="l" r="r" t="t"/>
              <a:pathLst>
                <a:path extrusionOk="0" h="143" w="70">
                  <a:moveTo>
                    <a:pt x="18" y="1"/>
                  </a:moveTo>
                  <a:cubicBezTo>
                    <a:pt x="9" y="1"/>
                    <a:pt x="0" y="8"/>
                    <a:pt x="3" y="16"/>
                  </a:cubicBezTo>
                  <a:cubicBezTo>
                    <a:pt x="17" y="57"/>
                    <a:pt x="26" y="98"/>
                    <a:pt x="44" y="135"/>
                  </a:cubicBezTo>
                  <a:cubicBezTo>
                    <a:pt x="46" y="140"/>
                    <a:pt x="51" y="143"/>
                    <a:pt x="55" y="143"/>
                  </a:cubicBezTo>
                  <a:cubicBezTo>
                    <a:pt x="63" y="143"/>
                    <a:pt x="70" y="136"/>
                    <a:pt x="67" y="125"/>
                  </a:cubicBezTo>
                  <a:cubicBezTo>
                    <a:pt x="58" y="89"/>
                    <a:pt x="44" y="48"/>
                    <a:pt x="31" y="11"/>
                  </a:cubicBezTo>
                  <a:cubicBezTo>
                    <a:pt x="29" y="4"/>
                    <a:pt x="23" y="1"/>
                    <a:pt x="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3"/>
            <p:cNvSpPr/>
            <p:nvPr/>
          </p:nvSpPr>
          <p:spPr>
            <a:xfrm>
              <a:off x="1047188" y="4322458"/>
              <a:ext cx="13915" cy="104827"/>
            </a:xfrm>
            <a:custGeom>
              <a:rect b="b" l="l" r="r" t="t"/>
              <a:pathLst>
                <a:path extrusionOk="0" h="452" w="60">
                  <a:moveTo>
                    <a:pt x="49" y="0"/>
                  </a:moveTo>
                  <a:cubicBezTo>
                    <a:pt x="44" y="0"/>
                    <a:pt x="39" y="3"/>
                    <a:pt x="37" y="9"/>
                  </a:cubicBezTo>
                  <a:cubicBezTo>
                    <a:pt x="14" y="146"/>
                    <a:pt x="5" y="301"/>
                    <a:pt x="0" y="443"/>
                  </a:cubicBezTo>
                  <a:cubicBezTo>
                    <a:pt x="0" y="448"/>
                    <a:pt x="6" y="451"/>
                    <a:pt x="11" y="451"/>
                  </a:cubicBezTo>
                  <a:cubicBezTo>
                    <a:pt x="15" y="451"/>
                    <a:pt x="19" y="449"/>
                    <a:pt x="19" y="443"/>
                  </a:cubicBezTo>
                  <a:cubicBezTo>
                    <a:pt x="42" y="301"/>
                    <a:pt x="60" y="155"/>
                    <a:pt x="60" y="9"/>
                  </a:cubicBezTo>
                  <a:cubicBezTo>
                    <a:pt x="60" y="4"/>
                    <a:pt x="54" y="0"/>
                    <a:pt x="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3"/>
            <p:cNvSpPr/>
            <p:nvPr/>
          </p:nvSpPr>
          <p:spPr>
            <a:xfrm>
              <a:off x="825705" y="1662370"/>
              <a:ext cx="701558" cy="834671"/>
            </a:xfrm>
            <a:custGeom>
              <a:rect b="b" l="l" r="r" t="t"/>
              <a:pathLst>
                <a:path extrusionOk="0" h="3599" w="3025">
                  <a:moveTo>
                    <a:pt x="837" y="1"/>
                  </a:moveTo>
                  <a:cubicBezTo>
                    <a:pt x="644" y="1"/>
                    <a:pt x="449" y="123"/>
                    <a:pt x="357" y="424"/>
                  </a:cubicBezTo>
                  <a:cubicBezTo>
                    <a:pt x="24" y="1506"/>
                    <a:pt x="1" y="2457"/>
                    <a:pt x="46" y="2758"/>
                  </a:cubicBezTo>
                  <a:cubicBezTo>
                    <a:pt x="111" y="3148"/>
                    <a:pt x="2139" y="3598"/>
                    <a:pt x="2582" y="3598"/>
                  </a:cubicBezTo>
                  <a:cubicBezTo>
                    <a:pt x="2607" y="3598"/>
                    <a:pt x="2627" y="3597"/>
                    <a:pt x="2641" y="3594"/>
                  </a:cubicBezTo>
                  <a:cubicBezTo>
                    <a:pt x="2915" y="3535"/>
                    <a:pt x="3025" y="3156"/>
                    <a:pt x="2897" y="2968"/>
                  </a:cubicBezTo>
                  <a:cubicBezTo>
                    <a:pt x="2769" y="2776"/>
                    <a:pt x="1248" y="2438"/>
                    <a:pt x="1211" y="2333"/>
                  </a:cubicBezTo>
                  <a:cubicBezTo>
                    <a:pt x="1188" y="2278"/>
                    <a:pt x="1284" y="1287"/>
                    <a:pt x="1353" y="579"/>
                  </a:cubicBezTo>
                  <a:cubicBezTo>
                    <a:pt x="1385" y="249"/>
                    <a:pt x="1113" y="1"/>
                    <a:pt x="837"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3"/>
            <p:cNvSpPr/>
            <p:nvPr/>
          </p:nvSpPr>
          <p:spPr>
            <a:xfrm>
              <a:off x="1387181" y="2321478"/>
              <a:ext cx="343474" cy="178808"/>
            </a:xfrm>
            <a:custGeom>
              <a:rect b="b" l="l" r="r" t="t"/>
              <a:pathLst>
                <a:path extrusionOk="0" h="771" w="1481">
                  <a:moveTo>
                    <a:pt x="308" y="0"/>
                  </a:moveTo>
                  <a:cubicBezTo>
                    <a:pt x="278" y="0"/>
                    <a:pt x="258" y="1"/>
                    <a:pt x="252" y="3"/>
                  </a:cubicBezTo>
                  <a:cubicBezTo>
                    <a:pt x="225" y="7"/>
                    <a:pt x="1" y="725"/>
                    <a:pt x="1" y="725"/>
                  </a:cubicBezTo>
                  <a:cubicBezTo>
                    <a:pt x="37" y="731"/>
                    <a:pt x="133" y="771"/>
                    <a:pt x="262" y="771"/>
                  </a:cubicBezTo>
                  <a:cubicBezTo>
                    <a:pt x="327" y="771"/>
                    <a:pt x="402" y="760"/>
                    <a:pt x="481" y="729"/>
                  </a:cubicBezTo>
                  <a:cubicBezTo>
                    <a:pt x="622" y="670"/>
                    <a:pt x="682" y="565"/>
                    <a:pt x="846" y="524"/>
                  </a:cubicBezTo>
                  <a:cubicBezTo>
                    <a:pt x="853" y="522"/>
                    <a:pt x="861" y="521"/>
                    <a:pt x="869" y="521"/>
                  </a:cubicBezTo>
                  <a:cubicBezTo>
                    <a:pt x="960" y="521"/>
                    <a:pt x="1113" y="632"/>
                    <a:pt x="1189" y="665"/>
                  </a:cubicBezTo>
                  <a:cubicBezTo>
                    <a:pt x="1194" y="668"/>
                    <a:pt x="1200" y="669"/>
                    <a:pt x="1207" y="669"/>
                  </a:cubicBezTo>
                  <a:cubicBezTo>
                    <a:pt x="1225" y="669"/>
                    <a:pt x="1248" y="661"/>
                    <a:pt x="1271" y="652"/>
                  </a:cubicBezTo>
                  <a:cubicBezTo>
                    <a:pt x="1280" y="647"/>
                    <a:pt x="1285" y="642"/>
                    <a:pt x="1289" y="638"/>
                  </a:cubicBezTo>
                  <a:cubicBezTo>
                    <a:pt x="1316" y="624"/>
                    <a:pt x="1344" y="606"/>
                    <a:pt x="1367" y="588"/>
                  </a:cubicBezTo>
                  <a:cubicBezTo>
                    <a:pt x="1371" y="583"/>
                    <a:pt x="1376" y="579"/>
                    <a:pt x="1380" y="574"/>
                  </a:cubicBezTo>
                  <a:cubicBezTo>
                    <a:pt x="1403" y="556"/>
                    <a:pt x="1426" y="533"/>
                    <a:pt x="1444" y="515"/>
                  </a:cubicBezTo>
                  <a:cubicBezTo>
                    <a:pt x="1449" y="510"/>
                    <a:pt x="1449" y="505"/>
                    <a:pt x="1454" y="496"/>
                  </a:cubicBezTo>
                  <a:cubicBezTo>
                    <a:pt x="1472" y="473"/>
                    <a:pt x="1481" y="451"/>
                    <a:pt x="1472" y="437"/>
                  </a:cubicBezTo>
                  <a:cubicBezTo>
                    <a:pt x="1449" y="387"/>
                    <a:pt x="1151" y="12"/>
                    <a:pt x="842" y="12"/>
                  </a:cubicBezTo>
                  <a:cubicBezTo>
                    <a:pt x="841" y="12"/>
                    <a:pt x="839" y="12"/>
                    <a:pt x="837" y="12"/>
                  </a:cubicBezTo>
                  <a:cubicBezTo>
                    <a:pt x="705" y="12"/>
                    <a:pt x="428" y="0"/>
                    <a:pt x="308"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3"/>
            <p:cNvSpPr/>
            <p:nvPr/>
          </p:nvSpPr>
          <p:spPr>
            <a:xfrm>
              <a:off x="1653425" y="2372732"/>
              <a:ext cx="70968" cy="68184"/>
            </a:xfrm>
            <a:custGeom>
              <a:rect b="b" l="l" r="r" t="t"/>
              <a:pathLst>
                <a:path extrusionOk="0" h="294" w="306">
                  <a:moveTo>
                    <a:pt x="10" y="0"/>
                  </a:moveTo>
                  <a:cubicBezTo>
                    <a:pt x="3" y="0"/>
                    <a:pt x="0" y="11"/>
                    <a:pt x="4" y="15"/>
                  </a:cubicBezTo>
                  <a:cubicBezTo>
                    <a:pt x="105" y="102"/>
                    <a:pt x="200" y="198"/>
                    <a:pt x="296" y="294"/>
                  </a:cubicBezTo>
                  <a:cubicBezTo>
                    <a:pt x="301" y="289"/>
                    <a:pt x="306" y="284"/>
                    <a:pt x="306" y="275"/>
                  </a:cubicBezTo>
                  <a:cubicBezTo>
                    <a:pt x="223" y="166"/>
                    <a:pt x="127" y="79"/>
                    <a:pt x="13" y="1"/>
                  </a:cubicBezTo>
                  <a:cubicBezTo>
                    <a:pt x="12" y="1"/>
                    <a:pt x="11" y="0"/>
                    <a:pt x="10"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3"/>
            <p:cNvSpPr/>
            <p:nvPr/>
          </p:nvSpPr>
          <p:spPr>
            <a:xfrm>
              <a:off x="1635567" y="2390589"/>
              <a:ext cx="71895" cy="67256"/>
            </a:xfrm>
            <a:custGeom>
              <a:rect b="b" l="l" r="r" t="t"/>
              <a:pathLst>
                <a:path extrusionOk="0" h="290" w="310">
                  <a:moveTo>
                    <a:pt x="12" y="1"/>
                  </a:moveTo>
                  <a:cubicBezTo>
                    <a:pt x="5" y="1"/>
                    <a:pt x="1" y="7"/>
                    <a:pt x="8" y="11"/>
                  </a:cubicBezTo>
                  <a:cubicBezTo>
                    <a:pt x="108" y="98"/>
                    <a:pt x="204" y="194"/>
                    <a:pt x="296" y="290"/>
                  </a:cubicBezTo>
                  <a:cubicBezTo>
                    <a:pt x="300" y="285"/>
                    <a:pt x="305" y="281"/>
                    <a:pt x="309" y="276"/>
                  </a:cubicBezTo>
                  <a:cubicBezTo>
                    <a:pt x="227" y="166"/>
                    <a:pt x="131" y="80"/>
                    <a:pt x="17" y="2"/>
                  </a:cubicBezTo>
                  <a:cubicBezTo>
                    <a:pt x="15" y="1"/>
                    <a:pt x="14" y="1"/>
                    <a:pt x="12"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3"/>
            <p:cNvSpPr/>
            <p:nvPr/>
          </p:nvSpPr>
          <p:spPr>
            <a:xfrm>
              <a:off x="1616318" y="2407751"/>
              <a:ext cx="70040" cy="64937"/>
            </a:xfrm>
            <a:custGeom>
              <a:rect b="b" l="l" r="r" t="t"/>
              <a:pathLst>
                <a:path extrusionOk="0" h="280" w="302">
                  <a:moveTo>
                    <a:pt x="11" y="0"/>
                  </a:moveTo>
                  <a:cubicBezTo>
                    <a:pt x="7" y="0"/>
                    <a:pt x="1" y="11"/>
                    <a:pt x="9" y="15"/>
                  </a:cubicBezTo>
                  <a:cubicBezTo>
                    <a:pt x="105" y="97"/>
                    <a:pt x="196" y="188"/>
                    <a:pt x="283" y="280"/>
                  </a:cubicBezTo>
                  <a:cubicBezTo>
                    <a:pt x="292" y="275"/>
                    <a:pt x="297" y="270"/>
                    <a:pt x="301" y="266"/>
                  </a:cubicBezTo>
                  <a:cubicBezTo>
                    <a:pt x="223" y="161"/>
                    <a:pt x="123" y="79"/>
                    <a:pt x="13" y="1"/>
                  </a:cubicBezTo>
                  <a:cubicBezTo>
                    <a:pt x="13" y="0"/>
                    <a:pt x="12" y="0"/>
                    <a:pt x="11"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3"/>
            <p:cNvSpPr/>
            <p:nvPr/>
          </p:nvSpPr>
          <p:spPr>
            <a:xfrm>
              <a:off x="1469977" y="2453439"/>
              <a:ext cx="124077" cy="41049"/>
            </a:xfrm>
            <a:custGeom>
              <a:rect b="b" l="l" r="r" t="t"/>
              <a:pathLst>
                <a:path extrusionOk="0" h="177" w="535">
                  <a:moveTo>
                    <a:pt x="347" y="0"/>
                  </a:moveTo>
                  <a:lnTo>
                    <a:pt x="0" y="174"/>
                  </a:lnTo>
                  <a:cubicBezTo>
                    <a:pt x="28" y="160"/>
                    <a:pt x="136" y="150"/>
                    <a:pt x="239" y="150"/>
                  </a:cubicBezTo>
                  <a:cubicBezTo>
                    <a:pt x="305" y="150"/>
                    <a:pt x="369" y="154"/>
                    <a:pt x="407" y="165"/>
                  </a:cubicBezTo>
                  <a:cubicBezTo>
                    <a:pt x="433" y="172"/>
                    <a:pt x="456" y="176"/>
                    <a:pt x="473" y="176"/>
                  </a:cubicBezTo>
                  <a:cubicBezTo>
                    <a:pt x="520" y="176"/>
                    <a:pt x="535" y="150"/>
                    <a:pt x="512" y="101"/>
                  </a:cubicBezTo>
                  <a:cubicBezTo>
                    <a:pt x="480" y="32"/>
                    <a:pt x="347" y="0"/>
                    <a:pt x="347"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3"/>
            <p:cNvSpPr/>
            <p:nvPr/>
          </p:nvSpPr>
          <p:spPr>
            <a:xfrm>
              <a:off x="768653" y="1620857"/>
              <a:ext cx="457810" cy="856007"/>
            </a:xfrm>
            <a:custGeom>
              <a:rect b="b" l="l" r="r" t="t"/>
              <a:pathLst>
                <a:path extrusionOk="0" h="3691" w="1974">
                  <a:moveTo>
                    <a:pt x="1148" y="1"/>
                  </a:moveTo>
                  <a:cubicBezTo>
                    <a:pt x="925" y="1"/>
                    <a:pt x="685" y="138"/>
                    <a:pt x="539" y="402"/>
                  </a:cubicBezTo>
                  <a:cubicBezTo>
                    <a:pt x="352" y="740"/>
                    <a:pt x="0" y="2526"/>
                    <a:pt x="215" y="2997"/>
                  </a:cubicBezTo>
                  <a:cubicBezTo>
                    <a:pt x="409" y="3419"/>
                    <a:pt x="1323" y="3691"/>
                    <a:pt x="1541" y="3691"/>
                  </a:cubicBezTo>
                  <a:cubicBezTo>
                    <a:pt x="1564" y="3691"/>
                    <a:pt x="1579" y="3688"/>
                    <a:pt x="1585" y="3682"/>
                  </a:cubicBezTo>
                  <a:cubicBezTo>
                    <a:pt x="1814" y="3458"/>
                    <a:pt x="1973" y="2677"/>
                    <a:pt x="1873" y="2604"/>
                  </a:cubicBezTo>
                  <a:cubicBezTo>
                    <a:pt x="1772" y="2526"/>
                    <a:pt x="1448" y="2467"/>
                    <a:pt x="1434" y="2435"/>
                  </a:cubicBezTo>
                  <a:cubicBezTo>
                    <a:pt x="1421" y="2407"/>
                    <a:pt x="1649" y="1142"/>
                    <a:pt x="1681" y="813"/>
                  </a:cubicBezTo>
                  <a:cubicBezTo>
                    <a:pt x="1734" y="264"/>
                    <a:pt x="1457" y="1"/>
                    <a:pt x="1148" y="1"/>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3"/>
            <p:cNvSpPr/>
            <p:nvPr/>
          </p:nvSpPr>
          <p:spPr>
            <a:xfrm>
              <a:off x="957203" y="1129192"/>
              <a:ext cx="478915" cy="636845"/>
            </a:xfrm>
            <a:custGeom>
              <a:rect b="b" l="l" r="r" t="t"/>
              <a:pathLst>
                <a:path extrusionOk="0" h="2746" w="2065">
                  <a:moveTo>
                    <a:pt x="862" y="0"/>
                  </a:moveTo>
                  <a:cubicBezTo>
                    <a:pt x="675" y="0"/>
                    <a:pt x="512" y="31"/>
                    <a:pt x="425" y="91"/>
                  </a:cubicBezTo>
                  <a:cubicBezTo>
                    <a:pt x="210" y="242"/>
                    <a:pt x="146" y="1019"/>
                    <a:pt x="110" y="1339"/>
                  </a:cubicBezTo>
                  <a:cubicBezTo>
                    <a:pt x="92" y="1517"/>
                    <a:pt x="0" y="2010"/>
                    <a:pt x="0" y="2156"/>
                  </a:cubicBezTo>
                  <a:cubicBezTo>
                    <a:pt x="5" y="2239"/>
                    <a:pt x="452" y="2677"/>
                    <a:pt x="649" y="2732"/>
                  </a:cubicBezTo>
                  <a:cubicBezTo>
                    <a:pt x="681" y="2741"/>
                    <a:pt x="708" y="2745"/>
                    <a:pt x="731" y="2745"/>
                  </a:cubicBezTo>
                  <a:cubicBezTo>
                    <a:pt x="947" y="2745"/>
                    <a:pt x="770" y="2370"/>
                    <a:pt x="790" y="2316"/>
                  </a:cubicBezTo>
                  <a:cubicBezTo>
                    <a:pt x="790" y="2312"/>
                    <a:pt x="790" y="2307"/>
                    <a:pt x="795" y="2307"/>
                  </a:cubicBezTo>
                  <a:cubicBezTo>
                    <a:pt x="809" y="2271"/>
                    <a:pt x="818" y="2229"/>
                    <a:pt x="827" y="2193"/>
                  </a:cubicBezTo>
                  <a:cubicBezTo>
                    <a:pt x="854" y="2106"/>
                    <a:pt x="868" y="2024"/>
                    <a:pt x="873" y="2010"/>
                  </a:cubicBezTo>
                  <a:cubicBezTo>
                    <a:pt x="873" y="2006"/>
                    <a:pt x="873" y="2006"/>
                    <a:pt x="873" y="2006"/>
                  </a:cubicBezTo>
                  <a:cubicBezTo>
                    <a:pt x="873" y="2006"/>
                    <a:pt x="1079" y="2110"/>
                    <a:pt x="1305" y="2110"/>
                  </a:cubicBezTo>
                  <a:cubicBezTo>
                    <a:pt x="1467" y="2110"/>
                    <a:pt x="1639" y="2056"/>
                    <a:pt x="1750" y="1869"/>
                  </a:cubicBezTo>
                  <a:cubicBezTo>
                    <a:pt x="1942" y="1540"/>
                    <a:pt x="2065" y="658"/>
                    <a:pt x="1832" y="347"/>
                  </a:cubicBezTo>
                  <a:cubicBezTo>
                    <a:pt x="1656" y="111"/>
                    <a:pt x="1216" y="0"/>
                    <a:pt x="862"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3"/>
            <p:cNvSpPr/>
            <p:nvPr/>
          </p:nvSpPr>
          <p:spPr>
            <a:xfrm>
              <a:off x="1376745" y="1379199"/>
              <a:ext cx="48935" cy="128250"/>
            </a:xfrm>
            <a:custGeom>
              <a:rect b="b" l="l" r="r" t="t"/>
              <a:pathLst>
                <a:path extrusionOk="0" h="553" w="211">
                  <a:moveTo>
                    <a:pt x="142" y="0"/>
                  </a:moveTo>
                  <a:lnTo>
                    <a:pt x="0" y="498"/>
                  </a:lnTo>
                  <a:cubicBezTo>
                    <a:pt x="0" y="498"/>
                    <a:pt x="87" y="553"/>
                    <a:pt x="146" y="553"/>
                  </a:cubicBezTo>
                  <a:cubicBezTo>
                    <a:pt x="210" y="553"/>
                    <a:pt x="142" y="0"/>
                    <a:pt x="142"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3"/>
            <p:cNvSpPr/>
            <p:nvPr/>
          </p:nvSpPr>
          <p:spPr>
            <a:xfrm>
              <a:off x="1340566" y="1413987"/>
              <a:ext cx="26903" cy="30381"/>
            </a:xfrm>
            <a:custGeom>
              <a:rect b="b" l="l" r="r" t="t"/>
              <a:pathLst>
                <a:path extrusionOk="0" h="131" w="116">
                  <a:moveTo>
                    <a:pt x="67" y="0"/>
                  </a:moveTo>
                  <a:cubicBezTo>
                    <a:pt x="42" y="0"/>
                    <a:pt x="18" y="22"/>
                    <a:pt x="10" y="56"/>
                  </a:cubicBezTo>
                  <a:cubicBezTo>
                    <a:pt x="1" y="88"/>
                    <a:pt x="15" y="124"/>
                    <a:pt x="42" y="129"/>
                  </a:cubicBezTo>
                  <a:cubicBezTo>
                    <a:pt x="46" y="130"/>
                    <a:pt x="50" y="131"/>
                    <a:pt x="54" y="131"/>
                  </a:cubicBezTo>
                  <a:cubicBezTo>
                    <a:pt x="77" y="131"/>
                    <a:pt x="98" y="110"/>
                    <a:pt x="106" y="79"/>
                  </a:cubicBezTo>
                  <a:cubicBezTo>
                    <a:pt x="115" y="42"/>
                    <a:pt x="101" y="10"/>
                    <a:pt x="74" y="1"/>
                  </a:cubicBezTo>
                  <a:cubicBezTo>
                    <a:pt x="72" y="1"/>
                    <a:pt x="69" y="0"/>
                    <a:pt x="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3"/>
            <p:cNvSpPr/>
            <p:nvPr/>
          </p:nvSpPr>
          <p:spPr>
            <a:xfrm>
              <a:off x="1331057" y="1339773"/>
              <a:ext cx="60763" cy="29222"/>
            </a:xfrm>
            <a:custGeom>
              <a:rect b="b" l="l" r="r" t="t"/>
              <a:pathLst>
                <a:path extrusionOk="0" h="126" w="262">
                  <a:moveTo>
                    <a:pt x="146" y="1"/>
                  </a:moveTo>
                  <a:cubicBezTo>
                    <a:pt x="140" y="1"/>
                    <a:pt x="134" y="1"/>
                    <a:pt x="129" y="1"/>
                  </a:cubicBezTo>
                  <a:cubicBezTo>
                    <a:pt x="56" y="1"/>
                    <a:pt x="1" y="33"/>
                    <a:pt x="1" y="70"/>
                  </a:cubicBezTo>
                  <a:cubicBezTo>
                    <a:pt x="5" y="99"/>
                    <a:pt x="56" y="125"/>
                    <a:pt x="118" y="125"/>
                  </a:cubicBezTo>
                  <a:cubicBezTo>
                    <a:pt x="123" y="125"/>
                    <a:pt x="128" y="125"/>
                    <a:pt x="133" y="125"/>
                  </a:cubicBezTo>
                  <a:cubicBezTo>
                    <a:pt x="206" y="120"/>
                    <a:pt x="261" y="88"/>
                    <a:pt x="261" y="56"/>
                  </a:cubicBezTo>
                  <a:cubicBezTo>
                    <a:pt x="257" y="23"/>
                    <a:pt x="207" y="1"/>
                    <a:pt x="1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3"/>
            <p:cNvSpPr/>
            <p:nvPr/>
          </p:nvSpPr>
          <p:spPr>
            <a:xfrm>
              <a:off x="1303459" y="1496549"/>
              <a:ext cx="51254" cy="38266"/>
            </a:xfrm>
            <a:custGeom>
              <a:rect b="b" l="l" r="r" t="t"/>
              <a:pathLst>
                <a:path extrusionOk="0" h="165" w="221">
                  <a:moveTo>
                    <a:pt x="10" y="0"/>
                  </a:moveTo>
                  <a:cubicBezTo>
                    <a:pt x="6" y="0"/>
                    <a:pt x="1" y="4"/>
                    <a:pt x="1" y="10"/>
                  </a:cubicBezTo>
                  <a:cubicBezTo>
                    <a:pt x="1" y="102"/>
                    <a:pt x="71" y="164"/>
                    <a:pt x="151" y="164"/>
                  </a:cubicBezTo>
                  <a:cubicBezTo>
                    <a:pt x="171" y="164"/>
                    <a:pt x="191" y="160"/>
                    <a:pt x="211" y="152"/>
                  </a:cubicBezTo>
                  <a:cubicBezTo>
                    <a:pt x="220" y="147"/>
                    <a:pt x="216" y="138"/>
                    <a:pt x="211" y="138"/>
                  </a:cubicBezTo>
                  <a:cubicBezTo>
                    <a:pt x="197" y="142"/>
                    <a:pt x="184" y="143"/>
                    <a:pt x="170" y="143"/>
                  </a:cubicBezTo>
                  <a:cubicBezTo>
                    <a:pt x="93" y="143"/>
                    <a:pt x="31" y="89"/>
                    <a:pt x="19" y="10"/>
                  </a:cubicBezTo>
                  <a:cubicBezTo>
                    <a:pt x="19" y="4"/>
                    <a:pt x="15" y="0"/>
                    <a:pt x="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3"/>
            <p:cNvSpPr/>
            <p:nvPr/>
          </p:nvSpPr>
          <p:spPr>
            <a:xfrm>
              <a:off x="929605" y="1088375"/>
              <a:ext cx="505586" cy="387998"/>
            </a:xfrm>
            <a:custGeom>
              <a:rect b="b" l="l" r="r" t="t"/>
              <a:pathLst>
                <a:path extrusionOk="0" h="1673" w="2180">
                  <a:moveTo>
                    <a:pt x="1384" y="1"/>
                  </a:moveTo>
                  <a:cubicBezTo>
                    <a:pt x="1239" y="1"/>
                    <a:pt x="1076" y="26"/>
                    <a:pt x="896" y="85"/>
                  </a:cubicBezTo>
                  <a:cubicBezTo>
                    <a:pt x="896" y="85"/>
                    <a:pt x="380" y="85"/>
                    <a:pt x="206" y="382"/>
                  </a:cubicBezTo>
                  <a:cubicBezTo>
                    <a:pt x="0" y="733"/>
                    <a:pt x="78" y="1583"/>
                    <a:pt x="215" y="1629"/>
                  </a:cubicBezTo>
                  <a:cubicBezTo>
                    <a:pt x="293" y="1653"/>
                    <a:pt x="381" y="1672"/>
                    <a:pt x="475" y="1672"/>
                  </a:cubicBezTo>
                  <a:cubicBezTo>
                    <a:pt x="677" y="1672"/>
                    <a:pt x="906" y="1586"/>
                    <a:pt x="1124" y="1286"/>
                  </a:cubicBezTo>
                  <a:cubicBezTo>
                    <a:pt x="1124" y="1286"/>
                    <a:pt x="1480" y="1227"/>
                    <a:pt x="1723" y="802"/>
                  </a:cubicBezTo>
                  <a:lnTo>
                    <a:pt x="1723" y="802"/>
                  </a:lnTo>
                  <a:cubicBezTo>
                    <a:pt x="1723" y="802"/>
                    <a:pt x="1663" y="948"/>
                    <a:pt x="1732" y="976"/>
                  </a:cubicBezTo>
                  <a:cubicBezTo>
                    <a:pt x="1736" y="977"/>
                    <a:pt x="1741" y="978"/>
                    <a:pt x="1746" y="978"/>
                  </a:cubicBezTo>
                  <a:cubicBezTo>
                    <a:pt x="1843" y="978"/>
                    <a:pt x="2179" y="803"/>
                    <a:pt x="2179" y="514"/>
                  </a:cubicBezTo>
                  <a:cubicBezTo>
                    <a:pt x="2179" y="315"/>
                    <a:pt x="1898" y="1"/>
                    <a:pt x="13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3"/>
            <p:cNvSpPr/>
            <p:nvPr/>
          </p:nvSpPr>
          <p:spPr>
            <a:xfrm>
              <a:off x="584277" y="1601375"/>
              <a:ext cx="756523" cy="1012320"/>
            </a:xfrm>
            <a:custGeom>
              <a:rect b="b" l="l" r="r" t="t"/>
              <a:pathLst>
                <a:path extrusionOk="0" h="4365" w="3262">
                  <a:moveTo>
                    <a:pt x="1704" y="0"/>
                  </a:moveTo>
                  <a:cubicBezTo>
                    <a:pt x="1567" y="0"/>
                    <a:pt x="1432" y="40"/>
                    <a:pt x="1311" y="139"/>
                  </a:cubicBezTo>
                  <a:cubicBezTo>
                    <a:pt x="0" y="1203"/>
                    <a:pt x="425" y="3935"/>
                    <a:pt x="425" y="3935"/>
                  </a:cubicBezTo>
                  <a:cubicBezTo>
                    <a:pt x="1022" y="4267"/>
                    <a:pt x="1515" y="4365"/>
                    <a:pt x="1889" y="4365"/>
                  </a:cubicBezTo>
                  <a:cubicBezTo>
                    <a:pt x="2426" y="4365"/>
                    <a:pt x="2718" y="4163"/>
                    <a:pt x="2718" y="4163"/>
                  </a:cubicBezTo>
                  <a:lnTo>
                    <a:pt x="2855" y="2756"/>
                  </a:lnTo>
                  <a:cubicBezTo>
                    <a:pt x="2855" y="2756"/>
                    <a:pt x="3262" y="2505"/>
                    <a:pt x="3202" y="2034"/>
                  </a:cubicBezTo>
                  <a:cubicBezTo>
                    <a:pt x="3180" y="1833"/>
                    <a:pt x="2773" y="605"/>
                    <a:pt x="2485" y="349"/>
                  </a:cubicBezTo>
                  <a:cubicBezTo>
                    <a:pt x="2290" y="175"/>
                    <a:pt x="1993" y="0"/>
                    <a:pt x="170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3"/>
            <p:cNvSpPr/>
            <p:nvPr/>
          </p:nvSpPr>
          <p:spPr>
            <a:xfrm>
              <a:off x="780249" y="1737975"/>
              <a:ext cx="702486" cy="829337"/>
            </a:xfrm>
            <a:custGeom>
              <a:rect b="b" l="l" r="r" t="t"/>
              <a:pathLst>
                <a:path extrusionOk="0" h="3576" w="3029">
                  <a:moveTo>
                    <a:pt x="813" y="1"/>
                  </a:moveTo>
                  <a:cubicBezTo>
                    <a:pt x="619" y="1"/>
                    <a:pt x="423" y="125"/>
                    <a:pt x="334" y="431"/>
                  </a:cubicBezTo>
                  <a:cubicBezTo>
                    <a:pt x="14" y="1514"/>
                    <a:pt x="0" y="2469"/>
                    <a:pt x="51" y="2766"/>
                  </a:cubicBezTo>
                  <a:cubicBezTo>
                    <a:pt x="115" y="3151"/>
                    <a:pt x="2102" y="3576"/>
                    <a:pt x="2579" y="3576"/>
                  </a:cubicBezTo>
                  <a:cubicBezTo>
                    <a:pt x="2611" y="3576"/>
                    <a:pt x="2637" y="3574"/>
                    <a:pt x="2654" y="3570"/>
                  </a:cubicBezTo>
                  <a:cubicBezTo>
                    <a:pt x="2924" y="3510"/>
                    <a:pt x="3029" y="3131"/>
                    <a:pt x="2901" y="2944"/>
                  </a:cubicBezTo>
                  <a:cubicBezTo>
                    <a:pt x="2769" y="2752"/>
                    <a:pt x="1247" y="2432"/>
                    <a:pt x="1211" y="2332"/>
                  </a:cubicBezTo>
                  <a:cubicBezTo>
                    <a:pt x="1188" y="2272"/>
                    <a:pt x="1266" y="1286"/>
                    <a:pt x="1330" y="573"/>
                  </a:cubicBezTo>
                  <a:cubicBezTo>
                    <a:pt x="1356" y="245"/>
                    <a:pt x="1086" y="1"/>
                    <a:pt x="813"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3"/>
            <p:cNvSpPr/>
            <p:nvPr/>
          </p:nvSpPr>
          <p:spPr>
            <a:xfrm>
              <a:off x="1344972" y="2391285"/>
              <a:ext cx="342314" cy="179968"/>
            </a:xfrm>
            <a:custGeom>
              <a:rect b="b" l="l" r="r" t="t"/>
              <a:pathLst>
                <a:path extrusionOk="0" h="776" w="1476">
                  <a:moveTo>
                    <a:pt x="300" y="1"/>
                  </a:moveTo>
                  <a:cubicBezTo>
                    <a:pt x="269" y="1"/>
                    <a:pt x="248" y="2"/>
                    <a:pt x="242" y="3"/>
                  </a:cubicBezTo>
                  <a:cubicBezTo>
                    <a:pt x="210" y="13"/>
                    <a:pt x="0" y="734"/>
                    <a:pt x="0" y="734"/>
                  </a:cubicBezTo>
                  <a:cubicBezTo>
                    <a:pt x="35" y="740"/>
                    <a:pt x="126" y="776"/>
                    <a:pt x="247" y="776"/>
                  </a:cubicBezTo>
                  <a:cubicBezTo>
                    <a:pt x="315" y="776"/>
                    <a:pt x="393" y="764"/>
                    <a:pt x="475" y="730"/>
                  </a:cubicBezTo>
                  <a:cubicBezTo>
                    <a:pt x="617" y="670"/>
                    <a:pt x="676" y="565"/>
                    <a:pt x="841" y="520"/>
                  </a:cubicBezTo>
                  <a:cubicBezTo>
                    <a:pt x="848" y="518"/>
                    <a:pt x="855" y="517"/>
                    <a:pt x="864" y="517"/>
                  </a:cubicBezTo>
                  <a:cubicBezTo>
                    <a:pt x="956" y="517"/>
                    <a:pt x="1112" y="627"/>
                    <a:pt x="1188" y="657"/>
                  </a:cubicBezTo>
                  <a:cubicBezTo>
                    <a:pt x="1193" y="659"/>
                    <a:pt x="1198" y="660"/>
                    <a:pt x="1205" y="660"/>
                  </a:cubicBezTo>
                  <a:cubicBezTo>
                    <a:pt x="1221" y="660"/>
                    <a:pt x="1243" y="652"/>
                    <a:pt x="1270" y="638"/>
                  </a:cubicBezTo>
                  <a:cubicBezTo>
                    <a:pt x="1275" y="638"/>
                    <a:pt x="1279" y="634"/>
                    <a:pt x="1288" y="629"/>
                  </a:cubicBezTo>
                  <a:cubicBezTo>
                    <a:pt x="1311" y="616"/>
                    <a:pt x="1339" y="597"/>
                    <a:pt x="1361" y="574"/>
                  </a:cubicBezTo>
                  <a:cubicBezTo>
                    <a:pt x="1371" y="574"/>
                    <a:pt x="1371" y="570"/>
                    <a:pt x="1375" y="565"/>
                  </a:cubicBezTo>
                  <a:cubicBezTo>
                    <a:pt x="1403" y="542"/>
                    <a:pt x="1421" y="524"/>
                    <a:pt x="1439" y="501"/>
                  </a:cubicBezTo>
                  <a:cubicBezTo>
                    <a:pt x="1444" y="497"/>
                    <a:pt x="1448" y="492"/>
                    <a:pt x="1448" y="488"/>
                  </a:cubicBezTo>
                  <a:cubicBezTo>
                    <a:pt x="1467" y="460"/>
                    <a:pt x="1476" y="442"/>
                    <a:pt x="1467" y="428"/>
                  </a:cubicBezTo>
                  <a:cubicBezTo>
                    <a:pt x="1444" y="378"/>
                    <a:pt x="1137" y="8"/>
                    <a:pt x="828" y="8"/>
                  </a:cubicBezTo>
                  <a:cubicBezTo>
                    <a:pt x="826" y="8"/>
                    <a:pt x="824" y="8"/>
                    <a:pt x="822" y="8"/>
                  </a:cubicBezTo>
                  <a:cubicBezTo>
                    <a:pt x="804" y="9"/>
                    <a:pt x="783" y="9"/>
                    <a:pt x="759" y="9"/>
                  </a:cubicBezTo>
                  <a:cubicBezTo>
                    <a:pt x="620" y="9"/>
                    <a:pt x="404" y="1"/>
                    <a:pt x="300"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3"/>
            <p:cNvSpPr/>
            <p:nvPr/>
          </p:nvSpPr>
          <p:spPr>
            <a:xfrm>
              <a:off x="1608664" y="2440683"/>
              <a:ext cx="72359" cy="67024"/>
            </a:xfrm>
            <a:custGeom>
              <a:rect b="b" l="l" r="r" t="t"/>
              <a:pathLst>
                <a:path extrusionOk="0" h="289" w="312">
                  <a:moveTo>
                    <a:pt x="14" y="1"/>
                  </a:moveTo>
                  <a:cubicBezTo>
                    <a:pt x="10" y="1"/>
                    <a:pt x="1" y="10"/>
                    <a:pt x="5" y="14"/>
                  </a:cubicBezTo>
                  <a:cubicBezTo>
                    <a:pt x="110" y="101"/>
                    <a:pt x="206" y="197"/>
                    <a:pt x="302" y="288"/>
                  </a:cubicBezTo>
                  <a:cubicBezTo>
                    <a:pt x="307" y="284"/>
                    <a:pt x="311" y="279"/>
                    <a:pt x="311" y="275"/>
                  </a:cubicBezTo>
                  <a:cubicBezTo>
                    <a:pt x="229" y="165"/>
                    <a:pt x="129" y="78"/>
                    <a:pt x="14"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3"/>
            <p:cNvSpPr/>
            <p:nvPr/>
          </p:nvSpPr>
          <p:spPr>
            <a:xfrm>
              <a:off x="1591966" y="2458541"/>
              <a:ext cx="72127" cy="66096"/>
            </a:xfrm>
            <a:custGeom>
              <a:rect b="b" l="l" r="r" t="t"/>
              <a:pathLst>
                <a:path extrusionOk="0" h="285" w="311">
                  <a:moveTo>
                    <a:pt x="11" y="0"/>
                  </a:moveTo>
                  <a:cubicBezTo>
                    <a:pt x="6" y="0"/>
                    <a:pt x="0" y="11"/>
                    <a:pt x="4" y="15"/>
                  </a:cubicBezTo>
                  <a:cubicBezTo>
                    <a:pt x="109" y="97"/>
                    <a:pt x="205" y="193"/>
                    <a:pt x="296" y="284"/>
                  </a:cubicBezTo>
                  <a:cubicBezTo>
                    <a:pt x="306" y="284"/>
                    <a:pt x="306" y="280"/>
                    <a:pt x="310" y="275"/>
                  </a:cubicBezTo>
                  <a:cubicBezTo>
                    <a:pt x="228" y="166"/>
                    <a:pt x="127" y="79"/>
                    <a:pt x="13" y="1"/>
                  </a:cubicBezTo>
                  <a:cubicBezTo>
                    <a:pt x="13" y="1"/>
                    <a:pt x="12" y="0"/>
                    <a:pt x="11"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3"/>
            <p:cNvSpPr/>
            <p:nvPr/>
          </p:nvSpPr>
          <p:spPr>
            <a:xfrm>
              <a:off x="1572949" y="2476399"/>
              <a:ext cx="70968" cy="63082"/>
            </a:xfrm>
            <a:custGeom>
              <a:rect b="b" l="l" r="r" t="t"/>
              <a:pathLst>
                <a:path extrusionOk="0" h="272" w="306">
                  <a:moveTo>
                    <a:pt x="10" y="1"/>
                  </a:moveTo>
                  <a:cubicBezTo>
                    <a:pt x="5" y="1"/>
                    <a:pt x="0" y="7"/>
                    <a:pt x="4" y="11"/>
                  </a:cubicBezTo>
                  <a:cubicBezTo>
                    <a:pt x="104" y="93"/>
                    <a:pt x="196" y="185"/>
                    <a:pt x="287" y="271"/>
                  </a:cubicBezTo>
                  <a:cubicBezTo>
                    <a:pt x="292" y="271"/>
                    <a:pt x="296" y="267"/>
                    <a:pt x="305" y="262"/>
                  </a:cubicBezTo>
                  <a:cubicBezTo>
                    <a:pt x="223" y="157"/>
                    <a:pt x="123" y="75"/>
                    <a:pt x="13" y="2"/>
                  </a:cubicBezTo>
                  <a:cubicBezTo>
                    <a:pt x="12" y="1"/>
                    <a:pt x="11" y="1"/>
                    <a:pt x="10"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3"/>
            <p:cNvSpPr/>
            <p:nvPr/>
          </p:nvSpPr>
          <p:spPr>
            <a:xfrm>
              <a:off x="1455134" y="2342582"/>
              <a:ext cx="114568" cy="50558"/>
            </a:xfrm>
            <a:custGeom>
              <a:rect b="b" l="l" r="r" t="t"/>
              <a:pathLst>
                <a:path extrusionOk="0" h="218" w="494">
                  <a:moveTo>
                    <a:pt x="454" y="0"/>
                  </a:moveTo>
                  <a:cubicBezTo>
                    <a:pt x="434" y="0"/>
                    <a:pt x="405" y="16"/>
                    <a:pt x="370" y="49"/>
                  </a:cubicBezTo>
                  <a:cubicBezTo>
                    <a:pt x="293" y="113"/>
                    <a:pt x="50" y="213"/>
                    <a:pt x="0" y="213"/>
                  </a:cubicBezTo>
                  <a:lnTo>
                    <a:pt x="389" y="218"/>
                  </a:lnTo>
                  <a:cubicBezTo>
                    <a:pt x="389" y="218"/>
                    <a:pt x="494" y="131"/>
                    <a:pt x="494" y="58"/>
                  </a:cubicBezTo>
                  <a:cubicBezTo>
                    <a:pt x="491" y="20"/>
                    <a:pt x="477" y="0"/>
                    <a:pt x="454"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3"/>
            <p:cNvSpPr/>
            <p:nvPr/>
          </p:nvSpPr>
          <p:spPr>
            <a:xfrm>
              <a:off x="722965" y="1696693"/>
              <a:ext cx="458042" cy="854384"/>
            </a:xfrm>
            <a:custGeom>
              <a:rect b="b" l="l" r="r" t="t"/>
              <a:pathLst>
                <a:path extrusionOk="0" h="3684" w="1975">
                  <a:moveTo>
                    <a:pt x="1122" y="0"/>
                  </a:moveTo>
                  <a:cubicBezTo>
                    <a:pt x="897" y="0"/>
                    <a:pt x="655" y="140"/>
                    <a:pt x="512" y="408"/>
                  </a:cubicBezTo>
                  <a:cubicBezTo>
                    <a:pt x="330" y="746"/>
                    <a:pt x="1" y="2537"/>
                    <a:pt x="220" y="3003"/>
                  </a:cubicBezTo>
                  <a:cubicBezTo>
                    <a:pt x="422" y="3427"/>
                    <a:pt x="1328" y="3684"/>
                    <a:pt x="1552" y="3684"/>
                  </a:cubicBezTo>
                  <a:cubicBezTo>
                    <a:pt x="1577" y="3684"/>
                    <a:pt x="1593" y="3681"/>
                    <a:pt x="1599" y="3675"/>
                  </a:cubicBezTo>
                  <a:cubicBezTo>
                    <a:pt x="1823" y="3451"/>
                    <a:pt x="1974" y="2665"/>
                    <a:pt x="1874" y="2592"/>
                  </a:cubicBezTo>
                  <a:cubicBezTo>
                    <a:pt x="1773" y="2519"/>
                    <a:pt x="1467" y="2469"/>
                    <a:pt x="1453" y="2437"/>
                  </a:cubicBezTo>
                  <a:cubicBezTo>
                    <a:pt x="1440" y="2405"/>
                    <a:pt x="1631" y="1135"/>
                    <a:pt x="1659" y="806"/>
                  </a:cubicBezTo>
                  <a:cubicBezTo>
                    <a:pt x="1706" y="260"/>
                    <a:pt x="1430" y="0"/>
                    <a:pt x="112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3"/>
            <p:cNvSpPr/>
            <p:nvPr/>
          </p:nvSpPr>
          <p:spPr>
            <a:xfrm>
              <a:off x="734097" y="1963166"/>
              <a:ext cx="384523" cy="593245"/>
            </a:xfrm>
            <a:custGeom>
              <a:rect b="b" l="l" r="r" t="t"/>
              <a:pathLst>
                <a:path extrusionOk="0" h="2558" w="1658">
                  <a:moveTo>
                    <a:pt x="71" y="0"/>
                  </a:moveTo>
                  <a:cubicBezTo>
                    <a:pt x="69" y="0"/>
                    <a:pt x="67" y="2"/>
                    <a:pt x="67" y="4"/>
                  </a:cubicBezTo>
                  <a:cubicBezTo>
                    <a:pt x="99" y="228"/>
                    <a:pt x="103" y="452"/>
                    <a:pt x="99" y="680"/>
                  </a:cubicBezTo>
                  <a:cubicBezTo>
                    <a:pt x="76" y="607"/>
                    <a:pt x="49" y="538"/>
                    <a:pt x="17" y="479"/>
                  </a:cubicBezTo>
                  <a:cubicBezTo>
                    <a:pt x="15" y="475"/>
                    <a:pt x="12" y="474"/>
                    <a:pt x="9" y="474"/>
                  </a:cubicBezTo>
                  <a:cubicBezTo>
                    <a:pt x="4" y="474"/>
                    <a:pt x="0" y="478"/>
                    <a:pt x="3" y="484"/>
                  </a:cubicBezTo>
                  <a:cubicBezTo>
                    <a:pt x="39" y="593"/>
                    <a:pt x="62" y="703"/>
                    <a:pt x="90" y="817"/>
                  </a:cubicBezTo>
                  <a:cubicBezTo>
                    <a:pt x="90" y="822"/>
                    <a:pt x="90" y="826"/>
                    <a:pt x="94" y="826"/>
                  </a:cubicBezTo>
                  <a:cubicBezTo>
                    <a:pt x="90" y="890"/>
                    <a:pt x="90" y="949"/>
                    <a:pt x="90" y="1013"/>
                  </a:cubicBezTo>
                  <a:cubicBezTo>
                    <a:pt x="81" y="1182"/>
                    <a:pt x="76" y="1351"/>
                    <a:pt x="81" y="1521"/>
                  </a:cubicBezTo>
                  <a:cubicBezTo>
                    <a:pt x="85" y="1630"/>
                    <a:pt x="71" y="1767"/>
                    <a:pt x="122" y="1868"/>
                  </a:cubicBezTo>
                  <a:cubicBezTo>
                    <a:pt x="218" y="2060"/>
                    <a:pt x="542" y="2210"/>
                    <a:pt x="720" y="2297"/>
                  </a:cubicBezTo>
                  <a:cubicBezTo>
                    <a:pt x="980" y="2430"/>
                    <a:pt x="1259" y="2512"/>
                    <a:pt x="1551" y="2557"/>
                  </a:cubicBezTo>
                  <a:cubicBezTo>
                    <a:pt x="1561" y="2557"/>
                    <a:pt x="1574" y="2553"/>
                    <a:pt x="1579" y="2544"/>
                  </a:cubicBezTo>
                  <a:cubicBezTo>
                    <a:pt x="1606" y="2507"/>
                    <a:pt x="1625" y="2471"/>
                    <a:pt x="1647" y="2434"/>
                  </a:cubicBezTo>
                  <a:cubicBezTo>
                    <a:pt x="1657" y="2418"/>
                    <a:pt x="1649" y="2402"/>
                    <a:pt x="1639" y="2402"/>
                  </a:cubicBezTo>
                  <a:cubicBezTo>
                    <a:pt x="1636" y="2402"/>
                    <a:pt x="1632" y="2405"/>
                    <a:pt x="1629" y="2411"/>
                  </a:cubicBezTo>
                  <a:cubicBezTo>
                    <a:pt x="1593" y="2494"/>
                    <a:pt x="1556" y="2512"/>
                    <a:pt x="1529" y="2516"/>
                  </a:cubicBezTo>
                  <a:cubicBezTo>
                    <a:pt x="1525" y="2517"/>
                    <a:pt x="1522" y="2517"/>
                    <a:pt x="1518" y="2517"/>
                  </a:cubicBezTo>
                  <a:cubicBezTo>
                    <a:pt x="1375" y="2517"/>
                    <a:pt x="963" y="2346"/>
                    <a:pt x="834" y="2288"/>
                  </a:cubicBezTo>
                  <a:cubicBezTo>
                    <a:pt x="720" y="2233"/>
                    <a:pt x="606" y="2174"/>
                    <a:pt x="496" y="2105"/>
                  </a:cubicBezTo>
                  <a:cubicBezTo>
                    <a:pt x="332" y="2000"/>
                    <a:pt x="181" y="1913"/>
                    <a:pt x="154" y="1703"/>
                  </a:cubicBezTo>
                  <a:cubicBezTo>
                    <a:pt x="112" y="1420"/>
                    <a:pt x="149" y="1119"/>
                    <a:pt x="154" y="831"/>
                  </a:cubicBezTo>
                  <a:cubicBezTo>
                    <a:pt x="158" y="547"/>
                    <a:pt x="140" y="278"/>
                    <a:pt x="76" y="4"/>
                  </a:cubicBezTo>
                  <a:cubicBezTo>
                    <a:pt x="76" y="2"/>
                    <a:pt x="74" y="0"/>
                    <a:pt x="71"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3"/>
            <p:cNvSpPr/>
            <p:nvPr/>
          </p:nvSpPr>
          <p:spPr>
            <a:xfrm>
              <a:off x="1048347" y="1943453"/>
              <a:ext cx="120830" cy="381968"/>
            </a:xfrm>
            <a:custGeom>
              <a:rect b="b" l="l" r="r" t="t"/>
              <a:pathLst>
                <a:path extrusionOk="0" h="1647" w="521">
                  <a:moveTo>
                    <a:pt x="239" y="0"/>
                  </a:moveTo>
                  <a:cubicBezTo>
                    <a:pt x="238" y="0"/>
                    <a:pt x="238" y="1"/>
                    <a:pt x="238" y="2"/>
                  </a:cubicBezTo>
                  <a:cubicBezTo>
                    <a:pt x="137" y="363"/>
                    <a:pt x="64" y="719"/>
                    <a:pt x="32" y="1089"/>
                  </a:cubicBezTo>
                  <a:cubicBezTo>
                    <a:pt x="23" y="1190"/>
                    <a:pt x="0" y="1368"/>
                    <a:pt x="50" y="1414"/>
                  </a:cubicBezTo>
                  <a:cubicBezTo>
                    <a:pt x="146" y="1505"/>
                    <a:pt x="471" y="1487"/>
                    <a:pt x="498" y="1633"/>
                  </a:cubicBezTo>
                  <a:cubicBezTo>
                    <a:pt x="498" y="1642"/>
                    <a:pt x="504" y="1647"/>
                    <a:pt x="509" y="1647"/>
                  </a:cubicBezTo>
                  <a:cubicBezTo>
                    <a:pt x="515" y="1647"/>
                    <a:pt x="521" y="1642"/>
                    <a:pt x="521" y="1633"/>
                  </a:cubicBezTo>
                  <a:cubicBezTo>
                    <a:pt x="512" y="1560"/>
                    <a:pt x="498" y="1528"/>
                    <a:pt x="429" y="1496"/>
                  </a:cubicBezTo>
                  <a:cubicBezTo>
                    <a:pt x="361" y="1459"/>
                    <a:pt x="169" y="1423"/>
                    <a:pt x="101" y="1395"/>
                  </a:cubicBezTo>
                  <a:cubicBezTo>
                    <a:pt x="64" y="1382"/>
                    <a:pt x="64" y="1309"/>
                    <a:pt x="73" y="1158"/>
                  </a:cubicBezTo>
                  <a:cubicBezTo>
                    <a:pt x="101" y="774"/>
                    <a:pt x="155" y="381"/>
                    <a:pt x="242" y="7"/>
                  </a:cubicBezTo>
                  <a:cubicBezTo>
                    <a:pt x="245" y="3"/>
                    <a:pt x="242" y="0"/>
                    <a:pt x="239"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3"/>
            <p:cNvSpPr/>
            <p:nvPr/>
          </p:nvSpPr>
          <p:spPr>
            <a:xfrm>
              <a:off x="1244551" y="2338872"/>
              <a:ext cx="334661" cy="57747"/>
            </a:xfrm>
            <a:custGeom>
              <a:rect b="b" l="l" r="r" t="t"/>
              <a:pathLst>
                <a:path extrusionOk="0" h="249" w="1443">
                  <a:moveTo>
                    <a:pt x="9" y="0"/>
                  </a:moveTo>
                  <a:cubicBezTo>
                    <a:pt x="3" y="0"/>
                    <a:pt x="0" y="11"/>
                    <a:pt x="8" y="15"/>
                  </a:cubicBezTo>
                  <a:cubicBezTo>
                    <a:pt x="209" y="120"/>
                    <a:pt x="662" y="225"/>
                    <a:pt x="662" y="225"/>
                  </a:cubicBezTo>
                  <a:cubicBezTo>
                    <a:pt x="714" y="238"/>
                    <a:pt x="769" y="245"/>
                    <a:pt x="824" y="245"/>
                  </a:cubicBezTo>
                  <a:cubicBezTo>
                    <a:pt x="883" y="245"/>
                    <a:pt x="943" y="237"/>
                    <a:pt x="1000" y="220"/>
                  </a:cubicBezTo>
                  <a:cubicBezTo>
                    <a:pt x="1045" y="202"/>
                    <a:pt x="1091" y="184"/>
                    <a:pt x="1137" y="161"/>
                  </a:cubicBezTo>
                  <a:cubicBezTo>
                    <a:pt x="1173" y="143"/>
                    <a:pt x="1210" y="120"/>
                    <a:pt x="1242" y="102"/>
                  </a:cubicBezTo>
                  <a:cubicBezTo>
                    <a:pt x="1260" y="92"/>
                    <a:pt x="1301" y="65"/>
                    <a:pt x="1315" y="56"/>
                  </a:cubicBezTo>
                  <a:cubicBezTo>
                    <a:pt x="1326" y="47"/>
                    <a:pt x="1336" y="43"/>
                    <a:pt x="1345" y="43"/>
                  </a:cubicBezTo>
                  <a:cubicBezTo>
                    <a:pt x="1380" y="43"/>
                    <a:pt x="1390" y="105"/>
                    <a:pt x="1328" y="207"/>
                  </a:cubicBezTo>
                  <a:cubicBezTo>
                    <a:pt x="1301" y="234"/>
                    <a:pt x="1302" y="248"/>
                    <a:pt x="1312" y="248"/>
                  </a:cubicBezTo>
                  <a:cubicBezTo>
                    <a:pt x="1315" y="248"/>
                    <a:pt x="1319" y="247"/>
                    <a:pt x="1324" y="243"/>
                  </a:cubicBezTo>
                  <a:cubicBezTo>
                    <a:pt x="1402" y="197"/>
                    <a:pt x="1443" y="6"/>
                    <a:pt x="1370" y="6"/>
                  </a:cubicBezTo>
                  <a:cubicBezTo>
                    <a:pt x="1297" y="6"/>
                    <a:pt x="1187" y="102"/>
                    <a:pt x="1100" y="147"/>
                  </a:cubicBezTo>
                  <a:cubicBezTo>
                    <a:pt x="1058" y="168"/>
                    <a:pt x="936" y="205"/>
                    <a:pt x="804" y="205"/>
                  </a:cubicBezTo>
                  <a:cubicBezTo>
                    <a:pt x="763" y="205"/>
                    <a:pt x="721" y="202"/>
                    <a:pt x="680" y="193"/>
                  </a:cubicBezTo>
                  <a:cubicBezTo>
                    <a:pt x="424" y="138"/>
                    <a:pt x="145" y="51"/>
                    <a:pt x="13" y="1"/>
                  </a:cubicBezTo>
                  <a:cubicBezTo>
                    <a:pt x="12" y="0"/>
                    <a:pt x="10" y="0"/>
                    <a:pt x="9"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3"/>
            <p:cNvSpPr/>
            <p:nvPr/>
          </p:nvSpPr>
          <p:spPr>
            <a:xfrm>
              <a:off x="596801" y="1095333"/>
              <a:ext cx="588381" cy="1029714"/>
            </a:xfrm>
            <a:custGeom>
              <a:rect b="b" l="l" r="r" t="t"/>
              <a:pathLst>
                <a:path extrusionOk="0" h="4440" w="2537">
                  <a:moveTo>
                    <a:pt x="2315" y="0"/>
                  </a:moveTo>
                  <a:cubicBezTo>
                    <a:pt x="1591" y="0"/>
                    <a:pt x="1464" y="172"/>
                    <a:pt x="1184" y="882"/>
                  </a:cubicBezTo>
                  <a:cubicBezTo>
                    <a:pt x="878" y="1663"/>
                    <a:pt x="1" y="2809"/>
                    <a:pt x="1" y="3495"/>
                  </a:cubicBezTo>
                  <a:cubicBezTo>
                    <a:pt x="1" y="4091"/>
                    <a:pt x="513" y="4440"/>
                    <a:pt x="1092" y="4440"/>
                  </a:cubicBezTo>
                  <a:cubicBezTo>
                    <a:pt x="1427" y="4440"/>
                    <a:pt x="1785" y="4323"/>
                    <a:pt x="2080" y="4070"/>
                  </a:cubicBezTo>
                  <a:cubicBezTo>
                    <a:pt x="2504" y="3709"/>
                    <a:pt x="2303" y="2608"/>
                    <a:pt x="2308" y="1640"/>
                  </a:cubicBezTo>
                  <a:cubicBezTo>
                    <a:pt x="2312" y="767"/>
                    <a:pt x="2536" y="5"/>
                    <a:pt x="2536" y="5"/>
                  </a:cubicBezTo>
                  <a:cubicBezTo>
                    <a:pt x="2457" y="2"/>
                    <a:pt x="2383" y="0"/>
                    <a:pt x="23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23"/>
            <p:cNvSpPr/>
            <p:nvPr/>
          </p:nvSpPr>
          <p:spPr>
            <a:xfrm>
              <a:off x="1047188" y="1352760"/>
              <a:ext cx="143327" cy="121525"/>
            </a:xfrm>
            <a:custGeom>
              <a:rect b="b" l="l" r="r" t="t"/>
              <a:pathLst>
                <a:path extrusionOk="0" h="524" w="618">
                  <a:moveTo>
                    <a:pt x="348" y="0"/>
                  </a:moveTo>
                  <a:cubicBezTo>
                    <a:pt x="133" y="5"/>
                    <a:pt x="0" y="324"/>
                    <a:pt x="243" y="480"/>
                  </a:cubicBezTo>
                  <a:cubicBezTo>
                    <a:pt x="297" y="515"/>
                    <a:pt x="365" y="524"/>
                    <a:pt x="417" y="524"/>
                  </a:cubicBezTo>
                  <a:cubicBezTo>
                    <a:pt x="467" y="524"/>
                    <a:pt x="503" y="516"/>
                    <a:pt x="503" y="516"/>
                  </a:cubicBezTo>
                  <a:lnTo>
                    <a:pt x="617" y="146"/>
                  </a:lnTo>
                  <a:cubicBezTo>
                    <a:pt x="617" y="146"/>
                    <a:pt x="535" y="0"/>
                    <a:pt x="348"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3"/>
            <p:cNvSpPr/>
            <p:nvPr/>
          </p:nvSpPr>
          <p:spPr>
            <a:xfrm>
              <a:off x="1094963" y="1375720"/>
              <a:ext cx="62618" cy="79780"/>
            </a:xfrm>
            <a:custGeom>
              <a:rect b="b" l="l" r="r" t="t"/>
              <a:pathLst>
                <a:path extrusionOk="0" h="344" w="270">
                  <a:moveTo>
                    <a:pt x="105" y="0"/>
                  </a:moveTo>
                  <a:cubicBezTo>
                    <a:pt x="99" y="0"/>
                    <a:pt x="98" y="7"/>
                    <a:pt x="105" y="11"/>
                  </a:cubicBezTo>
                  <a:cubicBezTo>
                    <a:pt x="192" y="52"/>
                    <a:pt x="206" y="175"/>
                    <a:pt x="201" y="253"/>
                  </a:cubicBezTo>
                  <a:cubicBezTo>
                    <a:pt x="169" y="226"/>
                    <a:pt x="127" y="206"/>
                    <a:pt x="86" y="206"/>
                  </a:cubicBezTo>
                  <a:cubicBezTo>
                    <a:pt x="56" y="206"/>
                    <a:pt x="28" y="217"/>
                    <a:pt x="5" y="244"/>
                  </a:cubicBezTo>
                  <a:cubicBezTo>
                    <a:pt x="0" y="244"/>
                    <a:pt x="5" y="248"/>
                    <a:pt x="9" y="248"/>
                  </a:cubicBezTo>
                  <a:cubicBezTo>
                    <a:pt x="24" y="241"/>
                    <a:pt x="40" y="238"/>
                    <a:pt x="56" y="238"/>
                  </a:cubicBezTo>
                  <a:cubicBezTo>
                    <a:pt x="114" y="238"/>
                    <a:pt x="174" y="279"/>
                    <a:pt x="192" y="326"/>
                  </a:cubicBezTo>
                  <a:cubicBezTo>
                    <a:pt x="195" y="338"/>
                    <a:pt x="200" y="343"/>
                    <a:pt x="205" y="343"/>
                  </a:cubicBezTo>
                  <a:cubicBezTo>
                    <a:pt x="217" y="343"/>
                    <a:pt x="233" y="319"/>
                    <a:pt x="242" y="276"/>
                  </a:cubicBezTo>
                  <a:cubicBezTo>
                    <a:pt x="270" y="171"/>
                    <a:pt x="228" y="24"/>
                    <a:pt x="110" y="2"/>
                  </a:cubicBezTo>
                  <a:cubicBezTo>
                    <a:pt x="108" y="1"/>
                    <a:pt x="106" y="0"/>
                    <a:pt x="10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3"/>
            <p:cNvSpPr/>
            <p:nvPr/>
          </p:nvSpPr>
          <p:spPr>
            <a:xfrm>
              <a:off x="1304618" y="2397315"/>
              <a:ext cx="1069151" cy="655863"/>
            </a:xfrm>
            <a:custGeom>
              <a:rect b="b" l="l" r="r" t="t"/>
              <a:pathLst>
                <a:path extrusionOk="0" h="2828" w="4610">
                  <a:moveTo>
                    <a:pt x="1" y="0"/>
                  </a:moveTo>
                  <a:lnTo>
                    <a:pt x="1" y="2828"/>
                  </a:lnTo>
                  <a:lnTo>
                    <a:pt x="4610" y="2828"/>
                  </a:lnTo>
                  <a:lnTo>
                    <a:pt x="4610"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3"/>
            <p:cNvSpPr/>
            <p:nvPr/>
          </p:nvSpPr>
          <p:spPr>
            <a:xfrm>
              <a:off x="2373534" y="2456686"/>
              <a:ext cx="452708" cy="596492"/>
            </a:xfrm>
            <a:custGeom>
              <a:rect b="b" l="l" r="r" t="t"/>
              <a:pathLst>
                <a:path extrusionOk="0" h="2572" w="1952">
                  <a:moveTo>
                    <a:pt x="1" y="0"/>
                  </a:moveTo>
                  <a:lnTo>
                    <a:pt x="1" y="2572"/>
                  </a:lnTo>
                  <a:lnTo>
                    <a:pt x="1951" y="2572"/>
                  </a:lnTo>
                  <a:lnTo>
                    <a:pt x="195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1" name="Google Shape;731;p23"/>
            <p:cNvGrpSpPr/>
            <p:nvPr/>
          </p:nvGrpSpPr>
          <p:grpSpPr>
            <a:xfrm>
              <a:off x="1369324" y="2460861"/>
              <a:ext cx="938812" cy="528772"/>
              <a:chOff x="1369324" y="2460860"/>
              <a:chExt cx="938812" cy="528772"/>
            </a:xfrm>
          </p:grpSpPr>
          <p:sp>
            <p:nvSpPr>
              <p:cNvPr id="732" name="Google Shape;732;p23"/>
              <p:cNvSpPr/>
              <p:nvPr/>
            </p:nvSpPr>
            <p:spPr>
              <a:xfrm>
                <a:off x="1369324" y="2460860"/>
                <a:ext cx="938812" cy="528772"/>
              </a:xfrm>
              <a:custGeom>
                <a:rect b="b" l="l" r="r" t="t"/>
                <a:pathLst>
                  <a:path extrusionOk="0" fill="none" h="2280" w="4048">
                    <a:moveTo>
                      <a:pt x="4048" y="2280"/>
                    </a:moveTo>
                    <a:lnTo>
                      <a:pt x="0" y="2280"/>
                    </a:lnTo>
                    <a:lnTo>
                      <a:pt x="0" y="0"/>
                    </a:lnTo>
                    <a:lnTo>
                      <a:pt x="4048"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3"/>
              <p:cNvSpPr/>
              <p:nvPr/>
            </p:nvSpPr>
            <p:spPr>
              <a:xfrm>
                <a:off x="1707230" y="2614389"/>
                <a:ext cx="183449" cy="105059"/>
              </a:xfrm>
              <a:custGeom>
                <a:rect b="b" l="l" r="r" t="t"/>
                <a:pathLst>
                  <a:path extrusionOk="0" h="453" w="791">
                    <a:moveTo>
                      <a:pt x="0" y="1"/>
                    </a:moveTo>
                    <a:lnTo>
                      <a:pt x="0" y="453"/>
                    </a:lnTo>
                    <a:lnTo>
                      <a:pt x="791" y="453"/>
                    </a:lnTo>
                    <a:lnTo>
                      <a:pt x="79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3"/>
              <p:cNvSpPr/>
              <p:nvPr/>
            </p:nvSpPr>
            <p:spPr>
              <a:xfrm>
                <a:off x="1761267" y="2622970"/>
                <a:ext cx="183449" cy="89056"/>
              </a:xfrm>
              <a:custGeom>
                <a:rect b="b" l="l" r="r" t="t"/>
                <a:pathLst>
                  <a:path extrusionOk="0" fill="none" h="384" w="791">
                    <a:moveTo>
                      <a:pt x="791" y="384"/>
                    </a:moveTo>
                    <a:lnTo>
                      <a:pt x="0" y="384"/>
                    </a:lnTo>
                    <a:lnTo>
                      <a:pt x="0" y="0"/>
                    </a:lnTo>
                    <a:lnTo>
                      <a:pt x="791"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5" name="Google Shape;735;p23"/>
            <p:cNvGrpSpPr/>
            <p:nvPr/>
          </p:nvGrpSpPr>
          <p:grpSpPr>
            <a:xfrm>
              <a:off x="1887431" y="1792244"/>
              <a:ext cx="938812" cy="529004"/>
              <a:chOff x="1887431" y="1792244"/>
              <a:chExt cx="938812" cy="529004"/>
            </a:xfrm>
          </p:grpSpPr>
          <p:sp>
            <p:nvSpPr>
              <p:cNvPr id="736" name="Google Shape;736;p23"/>
              <p:cNvSpPr/>
              <p:nvPr/>
            </p:nvSpPr>
            <p:spPr>
              <a:xfrm>
                <a:off x="1887431" y="1792244"/>
                <a:ext cx="938812" cy="529004"/>
              </a:xfrm>
              <a:custGeom>
                <a:rect b="b" l="l" r="r" t="t"/>
                <a:pathLst>
                  <a:path extrusionOk="0" fill="none" h="2281" w="4048">
                    <a:moveTo>
                      <a:pt x="4047" y="2280"/>
                    </a:moveTo>
                    <a:lnTo>
                      <a:pt x="0" y="2280"/>
                    </a:lnTo>
                    <a:lnTo>
                      <a:pt x="0" y="1"/>
                    </a:lnTo>
                    <a:lnTo>
                      <a:pt x="4047"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3"/>
              <p:cNvSpPr/>
              <p:nvPr/>
            </p:nvSpPr>
            <p:spPr>
              <a:xfrm>
                <a:off x="2225337" y="1946005"/>
                <a:ext cx="183449" cy="106218"/>
              </a:xfrm>
              <a:custGeom>
                <a:rect b="b" l="l" r="r" t="t"/>
                <a:pathLst>
                  <a:path extrusionOk="0" h="458" w="791">
                    <a:moveTo>
                      <a:pt x="0" y="0"/>
                    </a:moveTo>
                    <a:lnTo>
                      <a:pt x="0" y="457"/>
                    </a:lnTo>
                    <a:lnTo>
                      <a:pt x="791" y="457"/>
                    </a:lnTo>
                    <a:lnTo>
                      <a:pt x="7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3"/>
              <p:cNvSpPr/>
              <p:nvPr/>
            </p:nvSpPr>
            <p:spPr>
              <a:xfrm>
                <a:off x="2279375" y="1954354"/>
                <a:ext cx="183449" cy="89288"/>
              </a:xfrm>
              <a:custGeom>
                <a:rect b="b" l="l" r="r" t="t"/>
                <a:pathLst>
                  <a:path extrusionOk="0" fill="none" h="385" w="791">
                    <a:moveTo>
                      <a:pt x="791" y="385"/>
                    </a:moveTo>
                    <a:lnTo>
                      <a:pt x="0" y="385"/>
                    </a:lnTo>
                    <a:lnTo>
                      <a:pt x="0" y="1"/>
                    </a:lnTo>
                    <a:lnTo>
                      <a:pt x="791"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39" name="Google Shape;739;p23"/>
          <p:cNvGrpSpPr/>
          <p:nvPr/>
        </p:nvGrpSpPr>
        <p:grpSpPr>
          <a:xfrm>
            <a:off x="5093225" y="2448677"/>
            <a:ext cx="3587300" cy="551400"/>
            <a:chOff x="5093225" y="2449593"/>
            <a:chExt cx="3587300" cy="551400"/>
          </a:xfrm>
        </p:grpSpPr>
        <p:sp>
          <p:nvSpPr>
            <p:cNvPr id="740" name="Google Shape;740;p23"/>
            <p:cNvSpPr txBox="1"/>
            <p:nvPr/>
          </p:nvSpPr>
          <p:spPr>
            <a:xfrm>
              <a:off x="5093225" y="2550993"/>
              <a:ext cx="13956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sp>
          <p:nvSpPr>
            <p:cNvPr id="741" name="Google Shape;741;p23"/>
            <p:cNvSpPr txBox="1"/>
            <p:nvPr/>
          </p:nvSpPr>
          <p:spPr>
            <a:xfrm>
              <a:off x="6570025" y="2449593"/>
              <a:ext cx="2110500" cy="551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Despite being red, it’s actually a cold place</a:t>
              </a:r>
              <a:endParaRPr>
                <a:solidFill>
                  <a:schemeClr val="accent4"/>
                </a:solidFill>
                <a:latin typeface="Open Sans"/>
                <a:ea typeface="Open Sans"/>
                <a:cs typeface="Open Sans"/>
                <a:sym typeface="Open Sans"/>
              </a:endParaRPr>
            </a:p>
          </p:txBody>
        </p:sp>
      </p:grpSp>
      <p:grpSp>
        <p:nvGrpSpPr>
          <p:cNvPr id="742" name="Google Shape;742;p23"/>
          <p:cNvGrpSpPr/>
          <p:nvPr/>
        </p:nvGrpSpPr>
        <p:grpSpPr>
          <a:xfrm>
            <a:off x="5093225" y="3116310"/>
            <a:ext cx="3587300" cy="551400"/>
            <a:chOff x="5093225" y="3118143"/>
            <a:chExt cx="3587300" cy="551400"/>
          </a:xfrm>
        </p:grpSpPr>
        <p:sp>
          <p:nvSpPr>
            <p:cNvPr id="743" name="Google Shape;743;p23"/>
            <p:cNvSpPr txBox="1"/>
            <p:nvPr/>
          </p:nvSpPr>
          <p:spPr>
            <a:xfrm>
              <a:off x="5093225" y="3219543"/>
              <a:ext cx="13956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Mercury</a:t>
              </a:r>
              <a:endParaRPr sz="1800">
                <a:solidFill>
                  <a:schemeClr val="accent4"/>
                </a:solidFill>
                <a:latin typeface="Righteous"/>
                <a:ea typeface="Righteous"/>
                <a:cs typeface="Righteous"/>
                <a:sym typeface="Righteous"/>
              </a:endParaRPr>
            </a:p>
          </p:txBody>
        </p:sp>
        <p:sp>
          <p:nvSpPr>
            <p:cNvPr id="744" name="Google Shape;744;p23"/>
            <p:cNvSpPr txBox="1"/>
            <p:nvPr/>
          </p:nvSpPr>
          <p:spPr>
            <a:xfrm>
              <a:off x="6570025" y="3118143"/>
              <a:ext cx="2110500" cy="551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It’s the smallest planet in the Solar System</a:t>
              </a:r>
              <a:endParaRPr>
                <a:solidFill>
                  <a:schemeClr val="accent4"/>
                </a:solidFill>
                <a:latin typeface="Open Sans"/>
                <a:ea typeface="Open Sans"/>
                <a:cs typeface="Open Sans"/>
                <a:sym typeface="Open Sans"/>
              </a:endParaRPr>
            </a:p>
          </p:txBody>
        </p:sp>
      </p:grpSp>
      <p:grpSp>
        <p:nvGrpSpPr>
          <p:cNvPr id="745" name="Google Shape;745;p23"/>
          <p:cNvGrpSpPr/>
          <p:nvPr/>
        </p:nvGrpSpPr>
        <p:grpSpPr>
          <a:xfrm>
            <a:off x="5093225" y="3783943"/>
            <a:ext cx="3587300" cy="551400"/>
            <a:chOff x="5093225" y="3783943"/>
            <a:chExt cx="3587300" cy="551400"/>
          </a:xfrm>
        </p:grpSpPr>
        <p:sp>
          <p:nvSpPr>
            <p:cNvPr id="746" name="Google Shape;746;p23"/>
            <p:cNvSpPr txBox="1"/>
            <p:nvPr/>
          </p:nvSpPr>
          <p:spPr>
            <a:xfrm>
              <a:off x="5093225" y="3885343"/>
              <a:ext cx="13956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747" name="Google Shape;747;p23"/>
            <p:cNvSpPr txBox="1"/>
            <p:nvPr/>
          </p:nvSpPr>
          <p:spPr>
            <a:xfrm>
              <a:off x="6570025" y="3783943"/>
              <a:ext cx="2110500" cy="551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It’s the third planet and is where we all live on</a:t>
              </a:r>
              <a:endParaRPr>
                <a:solidFill>
                  <a:schemeClr val="accent4"/>
                </a:solidFill>
                <a:latin typeface="Open Sans"/>
                <a:ea typeface="Open Sans"/>
                <a:cs typeface="Open Sans"/>
                <a:sym typeface="Open Sans"/>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24"/>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sp>
        <p:nvSpPr>
          <p:cNvPr id="753" name="Google Shape;753;p24"/>
          <p:cNvSpPr/>
          <p:nvPr/>
        </p:nvSpPr>
        <p:spPr>
          <a:xfrm>
            <a:off x="1013659" y="1928449"/>
            <a:ext cx="1234800" cy="1234800"/>
          </a:xfrm>
          <a:prstGeom prst="donut">
            <a:avLst>
              <a:gd fmla="val 10355" name="adj"/>
            </a:avLst>
          </a:prstGeom>
          <a:solidFill>
            <a:srgbClr val="A3C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4"/>
          <p:cNvSpPr/>
          <p:nvPr/>
        </p:nvSpPr>
        <p:spPr>
          <a:xfrm>
            <a:off x="1013659" y="1928449"/>
            <a:ext cx="1234800" cy="1234800"/>
          </a:xfrm>
          <a:prstGeom prst="blockArc">
            <a:avLst>
              <a:gd fmla="val 16139264" name="adj1"/>
              <a:gd fmla="val 5403751" name="adj2"/>
              <a:gd fmla="val 10392" name="adj3"/>
            </a:avLst>
          </a:prstGeom>
          <a:solidFill>
            <a:srgbClr val="F8C3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5" name="Google Shape;755;p24"/>
          <p:cNvGrpSpPr/>
          <p:nvPr/>
        </p:nvGrpSpPr>
        <p:grpSpPr>
          <a:xfrm>
            <a:off x="900550" y="3634950"/>
            <a:ext cx="1461017" cy="1095450"/>
            <a:chOff x="457200" y="2454550"/>
            <a:chExt cx="1461017" cy="1095450"/>
          </a:xfrm>
        </p:grpSpPr>
        <p:sp>
          <p:nvSpPr>
            <p:cNvPr id="756" name="Google Shape;756;p24"/>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757" name="Google Shape;757;p24"/>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Saturn is a gas giant and has several rings</a:t>
              </a:r>
              <a:endParaRPr>
                <a:solidFill>
                  <a:schemeClr val="accent4"/>
                </a:solidFill>
                <a:latin typeface="Open Sans"/>
                <a:ea typeface="Open Sans"/>
                <a:cs typeface="Open Sans"/>
                <a:sym typeface="Open Sans"/>
              </a:endParaRPr>
            </a:p>
          </p:txBody>
        </p:sp>
      </p:grpSp>
      <p:sp>
        <p:nvSpPr>
          <p:cNvPr id="758" name="Google Shape;758;p24"/>
          <p:cNvSpPr txBox="1"/>
          <p:nvPr/>
        </p:nvSpPr>
        <p:spPr>
          <a:xfrm>
            <a:off x="1139957" y="1394488"/>
            <a:ext cx="982200" cy="49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051934"/>
                </a:solidFill>
                <a:latin typeface="Righteous"/>
                <a:ea typeface="Righteous"/>
                <a:cs typeface="Righteous"/>
                <a:sym typeface="Righteous"/>
              </a:rPr>
              <a:t>50</a:t>
            </a:r>
            <a:r>
              <a:rPr lang="en" sz="2400">
                <a:solidFill>
                  <a:srgbClr val="051934"/>
                </a:solidFill>
                <a:latin typeface="Righteous"/>
                <a:ea typeface="Righteous"/>
                <a:cs typeface="Righteous"/>
                <a:sym typeface="Righteous"/>
              </a:rPr>
              <a:t>%</a:t>
            </a:r>
            <a:endParaRPr sz="2400">
              <a:solidFill>
                <a:srgbClr val="051934"/>
              </a:solidFill>
              <a:latin typeface="Righteous"/>
              <a:ea typeface="Righteous"/>
              <a:cs typeface="Righteous"/>
              <a:sym typeface="Righteous"/>
            </a:endParaRPr>
          </a:p>
        </p:txBody>
      </p:sp>
      <p:cxnSp>
        <p:nvCxnSpPr>
          <p:cNvPr id="759" name="Google Shape;759;p24"/>
          <p:cNvCxnSpPr>
            <a:stCxn id="753" idx="4"/>
            <a:endCxn id="756" idx="0"/>
          </p:cNvCxnSpPr>
          <p:nvPr/>
        </p:nvCxnSpPr>
        <p:spPr>
          <a:xfrm>
            <a:off x="1631059" y="3163249"/>
            <a:ext cx="0" cy="471600"/>
          </a:xfrm>
          <a:prstGeom prst="straightConnector1">
            <a:avLst/>
          </a:prstGeom>
          <a:noFill/>
          <a:ln cap="flat" cmpd="sng" w="19050">
            <a:solidFill>
              <a:schemeClr val="accent5"/>
            </a:solidFill>
            <a:prstDash val="solid"/>
            <a:round/>
            <a:headEnd len="med" w="med" type="none"/>
            <a:tailEnd len="med" w="med" type="oval"/>
          </a:ln>
        </p:spPr>
      </p:cxnSp>
      <p:sp>
        <p:nvSpPr>
          <p:cNvPr id="760" name="Google Shape;760;p24"/>
          <p:cNvSpPr/>
          <p:nvPr/>
        </p:nvSpPr>
        <p:spPr>
          <a:xfrm>
            <a:off x="2974284" y="1928449"/>
            <a:ext cx="1234800" cy="1234800"/>
          </a:xfrm>
          <a:prstGeom prst="donut">
            <a:avLst>
              <a:gd fmla="val 10355" name="adj"/>
            </a:avLst>
          </a:prstGeom>
          <a:solidFill>
            <a:srgbClr val="A3C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4"/>
          <p:cNvSpPr/>
          <p:nvPr/>
        </p:nvSpPr>
        <p:spPr>
          <a:xfrm>
            <a:off x="2974284" y="1928449"/>
            <a:ext cx="1234800" cy="1234800"/>
          </a:xfrm>
          <a:prstGeom prst="blockArc">
            <a:avLst>
              <a:gd fmla="val 16139264" name="adj1"/>
              <a:gd fmla="val 10797010" name="adj2"/>
              <a:gd fmla="val 10361" name="adj3"/>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2" name="Google Shape;762;p24"/>
          <p:cNvGrpSpPr/>
          <p:nvPr/>
        </p:nvGrpSpPr>
        <p:grpSpPr>
          <a:xfrm>
            <a:off x="2861175" y="3634950"/>
            <a:ext cx="1461017" cy="1095450"/>
            <a:chOff x="457200" y="2454550"/>
            <a:chExt cx="1461017" cy="1095450"/>
          </a:xfrm>
        </p:grpSpPr>
        <p:sp>
          <p:nvSpPr>
            <p:cNvPr id="763" name="Google Shape;763;p24"/>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764" name="Google Shape;764;p24"/>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the planet where we all live on</a:t>
              </a:r>
              <a:endParaRPr>
                <a:solidFill>
                  <a:schemeClr val="accent4"/>
                </a:solidFill>
                <a:latin typeface="Open Sans"/>
                <a:ea typeface="Open Sans"/>
                <a:cs typeface="Open Sans"/>
                <a:sym typeface="Open Sans"/>
              </a:endParaRPr>
            </a:p>
          </p:txBody>
        </p:sp>
      </p:grpSp>
      <p:sp>
        <p:nvSpPr>
          <p:cNvPr id="765" name="Google Shape;765;p24"/>
          <p:cNvSpPr txBox="1"/>
          <p:nvPr/>
        </p:nvSpPr>
        <p:spPr>
          <a:xfrm>
            <a:off x="3100582" y="1394488"/>
            <a:ext cx="982200" cy="49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051934"/>
                </a:solidFill>
                <a:latin typeface="Righteous"/>
                <a:ea typeface="Righteous"/>
                <a:cs typeface="Righteous"/>
                <a:sym typeface="Righteous"/>
              </a:rPr>
              <a:t>75</a:t>
            </a:r>
            <a:r>
              <a:rPr lang="en" sz="2400">
                <a:solidFill>
                  <a:srgbClr val="051934"/>
                </a:solidFill>
                <a:latin typeface="Righteous"/>
                <a:ea typeface="Righteous"/>
                <a:cs typeface="Righteous"/>
                <a:sym typeface="Righteous"/>
              </a:rPr>
              <a:t>%</a:t>
            </a:r>
            <a:endParaRPr sz="2400">
              <a:solidFill>
                <a:srgbClr val="051934"/>
              </a:solidFill>
              <a:latin typeface="Righteous"/>
              <a:ea typeface="Righteous"/>
              <a:cs typeface="Righteous"/>
              <a:sym typeface="Righteous"/>
            </a:endParaRPr>
          </a:p>
        </p:txBody>
      </p:sp>
      <p:cxnSp>
        <p:nvCxnSpPr>
          <p:cNvPr id="766" name="Google Shape;766;p24"/>
          <p:cNvCxnSpPr>
            <a:stCxn id="760" idx="4"/>
            <a:endCxn id="763" idx="0"/>
          </p:cNvCxnSpPr>
          <p:nvPr/>
        </p:nvCxnSpPr>
        <p:spPr>
          <a:xfrm>
            <a:off x="3591684" y="3163249"/>
            <a:ext cx="0" cy="471600"/>
          </a:xfrm>
          <a:prstGeom prst="straightConnector1">
            <a:avLst/>
          </a:prstGeom>
          <a:noFill/>
          <a:ln cap="flat" cmpd="sng" w="19050">
            <a:solidFill>
              <a:schemeClr val="accent6"/>
            </a:solidFill>
            <a:prstDash val="solid"/>
            <a:round/>
            <a:headEnd len="med" w="med" type="none"/>
            <a:tailEnd len="med" w="med" type="oval"/>
          </a:ln>
        </p:spPr>
      </p:cxnSp>
      <p:sp>
        <p:nvSpPr>
          <p:cNvPr id="767" name="Google Shape;767;p24"/>
          <p:cNvSpPr/>
          <p:nvPr/>
        </p:nvSpPr>
        <p:spPr>
          <a:xfrm>
            <a:off x="4934909" y="1928449"/>
            <a:ext cx="1234800" cy="1234800"/>
          </a:xfrm>
          <a:prstGeom prst="donut">
            <a:avLst>
              <a:gd fmla="val 10355" name="adj"/>
            </a:avLst>
          </a:prstGeom>
          <a:solidFill>
            <a:srgbClr val="A3C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4"/>
          <p:cNvSpPr/>
          <p:nvPr/>
        </p:nvSpPr>
        <p:spPr>
          <a:xfrm>
            <a:off x="4934909" y="1928449"/>
            <a:ext cx="1234800" cy="1234800"/>
          </a:xfrm>
          <a:prstGeom prst="blockArc">
            <a:avLst>
              <a:gd fmla="val 16139264" name="adj1"/>
              <a:gd fmla="val 9921040" name="adj2"/>
              <a:gd fmla="val 10452" name="adj3"/>
            </a:avLst>
          </a:prstGeom>
          <a:solidFill>
            <a:srgbClr val="F8C3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9" name="Google Shape;769;p24"/>
          <p:cNvGrpSpPr/>
          <p:nvPr/>
        </p:nvGrpSpPr>
        <p:grpSpPr>
          <a:xfrm>
            <a:off x="4821800" y="3634950"/>
            <a:ext cx="1461017" cy="1095450"/>
            <a:chOff x="457200" y="2454550"/>
            <a:chExt cx="1461017" cy="1095450"/>
          </a:xfrm>
        </p:grpSpPr>
        <p:sp>
          <p:nvSpPr>
            <p:cNvPr id="770" name="Google Shape;770;p24"/>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771" name="Google Shape;771;p24"/>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sp>
        <p:nvSpPr>
          <p:cNvPr id="772" name="Google Shape;772;p24"/>
          <p:cNvSpPr txBox="1"/>
          <p:nvPr/>
        </p:nvSpPr>
        <p:spPr>
          <a:xfrm>
            <a:off x="5061207" y="1394488"/>
            <a:ext cx="982200" cy="49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051934"/>
                </a:solidFill>
                <a:latin typeface="Righteous"/>
                <a:ea typeface="Righteous"/>
                <a:cs typeface="Righteous"/>
                <a:sym typeface="Righteous"/>
              </a:rPr>
              <a:t>7</a:t>
            </a:r>
            <a:r>
              <a:rPr lang="en" sz="2400">
                <a:solidFill>
                  <a:srgbClr val="051934"/>
                </a:solidFill>
                <a:latin typeface="Righteous"/>
                <a:ea typeface="Righteous"/>
                <a:cs typeface="Righteous"/>
                <a:sym typeface="Righteous"/>
              </a:rPr>
              <a:t>0%</a:t>
            </a:r>
            <a:endParaRPr sz="2400">
              <a:solidFill>
                <a:srgbClr val="051934"/>
              </a:solidFill>
              <a:latin typeface="Righteous"/>
              <a:ea typeface="Righteous"/>
              <a:cs typeface="Righteous"/>
              <a:sym typeface="Righteous"/>
            </a:endParaRPr>
          </a:p>
        </p:txBody>
      </p:sp>
      <p:cxnSp>
        <p:nvCxnSpPr>
          <p:cNvPr id="773" name="Google Shape;773;p24"/>
          <p:cNvCxnSpPr>
            <a:stCxn id="767" idx="4"/>
            <a:endCxn id="770" idx="0"/>
          </p:cNvCxnSpPr>
          <p:nvPr/>
        </p:nvCxnSpPr>
        <p:spPr>
          <a:xfrm>
            <a:off x="5552309" y="3163249"/>
            <a:ext cx="0" cy="471600"/>
          </a:xfrm>
          <a:prstGeom prst="straightConnector1">
            <a:avLst/>
          </a:prstGeom>
          <a:noFill/>
          <a:ln cap="flat" cmpd="sng" w="19050">
            <a:solidFill>
              <a:schemeClr val="accent5"/>
            </a:solidFill>
            <a:prstDash val="solid"/>
            <a:round/>
            <a:headEnd len="med" w="med" type="none"/>
            <a:tailEnd len="med" w="med" type="oval"/>
          </a:ln>
        </p:spPr>
      </p:cxnSp>
      <p:sp>
        <p:nvSpPr>
          <p:cNvPr id="774" name="Google Shape;774;p24"/>
          <p:cNvSpPr/>
          <p:nvPr/>
        </p:nvSpPr>
        <p:spPr>
          <a:xfrm>
            <a:off x="6895534" y="1928449"/>
            <a:ext cx="1234800" cy="1234800"/>
          </a:xfrm>
          <a:prstGeom prst="donut">
            <a:avLst>
              <a:gd fmla="val 10355" name="adj"/>
            </a:avLst>
          </a:prstGeom>
          <a:solidFill>
            <a:srgbClr val="A3CA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4"/>
          <p:cNvSpPr/>
          <p:nvPr/>
        </p:nvSpPr>
        <p:spPr>
          <a:xfrm>
            <a:off x="6895534" y="1928449"/>
            <a:ext cx="1234800" cy="1234800"/>
          </a:xfrm>
          <a:prstGeom prst="blockArc">
            <a:avLst>
              <a:gd fmla="val 16139264" name="adj1"/>
              <a:gd fmla="val 6106499" name="adj2"/>
              <a:gd fmla="val 10292" name="adj3"/>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6" name="Google Shape;776;p24"/>
          <p:cNvGrpSpPr/>
          <p:nvPr/>
        </p:nvGrpSpPr>
        <p:grpSpPr>
          <a:xfrm>
            <a:off x="6782425" y="3634950"/>
            <a:ext cx="1461017" cy="1095450"/>
            <a:chOff x="457200" y="2454550"/>
            <a:chExt cx="1461017" cy="1095450"/>
          </a:xfrm>
        </p:grpSpPr>
        <p:sp>
          <p:nvSpPr>
            <p:cNvPr id="777" name="Google Shape;777;p24"/>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778" name="Google Shape;778;p24"/>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sp>
        <p:nvSpPr>
          <p:cNvPr id="779" name="Google Shape;779;p24"/>
          <p:cNvSpPr txBox="1"/>
          <p:nvPr/>
        </p:nvSpPr>
        <p:spPr>
          <a:xfrm>
            <a:off x="7021832" y="1394488"/>
            <a:ext cx="982200" cy="49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051934"/>
                </a:solidFill>
                <a:latin typeface="Righteous"/>
                <a:ea typeface="Righteous"/>
                <a:cs typeface="Righteous"/>
                <a:sym typeface="Righteous"/>
              </a:rPr>
              <a:t>55%</a:t>
            </a:r>
            <a:endParaRPr sz="2400">
              <a:solidFill>
                <a:srgbClr val="051934"/>
              </a:solidFill>
              <a:latin typeface="Righteous"/>
              <a:ea typeface="Righteous"/>
              <a:cs typeface="Righteous"/>
              <a:sym typeface="Righteous"/>
            </a:endParaRPr>
          </a:p>
        </p:txBody>
      </p:sp>
      <p:cxnSp>
        <p:nvCxnSpPr>
          <p:cNvPr id="780" name="Google Shape;780;p24"/>
          <p:cNvCxnSpPr>
            <a:stCxn id="774" idx="4"/>
            <a:endCxn id="777" idx="0"/>
          </p:cNvCxnSpPr>
          <p:nvPr/>
        </p:nvCxnSpPr>
        <p:spPr>
          <a:xfrm>
            <a:off x="7512934" y="3163249"/>
            <a:ext cx="0" cy="471600"/>
          </a:xfrm>
          <a:prstGeom prst="straightConnector1">
            <a:avLst/>
          </a:prstGeom>
          <a:noFill/>
          <a:ln cap="flat" cmpd="sng" w="19050">
            <a:solidFill>
              <a:schemeClr val="accent6"/>
            </a:solidFill>
            <a:prstDash val="solid"/>
            <a:round/>
            <a:headEnd len="med" w="med" type="none"/>
            <a:tailEnd len="med" w="med" type="oval"/>
          </a:ln>
        </p:spPr>
      </p:cxnSp>
      <p:grpSp>
        <p:nvGrpSpPr>
          <p:cNvPr id="781" name="Google Shape;781;p24"/>
          <p:cNvGrpSpPr/>
          <p:nvPr/>
        </p:nvGrpSpPr>
        <p:grpSpPr>
          <a:xfrm>
            <a:off x="7266635" y="2299549"/>
            <a:ext cx="492598" cy="492601"/>
            <a:chOff x="-1894028" y="4565475"/>
            <a:chExt cx="492598" cy="492601"/>
          </a:xfrm>
        </p:grpSpPr>
        <p:sp>
          <p:nvSpPr>
            <p:cNvPr id="782" name="Google Shape;782;p24"/>
            <p:cNvSpPr/>
            <p:nvPr/>
          </p:nvSpPr>
          <p:spPr>
            <a:xfrm>
              <a:off x="-1894028" y="4913758"/>
              <a:ext cx="144317" cy="144317"/>
            </a:xfrm>
            <a:custGeom>
              <a:rect b="b" l="l" r="r" t="t"/>
              <a:pathLst>
                <a:path extrusionOk="0" h="2052" w="2052">
                  <a:moveTo>
                    <a:pt x="206" y="1"/>
                  </a:moveTo>
                  <a:cubicBezTo>
                    <a:pt x="91" y="1"/>
                    <a:pt x="0" y="92"/>
                    <a:pt x="0" y="206"/>
                  </a:cubicBezTo>
                  <a:lnTo>
                    <a:pt x="0" y="1851"/>
                  </a:lnTo>
                  <a:cubicBezTo>
                    <a:pt x="0" y="1960"/>
                    <a:pt x="91" y="2052"/>
                    <a:pt x="206" y="2052"/>
                  </a:cubicBezTo>
                  <a:lnTo>
                    <a:pt x="1846" y="2052"/>
                  </a:lnTo>
                  <a:cubicBezTo>
                    <a:pt x="1960" y="2052"/>
                    <a:pt x="2051" y="1960"/>
                    <a:pt x="2051" y="1851"/>
                  </a:cubicBezTo>
                  <a:lnTo>
                    <a:pt x="2051" y="206"/>
                  </a:lnTo>
                  <a:cubicBezTo>
                    <a:pt x="2051" y="92"/>
                    <a:pt x="1960" y="1"/>
                    <a:pt x="184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4"/>
            <p:cNvSpPr/>
            <p:nvPr/>
          </p:nvSpPr>
          <p:spPr>
            <a:xfrm>
              <a:off x="-1780021" y="4623991"/>
              <a:ext cx="263878" cy="202480"/>
            </a:xfrm>
            <a:custGeom>
              <a:rect b="b" l="l" r="r" t="t"/>
              <a:pathLst>
                <a:path extrusionOk="0" h="2879" w="3752">
                  <a:moveTo>
                    <a:pt x="1874" y="0"/>
                  </a:moveTo>
                  <a:cubicBezTo>
                    <a:pt x="1801" y="0"/>
                    <a:pt x="1728" y="37"/>
                    <a:pt x="1691" y="105"/>
                  </a:cubicBezTo>
                  <a:lnTo>
                    <a:pt x="1015" y="1430"/>
                  </a:lnTo>
                  <a:lnTo>
                    <a:pt x="394" y="493"/>
                  </a:lnTo>
                  <a:cubicBezTo>
                    <a:pt x="351" y="434"/>
                    <a:pt x="286" y="401"/>
                    <a:pt x="219" y="401"/>
                  </a:cubicBezTo>
                  <a:cubicBezTo>
                    <a:pt x="194" y="401"/>
                    <a:pt x="168" y="406"/>
                    <a:pt x="142" y="416"/>
                  </a:cubicBezTo>
                  <a:cubicBezTo>
                    <a:pt x="51" y="452"/>
                    <a:pt x="1" y="548"/>
                    <a:pt x="19" y="649"/>
                  </a:cubicBezTo>
                  <a:lnTo>
                    <a:pt x="430" y="2714"/>
                  </a:lnTo>
                  <a:cubicBezTo>
                    <a:pt x="448" y="2810"/>
                    <a:pt x="531" y="2878"/>
                    <a:pt x="631" y="2878"/>
                  </a:cubicBezTo>
                  <a:lnTo>
                    <a:pt x="3121" y="2878"/>
                  </a:lnTo>
                  <a:cubicBezTo>
                    <a:pt x="3217" y="2878"/>
                    <a:pt x="3299" y="2810"/>
                    <a:pt x="3322" y="2714"/>
                  </a:cubicBezTo>
                  <a:lnTo>
                    <a:pt x="3733" y="649"/>
                  </a:lnTo>
                  <a:cubicBezTo>
                    <a:pt x="3751" y="548"/>
                    <a:pt x="3701" y="452"/>
                    <a:pt x="3610" y="416"/>
                  </a:cubicBezTo>
                  <a:cubicBezTo>
                    <a:pt x="3584" y="406"/>
                    <a:pt x="3558" y="401"/>
                    <a:pt x="3533" y="401"/>
                  </a:cubicBezTo>
                  <a:cubicBezTo>
                    <a:pt x="3466" y="401"/>
                    <a:pt x="3401" y="434"/>
                    <a:pt x="3358" y="493"/>
                  </a:cubicBezTo>
                  <a:lnTo>
                    <a:pt x="2733" y="1430"/>
                  </a:lnTo>
                  <a:lnTo>
                    <a:pt x="2061" y="105"/>
                  </a:lnTo>
                  <a:cubicBezTo>
                    <a:pt x="2024" y="37"/>
                    <a:pt x="1951" y="0"/>
                    <a:pt x="18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4"/>
            <p:cNvSpPr/>
            <p:nvPr/>
          </p:nvSpPr>
          <p:spPr>
            <a:xfrm>
              <a:off x="-1720872" y="4855312"/>
              <a:ext cx="146216" cy="202761"/>
            </a:xfrm>
            <a:custGeom>
              <a:rect b="b" l="l" r="r" t="t"/>
              <a:pathLst>
                <a:path extrusionOk="0" h="2883" w="2079">
                  <a:moveTo>
                    <a:pt x="206" y="0"/>
                  </a:moveTo>
                  <a:cubicBezTo>
                    <a:pt x="92" y="0"/>
                    <a:pt x="0" y="92"/>
                    <a:pt x="0" y="206"/>
                  </a:cubicBezTo>
                  <a:lnTo>
                    <a:pt x="0" y="2682"/>
                  </a:lnTo>
                  <a:cubicBezTo>
                    <a:pt x="0" y="2791"/>
                    <a:pt x="92" y="2883"/>
                    <a:pt x="206" y="2883"/>
                  </a:cubicBezTo>
                  <a:lnTo>
                    <a:pt x="1873" y="2883"/>
                  </a:lnTo>
                  <a:cubicBezTo>
                    <a:pt x="1987" y="2883"/>
                    <a:pt x="2079" y="2791"/>
                    <a:pt x="2079" y="2682"/>
                  </a:cubicBezTo>
                  <a:lnTo>
                    <a:pt x="2079" y="206"/>
                  </a:lnTo>
                  <a:cubicBezTo>
                    <a:pt x="2079" y="92"/>
                    <a:pt x="1987" y="0"/>
                    <a:pt x="187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4"/>
            <p:cNvSpPr/>
            <p:nvPr/>
          </p:nvSpPr>
          <p:spPr>
            <a:xfrm>
              <a:off x="-1545818" y="4971570"/>
              <a:ext cx="144387" cy="86506"/>
            </a:xfrm>
            <a:custGeom>
              <a:rect b="b" l="l" r="r" t="t"/>
              <a:pathLst>
                <a:path extrusionOk="0" h="1230" w="2053">
                  <a:moveTo>
                    <a:pt x="207" y="1"/>
                  </a:moveTo>
                  <a:cubicBezTo>
                    <a:pt x="92" y="1"/>
                    <a:pt x="1" y="92"/>
                    <a:pt x="1" y="206"/>
                  </a:cubicBezTo>
                  <a:lnTo>
                    <a:pt x="1" y="1029"/>
                  </a:lnTo>
                  <a:cubicBezTo>
                    <a:pt x="1" y="1138"/>
                    <a:pt x="92" y="1230"/>
                    <a:pt x="207" y="1230"/>
                  </a:cubicBezTo>
                  <a:lnTo>
                    <a:pt x="1847" y="1230"/>
                  </a:lnTo>
                  <a:cubicBezTo>
                    <a:pt x="1961" y="1230"/>
                    <a:pt x="2052" y="1138"/>
                    <a:pt x="2052" y="1029"/>
                  </a:cubicBezTo>
                  <a:lnTo>
                    <a:pt x="2052" y="206"/>
                  </a:lnTo>
                  <a:cubicBezTo>
                    <a:pt x="2052" y="92"/>
                    <a:pt x="1961" y="1"/>
                    <a:pt x="184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4"/>
            <p:cNvSpPr/>
            <p:nvPr/>
          </p:nvSpPr>
          <p:spPr>
            <a:xfrm>
              <a:off x="-1692318" y="4565475"/>
              <a:ext cx="88475" cy="86858"/>
            </a:xfrm>
            <a:custGeom>
              <a:rect b="b" l="l" r="r" t="t"/>
              <a:pathLst>
                <a:path extrusionOk="0" h="1235" w="1258">
                  <a:moveTo>
                    <a:pt x="627" y="1"/>
                  </a:moveTo>
                  <a:cubicBezTo>
                    <a:pt x="289" y="1"/>
                    <a:pt x="1" y="275"/>
                    <a:pt x="1" y="617"/>
                  </a:cubicBezTo>
                  <a:cubicBezTo>
                    <a:pt x="1" y="955"/>
                    <a:pt x="289" y="1234"/>
                    <a:pt x="627" y="1234"/>
                  </a:cubicBezTo>
                  <a:cubicBezTo>
                    <a:pt x="969" y="1234"/>
                    <a:pt x="1257" y="955"/>
                    <a:pt x="1257" y="617"/>
                  </a:cubicBezTo>
                  <a:cubicBezTo>
                    <a:pt x="1257" y="275"/>
                    <a:pt x="969" y="1"/>
                    <a:pt x="6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4"/>
            <p:cNvSpPr/>
            <p:nvPr/>
          </p:nvSpPr>
          <p:spPr>
            <a:xfrm>
              <a:off x="-1807943" y="4594381"/>
              <a:ext cx="86787" cy="86506"/>
            </a:xfrm>
            <a:custGeom>
              <a:rect b="b" l="l" r="r" t="t"/>
              <a:pathLst>
                <a:path extrusionOk="0" h="1230" w="1234">
                  <a:moveTo>
                    <a:pt x="617" y="1"/>
                  </a:moveTo>
                  <a:cubicBezTo>
                    <a:pt x="279" y="1"/>
                    <a:pt x="0" y="275"/>
                    <a:pt x="0" y="618"/>
                  </a:cubicBezTo>
                  <a:cubicBezTo>
                    <a:pt x="0" y="956"/>
                    <a:pt x="279" y="1230"/>
                    <a:pt x="617" y="1230"/>
                  </a:cubicBezTo>
                  <a:cubicBezTo>
                    <a:pt x="955" y="1230"/>
                    <a:pt x="1234" y="956"/>
                    <a:pt x="1234" y="618"/>
                  </a:cubicBezTo>
                  <a:cubicBezTo>
                    <a:pt x="1234" y="275"/>
                    <a:pt x="955" y="1"/>
                    <a:pt x="61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4"/>
            <p:cNvSpPr/>
            <p:nvPr/>
          </p:nvSpPr>
          <p:spPr>
            <a:xfrm>
              <a:off x="-1575005" y="4594381"/>
              <a:ext cx="86506" cy="86506"/>
            </a:xfrm>
            <a:custGeom>
              <a:rect b="b" l="l" r="r" t="t"/>
              <a:pathLst>
                <a:path extrusionOk="0" h="1230" w="1230">
                  <a:moveTo>
                    <a:pt x="617" y="1"/>
                  </a:moveTo>
                  <a:cubicBezTo>
                    <a:pt x="274" y="1"/>
                    <a:pt x="0" y="275"/>
                    <a:pt x="0" y="618"/>
                  </a:cubicBezTo>
                  <a:cubicBezTo>
                    <a:pt x="0" y="956"/>
                    <a:pt x="274" y="1230"/>
                    <a:pt x="617" y="1230"/>
                  </a:cubicBezTo>
                  <a:cubicBezTo>
                    <a:pt x="955" y="1230"/>
                    <a:pt x="1229" y="956"/>
                    <a:pt x="1229" y="618"/>
                  </a:cubicBezTo>
                  <a:cubicBezTo>
                    <a:pt x="1229" y="275"/>
                    <a:pt x="955" y="1"/>
                    <a:pt x="61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9" name="Google Shape;789;p24"/>
          <p:cNvGrpSpPr/>
          <p:nvPr/>
        </p:nvGrpSpPr>
        <p:grpSpPr>
          <a:xfrm>
            <a:off x="5305835" y="2299550"/>
            <a:ext cx="492948" cy="492598"/>
            <a:chOff x="-1261116" y="4577994"/>
            <a:chExt cx="492948" cy="492598"/>
          </a:xfrm>
        </p:grpSpPr>
        <p:sp>
          <p:nvSpPr>
            <p:cNvPr id="790" name="Google Shape;790;p24"/>
            <p:cNvSpPr/>
            <p:nvPr/>
          </p:nvSpPr>
          <p:spPr>
            <a:xfrm>
              <a:off x="-1057437" y="4752135"/>
              <a:ext cx="86506" cy="107746"/>
            </a:xfrm>
            <a:custGeom>
              <a:rect b="b" l="l" r="r" t="t"/>
              <a:pathLst>
                <a:path extrusionOk="0" h="1532" w="1230">
                  <a:moveTo>
                    <a:pt x="617" y="1"/>
                  </a:moveTo>
                  <a:cubicBezTo>
                    <a:pt x="275" y="1"/>
                    <a:pt x="1" y="275"/>
                    <a:pt x="1" y="618"/>
                  </a:cubicBezTo>
                  <a:cubicBezTo>
                    <a:pt x="1" y="732"/>
                    <a:pt x="92" y="823"/>
                    <a:pt x="206" y="823"/>
                  </a:cubicBezTo>
                  <a:cubicBezTo>
                    <a:pt x="320" y="823"/>
                    <a:pt x="412" y="732"/>
                    <a:pt x="412" y="618"/>
                  </a:cubicBezTo>
                  <a:cubicBezTo>
                    <a:pt x="412" y="503"/>
                    <a:pt x="499" y="412"/>
                    <a:pt x="617" y="412"/>
                  </a:cubicBezTo>
                  <a:cubicBezTo>
                    <a:pt x="732" y="412"/>
                    <a:pt x="818" y="503"/>
                    <a:pt x="818" y="618"/>
                  </a:cubicBezTo>
                  <a:cubicBezTo>
                    <a:pt x="818" y="695"/>
                    <a:pt x="777" y="764"/>
                    <a:pt x="709" y="800"/>
                  </a:cubicBezTo>
                  <a:cubicBezTo>
                    <a:pt x="677" y="814"/>
                    <a:pt x="645" y="837"/>
                    <a:pt x="617" y="864"/>
                  </a:cubicBezTo>
                  <a:cubicBezTo>
                    <a:pt x="485" y="974"/>
                    <a:pt x="412" y="1143"/>
                    <a:pt x="412" y="1326"/>
                  </a:cubicBezTo>
                  <a:cubicBezTo>
                    <a:pt x="412" y="1440"/>
                    <a:pt x="499" y="1531"/>
                    <a:pt x="617" y="1531"/>
                  </a:cubicBezTo>
                  <a:cubicBezTo>
                    <a:pt x="732" y="1531"/>
                    <a:pt x="818" y="1440"/>
                    <a:pt x="818" y="1326"/>
                  </a:cubicBezTo>
                  <a:cubicBezTo>
                    <a:pt x="818" y="1252"/>
                    <a:pt x="855" y="1189"/>
                    <a:pt x="901" y="1161"/>
                  </a:cubicBezTo>
                  <a:cubicBezTo>
                    <a:pt x="1102" y="1056"/>
                    <a:pt x="1229" y="846"/>
                    <a:pt x="1229" y="618"/>
                  </a:cubicBezTo>
                  <a:cubicBezTo>
                    <a:pt x="1229" y="275"/>
                    <a:pt x="955" y="1"/>
                    <a:pt x="6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4"/>
            <p:cNvSpPr/>
            <p:nvPr/>
          </p:nvSpPr>
          <p:spPr>
            <a:xfrm>
              <a:off x="-1028531" y="4867831"/>
              <a:ext cx="28695" cy="28624"/>
            </a:xfrm>
            <a:custGeom>
              <a:rect b="b" l="l" r="r" t="t"/>
              <a:pathLst>
                <a:path extrusionOk="0" h="407" w="408">
                  <a:moveTo>
                    <a:pt x="206" y="0"/>
                  </a:moveTo>
                  <a:cubicBezTo>
                    <a:pt x="88" y="0"/>
                    <a:pt x="1" y="87"/>
                    <a:pt x="1" y="201"/>
                  </a:cubicBezTo>
                  <a:cubicBezTo>
                    <a:pt x="1" y="320"/>
                    <a:pt x="88" y="407"/>
                    <a:pt x="206" y="407"/>
                  </a:cubicBezTo>
                  <a:cubicBezTo>
                    <a:pt x="321" y="407"/>
                    <a:pt x="407" y="320"/>
                    <a:pt x="407" y="201"/>
                  </a:cubicBezTo>
                  <a:cubicBezTo>
                    <a:pt x="407" y="87"/>
                    <a:pt x="321" y="0"/>
                    <a:pt x="2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4"/>
            <p:cNvSpPr/>
            <p:nvPr/>
          </p:nvSpPr>
          <p:spPr>
            <a:xfrm>
              <a:off x="-1261116" y="4577994"/>
              <a:ext cx="232019" cy="232089"/>
            </a:xfrm>
            <a:custGeom>
              <a:rect b="b" l="l" r="r" t="t"/>
              <a:pathLst>
                <a:path extrusionOk="0" h="3300" w="3299">
                  <a:moveTo>
                    <a:pt x="206" y="1"/>
                  </a:moveTo>
                  <a:cubicBezTo>
                    <a:pt x="96" y="1"/>
                    <a:pt x="0" y="92"/>
                    <a:pt x="0" y="206"/>
                  </a:cubicBezTo>
                  <a:lnTo>
                    <a:pt x="0" y="1147"/>
                  </a:lnTo>
                  <a:cubicBezTo>
                    <a:pt x="0" y="1271"/>
                    <a:pt x="103" y="1353"/>
                    <a:pt x="209" y="1353"/>
                  </a:cubicBezTo>
                  <a:cubicBezTo>
                    <a:pt x="260" y="1353"/>
                    <a:pt x="311" y="1335"/>
                    <a:pt x="352" y="1294"/>
                  </a:cubicBezTo>
                  <a:lnTo>
                    <a:pt x="535" y="1111"/>
                  </a:lnTo>
                  <a:lnTo>
                    <a:pt x="754" y="1335"/>
                  </a:lnTo>
                  <a:cubicBezTo>
                    <a:pt x="370" y="1824"/>
                    <a:pt x="115" y="2427"/>
                    <a:pt x="32" y="3071"/>
                  </a:cubicBezTo>
                  <a:cubicBezTo>
                    <a:pt x="19" y="3194"/>
                    <a:pt x="119" y="3299"/>
                    <a:pt x="243" y="3299"/>
                  </a:cubicBezTo>
                  <a:lnTo>
                    <a:pt x="1490" y="3299"/>
                  </a:lnTo>
                  <a:cubicBezTo>
                    <a:pt x="1590" y="3299"/>
                    <a:pt x="1672" y="3226"/>
                    <a:pt x="1691" y="3125"/>
                  </a:cubicBezTo>
                  <a:cubicBezTo>
                    <a:pt x="1841" y="2413"/>
                    <a:pt x="2412" y="1842"/>
                    <a:pt x="3130" y="1691"/>
                  </a:cubicBezTo>
                  <a:cubicBezTo>
                    <a:pt x="3226" y="1673"/>
                    <a:pt x="3299" y="1591"/>
                    <a:pt x="3299" y="1490"/>
                  </a:cubicBezTo>
                  <a:lnTo>
                    <a:pt x="3299" y="238"/>
                  </a:lnTo>
                  <a:cubicBezTo>
                    <a:pt x="3299" y="127"/>
                    <a:pt x="3206" y="32"/>
                    <a:pt x="3093" y="32"/>
                  </a:cubicBezTo>
                  <a:cubicBezTo>
                    <a:pt x="3085" y="32"/>
                    <a:pt x="3078" y="32"/>
                    <a:pt x="3070" y="33"/>
                  </a:cubicBezTo>
                  <a:cubicBezTo>
                    <a:pt x="2426" y="115"/>
                    <a:pt x="1823" y="371"/>
                    <a:pt x="1334" y="755"/>
                  </a:cubicBezTo>
                  <a:lnTo>
                    <a:pt x="1115" y="531"/>
                  </a:lnTo>
                  <a:lnTo>
                    <a:pt x="1293" y="353"/>
                  </a:lnTo>
                  <a:cubicBezTo>
                    <a:pt x="1421" y="225"/>
                    <a:pt x="1330" y="1"/>
                    <a:pt x="114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4"/>
            <p:cNvSpPr/>
            <p:nvPr/>
          </p:nvSpPr>
          <p:spPr>
            <a:xfrm>
              <a:off x="-1000258" y="4577994"/>
              <a:ext cx="232089" cy="232089"/>
            </a:xfrm>
            <a:custGeom>
              <a:rect b="b" l="l" r="r" t="t"/>
              <a:pathLst>
                <a:path extrusionOk="0" h="3300" w="3300">
                  <a:moveTo>
                    <a:pt x="2152" y="1"/>
                  </a:moveTo>
                  <a:cubicBezTo>
                    <a:pt x="1970" y="1"/>
                    <a:pt x="1878" y="225"/>
                    <a:pt x="2006" y="353"/>
                  </a:cubicBezTo>
                  <a:lnTo>
                    <a:pt x="2184" y="531"/>
                  </a:lnTo>
                  <a:lnTo>
                    <a:pt x="1965" y="755"/>
                  </a:lnTo>
                  <a:cubicBezTo>
                    <a:pt x="1476" y="371"/>
                    <a:pt x="873" y="115"/>
                    <a:pt x="229" y="33"/>
                  </a:cubicBezTo>
                  <a:cubicBezTo>
                    <a:pt x="222" y="32"/>
                    <a:pt x="214" y="32"/>
                    <a:pt x="207" y="32"/>
                  </a:cubicBezTo>
                  <a:cubicBezTo>
                    <a:pt x="93" y="32"/>
                    <a:pt x="1" y="127"/>
                    <a:pt x="1" y="238"/>
                  </a:cubicBezTo>
                  <a:lnTo>
                    <a:pt x="1" y="1490"/>
                  </a:lnTo>
                  <a:cubicBezTo>
                    <a:pt x="1" y="1591"/>
                    <a:pt x="74" y="1673"/>
                    <a:pt x="170" y="1691"/>
                  </a:cubicBezTo>
                  <a:cubicBezTo>
                    <a:pt x="887" y="1842"/>
                    <a:pt x="1458" y="2413"/>
                    <a:pt x="1609" y="3125"/>
                  </a:cubicBezTo>
                  <a:cubicBezTo>
                    <a:pt x="1627" y="3226"/>
                    <a:pt x="1709" y="3299"/>
                    <a:pt x="1810" y="3299"/>
                  </a:cubicBezTo>
                  <a:lnTo>
                    <a:pt x="3061" y="3299"/>
                  </a:lnTo>
                  <a:cubicBezTo>
                    <a:pt x="3180" y="3299"/>
                    <a:pt x="3281" y="3194"/>
                    <a:pt x="3267" y="3071"/>
                  </a:cubicBezTo>
                  <a:cubicBezTo>
                    <a:pt x="3185" y="2427"/>
                    <a:pt x="2929" y="1824"/>
                    <a:pt x="2545" y="1335"/>
                  </a:cubicBezTo>
                  <a:lnTo>
                    <a:pt x="2765" y="1111"/>
                  </a:lnTo>
                  <a:lnTo>
                    <a:pt x="2947" y="1294"/>
                  </a:lnTo>
                  <a:cubicBezTo>
                    <a:pt x="2988" y="1335"/>
                    <a:pt x="3040" y="1353"/>
                    <a:pt x="3090" y="1353"/>
                  </a:cubicBezTo>
                  <a:cubicBezTo>
                    <a:pt x="3196" y="1353"/>
                    <a:pt x="3299" y="1271"/>
                    <a:pt x="3299" y="1147"/>
                  </a:cubicBezTo>
                  <a:lnTo>
                    <a:pt x="3299" y="206"/>
                  </a:lnTo>
                  <a:cubicBezTo>
                    <a:pt x="3299" y="92"/>
                    <a:pt x="3208" y="1"/>
                    <a:pt x="309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4"/>
            <p:cNvSpPr/>
            <p:nvPr/>
          </p:nvSpPr>
          <p:spPr>
            <a:xfrm>
              <a:off x="-1261116" y="4838925"/>
              <a:ext cx="232019" cy="231667"/>
            </a:xfrm>
            <a:custGeom>
              <a:rect b="b" l="l" r="r" t="t"/>
              <a:pathLst>
                <a:path extrusionOk="0" h="3294" w="3299">
                  <a:moveTo>
                    <a:pt x="243" y="0"/>
                  </a:moveTo>
                  <a:cubicBezTo>
                    <a:pt x="119" y="0"/>
                    <a:pt x="19" y="105"/>
                    <a:pt x="32" y="224"/>
                  </a:cubicBezTo>
                  <a:cubicBezTo>
                    <a:pt x="115" y="873"/>
                    <a:pt x="370" y="1476"/>
                    <a:pt x="754" y="1960"/>
                  </a:cubicBezTo>
                  <a:lnTo>
                    <a:pt x="535" y="2184"/>
                  </a:lnTo>
                  <a:lnTo>
                    <a:pt x="352" y="2006"/>
                  </a:lnTo>
                  <a:cubicBezTo>
                    <a:pt x="310" y="1962"/>
                    <a:pt x="258" y="1943"/>
                    <a:pt x="207" y="1943"/>
                  </a:cubicBezTo>
                  <a:cubicBezTo>
                    <a:pt x="102" y="1943"/>
                    <a:pt x="0" y="2026"/>
                    <a:pt x="0" y="2152"/>
                  </a:cubicBezTo>
                  <a:lnTo>
                    <a:pt x="0" y="3088"/>
                  </a:lnTo>
                  <a:cubicBezTo>
                    <a:pt x="0" y="3203"/>
                    <a:pt x="96" y="3294"/>
                    <a:pt x="206" y="3294"/>
                  </a:cubicBezTo>
                  <a:lnTo>
                    <a:pt x="1147" y="3294"/>
                  </a:lnTo>
                  <a:cubicBezTo>
                    <a:pt x="1330" y="3294"/>
                    <a:pt x="1421" y="3075"/>
                    <a:pt x="1293" y="2947"/>
                  </a:cubicBezTo>
                  <a:lnTo>
                    <a:pt x="1115" y="2764"/>
                  </a:lnTo>
                  <a:lnTo>
                    <a:pt x="1334" y="2540"/>
                  </a:lnTo>
                  <a:cubicBezTo>
                    <a:pt x="1823" y="2924"/>
                    <a:pt x="2426" y="3184"/>
                    <a:pt x="3070" y="3266"/>
                  </a:cubicBezTo>
                  <a:cubicBezTo>
                    <a:pt x="3078" y="3267"/>
                    <a:pt x="3085" y="3268"/>
                    <a:pt x="3093" y="3268"/>
                  </a:cubicBezTo>
                  <a:cubicBezTo>
                    <a:pt x="3206" y="3268"/>
                    <a:pt x="3299" y="3172"/>
                    <a:pt x="3299" y="3056"/>
                  </a:cubicBezTo>
                  <a:lnTo>
                    <a:pt x="3299" y="1805"/>
                  </a:lnTo>
                  <a:cubicBezTo>
                    <a:pt x="3299" y="1709"/>
                    <a:pt x="3226" y="1626"/>
                    <a:pt x="3130" y="1608"/>
                  </a:cubicBezTo>
                  <a:cubicBezTo>
                    <a:pt x="2412" y="1457"/>
                    <a:pt x="1841" y="882"/>
                    <a:pt x="1691" y="169"/>
                  </a:cubicBezTo>
                  <a:cubicBezTo>
                    <a:pt x="1672" y="73"/>
                    <a:pt x="1590" y="0"/>
                    <a:pt x="149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4"/>
            <p:cNvSpPr/>
            <p:nvPr/>
          </p:nvSpPr>
          <p:spPr>
            <a:xfrm>
              <a:off x="-1000258" y="4838925"/>
              <a:ext cx="232089" cy="231667"/>
            </a:xfrm>
            <a:custGeom>
              <a:rect b="b" l="l" r="r" t="t"/>
              <a:pathLst>
                <a:path extrusionOk="0" h="3294" w="3300">
                  <a:moveTo>
                    <a:pt x="1810" y="0"/>
                  </a:moveTo>
                  <a:cubicBezTo>
                    <a:pt x="1709" y="0"/>
                    <a:pt x="1627" y="73"/>
                    <a:pt x="1609" y="169"/>
                  </a:cubicBezTo>
                  <a:cubicBezTo>
                    <a:pt x="1458" y="882"/>
                    <a:pt x="887" y="1457"/>
                    <a:pt x="170" y="1608"/>
                  </a:cubicBezTo>
                  <a:cubicBezTo>
                    <a:pt x="74" y="1626"/>
                    <a:pt x="1" y="1709"/>
                    <a:pt x="1" y="1805"/>
                  </a:cubicBezTo>
                  <a:lnTo>
                    <a:pt x="1" y="3056"/>
                  </a:lnTo>
                  <a:cubicBezTo>
                    <a:pt x="1" y="3172"/>
                    <a:pt x="93" y="3268"/>
                    <a:pt x="207" y="3268"/>
                  </a:cubicBezTo>
                  <a:cubicBezTo>
                    <a:pt x="214" y="3268"/>
                    <a:pt x="222" y="3267"/>
                    <a:pt x="229" y="3266"/>
                  </a:cubicBezTo>
                  <a:cubicBezTo>
                    <a:pt x="873" y="3184"/>
                    <a:pt x="1476" y="2924"/>
                    <a:pt x="1965" y="2540"/>
                  </a:cubicBezTo>
                  <a:lnTo>
                    <a:pt x="2184" y="2764"/>
                  </a:lnTo>
                  <a:lnTo>
                    <a:pt x="2006" y="2947"/>
                  </a:lnTo>
                  <a:cubicBezTo>
                    <a:pt x="1878" y="3075"/>
                    <a:pt x="1970" y="3294"/>
                    <a:pt x="2152" y="3294"/>
                  </a:cubicBezTo>
                  <a:lnTo>
                    <a:pt x="3093" y="3294"/>
                  </a:lnTo>
                  <a:cubicBezTo>
                    <a:pt x="3208" y="3294"/>
                    <a:pt x="3299" y="3203"/>
                    <a:pt x="3299" y="3088"/>
                  </a:cubicBezTo>
                  <a:lnTo>
                    <a:pt x="3299" y="2147"/>
                  </a:lnTo>
                  <a:cubicBezTo>
                    <a:pt x="3299" y="2024"/>
                    <a:pt x="3198" y="1943"/>
                    <a:pt x="3093" y="1943"/>
                  </a:cubicBezTo>
                  <a:cubicBezTo>
                    <a:pt x="3041" y="1943"/>
                    <a:pt x="2989" y="1962"/>
                    <a:pt x="2947" y="2006"/>
                  </a:cubicBezTo>
                  <a:lnTo>
                    <a:pt x="2769" y="2184"/>
                  </a:lnTo>
                  <a:lnTo>
                    <a:pt x="2545" y="1960"/>
                  </a:lnTo>
                  <a:cubicBezTo>
                    <a:pt x="2929" y="1476"/>
                    <a:pt x="3185" y="873"/>
                    <a:pt x="3267" y="224"/>
                  </a:cubicBezTo>
                  <a:cubicBezTo>
                    <a:pt x="3281" y="105"/>
                    <a:pt x="3180" y="0"/>
                    <a:pt x="306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6" name="Google Shape;796;p24"/>
          <p:cNvGrpSpPr/>
          <p:nvPr/>
        </p:nvGrpSpPr>
        <p:grpSpPr>
          <a:xfrm>
            <a:off x="1383282" y="2343753"/>
            <a:ext cx="495553" cy="404192"/>
            <a:chOff x="-556889" y="4624343"/>
            <a:chExt cx="495553" cy="404192"/>
          </a:xfrm>
        </p:grpSpPr>
        <p:sp>
          <p:nvSpPr>
            <p:cNvPr id="797" name="Google Shape;797;p24"/>
            <p:cNvSpPr/>
            <p:nvPr/>
          </p:nvSpPr>
          <p:spPr>
            <a:xfrm>
              <a:off x="-412288" y="4654515"/>
              <a:ext cx="240388" cy="285962"/>
            </a:xfrm>
            <a:custGeom>
              <a:rect b="b" l="l" r="r" t="t"/>
              <a:pathLst>
                <a:path extrusionOk="0" h="4066" w="3418">
                  <a:moveTo>
                    <a:pt x="3418" y="0"/>
                  </a:moveTo>
                  <a:cubicBezTo>
                    <a:pt x="2929" y="174"/>
                    <a:pt x="2312" y="800"/>
                    <a:pt x="613" y="800"/>
                  </a:cubicBezTo>
                  <a:lnTo>
                    <a:pt x="407" y="800"/>
                  </a:lnTo>
                  <a:lnTo>
                    <a:pt x="1" y="1302"/>
                  </a:lnTo>
                  <a:lnTo>
                    <a:pt x="1" y="2855"/>
                  </a:lnTo>
                  <a:lnTo>
                    <a:pt x="407" y="3262"/>
                  </a:lnTo>
                  <a:lnTo>
                    <a:pt x="613" y="3262"/>
                  </a:lnTo>
                  <a:cubicBezTo>
                    <a:pt x="2289" y="3262"/>
                    <a:pt x="3025" y="3924"/>
                    <a:pt x="3418" y="4066"/>
                  </a:cubicBezTo>
                  <a:lnTo>
                    <a:pt x="341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4"/>
            <p:cNvSpPr/>
            <p:nvPr/>
          </p:nvSpPr>
          <p:spPr>
            <a:xfrm>
              <a:off x="-150726" y="4739616"/>
              <a:ext cx="89389" cy="115763"/>
            </a:xfrm>
            <a:custGeom>
              <a:rect b="b" l="l" r="r" t="t"/>
              <a:pathLst>
                <a:path extrusionOk="0" h="1646" w="1271">
                  <a:moveTo>
                    <a:pt x="206" y="1"/>
                  </a:moveTo>
                  <a:cubicBezTo>
                    <a:pt x="91" y="1"/>
                    <a:pt x="0" y="92"/>
                    <a:pt x="0" y="206"/>
                  </a:cubicBezTo>
                  <a:lnTo>
                    <a:pt x="0" y="1440"/>
                  </a:lnTo>
                  <a:cubicBezTo>
                    <a:pt x="0" y="1554"/>
                    <a:pt x="91" y="1645"/>
                    <a:pt x="206" y="1645"/>
                  </a:cubicBezTo>
                  <a:lnTo>
                    <a:pt x="398" y="1645"/>
                  </a:lnTo>
                  <a:cubicBezTo>
                    <a:pt x="827" y="1645"/>
                    <a:pt x="1192" y="1321"/>
                    <a:pt x="1229" y="891"/>
                  </a:cubicBezTo>
                  <a:cubicBezTo>
                    <a:pt x="1270" y="412"/>
                    <a:pt x="886" y="1"/>
                    <a:pt x="411" y="1"/>
                  </a:cubicBezTo>
                  <a:close/>
                </a:path>
              </a:pathLst>
            </a:custGeom>
            <a:solidFill>
              <a:srgbClr val="F4D7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4"/>
            <p:cNvSpPr/>
            <p:nvPr/>
          </p:nvSpPr>
          <p:spPr>
            <a:xfrm>
              <a:off x="-469819" y="4855312"/>
              <a:ext cx="116045" cy="173223"/>
            </a:xfrm>
            <a:custGeom>
              <a:rect b="b" l="l" r="r" t="t"/>
              <a:pathLst>
                <a:path extrusionOk="0" h="2463" w="1650">
                  <a:moveTo>
                    <a:pt x="613" y="0"/>
                  </a:moveTo>
                  <a:lnTo>
                    <a:pt x="1" y="407"/>
                  </a:lnTo>
                  <a:lnTo>
                    <a:pt x="412" y="2298"/>
                  </a:lnTo>
                  <a:cubicBezTo>
                    <a:pt x="430" y="2394"/>
                    <a:pt x="517" y="2462"/>
                    <a:pt x="613" y="2462"/>
                  </a:cubicBezTo>
                  <a:lnTo>
                    <a:pt x="1435" y="2462"/>
                  </a:lnTo>
                  <a:cubicBezTo>
                    <a:pt x="1495" y="2462"/>
                    <a:pt x="1554" y="2435"/>
                    <a:pt x="1595" y="2385"/>
                  </a:cubicBezTo>
                  <a:cubicBezTo>
                    <a:pt x="1632" y="2339"/>
                    <a:pt x="1650" y="2275"/>
                    <a:pt x="1636" y="2216"/>
                  </a:cubicBezTo>
                  <a:lnTo>
                    <a:pt x="1230" y="407"/>
                  </a:lnTo>
                  <a:lnTo>
                    <a:pt x="61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4"/>
            <p:cNvSpPr/>
            <p:nvPr/>
          </p:nvSpPr>
          <p:spPr>
            <a:xfrm>
              <a:off x="-325499" y="4797429"/>
              <a:ext cx="28976" cy="29046"/>
            </a:xfrm>
            <a:custGeom>
              <a:rect b="b" l="l" r="r" t="t"/>
              <a:pathLst>
                <a:path extrusionOk="0" h="413" w="412">
                  <a:moveTo>
                    <a:pt x="206" y="1"/>
                  </a:moveTo>
                  <a:cubicBezTo>
                    <a:pt x="91" y="1"/>
                    <a:pt x="0" y="92"/>
                    <a:pt x="0" y="206"/>
                  </a:cubicBezTo>
                  <a:cubicBezTo>
                    <a:pt x="0" y="321"/>
                    <a:pt x="91" y="412"/>
                    <a:pt x="206" y="412"/>
                  </a:cubicBezTo>
                  <a:cubicBezTo>
                    <a:pt x="315" y="412"/>
                    <a:pt x="411" y="321"/>
                    <a:pt x="411" y="206"/>
                  </a:cubicBezTo>
                  <a:cubicBezTo>
                    <a:pt x="411" y="92"/>
                    <a:pt x="315" y="1"/>
                    <a:pt x="2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4"/>
            <p:cNvSpPr/>
            <p:nvPr/>
          </p:nvSpPr>
          <p:spPr>
            <a:xfrm>
              <a:off x="-179702" y="4624343"/>
              <a:ext cx="57952" cy="346305"/>
            </a:xfrm>
            <a:custGeom>
              <a:rect b="b" l="l" r="r" t="t"/>
              <a:pathLst>
                <a:path extrusionOk="0" h="4924" w="824">
                  <a:moveTo>
                    <a:pt x="415" y="1"/>
                  </a:moveTo>
                  <a:cubicBezTo>
                    <a:pt x="397" y="1"/>
                    <a:pt x="380" y="2"/>
                    <a:pt x="362" y="4"/>
                  </a:cubicBezTo>
                  <a:cubicBezTo>
                    <a:pt x="152" y="27"/>
                    <a:pt x="1" y="210"/>
                    <a:pt x="1" y="420"/>
                  </a:cubicBezTo>
                  <a:lnTo>
                    <a:pt x="1" y="4513"/>
                  </a:lnTo>
                  <a:cubicBezTo>
                    <a:pt x="1" y="4738"/>
                    <a:pt x="186" y="4923"/>
                    <a:pt x="413" y="4923"/>
                  </a:cubicBezTo>
                  <a:cubicBezTo>
                    <a:pt x="431" y="4923"/>
                    <a:pt x="449" y="4922"/>
                    <a:pt x="467" y="4920"/>
                  </a:cubicBezTo>
                  <a:cubicBezTo>
                    <a:pt x="672" y="4897"/>
                    <a:pt x="823" y="4714"/>
                    <a:pt x="823" y="4504"/>
                  </a:cubicBezTo>
                  <a:lnTo>
                    <a:pt x="823" y="411"/>
                  </a:lnTo>
                  <a:cubicBezTo>
                    <a:pt x="823" y="186"/>
                    <a:pt x="638" y="1"/>
                    <a:pt x="41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4"/>
            <p:cNvSpPr/>
            <p:nvPr/>
          </p:nvSpPr>
          <p:spPr>
            <a:xfrm>
              <a:off x="-556889" y="4710710"/>
              <a:ext cx="173293" cy="173223"/>
            </a:xfrm>
            <a:custGeom>
              <a:rect b="b" l="l" r="r" t="t"/>
              <a:pathLst>
                <a:path extrusionOk="0" h="2463" w="2464">
                  <a:moveTo>
                    <a:pt x="618" y="1"/>
                  </a:moveTo>
                  <a:cubicBezTo>
                    <a:pt x="280" y="1"/>
                    <a:pt x="1" y="279"/>
                    <a:pt x="1" y="617"/>
                  </a:cubicBezTo>
                  <a:lnTo>
                    <a:pt x="1" y="1851"/>
                  </a:lnTo>
                  <a:cubicBezTo>
                    <a:pt x="1" y="2189"/>
                    <a:pt x="280" y="2463"/>
                    <a:pt x="618" y="2463"/>
                  </a:cubicBezTo>
                  <a:lnTo>
                    <a:pt x="2463" y="2463"/>
                  </a:lnTo>
                  <a:lnTo>
                    <a:pt x="2463" y="1"/>
                  </a:lnTo>
                  <a:lnTo>
                    <a:pt x="2057" y="1"/>
                  </a:lnTo>
                  <a:lnTo>
                    <a:pt x="1851" y="412"/>
                  </a:lnTo>
                  <a:lnTo>
                    <a:pt x="1645" y="1"/>
                  </a:lnTo>
                  <a:lnTo>
                    <a:pt x="1234" y="1"/>
                  </a:lnTo>
                  <a:lnTo>
                    <a:pt x="1029" y="412"/>
                  </a:lnTo>
                  <a:lnTo>
                    <a:pt x="823"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4"/>
            <p:cNvSpPr/>
            <p:nvPr/>
          </p:nvSpPr>
          <p:spPr>
            <a:xfrm>
              <a:off x="-499006" y="4710710"/>
              <a:ext cx="28976" cy="58022"/>
            </a:xfrm>
            <a:custGeom>
              <a:rect b="b" l="l" r="r" t="t"/>
              <a:pathLst>
                <a:path extrusionOk="0" h="825" w="412">
                  <a:moveTo>
                    <a:pt x="0" y="1"/>
                  </a:moveTo>
                  <a:lnTo>
                    <a:pt x="0" y="617"/>
                  </a:lnTo>
                  <a:cubicBezTo>
                    <a:pt x="0" y="733"/>
                    <a:pt x="92" y="824"/>
                    <a:pt x="205" y="824"/>
                  </a:cubicBezTo>
                  <a:cubicBezTo>
                    <a:pt x="213" y="824"/>
                    <a:pt x="221" y="824"/>
                    <a:pt x="229" y="823"/>
                  </a:cubicBezTo>
                  <a:cubicBezTo>
                    <a:pt x="334" y="809"/>
                    <a:pt x="411" y="718"/>
                    <a:pt x="411" y="613"/>
                  </a:cubicBezTo>
                  <a:lnTo>
                    <a:pt x="41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4"/>
            <p:cNvSpPr/>
            <p:nvPr/>
          </p:nvSpPr>
          <p:spPr>
            <a:xfrm>
              <a:off x="-441194" y="4710710"/>
              <a:ext cx="28976" cy="58022"/>
            </a:xfrm>
            <a:custGeom>
              <a:rect b="b" l="l" r="r" t="t"/>
              <a:pathLst>
                <a:path extrusionOk="0" h="825" w="412">
                  <a:moveTo>
                    <a:pt x="0" y="1"/>
                  </a:moveTo>
                  <a:lnTo>
                    <a:pt x="0" y="617"/>
                  </a:lnTo>
                  <a:cubicBezTo>
                    <a:pt x="0" y="733"/>
                    <a:pt x="93" y="824"/>
                    <a:pt x="205" y="824"/>
                  </a:cubicBezTo>
                  <a:cubicBezTo>
                    <a:pt x="213" y="824"/>
                    <a:pt x="221" y="824"/>
                    <a:pt x="229" y="823"/>
                  </a:cubicBezTo>
                  <a:cubicBezTo>
                    <a:pt x="334" y="809"/>
                    <a:pt x="412" y="718"/>
                    <a:pt x="412" y="613"/>
                  </a:cubicBezTo>
                  <a:lnTo>
                    <a:pt x="41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5" name="Google Shape;805;p24"/>
          <p:cNvGrpSpPr/>
          <p:nvPr/>
        </p:nvGrpSpPr>
        <p:grpSpPr>
          <a:xfrm>
            <a:off x="3345385" y="2299548"/>
            <a:ext cx="492597" cy="492602"/>
            <a:chOff x="78977" y="4624272"/>
            <a:chExt cx="492597" cy="492602"/>
          </a:xfrm>
        </p:grpSpPr>
        <p:sp>
          <p:nvSpPr>
            <p:cNvPr id="806" name="Google Shape;806;p24"/>
            <p:cNvSpPr/>
            <p:nvPr/>
          </p:nvSpPr>
          <p:spPr>
            <a:xfrm>
              <a:off x="78977" y="4787161"/>
              <a:ext cx="388151" cy="329707"/>
            </a:xfrm>
            <a:custGeom>
              <a:rect b="b" l="l" r="r" t="t"/>
              <a:pathLst>
                <a:path extrusionOk="0" h="4688" w="5519">
                  <a:moveTo>
                    <a:pt x="2682" y="1"/>
                  </a:moveTo>
                  <a:cubicBezTo>
                    <a:pt x="2609" y="1"/>
                    <a:pt x="2536" y="1"/>
                    <a:pt x="2463" y="10"/>
                  </a:cubicBezTo>
                  <a:lnTo>
                    <a:pt x="2449" y="10"/>
                  </a:lnTo>
                  <a:cubicBezTo>
                    <a:pt x="1106" y="138"/>
                    <a:pt x="0" y="1417"/>
                    <a:pt x="0" y="2838"/>
                  </a:cubicBezTo>
                  <a:cubicBezTo>
                    <a:pt x="0" y="4491"/>
                    <a:pt x="1535" y="4688"/>
                    <a:pt x="2682" y="4688"/>
                  </a:cubicBezTo>
                  <a:cubicBezTo>
                    <a:pt x="3815" y="4688"/>
                    <a:pt x="5144" y="4514"/>
                    <a:pt x="5327" y="3153"/>
                  </a:cubicBezTo>
                  <a:cubicBezTo>
                    <a:pt x="5519" y="1563"/>
                    <a:pt x="4253" y="1"/>
                    <a:pt x="268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4"/>
            <p:cNvSpPr/>
            <p:nvPr/>
          </p:nvSpPr>
          <p:spPr>
            <a:xfrm>
              <a:off x="165414" y="4624272"/>
              <a:ext cx="204027" cy="135667"/>
            </a:xfrm>
            <a:custGeom>
              <a:rect b="b" l="l" r="r" t="t"/>
              <a:pathLst>
                <a:path extrusionOk="0" h="1929" w="2901">
                  <a:moveTo>
                    <a:pt x="1453" y="1"/>
                  </a:moveTo>
                  <a:cubicBezTo>
                    <a:pt x="1183" y="1"/>
                    <a:pt x="955" y="174"/>
                    <a:pt x="873" y="412"/>
                  </a:cubicBezTo>
                  <a:lnTo>
                    <a:pt x="219" y="412"/>
                  </a:lnTo>
                  <a:cubicBezTo>
                    <a:pt x="151" y="412"/>
                    <a:pt x="92" y="444"/>
                    <a:pt x="50" y="499"/>
                  </a:cubicBezTo>
                  <a:cubicBezTo>
                    <a:pt x="14" y="549"/>
                    <a:pt x="0" y="622"/>
                    <a:pt x="23" y="681"/>
                  </a:cubicBezTo>
                  <a:lnTo>
                    <a:pt x="434" y="1928"/>
                  </a:lnTo>
                  <a:lnTo>
                    <a:pt x="2467" y="1928"/>
                  </a:lnTo>
                  <a:lnTo>
                    <a:pt x="2878" y="681"/>
                  </a:lnTo>
                  <a:cubicBezTo>
                    <a:pt x="2901" y="622"/>
                    <a:pt x="2887" y="549"/>
                    <a:pt x="2851" y="499"/>
                  </a:cubicBezTo>
                  <a:cubicBezTo>
                    <a:pt x="2810" y="444"/>
                    <a:pt x="2750" y="412"/>
                    <a:pt x="2682" y="412"/>
                  </a:cubicBezTo>
                  <a:lnTo>
                    <a:pt x="2029" y="412"/>
                  </a:lnTo>
                  <a:cubicBezTo>
                    <a:pt x="1942" y="174"/>
                    <a:pt x="1718" y="1"/>
                    <a:pt x="14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4"/>
            <p:cNvSpPr/>
            <p:nvPr/>
          </p:nvSpPr>
          <p:spPr>
            <a:xfrm>
              <a:off x="224211" y="4857492"/>
              <a:ext cx="86787" cy="202269"/>
            </a:xfrm>
            <a:custGeom>
              <a:rect b="b" l="l" r="r" t="t"/>
              <a:pathLst>
                <a:path extrusionOk="0" h="2876" w="1234">
                  <a:moveTo>
                    <a:pt x="619" y="1"/>
                  </a:moveTo>
                  <a:cubicBezTo>
                    <a:pt x="614" y="1"/>
                    <a:pt x="609" y="1"/>
                    <a:pt x="603" y="1"/>
                  </a:cubicBezTo>
                  <a:cubicBezTo>
                    <a:pt x="494" y="10"/>
                    <a:pt x="416" y="106"/>
                    <a:pt x="416" y="211"/>
                  </a:cubicBezTo>
                  <a:lnTo>
                    <a:pt x="416" y="513"/>
                  </a:lnTo>
                  <a:cubicBezTo>
                    <a:pt x="178" y="590"/>
                    <a:pt x="0" y="819"/>
                    <a:pt x="0" y="1088"/>
                  </a:cubicBezTo>
                  <a:cubicBezTo>
                    <a:pt x="0" y="1426"/>
                    <a:pt x="279" y="1705"/>
                    <a:pt x="617" y="1705"/>
                  </a:cubicBezTo>
                  <a:lnTo>
                    <a:pt x="621" y="1705"/>
                  </a:lnTo>
                  <a:cubicBezTo>
                    <a:pt x="736" y="1710"/>
                    <a:pt x="822" y="1796"/>
                    <a:pt x="822" y="1911"/>
                  </a:cubicBezTo>
                  <a:cubicBezTo>
                    <a:pt x="822" y="2020"/>
                    <a:pt x="736" y="2112"/>
                    <a:pt x="621" y="2116"/>
                  </a:cubicBezTo>
                  <a:lnTo>
                    <a:pt x="617" y="2116"/>
                  </a:lnTo>
                  <a:cubicBezTo>
                    <a:pt x="507" y="2116"/>
                    <a:pt x="411" y="2025"/>
                    <a:pt x="411" y="1915"/>
                  </a:cubicBezTo>
                  <a:cubicBezTo>
                    <a:pt x="411" y="1824"/>
                    <a:pt x="352" y="1737"/>
                    <a:pt x="265" y="1714"/>
                  </a:cubicBezTo>
                  <a:cubicBezTo>
                    <a:pt x="245" y="1708"/>
                    <a:pt x="224" y="1705"/>
                    <a:pt x="204" y="1705"/>
                  </a:cubicBezTo>
                  <a:cubicBezTo>
                    <a:pt x="95" y="1705"/>
                    <a:pt x="0" y="1795"/>
                    <a:pt x="0" y="1911"/>
                  </a:cubicBezTo>
                  <a:cubicBezTo>
                    <a:pt x="0" y="2176"/>
                    <a:pt x="178" y="2404"/>
                    <a:pt x="416" y="2491"/>
                  </a:cubicBezTo>
                  <a:lnTo>
                    <a:pt x="416" y="2669"/>
                  </a:lnTo>
                  <a:cubicBezTo>
                    <a:pt x="416" y="2787"/>
                    <a:pt x="507" y="2875"/>
                    <a:pt x="623" y="2875"/>
                  </a:cubicBezTo>
                  <a:cubicBezTo>
                    <a:pt x="628" y="2875"/>
                    <a:pt x="634" y="2875"/>
                    <a:pt x="640" y="2875"/>
                  </a:cubicBezTo>
                  <a:cubicBezTo>
                    <a:pt x="745" y="2865"/>
                    <a:pt x="827" y="2769"/>
                    <a:pt x="827" y="2664"/>
                  </a:cubicBezTo>
                  <a:lnTo>
                    <a:pt x="827" y="2486"/>
                  </a:lnTo>
                  <a:cubicBezTo>
                    <a:pt x="1065" y="2399"/>
                    <a:pt x="1234" y="2176"/>
                    <a:pt x="1234" y="1911"/>
                  </a:cubicBezTo>
                  <a:cubicBezTo>
                    <a:pt x="1234" y="1568"/>
                    <a:pt x="960" y="1299"/>
                    <a:pt x="621" y="1294"/>
                  </a:cubicBezTo>
                  <a:lnTo>
                    <a:pt x="617" y="1294"/>
                  </a:lnTo>
                  <a:cubicBezTo>
                    <a:pt x="521" y="1294"/>
                    <a:pt x="439" y="1230"/>
                    <a:pt x="416" y="1134"/>
                  </a:cubicBezTo>
                  <a:cubicBezTo>
                    <a:pt x="384" y="1002"/>
                    <a:pt x="489" y="883"/>
                    <a:pt x="617" y="883"/>
                  </a:cubicBezTo>
                  <a:lnTo>
                    <a:pt x="621" y="883"/>
                  </a:lnTo>
                  <a:cubicBezTo>
                    <a:pt x="736" y="887"/>
                    <a:pt x="822" y="974"/>
                    <a:pt x="822" y="1088"/>
                  </a:cubicBezTo>
                  <a:cubicBezTo>
                    <a:pt x="822" y="1198"/>
                    <a:pt x="914" y="1294"/>
                    <a:pt x="1028" y="1294"/>
                  </a:cubicBezTo>
                  <a:cubicBezTo>
                    <a:pt x="1142" y="1294"/>
                    <a:pt x="1234" y="1198"/>
                    <a:pt x="1234" y="1088"/>
                  </a:cubicBezTo>
                  <a:cubicBezTo>
                    <a:pt x="1234" y="823"/>
                    <a:pt x="1065" y="595"/>
                    <a:pt x="827" y="513"/>
                  </a:cubicBezTo>
                  <a:lnTo>
                    <a:pt x="827" y="207"/>
                  </a:lnTo>
                  <a:cubicBezTo>
                    <a:pt x="827" y="93"/>
                    <a:pt x="735" y="1"/>
                    <a:pt x="61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4"/>
            <p:cNvSpPr/>
            <p:nvPr/>
          </p:nvSpPr>
          <p:spPr>
            <a:xfrm>
              <a:off x="368460" y="4885836"/>
              <a:ext cx="203113" cy="86787"/>
            </a:xfrm>
            <a:custGeom>
              <a:rect b="b" l="l" r="r" t="t"/>
              <a:pathLst>
                <a:path extrusionOk="0" h="1234" w="2888">
                  <a:moveTo>
                    <a:pt x="411" y="0"/>
                  </a:moveTo>
                  <a:cubicBezTo>
                    <a:pt x="183" y="0"/>
                    <a:pt x="0" y="187"/>
                    <a:pt x="0" y="411"/>
                  </a:cubicBezTo>
                  <a:cubicBezTo>
                    <a:pt x="0" y="640"/>
                    <a:pt x="183" y="822"/>
                    <a:pt x="411" y="822"/>
                  </a:cubicBezTo>
                  <a:lnTo>
                    <a:pt x="1435" y="1234"/>
                  </a:lnTo>
                  <a:lnTo>
                    <a:pt x="2476" y="822"/>
                  </a:lnTo>
                  <a:cubicBezTo>
                    <a:pt x="2700" y="822"/>
                    <a:pt x="2887" y="640"/>
                    <a:pt x="2887" y="411"/>
                  </a:cubicBezTo>
                  <a:cubicBezTo>
                    <a:pt x="2887" y="187"/>
                    <a:pt x="2700" y="0"/>
                    <a:pt x="24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4"/>
            <p:cNvSpPr/>
            <p:nvPr/>
          </p:nvSpPr>
          <p:spPr>
            <a:xfrm>
              <a:off x="368460" y="4943649"/>
              <a:ext cx="203113" cy="86787"/>
            </a:xfrm>
            <a:custGeom>
              <a:rect b="b" l="l" r="r" t="t"/>
              <a:pathLst>
                <a:path extrusionOk="0" h="1234" w="2888">
                  <a:moveTo>
                    <a:pt x="411" y="0"/>
                  </a:moveTo>
                  <a:cubicBezTo>
                    <a:pt x="183" y="0"/>
                    <a:pt x="0" y="188"/>
                    <a:pt x="0" y="412"/>
                  </a:cubicBezTo>
                  <a:cubicBezTo>
                    <a:pt x="0" y="635"/>
                    <a:pt x="183" y="823"/>
                    <a:pt x="411" y="823"/>
                  </a:cubicBezTo>
                  <a:lnTo>
                    <a:pt x="1435" y="1234"/>
                  </a:lnTo>
                  <a:lnTo>
                    <a:pt x="2476" y="823"/>
                  </a:lnTo>
                  <a:cubicBezTo>
                    <a:pt x="2700" y="823"/>
                    <a:pt x="2887" y="635"/>
                    <a:pt x="2887" y="412"/>
                  </a:cubicBezTo>
                  <a:cubicBezTo>
                    <a:pt x="2887" y="188"/>
                    <a:pt x="2700" y="0"/>
                    <a:pt x="247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4"/>
            <p:cNvSpPr/>
            <p:nvPr/>
          </p:nvSpPr>
          <p:spPr>
            <a:xfrm>
              <a:off x="368460" y="5001461"/>
              <a:ext cx="203113" cy="86506"/>
            </a:xfrm>
            <a:custGeom>
              <a:rect b="b" l="l" r="r" t="t"/>
              <a:pathLst>
                <a:path extrusionOk="0" h="1230" w="2888">
                  <a:moveTo>
                    <a:pt x="411" y="1"/>
                  </a:moveTo>
                  <a:cubicBezTo>
                    <a:pt x="183" y="1"/>
                    <a:pt x="0" y="183"/>
                    <a:pt x="0" y="412"/>
                  </a:cubicBezTo>
                  <a:cubicBezTo>
                    <a:pt x="0" y="636"/>
                    <a:pt x="183" y="818"/>
                    <a:pt x="411" y="818"/>
                  </a:cubicBezTo>
                  <a:lnTo>
                    <a:pt x="1435" y="1230"/>
                  </a:lnTo>
                  <a:lnTo>
                    <a:pt x="2476" y="818"/>
                  </a:lnTo>
                  <a:cubicBezTo>
                    <a:pt x="2700" y="818"/>
                    <a:pt x="2887" y="636"/>
                    <a:pt x="2887" y="412"/>
                  </a:cubicBezTo>
                  <a:cubicBezTo>
                    <a:pt x="2887" y="183"/>
                    <a:pt x="2700" y="1"/>
                    <a:pt x="247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4"/>
            <p:cNvSpPr/>
            <p:nvPr/>
          </p:nvSpPr>
          <p:spPr>
            <a:xfrm>
              <a:off x="368460" y="5058993"/>
              <a:ext cx="203113" cy="57882"/>
            </a:xfrm>
            <a:custGeom>
              <a:rect b="b" l="l" r="r" t="t"/>
              <a:pathLst>
                <a:path extrusionOk="0" h="823" w="2888">
                  <a:moveTo>
                    <a:pt x="411" y="0"/>
                  </a:moveTo>
                  <a:cubicBezTo>
                    <a:pt x="183" y="0"/>
                    <a:pt x="0" y="188"/>
                    <a:pt x="0" y="412"/>
                  </a:cubicBezTo>
                  <a:cubicBezTo>
                    <a:pt x="0" y="640"/>
                    <a:pt x="183" y="823"/>
                    <a:pt x="411" y="823"/>
                  </a:cubicBezTo>
                  <a:lnTo>
                    <a:pt x="2476" y="823"/>
                  </a:lnTo>
                  <a:cubicBezTo>
                    <a:pt x="2700" y="823"/>
                    <a:pt x="2887" y="640"/>
                    <a:pt x="2887" y="412"/>
                  </a:cubicBezTo>
                  <a:cubicBezTo>
                    <a:pt x="2887" y="188"/>
                    <a:pt x="2700" y="0"/>
                    <a:pt x="247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4"/>
            <p:cNvSpPr/>
            <p:nvPr/>
          </p:nvSpPr>
          <p:spPr>
            <a:xfrm>
              <a:off x="166328" y="4740601"/>
              <a:ext cx="202199" cy="57882"/>
            </a:xfrm>
            <a:custGeom>
              <a:rect b="b" l="l" r="r" t="t"/>
              <a:pathLst>
                <a:path extrusionOk="0" h="823" w="2875">
                  <a:moveTo>
                    <a:pt x="412" y="0"/>
                  </a:moveTo>
                  <a:cubicBezTo>
                    <a:pt x="188" y="0"/>
                    <a:pt x="1" y="188"/>
                    <a:pt x="1" y="411"/>
                  </a:cubicBezTo>
                  <a:cubicBezTo>
                    <a:pt x="1" y="640"/>
                    <a:pt x="188" y="823"/>
                    <a:pt x="412" y="823"/>
                  </a:cubicBezTo>
                  <a:lnTo>
                    <a:pt x="2463" y="823"/>
                  </a:lnTo>
                  <a:cubicBezTo>
                    <a:pt x="2687" y="823"/>
                    <a:pt x="2874" y="640"/>
                    <a:pt x="2874" y="411"/>
                  </a:cubicBezTo>
                  <a:cubicBezTo>
                    <a:pt x="2874" y="188"/>
                    <a:pt x="2687" y="0"/>
                    <a:pt x="24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25"/>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aphicFrame>
        <p:nvGraphicFramePr>
          <p:cNvPr id="819" name="Google Shape;819;p25"/>
          <p:cNvGraphicFramePr/>
          <p:nvPr/>
        </p:nvGraphicFramePr>
        <p:xfrm>
          <a:off x="952500" y="1021888"/>
          <a:ext cx="3000000" cy="3000000"/>
        </p:xfrm>
        <a:graphic>
          <a:graphicData uri="http://schemas.openxmlformats.org/drawingml/2006/table">
            <a:tbl>
              <a:tblPr>
                <a:noFill/>
                <a:tableStyleId>{6222354B-DF0B-4575-956F-F752B4E33789}</a:tableStyleId>
              </a:tblPr>
              <a:tblGrid>
                <a:gridCol w="1447800"/>
                <a:gridCol w="1447800"/>
                <a:gridCol w="1447800"/>
                <a:gridCol w="1447800"/>
                <a:gridCol w="1447800"/>
              </a:tblGrid>
              <a:tr h="685125">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MONTH 1</a:t>
                      </a:r>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MONTH 2</a:t>
                      </a:r>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MONTH 3</a:t>
                      </a:r>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MONTH 4</a:t>
                      </a:r>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476425">
                <a:tc>
                  <a:txBody>
                    <a:bodyPr/>
                    <a:lstStyle/>
                    <a:p>
                      <a:pPr indent="0" lvl="0" marL="0" rtl="0" algn="ctr">
                        <a:spcBef>
                          <a:spcPts val="0"/>
                        </a:spcBef>
                        <a:spcAft>
                          <a:spcPts val="0"/>
                        </a:spcAft>
                        <a:buNone/>
                      </a:pPr>
                      <a:r>
                        <a:rPr lang="en" sz="1800">
                          <a:solidFill>
                            <a:schemeClr val="lt1"/>
                          </a:solidFill>
                          <a:latin typeface="Righteous"/>
                          <a:ea typeface="Righteous"/>
                          <a:cs typeface="Righteous"/>
                          <a:sym typeface="Righteous"/>
                        </a:rPr>
                        <a:t>Earth</a:t>
                      </a:r>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a:solidFill>
                            <a:schemeClr val="dk1"/>
                          </a:solidFill>
                          <a:latin typeface="Open Sans"/>
                          <a:ea typeface="Open Sans"/>
                          <a:cs typeface="Open Sans"/>
                          <a:sym typeface="Open Sans"/>
                        </a:rPr>
                        <a:t>Mercury is </a:t>
                      </a:r>
                      <a:r>
                        <a:rPr lang="en">
                          <a:solidFill>
                            <a:schemeClr val="dk1"/>
                          </a:solidFill>
                          <a:latin typeface="Open Sans"/>
                          <a:ea typeface="Open Sans"/>
                          <a:cs typeface="Open Sans"/>
                          <a:sym typeface="Open Sans"/>
                        </a:rPr>
                        <a:t>the closest planet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a:solidFill>
                            <a:schemeClr val="dk1"/>
                          </a:solidFill>
                          <a:latin typeface="Open Sans"/>
                          <a:ea typeface="Open Sans"/>
                          <a:cs typeface="Open Sans"/>
                          <a:sym typeface="Open Sans"/>
                        </a:rPr>
                        <a:t>Earth</a:t>
                      </a:r>
                      <a:r>
                        <a:rPr lang="en">
                          <a:solidFill>
                            <a:schemeClr val="dk1"/>
                          </a:solidFill>
                          <a:latin typeface="Open Sans"/>
                          <a:ea typeface="Open Sans"/>
                          <a:cs typeface="Open Sans"/>
                          <a:sym typeface="Open Sans"/>
                        </a:rPr>
                        <a:t> </a:t>
                      </a:r>
                      <a:r>
                        <a:rPr lang="en">
                          <a:solidFill>
                            <a:schemeClr val="dk1"/>
                          </a:solidFill>
                          <a:latin typeface="Open Sans"/>
                          <a:ea typeface="Open Sans"/>
                          <a:cs typeface="Open Sans"/>
                          <a:sym typeface="Open Sans"/>
                        </a:rPr>
                        <a:t>is the third planet</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a:solidFill>
                            <a:schemeClr val="dk1"/>
                          </a:solidFill>
                          <a:latin typeface="Open Sans"/>
                          <a:ea typeface="Open Sans"/>
                          <a:cs typeface="Open Sans"/>
                          <a:sym typeface="Open Sans"/>
                        </a:rPr>
                        <a:t>Jupiter </a:t>
                      </a:r>
                      <a:r>
                        <a:rPr lang="en">
                          <a:solidFill>
                            <a:schemeClr val="dk1"/>
                          </a:solidFill>
                          <a:latin typeface="Open Sans"/>
                          <a:ea typeface="Open Sans"/>
                          <a:cs typeface="Open Sans"/>
                          <a:sym typeface="Open Sans"/>
                        </a:rPr>
                        <a:t>is the biggest planet</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r>
              <a:tr h="476425">
                <a:tc>
                  <a:txBody>
                    <a:bodyPr/>
                    <a:lstStyle/>
                    <a:p>
                      <a:pPr indent="0" lvl="0" marL="0" rtl="0" algn="ctr">
                        <a:spcBef>
                          <a:spcPts val="0"/>
                        </a:spcBef>
                        <a:spcAft>
                          <a:spcPts val="0"/>
                        </a:spcAft>
                        <a:buNone/>
                      </a:pPr>
                      <a:r>
                        <a:rPr lang="en" sz="1800">
                          <a:solidFill>
                            <a:schemeClr val="lt1"/>
                          </a:solidFill>
                          <a:latin typeface="Righteous"/>
                          <a:ea typeface="Righteous"/>
                          <a:cs typeface="Righteous"/>
                          <a:sym typeface="Righteous"/>
                        </a:rPr>
                        <a:t>Mercury</a:t>
                      </a:r>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Open Sans"/>
                          <a:ea typeface="Open Sans"/>
                          <a:cs typeface="Open Sans"/>
                          <a:sym typeface="Open Sans"/>
                        </a:rPr>
                        <a:t>Neptune </a:t>
                      </a:r>
                      <a:r>
                        <a:rPr lang="en">
                          <a:solidFill>
                            <a:schemeClr val="dk1"/>
                          </a:solidFill>
                          <a:latin typeface="Open Sans"/>
                          <a:ea typeface="Open Sans"/>
                          <a:cs typeface="Open Sans"/>
                          <a:sym typeface="Open Sans"/>
                        </a:rPr>
                        <a:t>is the farthest planet</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r>
              <a:tr h="476425">
                <a:tc>
                  <a:txBody>
                    <a:bodyPr/>
                    <a:lstStyle/>
                    <a:p>
                      <a:pPr indent="0" lvl="0" marL="0" rtl="0" algn="ctr">
                        <a:spcBef>
                          <a:spcPts val="0"/>
                        </a:spcBef>
                        <a:spcAft>
                          <a:spcPts val="0"/>
                        </a:spcAft>
                        <a:buNone/>
                      </a:pPr>
                      <a:r>
                        <a:rPr lang="en" sz="1800">
                          <a:solidFill>
                            <a:schemeClr val="lt1"/>
                          </a:solidFill>
                          <a:latin typeface="Righteous"/>
                          <a:ea typeface="Righteous"/>
                          <a:cs typeface="Righteous"/>
                          <a:sym typeface="Righteous"/>
                        </a:rPr>
                        <a:t>Jupiter</a:t>
                      </a:r>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dk1"/>
                          </a:solidFill>
                          <a:latin typeface="Open Sans"/>
                          <a:ea typeface="Open Sans"/>
                          <a:cs typeface="Open Sans"/>
                          <a:sym typeface="Open Sans"/>
                        </a:rPr>
                        <a:t>It’s hottest than Mercury</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a:solidFill>
                            <a:schemeClr val="dk1"/>
                          </a:solidFill>
                          <a:latin typeface="Open Sans"/>
                          <a:ea typeface="Open Sans"/>
                          <a:cs typeface="Open Sans"/>
                          <a:sym typeface="Open Sans"/>
                        </a:rPr>
                        <a:t>Mars is actually cold</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r>
              <a:tr h="476425">
                <a:tc>
                  <a:txBody>
                    <a:bodyPr/>
                    <a:lstStyle/>
                    <a:p>
                      <a:pPr indent="0" lvl="0" marL="0" rtl="0" algn="ctr">
                        <a:spcBef>
                          <a:spcPts val="0"/>
                        </a:spcBef>
                        <a:spcAft>
                          <a:spcPts val="0"/>
                        </a:spcAft>
                        <a:buNone/>
                      </a:pPr>
                      <a:r>
                        <a:rPr lang="en" sz="1800">
                          <a:solidFill>
                            <a:schemeClr val="lt1"/>
                          </a:solidFill>
                          <a:latin typeface="Righteous"/>
                          <a:ea typeface="Righteous"/>
                          <a:cs typeface="Righteous"/>
                          <a:sym typeface="Righteous"/>
                        </a:rPr>
                        <a:t>Neptune</a:t>
                      </a:r>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lang="en">
                          <a:solidFill>
                            <a:schemeClr val="dk1"/>
                          </a:solidFill>
                          <a:latin typeface="Open Sans"/>
                          <a:ea typeface="Open Sans"/>
                          <a:cs typeface="Open Sans"/>
                          <a:sym typeface="Open Sans"/>
                        </a:rPr>
                        <a:t>Mercury is the closest planet</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a:solidFill>
                            <a:schemeClr val="dk1"/>
                          </a:solidFill>
                          <a:latin typeface="Open Sans"/>
                          <a:ea typeface="Open Sans"/>
                          <a:cs typeface="Open Sans"/>
                          <a:sym typeface="Open Sans"/>
                        </a:rPr>
                        <a:t>Earth is where we all live on</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r>
              <a:tr h="476425">
                <a:tc>
                  <a:txBody>
                    <a:bodyPr/>
                    <a:lstStyle/>
                    <a:p>
                      <a:pPr indent="0" lvl="0" marL="0" rtl="0" algn="ctr">
                        <a:spcBef>
                          <a:spcPts val="0"/>
                        </a:spcBef>
                        <a:spcAft>
                          <a:spcPts val="0"/>
                        </a:spcAft>
                        <a:buClr>
                          <a:schemeClr val="dk1"/>
                        </a:buClr>
                        <a:buSzPts val="1100"/>
                        <a:buFont typeface="Arial"/>
                        <a:buNone/>
                      </a:pPr>
                      <a:r>
                        <a:rPr lang="en" sz="1800">
                          <a:solidFill>
                            <a:schemeClr val="lt1"/>
                          </a:solidFill>
                          <a:latin typeface="Righteous"/>
                          <a:ea typeface="Righteous"/>
                          <a:cs typeface="Righteous"/>
                          <a:sym typeface="Righteous"/>
                        </a:rPr>
                        <a:t>Saturn</a:t>
                      </a:r>
                      <a:endParaRPr>
                        <a:solidFill>
                          <a:schemeClr val="lt1"/>
                        </a:solidFill>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Open Sans"/>
                          <a:ea typeface="Open Sans"/>
                          <a:cs typeface="Open Sans"/>
                          <a:sym typeface="Open Sans"/>
                        </a:rPr>
                        <a:t>Mercury is the smallest planet</a:t>
                      </a:r>
                      <a:endParaRPr>
                        <a:solidFill>
                          <a:schemeClr val="dk1"/>
                        </a:solidFill>
                        <a:latin typeface="Open Sans"/>
                        <a:ea typeface="Open Sans"/>
                        <a:cs typeface="Open Sans"/>
                        <a:sym typeface="Open Sans"/>
                      </a:endParaRPr>
                    </a:p>
                  </a:txBody>
                  <a:tcPr marT="91425" marB="91425" marR="91425" marL="91425" anchor="ctr">
                    <a:lnL cap="flat" cmpd="sng" w="19050">
                      <a:solidFill>
                        <a:schemeClr val="lt1"/>
                      </a:solidFill>
                      <a:prstDash val="solid"/>
                      <a:round/>
                      <a:headEnd len="sm" w="sm" type="none"/>
                      <a:tailEnd len="sm" w="sm" type="none"/>
                    </a:lnL>
                    <a:lnR cap="flat" cmpd="sng" w="19050">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solidFill>
                      <a:schemeClr val="accent2"/>
                    </a:solidFill>
                  </a:tcPr>
                </a:tc>
              </a:tr>
            </a:tbl>
          </a:graphicData>
        </a:graphic>
      </p:graphicFrame>
      <p:grpSp>
        <p:nvGrpSpPr>
          <p:cNvPr id="820" name="Google Shape;820;p25"/>
          <p:cNvGrpSpPr/>
          <p:nvPr/>
        </p:nvGrpSpPr>
        <p:grpSpPr>
          <a:xfrm>
            <a:off x="1452500" y="1194538"/>
            <a:ext cx="348645" cy="348596"/>
            <a:chOff x="1452500" y="1581975"/>
            <a:chExt cx="348645" cy="348596"/>
          </a:xfrm>
        </p:grpSpPr>
        <p:sp>
          <p:nvSpPr>
            <p:cNvPr id="821" name="Google Shape;821;p25"/>
            <p:cNvSpPr/>
            <p:nvPr/>
          </p:nvSpPr>
          <p:spPr>
            <a:xfrm>
              <a:off x="1555468" y="1581975"/>
              <a:ext cx="142761" cy="81777"/>
            </a:xfrm>
            <a:custGeom>
              <a:rect b="b" l="l" r="r" t="t"/>
              <a:pathLst>
                <a:path extrusionOk="0" h="1644" w="2870">
                  <a:moveTo>
                    <a:pt x="211" y="0"/>
                  </a:moveTo>
                  <a:cubicBezTo>
                    <a:pt x="92" y="0"/>
                    <a:pt x="0" y="96"/>
                    <a:pt x="0" y="215"/>
                  </a:cubicBezTo>
                  <a:lnTo>
                    <a:pt x="0" y="1439"/>
                  </a:lnTo>
                  <a:cubicBezTo>
                    <a:pt x="0" y="1553"/>
                    <a:pt x="89" y="1644"/>
                    <a:pt x="205" y="1644"/>
                  </a:cubicBezTo>
                  <a:cubicBezTo>
                    <a:pt x="261" y="1644"/>
                    <a:pt x="323" y="1622"/>
                    <a:pt x="384" y="1572"/>
                  </a:cubicBezTo>
                  <a:cubicBezTo>
                    <a:pt x="398" y="1558"/>
                    <a:pt x="407" y="1535"/>
                    <a:pt x="407" y="1517"/>
                  </a:cubicBezTo>
                  <a:lnTo>
                    <a:pt x="407" y="484"/>
                  </a:lnTo>
                  <a:cubicBezTo>
                    <a:pt x="407" y="443"/>
                    <a:pt x="439" y="411"/>
                    <a:pt x="480" y="411"/>
                  </a:cubicBezTo>
                  <a:lnTo>
                    <a:pt x="2390" y="411"/>
                  </a:lnTo>
                  <a:cubicBezTo>
                    <a:pt x="2431" y="411"/>
                    <a:pt x="2463" y="443"/>
                    <a:pt x="2463" y="484"/>
                  </a:cubicBezTo>
                  <a:lnTo>
                    <a:pt x="2463" y="1439"/>
                  </a:lnTo>
                  <a:cubicBezTo>
                    <a:pt x="2463" y="1553"/>
                    <a:pt x="2552" y="1644"/>
                    <a:pt x="2667" y="1644"/>
                  </a:cubicBezTo>
                  <a:cubicBezTo>
                    <a:pt x="2723" y="1644"/>
                    <a:pt x="2785" y="1622"/>
                    <a:pt x="2846" y="1572"/>
                  </a:cubicBezTo>
                  <a:cubicBezTo>
                    <a:pt x="2860" y="1558"/>
                    <a:pt x="2869" y="1535"/>
                    <a:pt x="2869" y="1517"/>
                  </a:cubicBezTo>
                  <a:lnTo>
                    <a:pt x="2869" y="215"/>
                  </a:lnTo>
                  <a:cubicBezTo>
                    <a:pt x="2869" y="96"/>
                    <a:pt x="2778" y="0"/>
                    <a:pt x="26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5"/>
            <p:cNvSpPr/>
            <p:nvPr/>
          </p:nvSpPr>
          <p:spPr>
            <a:xfrm>
              <a:off x="1452500" y="1735134"/>
              <a:ext cx="348645" cy="195239"/>
            </a:xfrm>
            <a:custGeom>
              <a:rect b="b" l="l" r="r" t="t"/>
              <a:pathLst>
                <a:path extrusionOk="0" h="3925" w="7009">
                  <a:moveTo>
                    <a:pt x="1" y="0"/>
                  </a:moveTo>
                  <a:lnTo>
                    <a:pt x="1" y="3312"/>
                  </a:lnTo>
                  <a:cubicBezTo>
                    <a:pt x="1" y="3650"/>
                    <a:pt x="280" y="3924"/>
                    <a:pt x="618" y="3924"/>
                  </a:cubicBezTo>
                  <a:lnTo>
                    <a:pt x="3094" y="3924"/>
                  </a:lnTo>
                  <a:lnTo>
                    <a:pt x="3505" y="3518"/>
                  </a:lnTo>
                  <a:lnTo>
                    <a:pt x="3916" y="3924"/>
                  </a:lnTo>
                  <a:lnTo>
                    <a:pt x="6392" y="3924"/>
                  </a:lnTo>
                  <a:cubicBezTo>
                    <a:pt x="6730" y="3924"/>
                    <a:pt x="7009" y="3650"/>
                    <a:pt x="7009" y="3312"/>
                  </a:cubicBezTo>
                  <a:lnTo>
                    <a:pt x="700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5"/>
            <p:cNvSpPr/>
            <p:nvPr/>
          </p:nvSpPr>
          <p:spPr>
            <a:xfrm>
              <a:off x="1452500" y="1643308"/>
              <a:ext cx="348645" cy="143010"/>
            </a:xfrm>
            <a:custGeom>
              <a:rect b="b" l="l" r="r" t="t"/>
              <a:pathLst>
                <a:path extrusionOk="0" h="2875" w="7009">
                  <a:moveTo>
                    <a:pt x="207" y="1"/>
                  </a:moveTo>
                  <a:cubicBezTo>
                    <a:pt x="97" y="1"/>
                    <a:pt x="1" y="92"/>
                    <a:pt x="1" y="206"/>
                  </a:cubicBezTo>
                  <a:lnTo>
                    <a:pt x="1" y="1846"/>
                  </a:lnTo>
                  <a:cubicBezTo>
                    <a:pt x="1" y="2413"/>
                    <a:pt x="462" y="2874"/>
                    <a:pt x="1029" y="2874"/>
                  </a:cubicBezTo>
                  <a:lnTo>
                    <a:pt x="5981" y="2874"/>
                  </a:lnTo>
                  <a:cubicBezTo>
                    <a:pt x="6547" y="2874"/>
                    <a:pt x="7009" y="2413"/>
                    <a:pt x="7009" y="1846"/>
                  </a:cubicBezTo>
                  <a:lnTo>
                    <a:pt x="7009" y="206"/>
                  </a:lnTo>
                  <a:cubicBezTo>
                    <a:pt x="7009" y="92"/>
                    <a:pt x="6913" y="1"/>
                    <a:pt x="6803" y="1"/>
                  </a:cubicBezTo>
                  <a:lnTo>
                    <a:pt x="3916" y="1"/>
                  </a:lnTo>
                  <a:lnTo>
                    <a:pt x="3505" y="412"/>
                  </a:lnTo>
                  <a:lnTo>
                    <a:pt x="309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5"/>
            <p:cNvSpPr/>
            <p:nvPr/>
          </p:nvSpPr>
          <p:spPr>
            <a:xfrm>
              <a:off x="1585911" y="1735134"/>
              <a:ext cx="81876" cy="81627"/>
            </a:xfrm>
            <a:custGeom>
              <a:rect b="b" l="l" r="r" t="t"/>
              <a:pathLst>
                <a:path extrusionOk="0" h="1641" w="1646">
                  <a:moveTo>
                    <a:pt x="1" y="0"/>
                  </a:moveTo>
                  <a:lnTo>
                    <a:pt x="1" y="1640"/>
                  </a:lnTo>
                  <a:lnTo>
                    <a:pt x="1645" y="1640"/>
                  </a:lnTo>
                  <a:lnTo>
                    <a:pt x="164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5"/>
            <p:cNvSpPr/>
            <p:nvPr/>
          </p:nvSpPr>
          <p:spPr>
            <a:xfrm>
              <a:off x="1606356" y="1643308"/>
              <a:ext cx="40938" cy="287263"/>
            </a:xfrm>
            <a:custGeom>
              <a:rect b="b" l="l" r="r" t="t"/>
              <a:pathLst>
                <a:path extrusionOk="0" h="5775" w="823">
                  <a:moveTo>
                    <a:pt x="1" y="1"/>
                  </a:moveTo>
                  <a:lnTo>
                    <a:pt x="1" y="5775"/>
                  </a:lnTo>
                  <a:lnTo>
                    <a:pt x="823" y="5775"/>
                  </a:lnTo>
                  <a:lnTo>
                    <a:pt x="82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5"/>
            <p:cNvSpPr/>
            <p:nvPr/>
          </p:nvSpPr>
          <p:spPr>
            <a:xfrm>
              <a:off x="1575664" y="1724887"/>
              <a:ext cx="102320" cy="102072"/>
            </a:xfrm>
            <a:custGeom>
              <a:rect b="b" l="l" r="r" t="t"/>
              <a:pathLst>
                <a:path extrusionOk="0" h="2052" w="2057">
                  <a:moveTo>
                    <a:pt x="1646" y="412"/>
                  </a:moveTo>
                  <a:lnTo>
                    <a:pt x="1646" y="1641"/>
                  </a:lnTo>
                  <a:lnTo>
                    <a:pt x="1234" y="1641"/>
                  </a:lnTo>
                  <a:lnTo>
                    <a:pt x="1234" y="1033"/>
                  </a:lnTo>
                  <a:cubicBezTo>
                    <a:pt x="1234" y="923"/>
                    <a:pt x="1152" y="832"/>
                    <a:pt x="1047" y="823"/>
                  </a:cubicBezTo>
                  <a:cubicBezTo>
                    <a:pt x="1041" y="822"/>
                    <a:pt x="1036" y="822"/>
                    <a:pt x="1030" y="822"/>
                  </a:cubicBezTo>
                  <a:cubicBezTo>
                    <a:pt x="915" y="822"/>
                    <a:pt x="823" y="911"/>
                    <a:pt x="823" y="1028"/>
                  </a:cubicBezTo>
                  <a:lnTo>
                    <a:pt x="823" y="1641"/>
                  </a:lnTo>
                  <a:lnTo>
                    <a:pt x="412" y="1641"/>
                  </a:lnTo>
                  <a:lnTo>
                    <a:pt x="412" y="412"/>
                  </a:lnTo>
                  <a:close/>
                  <a:moveTo>
                    <a:pt x="207" y="1"/>
                  </a:moveTo>
                  <a:cubicBezTo>
                    <a:pt x="97" y="1"/>
                    <a:pt x="1" y="92"/>
                    <a:pt x="1" y="206"/>
                  </a:cubicBezTo>
                  <a:lnTo>
                    <a:pt x="1" y="1846"/>
                  </a:lnTo>
                  <a:cubicBezTo>
                    <a:pt x="1" y="1960"/>
                    <a:pt x="97" y="2052"/>
                    <a:pt x="207" y="2052"/>
                  </a:cubicBezTo>
                  <a:lnTo>
                    <a:pt x="1851" y="2052"/>
                  </a:lnTo>
                  <a:cubicBezTo>
                    <a:pt x="1961" y="2052"/>
                    <a:pt x="2057" y="1960"/>
                    <a:pt x="2057" y="1846"/>
                  </a:cubicBezTo>
                  <a:lnTo>
                    <a:pt x="2057" y="206"/>
                  </a:lnTo>
                  <a:cubicBezTo>
                    <a:pt x="2057" y="92"/>
                    <a:pt x="1961" y="1"/>
                    <a:pt x="185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26"/>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832" name="Google Shape;832;p26"/>
          <p:cNvGrpSpPr/>
          <p:nvPr/>
        </p:nvGrpSpPr>
        <p:grpSpPr>
          <a:xfrm>
            <a:off x="4278000" y="1347500"/>
            <a:ext cx="4370400" cy="572708"/>
            <a:chOff x="4278000" y="1347500"/>
            <a:chExt cx="4370400" cy="572708"/>
          </a:xfrm>
        </p:grpSpPr>
        <p:sp>
          <p:nvSpPr>
            <p:cNvPr id="833" name="Google Shape;833;p26"/>
            <p:cNvSpPr txBox="1"/>
            <p:nvPr/>
          </p:nvSpPr>
          <p:spPr>
            <a:xfrm flipH="1">
              <a:off x="5586000" y="1347500"/>
              <a:ext cx="3062400" cy="572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It </a:t>
              </a:r>
              <a:r>
                <a:rPr lang="en">
                  <a:solidFill>
                    <a:schemeClr val="accent4"/>
                  </a:solidFill>
                  <a:latin typeface="Open Sans"/>
                  <a:ea typeface="Open Sans"/>
                  <a:cs typeface="Open Sans"/>
                  <a:sym typeface="Open Sans"/>
                </a:rPr>
                <a:t>was named after the Roman god of wealth and agriculture</a:t>
              </a:r>
              <a:endParaRPr>
                <a:solidFill>
                  <a:schemeClr val="accent4"/>
                </a:solidFill>
                <a:latin typeface="Open Sans"/>
                <a:ea typeface="Open Sans"/>
                <a:cs typeface="Open Sans"/>
                <a:sym typeface="Open Sans"/>
              </a:endParaRPr>
            </a:p>
          </p:txBody>
        </p:sp>
        <p:sp>
          <p:nvSpPr>
            <p:cNvPr id="834" name="Google Shape;834;p26"/>
            <p:cNvSpPr txBox="1"/>
            <p:nvPr/>
          </p:nvSpPr>
          <p:spPr>
            <a:xfrm flipH="1">
              <a:off x="4278000" y="1347508"/>
              <a:ext cx="13080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grpSp>
      <p:sp>
        <p:nvSpPr>
          <p:cNvPr id="835" name="Google Shape;835;p26"/>
          <p:cNvSpPr/>
          <p:nvPr/>
        </p:nvSpPr>
        <p:spPr>
          <a:xfrm flipH="1">
            <a:off x="440113" y="1291975"/>
            <a:ext cx="683700" cy="683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6"/>
          <p:cNvSpPr txBox="1"/>
          <p:nvPr/>
        </p:nvSpPr>
        <p:spPr>
          <a:xfrm flipH="1">
            <a:off x="2652301" y="1347500"/>
            <a:ext cx="1511100" cy="5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GOAL</a:t>
            </a:r>
            <a:r>
              <a:rPr lang="en" sz="2200">
                <a:solidFill>
                  <a:schemeClr val="accent4"/>
                </a:solidFill>
                <a:latin typeface="Righteous"/>
                <a:ea typeface="Righteous"/>
                <a:cs typeface="Righteous"/>
                <a:sym typeface="Righteous"/>
              </a:rPr>
              <a:t> 01</a:t>
            </a:r>
            <a:endParaRPr sz="2200">
              <a:solidFill>
                <a:schemeClr val="accent4"/>
              </a:solidFill>
              <a:latin typeface="Righteous"/>
              <a:ea typeface="Righteous"/>
              <a:cs typeface="Righteous"/>
              <a:sym typeface="Righteous"/>
            </a:endParaRPr>
          </a:p>
        </p:txBody>
      </p:sp>
      <p:cxnSp>
        <p:nvCxnSpPr>
          <p:cNvPr id="837" name="Google Shape;837;p26"/>
          <p:cNvCxnSpPr>
            <a:stCxn id="835" idx="2"/>
            <a:endCxn id="836" idx="3"/>
          </p:cNvCxnSpPr>
          <p:nvPr/>
        </p:nvCxnSpPr>
        <p:spPr>
          <a:xfrm>
            <a:off x="1123813" y="1633825"/>
            <a:ext cx="1528500" cy="0"/>
          </a:xfrm>
          <a:prstGeom prst="straightConnector1">
            <a:avLst/>
          </a:prstGeom>
          <a:noFill/>
          <a:ln cap="flat" cmpd="sng" w="19050">
            <a:solidFill>
              <a:schemeClr val="accent1"/>
            </a:solidFill>
            <a:prstDash val="solid"/>
            <a:round/>
            <a:headEnd len="med" w="med" type="none"/>
            <a:tailEnd len="med" w="med" type="none"/>
          </a:ln>
        </p:spPr>
      </p:cxnSp>
      <p:grpSp>
        <p:nvGrpSpPr>
          <p:cNvPr id="838" name="Google Shape;838;p26"/>
          <p:cNvGrpSpPr/>
          <p:nvPr/>
        </p:nvGrpSpPr>
        <p:grpSpPr>
          <a:xfrm>
            <a:off x="4278000" y="2041475"/>
            <a:ext cx="4370400" cy="572708"/>
            <a:chOff x="4278000" y="2041475"/>
            <a:chExt cx="4370400" cy="572708"/>
          </a:xfrm>
        </p:grpSpPr>
        <p:sp>
          <p:nvSpPr>
            <p:cNvPr id="839" name="Google Shape;839;p26"/>
            <p:cNvSpPr txBox="1"/>
            <p:nvPr/>
          </p:nvSpPr>
          <p:spPr>
            <a:xfrm flipH="1">
              <a:off x="5586000" y="2041475"/>
              <a:ext cx="3062400" cy="572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Jupiter is a gas giant and the biggest planet in the Solar System</a:t>
              </a:r>
              <a:endParaRPr>
                <a:solidFill>
                  <a:schemeClr val="accent4"/>
                </a:solidFill>
                <a:latin typeface="Open Sans"/>
                <a:ea typeface="Open Sans"/>
                <a:cs typeface="Open Sans"/>
                <a:sym typeface="Open Sans"/>
              </a:endParaRPr>
            </a:p>
          </p:txBody>
        </p:sp>
        <p:sp>
          <p:nvSpPr>
            <p:cNvPr id="840" name="Google Shape;840;p26"/>
            <p:cNvSpPr txBox="1"/>
            <p:nvPr/>
          </p:nvSpPr>
          <p:spPr>
            <a:xfrm flipH="1">
              <a:off x="4278000" y="2041483"/>
              <a:ext cx="13080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grpSp>
      <p:sp>
        <p:nvSpPr>
          <p:cNvPr id="841" name="Google Shape;841;p26"/>
          <p:cNvSpPr/>
          <p:nvPr/>
        </p:nvSpPr>
        <p:spPr>
          <a:xfrm flipH="1">
            <a:off x="998325" y="1985975"/>
            <a:ext cx="683700" cy="683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6"/>
          <p:cNvSpPr txBox="1"/>
          <p:nvPr/>
        </p:nvSpPr>
        <p:spPr>
          <a:xfrm flipH="1">
            <a:off x="2652301" y="2041475"/>
            <a:ext cx="1511100" cy="5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GOAL 02</a:t>
            </a:r>
            <a:endParaRPr sz="2200">
              <a:solidFill>
                <a:schemeClr val="accent4"/>
              </a:solidFill>
              <a:latin typeface="Righteous"/>
              <a:ea typeface="Righteous"/>
              <a:cs typeface="Righteous"/>
              <a:sym typeface="Righteous"/>
            </a:endParaRPr>
          </a:p>
        </p:txBody>
      </p:sp>
      <p:cxnSp>
        <p:nvCxnSpPr>
          <p:cNvPr id="843" name="Google Shape;843;p26"/>
          <p:cNvCxnSpPr>
            <a:stCxn id="841" idx="2"/>
            <a:endCxn id="842" idx="3"/>
          </p:cNvCxnSpPr>
          <p:nvPr/>
        </p:nvCxnSpPr>
        <p:spPr>
          <a:xfrm>
            <a:off x="1682025" y="2327825"/>
            <a:ext cx="970200" cy="0"/>
          </a:xfrm>
          <a:prstGeom prst="straightConnector1">
            <a:avLst/>
          </a:prstGeom>
          <a:noFill/>
          <a:ln cap="flat" cmpd="sng" w="19050">
            <a:solidFill>
              <a:schemeClr val="accent1"/>
            </a:solidFill>
            <a:prstDash val="solid"/>
            <a:round/>
            <a:headEnd len="med" w="med" type="none"/>
            <a:tailEnd len="med" w="med" type="none"/>
          </a:ln>
        </p:spPr>
      </p:cxnSp>
      <p:grpSp>
        <p:nvGrpSpPr>
          <p:cNvPr id="844" name="Google Shape;844;p26"/>
          <p:cNvGrpSpPr/>
          <p:nvPr/>
        </p:nvGrpSpPr>
        <p:grpSpPr>
          <a:xfrm>
            <a:off x="4278000" y="2735450"/>
            <a:ext cx="4370400" cy="572708"/>
            <a:chOff x="4278000" y="2735450"/>
            <a:chExt cx="4370400" cy="572708"/>
          </a:xfrm>
        </p:grpSpPr>
        <p:sp>
          <p:nvSpPr>
            <p:cNvPr id="845" name="Google Shape;845;p26"/>
            <p:cNvSpPr txBox="1"/>
            <p:nvPr/>
          </p:nvSpPr>
          <p:spPr>
            <a:xfrm flipH="1">
              <a:off x="5586000" y="2735450"/>
              <a:ext cx="3062400" cy="572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It’s the third planet from the Sun and the only one that harbors life</a:t>
              </a:r>
              <a:endParaRPr>
                <a:solidFill>
                  <a:schemeClr val="accent4"/>
                </a:solidFill>
                <a:latin typeface="Open Sans"/>
                <a:ea typeface="Open Sans"/>
                <a:cs typeface="Open Sans"/>
                <a:sym typeface="Open Sans"/>
              </a:endParaRPr>
            </a:p>
          </p:txBody>
        </p:sp>
        <p:sp>
          <p:nvSpPr>
            <p:cNvPr id="846" name="Google Shape;846;p26"/>
            <p:cNvSpPr txBox="1"/>
            <p:nvPr/>
          </p:nvSpPr>
          <p:spPr>
            <a:xfrm flipH="1">
              <a:off x="4278000" y="2735458"/>
              <a:ext cx="13080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grpSp>
      <p:sp>
        <p:nvSpPr>
          <p:cNvPr id="847" name="Google Shape;847;p26"/>
          <p:cNvSpPr/>
          <p:nvPr/>
        </p:nvSpPr>
        <p:spPr>
          <a:xfrm flipH="1">
            <a:off x="440113" y="2679950"/>
            <a:ext cx="683700" cy="683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6"/>
          <p:cNvSpPr txBox="1"/>
          <p:nvPr/>
        </p:nvSpPr>
        <p:spPr>
          <a:xfrm flipH="1">
            <a:off x="2652301" y="2735450"/>
            <a:ext cx="1511100" cy="5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GOAL 03</a:t>
            </a:r>
            <a:endParaRPr sz="2200">
              <a:solidFill>
                <a:schemeClr val="accent4"/>
              </a:solidFill>
              <a:latin typeface="Righteous"/>
              <a:ea typeface="Righteous"/>
              <a:cs typeface="Righteous"/>
              <a:sym typeface="Righteous"/>
            </a:endParaRPr>
          </a:p>
        </p:txBody>
      </p:sp>
      <p:cxnSp>
        <p:nvCxnSpPr>
          <p:cNvPr id="849" name="Google Shape;849;p26"/>
          <p:cNvCxnSpPr>
            <a:stCxn id="847" idx="2"/>
            <a:endCxn id="848" idx="3"/>
          </p:cNvCxnSpPr>
          <p:nvPr/>
        </p:nvCxnSpPr>
        <p:spPr>
          <a:xfrm>
            <a:off x="1123813" y="3021800"/>
            <a:ext cx="1528500" cy="0"/>
          </a:xfrm>
          <a:prstGeom prst="straightConnector1">
            <a:avLst/>
          </a:prstGeom>
          <a:noFill/>
          <a:ln cap="flat" cmpd="sng" w="19050">
            <a:solidFill>
              <a:schemeClr val="accent1"/>
            </a:solidFill>
            <a:prstDash val="solid"/>
            <a:round/>
            <a:headEnd len="med" w="med" type="none"/>
            <a:tailEnd len="med" w="med" type="none"/>
          </a:ln>
        </p:spPr>
      </p:cxnSp>
      <p:grpSp>
        <p:nvGrpSpPr>
          <p:cNvPr id="850" name="Google Shape;850;p26"/>
          <p:cNvGrpSpPr/>
          <p:nvPr/>
        </p:nvGrpSpPr>
        <p:grpSpPr>
          <a:xfrm>
            <a:off x="4278000" y="3429425"/>
            <a:ext cx="4370400" cy="572708"/>
            <a:chOff x="4278000" y="3429425"/>
            <a:chExt cx="4370400" cy="572708"/>
          </a:xfrm>
        </p:grpSpPr>
        <p:sp>
          <p:nvSpPr>
            <p:cNvPr id="851" name="Google Shape;851;p26"/>
            <p:cNvSpPr txBox="1"/>
            <p:nvPr/>
          </p:nvSpPr>
          <p:spPr>
            <a:xfrm flipH="1">
              <a:off x="5586000" y="3429425"/>
              <a:ext cx="3062400" cy="572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Despite being red, Mars is actually a cold place full of iron oxide dust</a:t>
              </a:r>
              <a:endParaRPr>
                <a:solidFill>
                  <a:schemeClr val="accent4"/>
                </a:solidFill>
                <a:latin typeface="Open Sans"/>
                <a:ea typeface="Open Sans"/>
                <a:cs typeface="Open Sans"/>
                <a:sym typeface="Open Sans"/>
              </a:endParaRPr>
            </a:p>
          </p:txBody>
        </p:sp>
        <p:sp>
          <p:nvSpPr>
            <p:cNvPr id="852" name="Google Shape;852;p26"/>
            <p:cNvSpPr txBox="1"/>
            <p:nvPr/>
          </p:nvSpPr>
          <p:spPr>
            <a:xfrm flipH="1">
              <a:off x="4278000" y="3429433"/>
              <a:ext cx="13080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grpSp>
      <p:sp>
        <p:nvSpPr>
          <p:cNvPr id="853" name="Google Shape;853;p26"/>
          <p:cNvSpPr/>
          <p:nvPr/>
        </p:nvSpPr>
        <p:spPr>
          <a:xfrm flipH="1">
            <a:off x="998325" y="3373925"/>
            <a:ext cx="683700" cy="683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6"/>
          <p:cNvSpPr txBox="1"/>
          <p:nvPr/>
        </p:nvSpPr>
        <p:spPr>
          <a:xfrm flipH="1">
            <a:off x="2652301" y="3429425"/>
            <a:ext cx="1511100" cy="5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GOAL 04</a:t>
            </a:r>
            <a:endParaRPr sz="2200">
              <a:solidFill>
                <a:schemeClr val="accent4"/>
              </a:solidFill>
              <a:latin typeface="Righteous"/>
              <a:ea typeface="Righteous"/>
              <a:cs typeface="Righteous"/>
              <a:sym typeface="Righteous"/>
            </a:endParaRPr>
          </a:p>
        </p:txBody>
      </p:sp>
      <p:cxnSp>
        <p:nvCxnSpPr>
          <p:cNvPr id="855" name="Google Shape;855;p26"/>
          <p:cNvCxnSpPr>
            <a:stCxn id="853" idx="2"/>
            <a:endCxn id="854" idx="3"/>
          </p:cNvCxnSpPr>
          <p:nvPr/>
        </p:nvCxnSpPr>
        <p:spPr>
          <a:xfrm>
            <a:off x="1682025" y="3715775"/>
            <a:ext cx="970200" cy="0"/>
          </a:xfrm>
          <a:prstGeom prst="straightConnector1">
            <a:avLst/>
          </a:prstGeom>
          <a:noFill/>
          <a:ln cap="flat" cmpd="sng" w="19050">
            <a:solidFill>
              <a:schemeClr val="accent1"/>
            </a:solidFill>
            <a:prstDash val="solid"/>
            <a:round/>
            <a:headEnd len="med" w="med" type="none"/>
            <a:tailEnd len="med" w="med" type="none"/>
          </a:ln>
        </p:spPr>
      </p:cxnSp>
      <p:grpSp>
        <p:nvGrpSpPr>
          <p:cNvPr id="856" name="Google Shape;856;p26"/>
          <p:cNvGrpSpPr/>
          <p:nvPr/>
        </p:nvGrpSpPr>
        <p:grpSpPr>
          <a:xfrm>
            <a:off x="4278000" y="4123400"/>
            <a:ext cx="4370400" cy="572708"/>
            <a:chOff x="4278000" y="4123400"/>
            <a:chExt cx="4370400" cy="572708"/>
          </a:xfrm>
        </p:grpSpPr>
        <p:sp>
          <p:nvSpPr>
            <p:cNvPr id="857" name="Google Shape;857;p26"/>
            <p:cNvSpPr txBox="1"/>
            <p:nvPr/>
          </p:nvSpPr>
          <p:spPr>
            <a:xfrm flipH="1">
              <a:off x="5586000" y="4123400"/>
              <a:ext cx="3062400" cy="572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Venus has a beautiful name and is the second planet from the Sun</a:t>
              </a:r>
              <a:endParaRPr>
                <a:solidFill>
                  <a:schemeClr val="accent4"/>
                </a:solidFill>
                <a:latin typeface="Open Sans"/>
                <a:ea typeface="Open Sans"/>
                <a:cs typeface="Open Sans"/>
                <a:sym typeface="Open Sans"/>
              </a:endParaRPr>
            </a:p>
          </p:txBody>
        </p:sp>
        <p:sp>
          <p:nvSpPr>
            <p:cNvPr id="858" name="Google Shape;858;p26"/>
            <p:cNvSpPr txBox="1"/>
            <p:nvPr/>
          </p:nvSpPr>
          <p:spPr>
            <a:xfrm flipH="1">
              <a:off x="4278000" y="4123408"/>
              <a:ext cx="13080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grpSp>
      <p:sp>
        <p:nvSpPr>
          <p:cNvPr id="859" name="Google Shape;859;p26"/>
          <p:cNvSpPr/>
          <p:nvPr/>
        </p:nvSpPr>
        <p:spPr>
          <a:xfrm flipH="1">
            <a:off x="440113" y="4067900"/>
            <a:ext cx="683700" cy="683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6"/>
          <p:cNvSpPr txBox="1"/>
          <p:nvPr/>
        </p:nvSpPr>
        <p:spPr>
          <a:xfrm flipH="1">
            <a:off x="2652301" y="4123400"/>
            <a:ext cx="1511100" cy="5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GOAL 05</a:t>
            </a:r>
            <a:endParaRPr sz="2200">
              <a:solidFill>
                <a:schemeClr val="accent4"/>
              </a:solidFill>
              <a:latin typeface="Righteous"/>
              <a:ea typeface="Righteous"/>
              <a:cs typeface="Righteous"/>
              <a:sym typeface="Righteous"/>
            </a:endParaRPr>
          </a:p>
        </p:txBody>
      </p:sp>
      <p:cxnSp>
        <p:nvCxnSpPr>
          <p:cNvPr id="861" name="Google Shape;861;p26"/>
          <p:cNvCxnSpPr>
            <a:stCxn id="859" idx="2"/>
            <a:endCxn id="860" idx="3"/>
          </p:cNvCxnSpPr>
          <p:nvPr/>
        </p:nvCxnSpPr>
        <p:spPr>
          <a:xfrm>
            <a:off x="1123813" y="4409750"/>
            <a:ext cx="1528500" cy="0"/>
          </a:xfrm>
          <a:prstGeom prst="straightConnector1">
            <a:avLst/>
          </a:prstGeom>
          <a:noFill/>
          <a:ln cap="flat" cmpd="sng" w="19050">
            <a:solidFill>
              <a:schemeClr val="accent1"/>
            </a:solidFill>
            <a:prstDash val="solid"/>
            <a:round/>
            <a:headEnd len="med" w="med" type="none"/>
            <a:tailEnd len="med" w="med" type="none"/>
          </a:ln>
        </p:spPr>
      </p:cxnSp>
      <p:grpSp>
        <p:nvGrpSpPr>
          <p:cNvPr id="862" name="Google Shape;862;p26"/>
          <p:cNvGrpSpPr/>
          <p:nvPr/>
        </p:nvGrpSpPr>
        <p:grpSpPr>
          <a:xfrm>
            <a:off x="605927" y="1440137"/>
            <a:ext cx="352072" cy="386627"/>
            <a:chOff x="-2187274" y="4686850"/>
            <a:chExt cx="404123" cy="443787"/>
          </a:xfrm>
        </p:grpSpPr>
        <p:sp>
          <p:nvSpPr>
            <p:cNvPr id="863" name="Google Shape;863;p26"/>
            <p:cNvSpPr/>
            <p:nvPr/>
          </p:nvSpPr>
          <p:spPr>
            <a:xfrm>
              <a:off x="-2112570" y="4765799"/>
              <a:ext cx="254781" cy="285892"/>
            </a:xfrm>
            <a:custGeom>
              <a:rect b="b" l="l" r="r" t="t"/>
              <a:pathLst>
                <a:path extrusionOk="0" h="4512" w="4021">
                  <a:moveTo>
                    <a:pt x="2015" y="0"/>
                  </a:moveTo>
                  <a:cubicBezTo>
                    <a:pt x="2008" y="0"/>
                    <a:pt x="2000" y="1"/>
                    <a:pt x="1992" y="2"/>
                  </a:cubicBezTo>
                  <a:cubicBezTo>
                    <a:pt x="1882" y="11"/>
                    <a:pt x="1805" y="102"/>
                    <a:pt x="1805" y="207"/>
                  </a:cubicBezTo>
                  <a:lnTo>
                    <a:pt x="1805" y="1897"/>
                  </a:lnTo>
                  <a:lnTo>
                    <a:pt x="334" y="1052"/>
                  </a:lnTo>
                  <a:cubicBezTo>
                    <a:pt x="302" y="1034"/>
                    <a:pt x="268" y="1026"/>
                    <a:pt x="234" y="1026"/>
                  </a:cubicBezTo>
                  <a:cubicBezTo>
                    <a:pt x="164" y="1026"/>
                    <a:pt x="95" y="1062"/>
                    <a:pt x="55" y="1130"/>
                  </a:cubicBezTo>
                  <a:cubicBezTo>
                    <a:pt x="0" y="1226"/>
                    <a:pt x="32" y="1349"/>
                    <a:pt x="128" y="1409"/>
                  </a:cubicBezTo>
                  <a:lnTo>
                    <a:pt x="1599" y="2258"/>
                  </a:lnTo>
                  <a:lnTo>
                    <a:pt x="128" y="3108"/>
                  </a:lnTo>
                  <a:cubicBezTo>
                    <a:pt x="32" y="3163"/>
                    <a:pt x="0" y="3286"/>
                    <a:pt x="55" y="3387"/>
                  </a:cubicBezTo>
                  <a:cubicBezTo>
                    <a:pt x="92" y="3451"/>
                    <a:pt x="165" y="3487"/>
                    <a:pt x="233" y="3487"/>
                  </a:cubicBezTo>
                  <a:cubicBezTo>
                    <a:pt x="270" y="3487"/>
                    <a:pt x="302" y="3478"/>
                    <a:pt x="334" y="3460"/>
                  </a:cubicBezTo>
                  <a:lnTo>
                    <a:pt x="1805" y="2615"/>
                  </a:lnTo>
                  <a:lnTo>
                    <a:pt x="1805" y="4309"/>
                  </a:lnTo>
                  <a:cubicBezTo>
                    <a:pt x="1805" y="4421"/>
                    <a:pt x="1893" y="4512"/>
                    <a:pt x="2005" y="4512"/>
                  </a:cubicBezTo>
                  <a:cubicBezTo>
                    <a:pt x="2013" y="4512"/>
                    <a:pt x="2021" y="4511"/>
                    <a:pt x="2028" y="4510"/>
                  </a:cubicBezTo>
                  <a:cubicBezTo>
                    <a:pt x="2134" y="4501"/>
                    <a:pt x="2216" y="4410"/>
                    <a:pt x="2216" y="4305"/>
                  </a:cubicBezTo>
                  <a:lnTo>
                    <a:pt x="2216" y="2615"/>
                  </a:lnTo>
                  <a:lnTo>
                    <a:pt x="3682" y="3460"/>
                  </a:lnTo>
                  <a:cubicBezTo>
                    <a:pt x="3719" y="3478"/>
                    <a:pt x="3751" y="3487"/>
                    <a:pt x="3787" y="3487"/>
                  </a:cubicBezTo>
                  <a:cubicBezTo>
                    <a:pt x="3856" y="3487"/>
                    <a:pt x="3924" y="3451"/>
                    <a:pt x="3965" y="3387"/>
                  </a:cubicBezTo>
                  <a:cubicBezTo>
                    <a:pt x="4020" y="3286"/>
                    <a:pt x="3988" y="3163"/>
                    <a:pt x="3888" y="3108"/>
                  </a:cubicBezTo>
                  <a:lnTo>
                    <a:pt x="2421" y="2258"/>
                  </a:lnTo>
                  <a:lnTo>
                    <a:pt x="3888" y="1409"/>
                  </a:lnTo>
                  <a:cubicBezTo>
                    <a:pt x="3988" y="1349"/>
                    <a:pt x="4020" y="1226"/>
                    <a:pt x="3965" y="1130"/>
                  </a:cubicBezTo>
                  <a:cubicBezTo>
                    <a:pt x="3925" y="1062"/>
                    <a:pt x="3856" y="1026"/>
                    <a:pt x="3785" y="1026"/>
                  </a:cubicBezTo>
                  <a:cubicBezTo>
                    <a:pt x="3750" y="1026"/>
                    <a:pt x="3715" y="1034"/>
                    <a:pt x="3682" y="1052"/>
                  </a:cubicBezTo>
                  <a:lnTo>
                    <a:pt x="2216" y="1897"/>
                  </a:lnTo>
                  <a:lnTo>
                    <a:pt x="2216" y="203"/>
                  </a:lnTo>
                  <a:cubicBezTo>
                    <a:pt x="2216" y="91"/>
                    <a:pt x="2128" y="0"/>
                    <a:pt x="20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6"/>
            <p:cNvSpPr/>
            <p:nvPr/>
          </p:nvSpPr>
          <p:spPr>
            <a:xfrm>
              <a:off x="-2128221" y="4765608"/>
              <a:ext cx="286018" cy="286335"/>
            </a:xfrm>
            <a:custGeom>
              <a:rect b="b" l="l" r="r" t="t"/>
              <a:pathLst>
                <a:path extrusionOk="0" h="4519" w="4514">
                  <a:moveTo>
                    <a:pt x="2257" y="822"/>
                  </a:moveTo>
                  <a:cubicBezTo>
                    <a:pt x="3047" y="822"/>
                    <a:pt x="3692" y="1466"/>
                    <a:pt x="3692" y="2261"/>
                  </a:cubicBezTo>
                  <a:cubicBezTo>
                    <a:pt x="3692" y="3052"/>
                    <a:pt x="3047" y="3696"/>
                    <a:pt x="2257" y="3696"/>
                  </a:cubicBezTo>
                  <a:cubicBezTo>
                    <a:pt x="1467" y="3696"/>
                    <a:pt x="823" y="3052"/>
                    <a:pt x="823" y="2261"/>
                  </a:cubicBezTo>
                  <a:cubicBezTo>
                    <a:pt x="823" y="1466"/>
                    <a:pt x="1467" y="822"/>
                    <a:pt x="2257" y="822"/>
                  </a:cubicBezTo>
                  <a:close/>
                  <a:moveTo>
                    <a:pt x="2257" y="0"/>
                  </a:moveTo>
                  <a:cubicBezTo>
                    <a:pt x="1015" y="0"/>
                    <a:pt x="0" y="1014"/>
                    <a:pt x="0" y="2261"/>
                  </a:cubicBezTo>
                  <a:cubicBezTo>
                    <a:pt x="0" y="3504"/>
                    <a:pt x="1015" y="4518"/>
                    <a:pt x="2257" y="4518"/>
                  </a:cubicBezTo>
                  <a:cubicBezTo>
                    <a:pt x="3500" y="4518"/>
                    <a:pt x="4514" y="3504"/>
                    <a:pt x="4514" y="2261"/>
                  </a:cubicBezTo>
                  <a:cubicBezTo>
                    <a:pt x="4514" y="1014"/>
                    <a:pt x="3500" y="0"/>
                    <a:pt x="225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6"/>
            <p:cNvSpPr/>
            <p:nvPr/>
          </p:nvSpPr>
          <p:spPr>
            <a:xfrm>
              <a:off x="-2024307" y="4686850"/>
              <a:ext cx="78189" cy="104865"/>
            </a:xfrm>
            <a:custGeom>
              <a:rect b="b" l="l" r="r" t="t"/>
              <a:pathLst>
                <a:path extrusionOk="0" h="1655" w="1234">
                  <a:moveTo>
                    <a:pt x="617" y="1"/>
                  </a:moveTo>
                  <a:cubicBezTo>
                    <a:pt x="275" y="1"/>
                    <a:pt x="0" y="275"/>
                    <a:pt x="0" y="617"/>
                  </a:cubicBezTo>
                  <a:cubicBezTo>
                    <a:pt x="0" y="855"/>
                    <a:pt x="192" y="1654"/>
                    <a:pt x="617" y="1654"/>
                  </a:cubicBezTo>
                  <a:cubicBezTo>
                    <a:pt x="1042" y="1654"/>
                    <a:pt x="1234" y="855"/>
                    <a:pt x="1234" y="617"/>
                  </a:cubicBezTo>
                  <a:cubicBezTo>
                    <a:pt x="1234" y="275"/>
                    <a:pt x="960" y="1"/>
                    <a:pt x="6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6"/>
            <p:cNvSpPr/>
            <p:nvPr/>
          </p:nvSpPr>
          <p:spPr>
            <a:xfrm>
              <a:off x="-2024307" y="5025772"/>
              <a:ext cx="78189" cy="104865"/>
            </a:xfrm>
            <a:custGeom>
              <a:rect b="b" l="l" r="r" t="t"/>
              <a:pathLst>
                <a:path extrusionOk="0" h="1655" w="1234">
                  <a:moveTo>
                    <a:pt x="617" y="1"/>
                  </a:moveTo>
                  <a:cubicBezTo>
                    <a:pt x="192" y="1"/>
                    <a:pt x="0" y="787"/>
                    <a:pt x="0" y="1024"/>
                  </a:cubicBezTo>
                  <a:cubicBezTo>
                    <a:pt x="0" y="1367"/>
                    <a:pt x="275" y="1655"/>
                    <a:pt x="617" y="1655"/>
                  </a:cubicBezTo>
                  <a:cubicBezTo>
                    <a:pt x="960" y="1655"/>
                    <a:pt x="1234" y="1367"/>
                    <a:pt x="1234" y="1024"/>
                  </a:cubicBezTo>
                  <a:cubicBezTo>
                    <a:pt x="1234" y="787"/>
                    <a:pt x="1042" y="1"/>
                    <a:pt x="6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6"/>
            <p:cNvSpPr/>
            <p:nvPr/>
          </p:nvSpPr>
          <p:spPr>
            <a:xfrm>
              <a:off x="-2187274" y="4778598"/>
              <a:ext cx="114116" cy="84399"/>
            </a:xfrm>
            <a:custGeom>
              <a:rect b="b" l="l" r="r" t="t"/>
              <a:pathLst>
                <a:path extrusionOk="0" h="1332" w="1801">
                  <a:moveTo>
                    <a:pt x="703" y="1"/>
                  </a:moveTo>
                  <a:cubicBezTo>
                    <a:pt x="489" y="1"/>
                    <a:pt x="283" y="112"/>
                    <a:pt x="170" y="311"/>
                  </a:cubicBezTo>
                  <a:cubicBezTo>
                    <a:pt x="1" y="604"/>
                    <a:pt x="101" y="983"/>
                    <a:pt x="393" y="1152"/>
                  </a:cubicBezTo>
                  <a:cubicBezTo>
                    <a:pt x="562" y="1248"/>
                    <a:pt x="853" y="1331"/>
                    <a:pt x="1110" y="1331"/>
                  </a:cubicBezTo>
                  <a:cubicBezTo>
                    <a:pt x="1319" y="1331"/>
                    <a:pt x="1506" y="1276"/>
                    <a:pt x="1590" y="1129"/>
                  </a:cubicBezTo>
                  <a:cubicBezTo>
                    <a:pt x="1800" y="764"/>
                    <a:pt x="1216" y="206"/>
                    <a:pt x="1010" y="83"/>
                  </a:cubicBezTo>
                  <a:cubicBezTo>
                    <a:pt x="913" y="27"/>
                    <a:pt x="807" y="1"/>
                    <a:pt x="7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6"/>
            <p:cNvSpPr/>
            <p:nvPr/>
          </p:nvSpPr>
          <p:spPr>
            <a:xfrm>
              <a:off x="-1897267" y="4954617"/>
              <a:ext cx="114116" cy="84272"/>
            </a:xfrm>
            <a:custGeom>
              <a:rect b="b" l="l" r="r" t="t"/>
              <a:pathLst>
                <a:path extrusionOk="0" h="1330" w="1801">
                  <a:moveTo>
                    <a:pt x="676" y="1"/>
                  </a:moveTo>
                  <a:cubicBezTo>
                    <a:pt x="478" y="1"/>
                    <a:pt x="297" y="52"/>
                    <a:pt x="211" y="201"/>
                  </a:cubicBezTo>
                  <a:cubicBezTo>
                    <a:pt x="1" y="567"/>
                    <a:pt x="586" y="1128"/>
                    <a:pt x="791" y="1247"/>
                  </a:cubicBezTo>
                  <a:cubicBezTo>
                    <a:pt x="887" y="1303"/>
                    <a:pt x="992" y="1329"/>
                    <a:pt x="1097" y="1329"/>
                  </a:cubicBezTo>
                  <a:cubicBezTo>
                    <a:pt x="1310" y="1329"/>
                    <a:pt x="1518" y="1218"/>
                    <a:pt x="1632" y="1019"/>
                  </a:cubicBezTo>
                  <a:cubicBezTo>
                    <a:pt x="1801" y="726"/>
                    <a:pt x="1700" y="347"/>
                    <a:pt x="1408" y="178"/>
                  </a:cubicBezTo>
                  <a:cubicBezTo>
                    <a:pt x="1286" y="108"/>
                    <a:pt x="963" y="1"/>
                    <a:pt x="6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6"/>
            <p:cNvSpPr/>
            <p:nvPr/>
          </p:nvSpPr>
          <p:spPr>
            <a:xfrm>
              <a:off x="-2187274" y="4954490"/>
              <a:ext cx="114116" cy="84399"/>
            </a:xfrm>
            <a:custGeom>
              <a:rect b="b" l="l" r="r" t="t"/>
              <a:pathLst>
                <a:path extrusionOk="0" h="1332" w="1801">
                  <a:moveTo>
                    <a:pt x="1127" y="1"/>
                  </a:moveTo>
                  <a:cubicBezTo>
                    <a:pt x="839" y="1"/>
                    <a:pt x="515" y="110"/>
                    <a:pt x="393" y="180"/>
                  </a:cubicBezTo>
                  <a:cubicBezTo>
                    <a:pt x="101" y="349"/>
                    <a:pt x="1" y="728"/>
                    <a:pt x="170" y="1021"/>
                  </a:cubicBezTo>
                  <a:cubicBezTo>
                    <a:pt x="283" y="1220"/>
                    <a:pt x="489" y="1331"/>
                    <a:pt x="703" y="1331"/>
                  </a:cubicBezTo>
                  <a:cubicBezTo>
                    <a:pt x="807" y="1331"/>
                    <a:pt x="913" y="1305"/>
                    <a:pt x="1010" y="1249"/>
                  </a:cubicBezTo>
                  <a:cubicBezTo>
                    <a:pt x="1216" y="1130"/>
                    <a:pt x="1800" y="569"/>
                    <a:pt x="1590" y="203"/>
                  </a:cubicBezTo>
                  <a:cubicBezTo>
                    <a:pt x="1505" y="52"/>
                    <a:pt x="1324" y="1"/>
                    <a:pt x="112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6"/>
            <p:cNvSpPr/>
            <p:nvPr/>
          </p:nvSpPr>
          <p:spPr>
            <a:xfrm>
              <a:off x="-1897267" y="4778598"/>
              <a:ext cx="114116" cy="84335"/>
            </a:xfrm>
            <a:custGeom>
              <a:rect b="b" l="l" r="r" t="t"/>
              <a:pathLst>
                <a:path extrusionOk="0" h="1331" w="1801">
                  <a:moveTo>
                    <a:pt x="1099" y="1"/>
                  </a:moveTo>
                  <a:cubicBezTo>
                    <a:pt x="994" y="1"/>
                    <a:pt x="889" y="27"/>
                    <a:pt x="791" y="83"/>
                  </a:cubicBezTo>
                  <a:cubicBezTo>
                    <a:pt x="586" y="206"/>
                    <a:pt x="1" y="764"/>
                    <a:pt x="211" y="1129"/>
                  </a:cubicBezTo>
                  <a:cubicBezTo>
                    <a:pt x="296" y="1276"/>
                    <a:pt x="486" y="1331"/>
                    <a:pt x="697" y="1331"/>
                  </a:cubicBezTo>
                  <a:cubicBezTo>
                    <a:pt x="953" y="1331"/>
                    <a:pt x="1240" y="1249"/>
                    <a:pt x="1408" y="1152"/>
                  </a:cubicBezTo>
                  <a:cubicBezTo>
                    <a:pt x="1700" y="983"/>
                    <a:pt x="1801" y="604"/>
                    <a:pt x="1632" y="311"/>
                  </a:cubicBezTo>
                  <a:cubicBezTo>
                    <a:pt x="1518" y="112"/>
                    <a:pt x="1312" y="1"/>
                    <a:pt x="109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1" name="Google Shape;871;p26"/>
          <p:cNvGrpSpPr/>
          <p:nvPr/>
        </p:nvGrpSpPr>
        <p:grpSpPr>
          <a:xfrm>
            <a:off x="1146484" y="2134470"/>
            <a:ext cx="387403" cy="386685"/>
            <a:chOff x="-1733983" y="4687103"/>
            <a:chExt cx="444677" cy="443854"/>
          </a:xfrm>
        </p:grpSpPr>
        <p:sp>
          <p:nvSpPr>
            <p:cNvPr id="872" name="Google Shape;872;p26"/>
            <p:cNvSpPr/>
            <p:nvPr/>
          </p:nvSpPr>
          <p:spPr>
            <a:xfrm>
              <a:off x="-1733983" y="4739250"/>
              <a:ext cx="338989" cy="391707"/>
            </a:xfrm>
            <a:custGeom>
              <a:rect b="b" l="l" r="r" t="t"/>
              <a:pathLst>
                <a:path extrusionOk="0" h="6182" w="5350">
                  <a:moveTo>
                    <a:pt x="206" y="0"/>
                  </a:moveTo>
                  <a:cubicBezTo>
                    <a:pt x="92" y="0"/>
                    <a:pt x="0" y="92"/>
                    <a:pt x="0" y="206"/>
                  </a:cubicBezTo>
                  <a:lnTo>
                    <a:pt x="0" y="5976"/>
                  </a:lnTo>
                  <a:cubicBezTo>
                    <a:pt x="0" y="6090"/>
                    <a:pt x="92" y="6181"/>
                    <a:pt x="206" y="6181"/>
                  </a:cubicBezTo>
                  <a:lnTo>
                    <a:pt x="5144" y="6181"/>
                  </a:lnTo>
                  <a:cubicBezTo>
                    <a:pt x="5258" y="6181"/>
                    <a:pt x="5350" y="6090"/>
                    <a:pt x="5350" y="5976"/>
                  </a:cubicBezTo>
                  <a:lnTo>
                    <a:pt x="5350" y="1640"/>
                  </a:lnTo>
                  <a:lnTo>
                    <a:pt x="1247" y="1640"/>
                  </a:lnTo>
                  <a:lnTo>
                    <a:pt x="83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6"/>
            <p:cNvSpPr/>
            <p:nvPr/>
          </p:nvSpPr>
          <p:spPr>
            <a:xfrm>
              <a:off x="-1681013" y="4726197"/>
              <a:ext cx="338102" cy="352042"/>
            </a:xfrm>
            <a:custGeom>
              <a:rect b="b" l="l" r="r" t="t"/>
              <a:pathLst>
                <a:path extrusionOk="0" h="5556" w="5336">
                  <a:moveTo>
                    <a:pt x="261" y="1"/>
                  </a:moveTo>
                  <a:lnTo>
                    <a:pt x="0" y="206"/>
                  </a:lnTo>
                  <a:lnTo>
                    <a:pt x="0" y="4939"/>
                  </a:lnTo>
                  <a:cubicBezTo>
                    <a:pt x="0" y="5277"/>
                    <a:pt x="284" y="5556"/>
                    <a:pt x="617" y="5556"/>
                  </a:cubicBezTo>
                  <a:cubicBezTo>
                    <a:pt x="882" y="5556"/>
                    <a:pt x="1362" y="5382"/>
                    <a:pt x="1554" y="5145"/>
                  </a:cubicBezTo>
                  <a:lnTo>
                    <a:pt x="5336" y="5145"/>
                  </a:lnTo>
                  <a:lnTo>
                    <a:pt x="5336" y="412"/>
                  </a:lnTo>
                  <a:cubicBezTo>
                    <a:pt x="5336" y="298"/>
                    <a:pt x="5245" y="206"/>
                    <a:pt x="5130" y="206"/>
                  </a:cubicBezTo>
                  <a:lnTo>
                    <a:pt x="3691" y="206"/>
                  </a:lnTo>
                  <a:lnTo>
                    <a:pt x="3490" y="1"/>
                  </a:lnTo>
                  <a:lnTo>
                    <a:pt x="3285" y="206"/>
                  </a:lnTo>
                  <a:lnTo>
                    <a:pt x="2051" y="206"/>
                  </a:lnTo>
                  <a:lnTo>
                    <a:pt x="1846" y="1"/>
                  </a:lnTo>
                  <a:lnTo>
                    <a:pt x="1640" y="206"/>
                  </a:lnTo>
                  <a:lnTo>
                    <a:pt x="411" y="206"/>
                  </a:lnTo>
                  <a:lnTo>
                    <a:pt x="26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6"/>
            <p:cNvSpPr/>
            <p:nvPr/>
          </p:nvSpPr>
          <p:spPr>
            <a:xfrm>
              <a:off x="-1629816" y="4790826"/>
              <a:ext cx="81104" cy="78126"/>
            </a:xfrm>
            <a:custGeom>
              <a:rect b="b" l="l" r="r" t="t"/>
              <a:pathLst>
                <a:path extrusionOk="0" h="1233" w="1280">
                  <a:moveTo>
                    <a:pt x="1048" y="1"/>
                  </a:moveTo>
                  <a:cubicBezTo>
                    <a:pt x="973" y="1"/>
                    <a:pt x="900" y="42"/>
                    <a:pt x="864" y="114"/>
                  </a:cubicBezTo>
                  <a:lnTo>
                    <a:pt x="581" y="680"/>
                  </a:lnTo>
                  <a:lnTo>
                    <a:pt x="371" y="470"/>
                  </a:lnTo>
                  <a:cubicBezTo>
                    <a:pt x="330" y="431"/>
                    <a:pt x="277" y="412"/>
                    <a:pt x="225" y="412"/>
                  </a:cubicBezTo>
                  <a:cubicBezTo>
                    <a:pt x="172" y="412"/>
                    <a:pt x="120" y="431"/>
                    <a:pt x="79" y="470"/>
                  </a:cubicBezTo>
                  <a:cubicBezTo>
                    <a:pt x="1" y="552"/>
                    <a:pt x="1" y="680"/>
                    <a:pt x="79" y="762"/>
                  </a:cubicBezTo>
                  <a:lnTo>
                    <a:pt x="490" y="1174"/>
                  </a:lnTo>
                  <a:cubicBezTo>
                    <a:pt x="531" y="1210"/>
                    <a:pt x="581" y="1233"/>
                    <a:pt x="636" y="1233"/>
                  </a:cubicBezTo>
                  <a:cubicBezTo>
                    <a:pt x="645" y="1233"/>
                    <a:pt x="659" y="1233"/>
                    <a:pt x="668" y="1228"/>
                  </a:cubicBezTo>
                  <a:cubicBezTo>
                    <a:pt x="732" y="1219"/>
                    <a:pt x="791" y="1178"/>
                    <a:pt x="819" y="1119"/>
                  </a:cubicBezTo>
                  <a:lnTo>
                    <a:pt x="1230" y="296"/>
                  </a:lnTo>
                  <a:cubicBezTo>
                    <a:pt x="1280" y="196"/>
                    <a:pt x="1239" y="73"/>
                    <a:pt x="1138" y="22"/>
                  </a:cubicBezTo>
                  <a:cubicBezTo>
                    <a:pt x="1109" y="8"/>
                    <a:pt x="1078" y="1"/>
                    <a:pt x="104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6"/>
            <p:cNvSpPr/>
            <p:nvPr/>
          </p:nvSpPr>
          <p:spPr>
            <a:xfrm>
              <a:off x="-1629816" y="4894740"/>
              <a:ext cx="81104" cy="78126"/>
            </a:xfrm>
            <a:custGeom>
              <a:rect b="b" l="l" r="r" t="t"/>
              <a:pathLst>
                <a:path extrusionOk="0" h="1233" w="1280">
                  <a:moveTo>
                    <a:pt x="1048" y="1"/>
                  </a:moveTo>
                  <a:cubicBezTo>
                    <a:pt x="973" y="1"/>
                    <a:pt x="900" y="42"/>
                    <a:pt x="864" y="114"/>
                  </a:cubicBezTo>
                  <a:lnTo>
                    <a:pt x="581" y="680"/>
                  </a:lnTo>
                  <a:lnTo>
                    <a:pt x="371" y="475"/>
                  </a:lnTo>
                  <a:cubicBezTo>
                    <a:pt x="330" y="433"/>
                    <a:pt x="277" y="413"/>
                    <a:pt x="225" y="413"/>
                  </a:cubicBezTo>
                  <a:cubicBezTo>
                    <a:pt x="172" y="413"/>
                    <a:pt x="120" y="433"/>
                    <a:pt x="79" y="475"/>
                  </a:cubicBezTo>
                  <a:cubicBezTo>
                    <a:pt x="1" y="552"/>
                    <a:pt x="1" y="685"/>
                    <a:pt x="79" y="762"/>
                  </a:cubicBezTo>
                  <a:lnTo>
                    <a:pt x="490" y="1174"/>
                  </a:lnTo>
                  <a:cubicBezTo>
                    <a:pt x="531" y="1215"/>
                    <a:pt x="581" y="1233"/>
                    <a:pt x="636" y="1233"/>
                  </a:cubicBezTo>
                  <a:lnTo>
                    <a:pt x="668" y="1233"/>
                  </a:lnTo>
                  <a:cubicBezTo>
                    <a:pt x="732" y="1219"/>
                    <a:pt x="791" y="1178"/>
                    <a:pt x="819" y="1119"/>
                  </a:cubicBezTo>
                  <a:lnTo>
                    <a:pt x="1230" y="301"/>
                  </a:lnTo>
                  <a:cubicBezTo>
                    <a:pt x="1280" y="196"/>
                    <a:pt x="1239" y="73"/>
                    <a:pt x="1138" y="22"/>
                  </a:cubicBezTo>
                  <a:cubicBezTo>
                    <a:pt x="1109" y="8"/>
                    <a:pt x="1078" y="1"/>
                    <a:pt x="104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6"/>
            <p:cNvSpPr/>
            <p:nvPr/>
          </p:nvSpPr>
          <p:spPr>
            <a:xfrm>
              <a:off x="-1525270" y="4817122"/>
              <a:ext cx="131414" cy="26105"/>
            </a:xfrm>
            <a:custGeom>
              <a:rect b="b" l="l" r="r" t="t"/>
              <a:pathLst>
                <a:path extrusionOk="0" h="412" w="2074">
                  <a:moveTo>
                    <a:pt x="215" y="0"/>
                  </a:moveTo>
                  <a:cubicBezTo>
                    <a:pt x="96" y="0"/>
                    <a:pt x="0" y="101"/>
                    <a:pt x="14" y="224"/>
                  </a:cubicBezTo>
                  <a:cubicBezTo>
                    <a:pt x="23" y="334"/>
                    <a:pt x="114" y="411"/>
                    <a:pt x="219" y="411"/>
                  </a:cubicBezTo>
                  <a:lnTo>
                    <a:pt x="1855" y="411"/>
                  </a:lnTo>
                  <a:cubicBezTo>
                    <a:pt x="1960" y="411"/>
                    <a:pt x="2051" y="334"/>
                    <a:pt x="2060" y="224"/>
                  </a:cubicBezTo>
                  <a:cubicBezTo>
                    <a:pt x="2074" y="101"/>
                    <a:pt x="1978" y="0"/>
                    <a:pt x="185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6"/>
            <p:cNvSpPr/>
            <p:nvPr/>
          </p:nvSpPr>
          <p:spPr>
            <a:xfrm>
              <a:off x="-1525270" y="4869205"/>
              <a:ext cx="131414" cy="26105"/>
            </a:xfrm>
            <a:custGeom>
              <a:rect b="b" l="l" r="r" t="t"/>
              <a:pathLst>
                <a:path extrusionOk="0" h="412" w="2074">
                  <a:moveTo>
                    <a:pt x="215" y="0"/>
                  </a:moveTo>
                  <a:cubicBezTo>
                    <a:pt x="96" y="0"/>
                    <a:pt x="0" y="101"/>
                    <a:pt x="14" y="224"/>
                  </a:cubicBezTo>
                  <a:cubicBezTo>
                    <a:pt x="23" y="329"/>
                    <a:pt x="114" y="412"/>
                    <a:pt x="219" y="412"/>
                  </a:cubicBezTo>
                  <a:lnTo>
                    <a:pt x="1855" y="412"/>
                  </a:lnTo>
                  <a:cubicBezTo>
                    <a:pt x="1960" y="412"/>
                    <a:pt x="2051" y="329"/>
                    <a:pt x="2060" y="224"/>
                  </a:cubicBezTo>
                  <a:cubicBezTo>
                    <a:pt x="2074" y="101"/>
                    <a:pt x="1978" y="0"/>
                    <a:pt x="185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6"/>
            <p:cNvSpPr/>
            <p:nvPr/>
          </p:nvSpPr>
          <p:spPr>
            <a:xfrm>
              <a:off x="-1525270" y="4921288"/>
              <a:ext cx="131414" cy="25852"/>
            </a:xfrm>
            <a:custGeom>
              <a:rect b="b" l="l" r="r" t="t"/>
              <a:pathLst>
                <a:path extrusionOk="0" h="408" w="2074">
                  <a:moveTo>
                    <a:pt x="215" y="1"/>
                  </a:moveTo>
                  <a:cubicBezTo>
                    <a:pt x="96" y="1"/>
                    <a:pt x="0" y="101"/>
                    <a:pt x="14" y="225"/>
                  </a:cubicBezTo>
                  <a:cubicBezTo>
                    <a:pt x="23" y="330"/>
                    <a:pt x="114" y="407"/>
                    <a:pt x="219" y="407"/>
                  </a:cubicBezTo>
                  <a:lnTo>
                    <a:pt x="1855" y="407"/>
                  </a:lnTo>
                  <a:cubicBezTo>
                    <a:pt x="1960" y="407"/>
                    <a:pt x="2051" y="330"/>
                    <a:pt x="2060" y="225"/>
                  </a:cubicBezTo>
                  <a:cubicBezTo>
                    <a:pt x="2074" y="101"/>
                    <a:pt x="1978" y="1"/>
                    <a:pt x="185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6"/>
            <p:cNvSpPr/>
            <p:nvPr/>
          </p:nvSpPr>
          <p:spPr>
            <a:xfrm>
              <a:off x="-1641665" y="5026089"/>
              <a:ext cx="352359" cy="52147"/>
            </a:xfrm>
            <a:custGeom>
              <a:rect b="b" l="l" r="r" t="t"/>
              <a:pathLst>
                <a:path extrusionOk="0" h="823" w="5561">
                  <a:moveTo>
                    <a:pt x="823" y="0"/>
                  </a:moveTo>
                  <a:cubicBezTo>
                    <a:pt x="709" y="0"/>
                    <a:pt x="617" y="92"/>
                    <a:pt x="617" y="201"/>
                  </a:cubicBezTo>
                  <a:cubicBezTo>
                    <a:pt x="617" y="544"/>
                    <a:pt x="343" y="823"/>
                    <a:pt x="1" y="823"/>
                  </a:cubicBezTo>
                  <a:lnTo>
                    <a:pt x="4925" y="823"/>
                  </a:lnTo>
                  <a:cubicBezTo>
                    <a:pt x="5268" y="823"/>
                    <a:pt x="5560" y="544"/>
                    <a:pt x="5556" y="201"/>
                  </a:cubicBezTo>
                  <a:cubicBezTo>
                    <a:pt x="5556" y="87"/>
                    <a:pt x="5460" y="0"/>
                    <a:pt x="53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6"/>
            <p:cNvSpPr/>
            <p:nvPr/>
          </p:nvSpPr>
          <p:spPr>
            <a:xfrm>
              <a:off x="-1577099" y="4687103"/>
              <a:ext cx="78189" cy="103788"/>
            </a:xfrm>
            <a:custGeom>
              <a:rect b="b" l="l" r="r" t="t"/>
              <a:pathLst>
                <a:path extrusionOk="0" h="1638" w="1234">
                  <a:moveTo>
                    <a:pt x="608" y="1"/>
                  </a:moveTo>
                  <a:cubicBezTo>
                    <a:pt x="602" y="1"/>
                    <a:pt x="596" y="1"/>
                    <a:pt x="590" y="1"/>
                  </a:cubicBezTo>
                  <a:cubicBezTo>
                    <a:pt x="261" y="19"/>
                    <a:pt x="0" y="298"/>
                    <a:pt x="0" y="627"/>
                  </a:cubicBezTo>
                  <a:lnTo>
                    <a:pt x="0" y="823"/>
                  </a:lnTo>
                  <a:lnTo>
                    <a:pt x="411" y="823"/>
                  </a:lnTo>
                  <a:lnTo>
                    <a:pt x="411" y="618"/>
                  </a:lnTo>
                  <a:cubicBezTo>
                    <a:pt x="411" y="500"/>
                    <a:pt x="503" y="412"/>
                    <a:pt x="618" y="412"/>
                  </a:cubicBezTo>
                  <a:cubicBezTo>
                    <a:pt x="624" y="412"/>
                    <a:pt x="630" y="412"/>
                    <a:pt x="635" y="412"/>
                  </a:cubicBezTo>
                  <a:cubicBezTo>
                    <a:pt x="745" y="421"/>
                    <a:pt x="823" y="513"/>
                    <a:pt x="823" y="622"/>
                  </a:cubicBezTo>
                  <a:lnTo>
                    <a:pt x="823" y="1431"/>
                  </a:lnTo>
                  <a:cubicBezTo>
                    <a:pt x="823" y="1549"/>
                    <a:pt x="914" y="1637"/>
                    <a:pt x="1030" y="1637"/>
                  </a:cubicBezTo>
                  <a:cubicBezTo>
                    <a:pt x="1035" y="1637"/>
                    <a:pt x="1041" y="1637"/>
                    <a:pt x="1046" y="1637"/>
                  </a:cubicBezTo>
                  <a:cubicBezTo>
                    <a:pt x="1152" y="1627"/>
                    <a:pt x="1234" y="1536"/>
                    <a:pt x="1234" y="1426"/>
                  </a:cubicBezTo>
                  <a:lnTo>
                    <a:pt x="1234" y="618"/>
                  </a:lnTo>
                  <a:cubicBezTo>
                    <a:pt x="1234" y="435"/>
                    <a:pt x="1156" y="271"/>
                    <a:pt x="1028" y="161"/>
                  </a:cubicBezTo>
                  <a:cubicBezTo>
                    <a:pt x="918" y="60"/>
                    <a:pt x="770" y="1"/>
                    <a:pt x="60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6"/>
            <p:cNvSpPr/>
            <p:nvPr/>
          </p:nvSpPr>
          <p:spPr>
            <a:xfrm>
              <a:off x="-1472933" y="4687103"/>
              <a:ext cx="77936" cy="103788"/>
            </a:xfrm>
            <a:custGeom>
              <a:rect b="b" l="l" r="r" t="t"/>
              <a:pathLst>
                <a:path extrusionOk="0" h="1638" w="1230">
                  <a:moveTo>
                    <a:pt x="617" y="0"/>
                  </a:moveTo>
                  <a:cubicBezTo>
                    <a:pt x="276" y="0"/>
                    <a:pt x="1" y="277"/>
                    <a:pt x="1" y="618"/>
                  </a:cubicBezTo>
                  <a:lnTo>
                    <a:pt x="1" y="823"/>
                  </a:lnTo>
                  <a:lnTo>
                    <a:pt x="407" y="823"/>
                  </a:lnTo>
                  <a:lnTo>
                    <a:pt x="407" y="622"/>
                  </a:lnTo>
                  <a:cubicBezTo>
                    <a:pt x="407" y="517"/>
                    <a:pt x="485" y="426"/>
                    <a:pt x="590" y="412"/>
                  </a:cubicBezTo>
                  <a:cubicBezTo>
                    <a:pt x="598" y="411"/>
                    <a:pt x="606" y="411"/>
                    <a:pt x="614" y="411"/>
                  </a:cubicBezTo>
                  <a:cubicBezTo>
                    <a:pt x="727" y="411"/>
                    <a:pt x="819" y="502"/>
                    <a:pt x="819" y="618"/>
                  </a:cubicBezTo>
                  <a:lnTo>
                    <a:pt x="819" y="1426"/>
                  </a:lnTo>
                  <a:cubicBezTo>
                    <a:pt x="819" y="1531"/>
                    <a:pt x="896" y="1627"/>
                    <a:pt x="1001" y="1637"/>
                  </a:cubicBezTo>
                  <a:cubicBezTo>
                    <a:pt x="1009" y="1637"/>
                    <a:pt x="1017" y="1638"/>
                    <a:pt x="1025" y="1638"/>
                  </a:cubicBezTo>
                  <a:cubicBezTo>
                    <a:pt x="1138" y="1638"/>
                    <a:pt x="1230" y="1546"/>
                    <a:pt x="1230" y="1431"/>
                  </a:cubicBezTo>
                  <a:lnTo>
                    <a:pt x="1230" y="627"/>
                  </a:lnTo>
                  <a:cubicBezTo>
                    <a:pt x="1230" y="307"/>
                    <a:pt x="969" y="19"/>
                    <a:pt x="650" y="1"/>
                  </a:cubicBezTo>
                  <a:cubicBezTo>
                    <a:pt x="639" y="1"/>
                    <a:pt x="628" y="0"/>
                    <a:pt x="6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6"/>
            <p:cNvSpPr/>
            <p:nvPr/>
          </p:nvSpPr>
          <p:spPr>
            <a:xfrm>
              <a:off x="-1681013" y="4687103"/>
              <a:ext cx="77936" cy="103788"/>
            </a:xfrm>
            <a:custGeom>
              <a:rect b="b" l="l" r="r" t="t"/>
              <a:pathLst>
                <a:path extrusionOk="0" h="1638" w="1230">
                  <a:moveTo>
                    <a:pt x="617" y="0"/>
                  </a:moveTo>
                  <a:cubicBezTo>
                    <a:pt x="279" y="0"/>
                    <a:pt x="0" y="277"/>
                    <a:pt x="0" y="618"/>
                  </a:cubicBezTo>
                  <a:lnTo>
                    <a:pt x="0" y="823"/>
                  </a:lnTo>
                  <a:lnTo>
                    <a:pt x="411" y="823"/>
                  </a:lnTo>
                  <a:lnTo>
                    <a:pt x="411" y="622"/>
                  </a:lnTo>
                  <a:cubicBezTo>
                    <a:pt x="411" y="517"/>
                    <a:pt x="489" y="426"/>
                    <a:pt x="594" y="412"/>
                  </a:cubicBezTo>
                  <a:cubicBezTo>
                    <a:pt x="602" y="411"/>
                    <a:pt x="610" y="411"/>
                    <a:pt x="618" y="411"/>
                  </a:cubicBezTo>
                  <a:cubicBezTo>
                    <a:pt x="731" y="411"/>
                    <a:pt x="823" y="502"/>
                    <a:pt x="823" y="618"/>
                  </a:cubicBezTo>
                  <a:lnTo>
                    <a:pt x="823" y="1426"/>
                  </a:lnTo>
                  <a:cubicBezTo>
                    <a:pt x="823" y="1531"/>
                    <a:pt x="900" y="1627"/>
                    <a:pt x="1001" y="1637"/>
                  </a:cubicBezTo>
                  <a:cubicBezTo>
                    <a:pt x="1009" y="1637"/>
                    <a:pt x="1017" y="1638"/>
                    <a:pt x="1025" y="1638"/>
                  </a:cubicBezTo>
                  <a:cubicBezTo>
                    <a:pt x="1141" y="1638"/>
                    <a:pt x="1229" y="1546"/>
                    <a:pt x="1229" y="1431"/>
                  </a:cubicBezTo>
                  <a:lnTo>
                    <a:pt x="1229" y="627"/>
                  </a:lnTo>
                  <a:cubicBezTo>
                    <a:pt x="1229" y="307"/>
                    <a:pt x="969" y="19"/>
                    <a:pt x="649" y="1"/>
                  </a:cubicBezTo>
                  <a:cubicBezTo>
                    <a:pt x="638" y="1"/>
                    <a:pt x="628" y="0"/>
                    <a:pt x="6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3" name="Google Shape;883;p26"/>
          <p:cNvGrpSpPr/>
          <p:nvPr/>
        </p:nvGrpSpPr>
        <p:grpSpPr>
          <a:xfrm>
            <a:off x="588647" y="2828463"/>
            <a:ext cx="386631" cy="386631"/>
            <a:chOff x="-1218218" y="4687167"/>
            <a:chExt cx="443791" cy="443791"/>
          </a:xfrm>
        </p:grpSpPr>
        <p:sp>
          <p:nvSpPr>
            <p:cNvPr id="884" name="Google Shape;884;p26"/>
            <p:cNvSpPr/>
            <p:nvPr/>
          </p:nvSpPr>
          <p:spPr>
            <a:xfrm>
              <a:off x="-1218218" y="4687167"/>
              <a:ext cx="443791" cy="443791"/>
            </a:xfrm>
            <a:custGeom>
              <a:rect b="b" l="l" r="r" t="t"/>
              <a:pathLst>
                <a:path extrusionOk="0" h="7004" w="7004">
                  <a:moveTo>
                    <a:pt x="3094" y="0"/>
                  </a:moveTo>
                  <a:cubicBezTo>
                    <a:pt x="3002" y="0"/>
                    <a:pt x="2925" y="59"/>
                    <a:pt x="2902" y="142"/>
                  </a:cubicBezTo>
                  <a:lnTo>
                    <a:pt x="2783" y="512"/>
                  </a:lnTo>
                  <a:cubicBezTo>
                    <a:pt x="2468" y="585"/>
                    <a:pt x="2175" y="708"/>
                    <a:pt x="1897" y="877"/>
                  </a:cubicBezTo>
                  <a:lnTo>
                    <a:pt x="1563" y="708"/>
                  </a:lnTo>
                  <a:cubicBezTo>
                    <a:pt x="1535" y="693"/>
                    <a:pt x="1504" y="686"/>
                    <a:pt x="1473" y="686"/>
                  </a:cubicBezTo>
                  <a:cubicBezTo>
                    <a:pt x="1419" y="686"/>
                    <a:pt x="1366" y="707"/>
                    <a:pt x="1326" y="745"/>
                  </a:cubicBezTo>
                  <a:lnTo>
                    <a:pt x="746" y="1329"/>
                  </a:lnTo>
                  <a:cubicBezTo>
                    <a:pt x="682" y="1389"/>
                    <a:pt x="668" y="1485"/>
                    <a:pt x="709" y="1562"/>
                  </a:cubicBezTo>
                  <a:lnTo>
                    <a:pt x="878" y="1896"/>
                  </a:lnTo>
                  <a:cubicBezTo>
                    <a:pt x="709" y="2175"/>
                    <a:pt x="586" y="2467"/>
                    <a:pt x="513" y="2782"/>
                  </a:cubicBezTo>
                  <a:lnTo>
                    <a:pt x="143" y="2901"/>
                  </a:lnTo>
                  <a:cubicBezTo>
                    <a:pt x="60" y="2924"/>
                    <a:pt x="1" y="3001"/>
                    <a:pt x="1" y="3093"/>
                  </a:cubicBezTo>
                  <a:lnTo>
                    <a:pt x="1" y="3915"/>
                  </a:lnTo>
                  <a:cubicBezTo>
                    <a:pt x="1" y="4002"/>
                    <a:pt x="60" y="4079"/>
                    <a:pt x="143" y="4107"/>
                  </a:cubicBezTo>
                  <a:lnTo>
                    <a:pt x="513" y="4226"/>
                  </a:lnTo>
                  <a:cubicBezTo>
                    <a:pt x="586" y="4536"/>
                    <a:pt x="709" y="4833"/>
                    <a:pt x="878" y="5107"/>
                  </a:cubicBezTo>
                  <a:lnTo>
                    <a:pt x="709" y="5445"/>
                  </a:lnTo>
                  <a:cubicBezTo>
                    <a:pt x="668" y="5523"/>
                    <a:pt x="682" y="5614"/>
                    <a:pt x="746" y="5678"/>
                  </a:cubicBezTo>
                  <a:lnTo>
                    <a:pt x="1326" y="6259"/>
                  </a:lnTo>
                  <a:cubicBezTo>
                    <a:pt x="1366" y="6299"/>
                    <a:pt x="1420" y="6320"/>
                    <a:pt x="1474" y="6320"/>
                  </a:cubicBezTo>
                  <a:cubicBezTo>
                    <a:pt x="1504" y="6320"/>
                    <a:pt x="1535" y="6313"/>
                    <a:pt x="1563" y="6300"/>
                  </a:cubicBezTo>
                  <a:lnTo>
                    <a:pt x="1897" y="6131"/>
                  </a:lnTo>
                  <a:cubicBezTo>
                    <a:pt x="2175" y="6300"/>
                    <a:pt x="2468" y="6418"/>
                    <a:pt x="2783" y="6496"/>
                  </a:cubicBezTo>
                  <a:lnTo>
                    <a:pt x="2902" y="6866"/>
                  </a:lnTo>
                  <a:cubicBezTo>
                    <a:pt x="2925" y="6948"/>
                    <a:pt x="3002" y="7003"/>
                    <a:pt x="3094" y="7003"/>
                  </a:cubicBezTo>
                  <a:lnTo>
                    <a:pt x="3911" y="7003"/>
                  </a:lnTo>
                  <a:cubicBezTo>
                    <a:pt x="4003" y="7003"/>
                    <a:pt x="4080" y="6948"/>
                    <a:pt x="4108" y="6866"/>
                  </a:cubicBezTo>
                  <a:lnTo>
                    <a:pt x="4226" y="6496"/>
                  </a:lnTo>
                  <a:cubicBezTo>
                    <a:pt x="4537" y="6418"/>
                    <a:pt x="4834" y="6300"/>
                    <a:pt x="5108" y="6131"/>
                  </a:cubicBezTo>
                  <a:lnTo>
                    <a:pt x="5446" y="6300"/>
                  </a:lnTo>
                  <a:cubicBezTo>
                    <a:pt x="5474" y="6313"/>
                    <a:pt x="5504" y="6320"/>
                    <a:pt x="5534" y="6320"/>
                  </a:cubicBezTo>
                  <a:cubicBezTo>
                    <a:pt x="5587" y="6320"/>
                    <a:pt x="5638" y="6299"/>
                    <a:pt x="5679" y="6259"/>
                  </a:cubicBezTo>
                  <a:lnTo>
                    <a:pt x="6259" y="5678"/>
                  </a:lnTo>
                  <a:cubicBezTo>
                    <a:pt x="6323" y="5614"/>
                    <a:pt x="6337" y="5523"/>
                    <a:pt x="6296" y="5445"/>
                  </a:cubicBezTo>
                  <a:lnTo>
                    <a:pt x="6131" y="5107"/>
                  </a:lnTo>
                  <a:cubicBezTo>
                    <a:pt x="6296" y="4833"/>
                    <a:pt x="6419" y="4536"/>
                    <a:pt x="6497" y="4226"/>
                  </a:cubicBezTo>
                  <a:lnTo>
                    <a:pt x="6867" y="4107"/>
                  </a:lnTo>
                  <a:cubicBezTo>
                    <a:pt x="6949" y="4079"/>
                    <a:pt x="7004" y="4002"/>
                    <a:pt x="7004" y="3915"/>
                  </a:cubicBezTo>
                  <a:lnTo>
                    <a:pt x="7004" y="3093"/>
                  </a:lnTo>
                  <a:cubicBezTo>
                    <a:pt x="7004" y="3001"/>
                    <a:pt x="6949" y="2924"/>
                    <a:pt x="6867" y="2901"/>
                  </a:cubicBezTo>
                  <a:lnTo>
                    <a:pt x="6497" y="2782"/>
                  </a:lnTo>
                  <a:cubicBezTo>
                    <a:pt x="6419" y="2467"/>
                    <a:pt x="6296" y="2175"/>
                    <a:pt x="6131" y="1896"/>
                  </a:cubicBezTo>
                  <a:lnTo>
                    <a:pt x="6296" y="1562"/>
                  </a:lnTo>
                  <a:cubicBezTo>
                    <a:pt x="6337" y="1485"/>
                    <a:pt x="6323" y="1389"/>
                    <a:pt x="6259" y="1329"/>
                  </a:cubicBezTo>
                  <a:lnTo>
                    <a:pt x="5679" y="745"/>
                  </a:lnTo>
                  <a:cubicBezTo>
                    <a:pt x="5639" y="707"/>
                    <a:pt x="5587" y="686"/>
                    <a:pt x="5535" y="686"/>
                  </a:cubicBezTo>
                  <a:cubicBezTo>
                    <a:pt x="5505" y="686"/>
                    <a:pt x="5475" y="693"/>
                    <a:pt x="5446" y="708"/>
                  </a:cubicBezTo>
                  <a:lnTo>
                    <a:pt x="5108" y="877"/>
                  </a:lnTo>
                  <a:cubicBezTo>
                    <a:pt x="4834" y="708"/>
                    <a:pt x="4537" y="585"/>
                    <a:pt x="4226" y="512"/>
                  </a:cubicBezTo>
                  <a:lnTo>
                    <a:pt x="4108" y="142"/>
                  </a:lnTo>
                  <a:cubicBezTo>
                    <a:pt x="4080" y="59"/>
                    <a:pt x="4003" y="0"/>
                    <a:pt x="39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6"/>
            <p:cNvSpPr/>
            <p:nvPr/>
          </p:nvSpPr>
          <p:spPr>
            <a:xfrm>
              <a:off x="-1139459" y="4766179"/>
              <a:ext cx="286018" cy="286018"/>
            </a:xfrm>
            <a:custGeom>
              <a:rect b="b" l="l" r="r" t="t"/>
              <a:pathLst>
                <a:path extrusionOk="0" h="4514" w="4514">
                  <a:moveTo>
                    <a:pt x="2257" y="0"/>
                  </a:moveTo>
                  <a:cubicBezTo>
                    <a:pt x="1015" y="0"/>
                    <a:pt x="0" y="1014"/>
                    <a:pt x="0" y="2257"/>
                  </a:cubicBezTo>
                  <a:cubicBezTo>
                    <a:pt x="0" y="3499"/>
                    <a:pt x="1015" y="4514"/>
                    <a:pt x="2257" y="4514"/>
                  </a:cubicBezTo>
                  <a:cubicBezTo>
                    <a:pt x="3500" y="4514"/>
                    <a:pt x="4514" y="3499"/>
                    <a:pt x="4514" y="2257"/>
                  </a:cubicBezTo>
                  <a:cubicBezTo>
                    <a:pt x="4514" y="1014"/>
                    <a:pt x="3500" y="0"/>
                    <a:pt x="225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6"/>
            <p:cNvSpPr/>
            <p:nvPr/>
          </p:nvSpPr>
          <p:spPr>
            <a:xfrm>
              <a:off x="-1035546" y="4818516"/>
              <a:ext cx="77936" cy="181977"/>
            </a:xfrm>
            <a:custGeom>
              <a:rect b="b" l="l" r="r" t="t"/>
              <a:pathLst>
                <a:path extrusionOk="0" h="2872" w="1230">
                  <a:moveTo>
                    <a:pt x="616" y="0"/>
                  </a:moveTo>
                  <a:cubicBezTo>
                    <a:pt x="611" y="0"/>
                    <a:pt x="605" y="1"/>
                    <a:pt x="599" y="1"/>
                  </a:cubicBezTo>
                  <a:cubicBezTo>
                    <a:pt x="494" y="10"/>
                    <a:pt x="416" y="102"/>
                    <a:pt x="416" y="211"/>
                  </a:cubicBezTo>
                  <a:lnTo>
                    <a:pt x="416" y="508"/>
                  </a:lnTo>
                  <a:cubicBezTo>
                    <a:pt x="179" y="590"/>
                    <a:pt x="0" y="819"/>
                    <a:pt x="0" y="1088"/>
                  </a:cubicBezTo>
                  <a:cubicBezTo>
                    <a:pt x="0" y="1426"/>
                    <a:pt x="279" y="1705"/>
                    <a:pt x="617" y="1705"/>
                  </a:cubicBezTo>
                  <a:lnTo>
                    <a:pt x="622" y="1705"/>
                  </a:lnTo>
                  <a:cubicBezTo>
                    <a:pt x="736" y="1710"/>
                    <a:pt x="823" y="1792"/>
                    <a:pt x="823" y="1911"/>
                  </a:cubicBezTo>
                  <a:cubicBezTo>
                    <a:pt x="823" y="2020"/>
                    <a:pt x="736" y="2112"/>
                    <a:pt x="622" y="2112"/>
                  </a:cubicBezTo>
                  <a:lnTo>
                    <a:pt x="617" y="2112"/>
                  </a:lnTo>
                  <a:cubicBezTo>
                    <a:pt x="507" y="2112"/>
                    <a:pt x="412" y="2020"/>
                    <a:pt x="412" y="1911"/>
                  </a:cubicBezTo>
                  <a:cubicBezTo>
                    <a:pt x="407" y="1819"/>
                    <a:pt x="352" y="1737"/>
                    <a:pt x="265" y="1710"/>
                  </a:cubicBezTo>
                  <a:cubicBezTo>
                    <a:pt x="246" y="1704"/>
                    <a:pt x="227" y="1702"/>
                    <a:pt x="208" y="1702"/>
                  </a:cubicBezTo>
                  <a:cubicBezTo>
                    <a:pt x="95" y="1702"/>
                    <a:pt x="0" y="1793"/>
                    <a:pt x="0" y="1911"/>
                  </a:cubicBezTo>
                  <a:cubicBezTo>
                    <a:pt x="0" y="2176"/>
                    <a:pt x="179" y="2399"/>
                    <a:pt x="416" y="2486"/>
                  </a:cubicBezTo>
                  <a:lnTo>
                    <a:pt x="416" y="2669"/>
                  </a:lnTo>
                  <a:cubicBezTo>
                    <a:pt x="416" y="2780"/>
                    <a:pt x="504" y="2871"/>
                    <a:pt x="617" y="2871"/>
                  </a:cubicBezTo>
                  <a:cubicBezTo>
                    <a:pt x="624" y="2871"/>
                    <a:pt x="632" y="2871"/>
                    <a:pt x="640" y="2870"/>
                  </a:cubicBezTo>
                  <a:cubicBezTo>
                    <a:pt x="745" y="2861"/>
                    <a:pt x="827" y="2769"/>
                    <a:pt x="827" y="2664"/>
                  </a:cubicBezTo>
                  <a:lnTo>
                    <a:pt x="827" y="2482"/>
                  </a:lnTo>
                  <a:cubicBezTo>
                    <a:pt x="1065" y="2395"/>
                    <a:pt x="1229" y="2176"/>
                    <a:pt x="1229" y="1911"/>
                  </a:cubicBezTo>
                  <a:cubicBezTo>
                    <a:pt x="1229" y="1568"/>
                    <a:pt x="960" y="1298"/>
                    <a:pt x="622" y="1294"/>
                  </a:cubicBezTo>
                  <a:lnTo>
                    <a:pt x="617" y="1294"/>
                  </a:lnTo>
                  <a:cubicBezTo>
                    <a:pt x="521" y="1294"/>
                    <a:pt x="434" y="1230"/>
                    <a:pt x="416" y="1134"/>
                  </a:cubicBezTo>
                  <a:cubicBezTo>
                    <a:pt x="384" y="997"/>
                    <a:pt x="489" y="883"/>
                    <a:pt x="617" y="883"/>
                  </a:cubicBezTo>
                  <a:lnTo>
                    <a:pt x="622" y="883"/>
                  </a:lnTo>
                  <a:cubicBezTo>
                    <a:pt x="736" y="887"/>
                    <a:pt x="823" y="974"/>
                    <a:pt x="823" y="1088"/>
                  </a:cubicBezTo>
                  <a:cubicBezTo>
                    <a:pt x="823" y="1198"/>
                    <a:pt x="914" y="1294"/>
                    <a:pt x="1028" y="1294"/>
                  </a:cubicBezTo>
                  <a:cubicBezTo>
                    <a:pt x="1142" y="1294"/>
                    <a:pt x="1229" y="1198"/>
                    <a:pt x="1229" y="1088"/>
                  </a:cubicBezTo>
                  <a:cubicBezTo>
                    <a:pt x="1229" y="819"/>
                    <a:pt x="1065" y="595"/>
                    <a:pt x="827" y="508"/>
                  </a:cubicBezTo>
                  <a:lnTo>
                    <a:pt x="827" y="207"/>
                  </a:lnTo>
                  <a:cubicBezTo>
                    <a:pt x="827" y="89"/>
                    <a:pt x="736" y="0"/>
                    <a:pt x="61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7" name="Google Shape;887;p26"/>
          <p:cNvGrpSpPr/>
          <p:nvPr/>
        </p:nvGrpSpPr>
        <p:grpSpPr>
          <a:xfrm>
            <a:off x="1145338" y="3522160"/>
            <a:ext cx="389667" cy="387235"/>
            <a:chOff x="-598476" y="4699015"/>
            <a:chExt cx="447276" cy="444485"/>
          </a:xfrm>
        </p:grpSpPr>
        <p:sp>
          <p:nvSpPr>
            <p:cNvPr id="888" name="Google Shape;888;p26"/>
            <p:cNvSpPr/>
            <p:nvPr/>
          </p:nvSpPr>
          <p:spPr>
            <a:xfrm>
              <a:off x="-493422" y="4699015"/>
              <a:ext cx="234251" cy="234251"/>
            </a:xfrm>
            <a:custGeom>
              <a:rect b="b" l="l" r="r" t="t"/>
              <a:pathLst>
                <a:path extrusionOk="0" h="3697" w="3697">
                  <a:moveTo>
                    <a:pt x="1851" y="0"/>
                  </a:moveTo>
                  <a:cubicBezTo>
                    <a:pt x="832" y="0"/>
                    <a:pt x="1" y="832"/>
                    <a:pt x="1" y="1851"/>
                  </a:cubicBezTo>
                  <a:cubicBezTo>
                    <a:pt x="1" y="2865"/>
                    <a:pt x="832" y="3696"/>
                    <a:pt x="1851" y="3696"/>
                  </a:cubicBezTo>
                  <a:cubicBezTo>
                    <a:pt x="2865" y="3696"/>
                    <a:pt x="3696" y="2865"/>
                    <a:pt x="3696" y="1851"/>
                  </a:cubicBezTo>
                  <a:cubicBezTo>
                    <a:pt x="3696" y="832"/>
                    <a:pt x="2865" y="0"/>
                    <a:pt x="185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6"/>
            <p:cNvSpPr/>
            <p:nvPr/>
          </p:nvSpPr>
          <p:spPr>
            <a:xfrm>
              <a:off x="-415868" y="4711941"/>
              <a:ext cx="78253" cy="208019"/>
            </a:xfrm>
            <a:custGeom>
              <a:rect b="b" l="l" r="r" t="t"/>
              <a:pathLst>
                <a:path extrusionOk="0" h="3283" w="1235">
                  <a:moveTo>
                    <a:pt x="624" y="1"/>
                  </a:moveTo>
                  <a:cubicBezTo>
                    <a:pt x="616" y="1"/>
                    <a:pt x="608" y="1"/>
                    <a:pt x="599" y="2"/>
                  </a:cubicBezTo>
                  <a:cubicBezTo>
                    <a:pt x="494" y="11"/>
                    <a:pt x="417" y="102"/>
                    <a:pt x="417" y="208"/>
                  </a:cubicBezTo>
                  <a:lnTo>
                    <a:pt x="417" y="715"/>
                  </a:lnTo>
                  <a:cubicBezTo>
                    <a:pt x="179" y="797"/>
                    <a:pt x="1" y="1021"/>
                    <a:pt x="1" y="1290"/>
                  </a:cubicBezTo>
                  <a:cubicBezTo>
                    <a:pt x="1" y="1628"/>
                    <a:pt x="280" y="1907"/>
                    <a:pt x="618" y="1907"/>
                  </a:cubicBezTo>
                  <a:lnTo>
                    <a:pt x="622" y="1907"/>
                  </a:lnTo>
                  <a:cubicBezTo>
                    <a:pt x="736" y="1911"/>
                    <a:pt x="823" y="1998"/>
                    <a:pt x="823" y="2112"/>
                  </a:cubicBezTo>
                  <a:cubicBezTo>
                    <a:pt x="823" y="2222"/>
                    <a:pt x="736" y="2313"/>
                    <a:pt x="622" y="2318"/>
                  </a:cubicBezTo>
                  <a:lnTo>
                    <a:pt x="618" y="2318"/>
                  </a:lnTo>
                  <a:cubicBezTo>
                    <a:pt x="508" y="2318"/>
                    <a:pt x="412" y="2227"/>
                    <a:pt x="412" y="2117"/>
                  </a:cubicBezTo>
                  <a:cubicBezTo>
                    <a:pt x="408" y="2026"/>
                    <a:pt x="353" y="1943"/>
                    <a:pt x="266" y="1916"/>
                  </a:cubicBezTo>
                  <a:cubicBezTo>
                    <a:pt x="246" y="1910"/>
                    <a:pt x="226" y="1907"/>
                    <a:pt x="207" y="1907"/>
                  </a:cubicBezTo>
                  <a:cubicBezTo>
                    <a:pt x="97" y="1907"/>
                    <a:pt x="1" y="2000"/>
                    <a:pt x="1" y="2112"/>
                  </a:cubicBezTo>
                  <a:cubicBezTo>
                    <a:pt x="1" y="2382"/>
                    <a:pt x="179" y="2606"/>
                    <a:pt x="417" y="2693"/>
                  </a:cubicBezTo>
                  <a:lnTo>
                    <a:pt x="417" y="3076"/>
                  </a:lnTo>
                  <a:cubicBezTo>
                    <a:pt x="417" y="3194"/>
                    <a:pt x="508" y="3283"/>
                    <a:pt x="624" y="3283"/>
                  </a:cubicBezTo>
                  <a:cubicBezTo>
                    <a:pt x="629" y="3283"/>
                    <a:pt x="635" y="3282"/>
                    <a:pt x="640" y="3282"/>
                  </a:cubicBezTo>
                  <a:cubicBezTo>
                    <a:pt x="746" y="3273"/>
                    <a:pt x="828" y="3181"/>
                    <a:pt x="828" y="3072"/>
                  </a:cubicBezTo>
                  <a:lnTo>
                    <a:pt x="828" y="2688"/>
                  </a:lnTo>
                  <a:cubicBezTo>
                    <a:pt x="1065" y="2601"/>
                    <a:pt x="1234" y="2382"/>
                    <a:pt x="1234" y="2112"/>
                  </a:cubicBezTo>
                  <a:cubicBezTo>
                    <a:pt x="1234" y="1774"/>
                    <a:pt x="960" y="1500"/>
                    <a:pt x="622" y="1496"/>
                  </a:cubicBezTo>
                  <a:lnTo>
                    <a:pt x="618" y="1496"/>
                  </a:lnTo>
                  <a:cubicBezTo>
                    <a:pt x="522" y="1496"/>
                    <a:pt x="439" y="1432"/>
                    <a:pt x="417" y="1340"/>
                  </a:cubicBezTo>
                  <a:cubicBezTo>
                    <a:pt x="385" y="1203"/>
                    <a:pt x="490" y="1089"/>
                    <a:pt x="618" y="1089"/>
                  </a:cubicBezTo>
                  <a:lnTo>
                    <a:pt x="622" y="1089"/>
                  </a:lnTo>
                  <a:cubicBezTo>
                    <a:pt x="736" y="1089"/>
                    <a:pt x="823" y="1176"/>
                    <a:pt x="823" y="1290"/>
                  </a:cubicBezTo>
                  <a:cubicBezTo>
                    <a:pt x="823" y="1404"/>
                    <a:pt x="915" y="1496"/>
                    <a:pt x="1029" y="1496"/>
                  </a:cubicBezTo>
                  <a:cubicBezTo>
                    <a:pt x="1143" y="1496"/>
                    <a:pt x="1234" y="1404"/>
                    <a:pt x="1234" y="1290"/>
                  </a:cubicBezTo>
                  <a:cubicBezTo>
                    <a:pt x="1234" y="1025"/>
                    <a:pt x="1065" y="801"/>
                    <a:pt x="828" y="715"/>
                  </a:cubicBezTo>
                  <a:lnTo>
                    <a:pt x="828" y="203"/>
                  </a:lnTo>
                  <a:cubicBezTo>
                    <a:pt x="828" y="92"/>
                    <a:pt x="740" y="1"/>
                    <a:pt x="6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6"/>
            <p:cNvSpPr/>
            <p:nvPr/>
          </p:nvSpPr>
          <p:spPr>
            <a:xfrm>
              <a:off x="-598476" y="4953856"/>
              <a:ext cx="447276" cy="189644"/>
            </a:xfrm>
            <a:custGeom>
              <a:rect b="b" l="l" r="r" t="t"/>
              <a:pathLst>
                <a:path extrusionOk="0" h="2993" w="7059">
                  <a:moveTo>
                    <a:pt x="2469" y="0"/>
                  </a:moveTo>
                  <a:cubicBezTo>
                    <a:pt x="1819" y="0"/>
                    <a:pt x="1419" y="474"/>
                    <a:pt x="1371" y="496"/>
                  </a:cubicBezTo>
                  <a:lnTo>
                    <a:pt x="206" y="496"/>
                  </a:lnTo>
                  <a:cubicBezTo>
                    <a:pt x="92" y="496"/>
                    <a:pt x="0" y="588"/>
                    <a:pt x="0" y="702"/>
                  </a:cubicBezTo>
                  <a:lnTo>
                    <a:pt x="0" y="2374"/>
                  </a:lnTo>
                  <a:cubicBezTo>
                    <a:pt x="0" y="2488"/>
                    <a:pt x="92" y="2579"/>
                    <a:pt x="206" y="2579"/>
                  </a:cubicBezTo>
                  <a:lnTo>
                    <a:pt x="1426" y="2575"/>
                  </a:lnTo>
                  <a:cubicBezTo>
                    <a:pt x="1458" y="2579"/>
                    <a:pt x="2837" y="2822"/>
                    <a:pt x="3518" y="2940"/>
                  </a:cubicBezTo>
                  <a:cubicBezTo>
                    <a:pt x="3646" y="2959"/>
                    <a:pt x="3751" y="2977"/>
                    <a:pt x="3815" y="2991"/>
                  </a:cubicBezTo>
                  <a:cubicBezTo>
                    <a:pt x="3826" y="2991"/>
                    <a:pt x="3837" y="2992"/>
                    <a:pt x="3848" y="2992"/>
                  </a:cubicBezTo>
                  <a:cubicBezTo>
                    <a:pt x="3891" y="2992"/>
                    <a:pt x="3933" y="2983"/>
                    <a:pt x="3966" y="2954"/>
                  </a:cubicBezTo>
                  <a:cubicBezTo>
                    <a:pt x="4413" y="2643"/>
                    <a:pt x="6962" y="825"/>
                    <a:pt x="6962" y="825"/>
                  </a:cubicBezTo>
                  <a:cubicBezTo>
                    <a:pt x="7049" y="761"/>
                    <a:pt x="7058" y="638"/>
                    <a:pt x="7003" y="547"/>
                  </a:cubicBezTo>
                  <a:cubicBezTo>
                    <a:pt x="6878" y="374"/>
                    <a:pt x="6686" y="284"/>
                    <a:pt x="6494" y="284"/>
                  </a:cubicBezTo>
                  <a:cubicBezTo>
                    <a:pt x="6371" y="284"/>
                    <a:pt x="6247" y="321"/>
                    <a:pt x="6140" y="396"/>
                  </a:cubicBezTo>
                  <a:cubicBezTo>
                    <a:pt x="6099" y="423"/>
                    <a:pt x="4331" y="1652"/>
                    <a:pt x="4221" y="1730"/>
                  </a:cubicBezTo>
                  <a:lnTo>
                    <a:pt x="2687" y="1730"/>
                  </a:lnTo>
                  <a:cubicBezTo>
                    <a:pt x="2563" y="1730"/>
                    <a:pt x="2472" y="1629"/>
                    <a:pt x="2481" y="1506"/>
                  </a:cubicBezTo>
                  <a:cubicBezTo>
                    <a:pt x="2490" y="1396"/>
                    <a:pt x="2581" y="1319"/>
                    <a:pt x="2691" y="1319"/>
                  </a:cubicBezTo>
                  <a:lnTo>
                    <a:pt x="3915" y="1319"/>
                  </a:lnTo>
                  <a:cubicBezTo>
                    <a:pt x="4153" y="1314"/>
                    <a:pt x="4340" y="1118"/>
                    <a:pt x="4322" y="880"/>
                  </a:cubicBezTo>
                  <a:cubicBezTo>
                    <a:pt x="4308" y="661"/>
                    <a:pt x="4121" y="496"/>
                    <a:pt x="3906" y="496"/>
                  </a:cubicBezTo>
                  <a:lnTo>
                    <a:pt x="3660" y="496"/>
                  </a:lnTo>
                  <a:cubicBezTo>
                    <a:pt x="3609" y="496"/>
                    <a:pt x="3559" y="483"/>
                    <a:pt x="3522" y="446"/>
                  </a:cubicBezTo>
                  <a:cubicBezTo>
                    <a:pt x="3518" y="446"/>
                    <a:pt x="3509" y="442"/>
                    <a:pt x="3504" y="432"/>
                  </a:cubicBezTo>
                  <a:cubicBezTo>
                    <a:pt x="3431" y="364"/>
                    <a:pt x="3244" y="186"/>
                    <a:pt x="2951" y="85"/>
                  </a:cubicBezTo>
                  <a:cubicBezTo>
                    <a:pt x="2778" y="25"/>
                    <a:pt x="2617" y="0"/>
                    <a:pt x="2469" y="0"/>
                  </a:cubicBezTo>
                  <a:close/>
                </a:path>
              </a:pathLst>
            </a:custGeom>
            <a:solidFill>
              <a:srgbClr val="FED2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1" name="Google Shape;891;p26"/>
          <p:cNvGrpSpPr/>
          <p:nvPr/>
        </p:nvGrpSpPr>
        <p:grpSpPr>
          <a:xfrm>
            <a:off x="588014" y="4216813"/>
            <a:ext cx="387898" cy="385855"/>
            <a:chOff x="11951" y="4687167"/>
            <a:chExt cx="445245" cy="442901"/>
          </a:xfrm>
        </p:grpSpPr>
        <p:sp>
          <p:nvSpPr>
            <p:cNvPr id="892" name="Google Shape;892;p26"/>
            <p:cNvSpPr/>
            <p:nvPr/>
          </p:nvSpPr>
          <p:spPr>
            <a:xfrm>
              <a:off x="299361" y="4739250"/>
              <a:ext cx="157836" cy="103978"/>
            </a:xfrm>
            <a:custGeom>
              <a:rect b="b" l="l" r="r" t="t"/>
              <a:pathLst>
                <a:path extrusionOk="0" h="1641" w="2491">
                  <a:moveTo>
                    <a:pt x="1029" y="0"/>
                  </a:moveTo>
                  <a:lnTo>
                    <a:pt x="1" y="617"/>
                  </a:lnTo>
                  <a:lnTo>
                    <a:pt x="1" y="1435"/>
                  </a:lnTo>
                  <a:cubicBezTo>
                    <a:pt x="1" y="1549"/>
                    <a:pt x="92" y="1640"/>
                    <a:pt x="207" y="1640"/>
                  </a:cubicBezTo>
                  <a:lnTo>
                    <a:pt x="2271" y="1640"/>
                  </a:lnTo>
                  <a:cubicBezTo>
                    <a:pt x="2349" y="1640"/>
                    <a:pt x="2418" y="1599"/>
                    <a:pt x="2454" y="1531"/>
                  </a:cubicBezTo>
                  <a:cubicBezTo>
                    <a:pt x="2491" y="1467"/>
                    <a:pt x="2486" y="1385"/>
                    <a:pt x="2445" y="1321"/>
                  </a:cubicBezTo>
                  <a:lnTo>
                    <a:pt x="2111" y="818"/>
                  </a:lnTo>
                  <a:lnTo>
                    <a:pt x="2445" y="320"/>
                  </a:lnTo>
                  <a:cubicBezTo>
                    <a:pt x="2486" y="256"/>
                    <a:pt x="2491" y="174"/>
                    <a:pt x="2454" y="110"/>
                  </a:cubicBezTo>
                  <a:cubicBezTo>
                    <a:pt x="2418" y="41"/>
                    <a:pt x="2349" y="0"/>
                    <a:pt x="227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6"/>
            <p:cNvSpPr/>
            <p:nvPr/>
          </p:nvSpPr>
          <p:spPr>
            <a:xfrm>
              <a:off x="221552" y="4764721"/>
              <a:ext cx="26105" cy="130083"/>
            </a:xfrm>
            <a:custGeom>
              <a:rect b="b" l="l" r="r" t="t"/>
              <a:pathLst>
                <a:path extrusionOk="0" h="2053" w="412">
                  <a:moveTo>
                    <a:pt x="411" y="0"/>
                  </a:moveTo>
                  <a:lnTo>
                    <a:pt x="0" y="412"/>
                  </a:lnTo>
                  <a:lnTo>
                    <a:pt x="0" y="1850"/>
                  </a:lnTo>
                  <a:cubicBezTo>
                    <a:pt x="0" y="1962"/>
                    <a:pt x="88" y="2053"/>
                    <a:pt x="201" y="2053"/>
                  </a:cubicBezTo>
                  <a:cubicBezTo>
                    <a:pt x="208" y="2053"/>
                    <a:pt x="216" y="2052"/>
                    <a:pt x="224" y="2051"/>
                  </a:cubicBezTo>
                  <a:cubicBezTo>
                    <a:pt x="329" y="2042"/>
                    <a:pt x="411" y="1951"/>
                    <a:pt x="411" y="1846"/>
                  </a:cubicBezTo>
                  <a:lnTo>
                    <a:pt x="41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6"/>
            <p:cNvSpPr/>
            <p:nvPr/>
          </p:nvSpPr>
          <p:spPr>
            <a:xfrm>
              <a:off x="11951" y="4945619"/>
              <a:ext cx="444361" cy="184448"/>
            </a:xfrm>
            <a:custGeom>
              <a:rect b="b" l="l" r="r" t="t"/>
              <a:pathLst>
                <a:path extrusionOk="0" h="2911" w="7013">
                  <a:moveTo>
                    <a:pt x="2573" y="0"/>
                  </a:moveTo>
                  <a:lnTo>
                    <a:pt x="1851" y="334"/>
                  </a:lnTo>
                  <a:lnTo>
                    <a:pt x="56" y="2582"/>
                  </a:lnTo>
                  <a:cubicBezTo>
                    <a:pt x="10" y="2641"/>
                    <a:pt x="1" y="2723"/>
                    <a:pt x="33" y="2796"/>
                  </a:cubicBezTo>
                  <a:cubicBezTo>
                    <a:pt x="65" y="2865"/>
                    <a:pt x="138" y="2910"/>
                    <a:pt x="215" y="2910"/>
                  </a:cubicBezTo>
                  <a:lnTo>
                    <a:pt x="6798" y="2910"/>
                  </a:lnTo>
                  <a:cubicBezTo>
                    <a:pt x="6876" y="2910"/>
                    <a:pt x="6949" y="2865"/>
                    <a:pt x="6981" y="2796"/>
                  </a:cubicBezTo>
                  <a:cubicBezTo>
                    <a:pt x="7013" y="2723"/>
                    <a:pt x="7008" y="2641"/>
                    <a:pt x="6958" y="2582"/>
                  </a:cubicBezTo>
                  <a:lnTo>
                    <a:pt x="5163" y="334"/>
                  </a:lnTo>
                  <a:lnTo>
                    <a:pt x="444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6"/>
            <p:cNvSpPr/>
            <p:nvPr/>
          </p:nvSpPr>
          <p:spPr>
            <a:xfrm>
              <a:off x="129171" y="4843163"/>
              <a:ext cx="210237" cy="156632"/>
            </a:xfrm>
            <a:custGeom>
              <a:rect b="b" l="l" r="r" t="t"/>
              <a:pathLst>
                <a:path extrusionOk="0" h="2472" w="3318">
                  <a:moveTo>
                    <a:pt x="1659" y="0"/>
                  </a:moveTo>
                  <a:cubicBezTo>
                    <a:pt x="1595" y="0"/>
                    <a:pt x="1536" y="23"/>
                    <a:pt x="1499" y="73"/>
                  </a:cubicBezTo>
                  <a:lnTo>
                    <a:pt x="257" y="1636"/>
                  </a:lnTo>
                  <a:lnTo>
                    <a:pt x="1" y="1956"/>
                  </a:lnTo>
                  <a:lnTo>
                    <a:pt x="723" y="2440"/>
                  </a:lnTo>
                  <a:cubicBezTo>
                    <a:pt x="757" y="2461"/>
                    <a:pt x="796" y="2472"/>
                    <a:pt x="835" y="2472"/>
                  </a:cubicBezTo>
                  <a:cubicBezTo>
                    <a:pt x="887" y="2472"/>
                    <a:pt x="939" y="2452"/>
                    <a:pt x="978" y="2412"/>
                  </a:cubicBezTo>
                  <a:lnTo>
                    <a:pt x="1248" y="2147"/>
                  </a:lnTo>
                  <a:lnTo>
                    <a:pt x="1513" y="2412"/>
                  </a:lnTo>
                  <a:cubicBezTo>
                    <a:pt x="1549" y="2453"/>
                    <a:pt x="1604" y="2472"/>
                    <a:pt x="1659" y="2472"/>
                  </a:cubicBezTo>
                  <a:cubicBezTo>
                    <a:pt x="1709" y="2472"/>
                    <a:pt x="1764" y="2453"/>
                    <a:pt x="1801" y="2412"/>
                  </a:cubicBezTo>
                  <a:lnTo>
                    <a:pt x="2066" y="2147"/>
                  </a:lnTo>
                  <a:lnTo>
                    <a:pt x="2335" y="2412"/>
                  </a:lnTo>
                  <a:cubicBezTo>
                    <a:pt x="2372" y="2453"/>
                    <a:pt x="2427" y="2472"/>
                    <a:pt x="2477" y="2472"/>
                  </a:cubicBezTo>
                  <a:cubicBezTo>
                    <a:pt x="2518" y="2472"/>
                    <a:pt x="2554" y="2458"/>
                    <a:pt x="2591" y="2440"/>
                  </a:cubicBezTo>
                  <a:lnTo>
                    <a:pt x="3317" y="1956"/>
                  </a:lnTo>
                  <a:lnTo>
                    <a:pt x="3057" y="1636"/>
                  </a:lnTo>
                  <a:lnTo>
                    <a:pt x="1819" y="73"/>
                  </a:lnTo>
                  <a:cubicBezTo>
                    <a:pt x="1782" y="23"/>
                    <a:pt x="1719" y="0"/>
                    <a:pt x="165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6"/>
            <p:cNvSpPr/>
            <p:nvPr/>
          </p:nvSpPr>
          <p:spPr>
            <a:xfrm>
              <a:off x="221552" y="4687167"/>
              <a:ext cx="156062" cy="103978"/>
            </a:xfrm>
            <a:custGeom>
              <a:rect b="b" l="l" r="r" t="t"/>
              <a:pathLst>
                <a:path extrusionOk="0" h="1641" w="2463">
                  <a:moveTo>
                    <a:pt x="206" y="0"/>
                  </a:moveTo>
                  <a:cubicBezTo>
                    <a:pt x="91" y="0"/>
                    <a:pt x="0" y="91"/>
                    <a:pt x="0" y="206"/>
                  </a:cubicBezTo>
                  <a:lnTo>
                    <a:pt x="0" y="1640"/>
                  </a:lnTo>
                  <a:lnTo>
                    <a:pt x="2257" y="1640"/>
                  </a:lnTo>
                  <a:cubicBezTo>
                    <a:pt x="2371" y="1640"/>
                    <a:pt x="2462" y="1549"/>
                    <a:pt x="2462" y="1439"/>
                  </a:cubicBezTo>
                  <a:lnTo>
                    <a:pt x="2462" y="206"/>
                  </a:lnTo>
                  <a:cubicBezTo>
                    <a:pt x="2462" y="91"/>
                    <a:pt x="2371" y="0"/>
                    <a:pt x="225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27"/>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902" name="Google Shape;902;p27"/>
          <p:cNvGrpSpPr/>
          <p:nvPr/>
        </p:nvGrpSpPr>
        <p:grpSpPr>
          <a:xfrm>
            <a:off x="709375" y="2391669"/>
            <a:ext cx="7725256" cy="2467742"/>
            <a:chOff x="709375" y="2391669"/>
            <a:chExt cx="7725256" cy="2467742"/>
          </a:xfrm>
        </p:grpSpPr>
        <p:sp>
          <p:nvSpPr>
            <p:cNvPr id="903" name="Google Shape;903;p27"/>
            <p:cNvSpPr/>
            <p:nvPr/>
          </p:nvSpPr>
          <p:spPr>
            <a:xfrm>
              <a:off x="709375" y="4539687"/>
              <a:ext cx="7725256" cy="319724"/>
            </a:xfrm>
            <a:custGeom>
              <a:rect b="b" l="l" r="r" t="t"/>
              <a:pathLst>
                <a:path extrusionOk="0" h="1070" w="38324">
                  <a:moveTo>
                    <a:pt x="19164" y="0"/>
                  </a:moveTo>
                  <a:cubicBezTo>
                    <a:pt x="8580" y="0"/>
                    <a:pt x="1" y="238"/>
                    <a:pt x="1" y="535"/>
                  </a:cubicBezTo>
                  <a:cubicBezTo>
                    <a:pt x="1" y="827"/>
                    <a:pt x="8580" y="1069"/>
                    <a:pt x="19164" y="1069"/>
                  </a:cubicBezTo>
                  <a:cubicBezTo>
                    <a:pt x="29744" y="1069"/>
                    <a:pt x="38323" y="827"/>
                    <a:pt x="38323" y="535"/>
                  </a:cubicBezTo>
                  <a:cubicBezTo>
                    <a:pt x="38323" y="238"/>
                    <a:pt x="29744" y="0"/>
                    <a:pt x="191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7"/>
            <p:cNvSpPr/>
            <p:nvPr/>
          </p:nvSpPr>
          <p:spPr>
            <a:xfrm>
              <a:off x="4411735" y="2391669"/>
              <a:ext cx="1805686" cy="1215147"/>
            </a:xfrm>
            <a:custGeom>
              <a:rect b="b" l="l" r="r" t="t"/>
              <a:pathLst>
                <a:path extrusionOk="0" fill="none" h="10379" w="15423">
                  <a:moveTo>
                    <a:pt x="15423" y="10379"/>
                  </a:moveTo>
                  <a:lnTo>
                    <a:pt x="1" y="10379"/>
                  </a:lnTo>
                  <a:lnTo>
                    <a:pt x="1" y="0"/>
                  </a:lnTo>
                  <a:lnTo>
                    <a:pt x="15423" y="0"/>
                  </a:lnTo>
                  <a:close/>
                </a:path>
              </a:pathLst>
            </a:custGeom>
            <a:solidFill>
              <a:schemeClr val="accent4"/>
            </a:solidFill>
            <a:ln cap="flat" cmpd="sng" w="9525">
              <a:solidFill>
                <a:schemeClr val="accent4"/>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7"/>
            <p:cNvSpPr/>
            <p:nvPr/>
          </p:nvSpPr>
          <p:spPr>
            <a:xfrm>
              <a:off x="4481279" y="2462267"/>
              <a:ext cx="1666715" cy="1074537"/>
            </a:xfrm>
            <a:custGeom>
              <a:rect b="b" l="l" r="r" t="t"/>
              <a:pathLst>
                <a:path extrusionOk="0" h="9178" w="14236">
                  <a:moveTo>
                    <a:pt x="1" y="0"/>
                  </a:moveTo>
                  <a:lnTo>
                    <a:pt x="1" y="9178"/>
                  </a:lnTo>
                  <a:lnTo>
                    <a:pt x="14235" y="9178"/>
                  </a:lnTo>
                  <a:lnTo>
                    <a:pt x="1423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27"/>
            <p:cNvSpPr/>
            <p:nvPr/>
          </p:nvSpPr>
          <p:spPr>
            <a:xfrm>
              <a:off x="5697019" y="2764450"/>
              <a:ext cx="279815" cy="117"/>
            </a:xfrm>
            <a:custGeom>
              <a:rect b="b" l="l" r="r" t="t"/>
              <a:pathLst>
                <a:path extrusionOk="0" fill="none" h="1" w="2390">
                  <a:moveTo>
                    <a:pt x="0" y="0"/>
                  </a:moveTo>
                  <a:lnTo>
                    <a:pt x="2389"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7"/>
            <p:cNvSpPr/>
            <p:nvPr/>
          </p:nvSpPr>
          <p:spPr>
            <a:xfrm>
              <a:off x="5697019" y="2787983"/>
              <a:ext cx="119887" cy="117"/>
            </a:xfrm>
            <a:custGeom>
              <a:rect b="b" l="l" r="r" t="t"/>
              <a:pathLst>
                <a:path extrusionOk="0" fill="none" h="1" w="1024">
                  <a:moveTo>
                    <a:pt x="0" y="0"/>
                  </a:moveTo>
                  <a:lnTo>
                    <a:pt x="1023"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27"/>
            <p:cNvSpPr/>
            <p:nvPr/>
          </p:nvSpPr>
          <p:spPr>
            <a:xfrm>
              <a:off x="5843484" y="2787983"/>
              <a:ext cx="133351" cy="117"/>
            </a:xfrm>
            <a:custGeom>
              <a:rect b="b" l="l" r="r" t="t"/>
              <a:pathLst>
                <a:path extrusionOk="0" fill="none" h="1" w="1139">
                  <a:moveTo>
                    <a:pt x="1" y="0"/>
                  </a:moveTo>
                  <a:lnTo>
                    <a:pt x="1138"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7"/>
            <p:cNvSpPr/>
            <p:nvPr/>
          </p:nvSpPr>
          <p:spPr>
            <a:xfrm>
              <a:off x="5697019" y="2811516"/>
              <a:ext cx="218232" cy="117"/>
            </a:xfrm>
            <a:custGeom>
              <a:rect b="b" l="l" r="r" t="t"/>
              <a:pathLst>
                <a:path extrusionOk="0" fill="none" h="1" w="1864">
                  <a:moveTo>
                    <a:pt x="0" y="0"/>
                  </a:moveTo>
                  <a:lnTo>
                    <a:pt x="1864"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7"/>
            <p:cNvSpPr/>
            <p:nvPr/>
          </p:nvSpPr>
          <p:spPr>
            <a:xfrm>
              <a:off x="5697019" y="2858581"/>
              <a:ext cx="279815" cy="117"/>
            </a:xfrm>
            <a:custGeom>
              <a:rect b="b" l="l" r="r" t="t"/>
              <a:pathLst>
                <a:path extrusionOk="0" fill="none" h="1" w="2390">
                  <a:moveTo>
                    <a:pt x="0" y="0"/>
                  </a:moveTo>
                  <a:lnTo>
                    <a:pt x="2389"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7"/>
            <p:cNvSpPr/>
            <p:nvPr/>
          </p:nvSpPr>
          <p:spPr>
            <a:xfrm>
              <a:off x="5697019" y="2882114"/>
              <a:ext cx="163674" cy="117"/>
            </a:xfrm>
            <a:custGeom>
              <a:rect b="b" l="l" r="r" t="t"/>
              <a:pathLst>
                <a:path extrusionOk="0" fill="none" h="1" w="1398">
                  <a:moveTo>
                    <a:pt x="0" y="0"/>
                  </a:moveTo>
                  <a:lnTo>
                    <a:pt x="1398"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7"/>
            <p:cNvSpPr/>
            <p:nvPr/>
          </p:nvSpPr>
          <p:spPr>
            <a:xfrm>
              <a:off x="5884110" y="2882114"/>
              <a:ext cx="92725" cy="117"/>
            </a:xfrm>
            <a:custGeom>
              <a:rect b="b" l="l" r="r" t="t"/>
              <a:pathLst>
                <a:path extrusionOk="0" fill="none" h="1" w="792">
                  <a:moveTo>
                    <a:pt x="1" y="0"/>
                  </a:moveTo>
                  <a:lnTo>
                    <a:pt x="791"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7"/>
            <p:cNvSpPr/>
            <p:nvPr/>
          </p:nvSpPr>
          <p:spPr>
            <a:xfrm>
              <a:off x="5697019" y="2905647"/>
              <a:ext cx="181938" cy="117"/>
            </a:xfrm>
            <a:custGeom>
              <a:rect b="b" l="l" r="r" t="t"/>
              <a:pathLst>
                <a:path extrusionOk="0" fill="none" h="1" w="1554">
                  <a:moveTo>
                    <a:pt x="0" y="0"/>
                  </a:moveTo>
                  <a:lnTo>
                    <a:pt x="1553"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7"/>
            <p:cNvSpPr/>
            <p:nvPr/>
          </p:nvSpPr>
          <p:spPr>
            <a:xfrm>
              <a:off x="4693659" y="3260745"/>
              <a:ext cx="279815" cy="117"/>
            </a:xfrm>
            <a:custGeom>
              <a:rect b="b" l="l" r="r" t="t"/>
              <a:pathLst>
                <a:path extrusionOk="0" fill="none" h="1" w="2390">
                  <a:moveTo>
                    <a:pt x="0" y="1"/>
                  </a:moveTo>
                  <a:lnTo>
                    <a:pt x="2389" y="1"/>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7"/>
            <p:cNvSpPr/>
            <p:nvPr/>
          </p:nvSpPr>
          <p:spPr>
            <a:xfrm>
              <a:off x="4840124" y="3284277"/>
              <a:ext cx="133351" cy="117"/>
            </a:xfrm>
            <a:custGeom>
              <a:rect b="b" l="l" r="r" t="t"/>
              <a:pathLst>
                <a:path extrusionOk="0" fill="none" h="1" w="1139">
                  <a:moveTo>
                    <a:pt x="1" y="1"/>
                  </a:moveTo>
                  <a:lnTo>
                    <a:pt x="1138" y="1"/>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7"/>
            <p:cNvSpPr/>
            <p:nvPr/>
          </p:nvSpPr>
          <p:spPr>
            <a:xfrm>
              <a:off x="4693659" y="3308396"/>
              <a:ext cx="218232" cy="117"/>
            </a:xfrm>
            <a:custGeom>
              <a:rect b="b" l="l" r="r" t="t"/>
              <a:pathLst>
                <a:path extrusionOk="0" fill="none" h="1" w="1864">
                  <a:moveTo>
                    <a:pt x="0" y="0"/>
                  </a:moveTo>
                  <a:lnTo>
                    <a:pt x="1864"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7"/>
            <p:cNvSpPr/>
            <p:nvPr/>
          </p:nvSpPr>
          <p:spPr>
            <a:xfrm>
              <a:off x="5201661" y="3258052"/>
              <a:ext cx="279932" cy="117"/>
            </a:xfrm>
            <a:custGeom>
              <a:rect b="b" l="l" r="r" t="t"/>
              <a:pathLst>
                <a:path extrusionOk="0" fill="none" h="1" w="2391">
                  <a:moveTo>
                    <a:pt x="1" y="1"/>
                  </a:moveTo>
                  <a:lnTo>
                    <a:pt x="2390" y="1"/>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7"/>
            <p:cNvSpPr/>
            <p:nvPr/>
          </p:nvSpPr>
          <p:spPr>
            <a:xfrm>
              <a:off x="5201661" y="3281585"/>
              <a:ext cx="164377" cy="117"/>
            </a:xfrm>
            <a:custGeom>
              <a:rect b="b" l="l" r="r" t="t"/>
              <a:pathLst>
                <a:path extrusionOk="0" fill="none" h="1" w="1404">
                  <a:moveTo>
                    <a:pt x="1" y="1"/>
                  </a:moveTo>
                  <a:lnTo>
                    <a:pt x="1403" y="1"/>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7"/>
            <p:cNvSpPr/>
            <p:nvPr/>
          </p:nvSpPr>
          <p:spPr>
            <a:xfrm>
              <a:off x="5388869" y="3281585"/>
              <a:ext cx="92725" cy="117"/>
            </a:xfrm>
            <a:custGeom>
              <a:rect b="b" l="l" r="r" t="t"/>
              <a:pathLst>
                <a:path extrusionOk="0" fill="none" h="1" w="792">
                  <a:moveTo>
                    <a:pt x="1" y="1"/>
                  </a:moveTo>
                  <a:lnTo>
                    <a:pt x="791" y="1"/>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7"/>
            <p:cNvSpPr/>
            <p:nvPr/>
          </p:nvSpPr>
          <p:spPr>
            <a:xfrm>
              <a:off x="5201661" y="3305117"/>
              <a:ext cx="182056" cy="117"/>
            </a:xfrm>
            <a:custGeom>
              <a:rect b="b" l="l" r="r" t="t"/>
              <a:pathLst>
                <a:path extrusionOk="0" fill="none" h="1" w="1555">
                  <a:moveTo>
                    <a:pt x="1" y="1"/>
                  </a:moveTo>
                  <a:lnTo>
                    <a:pt x="1554" y="1"/>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7"/>
            <p:cNvSpPr/>
            <p:nvPr/>
          </p:nvSpPr>
          <p:spPr>
            <a:xfrm>
              <a:off x="4693659" y="2630161"/>
              <a:ext cx="1283169" cy="540898"/>
            </a:xfrm>
            <a:custGeom>
              <a:rect b="b" l="l" r="r" t="t"/>
              <a:pathLst>
                <a:path extrusionOk="0" fill="none" h="4620" w="10960">
                  <a:moveTo>
                    <a:pt x="0" y="1"/>
                  </a:moveTo>
                  <a:lnTo>
                    <a:pt x="0" y="4619"/>
                  </a:lnTo>
                  <a:lnTo>
                    <a:pt x="10959" y="4619"/>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7"/>
            <p:cNvSpPr/>
            <p:nvPr/>
          </p:nvSpPr>
          <p:spPr>
            <a:xfrm>
              <a:off x="4693659" y="2644562"/>
              <a:ext cx="1057444" cy="526498"/>
            </a:xfrm>
            <a:custGeom>
              <a:rect b="b" l="l" r="r" t="t"/>
              <a:pathLst>
                <a:path extrusionOk="0" fill="none" h="4497" w="9032">
                  <a:moveTo>
                    <a:pt x="0" y="4496"/>
                  </a:moveTo>
                  <a:lnTo>
                    <a:pt x="1366" y="3349"/>
                  </a:lnTo>
                  <a:lnTo>
                    <a:pt x="1704" y="3349"/>
                  </a:lnTo>
                  <a:lnTo>
                    <a:pt x="1983" y="3628"/>
                  </a:lnTo>
                  <a:lnTo>
                    <a:pt x="2782" y="2450"/>
                  </a:lnTo>
                  <a:lnTo>
                    <a:pt x="3065" y="2568"/>
                  </a:lnTo>
                  <a:lnTo>
                    <a:pt x="4262" y="1239"/>
                  </a:lnTo>
                  <a:lnTo>
                    <a:pt x="5477" y="1563"/>
                  </a:lnTo>
                  <a:lnTo>
                    <a:pt x="6112" y="1467"/>
                  </a:lnTo>
                  <a:lnTo>
                    <a:pt x="6843" y="2244"/>
                  </a:lnTo>
                  <a:lnTo>
                    <a:pt x="9031" y="1"/>
                  </a:lnTo>
                </a:path>
              </a:pathLst>
            </a:custGeom>
            <a:noFill/>
            <a:ln cap="flat" cmpd="sng" w="9525">
              <a:solidFill>
                <a:schemeClr val="accent5"/>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7"/>
            <p:cNvSpPr/>
            <p:nvPr/>
          </p:nvSpPr>
          <p:spPr>
            <a:xfrm>
              <a:off x="5704512" y="2630161"/>
              <a:ext cx="60997" cy="61114"/>
            </a:xfrm>
            <a:custGeom>
              <a:rect b="b" l="l" r="r" t="t"/>
              <a:pathLst>
                <a:path extrusionOk="0" h="522" w="521">
                  <a:moveTo>
                    <a:pt x="521" y="1"/>
                  </a:moveTo>
                  <a:lnTo>
                    <a:pt x="155" y="5"/>
                  </a:lnTo>
                  <a:lnTo>
                    <a:pt x="0" y="161"/>
                  </a:lnTo>
                  <a:lnTo>
                    <a:pt x="365" y="156"/>
                  </a:lnTo>
                  <a:lnTo>
                    <a:pt x="370" y="521"/>
                  </a:lnTo>
                  <a:lnTo>
                    <a:pt x="521" y="366"/>
                  </a:lnTo>
                  <a:lnTo>
                    <a:pt x="52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7"/>
            <p:cNvSpPr/>
            <p:nvPr/>
          </p:nvSpPr>
          <p:spPr>
            <a:xfrm>
              <a:off x="4699513" y="2873567"/>
              <a:ext cx="1036604" cy="296323"/>
            </a:xfrm>
            <a:custGeom>
              <a:rect b="b" l="l" r="r" t="t"/>
              <a:pathLst>
                <a:path extrusionOk="0" fill="none" h="2531" w="8854">
                  <a:moveTo>
                    <a:pt x="0" y="2531"/>
                  </a:moveTo>
                  <a:lnTo>
                    <a:pt x="1608" y="864"/>
                  </a:lnTo>
                  <a:lnTo>
                    <a:pt x="2769" y="1453"/>
                  </a:lnTo>
                  <a:lnTo>
                    <a:pt x="3454" y="731"/>
                  </a:lnTo>
                  <a:lnTo>
                    <a:pt x="4212" y="644"/>
                  </a:lnTo>
                  <a:lnTo>
                    <a:pt x="4989" y="0"/>
                  </a:lnTo>
                  <a:lnTo>
                    <a:pt x="6282" y="1307"/>
                  </a:lnTo>
                  <a:lnTo>
                    <a:pt x="7693" y="73"/>
                  </a:lnTo>
                  <a:lnTo>
                    <a:pt x="8854" y="1325"/>
                  </a:lnTo>
                </a:path>
              </a:pathLst>
            </a:custGeom>
            <a:noFill/>
            <a:ln cap="flat" cmpd="sng" w="9525">
              <a:solidFill>
                <a:schemeClr val="accent2"/>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7"/>
            <p:cNvSpPr/>
            <p:nvPr/>
          </p:nvSpPr>
          <p:spPr>
            <a:xfrm>
              <a:off x="5696576" y="2984473"/>
              <a:ext cx="61700" cy="61583"/>
            </a:xfrm>
            <a:custGeom>
              <a:rect b="b" l="l" r="r" t="t"/>
              <a:pathLst>
                <a:path extrusionOk="0" h="526" w="527">
                  <a:moveTo>
                    <a:pt x="380" y="1"/>
                  </a:moveTo>
                  <a:lnTo>
                    <a:pt x="366" y="366"/>
                  </a:lnTo>
                  <a:lnTo>
                    <a:pt x="1" y="352"/>
                  </a:lnTo>
                  <a:lnTo>
                    <a:pt x="151" y="512"/>
                  </a:lnTo>
                  <a:lnTo>
                    <a:pt x="512" y="526"/>
                  </a:lnTo>
                  <a:lnTo>
                    <a:pt x="526" y="160"/>
                  </a:lnTo>
                  <a:lnTo>
                    <a:pt x="38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7"/>
            <p:cNvSpPr/>
            <p:nvPr/>
          </p:nvSpPr>
          <p:spPr>
            <a:xfrm>
              <a:off x="6328872" y="2606214"/>
              <a:ext cx="457422" cy="467373"/>
            </a:xfrm>
            <a:custGeom>
              <a:rect b="b" l="l" r="r" t="t"/>
              <a:pathLst>
                <a:path extrusionOk="0" h="3992" w="3907">
                  <a:moveTo>
                    <a:pt x="1507" y="0"/>
                  </a:moveTo>
                  <a:cubicBezTo>
                    <a:pt x="1285" y="0"/>
                    <a:pt x="1039" y="69"/>
                    <a:pt x="768" y="231"/>
                  </a:cubicBezTo>
                  <a:cubicBezTo>
                    <a:pt x="0" y="687"/>
                    <a:pt x="338" y="2300"/>
                    <a:pt x="846" y="3424"/>
                  </a:cubicBezTo>
                  <a:cubicBezTo>
                    <a:pt x="1029" y="3832"/>
                    <a:pt x="1407" y="3992"/>
                    <a:pt x="1832" y="3992"/>
                  </a:cubicBezTo>
                  <a:cubicBezTo>
                    <a:pt x="2570" y="3992"/>
                    <a:pt x="3449" y="3509"/>
                    <a:pt x="3687" y="3013"/>
                  </a:cubicBezTo>
                  <a:cubicBezTo>
                    <a:pt x="3906" y="2551"/>
                    <a:pt x="3500" y="2474"/>
                    <a:pt x="3340" y="2213"/>
                  </a:cubicBezTo>
                  <a:cubicBezTo>
                    <a:pt x="3209" y="1994"/>
                    <a:pt x="2701" y="0"/>
                    <a:pt x="15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7"/>
            <p:cNvSpPr/>
            <p:nvPr/>
          </p:nvSpPr>
          <p:spPr>
            <a:xfrm>
              <a:off x="6279114" y="3391809"/>
              <a:ext cx="512448" cy="1268769"/>
            </a:xfrm>
            <a:custGeom>
              <a:rect b="b" l="l" r="r" t="t"/>
              <a:pathLst>
                <a:path extrusionOk="0" h="10837" w="4377">
                  <a:moveTo>
                    <a:pt x="3090" y="1"/>
                  </a:moveTo>
                  <a:cubicBezTo>
                    <a:pt x="2743" y="1"/>
                    <a:pt x="2379" y="199"/>
                    <a:pt x="2170" y="624"/>
                  </a:cubicBezTo>
                  <a:cubicBezTo>
                    <a:pt x="1549" y="1880"/>
                    <a:pt x="992" y="4713"/>
                    <a:pt x="891" y="5023"/>
                  </a:cubicBezTo>
                  <a:cubicBezTo>
                    <a:pt x="791" y="5339"/>
                    <a:pt x="791" y="10163"/>
                    <a:pt x="759" y="10236"/>
                  </a:cubicBezTo>
                  <a:cubicBezTo>
                    <a:pt x="745" y="10277"/>
                    <a:pt x="512" y="10405"/>
                    <a:pt x="316" y="10537"/>
                  </a:cubicBezTo>
                  <a:cubicBezTo>
                    <a:pt x="147" y="10647"/>
                    <a:pt x="1" y="10756"/>
                    <a:pt x="23" y="10807"/>
                  </a:cubicBezTo>
                  <a:cubicBezTo>
                    <a:pt x="33" y="10828"/>
                    <a:pt x="95" y="10836"/>
                    <a:pt x="189" y="10836"/>
                  </a:cubicBezTo>
                  <a:cubicBezTo>
                    <a:pt x="613" y="10836"/>
                    <a:pt x="1699" y="10658"/>
                    <a:pt x="1755" y="10587"/>
                  </a:cubicBezTo>
                  <a:cubicBezTo>
                    <a:pt x="1800" y="10528"/>
                    <a:pt x="1755" y="10382"/>
                    <a:pt x="1736" y="10259"/>
                  </a:cubicBezTo>
                  <a:cubicBezTo>
                    <a:pt x="1727" y="10204"/>
                    <a:pt x="1723" y="10153"/>
                    <a:pt x="1741" y="10117"/>
                  </a:cubicBezTo>
                  <a:cubicBezTo>
                    <a:pt x="2892" y="7522"/>
                    <a:pt x="2189" y="5919"/>
                    <a:pt x="2271" y="5649"/>
                  </a:cubicBezTo>
                  <a:cubicBezTo>
                    <a:pt x="2349" y="5380"/>
                    <a:pt x="4377" y="2529"/>
                    <a:pt x="3943" y="693"/>
                  </a:cubicBezTo>
                  <a:cubicBezTo>
                    <a:pt x="3837" y="244"/>
                    <a:pt x="3475" y="1"/>
                    <a:pt x="3090"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7"/>
            <p:cNvSpPr/>
            <p:nvPr/>
          </p:nvSpPr>
          <p:spPr>
            <a:xfrm>
              <a:off x="6279114" y="4592797"/>
              <a:ext cx="210857" cy="67788"/>
            </a:xfrm>
            <a:custGeom>
              <a:rect b="b" l="l" r="r" t="t"/>
              <a:pathLst>
                <a:path extrusionOk="0" h="579" w="1801">
                  <a:moveTo>
                    <a:pt x="1736" y="1"/>
                  </a:moveTo>
                  <a:cubicBezTo>
                    <a:pt x="1501" y="154"/>
                    <a:pt x="726" y="386"/>
                    <a:pt x="433" y="386"/>
                  </a:cubicBezTo>
                  <a:cubicBezTo>
                    <a:pt x="368" y="386"/>
                    <a:pt x="326" y="374"/>
                    <a:pt x="320" y="348"/>
                  </a:cubicBezTo>
                  <a:cubicBezTo>
                    <a:pt x="311" y="325"/>
                    <a:pt x="311" y="302"/>
                    <a:pt x="316" y="279"/>
                  </a:cubicBezTo>
                  <a:lnTo>
                    <a:pt x="316" y="279"/>
                  </a:lnTo>
                  <a:cubicBezTo>
                    <a:pt x="147" y="389"/>
                    <a:pt x="1" y="498"/>
                    <a:pt x="23" y="549"/>
                  </a:cubicBezTo>
                  <a:cubicBezTo>
                    <a:pt x="33" y="570"/>
                    <a:pt x="95" y="578"/>
                    <a:pt x="189" y="578"/>
                  </a:cubicBezTo>
                  <a:cubicBezTo>
                    <a:pt x="613" y="578"/>
                    <a:pt x="1699" y="400"/>
                    <a:pt x="1755" y="329"/>
                  </a:cubicBezTo>
                  <a:cubicBezTo>
                    <a:pt x="1800" y="270"/>
                    <a:pt x="1755" y="124"/>
                    <a:pt x="1736" y="1"/>
                  </a:cubicBezTo>
                  <a:close/>
                </a:path>
              </a:pathLst>
            </a:custGeom>
            <a:solidFill>
              <a:srgbClr val="574A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7"/>
            <p:cNvSpPr/>
            <p:nvPr/>
          </p:nvSpPr>
          <p:spPr>
            <a:xfrm>
              <a:off x="6590425" y="3432318"/>
              <a:ext cx="434943" cy="1228143"/>
            </a:xfrm>
            <a:custGeom>
              <a:rect b="b" l="l" r="r" t="t"/>
              <a:pathLst>
                <a:path extrusionOk="0" h="10490" w="3715">
                  <a:moveTo>
                    <a:pt x="1181" y="1"/>
                  </a:moveTo>
                  <a:cubicBezTo>
                    <a:pt x="753" y="1"/>
                    <a:pt x="319" y="318"/>
                    <a:pt x="224" y="904"/>
                  </a:cubicBezTo>
                  <a:cubicBezTo>
                    <a:pt x="0" y="2288"/>
                    <a:pt x="1060" y="4874"/>
                    <a:pt x="1060" y="5203"/>
                  </a:cubicBezTo>
                  <a:cubicBezTo>
                    <a:pt x="1056" y="5532"/>
                    <a:pt x="2339" y="9803"/>
                    <a:pt x="2335" y="9881"/>
                  </a:cubicBezTo>
                  <a:cubicBezTo>
                    <a:pt x="2335" y="9881"/>
                    <a:pt x="2120" y="10018"/>
                    <a:pt x="1933" y="10164"/>
                  </a:cubicBezTo>
                  <a:cubicBezTo>
                    <a:pt x="1764" y="10292"/>
                    <a:pt x="1608" y="10429"/>
                    <a:pt x="1649" y="10470"/>
                  </a:cubicBezTo>
                  <a:cubicBezTo>
                    <a:pt x="1661" y="10483"/>
                    <a:pt x="1702" y="10489"/>
                    <a:pt x="1763" y="10489"/>
                  </a:cubicBezTo>
                  <a:cubicBezTo>
                    <a:pt x="2137" y="10489"/>
                    <a:pt x="3285" y="10263"/>
                    <a:pt x="3317" y="10173"/>
                  </a:cubicBezTo>
                  <a:cubicBezTo>
                    <a:pt x="3344" y="10104"/>
                    <a:pt x="3294" y="9981"/>
                    <a:pt x="3262" y="9844"/>
                  </a:cubicBezTo>
                  <a:cubicBezTo>
                    <a:pt x="3248" y="9771"/>
                    <a:pt x="3239" y="9698"/>
                    <a:pt x="3248" y="9629"/>
                  </a:cubicBezTo>
                  <a:cubicBezTo>
                    <a:pt x="3714" y="6829"/>
                    <a:pt x="2508" y="5052"/>
                    <a:pt x="2508" y="4773"/>
                  </a:cubicBezTo>
                  <a:cubicBezTo>
                    <a:pt x="2504" y="4490"/>
                    <a:pt x="2892" y="2078"/>
                    <a:pt x="1937" y="452"/>
                  </a:cubicBezTo>
                  <a:cubicBezTo>
                    <a:pt x="1758" y="146"/>
                    <a:pt x="1471" y="1"/>
                    <a:pt x="1181"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27"/>
            <p:cNvSpPr/>
            <p:nvPr/>
          </p:nvSpPr>
          <p:spPr>
            <a:xfrm>
              <a:off x="6702487" y="4584836"/>
              <a:ext cx="203364" cy="75632"/>
            </a:xfrm>
            <a:custGeom>
              <a:rect b="b" l="l" r="r" t="t"/>
              <a:pathLst>
                <a:path extrusionOk="0" h="646" w="1737">
                  <a:moveTo>
                    <a:pt x="1654" y="0"/>
                  </a:moveTo>
                  <a:cubicBezTo>
                    <a:pt x="1474" y="111"/>
                    <a:pt x="688" y="432"/>
                    <a:pt x="414" y="432"/>
                  </a:cubicBezTo>
                  <a:cubicBezTo>
                    <a:pt x="361" y="432"/>
                    <a:pt x="327" y="420"/>
                    <a:pt x="320" y="393"/>
                  </a:cubicBezTo>
                  <a:cubicBezTo>
                    <a:pt x="315" y="370"/>
                    <a:pt x="315" y="343"/>
                    <a:pt x="325" y="320"/>
                  </a:cubicBezTo>
                  <a:lnTo>
                    <a:pt x="325" y="320"/>
                  </a:lnTo>
                  <a:cubicBezTo>
                    <a:pt x="156" y="448"/>
                    <a:pt x="0" y="585"/>
                    <a:pt x="41" y="626"/>
                  </a:cubicBezTo>
                  <a:cubicBezTo>
                    <a:pt x="53" y="639"/>
                    <a:pt x="94" y="645"/>
                    <a:pt x="155" y="645"/>
                  </a:cubicBezTo>
                  <a:cubicBezTo>
                    <a:pt x="529" y="645"/>
                    <a:pt x="1677" y="419"/>
                    <a:pt x="1709" y="329"/>
                  </a:cubicBezTo>
                  <a:cubicBezTo>
                    <a:pt x="1736" y="260"/>
                    <a:pt x="1686" y="137"/>
                    <a:pt x="1654" y="0"/>
                  </a:cubicBezTo>
                  <a:close/>
                </a:path>
              </a:pathLst>
            </a:custGeom>
            <a:solidFill>
              <a:srgbClr val="574A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7"/>
            <p:cNvSpPr/>
            <p:nvPr/>
          </p:nvSpPr>
          <p:spPr>
            <a:xfrm>
              <a:off x="6357791" y="3349895"/>
              <a:ext cx="625779" cy="929595"/>
            </a:xfrm>
            <a:custGeom>
              <a:rect b="b" l="l" r="r" t="t"/>
              <a:pathLst>
                <a:path extrusionOk="0" h="7940" w="5345">
                  <a:moveTo>
                    <a:pt x="3760" y="0"/>
                  </a:moveTo>
                  <a:cubicBezTo>
                    <a:pt x="3760" y="0"/>
                    <a:pt x="1630" y="365"/>
                    <a:pt x="960" y="365"/>
                  </a:cubicBezTo>
                  <a:cubicBezTo>
                    <a:pt x="919" y="365"/>
                    <a:pt x="884" y="364"/>
                    <a:pt x="854" y="361"/>
                  </a:cubicBezTo>
                  <a:cubicBezTo>
                    <a:pt x="854" y="361"/>
                    <a:pt x="105" y="4322"/>
                    <a:pt x="55" y="5144"/>
                  </a:cubicBezTo>
                  <a:cubicBezTo>
                    <a:pt x="0" y="5962"/>
                    <a:pt x="41" y="7693"/>
                    <a:pt x="41" y="7693"/>
                  </a:cubicBezTo>
                  <a:cubicBezTo>
                    <a:pt x="41" y="7693"/>
                    <a:pt x="1178" y="7940"/>
                    <a:pt x="2454" y="7940"/>
                  </a:cubicBezTo>
                  <a:cubicBezTo>
                    <a:pt x="2788" y="7940"/>
                    <a:pt x="3132" y="7923"/>
                    <a:pt x="3467" y="7880"/>
                  </a:cubicBezTo>
                  <a:lnTo>
                    <a:pt x="3554" y="5391"/>
                  </a:lnTo>
                  <a:cubicBezTo>
                    <a:pt x="3554" y="5391"/>
                    <a:pt x="4116" y="6967"/>
                    <a:pt x="4363" y="7707"/>
                  </a:cubicBezTo>
                  <a:cubicBezTo>
                    <a:pt x="4724" y="7606"/>
                    <a:pt x="5057" y="7469"/>
                    <a:pt x="5345" y="7282"/>
                  </a:cubicBezTo>
                  <a:cubicBezTo>
                    <a:pt x="5345" y="7282"/>
                    <a:pt x="4664" y="3719"/>
                    <a:pt x="4746" y="3559"/>
                  </a:cubicBezTo>
                  <a:cubicBezTo>
                    <a:pt x="4824" y="3399"/>
                    <a:pt x="5039" y="1672"/>
                    <a:pt x="37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7"/>
            <p:cNvSpPr/>
            <p:nvPr/>
          </p:nvSpPr>
          <p:spPr>
            <a:xfrm>
              <a:off x="5932211" y="2929818"/>
              <a:ext cx="646970" cy="352286"/>
            </a:xfrm>
            <a:custGeom>
              <a:rect b="b" l="l" r="r" t="t"/>
              <a:pathLst>
                <a:path extrusionOk="0" h="3009" w="5526">
                  <a:moveTo>
                    <a:pt x="4775" y="1"/>
                  </a:moveTo>
                  <a:cubicBezTo>
                    <a:pt x="4757" y="1"/>
                    <a:pt x="4740" y="1"/>
                    <a:pt x="4722" y="2"/>
                  </a:cubicBezTo>
                  <a:cubicBezTo>
                    <a:pt x="4074" y="34"/>
                    <a:pt x="2817" y="1400"/>
                    <a:pt x="2575" y="1519"/>
                  </a:cubicBezTo>
                  <a:cubicBezTo>
                    <a:pt x="2329" y="1637"/>
                    <a:pt x="419" y="2140"/>
                    <a:pt x="209" y="2355"/>
                  </a:cubicBezTo>
                  <a:cubicBezTo>
                    <a:pt x="1" y="2567"/>
                    <a:pt x="70" y="3008"/>
                    <a:pt x="440" y="3008"/>
                  </a:cubicBezTo>
                  <a:cubicBezTo>
                    <a:pt x="443" y="3008"/>
                    <a:pt x="447" y="3008"/>
                    <a:pt x="451" y="3008"/>
                  </a:cubicBezTo>
                  <a:cubicBezTo>
                    <a:pt x="785" y="2999"/>
                    <a:pt x="2776" y="2606"/>
                    <a:pt x="2941" y="2560"/>
                  </a:cubicBezTo>
                  <a:cubicBezTo>
                    <a:pt x="3105" y="2515"/>
                    <a:pt x="4814" y="1468"/>
                    <a:pt x="5202" y="939"/>
                  </a:cubicBezTo>
                  <a:cubicBezTo>
                    <a:pt x="5526" y="500"/>
                    <a:pt x="5333" y="1"/>
                    <a:pt x="4775"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27"/>
            <p:cNvSpPr/>
            <p:nvPr/>
          </p:nvSpPr>
          <p:spPr>
            <a:xfrm>
              <a:off x="5819483" y="3185634"/>
              <a:ext cx="118834" cy="164143"/>
            </a:xfrm>
            <a:custGeom>
              <a:rect b="b" l="l" r="r" t="t"/>
              <a:pathLst>
                <a:path extrusionOk="0" h="1402" w="1015">
                  <a:moveTo>
                    <a:pt x="854" y="1"/>
                  </a:moveTo>
                  <a:cubicBezTo>
                    <a:pt x="854" y="1"/>
                    <a:pt x="411" y="179"/>
                    <a:pt x="265" y="362"/>
                  </a:cubicBezTo>
                  <a:cubicBezTo>
                    <a:pt x="124" y="544"/>
                    <a:pt x="0" y="782"/>
                    <a:pt x="0" y="987"/>
                  </a:cubicBezTo>
                  <a:cubicBezTo>
                    <a:pt x="0" y="1038"/>
                    <a:pt x="32" y="1106"/>
                    <a:pt x="78" y="1175"/>
                  </a:cubicBezTo>
                  <a:cubicBezTo>
                    <a:pt x="82" y="1179"/>
                    <a:pt x="87" y="1184"/>
                    <a:pt x="92" y="1188"/>
                  </a:cubicBezTo>
                  <a:cubicBezTo>
                    <a:pt x="114" y="1225"/>
                    <a:pt x="142" y="1257"/>
                    <a:pt x="165" y="1284"/>
                  </a:cubicBezTo>
                  <a:lnTo>
                    <a:pt x="169" y="1284"/>
                  </a:lnTo>
                  <a:cubicBezTo>
                    <a:pt x="169" y="1289"/>
                    <a:pt x="174" y="1289"/>
                    <a:pt x="174" y="1293"/>
                  </a:cubicBezTo>
                  <a:cubicBezTo>
                    <a:pt x="201" y="1321"/>
                    <a:pt x="229" y="1348"/>
                    <a:pt x="251" y="1367"/>
                  </a:cubicBezTo>
                  <a:cubicBezTo>
                    <a:pt x="256" y="1367"/>
                    <a:pt x="261" y="1371"/>
                    <a:pt x="261" y="1371"/>
                  </a:cubicBezTo>
                  <a:cubicBezTo>
                    <a:pt x="288" y="1392"/>
                    <a:pt x="313" y="1402"/>
                    <a:pt x="329" y="1402"/>
                  </a:cubicBezTo>
                  <a:cubicBezTo>
                    <a:pt x="335" y="1402"/>
                    <a:pt x="339" y="1401"/>
                    <a:pt x="343" y="1398"/>
                  </a:cubicBezTo>
                  <a:cubicBezTo>
                    <a:pt x="399" y="1359"/>
                    <a:pt x="319" y="975"/>
                    <a:pt x="553" y="975"/>
                  </a:cubicBezTo>
                  <a:cubicBezTo>
                    <a:pt x="564" y="975"/>
                    <a:pt x="577" y="976"/>
                    <a:pt x="589" y="978"/>
                  </a:cubicBezTo>
                  <a:cubicBezTo>
                    <a:pt x="605" y="981"/>
                    <a:pt x="620" y="982"/>
                    <a:pt x="635" y="982"/>
                  </a:cubicBezTo>
                  <a:cubicBezTo>
                    <a:pt x="825" y="982"/>
                    <a:pt x="940" y="782"/>
                    <a:pt x="1012" y="782"/>
                  </a:cubicBezTo>
                  <a:cubicBezTo>
                    <a:pt x="1013" y="782"/>
                    <a:pt x="1014" y="782"/>
                    <a:pt x="1014" y="782"/>
                  </a:cubicBezTo>
                  <a:lnTo>
                    <a:pt x="854" y="1"/>
                  </a:ln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7"/>
            <p:cNvSpPr/>
            <p:nvPr/>
          </p:nvSpPr>
          <p:spPr>
            <a:xfrm>
              <a:off x="5847816" y="3300254"/>
              <a:ext cx="9483" cy="46011"/>
            </a:xfrm>
            <a:custGeom>
              <a:rect b="b" l="l" r="r" t="t"/>
              <a:pathLst>
                <a:path extrusionOk="0" h="393" w="81">
                  <a:moveTo>
                    <a:pt x="74" y="1"/>
                  </a:moveTo>
                  <a:cubicBezTo>
                    <a:pt x="71" y="1"/>
                    <a:pt x="69" y="2"/>
                    <a:pt x="69" y="4"/>
                  </a:cubicBezTo>
                  <a:cubicBezTo>
                    <a:pt x="19" y="123"/>
                    <a:pt x="0" y="260"/>
                    <a:pt x="14" y="388"/>
                  </a:cubicBezTo>
                  <a:cubicBezTo>
                    <a:pt x="14" y="388"/>
                    <a:pt x="19" y="392"/>
                    <a:pt x="19" y="392"/>
                  </a:cubicBezTo>
                  <a:cubicBezTo>
                    <a:pt x="32" y="264"/>
                    <a:pt x="55" y="136"/>
                    <a:pt x="78" y="8"/>
                  </a:cubicBezTo>
                  <a:cubicBezTo>
                    <a:pt x="81" y="3"/>
                    <a:pt x="77" y="1"/>
                    <a:pt x="74" y="1"/>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27"/>
            <p:cNvSpPr/>
            <p:nvPr/>
          </p:nvSpPr>
          <p:spPr>
            <a:xfrm>
              <a:off x="5837630" y="3290068"/>
              <a:ext cx="9483" cy="47065"/>
            </a:xfrm>
            <a:custGeom>
              <a:rect b="b" l="l" r="r" t="t"/>
              <a:pathLst>
                <a:path extrusionOk="0" h="402" w="81">
                  <a:moveTo>
                    <a:pt x="74" y="1"/>
                  </a:moveTo>
                  <a:cubicBezTo>
                    <a:pt x="71" y="1"/>
                    <a:pt x="69" y="2"/>
                    <a:pt x="69" y="4"/>
                  </a:cubicBezTo>
                  <a:cubicBezTo>
                    <a:pt x="19" y="123"/>
                    <a:pt x="0" y="264"/>
                    <a:pt x="10" y="392"/>
                  </a:cubicBezTo>
                  <a:lnTo>
                    <a:pt x="14" y="392"/>
                  </a:lnTo>
                  <a:cubicBezTo>
                    <a:pt x="14" y="397"/>
                    <a:pt x="19" y="397"/>
                    <a:pt x="19" y="401"/>
                  </a:cubicBezTo>
                  <a:cubicBezTo>
                    <a:pt x="32" y="269"/>
                    <a:pt x="55" y="141"/>
                    <a:pt x="78" y="9"/>
                  </a:cubicBezTo>
                  <a:cubicBezTo>
                    <a:pt x="81" y="3"/>
                    <a:pt x="77" y="1"/>
                    <a:pt x="74" y="1"/>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7"/>
            <p:cNvSpPr/>
            <p:nvPr/>
          </p:nvSpPr>
          <p:spPr>
            <a:xfrm>
              <a:off x="5827444" y="3279648"/>
              <a:ext cx="9483" cy="45192"/>
            </a:xfrm>
            <a:custGeom>
              <a:rect b="b" l="l" r="r" t="t"/>
              <a:pathLst>
                <a:path extrusionOk="0" h="386" w="81">
                  <a:moveTo>
                    <a:pt x="74" y="1"/>
                  </a:moveTo>
                  <a:cubicBezTo>
                    <a:pt x="72" y="1"/>
                    <a:pt x="69" y="2"/>
                    <a:pt x="69" y="6"/>
                  </a:cubicBezTo>
                  <a:cubicBezTo>
                    <a:pt x="19" y="116"/>
                    <a:pt x="1" y="248"/>
                    <a:pt x="10" y="372"/>
                  </a:cubicBezTo>
                  <a:cubicBezTo>
                    <a:pt x="14" y="376"/>
                    <a:pt x="19" y="381"/>
                    <a:pt x="24" y="385"/>
                  </a:cubicBezTo>
                  <a:cubicBezTo>
                    <a:pt x="33" y="257"/>
                    <a:pt x="56" y="134"/>
                    <a:pt x="78" y="6"/>
                  </a:cubicBezTo>
                  <a:cubicBezTo>
                    <a:pt x="81" y="4"/>
                    <a:pt x="78" y="1"/>
                    <a:pt x="74" y="1"/>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27"/>
            <p:cNvSpPr/>
            <p:nvPr/>
          </p:nvSpPr>
          <p:spPr>
            <a:xfrm>
              <a:off x="5869241" y="3273911"/>
              <a:ext cx="66968" cy="59007"/>
            </a:xfrm>
            <a:custGeom>
              <a:rect b="b" l="l" r="r" t="t"/>
              <a:pathLst>
                <a:path extrusionOk="0" h="504" w="572">
                  <a:moveTo>
                    <a:pt x="571" y="0"/>
                  </a:moveTo>
                  <a:cubicBezTo>
                    <a:pt x="571" y="0"/>
                    <a:pt x="69" y="197"/>
                    <a:pt x="119" y="229"/>
                  </a:cubicBezTo>
                  <a:cubicBezTo>
                    <a:pt x="169" y="256"/>
                    <a:pt x="0" y="489"/>
                    <a:pt x="110" y="503"/>
                  </a:cubicBezTo>
                  <a:cubicBezTo>
                    <a:pt x="112" y="503"/>
                    <a:pt x="114" y="503"/>
                    <a:pt x="116" y="503"/>
                  </a:cubicBezTo>
                  <a:cubicBezTo>
                    <a:pt x="231" y="503"/>
                    <a:pt x="571" y="0"/>
                    <a:pt x="571"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7"/>
            <p:cNvSpPr/>
            <p:nvPr/>
          </p:nvSpPr>
          <p:spPr>
            <a:xfrm>
              <a:off x="5995668" y="2927243"/>
              <a:ext cx="601076" cy="373009"/>
            </a:xfrm>
            <a:custGeom>
              <a:rect b="b" l="l" r="r" t="t"/>
              <a:pathLst>
                <a:path extrusionOk="0" h="3186" w="5134">
                  <a:moveTo>
                    <a:pt x="4222" y="0"/>
                  </a:moveTo>
                  <a:cubicBezTo>
                    <a:pt x="4060" y="0"/>
                    <a:pt x="3879" y="50"/>
                    <a:pt x="3692" y="166"/>
                  </a:cubicBezTo>
                  <a:cubicBezTo>
                    <a:pt x="2833" y="696"/>
                    <a:pt x="2152" y="1344"/>
                    <a:pt x="1978" y="1422"/>
                  </a:cubicBezTo>
                  <a:cubicBezTo>
                    <a:pt x="1809" y="1500"/>
                    <a:pt x="0" y="1984"/>
                    <a:pt x="0" y="1984"/>
                  </a:cubicBezTo>
                  <a:cubicBezTo>
                    <a:pt x="0" y="1984"/>
                    <a:pt x="169" y="2811"/>
                    <a:pt x="503" y="3185"/>
                  </a:cubicBezTo>
                  <a:cubicBezTo>
                    <a:pt x="503" y="3185"/>
                    <a:pt x="2339" y="2747"/>
                    <a:pt x="2613" y="2587"/>
                  </a:cubicBezTo>
                  <a:cubicBezTo>
                    <a:pt x="2892" y="2427"/>
                    <a:pt x="4039" y="1742"/>
                    <a:pt x="4655" y="1120"/>
                  </a:cubicBezTo>
                  <a:cubicBezTo>
                    <a:pt x="5134" y="631"/>
                    <a:pt x="4800" y="0"/>
                    <a:pt x="422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27"/>
            <p:cNvSpPr/>
            <p:nvPr/>
          </p:nvSpPr>
          <p:spPr>
            <a:xfrm>
              <a:off x="6358844" y="2885329"/>
              <a:ext cx="482008" cy="577895"/>
            </a:xfrm>
            <a:custGeom>
              <a:rect b="b" l="l" r="r" t="t"/>
              <a:pathLst>
                <a:path extrusionOk="0" h="4936" w="4117">
                  <a:moveTo>
                    <a:pt x="1751" y="1"/>
                  </a:moveTo>
                  <a:cubicBezTo>
                    <a:pt x="1388" y="1"/>
                    <a:pt x="1029" y="179"/>
                    <a:pt x="813" y="391"/>
                  </a:cubicBezTo>
                  <a:cubicBezTo>
                    <a:pt x="516" y="679"/>
                    <a:pt x="64" y="1702"/>
                    <a:pt x="46" y="1917"/>
                  </a:cubicBezTo>
                  <a:cubicBezTo>
                    <a:pt x="0" y="2497"/>
                    <a:pt x="612" y="2744"/>
                    <a:pt x="612" y="2744"/>
                  </a:cubicBezTo>
                  <a:cubicBezTo>
                    <a:pt x="612" y="2744"/>
                    <a:pt x="768" y="3667"/>
                    <a:pt x="713" y="3968"/>
                  </a:cubicBezTo>
                  <a:cubicBezTo>
                    <a:pt x="690" y="4087"/>
                    <a:pt x="544" y="4324"/>
                    <a:pt x="603" y="4429"/>
                  </a:cubicBezTo>
                  <a:cubicBezTo>
                    <a:pt x="781" y="4754"/>
                    <a:pt x="1394" y="4935"/>
                    <a:pt x="2063" y="4935"/>
                  </a:cubicBezTo>
                  <a:cubicBezTo>
                    <a:pt x="2852" y="4935"/>
                    <a:pt x="3719" y="4684"/>
                    <a:pt x="4048" y="4123"/>
                  </a:cubicBezTo>
                  <a:cubicBezTo>
                    <a:pt x="4116" y="4009"/>
                    <a:pt x="3892" y="3817"/>
                    <a:pt x="3869" y="3571"/>
                  </a:cubicBezTo>
                  <a:cubicBezTo>
                    <a:pt x="3787" y="2684"/>
                    <a:pt x="3372" y="642"/>
                    <a:pt x="2156" y="85"/>
                  </a:cubicBezTo>
                  <a:cubicBezTo>
                    <a:pt x="2026" y="26"/>
                    <a:pt x="1888" y="1"/>
                    <a:pt x="175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7"/>
            <p:cNvSpPr/>
            <p:nvPr/>
          </p:nvSpPr>
          <p:spPr>
            <a:xfrm>
              <a:off x="6312247" y="2625181"/>
              <a:ext cx="275015" cy="387175"/>
            </a:xfrm>
            <a:custGeom>
              <a:rect b="b" l="l" r="r" t="t"/>
              <a:pathLst>
                <a:path extrusionOk="0" h="3307" w="2349">
                  <a:moveTo>
                    <a:pt x="1374" y="0"/>
                  </a:moveTo>
                  <a:cubicBezTo>
                    <a:pt x="973" y="0"/>
                    <a:pt x="444" y="140"/>
                    <a:pt x="247" y="425"/>
                  </a:cubicBezTo>
                  <a:cubicBezTo>
                    <a:pt x="1" y="781"/>
                    <a:pt x="174" y="1750"/>
                    <a:pt x="403" y="2102"/>
                  </a:cubicBezTo>
                  <a:cubicBezTo>
                    <a:pt x="527" y="2294"/>
                    <a:pt x="707" y="2353"/>
                    <a:pt x="879" y="2353"/>
                  </a:cubicBezTo>
                  <a:cubicBezTo>
                    <a:pt x="1139" y="2353"/>
                    <a:pt x="1380" y="2220"/>
                    <a:pt x="1380" y="2220"/>
                  </a:cubicBezTo>
                  <a:cubicBezTo>
                    <a:pt x="1380" y="2220"/>
                    <a:pt x="1399" y="2316"/>
                    <a:pt x="1435" y="2426"/>
                  </a:cubicBezTo>
                  <a:cubicBezTo>
                    <a:pt x="1444" y="2453"/>
                    <a:pt x="1453" y="2481"/>
                    <a:pt x="1463" y="2508"/>
                  </a:cubicBezTo>
                  <a:cubicBezTo>
                    <a:pt x="1472" y="2526"/>
                    <a:pt x="1476" y="2545"/>
                    <a:pt x="1485" y="2558"/>
                  </a:cubicBezTo>
                  <a:cubicBezTo>
                    <a:pt x="1511" y="2622"/>
                    <a:pt x="1386" y="3306"/>
                    <a:pt x="1666" y="3306"/>
                  </a:cubicBezTo>
                  <a:cubicBezTo>
                    <a:pt x="1687" y="3306"/>
                    <a:pt x="1711" y="3302"/>
                    <a:pt x="1737" y="3294"/>
                  </a:cubicBezTo>
                  <a:cubicBezTo>
                    <a:pt x="1951" y="3225"/>
                    <a:pt x="2349" y="2444"/>
                    <a:pt x="2349" y="2348"/>
                  </a:cubicBezTo>
                  <a:cubicBezTo>
                    <a:pt x="2344" y="2188"/>
                    <a:pt x="2221" y="1649"/>
                    <a:pt x="2194" y="1448"/>
                  </a:cubicBezTo>
                  <a:cubicBezTo>
                    <a:pt x="2143" y="1101"/>
                    <a:pt x="2038" y="242"/>
                    <a:pt x="1792" y="82"/>
                  </a:cubicBezTo>
                  <a:cubicBezTo>
                    <a:pt x="1705" y="28"/>
                    <a:pt x="1552" y="0"/>
                    <a:pt x="1374"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7"/>
            <p:cNvSpPr/>
            <p:nvPr/>
          </p:nvSpPr>
          <p:spPr>
            <a:xfrm>
              <a:off x="6411764" y="2814379"/>
              <a:ext cx="27864" cy="21776"/>
            </a:xfrm>
            <a:custGeom>
              <a:rect b="b" l="l" r="r" t="t"/>
              <a:pathLst>
                <a:path extrusionOk="0" h="186" w="238">
                  <a:moveTo>
                    <a:pt x="224" y="0"/>
                  </a:moveTo>
                  <a:cubicBezTo>
                    <a:pt x="220" y="0"/>
                    <a:pt x="215" y="4"/>
                    <a:pt x="215" y="10"/>
                  </a:cubicBezTo>
                  <a:cubicBezTo>
                    <a:pt x="207" y="102"/>
                    <a:pt x="134" y="166"/>
                    <a:pt x="48" y="166"/>
                  </a:cubicBezTo>
                  <a:cubicBezTo>
                    <a:pt x="36" y="166"/>
                    <a:pt x="23" y="164"/>
                    <a:pt x="10" y="161"/>
                  </a:cubicBezTo>
                  <a:cubicBezTo>
                    <a:pt x="0" y="161"/>
                    <a:pt x="0" y="170"/>
                    <a:pt x="5" y="175"/>
                  </a:cubicBezTo>
                  <a:cubicBezTo>
                    <a:pt x="27" y="182"/>
                    <a:pt x="48" y="186"/>
                    <a:pt x="69" y="186"/>
                  </a:cubicBezTo>
                  <a:cubicBezTo>
                    <a:pt x="162" y="186"/>
                    <a:pt x="237" y="115"/>
                    <a:pt x="233" y="10"/>
                  </a:cubicBezTo>
                  <a:cubicBezTo>
                    <a:pt x="233" y="4"/>
                    <a:pt x="229" y="0"/>
                    <a:pt x="2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27"/>
            <p:cNvSpPr/>
            <p:nvPr/>
          </p:nvSpPr>
          <p:spPr>
            <a:xfrm>
              <a:off x="6349712" y="2782768"/>
              <a:ext cx="15103" cy="17093"/>
            </a:xfrm>
            <a:custGeom>
              <a:rect b="b" l="l" r="r" t="t"/>
              <a:pathLst>
                <a:path extrusionOk="0" h="146" w="129">
                  <a:moveTo>
                    <a:pt x="54" y="0"/>
                  </a:moveTo>
                  <a:cubicBezTo>
                    <a:pt x="50" y="0"/>
                    <a:pt x="46" y="1"/>
                    <a:pt x="42" y="2"/>
                  </a:cubicBezTo>
                  <a:cubicBezTo>
                    <a:pt x="14" y="11"/>
                    <a:pt x="1" y="52"/>
                    <a:pt x="10" y="89"/>
                  </a:cubicBezTo>
                  <a:cubicBezTo>
                    <a:pt x="22" y="120"/>
                    <a:pt x="47" y="145"/>
                    <a:pt x="72" y="145"/>
                  </a:cubicBezTo>
                  <a:cubicBezTo>
                    <a:pt x="76" y="145"/>
                    <a:pt x="79" y="145"/>
                    <a:pt x="83" y="143"/>
                  </a:cubicBezTo>
                  <a:cubicBezTo>
                    <a:pt x="115" y="134"/>
                    <a:pt x="128" y="93"/>
                    <a:pt x="119" y="57"/>
                  </a:cubicBezTo>
                  <a:cubicBezTo>
                    <a:pt x="107" y="25"/>
                    <a:pt x="82" y="0"/>
                    <a:pt x="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7"/>
            <p:cNvSpPr/>
            <p:nvPr/>
          </p:nvSpPr>
          <p:spPr>
            <a:xfrm>
              <a:off x="6428857" y="2768250"/>
              <a:ext cx="15103" cy="16625"/>
            </a:xfrm>
            <a:custGeom>
              <a:rect b="b" l="l" r="r" t="t"/>
              <a:pathLst>
                <a:path extrusionOk="0" h="142" w="129">
                  <a:moveTo>
                    <a:pt x="59" y="0"/>
                  </a:moveTo>
                  <a:cubicBezTo>
                    <a:pt x="55" y="0"/>
                    <a:pt x="50" y="1"/>
                    <a:pt x="46" y="2"/>
                  </a:cubicBezTo>
                  <a:cubicBezTo>
                    <a:pt x="14" y="12"/>
                    <a:pt x="1" y="48"/>
                    <a:pt x="10" y="85"/>
                  </a:cubicBezTo>
                  <a:cubicBezTo>
                    <a:pt x="21" y="120"/>
                    <a:pt x="46" y="141"/>
                    <a:pt x="73" y="141"/>
                  </a:cubicBezTo>
                  <a:cubicBezTo>
                    <a:pt x="78" y="141"/>
                    <a:pt x="83" y="141"/>
                    <a:pt x="87" y="139"/>
                  </a:cubicBezTo>
                  <a:cubicBezTo>
                    <a:pt x="115" y="130"/>
                    <a:pt x="129" y="94"/>
                    <a:pt x="119" y="53"/>
                  </a:cubicBezTo>
                  <a:cubicBezTo>
                    <a:pt x="108" y="22"/>
                    <a:pt x="83" y="0"/>
                    <a:pt x="5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27"/>
            <p:cNvSpPr/>
            <p:nvPr/>
          </p:nvSpPr>
          <p:spPr>
            <a:xfrm>
              <a:off x="6328872" y="2739332"/>
              <a:ext cx="34889" cy="18849"/>
            </a:xfrm>
            <a:custGeom>
              <a:rect b="b" l="l" r="r" t="t"/>
              <a:pathLst>
                <a:path extrusionOk="0" h="161" w="298">
                  <a:moveTo>
                    <a:pt x="209" y="1"/>
                  </a:moveTo>
                  <a:cubicBezTo>
                    <a:pt x="184" y="1"/>
                    <a:pt x="154" y="6"/>
                    <a:pt x="124" y="16"/>
                  </a:cubicBezTo>
                  <a:cubicBezTo>
                    <a:pt x="51" y="44"/>
                    <a:pt x="0" y="94"/>
                    <a:pt x="14" y="131"/>
                  </a:cubicBezTo>
                  <a:cubicBezTo>
                    <a:pt x="22" y="150"/>
                    <a:pt x="50" y="161"/>
                    <a:pt x="87" y="161"/>
                  </a:cubicBezTo>
                  <a:cubicBezTo>
                    <a:pt x="112" y="161"/>
                    <a:pt x="142" y="155"/>
                    <a:pt x="174" y="144"/>
                  </a:cubicBezTo>
                  <a:cubicBezTo>
                    <a:pt x="247" y="122"/>
                    <a:pt x="297" y="71"/>
                    <a:pt x="284" y="35"/>
                  </a:cubicBezTo>
                  <a:cubicBezTo>
                    <a:pt x="275" y="13"/>
                    <a:pt x="24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7"/>
            <p:cNvSpPr/>
            <p:nvPr/>
          </p:nvSpPr>
          <p:spPr>
            <a:xfrm>
              <a:off x="6413871" y="2726219"/>
              <a:ext cx="33835" cy="16742"/>
            </a:xfrm>
            <a:custGeom>
              <a:rect b="b" l="l" r="r" t="t"/>
              <a:pathLst>
                <a:path extrusionOk="0" h="143" w="289">
                  <a:moveTo>
                    <a:pt x="147" y="1"/>
                  </a:moveTo>
                  <a:cubicBezTo>
                    <a:pt x="69" y="1"/>
                    <a:pt x="5" y="33"/>
                    <a:pt x="1" y="69"/>
                  </a:cubicBezTo>
                  <a:cubicBezTo>
                    <a:pt x="1" y="106"/>
                    <a:pt x="65" y="138"/>
                    <a:pt x="142" y="142"/>
                  </a:cubicBezTo>
                  <a:cubicBezTo>
                    <a:pt x="220" y="142"/>
                    <a:pt x="284" y="110"/>
                    <a:pt x="289" y="74"/>
                  </a:cubicBezTo>
                  <a:cubicBezTo>
                    <a:pt x="289" y="37"/>
                    <a:pt x="225" y="5"/>
                    <a:pt x="1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27"/>
            <p:cNvSpPr/>
            <p:nvPr/>
          </p:nvSpPr>
          <p:spPr>
            <a:xfrm>
              <a:off x="6374884" y="2748464"/>
              <a:ext cx="26460" cy="71534"/>
            </a:xfrm>
            <a:custGeom>
              <a:rect b="b" l="l" r="r" t="t"/>
              <a:pathLst>
                <a:path extrusionOk="0" h="611" w="226">
                  <a:moveTo>
                    <a:pt x="17" y="0"/>
                  </a:moveTo>
                  <a:cubicBezTo>
                    <a:pt x="13" y="0"/>
                    <a:pt x="9" y="2"/>
                    <a:pt x="9" y="7"/>
                  </a:cubicBezTo>
                  <a:cubicBezTo>
                    <a:pt x="0" y="175"/>
                    <a:pt x="23" y="610"/>
                    <a:pt x="104" y="610"/>
                  </a:cubicBezTo>
                  <a:cubicBezTo>
                    <a:pt x="104" y="610"/>
                    <a:pt x="105" y="610"/>
                    <a:pt x="105" y="610"/>
                  </a:cubicBezTo>
                  <a:cubicBezTo>
                    <a:pt x="151" y="605"/>
                    <a:pt x="192" y="569"/>
                    <a:pt x="215" y="537"/>
                  </a:cubicBezTo>
                  <a:cubicBezTo>
                    <a:pt x="226" y="526"/>
                    <a:pt x="217" y="516"/>
                    <a:pt x="206" y="516"/>
                  </a:cubicBezTo>
                  <a:cubicBezTo>
                    <a:pt x="203" y="516"/>
                    <a:pt x="200" y="517"/>
                    <a:pt x="197" y="519"/>
                  </a:cubicBezTo>
                  <a:cubicBezTo>
                    <a:pt x="182" y="533"/>
                    <a:pt x="151" y="562"/>
                    <a:pt x="124" y="562"/>
                  </a:cubicBezTo>
                  <a:cubicBezTo>
                    <a:pt x="118" y="562"/>
                    <a:pt x="111" y="560"/>
                    <a:pt x="105" y="555"/>
                  </a:cubicBezTo>
                  <a:cubicBezTo>
                    <a:pt x="73" y="532"/>
                    <a:pt x="37" y="107"/>
                    <a:pt x="28" y="7"/>
                  </a:cubicBezTo>
                  <a:cubicBezTo>
                    <a:pt x="25" y="2"/>
                    <a:pt x="21" y="0"/>
                    <a:pt x="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7"/>
            <p:cNvSpPr/>
            <p:nvPr/>
          </p:nvSpPr>
          <p:spPr>
            <a:xfrm>
              <a:off x="6305808" y="2616751"/>
              <a:ext cx="275600" cy="138737"/>
            </a:xfrm>
            <a:custGeom>
              <a:rect b="b" l="l" r="r" t="t"/>
              <a:pathLst>
                <a:path extrusionOk="0" h="1185" w="2354">
                  <a:moveTo>
                    <a:pt x="1361" y="0"/>
                  </a:moveTo>
                  <a:cubicBezTo>
                    <a:pt x="1043" y="0"/>
                    <a:pt x="582" y="34"/>
                    <a:pt x="353" y="209"/>
                  </a:cubicBezTo>
                  <a:cubicBezTo>
                    <a:pt x="0" y="482"/>
                    <a:pt x="73" y="1061"/>
                    <a:pt x="173" y="1061"/>
                  </a:cubicBezTo>
                  <a:cubicBezTo>
                    <a:pt x="176" y="1061"/>
                    <a:pt x="180" y="1061"/>
                    <a:pt x="184" y="1059"/>
                  </a:cubicBezTo>
                  <a:cubicBezTo>
                    <a:pt x="289" y="1018"/>
                    <a:pt x="458" y="597"/>
                    <a:pt x="458" y="597"/>
                  </a:cubicBezTo>
                  <a:cubicBezTo>
                    <a:pt x="643" y="801"/>
                    <a:pt x="884" y="852"/>
                    <a:pt x="1081" y="852"/>
                  </a:cubicBezTo>
                  <a:cubicBezTo>
                    <a:pt x="1281" y="852"/>
                    <a:pt x="1435" y="798"/>
                    <a:pt x="1435" y="798"/>
                  </a:cubicBezTo>
                  <a:cubicBezTo>
                    <a:pt x="1544" y="972"/>
                    <a:pt x="1853" y="1185"/>
                    <a:pt x="2059" y="1185"/>
                  </a:cubicBezTo>
                  <a:cubicBezTo>
                    <a:pt x="2086" y="1185"/>
                    <a:pt x="2111" y="1181"/>
                    <a:pt x="2134" y="1173"/>
                  </a:cubicBezTo>
                  <a:cubicBezTo>
                    <a:pt x="2354" y="1100"/>
                    <a:pt x="2322" y="652"/>
                    <a:pt x="2221" y="323"/>
                  </a:cubicBezTo>
                  <a:cubicBezTo>
                    <a:pt x="2137" y="42"/>
                    <a:pt x="1871" y="10"/>
                    <a:pt x="1753" y="10"/>
                  </a:cubicBezTo>
                  <a:cubicBezTo>
                    <a:pt x="1718" y="10"/>
                    <a:pt x="1696" y="13"/>
                    <a:pt x="1696" y="13"/>
                  </a:cubicBezTo>
                  <a:cubicBezTo>
                    <a:pt x="1696" y="13"/>
                    <a:pt x="1555" y="0"/>
                    <a:pt x="13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27"/>
            <p:cNvSpPr/>
            <p:nvPr/>
          </p:nvSpPr>
          <p:spPr>
            <a:xfrm>
              <a:off x="6529427" y="2731605"/>
              <a:ext cx="80432" cy="68139"/>
            </a:xfrm>
            <a:custGeom>
              <a:rect b="b" l="l" r="r" t="t"/>
              <a:pathLst>
                <a:path extrusionOk="0" h="582" w="687">
                  <a:moveTo>
                    <a:pt x="302" y="0"/>
                  </a:moveTo>
                  <a:cubicBezTo>
                    <a:pt x="299" y="0"/>
                    <a:pt x="296" y="0"/>
                    <a:pt x="293" y="0"/>
                  </a:cubicBezTo>
                  <a:cubicBezTo>
                    <a:pt x="87" y="9"/>
                    <a:pt x="0" y="169"/>
                    <a:pt x="0" y="169"/>
                  </a:cubicBezTo>
                  <a:lnTo>
                    <a:pt x="147" y="576"/>
                  </a:lnTo>
                  <a:cubicBezTo>
                    <a:pt x="147" y="576"/>
                    <a:pt x="179" y="582"/>
                    <a:pt x="225" y="582"/>
                  </a:cubicBezTo>
                  <a:cubicBezTo>
                    <a:pt x="284" y="582"/>
                    <a:pt x="366" y="572"/>
                    <a:pt x="430" y="526"/>
                  </a:cubicBezTo>
                  <a:cubicBezTo>
                    <a:pt x="687" y="345"/>
                    <a:pt x="534" y="0"/>
                    <a:pt x="302"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27"/>
            <p:cNvSpPr/>
            <p:nvPr/>
          </p:nvSpPr>
          <p:spPr>
            <a:xfrm>
              <a:off x="6548160" y="2743898"/>
              <a:ext cx="35357" cy="45309"/>
            </a:xfrm>
            <a:custGeom>
              <a:rect b="b" l="l" r="r" t="t"/>
              <a:pathLst>
                <a:path extrusionOk="0" h="387" w="302">
                  <a:moveTo>
                    <a:pt x="174" y="0"/>
                  </a:moveTo>
                  <a:cubicBezTo>
                    <a:pt x="41" y="37"/>
                    <a:pt x="0" y="201"/>
                    <a:pt x="37" y="316"/>
                  </a:cubicBezTo>
                  <a:cubicBezTo>
                    <a:pt x="49" y="361"/>
                    <a:pt x="65" y="386"/>
                    <a:pt x="79" y="386"/>
                  </a:cubicBezTo>
                  <a:cubicBezTo>
                    <a:pt x="85" y="386"/>
                    <a:pt x="92" y="380"/>
                    <a:pt x="96" y="366"/>
                  </a:cubicBezTo>
                  <a:cubicBezTo>
                    <a:pt x="111" y="310"/>
                    <a:pt x="185" y="263"/>
                    <a:pt x="253" y="263"/>
                  </a:cubicBezTo>
                  <a:cubicBezTo>
                    <a:pt x="268" y="263"/>
                    <a:pt x="283" y="265"/>
                    <a:pt x="297" y="270"/>
                  </a:cubicBezTo>
                  <a:cubicBezTo>
                    <a:pt x="297" y="270"/>
                    <a:pt x="302" y="265"/>
                    <a:pt x="297" y="265"/>
                  </a:cubicBezTo>
                  <a:cubicBezTo>
                    <a:pt x="273" y="238"/>
                    <a:pt x="243" y="226"/>
                    <a:pt x="212" y="226"/>
                  </a:cubicBezTo>
                  <a:cubicBezTo>
                    <a:pt x="166" y="226"/>
                    <a:pt x="118" y="251"/>
                    <a:pt x="83" y="284"/>
                  </a:cubicBezTo>
                  <a:cubicBezTo>
                    <a:pt x="73" y="201"/>
                    <a:pt x="83" y="64"/>
                    <a:pt x="179" y="9"/>
                  </a:cubicBezTo>
                  <a:cubicBezTo>
                    <a:pt x="188" y="9"/>
                    <a:pt x="179" y="0"/>
                    <a:pt x="1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27"/>
            <p:cNvSpPr/>
            <p:nvPr/>
          </p:nvSpPr>
          <p:spPr>
            <a:xfrm>
              <a:off x="6477210" y="3171936"/>
              <a:ext cx="180885" cy="41445"/>
            </a:xfrm>
            <a:custGeom>
              <a:rect b="b" l="l" r="r" t="t"/>
              <a:pathLst>
                <a:path extrusionOk="0" h="354" w="1545">
                  <a:moveTo>
                    <a:pt x="1523" y="1"/>
                  </a:moveTo>
                  <a:cubicBezTo>
                    <a:pt x="1521" y="1"/>
                    <a:pt x="1518" y="2"/>
                    <a:pt x="1515" y="3"/>
                  </a:cubicBezTo>
                  <a:cubicBezTo>
                    <a:pt x="1280" y="209"/>
                    <a:pt x="1002" y="289"/>
                    <a:pt x="717" y="289"/>
                  </a:cubicBezTo>
                  <a:cubicBezTo>
                    <a:pt x="482" y="289"/>
                    <a:pt x="242" y="234"/>
                    <a:pt x="17" y="150"/>
                  </a:cubicBezTo>
                  <a:cubicBezTo>
                    <a:pt x="16" y="149"/>
                    <a:pt x="15" y="149"/>
                    <a:pt x="13" y="149"/>
                  </a:cubicBezTo>
                  <a:cubicBezTo>
                    <a:pt x="6" y="149"/>
                    <a:pt x="0" y="159"/>
                    <a:pt x="8" y="163"/>
                  </a:cubicBezTo>
                  <a:cubicBezTo>
                    <a:pt x="237" y="283"/>
                    <a:pt x="491" y="353"/>
                    <a:pt x="738" y="353"/>
                  </a:cubicBezTo>
                  <a:cubicBezTo>
                    <a:pt x="1029" y="353"/>
                    <a:pt x="1311" y="256"/>
                    <a:pt x="1534" y="26"/>
                  </a:cubicBezTo>
                  <a:cubicBezTo>
                    <a:pt x="1545" y="15"/>
                    <a:pt x="1535" y="1"/>
                    <a:pt x="152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27"/>
            <p:cNvSpPr/>
            <p:nvPr/>
          </p:nvSpPr>
          <p:spPr>
            <a:xfrm>
              <a:off x="6367859" y="3029920"/>
              <a:ext cx="75047" cy="266234"/>
            </a:xfrm>
            <a:custGeom>
              <a:rect b="b" l="l" r="r" t="t"/>
              <a:pathLst>
                <a:path extrusionOk="0" h="2274" w="641">
                  <a:moveTo>
                    <a:pt x="305" y="0"/>
                  </a:moveTo>
                  <a:cubicBezTo>
                    <a:pt x="300" y="0"/>
                    <a:pt x="295" y="3"/>
                    <a:pt x="293" y="10"/>
                  </a:cubicBezTo>
                  <a:cubicBezTo>
                    <a:pt x="202" y="271"/>
                    <a:pt x="88" y="554"/>
                    <a:pt x="51" y="828"/>
                  </a:cubicBezTo>
                  <a:cubicBezTo>
                    <a:pt x="37" y="942"/>
                    <a:pt x="42" y="1047"/>
                    <a:pt x="88" y="1134"/>
                  </a:cubicBezTo>
                  <a:cubicBezTo>
                    <a:pt x="138" y="1235"/>
                    <a:pt x="266" y="1449"/>
                    <a:pt x="485" y="1541"/>
                  </a:cubicBezTo>
                  <a:cubicBezTo>
                    <a:pt x="494" y="1669"/>
                    <a:pt x="526" y="1797"/>
                    <a:pt x="549" y="1924"/>
                  </a:cubicBezTo>
                  <a:cubicBezTo>
                    <a:pt x="567" y="2039"/>
                    <a:pt x="581" y="2157"/>
                    <a:pt x="618" y="2267"/>
                  </a:cubicBezTo>
                  <a:cubicBezTo>
                    <a:pt x="620" y="2271"/>
                    <a:pt x="624" y="2273"/>
                    <a:pt x="629" y="2273"/>
                  </a:cubicBezTo>
                  <a:cubicBezTo>
                    <a:pt x="635" y="2273"/>
                    <a:pt x="640" y="2270"/>
                    <a:pt x="640" y="2263"/>
                  </a:cubicBezTo>
                  <a:cubicBezTo>
                    <a:pt x="636" y="2148"/>
                    <a:pt x="613" y="2034"/>
                    <a:pt x="590" y="1920"/>
                  </a:cubicBezTo>
                  <a:cubicBezTo>
                    <a:pt x="572" y="1787"/>
                    <a:pt x="558" y="1650"/>
                    <a:pt x="517" y="1522"/>
                  </a:cubicBezTo>
                  <a:cubicBezTo>
                    <a:pt x="517" y="1522"/>
                    <a:pt x="517" y="1518"/>
                    <a:pt x="517" y="1518"/>
                  </a:cubicBezTo>
                  <a:cubicBezTo>
                    <a:pt x="517" y="1513"/>
                    <a:pt x="513" y="1504"/>
                    <a:pt x="503" y="1500"/>
                  </a:cubicBezTo>
                  <a:cubicBezTo>
                    <a:pt x="394" y="1472"/>
                    <a:pt x="211" y="1253"/>
                    <a:pt x="152" y="1148"/>
                  </a:cubicBezTo>
                  <a:cubicBezTo>
                    <a:pt x="1" y="883"/>
                    <a:pt x="234" y="385"/>
                    <a:pt x="321" y="20"/>
                  </a:cubicBezTo>
                  <a:cubicBezTo>
                    <a:pt x="323" y="8"/>
                    <a:pt x="314" y="0"/>
                    <a:pt x="3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27"/>
            <p:cNvSpPr/>
            <p:nvPr/>
          </p:nvSpPr>
          <p:spPr>
            <a:xfrm>
              <a:off x="6609977" y="3027579"/>
              <a:ext cx="63222" cy="45894"/>
            </a:xfrm>
            <a:custGeom>
              <a:rect b="b" l="l" r="r" t="t"/>
              <a:pathLst>
                <a:path extrusionOk="0" h="392" w="540">
                  <a:moveTo>
                    <a:pt x="25" y="0"/>
                  </a:moveTo>
                  <a:cubicBezTo>
                    <a:pt x="12" y="0"/>
                    <a:pt x="0" y="14"/>
                    <a:pt x="7" y="30"/>
                  </a:cubicBezTo>
                  <a:cubicBezTo>
                    <a:pt x="103" y="213"/>
                    <a:pt x="313" y="350"/>
                    <a:pt x="514" y="391"/>
                  </a:cubicBezTo>
                  <a:cubicBezTo>
                    <a:pt x="515" y="392"/>
                    <a:pt x="517" y="392"/>
                    <a:pt x="518" y="392"/>
                  </a:cubicBezTo>
                  <a:cubicBezTo>
                    <a:pt x="533" y="392"/>
                    <a:pt x="540" y="368"/>
                    <a:pt x="523" y="364"/>
                  </a:cubicBezTo>
                  <a:cubicBezTo>
                    <a:pt x="317" y="277"/>
                    <a:pt x="190" y="167"/>
                    <a:pt x="39" y="8"/>
                  </a:cubicBezTo>
                  <a:cubicBezTo>
                    <a:pt x="35" y="2"/>
                    <a:pt x="30" y="0"/>
                    <a:pt x="2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27"/>
            <p:cNvSpPr/>
            <p:nvPr/>
          </p:nvSpPr>
          <p:spPr>
            <a:xfrm>
              <a:off x="6579654" y="2919633"/>
              <a:ext cx="402864" cy="482242"/>
            </a:xfrm>
            <a:custGeom>
              <a:rect b="b" l="l" r="r" t="t"/>
              <a:pathLst>
                <a:path extrusionOk="0" h="4119" w="3441">
                  <a:moveTo>
                    <a:pt x="660" y="0"/>
                  </a:moveTo>
                  <a:cubicBezTo>
                    <a:pt x="129" y="0"/>
                    <a:pt x="1" y="650"/>
                    <a:pt x="394" y="975"/>
                  </a:cubicBezTo>
                  <a:cubicBezTo>
                    <a:pt x="1052" y="1523"/>
                    <a:pt x="2089" y="1834"/>
                    <a:pt x="2166" y="1976"/>
                  </a:cubicBezTo>
                  <a:cubicBezTo>
                    <a:pt x="2221" y="2076"/>
                    <a:pt x="1983" y="3410"/>
                    <a:pt x="1988" y="3648"/>
                  </a:cubicBezTo>
                  <a:cubicBezTo>
                    <a:pt x="1992" y="3851"/>
                    <a:pt x="2248" y="4119"/>
                    <a:pt x="2488" y="4119"/>
                  </a:cubicBezTo>
                  <a:cubicBezTo>
                    <a:pt x="2528" y="4119"/>
                    <a:pt x="2567" y="4112"/>
                    <a:pt x="2605" y="4095"/>
                  </a:cubicBezTo>
                  <a:cubicBezTo>
                    <a:pt x="2870" y="3986"/>
                    <a:pt x="3441" y="1880"/>
                    <a:pt x="3249" y="1491"/>
                  </a:cubicBezTo>
                  <a:cubicBezTo>
                    <a:pt x="3112" y="1208"/>
                    <a:pt x="1814" y="345"/>
                    <a:pt x="928" y="48"/>
                  </a:cubicBezTo>
                  <a:cubicBezTo>
                    <a:pt x="830" y="15"/>
                    <a:pt x="741" y="0"/>
                    <a:pt x="660"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27"/>
            <p:cNvSpPr/>
            <p:nvPr/>
          </p:nvSpPr>
          <p:spPr>
            <a:xfrm>
              <a:off x="6565722" y="2913544"/>
              <a:ext cx="414103" cy="319739"/>
            </a:xfrm>
            <a:custGeom>
              <a:rect b="b" l="l" r="r" t="t"/>
              <a:pathLst>
                <a:path extrusionOk="0" h="2731" w="3537">
                  <a:moveTo>
                    <a:pt x="764" y="1"/>
                  </a:moveTo>
                  <a:cubicBezTo>
                    <a:pt x="281" y="1"/>
                    <a:pt x="1" y="631"/>
                    <a:pt x="458" y="1046"/>
                  </a:cubicBezTo>
                  <a:cubicBezTo>
                    <a:pt x="951" y="1498"/>
                    <a:pt x="2262" y="2009"/>
                    <a:pt x="2272" y="2060"/>
                  </a:cubicBezTo>
                  <a:cubicBezTo>
                    <a:pt x="2285" y="2110"/>
                    <a:pt x="2212" y="2466"/>
                    <a:pt x="2230" y="2516"/>
                  </a:cubicBezTo>
                  <a:cubicBezTo>
                    <a:pt x="2282" y="2681"/>
                    <a:pt x="2593" y="2731"/>
                    <a:pt x="2876" y="2731"/>
                  </a:cubicBezTo>
                  <a:cubicBezTo>
                    <a:pt x="3118" y="2731"/>
                    <a:pt x="3340" y="2694"/>
                    <a:pt x="3359" y="2663"/>
                  </a:cubicBezTo>
                  <a:cubicBezTo>
                    <a:pt x="3400" y="2599"/>
                    <a:pt x="3537" y="1941"/>
                    <a:pt x="3409" y="1543"/>
                  </a:cubicBezTo>
                  <a:cubicBezTo>
                    <a:pt x="3240" y="1023"/>
                    <a:pt x="1335" y="109"/>
                    <a:pt x="883" y="13"/>
                  </a:cubicBezTo>
                  <a:cubicBezTo>
                    <a:pt x="842" y="5"/>
                    <a:pt x="802" y="1"/>
                    <a:pt x="76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27"/>
            <p:cNvSpPr/>
            <p:nvPr/>
          </p:nvSpPr>
          <p:spPr>
            <a:xfrm>
              <a:off x="6739466" y="3356803"/>
              <a:ext cx="70832" cy="32430"/>
            </a:xfrm>
            <a:custGeom>
              <a:rect b="b" l="l" r="r" t="t"/>
              <a:pathLst>
                <a:path extrusionOk="0" h="277" w="605">
                  <a:moveTo>
                    <a:pt x="605" y="0"/>
                  </a:moveTo>
                  <a:cubicBezTo>
                    <a:pt x="605" y="0"/>
                    <a:pt x="358" y="98"/>
                    <a:pt x="188" y="98"/>
                  </a:cubicBezTo>
                  <a:cubicBezTo>
                    <a:pt x="177" y="98"/>
                    <a:pt x="167" y="97"/>
                    <a:pt x="157" y="96"/>
                  </a:cubicBezTo>
                  <a:cubicBezTo>
                    <a:pt x="149" y="96"/>
                    <a:pt x="142" y="95"/>
                    <a:pt x="135" y="95"/>
                  </a:cubicBezTo>
                  <a:cubicBezTo>
                    <a:pt x="0" y="95"/>
                    <a:pt x="74" y="221"/>
                    <a:pt x="153" y="252"/>
                  </a:cubicBezTo>
                  <a:cubicBezTo>
                    <a:pt x="201" y="270"/>
                    <a:pt x="251" y="276"/>
                    <a:pt x="294" y="276"/>
                  </a:cubicBezTo>
                  <a:cubicBezTo>
                    <a:pt x="382" y="276"/>
                    <a:pt x="449" y="252"/>
                    <a:pt x="449" y="252"/>
                  </a:cubicBezTo>
                  <a:lnTo>
                    <a:pt x="605" y="0"/>
                  </a:ln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27"/>
            <p:cNvSpPr/>
            <p:nvPr/>
          </p:nvSpPr>
          <p:spPr>
            <a:xfrm>
              <a:off x="6735836" y="3342870"/>
              <a:ext cx="166484" cy="128551"/>
            </a:xfrm>
            <a:custGeom>
              <a:rect b="b" l="l" r="r" t="t"/>
              <a:pathLst>
                <a:path extrusionOk="0" h="1098" w="1422">
                  <a:moveTo>
                    <a:pt x="654" y="1"/>
                  </a:moveTo>
                  <a:cubicBezTo>
                    <a:pt x="554" y="325"/>
                    <a:pt x="152" y="563"/>
                    <a:pt x="19" y="782"/>
                  </a:cubicBezTo>
                  <a:cubicBezTo>
                    <a:pt x="1" y="814"/>
                    <a:pt x="10" y="864"/>
                    <a:pt x="42" y="914"/>
                  </a:cubicBezTo>
                  <a:cubicBezTo>
                    <a:pt x="42" y="919"/>
                    <a:pt x="46" y="923"/>
                    <a:pt x="56" y="933"/>
                  </a:cubicBezTo>
                  <a:cubicBezTo>
                    <a:pt x="74" y="960"/>
                    <a:pt x="101" y="987"/>
                    <a:pt x="129" y="1010"/>
                  </a:cubicBezTo>
                  <a:cubicBezTo>
                    <a:pt x="133" y="1015"/>
                    <a:pt x="138" y="1019"/>
                    <a:pt x="142" y="1024"/>
                  </a:cubicBezTo>
                  <a:cubicBezTo>
                    <a:pt x="170" y="1047"/>
                    <a:pt x="202" y="1060"/>
                    <a:pt x="229" y="1074"/>
                  </a:cubicBezTo>
                  <a:cubicBezTo>
                    <a:pt x="238" y="1079"/>
                    <a:pt x="243" y="1079"/>
                    <a:pt x="252" y="1083"/>
                  </a:cubicBezTo>
                  <a:cubicBezTo>
                    <a:pt x="280" y="1092"/>
                    <a:pt x="309" y="1098"/>
                    <a:pt x="336" y="1098"/>
                  </a:cubicBezTo>
                  <a:cubicBezTo>
                    <a:pt x="366" y="1098"/>
                    <a:pt x="395" y="1091"/>
                    <a:pt x="421" y="1074"/>
                  </a:cubicBezTo>
                  <a:cubicBezTo>
                    <a:pt x="581" y="974"/>
                    <a:pt x="604" y="846"/>
                    <a:pt x="837" y="796"/>
                  </a:cubicBezTo>
                  <a:cubicBezTo>
                    <a:pt x="978" y="768"/>
                    <a:pt x="1129" y="773"/>
                    <a:pt x="1280" y="631"/>
                  </a:cubicBezTo>
                  <a:cubicBezTo>
                    <a:pt x="1417" y="508"/>
                    <a:pt x="1422" y="334"/>
                    <a:pt x="1422" y="279"/>
                  </a:cubicBezTo>
                  <a:lnTo>
                    <a:pt x="654" y="1"/>
                  </a:ln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27"/>
            <p:cNvSpPr/>
            <p:nvPr/>
          </p:nvSpPr>
          <p:spPr>
            <a:xfrm>
              <a:off x="6762647" y="3421898"/>
              <a:ext cx="48119" cy="47885"/>
            </a:xfrm>
            <a:custGeom>
              <a:rect b="b" l="l" r="r" t="t"/>
              <a:pathLst>
                <a:path extrusionOk="0" h="409" w="411">
                  <a:moveTo>
                    <a:pt x="392" y="1"/>
                  </a:moveTo>
                  <a:cubicBezTo>
                    <a:pt x="391" y="1"/>
                    <a:pt x="390" y="1"/>
                    <a:pt x="389" y="2"/>
                  </a:cubicBezTo>
                  <a:cubicBezTo>
                    <a:pt x="229" y="102"/>
                    <a:pt x="101" y="239"/>
                    <a:pt x="0" y="399"/>
                  </a:cubicBezTo>
                  <a:cubicBezTo>
                    <a:pt x="9" y="404"/>
                    <a:pt x="14" y="404"/>
                    <a:pt x="23" y="408"/>
                  </a:cubicBezTo>
                  <a:cubicBezTo>
                    <a:pt x="133" y="262"/>
                    <a:pt x="261" y="139"/>
                    <a:pt x="402" y="20"/>
                  </a:cubicBezTo>
                  <a:cubicBezTo>
                    <a:pt x="410" y="12"/>
                    <a:pt x="401" y="1"/>
                    <a:pt x="392" y="1"/>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27"/>
            <p:cNvSpPr/>
            <p:nvPr/>
          </p:nvSpPr>
          <p:spPr>
            <a:xfrm>
              <a:off x="6750822" y="3413351"/>
              <a:ext cx="48704" cy="49407"/>
            </a:xfrm>
            <a:custGeom>
              <a:rect b="b" l="l" r="r" t="t"/>
              <a:pathLst>
                <a:path extrusionOk="0" h="422" w="416">
                  <a:moveTo>
                    <a:pt x="398" y="1"/>
                  </a:moveTo>
                  <a:cubicBezTo>
                    <a:pt x="396" y="1"/>
                    <a:pt x="395" y="1"/>
                    <a:pt x="394" y="2"/>
                  </a:cubicBezTo>
                  <a:cubicBezTo>
                    <a:pt x="234" y="102"/>
                    <a:pt x="101" y="244"/>
                    <a:pt x="1" y="408"/>
                  </a:cubicBezTo>
                  <a:cubicBezTo>
                    <a:pt x="5" y="413"/>
                    <a:pt x="10" y="417"/>
                    <a:pt x="14" y="422"/>
                  </a:cubicBezTo>
                  <a:cubicBezTo>
                    <a:pt x="129" y="271"/>
                    <a:pt x="261" y="143"/>
                    <a:pt x="407" y="20"/>
                  </a:cubicBezTo>
                  <a:cubicBezTo>
                    <a:pt x="415" y="12"/>
                    <a:pt x="406" y="1"/>
                    <a:pt x="398" y="1"/>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7"/>
            <p:cNvSpPr/>
            <p:nvPr/>
          </p:nvSpPr>
          <p:spPr>
            <a:xfrm>
              <a:off x="6740636" y="3405390"/>
              <a:ext cx="46011" cy="46714"/>
            </a:xfrm>
            <a:custGeom>
              <a:rect b="b" l="l" r="r" t="t"/>
              <a:pathLst>
                <a:path extrusionOk="0" h="399" w="393">
                  <a:moveTo>
                    <a:pt x="375" y="0"/>
                  </a:moveTo>
                  <a:cubicBezTo>
                    <a:pt x="374" y="0"/>
                    <a:pt x="372" y="1"/>
                    <a:pt x="371" y="1"/>
                  </a:cubicBezTo>
                  <a:cubicBezTo>
                    <a:pt x="220" y="97"/>
                    <a:pt x="97" y="230"/>
                    <a:pt x="1" y="380"/>
                  </a:cubicBezTo>
                  <a:cubicBezTo>
                    <a:pt x="1" y="385"/>
                    <a:pt x="5" y="389"/>
                    <a:pt x="15" y="399"/>
                  </a:cubicBezTo>
                  <a:cubicBezTo>
                    <a:pt x="120" y="257"/>
                    <a:pt x="248" y="134"/>
                    <a:pt x="385" y="19"/>
                  </a:cubicBezTo>
                  <a:cubicBezTo>
                    <a:pt x="393" y="12"/>
                    <a:pt x="383" y="0"/>
                    <a:pt x="375" y="0"/>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27"/>
            <p:cNvSpPr/>
            <p:nvPr/>
          </p:nvSpPr>
          <p:spPr>
            <a:xfrm>
              <a:off x="4458800" y="4524307"/>
              <a:ext cx="297026" cy="144239"/>
            </a:xfrm>
            <a:custGeom>
              <a:rect b="b" l="l" r="r" t="t"/>
              <a:pathLst>
                <a:path extrusionOk="0" h="1232" w="2537">
                  <a:moveTo>
                    <a:pt x="2298" y="1"/>
                  </a:moveTo>
                  <a:lnTo>
                    <a:pt x="1033" y="234"/>
                  </a:lnTo>
                  <a:cubicBezTo>
                    <a:pt x="1033" y="234"/>
                    <a:pt x="1" y="850"/>
                    <a:pt x="55" y="1143"/>
                  </a:cubicBezTo>
                  <a:cubicBezTo>
                    <a:pt x="66" y="1206"/>
                    <a:pt x="176" y="1231"/>
                    <a:pt x="344" y="1231"/>
                  </a:cubicBezTo>
                  <a:cubicBezTo>
                    <a:pt x="965" y="1231"/>
                    <a:pt x="2376" y="883"/>
                    <a:pt x="2445" y="819"/>
                  </a:cubicBezTo>
                  <a:cubicBezTo>
                    <a:pt x="2536" y="741"/>
                    <a:pt x="2298" y="1"/>
                    <a:pt x="2298"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7"/>
            <p:cNvSpPr/>
            <p:nvPr/>
          </p:nvSpPr>
          <p:spPr>
            <a:xfrm>
              <a:off x="4449668" y="4615159"/>
              <a:ext cx="315056" cy="65212"/>
            </a:xfrm>
            <a:custGeom>
              <a:rect b="b" l="l" r="r" t="t"/>
              <a:pathLst>
                <a:path extrusionOk="0" h="557" w="2691">
                  <a:moveTo>
                    <a:pt x="2558" y="0"/>
                  </a:moveTo>
                  <a:cubicBezTo>
                    <a:pt x="2548" y="0"/>
                    <a:pt x="2538" y="2"/>
                    <a:pt x="2527" y="6"/>
                  </a:cubicBezTo>
                  <a:cubicBezTo>
                    <a:pt x="2116" y="148"/>
                    <a:pt x="1700" y="239"/>
                    <a:pt x="1276" y="307"/>
                  </a:cubicBezTo>
                  <a:cubicBezTo>
                    <a:pt x="1019" y="350"/>
                    <a:pt x="767" y="386"/>
                    <a:pt x="513" y="386"/>
                  </a:cubicBezTo>
                  <a:cubicBezTo>
                    <a:pt x="382" y="386"/>
                    <a:pt x="252" y="376"/>
                    <a:pt x="120" y="353"/>
                  </a:cubicBezTo>
                  <a:cubicBezTo>
                    <a:pt x="116" y="353"/>
                    <a:pt x="112" y="352"/>
                    <a:pt x="109" y="352"/>
                  </a:cubicBezTo>
                  <a:cubicBezTo>
                    <a:pt x="30" y="352"/>
                    <a:pt x="0" y="491"/>
                    <a:pt x="83" y="513"/>
                  </a:cubicBezTo>
                  <a:cubicBezTo>
                    <a:pt x="224" y="544"/>
                    <a:pt x="367" y="557"/>
                    <a:pt x="509" y="557"/>
                  </a:cubicBezTo>
                  <a:cubicBezTo>
                    <a:pt x="763" y="557"/>
                    <a:pt x="1018" y="517"/>
                    <a:pt x="1266" y="476"/>
                  </a:cubicBezTo>
                  <a:cubicBezTo>
                    <a:pt x="1723" y="399"/>
                    <a:pt x="2162" y="307"/>
                    <a:pt x="2600" y="157"/>
                  </a:cubicBezTo>
                  <a:cubicBezTo>
                    <a:pt x="2690" y="124"/>
                    <a:pt x="2641" y="0"/>
                    <a:pt x="2558"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27"/>
            <p:cNvSpPr/>
            <p:nvPr/>
          </p:nvSpPr>
          <p:spPr>
            <a:xfrm>
              <a:off x="4547077" y="4550766"/>
              <a:ext cx="53270" cy="30791"/>
            </a:xfrm>
            <a:custGeom>
              <a:rect b="b" l="l" r="r" t="t"/>
              <a:pathLst>
                <a:path extrusionOk="0" h="263" w="455">
                  <a:moveTo>
                    <a:pt x="145" y="0"/>
                  </a:moveTo>
                  <a:cubicBezTo>
                    <a:pt x="95" y="0"/>
                    <a:pt x="49" y="18"/>
                    <a:pt x="14" y="63"/>
                  </a:cubicBezTo>
                  <a:cubicBezTo>
                    <a:pt x="0" y="81"/>
                    <a:pt x="14" y="108"/>
                    <a:pt x="32" y="117"/>
                  </a:cubicBezTo>
                  <a:cubicBezTo>
                    <a:pt x="87" y="136"/>
                    <a:pt x="147" y="136"/>
                    <a:pt x="197" y="154"/>
                  </a:cubicBezTo>
                  <a:cubicBezTo>
                    <a:pt x="252" y="177"/>
                    <a:pt x="284" y="218"/>
                    <a:pt x="329" y="250"/>
                  </a:cubicBezTo>
                  <a:cubicBezTo>
                    <a:pt x="340" y="259"/>
                    <a:pt x="353" y="263"/>
                    <a:pt x="366" y="263"/>
                  </a:cubicBezTo>
                  <a:cubicBezTo>
                    <a:pt x="410" y="263"/>
                    <a:pt x="455" y="214"/>
                    <a:pt x="430" y="168"/>
                  </a:cubicBezTo>
                  <a:cubicBezTo>
                    <a:pt x="380" y="86"/>
                    <a:pt x="254" y="0"/>
                    <a:pt x="145"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27"/>
            <p:cNvSpPr/>
            <p:nvPr/>
          </p:nvSpPr>
          <p:spPr>
            <a:xfrm>
              <a:off x="4528930" y="4565167"/>
              <a:ext cx="53270" cy="30557"/>
            </a:xfrm>
            <a:custGeom>
              <a:rect b="b" l="l" r="r" t="t"/>
              <a:pathLst>
                <a:path extrusionOk="0" h="261" w="455">
                  <a:moveTo>
                    <a:pt x="144" y="1"/>
                  </a:moveTo>
                  <a:cubicBezTo>
                    <a:pt x="95" y="1"/>
                    <a:pt x="48" y="19"/>
                    <a:pt x="14" y="63"/>
                  </a:cubicBezTo>
                  <a:cubicBezTo>
                    <a:pt x="0" y="81"/>
                    <a:pt x="9" y="109"/>
                    <a:pt x="32" y="118"/>
                  </a:cubicBezTo>
                  <a:cubicBezTo>
                    <a:pt x="87" y="136"/>
                    <a:pt x="146" y="131"/>
                    <a:pt x="197" y="154"/>
                  </a:cubicBezTo>
                  <a:cubicBezTo>
                    <a:pt x="251" y="177"/>
                    <a:pt x="283" y="218"/>
                    <a:pt x="329" y="250"/>
                  </a:cubicBezTo>
                  <a:cubicBezTo>
                    <a:pt x="339" y="258"/>
                    <a:pt x="351" y="261"/>
                    <a:pt x="363" y="261"/>
                  </a:cubicBezTo>
                  <a:cubicBezTo>
                    <a:pt x="408" y="261"/>
                    <a:pt x="454" y="212"/>
                    <a:pt x="425" y="168"/>
                  </a:cubicBezTo>
                  <a:cubicBezTo>
                    <a:pt x="378" y="86"/>
                    <a:pt x="253" y="1"/>
                    <a:pt x="144"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7"/>
            <p:cNvSpPr/>
            <p:nvPr/>
          </p:nvSpPr>
          <p:spPr>
            <a:xfrm>
              <a:off x="4510666" y="4579450"/>
              <a:ext cx="53270" cy="30791"/>
            </a:xfrm>
            <a:custGeom>
              <a:rect b="b" l="l" r="r" t="t"/>
              <a:pathLst>
                <a:path extrusionOk="0" h="263" w="455">
                  <a:moveTo>
                    <a:pt x="146" y="1"/>
                  </a:moveTo>
                  <a:cubicBezTo>
                    <a:pt x="95" y="1"/>
                    <a:pt x="48" y="19"/>
                    <a:pt x="14" y="64"/>
                  </a:cubicBezTo>
                  <a:cubicBezTo>
                    <a:pt x="1" y="83"/>
                    <a:pt x="10" y="110"/>
                    <a:pt x="33" y="115"/>
                  </a:cubicBezTo>
                  <a:cubicBezTo>
                    <a:pt x="88" y="133"/>
                    <a:pt x="142" y="133"/>
                    <a:pt x="197" y="156"/>
                  </a:cubicBezTo>
                  <a:cubicBezTo>
                    <a:pt x="252" y="178"/>
                    <a:pt x="284" y="220"/>
                    <a:pt x="330" y="252"/>
                  </a:cubicBezTo>
                  <a:cubicBezTo>
                    <a:pt x="340" y="259"/>
                    <a:pt x="351" y="262"/>
                    <a:pt x="363" y="262"/>
                  </a:cubicBezTo>
                  <a:cubicBezTo>
                    <a:pt x="408" y="262"/>
                    <a:pt x="455" y="212"/>
                    <a:pt x="426" y="165"/>
                  </a:cubicBezTo>
                  <a:cubicBezTo>
                    <a:pt x="379" y="84"/>
                    <a:pt x="254" y="1"/>
                    <a:pt x="146"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27"/>
            <p:cNvSpPr/>
            <p:nvPr/>
          </p:nvSpPr>
          <p:spPr>
            <a:xfrm>
              <a:off x="4408573" y="3509707"/>
              <a:ext cx="337534" cy="1048195"/>
            </a:xfrm>
            <a:custGeom>
              <a:rect b="b" l="l" r="r" t="t"/>
              <a:pathLst>
                <a:path extrusionOk="0" h="8953" w="2883">
                  <a:moveTo>
                    <a:pt x="2024" y="1"/>
                  </a:moveTo>
                  <a:lnTo>
                    <a:pt x="0" y="129"/>
                  </a:lnTo>
                  <a:cubicBezTo>
                    <a:pt x="448" y="4240"/>
                    <a:pt x="421" y="4240"/>
                    <a:pt x="617" y="5560"/>
                  </a:cubicBezTo>
                  <a:cubicBezTo>
                    <a:pt x="699" y="6131"/>
                    <a:pt x="1183" y="8763"/>
                    <a:pt x="1325" y="8886"/>
                  </a:cubicBezTo>
                  <a:cubicBezTo>
                    <a:pt x="1373" y="8930"/>
                    <a:pt x="1514" y="8952"/>
                    <a:pt x="1687" y="8952"/>
                  </a:cubicBezTo>
                  <a:cubicBezTo>
                    <a:pt x="2022" y="8952"/>
                    <a:pt x="2481" y="8869"/>
                    <a:pt x="2641" y="8694"/>
                  </a:cubicBezTo>
                  <a:cubicBezTo>
                    <a:pt x="2883" y="8429"/>
                    <a:pt x="2362" y="5825"/>
                    <a:pt x="2435" y="5460"/>
                  </a:cubicBezTo>
                  <a:cubicBezTo>
                    <a:pt x="2504" y="5099"/>
                    <a:pt x="2106" y="3391"/>
                    <a:pt x="2316" y="2614"/>
                  </a:cubicBezTo>
                  <a:cubicBezTo>
                    <a:pt x="2632" y="1454"/>
                    <a:pt x="2024" y="1"/>
                    <a:pt x="2024"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27"/>
            <p:cNvSpPr/>
            <p:nvPr/>
          </p:nvSpPr>
          <p:spPr>
            <a:xfrm>
              <a:off x="4383987" y="3475520"/>
              <a:ext cx="367506" cy="1103455"/>
            </a:xfrm>
            <a:custGeom>
              <a:rect b="b" l="l" r="r" t="t"/>
              <a:pathLst>
                <a:path extrusionOk="0" h="9425" w="3139">
                  <a:moveTo>
                    <a:pt x="2302" y="1"/>
                  </a:moveTo>
                  <a:lnTo>
                    <a:pt x="0" y="279"/>
                  </a:lnTo>
                  <a:cubicBezTo>
                    <a:pt x="480" y="4377"/>
                    <a:pt x="484" y="4372"/>
                    <a:pt x="635" y="5715"/>
                  </a:cubicBezTo>
                  <a:cubicBezTo>
                    <a:pt x="704" y="6309"/>
                    <a:pt x="1247" y="9192"/>
                    <a:pt x="1425" y="9361"/>
                  </a:cubicBezTo>
                  <a:cubicBezTo>
                    <a:pt x="1473" y="9406"/>
                    <a:pt x="1607" y="9425"/>
                    <a:pt x="1778" y="9425"/>
                  </a:cubicBezTo>
                  <a:cubicBezTo>
                    <a:pt x="2244" y="9425"/>
                    <a:pt x="2988" y="9287"/>
                    <a:pt x="3052" y="9174"/>
                  </a:cubicBezTo>
                  <a:cubicBezTo>
                    <a:pt x="3138" y="9018"/>
                    <a:pt x="2718" y="5939"/>
                    <a:pt x="2709" y="5788"/>
                  </a:cubicBezTo>
                  <a:cubicBezTo>
                    <a:pt x="2700" y="5638"/>
                    <a:pt x="2462" y="3838"/>
                    <a:pt x="2654" y="2710"/>
                  </a:cubicBezTo>
                  <a:cubicBezTo>
                    <a:pt x="2842" y="1586"/>
                    <a:pt x="2302" y="1"/>
                    <a:pt x="23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27"/>
            <p:cNvSpPr/>
            <p:nvPr/>
          </p:nvSpPr>
          <p:spPr>
            <a:xfrm>
              <a:off x="4162007" y="4540932"/>
              <a:ext cx="295855" cy="117663"/>
            </a:xfrm>
            <a:custGeom>
              <a:rect b="b" l="l" r="r" t="t"/>
              <a:pathLst>
                <a:path extrusionOk="0" h="1005" w="2527">
                  <a:moveTo>
                    <a:pt x="2380" y="0"/>
                  </a:moveTo>
                  <a:lnTo>
                    <a:pt x="1097" y="78"/>
                  </a:lnTo>
                  <a:cubicBezTo>
                    <a:pt x="1097" y="78"/>
                    <a:pt x="0" y="567"/>
                    <a:pt x="14" y="864"/>
                  </a:cubicBezTo>
                  <a:cubicBezTo>
                    <a:pt x="20" y="969"/>
                    <a:pt x="302" y="1005"/>
                    <a:pt x="672" y="1005"/>
                  </a:cubicBezTo>
                  <a:cubicBezTo>
                    <a:pt x="1366" y="1005"/>
                    <a:pt x="2368" y="877"/>
                    <a:pt x="2431" y="832"/>
                  </a:cubicBezTo>
                  <a:cubicBezTo>
                    <a:pt x="2527" y="763"/>
                    <a:pt x="2380" y="0"/>
                    <a:pt x="2380"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27"/>
            <p:cNvSpPr/>
            <p:nvPr/>
          </p:nvSpPr>
          <p:spPr>
            <a:xfrm>
              <a:off x="4147255" y="4633775"/>
              <a:ext cx="317865" cy="38401"/>
            </a:xfrm>
            <a:custGeom>
              <a:rect b="b" l="l" r="r" t="t"/>
              <a:pathLst>
                <a:path extrusionOk="0" h="328" w="2715">
                  <a:moveTo>
                    <a:pt x="2581" y="0"/>
                  </a:moveTo>
                  <a:cubicBezTo>
                    <a:pt x="2575" y="0"/>
                    <a:pt x="2568" y="1"/>
                    <a:pt x="2561" y="2"/>
                  </a:cubicBezTo>
                  <a:cubicBezTo>
                    <a:pt x="2136" y="94"/>
                    <a:pt x="1716" y="130"/>
                    <a:pt x="1282" y="153"/>
                  </a:cubicBezTo>
                  <a:cubicBezTo>
                    <a:pt x="1173" y="157"/>
                    <a:pt x="1065" y="160"/>
                    <a:pt x="957" y="160"/>
                  </a:cubicBezTo>
                  <a:cubicBezTo>
                    <a:pt x="679" y="160"/>
                    <a:pt x="404" y="139"/>
                    <a:pt x="131" y="57"/>
                  </a:cubicBezTo>
                  <a:cubicBezTo>
                    <a:pt x="125" y="55"/>
                    <a:pt x="119" y="55"/>
                    <a:pt x="113" y="55"/>
                  </a:cubicBezTo>
                  <a:cubicBezTo>
                    <a:pt x="38" y="55"/>
                    <a:pt x="0" y="182"/>
                    <a:pt x="81" y="208"/>
                  </a:cubicBezTo>
                  <a:cubicBezTo>
                    <a:pt x="344" y="303"/>
                    <a:pt x="619" y="328"/>
                    <a:pt x="894" y="328"/>
                  </a:cubicBezTo>
                  <a:cubicBezTo>
                    <a:pt x="1015" y="328"/>
                    <a:pt x="1135" y="323"/>
                    <a:pt x="1255" y="317"/>
                  </a:cubicBezTo>
                  <a:cubicBezTo>
                    <a:pt x="1716" y="299"/>
                    <a:pt x="2164" y="258"/>
                    <a:pt x="2616" y="158"/>
                  </a:cubicBezTo>
                  <a:cubicBezTo>
                    <a:pt x="2714" y="141"/>
                    <a:pt x="2673" y="0"/>
                    <a:pt x="2581"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27"/>
            <p:cNvSpPr/>
            <p:nvPr/>
          </p:nvSpPr>
          <p:spPr>
            <a:xfrm>
              <a:off x="4257191" y="4547488"/>
              <a:ext cx="50577" cy="34070"/>
            </a:xfrm>
            <a:custGeom>
              <a:rect b="b" l="l" r="r" t="t"/>
              <a:pathLst>
                <a:path extrusionOk="0" h="291" w="432">
                  <a:moveTo>
                    <a:pt x="133" y="1"/>
                  </a:moveTo>
                  <a:cubicBezTo>
                    <a:pt x="92" y="1"/>
                    <a:pt x="52" y="15"/>
                    <a:pt x="19" y="49"/>
                  </a:cubicBezTo>
                  <a:cubicBezTo>
                    <a:pt x="0" y="63"/>
                    <a:pt x="10" y="95"/>
                    <a:pt x="28" y="104"/>
                  </a:cubicBezTo>
                  <a:cubicBezTo>
                    <a:pt x="78" y="127"/>
                    <a:pt x="138" y="136"/>
                    <a:pt x="188" y="164"/>
                  </a:cubicBezTo>
                  <a:cubicBezTo>
                    <a:pt x="238" y="191"/>
                    <a:pt x="265" y="232"/>
                    <a:pt x="307" y="273"/>
                  </a:cubicBezTo>
                  <a:cubicBezTo>
                    <a:pt x="318" y="285"/>
                    <a:pt x="333" y="290"/>
                    <a:pt x="347" y="290"/>
                  </a:cubicBezTo>
                  <a:cubicBezTo>
                    <a:pt x="389" y="290"/>
                    <a:pt x="432" y="248"/>
                    <a:pt x="412" y="200"/>
                  </a:cubicBezTo>
                  <a:cubicBezTo>
                    <a:pt x="372" y="107"/>
                    <a:pt x="246" y="1"/>
                    <a:pt x="133"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27"/>
            <p:cNvSpPr/>
            <p:nvPr/>
          </p:nvSpPr>
          <p:spPr>
            <a:xfrm>
              <a:off x="4237405" y="4559430"/>
              <a:ext cx="50577" cy="33835"/>
            </a:xfrm>
            <a:custGeom>
              <a:rect b="b" l="l" r="r" t="t"/>
              <a:pathLst>
                <a:path extrusionOk="0" h="289" w="432">
                  <a:moveTo>
                    <a:pt x="129" y="0"/>
                  </a:moveTo>
                  <a:cubicBezTo>
                    <a:pt x="88" y="0"/>
                    <a:pt x="50" y="14"/>
                    <a:pt x="19" y="48"/>
                  </a:cubicBezTo>
                  <a:cubicBezTo>
                    <a:pt x="0" y="66"/>
                    <a:pt x="5" y="94"/>
                    <a:pt x="28" y="103"/>
                  </a:cubicBezTo>
                  <a:cubicBezTo>
                    <a:pt x="78" y="130"/>
                    <a:pt x="137" y="135"/>
                    <a:pt x="188" y="162"/>
                  </a:cubicBezTo>
                  <a:cubicBezTo>
                    <a:pt x="238" y="190"/>
                    <a:pt x="265" y="235"/>
                    <a:pt x="307" y="272"/>
                  </a:cubicBezTo>
                  <a:cubicBezTo>
                    <a:pt x="318" y="284"/>
                    <a:pt x="333" y="289"/>
                    <a:pt x="348" y="289"/>
                  </a:cubicBezTo>
                  <a:cubicBezTo>
                    <a:pt x="390" y="289"/>
                    <a:pt x="432" y="247"/>
                    <a:pt x="412" y="203"/>
                  </a:cubicBezTo>
                  <a:cubicBezTo>
                    <a:pt x="371" y="109"/>
                    <a:pt x="242" y="0"/>
                    <a:pt x="129"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27"/>
            <p:cNvSpPr/>
            <p:nvPr/>
          </p:nvSpPr>
          <p:spPr>
            <a:xfrm>
              <a:off x="4217619" y="4571372"/>
              <a:ext cx="50695" cy="33952"/>
            </a:xfrm>
            <a:custGeom>
              <a:rect b="b" l="l" r="r" t="t"/>
              <a:pathLst>
                <a:path extrusionOk="0" h="290" w="433">
                  <a:moveTo>
                    <a:pt x="126" y="1"/>
                  </a:moveTo>
                  <a:cubicBezTo>
                    <a:pt x="85" y="1"/>
                    <a:pt x="46" y="14"/>
                    <a:pt x="14" y="46"/>
                  </a:cubicBezTo>
                  <a:cubicBezTo>
                    <a:pt x="0" y="65"/>
                    <a:pt x="5" y="92"/>
                    <a:pt x="28" y="106"/>
                  </a:cubicBezTo>
                  <a:cubicBezTo>
                    <a:pt x="78" y="129"/>
                    <a:pt x="137" y="133"/>
                    <a:pt x="188" y="161"/>
                  </a:cubicBezTo>
                  <a:cubicBezTo>
                    <a:pt x="233" y="193"/>
                    <a:pt x="265" y="234"/>
                    <a:pt x="302" y="275"/>
                  </a:cubicBezTo>
                  <a:cubicBezTo>
                    <a:pt x="314" y="285"/>
                    <a:pt x="328" y="289"/>
                    <a:pt x="343" y="289"/>
                  </a:cubicBezTo>
                  <a:cubicBezTo>
                    <a:pt x="388" y="289"/>
                    <a:pt x="432" y="247"/>
                    <a:pt x="412" y="202"/>
                  </a:cubicBezTo>
                  <a:cubicBezTo>
                    <a:pt x="371" y="107"/>
                    <a:pt x="241" y="1"/>
                    <a:pt x="126"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27"/>
            <p:cNvSpPr/>
            <p:nvPr/>
          </p:nvSpPr>
          <p:spPr>
            <a:xfrm>
              <a:off x="4214458" y="3509707"/>
              <a:ext cx="306509" cy="1051824"/>
            </a:xfrm>
            <a:custGeom>
              <a:rect b="b" l="l" r="r" t="t"/>
              <a:pathLst>
                <a:path extrusionOk="0" h="8984" w="2618">
                  <a:moveTo>
                    <a:pt x="132" y="1"/>
                  </a:moveTo>
                  <a:cubicBezTo>
                    <a:pt x="37" y="4062"/>
                    <a:pt x="0" y="4062"/>
                    <a:pt x="37" y="5401"/>
                  </a:cubicBezTo>
                  <a:cubicBezTo>
                    <a:pt x="50" y="5976"/>
                    <a:pt x="388" y="8717"/>
                    <a:pt x="516" y="8859"/>
                  </a:cubicBezTo>
                  <a:cubicBezTo>
                    <a:pt x="582" y="8932"/>
                    <a:pt x="863" y="8983"/>
                    <a:pt x="1157" y="8983"/>
                  </a:cubicBezTo>
                  <a:cubicBezTo>
                    <a:pt x="1430" y="8983"/>
                    <a:pt x="1713" y="8939"/>
                    <a:pt x="1846" y="8827"/>
                  </a:cubicBezTo>
                  <a:cubicBezTo>
                    <a:pt x="2120" y="8594"/>
                    <a:pt x="1736" y="5876"/>
                    <a:pt x="1850" y="5519"/>
                  </a:cubicBezTo>
                  <a:cubicBezTo>
                    <a:pt x="1964" y="5168"/>
                    <a:pt x="1864" y="3491"/>
                    <a:pt x="2165" y="2746"/>
                  </a:cubicBezTo>
                  <a:cubicBezTo>
                    <a:pt x="2618" y="1632"/>
                    <a:pt x="2152" y="115"/>
                    <a:pt x="2152" y="115"/>
                  </a:cubicBezTo>
                  <a:lnTo>
                    <a:pt x="132" y="1"/>
                  </a:ln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27"/>
            <p:cNvSpPr/>
            <p:nvPr/>
          </p:nvSpPr>
          <p:spPr>
            <a:xfrm>
              <a:off x="4197833" y="3489921"/>
              <a:ext cx="325827" cy="1091748"/>
            </a:xfrm>
            <a:custGeom>
              <a:rect b="b" l="l" r="r" t="t"/>
              <a:pathLst>
                <a:path extrusionOk="0" h="9325" w="2783">
                  <a:moveTo>
                    <a:pt x="78" y="1"/>
                  </a:moveTo>
                  <a:cubicBezTo>
                    <a:pt x="23" y="4053"/>
                    <a:pt x="19" y="4053"/>
                    <a:pt x="5" y="5410"/>
                  </a:cubicBezTo>
                  <a:cubicBezTo>
                    <a:pt x="0" y="6008"/>
                    <a:pt x="370" y="9009"/>
                    <a:pt x="530" y="9197"/>
                  </a:cubicBezTo>
                  <a:cubicBezTo>
                    <a:pt x="605" y="9286"/>
                    <a:pt x="959" y="9325"/>
                    <a:pt x="1320" y="9325"/>
                  </a:cubicBezTo>
                  <a:cubicBezTo>
                    <a:pt x="1712" y="9325"/>
                    <a:pt x="2111" y="9280"/>
                    <a:pt x="2166" y="9206"/>
                  </a:cubicBezTo>
                  <a:cubicBezTo>
                    <a:pt x="2271" y="9060"/>
                    <a:pt x="2047" y="5885"/>
                    <a:pt x="2056" y="5734"/>
                  </a:cubicBezTo>
                  <a:cubicBezTo>
                    <a:pt x="2065" y="5579"/>
                    <a:pt x="2129" y="3829"/>
                    <a:pt x="2458" y="2737"/>
                  </a:cubicBezTo>
                  <a:cubicBezTo>
                    <a:pt x="2782" y="1641"/>
                    <a:pt x="2399" y="1"/>
                    <a:pt x="2399" y="1"/>
                  </a:cubicBezTo>
                  <a:close/>
                </a:path>
              </a:pathLst>
            </a:custGeom>
            <a:solidFill>
              <a:srgbClr val="574A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27"/>
            <p:cNvSpPr/>
            <p:nvPr/>
          </p:nvSpPr>
          <p:spPr>
            <a:xfrm>
              <a:off x="4635354" y="3528439"/>
              <a:ext cx="1171" cy="702"/>
            </a:xfrm>
            <a:custGeom>
              <a:rect b="b" l="l" r="r" t="t"/>
              <a:pathLst>
                <a:path extrusionOk="0" h="6" w="10">
                  <a:moveTo>
                    <a:pt x="5" y="1"/>
                  </a:moveTo>
                  <a:cubicBezTo>
                    <a:pt x="0" y="1"/>
                    <a:pt x="0" y="5"/>
                    <a:pt x="5" y="5"/>
                  </a:cubicBezTo>
                  <a:cubicBezTo>
                    <a:pt x="9" y="5"/>
                    <a:pt x="9" y="1"/>
                    <a:pt x="5"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27"/>
            <p:cNvSpPr/>
            <p:nvPr/>
          </p:nvSpPr>
          <p:spPr>
            <a:xfrm>
              <a:off x="4329546" y="3676543"/>
              <a:ext cx="119185" cy="381673"/>
            </a:xfrm>
            <a:custGeom>
              <a:rect b="b" l="l" r="r" t="t"/>
              <a:pathLst>
                <a:path extrusionOk="0" h="3260" w="1018">
                  <a:moveTo>
                    <a:pt x="22" y="0"/>
                  </a:moveTo>
                  <a:cubicBezTo>
                    <a:pt x="10" y="0"/>
                    <a:pt x="1" y="15"/>
                    <a:pt x="13" y="19"/>
                  </a:cubicBezTo>
                  <a:cubicBezTo>
                    <a:pt x="150" y="106"/>
                    <a:pt x="264" y="198"/>
                    <a:pt x="369" y="316"/>
                  </a:cubicBezTo>
                  <a:cubicBezTo>
                    <a:pt x="474" y="431"/>
                    <a:pt x="662" y="600"/>
                    <a:pt x="680" y="755"/>
                  </a:cubicBezTo>
                  <a:cubicBezTo>
                    <a:pt x="680" y="764"/>
                    <a:pt x="689" y="769"/>
                    <a:pt x="694" y="773"/>
                  </a:cubicBezTo>
                  <a:cubicBezTo>
                    <a:pt x="716" y="1189"/>
                    <a:pt x="785" y="1600"/>
                    <a:pt x="835" y="2011"/>
                  </a:cubicBezTo>
                  <a:cubicBezTo>
                    <a:pt x="881" y="2427"/>
                    <a:pt x="927" y="2843"/>
                    <a:pt x="1004" y="3254"/>
                  </a:cubicBezTo>
                  <a:cubicBezTo>
                    <a:pt x="1004" y="3258"/>
                    <a:pt x="1007" y="3259"/>
                    <a:pt x="1009" y="3259"/>
                  </a:cubicBezTo>
                  <a:cubicBezTo>
                    <a:pt x="1013" y="3259"/>
                    <a:pt x="1018" y="3256"/>
                    <a:pt x="1018" y="3254"/>
                  </a:cubicBezTo>
                  <a:cubicBezTo>
                    <a:pt x="995" y="2811"/>
                    <a:pt x="936" y="2372"/>
                    <a:pt x="885" y="1938"/>
                  </a:cubicBezTo>
                  <a:cubicBezTo>
                    <a:pt x="835" y="1522"/>
                    <a:pt x="808" y="1102"/>
                    <a:pt x="730" y="691"/>
                  </a:cubicBezTo>
                  <a:cubicBezTo>
                    <a:pt x="726" y="686"/>
                    <a:pt x="726" y="686"/>
                    <a:pt x="721" y="686"/>
                  </a:cubicBezTo>
                  <a:cubicBezTo>
                    <a:pt x="698" y="563"/>
                    <a:pt x="570" y="453"/>
                    <a:pt x="493" y="371"/>
                  </a:cubicBezTo>
                  <a:cubicBezTo>
                    <a:pt x="360" y="225"/>
                    <a:pt x="205" y="88"/>
                    <a:pt x="27" y="1"/>
                  </a:cubicBezTo>
                  <a:cubicBezTo>
                    <a:pt x="25" y="1"/>
                    <a:pt x="24" y="0"/>
                    <a:pt x="22"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27"/>
            <p:cNvSpPr/>
            <p:nvPr/>
          </p:nvSpPr>
          <p:spPr>
            <a:xfrm>
              <a:off x="4386094" y="4018997"/>
              <a:ext cx="35357" cy="469715"/>
            </a:xfrm>
            <a:custGeom>
              <a:rect b="b" l="l" r="r" t="t"/>
              <a:pathLst>
                <a:path extrusionOk="0" h="4012" w="302">
                  <a:moveTo>
                    <a:pt x="292" y="1"/>
                  </a:moveTo>
                  <a:cubicBezTo>
                    <a:pt x="289" y="1"/>
                    <a:pt x="286" y="3"/>
                    <a:pt x="284" y="9"/>
                  </a:cubicBezTo>
                  <a:cubicBezTo>
                    <a:pt x="0" y="1311"/>
                    <a:pt x="96" y="2691"/>
                    <a:pt x="265" y="4002"/>
                  </a:cubicBezTo>
                  <a:cubicBezTo>
                    <a:pt x="268" y="4008"/>
                    <a:pt x="273" y="4012"/>
                    <a:pt x="278" y="4012"/>
                  </a:cubicBezTo>
                  <a:cubicBezTo>
                    <a:pt x="284" y="4012"/>
                    <a:pt x="288" y="4008"/>
                    <a:pt x="288" y="4002"/>
                  </a:cubicBezTo>
                  <a:cubicBezTo>
                    <a:pt x="188" y="2663"/>
                    <a:pt x="28" y="1343"/>
                    <a:pt x="302" y="14"/>
                  </a:cubicBezTo>
                  <a:cubicBezTo>
                    <a:pt x="302" y="6"/>
                    <a:pt x="297" y="1"/>
                    <a:pt x="292"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27"/>
            <p:cNvSpPr/>
            <p:nvPr/>
          </p:nvSpPr>
          <p:spPr>
            <a:xfrm>
              <a:off x="4419228" y="4499837"/>
              <a:ext cx="4917" cy="45192"/>
            </a:xfrm>
            <a:custGeom>
              <a:rect b="b" l="l" r="r" t="t"/>
              <a:pathLst>
                <a:path extrusionOk="0" h="386" w="42">
                  <a:moveTo>
                    <a:pt x="10" y="1"/>
                  </a:moveTo>
                  <a:cubicBezTo>
                    <a:pt x="7" y="1"/>
                    <a:pt x="5" y="2"/>
                    <a:pt x="5" y="4"/>
                  </a:cubicBezTo>
                  <a:cubicBezTo>
                    <a:pt x="1" y="128"/>
                    <a:pt x="5" y="260"/>
                    <a:pt x="33" y="383"/>
                  </a:cubicBezTo>
                  <a:cubicBezTo>
                    <a:pt x="34" y="385"/>
                    <a:pt x="36" y="385"/>
                    <a:pt x="37" y="385"/>
                  </a:cubicBezTo>
                  <a:cubicBezTo>
                    <a:pt x="40" y="385"/>
                    <a:pt x="42" y="383"/>
                    <a:pt x="42" y="383"/>
                  </a:cubicBezTo>
                  <a:cubicBezTo>
                    <a:pt x="23" y="255"/>
                    <a:pt x="10" y="132"/>
                    <a:pt x="14" y="4"/>
                  </a:cubicBezTo>
                  <a:cubicBezTo>
                    <a:pt x="14" y="2"/>
                    <a:pt x="12" y="1"/>
                    <a:pt x="10"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27"/>
            <p:cNvSpPr/>
            <p:nvPr/>
          </p:nvSpPr>
          <p:spPr>
            <a:xfrm>
              <a:off x="3759960" y="3047365"/>
              <a:ext cx="610325" cy="354628"/>
            </a:xfrm>
            <a:custGeom>
              <a:rect b="b" l="l" r="r" t="t"/>
              <a:pathLst>
                <a:path extrusionOk="0" h="3029" w="5213">
                  <a:moveTo>
                    <a:pt x="4470" y="0"/>
                  </a:moveTo>
                  <a:cubicBezTo>
                    <a:pt x="4309" y="0"/>
                    <a:pt x="4131" y="64"/>
                    <a:pt x="3973" y="204"/>
                  </a:cubicBezTo>
                  <a:cubicBezTo>
                    <a:pt x="3625" y="513"/>
                    <a:pt x="2682" y="1629"/>
                    <a:pt x="2533" y="1629"/>
                  </a:cubicBezTo>
                  <a:cubicBezTo>
                    <a:pt x="2528" y="1629"/>
                    <a:pt x="2524" y="1627"/>
                    <a:pt x="2521" y="1625"/>
                  </a:cubicBezTo>
                  <a:cubicBezTo>
                    <a:pt x="2425" y="1543"/>
                    <a:pt x="1552" y="880"/>
                    <a:pt x="808" y="231"/>
                  </a:cubicBezTo>
                  <a:cubicBezTo>
                    <a:pt x="715" y="151"/>
                    <a:pt x="623" y="117"/>
                    <a:pt x="538" y="117"/>
                  </a:cubicBezTo>
                  <a:cubicBezTo>
                    <a:pt x="223" y="117"/>
                    <a:pt x="0" y="577"/>
                    <a:pt x="191" y="807"/>
                  </a:cubicBezTo>
                  <a:cubicBezTo>
                    <a:pt x="376" y="1037"/>
                    <a:pt x="2192" y="3028"/>
                    <a:pt x="2602" y="3028"/>
                  </a:cubicBezTo>
                  <a:cubicBezTo>
                    <a:pt x="2607" y="3028"/>
                    <a:pt x="2612" y="3028"/>
                    <a:pt x="2617" y="3027"/>
                  </a:cubicBezTo>
                  <a:cubicBezTo>
                    <a:pt x="2831" y="3004"/>
                    <a:pt x="3969" y="2095"/>
                    <a:pt x="4704" y="1122"/>
                  </a:cubicBezTo>
                  <a:cubicBezTo>
                    <a:pt x="5212" y="452"/>
                    <a:pt x="4900" y="0"/>
                    <a:pt x="4470"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27"/>
            <p:cNvSpPr/>
            <p:nvPr/>
          </p:nvSpPr>
          <p:spPr>
            <a:xfrm>
              <a:off x="3658688" y="2977586"/>
              <a:ext cx="203949" cy="170231"/>
            </a:xfrm>
            <a:custGeom>
              <a:rect b="b" l="l" r="r" t="t"/>
              <a:pathLst>
                <a:path extrusionOk="0" h="1454" w="1742">
                  <a:moveTo>
                    <a:pt x="316" y="1"/>
                  </a:moveTo>
                  <a:cubicBezTo>
                    <a:pt x="311" y="1"/>
                    <a:pt x="302" y="1"/>
                    <a:pt x="293" y="5"/>
                  </a:cubicBezTo>
                  <a:cubicBezTo>
                    <a:pt x="261" y="5"/>
                    <a:pt x="229" y="14"/>
                    <a:pt x="197" y="23"/>
                  </a:cubicBezTo>
                  <a:cubicBezTo>
                    <a:pt x="188" y="28"/>
                    <a:pt x="183" y="28"/>
                    <a:pt x="179" y="33"/>
                  </a:cubicBezTo>
                  <a:cubicBezTo>
                    <a:pt x="142" y="42"/>
                    <a:pt x="110" y="55"/>
                    <a:pt x="87" y="69"/>
                  </a:cubicBezTo>
                  <a:cubicBezTo>
                    <a:pt x="78" y="69"/>
                    <a:pt x="74" y="74"/>
                    <a:pt x="69" y="78"/>
                  </a:cubicBezTo>
                  <a:cubicBezTo>
                    <a:pt x="28" y="101"/>
                    <a:pt x="1" y="124"/>
                    <a:pt x="5" y="142"/>
                  </a:cubicBezTo>
                  <a:cubicBezTo>
                    <a:pt x="14" y="206"/>
                    <a:pt x="161" y="608"/>
                    <a:pt x="435" y="855"/>
                  </a:cubicBezTo>
                  <a:cubicBezTo>
                    <a:pt x="576" y="983"/>
                    <a:pt x="1070" y="1435"/>
                    <a:pt x="1102" y="1453"/>
                  </a:cubicBezTo>
                  <a:cubicBezTo>
                    <a:pt x="1102" y="1453"/>
                    <a:pt x="1102" y="1454"/>
                    <a:pt x="1103" y="1454"/>
                  </a:cubicBezTo>
                  <a:cubicBezTo>
                    <a:pt x="1143" y="1454"/>
                    <a:pt x="1741" y="896"/>
                    <a:pt x="1741" y="896"/>
                  </a:cubicBezTo>
                  <a:cubicBezTo>
                    <a:pt x="1700" y="841"/>
                    <a:pt x="1586" y="649"/>
                    <a:pt x="1321" y="512"/>
                  </a:cubicBezTo>
                  <a:cubicBezTo>
                    <a:pt x="1056" y="375"/>
                    <a:pt x="910" y="453"/>
                    <a:pt x="732" y="357"/>
                  </a:cubicBezTo>
                  <a:cubicBezTo>
                    <a:pt x="640" y="307"/>
                    <a:pt x="531" y="87"/>
                    <a:pt x="384" y="10"/>
                  </a:cubicBezTo>
                  <a:cubicBezTo>
                    <a:pt x="366" y="1"/>
                    <a:pt x="343" y="1"/>
                    <a:pt x="316"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27"/>
            <p:cNvSpPr/>
            <p:nvPr/>
          </p:nvSpPr>
          <p:spPr>
            <a:xfrm>
              <a:off x="3666766" y="2985665"/>
              <a:ext cx="35240" cy="60997"/>
            </a:xfrm>
            <a:custGeom>
              <a:rect b="b" l="l" r="r" t="t"/>
              <a:pathLst>
                <a:path extrusionOk="0" h="521" w="301">
                  <a:moveTo>
                    <a:pt x="18" y="0"/>
                  </a:moveTo>
                  <a:cubicBezTo>
                    <a:pt x="9" y="0"/>
                    <a:pt x="5" y="5"/>
                    <a:pt x="0" y="9"/>
                  </a:cubicBezTo>
                  <a:cubicBezTo>
                    <a:pt x="69" y="187"/>
                    <a:pt x="165" y="366"/>
                    <a:pt x="283" y="516"/>
                  </a:cubicBezTo>
                  <a:cubicBezTo>
                    <a:pt x="286" y="519"/>
                    <a:pt x="289" y="520"/>
                    <a:pt x="291" y="520"/>
                  </a:cubicBezTo>
                  <a:cubicBezTo>
                    <a:pt x="297" y="520"/>
                    <a:pt x="300" y="514"/>
                    <a:pt x="297" y="507"/>
                  </a:cubicBezTo>
                  <a:cubicBezTo>
                    <a:pt x="206" y="338"/>
                    <a:pt x="110" y="169"/>
                    <a:pt x="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27"/>
            <p:cNvSpPr/>
            <p:nvPr/>
          </p:nvSpPr>
          <p:spPr>
            <a:xfrm>
              <a:off x="3679527" y="2980279"/>
              <a:ext cx="35240" cy="60646"/>
            </a:xfrm>
            <a:custGeom>
              <a:rect b="b" l="l" r="r" t="t"/>
              <a:pathLst>
                <a:path extrusionOk="0" h="518" w="301">
                  <a:moveTo>
                    <a:pt x="19" y="0"/>
                  </a:moveTo>
                  <a:cubicBezTo>
                    <a:pt x="10" y="5"/>
                    <a:pt x="5" y="5"/>
                    <a:pt x="1" y="10"/>
                  </a:cubicBezTo>
                  <a:cubicBezTo>
                    <a:pt x="69" y="188"/>
                    <a:pt x="165" y="366"/>
                    <a:pt x="284" y="512"/>
                  </a:cubicBezTo>
                  <a:cubicBezTo>
                    <a:pt x="286" y="516"/>
                    <a:pt x="289" y="517"/>
                    <a:pt x="292" y="517"/>
                  </a:cubicBezTo>
                  <a:cubicBezTo>
                    <a:pt x="296" y="517"/>
                    <a:pt x="301" y="513"/>
                    <a:pt x="298" y="508"/>
                  </a:cubicBezTo>
                  <a:cubicBezTo>
                    <a:pt x="206" y="338"/>
                    <a:pt x="110" y="169"/>
                    <a:pt x="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27"/>
            <p:cNvSpPr/>
            <p:nvPr/>
          </p:nvSpPr>
          <p:spPr>
            <a:xfrm>
              <a:off x="3692991" y="2977586"/>
              <a:ext cx="34655" cy="57836"/>
            </a:xfrm>
            <a:custGeom>
              <a:rect b="b" l="l" r="r" t="t"/>
              <a:pathLst>
                <a:path extrusionOk="0" h="494" w="296">
                  <a:moveTo>
                    <a:pt x="23" y="1"/>
                  </a:moveTo>
                  <a:cubicBezTo>
                    <a:pt x="18" y="1"/>
                    <a:pt x="9" y="1"/>
                    <a:pt x="0" y="5"/>
                  </a:cubicBezTo>
                  <a:cubicBezTo>
                    <a:pt x="69" y="174"/>
                    <a:pt x="160" y="348"/>
                    <a:pt x="279" y="489"/>
                  </a:cubicBezTo>
                  <a:cubicBezTo>
                    <a:pt x="280" y="492"/>
                    <a:pt x="282" y="493"/>
                    <a:pt x="284" y="493"/>
                  </a:cubicBezTo>
                  <a:cubicBezTo>
                    <a:pt x="290" y="493"/>
                    <a:pt x="296" y="487"/>
                    <a:pt x="292" y="480"/>
                  </a:cubicBezTo>
                  <a:cubicBezTo>
                    <a:pt x="206" y="320"/>
                    <a:pt x="110" y="160"/>
                    <a:pt x="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27"/>
            <p:cNvSpPr/>
            <p:nvPr/>
          </p:nvSpPr>
          <p:spPr>
            <a:xfrm>
              <a:off x="3744857" y="2994914"/>
              <a:ext cx="78676" cy="68959"/>
            </a:xfrm>
            <a:custGeom>
              <a:rect b="b" l="l" r="r" t="t"/>
              <a:pathLst>
                <a:path extrusionOk="0" h="589" w="672">
                  <a:moveTo>
                    <a:pt x="83" y="0"/>
                  </a:moveTo>
                  <a:cubicBezTo>
                    <a:pt x="59" y="0"/>
                    <a:pt x="43" y="13"/>
                    <a:pt x="37" y="40"/>
                  </a:cubicBezTo>
                  <a:cubicBezTo>
                    <a:pt x="0" y="177"/>
                    <a:pt x="256" y="337"/>
                    <a:pt x="210" y="351"/>
                  </a:cubicBezTo>
                  <a:cubicBezTo>
                    <a:pt x="169" y="364"/>
                    <a:pt x="361" y="588"/>
                    <a:pt x="361" y="588"/>
                  </a:cubicBezTo>
                  <a:lnTo>
                    <a:pt x="672" y="419"/>
                  </a:lnTo>
                  <a:cubicBezTo>
                    <a:pt x="631" y="410"/>
                    <a:pt x="388" y="241"/>
                    <a:pt x="279" y="127"/>
                  </a:cubicBezTo>
                  <a:cubicBezTo>
                    <a:pt x="205" y="50"/>
                    <a:pt x="130" y="0"/>
                    <a:pt x="83"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27"/>
            <p:cNvSpPr/>
            <p:nvPr/>
          </p:nvSpPr>
          <p:spPr>
            <a:xfrm>
              <a:off x="3765814" y="3027696"/>
              <a:ext cx="29035" cy="69895"/>
            </a:xfrm>
            <a:custGeom>
              <a:rect b="b" l="l" r="r" t="t"/>
              <a:pathLst>
                <a:path extrusionOk="0" h="597" w="248">
                  <a:moveTo>
                    <a:pt x="6" y="1"/>
                  </a:moveTo>
                  <a:cubicBezTo>
                    <a:pt x="2" y="1"/>
                    <a:pt x="0" y="7"/>
                    <a:pt x="4" y="11"/>
                  </a:cubicBezTo>
                  <a:cubicBezTo>
                    <a:pt x="118" y="107"/>
                    <a:pt x="72" y="249"/>
                    <a:pt x="100" y="372"/>
                  </a:cubicBezTo>
                  <a:cubicBezTo>
                    <a:pt x="118" y="459"/>
                    <a:pt x="159" y="527"/>
                    <a:pt x="219" y="591"/>
                  </a:cubicBezTo>
                  <a:cubicBezTo>
                    <a:pt x="221" y="595"/>
                    <a:pt x="224" y="596"/>
                    <a:pt x="227" y="596"/>
                  </a:cubicBezTo>
                  <a:cubicBezTo>
                    <a:pt x="237" y="596"/>
                    <a:pt x="247" y="583"/>
                    <a:pt x="237" y="573"/>
                  </a:cubicBezTo>
                  <a:cubicBezTo>
                    <a:pt x="136" y="445"/>
                    <a:pt x="136" y="326"/>
                    <a:pt x="109" y="176"/>
                  </a:cubicBezTo>
                  <a:cubicBezTo>
                    <a:pt x="95" y="103"/>
                    <a:pt x="72" y="43"/>
                    <a:pt x="8" y="2"/>
                  </a:cubicBezTo>
                  <a:cubicBezTo>
                    <a:pt x="8" y="1"/>
                    <a:pt x="7" y="1"/>
                    <a:pt x="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27"/>
            <p:cNvSpPr/>
            <p:nvPr/>
          </p:nvSpPr>
          <p:spPr>
            <a:xfrm>
              <a:off x="3763590" y="3035306"/>
              <a:ext cx="616179" cy="366687"/>
            </a:xfrm>
            <a:custGeom>
              <a:rect b="b" l="l" r="r" t="t"/>
              <a:pathLst>
                <a:path extrusionOk="0" h="3132" w="5263">
                  <a:moveTo>
                    <a:pt x="4451" y="1"/>
                  </a:moveTo>
                  <a:cubicBezTo>
                    <a:pt x="4280" y="1"/>
                    <a:pt x="4089" y="74"/>
                    <a:pt x="3910" y="234"/>
                  </a:cubicBezTo>
                  <a:cubicBezTo>
                    <a:pt x="3208" y="874"/>
                    <a:pt x="2638" y="1660"/>
                    <a:pt x="2526" y="1660"/>
                  </a:cubicBezTo>
                  <a:cubicBezTo>
                    <a:pt x="2525" y="1660"/>
                    <a:pt x="2523" y="1660"/>
                    <a:pt x="2522" y="1659"/>
                  </a:cubicBezTo>
                  <a:cubicBezTo>
                    <a:pt x="2422" y="1632"/>
                    <a:pt x="1041" y="247"/>
                    <a:pt x="913" y="247"/>
                  </a:cubicBezTo>
                  <a:cubicBezTo>
                    <a:pt x="911" y="247"/>
                    <a:pt x="910" y="247"/>
                    <a:pt x="909" y="248"/>
                  </a:cubicBezTo>
                  <a:cubicBezTo>
                    <a:pt x="804" y="275"/>
                    <a:pt x="142" y="768"/>
                    <a:pt x="32" y="1111"/>
                  </a:cubicBezTo>
                  <a:cubicBezTo>
                    <a:pt x="1" y="1214"/>
                    <a:pt x="2000" y="3132"/>
                    <a:pt x="2560" y="3132"/>
                  </a:cubicBezTo>
                  <a:cubicBezTo>
                    <a:pt x="2569" y="3132"/>
                    <a:pt x="2577" y="3131"/>
                    <a:pt x="2586" y="3130"/>
                  </a:cubicBezTo>
                  <a:cubicBezTo>
                    <a:pt x="3010" y="3080"/>
                    <a:pt x="4038" y="2285"/>
                    <a:pt x="4650" y="1440"/>
                  </a:cubicBezTo>
                  <a:cubicBezTo>
                    <a:pt x="5262" y="591"/>
                    <a:pt x="4939" y="1"/>
                    <a:pt x="44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27"/>
            <p:cNvSpPr/>
            <p:nvPr/>
          </p:nvSpPr>
          <p:spPr>
            <a:xfrm>
              <a:off x="3778576" y="3028164"/>
              <a:ext cx="605642" cy="394668"/>
            </a:xfrm>
            <a:custGeom>
              <a:rect b="b" l="l" r="r" t="t"/>
              <a:pathLst>
                <a:path extrusionOk="0" h="3371" w="5173">
                  <a:moveTo>
                    <a:pt x="4419" y="1"/>
                  </a:moveTo>
                  <a:cubicBezTo>
                    <a:pt x="4215" y="1"/>
                    <a:pt x="3969" y="100"/>
                    <a:pt x="3705" y="345"/>
                  </a:cubicBezTo>
                  <a:cubicBezTo>
                    <a:pt x="3123" y="886"/>
                    <a:pt x="2594" y="1612"/>
                    <a:pt x="2474" y="1612"/>
                  </a:cubicBezTo>
                  <a:cubicBezTo>
                    <a:pt x="2471" y="1612"/>
                    <a:pt x="2469" y="1611"/>
                    <a:pt x="2467" y="1611"/>
                  </a:cubicBezTo>
                  <a:cubicBezTo>
                    <a:pt x="2366" y="1574"/>
                    <a:pt x="1151" y="441"/>
                    <a:pt x="1151" y="441"/>
                  </a:cubicBezTo>
                  <a:cubicBezTo>
                    <a:pt x="1148" y="438"/>
                    <a:pt x="1144" y="437"/>
                    <a:pt x="1138" y="437"/>
                  </a:cubicBezTo>
                  <a:cubicBezTo>
                    <a:pt x="1007" y="437"/>
                    <a:pt x="110" y="1081"/>
                    <a:pt x="18" y="1487"/>
                  </a:cubicBezTo>
                  <a:cubicBezTo>
                    <a:pt x="0" y="1568"/>
                    <a:pt x="1970" y="3371"/>
                    <a:pt x="2460" y="3371"/>
                  </a:cubicBezTo>
                  <a:cubicBezTo>
                    <a:pt x="2467" y="3371"/>
                    <a:pt x="2474" y="3370"/>
                    <a:pt x="2480" y="3369"/>
                  </a:cubicBezTo>
                  <a:cubicBezTo>
                    <a:pt x="2928" y="3315"/>
                    <a:pt x="4335" y="1761"/>
                    <a:pt x="4778" y="1154"/>
                  </a:cubicBezTo>
                  <a:cubicBezTo>
                    <a:pt x="5173" y="619"/>
                    <a:pt x="4927" y="1"/>
                    <a:pt x="441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27"/>
            <p:cNvSpPr/>
            <p:nvPr/>
          </p:nvSpPr>
          <p:spPr>
            <a:xfrm>
              <a:off x="4175354" y="2954288"/>
              <a:ext cx="498048" cy="698367"/>
            </a:xfrm>
            <a:custGeom>
              <a:rect b="b" l="l" r="r" t="t"/>
              <a:pathLst>
                <a:path extrusionOk="0" h="5965" w="4254">
                  <a:moveTo>
                    <a:pt x="1802" y="1"/>
                  </a:moveTo>
                  <a:cubicBezTo>
                    <a:pt x="1311" y="1"/>
                    <a:pt x="665" y="374"/>
                    <a:pt x="412" y="1182"/>
                  </a:cubicBezTo>
                  <a:cubicBezTo>
                    <a:pt x="42" y="2374"/>
                    <a:pt x="220" y="4960"/>
                    <a:pt x="92" y="5206"/>
                  </a:cubicBezTo>
                  <a:cubicBezTo>
                    <a:pt x="1" y="5384"/>
                    <a:pt x="430" y="5823"/>
                    <a:pt x="1302" y="5956"/>
                  </a:cubicBezTo>
                  <a:cubicBezTo>
                    <a:pt x="1304" y="5956"/>
                    <a:pt x="1305" y="5956"/>
                    <a:pt x="1306" y="5956"/>
                  </a:cubicBezTo>
                  <a:cubicBezTo>
                    <a:pt x="1407" y="5956"/>
                    <a:pt x="1381" y="5430"/>
                    <a:pt x="1412" y="5416"/>
                  </a:cubicBezTo>
                  <a:cubicBezTo>
                    <a:pt x="1413" y="5416"/>
                    <a:pt x="1414" y="5416"/>
                    <a:pt x="1415" y="5416"/>
                  </a:cubicBezTo>
                  <a:cubicBezTo>
                    <a:pt x="1469" y="5416"/>
                    <a:pt x="1624" y="5960"/>
                    <a:pt x="1686" y="5965"/>
                  </a:cubicBezTo>
                  <a:cubicBezTo>
                    <a:pt x="1883" y="5965"/>
                    <a:pt x="2161" y="5960"/>
                    <a:pt x="2399" y="5933"/>
                  </a:cubicBezTo>
                  <a:cubicBezTo>
                    <a:pt x="4112" y="5750"/>
                    <a:pt x="4254" y="4873"/>
                    <a:pt x="4190" y="4704"/>
                  </a:cubicBezTo>
                  <a:cubicBezTo>
                    <a:pt x="4126" y="4539"/>
                    <a:pt x="3751" y="3799"/>
                    <a:pt x="3710" y="3562"/>
                  </a:cubicBezTo>
                  <a:cubicBezTo>
                    <a:pt x="3669" y="3324"/>
                    <a:pt x="3107" y="273"/>
                    <a:pt x="1992" y="21"/>
                  </a:cubicBezTo>
                  <a:cubicBezTo>
                    <a:pt x="1933" y="8"/>
                    <a:pt x="1869" y="1"/>
                    <a:pt x="180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27"/>
            <p:cNvSpPr/>
            <p:nvPr/>
          </p:nvSpPr>
          <p:spPr>
            <a:xfrm>
              <a:off x="4295710" y="3007441"/>
              <a:ext cx="45543" cy="532937"/>
            </a:xfrm>
            <a:custGeom>
              <a:rect b="b" l="l" r="r" t="t"/>
              <a:pathLst>
                <a:path extrusionOk="0" h="4552" w="389">
                  <a:moveTo>
                    <a:pt x="89" y="0"/>
                  </a:moveTo>
                  <a:cubicBezTo>
                    <a:pt x="84" y="0"/>
                    <a:pt x="78" y="4"/>
                    <a:pt x="78" y="11"/>
                  </a:cubicBezTo>
                  <a:cubicBezTo>
                    <a:pt x="0" y="1513"/>
                    <a:pt x="133" y="3062"/>
                    <a:pt x="375" y="4547"/>
                  </a:cubicBezTo>
                  <a:cubicBezTo>
                    <a:pt x="375" y="4550"/>
                    <a:pt x="377" y="4552"/>
                    <a:pt x="379" y="4552"/>
                  </a:cubicBezTo>
                  <a:cubicBezTo>
                    <a:pt x="383" y="4552"/>
                    <a:pt x="389" y="4548"/>
                    <a:pt x="389" y="4542"/>
                  </a:cubicBezTo>
                  <a:cubicBezTo>
                    <a:pt x="297" y="3793"/>
                    <a:pt x="220" y="3035"/>
                    <a:pt x="169" y="2281"/>
                  </a:cubicBezTo>
                  <a:cubicBezTo>
                    <a:pt x="119" y="1523"/>
                    <a:pt x="119" y="769"/>
                    <a:pt x="101" y="11"/>
                  </a:cubicBezTo>
                  <a:cubicBezTo>
                    <a:pt x="101" y="4"/>
                    <a:pt x="95" y="0"/>
                    <a:pt x="89"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27"/>
            <p:cNvSpPr/>
            <p:nvPr/>
          </p:nvSpPr>
          <p:spPr>
            <a:xfrm>
              <a:off x="4300510" y="3472710"/>
              <a:ext cx="24352" cy="18849"/>
            </a:xfrm>
            <a:custGeom>
              <a:rect b="b" l="l" r="r" t="t"/>
              <a:pathLst>
                <a:path extrusionOk="0" h="161" w="208">
                  <a:moveTo>
                    <a:pt x="92" y="1"/>
                  </a:moveTo>
                  <a:cubicBezTo>
                    <a:pt x="70" y="1"/>
                    <a:pt x="48" y="11"/>
                    <a:pt x="32" y="34"/>
                  </a:cubicBezTo>
                  <a:cubicBezTo>
                    <a:pt x="0" y="75"/>
                    <a:pt x="23" y="125"/>
                    <a:pt x="64" y="148"/>
                  </a:cubicBezTo>
                  <a:lnTo>
                    <a:pt x="74" y="152"/>
                  </a:lnTo>
                  <a:cubicBezTo>
                    <a:pt x="84" y="158"/>
                    <a:pt x="94" y="160"/>
                    <a:pt x="104" y="160"/>
                  </a:cubicBezTo>
                  <a:cubicBezTo>
                    <a:pt x="161" y="160"/>
                    <a:pt x="207" y="81"/>
                    <a:pt x="160" y="38"/>
                  </a:cubicBezTo>
                  <a:lnTo>
                    <a:pt x="156" y="29"/>
                  </a:lnTo>
                  <a:cubicBezTo>
                    <a:pt x="138" y="11"/>
                    <a:pt x="115" y="1"/>
                    <a:pt x="92"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27"/>
            <p:cNvSpPr/>
            <p:nvPr/>
          </p:nvSpPr>
          <p:spPr>
            <a:xfrm>
              <a:off x="4289271" y="3395673"/>
              <a:ext cx="24352" cy="18732"/>
            </a:xfrm>
            <a:custGeom>
              <a:rect b="b" l="l" r="r" t="t"/>
              <a:pathLst>
                <a:path extrusionOk="0" h="160" w="208">
                  <a:moveTo>
                    <a:pt x="91" y="0"/>
                  </a:moveTo>
                  <a:cubicBezTo>
                    <a:pt x="69" y="0"/>
                    <a:pt x="48" y="9"/>
                    <a:pt x="33" y="29"/>
                  </a:cubicBezTo>
                  <a:cubicBezTo>
                    <a:pt x="1" y="70"/>
                    <a:pt x="23" y="125"/>
                    <a:pt x="65" y="148"/>
                  </a:cubicBezTo>
                  <a:lnTo>
                    <a:pt x="74" y="153"/>
                  </a:lnTo>
                  <a:cubicBezTo>
                    <a:pt x="82" y="157"/>
                    <a:pt x="91" y="159"/>
                    <a:pt x="100" y="159"/>
                  </a:cubicBezTo>
                  <a:cubicBezTo>
                    <a:pt x="156" y="159"/>
                    <a:pt x="208" y="81"/>
                    <a:pt x="160" y="34"/>
                  </a:cubicBezTo>
                  <a:lnTo>
                    <a:pt x="156" y="29"/>
                  </a:lnTo>
                  <a:cubicBezTo>
                    <a:pt x="137" y="11"/>
                    <a:pt x="113" y="0"/>
                    <a:pt x="91"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27"/>
            <p:cNvSpPr/>
            <p:nvPr/>
          </p:nvSpPr>
          <p:spPr>
            <a:xfrm>
              <a:off x="4281309" y="3317816"/>
              <a:ext cx="23767" cy="18615"/>
            </a:xfrm>
            <a:custGeom>
              <a:rect b="b" l="l" r="r" t="t"/>
              <a:pathLst>
                <a:path extrusionOk="0" h="159" w="203">
                  <a:moveTo>
                    <a:pt x="87" y="1"/>
                  </a:moveTo>
                  <a:cubicBezTo>
                    <a:pt x="65" y="1"/>
                    <a:pt x="43" y="10"/>
                    <a:pt x="27" y="32"/>
                  </a:cubicBezTo>
                  <a:cubicBezTo>
                    <a:pt x="0" y="73"/>
                    <a:pt x="18" y="123"/>
                    <a:pt x="64" y="146"/>
                  </a:cubicBezTo>
                  <a:lnTo>
                    <a:pt x="73" y="151"/>
                  </a:lnTo>
                  <a:cubicBezTo>
                    <a:pt x="83" y="156"/>
                    <a:pt x="92" y="159"/>
                    <a:pt x="102" y="159"/>
                  </a:cubicBezTo>
                  <a:cubicBezTo>
                    <a:pt x="156" y="159"/>
                    <a:pt x="203" y="79"/>
                    <a:pt x="160" y="37"/>
                  </a:cubicBezTo>
                  <a:lnTo>
                    <a:pt x="151" y="27"/>
                  </a:lnTo>
                  <a:cubicBezTo>
                    <a:pt x="134" y="11"/>
                    <a:pt x="111" y="1"/>
                    <a:pt x="87"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27"/>
            <p:cNvSpPr/>
            <p:nvPr/>
          </p:nvSpPr>
          <p:spPr>
            <a:xfrm>
              <a:off x="4275924" y="3239490"/>
              <a:ext cx="24235" cy="18849"/>
            </a:xfrm>
            <a:custGeom>
              <a:rect b="b" l="l" r="r" t="t"/>
              <a:pathLst>
                <a:path extrusionOk="0" h="161" w="207">
                  <a:moveTo>
                    <a:pt x="90" y="0"/>
                  </a:moveTo>
                  <a:cubicBezTo>
                    <a:pt x="69" y="0"/>
                    <a:pt x="48" y="9"/>
                    <a:pt x="32" y="29"/>
                  </a:cubicBezTo>
                  <a:cubicBezTo>
                    <a:pt x="0" y="75"/>
                    <a:pt x="23" y="125"/>
                    <a:pt x="64" y="148"/>
                  </a:cubicBezTo>
                  <a:lnTo>
                    <a:pt x="73" y="153"/>
                  </a:lnTo>
                  <a:cubicBezTo>
                    <a:pt x="83" y="158"/>
                    <a:pt x="93" y="161"/>
                    <a:pt x="102" y="161"/>
                  </a:cubicBezTo>
                  <a:cubicBezTo>
                    <a:pt x="158" y="161"/>
                    <a:pt x="207" y="81"/>
                    <a:pt x="160" y="39"/>
                  </a:cubicBezTo>
                  <a:lnTo>
                    <a:pt x="156" y="29"/>
                  </a:lnTo>
                  <a:cubicBezTo>
                    <a:pt x="137" y="11"/>
                    <a:pt x="113" y="0"/>
                    <a:pt x="90"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27"/>
            <p:cNvSpPr/>
            <p:nvPr/>
          </p:nvSpPr>
          <p:spPr>
            <a:xfrm>
              <a:off x="4276392" y="3153321"/>
              <a:ext cx="24001" cy="18732"/>
            </a:xfrm>
            <a:custGeom>
              <a:rect b="b" l="l" r="r" t="t"/>
              <a:pathLst>
                <a:path extrusionOk="0" h="160" w="205">
                  <a:moveTo>
                    <a:pt x="90" y="0"/>
                  </a:moveTo>
                  <a:cubicBezTo>
                    <a:pt x="67" y="0"/>
                    <a:pt x="44" y="9"/>
                    <a:pt x="28" y="30"/>
                  </a:cubicBezTo>
                  <a:cubicBezTo>
                    <a:pt x="1" y="71"/>
                    <a:pt x="19" y="126"/>
                    <a:pt x="65" y="149"/>
                  </a:cubicBezTo>
                  <a:lnTo>
                    <a:pt x="74" y="153"/>
                  </a:lnTo>
                  <a:cubicBezTo>
                    <a:pt x="83" y="158"/>
                    <a:pt x="92" y="160"/>
                    <a:pt x="101" y="160"/>
                  </a:cubicBezTo>
                  <a:cubicBezTo>
                    <a:pt x="156" y="160"/>
                    <a:pt x="204" y="82"/>
                    <a:pt x="161" y="35"/>
                  </a:cubicBezTo>
                  <a:lnTo>
                    <a:pt x="152" y="25"/>
                  </a:lnTo>
                  <a:cubicBezTo>
                    <a:pt x="136" y="9"/>
                    <a:pt x="113" y="0"/>
                    <a:pt x="90"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27"/>
            <p:cNvSpPr/>
            <p:nvPr/>
          </p:nvSpPr>
          <p:spPr>
            <a:xfrm>
              <a:off x="4153928" y="2949253"/>
              <a:ext cx="579885" cy="803503"/>
            </a:xfrm>
            <a:custGeom>
              <a:rect b="b" l="l" r="r" t="t"/>
              <a:pathLst>
                <a:path extrusionOk="0" h="6863" w="4953">
                  <a:moveTo>
                    <a:pt x="1905" y="0"/>
                  </a:moveTo>
                  <a:cubicBezTo>
                    <a:pt x="1856" y="0"/>
                    <a:pt x="1806" y="3"/>
                    <a:pt x="1755" y="10"/>
                  </a:cubicBezTo>
                  <a:cubicBezTo>
                    <a:pt x="1047" y="96"/>
                    <a:pt x="586" y="859"/>
                    <a:pt x="485" y="1316"/>
                  </a:cubicBezTo>
                  <a:cubicBezTo>
                    <a:pt x="362" y="1869"/>
                    <a:pt x="1" y="6213"/>
                    <a:pt x="92" y="6423"/>
                  </a:cubicBezTo>
                  <a:cubicBezTo>
                    <a:pt x="173" y="6605"/>
                    <a:pt x="765" y="6862"/>
                    <a:pt x="891" y="6862"/>
                  </a:cubicBezTo>
                  <a:cubicBezTo>
                    <a:pt x="907" y="6862"/>
                    <a:pt x="916" y="6858"/>
                    <a:pt x="914" y="6848"/>
                  </a:cubicBezTo>
                  <a:cubicBezTo>
                    <a:pt x="905" y="6761"/>
                    <a:pt x="704" y="1823"/>
                    <a:pt x="814" y="1371"/>
                  </a:cubicBezTo>
                  <a:cubicBezTo>
                    <a:pt x="919" y="919"/>
                    <a:pt x="1284" y="165"/>
                    <a:pt x="1723" y="110"/>
                  </a:cubicBezTo>
                  <a:cubicBezTo>
                    <a:pt x="1738" y="108"/>
                    <a:pt x="1753" y="107"/>
                    <a:pt x="1767" y="107"/>
                  </a:cubicBezTo>
                  <a:cubicBezTo>
                    <a:pt x="2078" y="107"/>
                    <a:pt x="2122" y="540"/>
                    <a:pt x="2253" y="1261"/>
                  </a:cubicBezTo>
                  <a:cubicBezTo>
                    <a:pt x="2385" y="2014"/>
                    <a:pt x="2476" y="6844"/>
                    <a:pt x="2727" y="6844"/>
                  </a:cubicBezTo>
                  <a:cubicBezTo>
                    <a:pt x="2727" y="6844"/>
                    <a:pt x="2728" y="6844"/>
                    <a:pt x="2728" y="6844"/>
                  </a:cubicBezTo>
                  <a:cubicBezTo>
                    <a:pt x="4231" y="6729"/>
                    <a:pt x="4953" y="5916"/>
                    <a:pt x="4861" y="5724"/>
                  </a:cubicBezTo>
                  <a:cubicBezTo>
                    <a:pt x="4775" y="5537"/>
                    <a:pt x="4272" y="4285"/>
                    <a:pt x="4030" y="3742"/>
                  </a:cubicBezTo>
                  <a:cubicBezTo>
                    <a:pt x="3788" y="3198"/>
                    <a:pt x="3582" y="1439"/>
                    <a:pt x="3322" y="955"/>
                  </a:cubicBezTo>
                  <a:cubicBezTo>
                    <a:pt x="3084" y="501"/>
                    <a:pt x="2548" y="0"/>
                    <a:pt x="190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27"/>
            <p:cNvSpPr/>
            <p:nvPr/>
          </p:nvSpPr>
          <p:spPr>
            <a:xfrm>
              <a:off x="4086023" y="2678803"/>
              <a:ext cx="283562" cy="392912"/>
            </a:xfrm>
            <a:custGeom>
              <a:rect b="b" l="l" r="r" t="t"/>
              <a:pathLst>
                <a:path extrusionOk="0" h="3356" w="2422">
                  <a:moveTo>
                    <a:pt x="1404" y="0"/>
                  </a:moveTo>
                  <a:cubicBezTo>
                    <a:pt x="997" y="0"/>
                    <a:pt x="420" y="167"/>
                    <a:pt x="229" y="479"/>
                  </a:cubicBezTo>
                  <a:cubicBezTo>
                    <a:pt x="1" y="844"/>
                    <a:pt x="220" y="1803"/>
                    <a:pt x="462" y="2146"/>
                  </a:cubicBezTo>
                  <a:cubicBezTo>
                    <a:pt x="587" y="2321"/>
                    <a:pt x="755" y="2376"/>
                    <a:pt x="916" y="2376"/>
                  </a:cubicBezTo>
                  <a:cubicBezTo>
                    <a:pt x="1149" y="2376"/>
                    <a:pt x="1369" y="2261"/>
                    <a:pt x="1426" y="2228"/>
                  </a:cubicBezTo>
                  <a:cubicBezTo>
                    <a:pt x="1435" y="2219"/>
                    <a:pt x="1440" y="2219"/>
                    <a:pt x="1440" y="2219"/>
                  </a:cubicBezTo>
                  <a:cubicBezTo>
                    <a:pt x="1440" y="2219"/>
                    <a:pt x="1467" y="2315"/>
                    <a:pt x="1508" y="2420"/>
                  </a:cubicBezTo>
                  <a:cubicBezTo>
                    <a:pt x="1517" y="2448"/>
                    <a:pt x="1526" y="2475"/>
                    <a:pt x="1540" y="2502"/>
                  </a:cubicBezTo>
                  <a:cubicBezTo>
                    <a:pt x="1545" y="2516"/>
                    <a:pt x="1554" y="2534"/>
                    <a:pt x="1563" y="2553"/>
                  </a:cubicBezTo>
                  <a:cubicBezTo>
                    <a:pt x="1593" y="2612"/>
                    <a:pt x="1591" y="3356"/>
                    <a:pt x="1881" y="3356"/>
                  </a:cubicBezTo>
                  <a:cubicBezTo>
                    <a:pt x="1903" y="3356"/>
                    <a:pt x="1926" y="3352"/>
                    <a:pt x="1951" y="3343"/>
                  </a:cubicBezTo>
                  <a:cubicBezTo>
                    <a:pt x="2285" y="3224"/>
                    <a:pt x="2422" y="2397"/>
                    <a:pt x="2417" y="2301"/>
                  </a:cubicBezTo>
                  <a:cubicBezTo>
                    <a:pt x="2404" y="2141"/>
                    <a:pt x="2257" y="1607"/>
                    <a:pt x="2216" y="1411"/>
                  </a:cubicBezTo>
                  <a:cubicBezTo>
                    <a:pt x="2152" y="1063"/>
                    <a:pt x="2006" y="209"/>
                    <a:pt x="1755" y="67"/>
                  </a:cubicBezTo>
                  <a:cubicBezTo>
                    <a:pt x="1678" y="22"/>
                    <a:pt x="1552" y="0"/>
                    <a:pt x="1404"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27"/>
            <p:cNvSpPr/>
            <p:nvPr/>
          </p:nvSpPr>
          <p:spPr>
            <a:xfrm>
              <a:off x="4126181" y="2841776"/>
              <a:ext cx="15571" cy="16625"/>
            </a:xfrm>
            <a:custGeom>
              <a:rect b="b" l="l" r="r" t="t"/>
              <a:pathLst>
                <a:path extrusionOk="0" h="142" w="133">
                  <a:moveTo>
                    <a:pt x="63" y="1"/>
                  </a:moveTo>
                  <a:cubicBezTo>
                    <a:pt x="57" y="1"/>
                    <a:pt x="51" y="2"/>
                    <a:pt x="46" y="5"/>
                  </a:cubicBezTo>
                  <a:cubicBezTo>
                    <a:pt x="14" y="14"/>
                    <a:pt x="0" y="51"/>
                    <a:pt x="14" y="87"/>
                  </a:cubicBezTo>
                  <a:cubicBezTo>
                    <a:pt x="25" y="120"/>
                    <a:pt x="51" y="141"/>
                    <a:pt x="75" y="141"/>
                  </a:cubicBezTo>
                  <a:cubicBezTo>
                    <a:pt x="80" y="141"/>
                    <a:pt x="86" y="140"/>
                    <a:pt x="92" y="137"/>
                  </a:cubicBezTo>
                  <a:cubicBezTo>
                    <a:pt x="119" y="128"/>
                    <a:pt x="133" y="92"/>
                    <a:pt x="119" y="51"/>
                  </a:cubicBezTo>
                  <a:cubicBezTo>
                    <a:pt x="112" y="21"/>
                    <a:pt x="87" y="1"/>
                    <a:pt x="6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27"/>
            <p:cNvSpPr/>
            <p:nvPr/>
          </p:nvSpPr>
          <p:spPr>
            <a:xfrm>
              <a:off x="4204740" y="2823277"/>
              <a:ext cx="15688" cy="16742"/>
            </a:xfrm>
            <a:custGeom>
              <a:rect b="b" l="l" r="r" t="t"/>
              <a:pathLst>
                <a:path extrusionOk="0" h="143" w="134">
                  <a:moveTo>
                    <a:pt x="56" y="1"/>
                  </a:moveTo>
                  <a:cubicBezTo>
                    <a:pt x="51" y="1"/>
                    <a:pt x="47" y="2"/>
                    <a:pt x="42" y="3"/>
                  </a:cubicBezTo>
                  <a:cubicBezTo>
                    <a:pt x="14" y="12"/>
                    <a:pt x="1" y="53"/>
                    <a:pt x="14" y="90"/>
                  </a:cubicBezTo>
                  <a:cubicBezTo>
                    <a:pt x="26" y="121"/>
                    <a:pt x="51" y="142"/>
                    <a:pt x="78" y="142"/>
                  </a:cubicBezTo>
                  <a:cubicBezTo>
                    <a:pt x="83" y="142"/>
                    <a:pt x="87" y="141"/>
                    <a:pt x="92" y="140"/>
                  </a:cubicBezTo>
                  <a:cubicBezTo>
                    <a:pt x="120" y="131"/>
                    <a:pt x="133" y="90"/>
                    <a:pt x="120" y="53"/>
                  </a:cubicBezTo>
                  <a:cubicBezTo>
                    <a:pt x="108" y="22"/>
                    <a:pt x="83" y="1"/>
                    <a:pt x="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27"/>
            <p:cNvSpPr/>
            <p:nvPr/>
          </p:nvSpPr>
          <p:spPr>
            <a:xfrm>
              <a:off x="4104170" y="2798457"/>
              <a:ext cx="34421" cy="19669"/>
            </a:xfrm>
            <a:custGeom>
              <a:rect b="b" l="l" r="r" t="t"/>
              <a:pathLst>
                <a:path extrusionOk="0" h="168" w="294">
                  <a:moveTo>
                    <a:pt x="210" y="1"/>
                  </a:moveTo>
                  <a:cubicBezTo>
                    <a:pt x="184" y="1"/>
                    <a:pt x="152" y="6"/>
                    <a:pt x="120" y="19"/>
                  </a:cubicBezTo>
                  <a:cubicBezTo>
                    <a:pt x="47" y="51"/>
                    <a:pt x="1" y="101"/>
                    <a:pt x="15" y="137"/>
                  </a:cubicBezTo>
                  <a:cubicBezTo>
                    <a:pt x="22" y="157"/>
                    <a:pt x="48" y="168"/>
                    <a:pt x="80" y="168"/>
                  </a:cubicBezTo>
                  <a:cubicBezTo>
                    <a:pt x="107" y="168"/>
                    <a:pt x="139" y="161"/>
                    <a:pt x="170" y="146"/>
                  </a:cubicBezTo>
                  <a:cubicBezTo>
                    <a:pt x="243" y="119"/>
                    <a:pt x="293" y="64"/>
                    <a:pt x="280" y="28"/>
                  </a:cubicBezTo>
                  <a:cubicBezTo>
                    <a:pt x="269" y="10"/>
                    <a:pt x="244" y="1"/>
                    <a:pt x="2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27"/>
            <p:cNvSpPr/>
            <p:nvPr/>
          </p:nvSpPr>
          <p:spPr>
            <a:xfrm>
              <a:off x="4188232" y="2781832"/>
              <a:ext cx="33718" cy="16274"/>
            </a:xfrm>
            <a:custGeom>
              <a:rect b="b" l="l" r="r" t="t"/>
              <a:pathLst>
                <a:path extrusionOk="0" h="139" w="288">
                  <a:moveTo>
                    <a:pt x="142" y="1"/>
                  </a:moveTo>
                  <a:cubicBezTo>
                    <a:pt x="64" y="5"/>
                    <a:pt x="0" y="37"/>
                    <a:pt x="0" y="74"/>
                  </a:cubicBezTo>
                  <a:cubicBezTo>
                    <a:pt x="4" y="112"/>
                    <a:pt x="60" y="138"/>
                    <a:pt x="130" y="138"/>
                  </a:cubicBezTo>
                  <a:cubicBezTo>
                    <a:pt x="135" y="138"/>
                    <a:pt x="141" y="138"/>
                    <a:pt x="146" y="138"/>
                  </a:cubicBezTo>
                  <a:cubicBezTo>
                    <a:pt x="224" y="138"/>
                    <a:pt x="288" y="106"/>
                    <a:pt x="288" y="65"/>
                  </a:cubicBezTo>
                  <a:cubicBezTo>
                    <a:pt x="283" y="28"/>
                    <a:pt x="219" y="1"/>
                    <a:pt x="1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27"/>
            <p:cNvSpPr/>
            <p:nvPr/>
          </p:nvSpPr>
          <p:spPr>
            <a:xfrm>
              <a:off x="4150767" y="2806184"/>
              <a:ext cx="28099" cy="71066"/>
            </a:xfrm>
            <a:custGeom>
              <a:rect b="b" l="l" r="r" t="t"/>
              <a:pathLst>
                <a:path extrusionOk="0" h="607" w="240">
                  <a:moveTo>
                    <a:pt x="11" y="1"/>
                  </a:moveTo>
                  <a:cubicBezTo>
                    <a:pt x="6" y="1"/>
                    <a:pt x="0" y="4"/>
                    <a:pt x="0" y="12"/>
                  </a:cubicBezTo>
                  <a:cubicBezTo>
                    <a:pt x="0" y="174"/>
                    <a:pt x="45" y="606"/>
                    <a:pt x="120" y="606"/>
                  </a:cubicBezTo>
                  <a:cubicBezTo>
                    <a:pt x="121" y="606"/>
                    <a:pt x="123" y="606"/>
                    <a:pt x="124" y="606"/>
                  </a:cubicBezTo>
                  <a:cubicBezTo>
                    <a:pt x="169" y="601"/>
                    <a:pt x="211" y="565"/>
                    <a:pt x="233" y="533"/>
                  </a:cubicBezTo>
                  <a:cubicBezTo>
                    <a:pt x="240" y="520"/>
                    <a:pt x="232" y="509"/>
                    <a:pt x="223" y="509"/>
                  </a:cubicBezTo>
                  <a:cubicBezTo>
                    <a:pt x="219" y="509"/>
                    <a:pt x="214" y="511"/>
                    <a:pt x="211" y="514"/>
                  </a:cubicBezTo>
                  <a:cubicBezTo>
                    <a:pt x="199" y="526"/>
                    <a:pt x="165" y="560"/>
                    <a:pt x="138" y="560"/>
                  </a:cubicBezTo>
                  <a:cubicBezTo>
                    <a:pt x="133" y="560"/>
                    <a:pt x="128" y="558"/>
                    <a:pt x="124" y="556"/>
                  </a:cubicBezTo>
                  <a:cubicBezTo>
                    <a:pt x="87" y="533"/>
                    <a:pt x="37" y="112"/>
                    <a:pt x="19" y="7"/>
                  </a:cubicBezTo>
                  <a:cubicBezTo>
                    <a:pt x="19" y="3"/>
                    <a:pt x="15" y="1"/>
                    <a:pt x="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27"/>
            <p:cNvSpPr/>
            <p:nvPr/>
          </p:nvSpPr>
          <p:spPr>
            <a:xfrm>
              <a:off x="4186593" y="2870460"/>
              <a:ext cx="37582" cy="29504"/>
            </a:xfrm>
            <a:custGeom>
              <a:rect b="b" l="l" r="r" t="t"/>
              <a:pathLst>
                <a:path extrusionOk="0" h="252" w="321">
                  <a:moveTo>
                    <a:pt x="244" y="0"/>
                  </a:moveTo>
                  <a:cubicBezTo>
                    <a:pt x="235" y="0"/>
                    <a:pt x="225" y="2"/>
                    <a:pt x="215" y="7"/>
                  </a:cubicBezTo>
                  <a:cubicBezTo>
                    <a:pt x="183" y="20"/>
                    <a:pt x="165" y="48"/>
                    <a:pt x="138" y="61"/>
                  </a:cubicBezTo>
                  <a:cubicBezTo>
                    <a:pt x="96" y="75"/>
                    <a:pt x="60" y="75"/>
                    <a:pt x="28" y="107"/>
                  </a:cubicBezTo>
                  <a:cubicBezTo>
                    <a:pt x="5" y="134"/>
                    <a:pt x="0" y="162"/>
                    <a:pt x="14" y="189"/>
                  </a:cubicBezTo>
                  <a:cubicBezTo>
                    <a:pt x="19" y="198"/>
                    <a:pt x="23" y="203"/>
                    <a:pt x="28" y="212"/>
                  </a:cubicBezTo>
                  <a:cubicBezTo>
                    <a:pt x="32" y="221"/>
                    <a:pt x="42" y="230"/>
                    <a:pt x="55" y="235"/>
                  </a:cubicBezTo>
                  <a:cubicBezTo>
                    <a:pt x="64" y="244"/>
                    <a:pt x="74" y="244"/>
                    <a:pt x="83" y="249"/>
                  </a:cubicBezTo>
                  <a:cubicBezTo>
                    <a:pt x="92" y="250"/>
                    <a:pt x="101" y="251"/>
                    <a:pt x="111" y="251"/>
                  </a:cubicBezTo>
                  <a:cubicBezTo>
                    <a:pt x="152" y="251"/>
                    <a:pt x="194" y="236"/>
                    <a:pt x="224" y="221"/>
                  </a:cubicBezTo>
                  <a:cubicBezTo>
                    <a:pt x="275" y="194"/>
                    <a:pt x="320" y="148"/>
                    <a:pt x="320" y="93"/>
                  </a:cubicBezTo>
                  <a:cubicBezTo>
                    <a:pt x="320" y="89"/>
                    <a:pt x="320" y="80"/>
                    <a:pt x="320" y="75"/>
                  </a:cubicBezTo>
                  <a:cubicBezTo>
                    <a:pt x="320" y="70"/>
                    <a:pt x="320" y="66"/>
                    <a:pt x="316" y="66"/>
                  </a:cubicBezTo>
                  <a:cubicBezTo>
                    <a:pt x="316" y="57"/>
                    <a:pt x="311" y="52"/>
                    <a:pt x="307" y="43"/>
                  </a:cubicBezTo>
                  <a:cubicBezTo>
                    <a:pt x="293" y="19"/>
                    <a:pt x="271" y="0"/>
                    <a:pt x="2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27"/>
            <p:cNvSpPr/>
            <p:nvPr/>
          </p:nvSpPr>
          <p:spPr>
            <a:xfrm>
              <a:off x="4044811" y="2644850"/>
              <a:ext cx="319504" cy="171636"/>
            </a:xfrm>
            <a:custGeom>
              <a:rect b="b" l="l" r="r" t="t"/>
              <a:pathLst>
                <a:path extrusionOk="0" h="1466" w="2729">
                  <a:moveTo>
                    <a:pt x="1157" y="0"/>
                  </a:moveTo>
                  <a:cubicBezTo>
                    <a:pt x="1088" y="0"/>
                    <a:pt x="1017" y="10"/>
                    <a:pt x="947" y="33"/>
                  </a:cubicBezTo>
                  <a:cubicBezTo>
                    <a:pt x="613" y="143"/>
                    <a:pt x="545" y="399"/>
                    <a:pt x="545" y="399"/>
                  </a:cubicBezTo>
                  <a:cubicBezTo>
                    <a:pt x="220" y="444"/>
                    <a:pt x="1" y="874"/>
                    <a:pt x="202" y="1056"/>
                  </a:cubicBezTo>
                  <a:cubicBezTo>
                    <a:pt x="251" y="1101"/>
                    <a:pt x="312" y="1119"/>
                    <a:pt x="378" y="1119"/>
                  </a:cubicBezTo>
                  <a:cubicBezTo>
                    <a:pt x="636" y="1119"/>
                    <a:pt x="974" y="851"/>
                    <a:pt x="974" y="851"/>
                  </a:cubicBezTo>
                  <a:cubicBezTo>
                    <a:pt x="1086" y="963"/>
                    <a:pt x="1229" y="999"/>
                    <a:pt x="1370" y="999"/>
                  </a:cubicBezTo>
                  <a:cubicBezTo>
                    <a:pt x="1643" y="999"/>
                    <a:pt x="1906" y="860"/>
                    <a:pt x="1906" y="860"/>
                  </a:cubicBezTo>
                  <a:cubicBezTo>
                    <a:pt x="1906" y="860"/>
                    <a:pt x="2140" y="1465"/>
                    <a:pt x="2469" y="1465"/>
                  </a:cubicBezTo>
                  <a:cubicBezTo>
                    <a:pt x="2481" y="1465"/>
                    <a:pt x="2492" y="1465"/>
                    <a:pt x="2504" y="1463"/>
                  </a:cubicBezTo>
                  <a:cubicBezTo>
                    <a:pt x="2660" y="1440"/>
                    <a:pt x="2728" y="1193"/>
                    <a:pt x="2696" y="988"/>
                  </a:cubicBezTo>
                  <a:cubicBezTo>
                    <a:pt x="2660" y="787"/>
                    <a:pt x="2527" y="627"/>
                    <a:pt x="2527" y="627"/>
                  </a:cubicBezTo>
                  <a:cubicBezTo>
                    <a:pt x="2527" y="627"/>
                    <a:pt x="2527" y="216"/>
                    <a:pt x="2239" y="106"/>
                  </a:cubicBezTo>
                  <a:cubicBezTo>
                    <a:pt x="2151" y="72"/>
                    <a:pt x="2060" y="60"/>
                    <a:pt x="1976" y="60"/>
                  </a:cubicBezTo>
                  <a:cubicBezTo>
                    <a:pt x="1781" y="60"/>
                    <a:pt x="1623" y="125"/>
                    <a:pt x="1623" y="125"/>
                  </a:cubicBezTo>
                  <a:cubicBezTo>
                    <a:pt x="1623" y="125"/>
                    <a:pt x="1408" y="0"/>
                    <a:pt x="11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27"/>
            <p:cNvSpPr/>
            <p:nvPr/>
          </p:nvSpPr>
          <p:spPr>
            <a:xfrm>
              <a:off x="4304257" y="2780661"/>
              <a:ext cx="81135" cy="68959"/>
            </a:xfrm>
            <a:custGeom>
              <a:rect b="b" l="l" r="r" t="t"/>
              <a:pathLst>
                <a:path extrusionOk="0" h="589" w="693">
                  <a:moveTo>
                    <a:pt x="302" y="1"/>
                  </a:moveTo>
                  <a:cubicBezTo>
                    <a:pt x="296" y="1"/>
                    <a:pt x="290" y="1"/>
                    <a:pt x="284" y="2"/>
                  </a:cubicBezTo>
                  <a:cubicBezTo>
                    <a:pt x="83" y="20"/>
                    <a:pt x="0" y="184"/>
                    <a:pt x="0" y="184"/>
                  </a:cubicBezTo>
                  <a:lnTo>
                    <a:pt x="165" y="586"/>
                  </a:lnTo>
                  <a:cubicBezTo>
                    <a:pt x="165" y="586"/>
                    <a:pt x="185" y="589"/>
                    <a:pt x="216" y="589"/>
                  </a:cubicBezTo>
                  <a:cubicBezTo>
                    <a:pt x="275" y="589"/>
                    <a:pt x="373" y="579"/>
                    <a:pt x="448" y="522"/>
                  </a:cubicBezTo>
                  <a:cubicBezTo>
                    <a:pt x="693" y="331"/>
                    <a:pt x="530" y="1"/>
                    <a:pt x="302"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27"/>
            <p:cNvSpPr/>
            <p:nvPr/>
          </p:nvSpPr>
          <p:spPr>
            <a:xfrm>
              <a:off x="4324043" y="2793071"/>
              <a:ext cx="35357" cy="45660"/>
            </a:xfrm>
            <a:custGeom>
              <a:rect b="b" l="l" r="r" t="t"/>
              <a:pathLst>
                <a:path extrusionOk="0" h="390" w="302">
                  <a:moveTo>
                    <a:pt x="160" y="1"/>
                  </a:moveTo>
                  <a:cubicBezTo>
                    <a:pt x="32" y="42"/>
                    <a:pt x="0" y="206"/>
                    <a:pt x="37" y="320"/>
                  </a:cubicBezTo>
                  <a:cubicBezTo>
                    <a:pt x="52" y="365"/>
                    <a:pt x="70" y="390"/>
                    <a:pt x="84" y="390"/>
                  </a:cubicBezTo>
                  <a:cubicBezTo>
                    <a:pt x="92" y="390"/>
                    <a:pt x="98" y="382"/>
                    <a:pt x="101" y="366"/>
                  </a:cubicBezTo>
                  <a:cubicBezTo>
                    <a:pt x="116" y="313"/>
                    <a:pt x="189" y="259"/>
                    <a:pt x="258" y="259"/>
                  </a:cubicBezTo>
                  <a:cubicBezTo>
                    <a:pt x="271" y="259"/>
                    <a:pt x="285" y="261"/>
                    <a:pt x="297" y="266"/>
                  </a:cubicBezTo>
                  <a:cubicBezTo>
                    <a:pt x="297" y="266"/>
                    <a:pt x="302" y="261"/>
                    <a:pt x="297" y="256"/>
                  </a:cubicBezTo>
                  <a:cubicBezTo>
                    <a:pt x="274" y="235"/>
                    <a:pt x="247" y="226"/>
                    <a:pt x="219" y="226"/>
                  </a:cubicBezTo>
                  <a:cubicBezTo>
                    <a:pt x="169" y="226"/>
                    <a:pt x="118" y="253"/>
                    <a:pt x="83" y="288"/>
                  </a:cubicBezTo>
                  <a:cubicBezTo>
                    <a:pt x="74" y="202"/>
                    <a:pt x="74" y="69"/>
                    <a:pt x="170" y="10"/>
                  </a:cubicBezTo>
                  <a:cubicBezTo>
                    <a:pt x="174" y="5"/>
                    <a:pt x="170" y="1"/>
                    <a:pt x="1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27"/>
            <p:cNvSpPr/>
            <p:nvPr/>
          </p:nvSpPr>
          <p:spPr>
            <a:xfrm>
              <a:off x="4307418" y="2941175"/>
              <a:ext cx="126327" cy="185802"/>
            </a:xfrm>
            <a:custGeom>
              <a:rect b="b" l="l" r="r" t="t"/>
              <a:pathLst>
                <a:path extrusionOk="0" h="1587" w="1079">
                  <a:moveTo>
                    <a:pt x="526" y="1"/>
                  </a:moveTo>
                  <a:cubicBezTo>
                    <a:pt x="412" y="905"/>
                    <a:pt x="1" y="1120"/>
                    <a:pt x="1" y="1120"/>
                  </a:cubicBezTo>
                  <a:cubicBezTo>
                    <a:pt x="270" y="1166"/>
                    <a:pt x="590" y="1586"/>
                    <a:pt x="590" y="1586"/>
                  </a:cubicBezTo>
                  <a:cubicBezTo>
                    <a:pt x="590" y="1586"/>
                    <a:pt x="1079" y="567"/>
                    <a:pt x="869" y="184"/>
                  </a:cubicBezTo>
                  <a:cubicBezTo>
                    <a:pt x="809" y="79"/>
                    <a:pt x="526" y="1"/>
                    <a:pt x="52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27"/>
            <p:cNvSpPr/>
            <p:nvPr/>
          </p:nvSpPr>
          <p:spPr>
            <a:xfrm>
              <a:off x="4249698" y="2994211"/>
              <a:ext cx="57836" cy="145059"/>
            </a:xfrm>
            <a:custGeom>
              <a:rect b="b" l="l" r="r" t="t"/>
              <a:pathLst>
                <a:path extrusionOk="0" h="1239" w="494">
                  <a:moveTo>
                    <a:pt x="188" y="0"/>
                  </a:moveTo>
                  <a:cubicBezTo>
                    <a:pt x="188" y="0"/>
                    <a:pt x="1" y="283"/>
                    <a:pt x="14" y="425"/>
                  </a:cubicBezTo>
                  <a:cubicBezTo>
                    <a:pt x="46" y="822"/>
                    <a:pt x="366" y="1238"/>
                    <a:pt x="366" y="1238"/>
                  </a:cubicBezTo>
                  <a:cubicBezTo>
                    <a:pt x="320" y="918"/>
                    <a:pt x="494" y="667"/>
                    <a:pt x="494" y="667"/>
                  </a:cubicBezTo>
                  <a:cubicBezTo>
                    <a:pt x="243" y="434"/>
                    <a:pt x="188" y="0"/>
                    <a:pt x="18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27"/>
            <p:cNvSpPr/>
            <p:nvPr/>
          </p:nvSpPr>
          <p:spPr>
            <a:xfrm>
              <a:off x="4260352" y="3033901"/>
              <a:ext cx="149391" cy="109467"/>
            </a:xfrm>
            <a:custGeom>
              <a:rect b="b" l="l" r="r" t="t"/>
              <a:pathLst>
                <a:path extrusionOk="0" h="935" w="1276">
                  <a:moveTo>
                    <a:pt x="1271" y="0"/>
                  </a:moveTo>
                  <a:cubicBezTo>
                    <a:pt x="1269" y="0"/>
                    <a:pt x="1266" y="2"/>
                    <a:pt x="1266" y="4"/>
                  </a:cubicBezTo>
                  <a:cubicBezTo>
                    <a:pt x="1207" y="278"/>
                    <a:pt x="1084" y="534"/>
                    <a:pt x="988" y="794"/>
                  </a:cubicBezTo>
                  <a:cubicBezTo>
                    <a:pt x="869" y="602"/>
                    <a:pt x="640" y="351"/>
                    <a:pt x="412" y="319"/>
                  </a:cubicBezTo>
                  <a:cubicBezTo>
                    <a:pt x="410" y="317"/>
                    <a:pt x="406" y="316"/>
                    <a:pt x="403" y="316"/>
                  </a:cubicBezTo>
                  <a:cubicBezTo>
                    <a:pt x="399" y="316"/>
                    <a:pt x="396" y="317"/>
                    <a:pt x="394" y="319"/>
                  </a:cubicBezTo>
                  <a:cubicBezTo>
                    <a:pt x="298" y="465"/>
                    <a:pt x="243" y="703"/>
                    <a:pt x="275" y="881"/>
                  </a:cubicBezTo>
                  <a:cubicBezTo>
                    <a:pt x="184" y="730"/>
                    <a:pt x="83" y="584"/>
                    <a:pt x="5" y="424"/>
                  </a:cubicBezTo>
                  <a:cubicBezTo>
                    <a:pt x="5" y="423"/>
                    <a:pt x="5" y="422"/>
                    <a:pt x="4" y="422"/>
                  </a:cubicBezTo>
                  <a:cubicBezTo>
                    <a:pt x="3" y="422"/>
                    <a:pt x="1" y="425"/>
                    <a:pt x="1" y="429"/>
                  </a:cubicBezTo>
                  <a:cubicBezTo>
                    <a:pt x="51" y="602"/>
                    <a:pt x="147" y="794"/>
                    <a:pt x="266" y="931"/>
                  </a:cubicBezTo>
                  <a:cubicBezTo>
                    <a:pt x="270" y="933"/>
                    <a:pt x="274" y="935"/>
                    <a:pt x="277" y="935"/>
                  </a:cubicBezTo>
                  <a:cubicBezTo>
                    <a:pt x="280" y="935"/>
                    <a:pt x="282" y="933"/>
                    <a:pt x="284" y="931"/>
                  </a:cubicBezTo>
                  <a:cubicBezTo>
                    <a:pt x="285" y="933"/>
                    <a:pt x="287" y="933"/>
                    <a:pt x="288" y="933"/>
                  </a:cubicBezTo>
                  <a:cubicBezTo>
                    <a:pt x="291" y="933"/>
                    <a:pt x="293" y="930"/>
                    <a:pt x="293" y="927"/>
                  </a:cubicBezTo>
                  <a:cubicBezTo>
                    <a:pt x="280" y="726"/>
                    <a:pt x="343" y="534"/>
                    <a:pt x="412" y="346"/>
                  </a:cubicBezTo>
                  <a:cubicBezTo>
                    <a:pt x="526" y="406"/>
                    <a:pt x="631" y="470"/>
                    <a:pt x="727" y="557"/>
                  </a:cubicBezTo>
                  <a:cubicBezTo>
                    <a:pt x="819" y="639"/>
                    <a:pt x="988" y="835"/>
                    <a:pt x="997" y="835"/>
                  </a:cubicBezTo>
                  <a:cubicBezTo>
                    <a:pt x="997" y="835"/>
                    <a:pt x="997" y="835"/>
                    <a:pt x="997" y="835"/>
                  </a:cubicBezTo>
                  <a:cubicBezTo>
                    <a:pt x="1003" y="835"/>
                    <a:pt x="1253" y="290"/>
                    <a:pt x="1275" y="4"/>
                  </a:cubicBezTo>
                  <a:cubicBezTo>
                    <a:pt x="1275" y="2"/>
                    <a:pt x="1273" y="0"/>
                    <a:pt x="1271"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27"/>
            <p:cNvSpPr/>
            <p:nvPr/>
          </p:nvSpPr>
          <p:spPr>
            <a:xfrm>
              <a:off x="4398505" y="3055795"/>
              <a:ext cx="223033" cy="731851"/>
            </a:xfrm>
            <a:custGeom>
              <a:rect b="b" l="l" r="r" t="t"/>
              <a:pathLst>
                <a:path extrusionOk="0" h="6251" w="1905">
                  <a:moveTo>
                    <a:pt x="1014" y="0"/>
                  </a:moveTo>
                  <a:cubicBezTo>
                    <a:pt x="736" y="0"/>
                    <a:pt x="468" y="252"/>
                    <a:pt x="411" y="575"/>
                  </a:cubicBezTo>
                  <a:cubicBezTo>
                    <a:pt x="379" y="767"/>
                    <a:pt x="360" y="3184"/>
                    <a:pt x="315" y="3298"/>
                  </a:cubicBezTo>
                  <a:cubicBezTo>
                    <a:pt x="264" y="3417"/>
                    <a:pt x="242" y="4746"/>
                    <a:pt x="68" y="5673"/>
                  </a:cubicBezTo>
                  <a:cubicBezTo>
                    <a:pt x="1" y="6049"/>
                    <a:pt x="258" y="6251"/>
                    <a:pt x="499" y="6251"/>
                  </a:cubicBezTo>
                  <a:cubicBezTo>
                    <a:pt x="618" y="6251"/>
                    <a:pt x="734" y="6201"/>
                    <a:pt x="803" y="6098"/>
                  </a:cubicBezTo>
                  <a:cubicBezTo>
                    <a:pt x="968" y="5847"/>
                    <a:pt x="1498" y="3892"/>
                    <a:pt x="1562" y="3613"/>
                  </a:cubicBezTo>
                  <a:cubicBezTo>
                    <a:pt x="1612" y="3403"/>
                    <a:pt x="1904" y="1863"/>
                    <a:pt x="1644" y="735"/>
                  </a:cubicBezTo>
                  <a:cubicBezTo>
                    <a:pt x="1521" y="202"/>
                    <a:pt x="1264" y="0"/>
                    <a:pt x="1014"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27"/>
            <p:cNvSpPr/>
            <p:nvPr/>
          </p:nvSpPr>
          <p:spPr>
            <a:xfrm>
              <a:off x="4267845" y="3684153"/>
              <a:ext cx="222681" cy="121995"/>
            </a:xfrm>
            <a:custGeom>
              <a:rect b="b" l="l" r="r" t="t"/>
              <a:pathLst>
                <a:path extrusionOk="0" h="1042" w="1902">
                  <a:moveTo>
                    <a:pt x="1531" y="0"/>
                  </a:moveTo>
                  <a:cubicBezTo>
                    <a:pt x="1531" y="0"/>
                    <a:pt x="1531" y="0"/>
                    <a:pt x="1531" y="0"/>
                  </a:cubicBezTo>
                  <a:cubicBezTo>
                    <a:pt x="1495" y="5"/>
                    <a:pt x="864" y="224"/>
                    <a:pt x="681" y="288"/>
                  </a:cubicBezTo>
                  <a:cubicBezTo>
                    <a:pt x="334" y="402"/>
                    <a:pt x="42" y="713"/>
                    <a:pt x="10" y="768"/>
                  </a:cubicBezTo>
                  <a:cubicBezTo>
                    <a:pt x="1" y="786"/>
                    <a:pt x="15" y="818"/>
                    <a:pt x="42" y="854"/>
                  </a:cubicBezTo>
                  <a:cubicBezTo>
                    <a:pt x="47" y="859"/>
                    <a:pt x="51" y="864"/>
                    <a:pt x="56" y="868"/>
                  </a:cubicBezTo>
                  <a:cubicBezTo>
                    <a:pt x="74" y="896"/>
                    <a:pt x="97" y="918"/>
                    <a:pt x="124" y="941"/>
                  </a:cubicBezTo>
                  <a:cubicBezTo>
                    <a:pt x="129" y="946"/>
                    <a:pt x="133" y="950"/>
                    <a:pt x="138" y="955"/>
                  </a:cubicBezTo>
                  <a:cubicBezTo>
                    <a:pt x="165" y="978"/>
                    <a:pt x="193" y="996"/>
                    <a:pt x="216" y="1010"/>
                  </a:cubicBezTo>
                  <a:cubicBezTo>
                    <a:pt x="225" y="1019"/>
                    <a:pt x="234" y="1023"/>
                    <a:pt x="238" y="1023"/>
                  </a:cubicBezTo>
                  <a:cubicBezTo>
                    <a:pt x="266" y="1037"/>
                    <a:pt x="289" y="1042"/>
                    <a:pt x="307" y="1042"/>
                  </a:cubicBezTo>
                  <a:cubicBezTo>
                    <a:pt x="471" y="1028"/>
                    <a:pt x="659" y="868"/>
                    <a:pt x="764" y="859"/>
                  </a:cubicBezTo>
                  <a:cubicBezTo>
                    <a:pt x="777" y="858"/>
                    <a:pt x="789" y="857"/>
                    <a:pt x="802" y="857"/>
                  </a:cubicBezTo>
                  <a:cubicBezTo>
                    <a:pt x="963" y="857"/>
                    <a:pt x="1066" y="953"/>
                    <a:pt x="1295" y="953"/>
                  </a:cubicBezTo>
                  <a:cubicBezTo>
                    <a:pt x="1316" y="953"/>
                    <a:pt x="1338" y="952"/>
                    <a:pt x="1362" y="950"/>
                  </a:cubicBezTo>
                  <a:cubicBezTo>
                    <a:pt x="1659" y="928"/>
                    <a:pt x="1842" y="795"/>
                    <a:pt x="1901" y="763"/>
                  </a:cubicBezTo>
                  <a:cubicBezTo>
                    <a:pt x="1901" y="763"/>
                    <a:pt x="1565" y="0"/>
                    <a:pt x="1531"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27"/>
            <p:cNvSpPr/>
            <p:nvPr/>
          </p:nvSpPr>
          <p:spPr>
            <a:xfrm>
              <a:off x="4272646" y="3742809"/>
              <a:ext cx="56080" cy="43085"/>
            </a:xfrm>
            <a:custGeom>
              <a:rect b="b" l="l" r="r" t="t"/>
              <a:pathLst>
                <a:path extrusionOk="0" h="368" w="479">
                  <a:moveTo>
                    <a:pt x="467" y="0"/>
                  </a:moveTo>
                  <a:cubicBezTo>
                    <a:pt x="466" y="0"/>
                    <a:pt x="464" y="1"/>
                    <a:pt x="462" y="2"/>
                  </a:cubicBezTo>
                  <a:cubicBezTo>
                    <a:pt x="293" y="88"/>
                    <a:pt x="138" y="216"/>
                    <a:pt x="1" y="353"/>
                  </a:cubicBezTo>
                  <a:cubicBezTo>
                    <a:pt x="6" y="358"/>
                    <a:pt x="10" y="363"/>
                    <a:pt x="15" y="367"/>
                  </a:cubicBezTo>
                  <a:cubicBezTo>
                    <a:pt x="165" y="248"/>
                    <a:pt x="321" y="134"/>
                    <a:pt x="471" y="15"/>
                  </a:cubicBezTo>
                  <a:cubicBezTo>
                    <a:pt x="479" y="8"/>
                    <a:pt x="474" y="0"/>
                    <a:pt x="467"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27"/>
            <p:cNvSpPr/>
            <p:nvPr/>
          </p:nvSpPr>
          <p:spPr>
            <a:xfrm>
              <a:off x="4282363" y="3752995"/>
              <a:ext cx="56080" cy="42967"/>
            </a:xfrm>
            <a:custGeom>
              <a:rect b="b" l="l" r="r" t="t"/>
              <a:pathLst>
                <a:path extrusionOk="0" h="367" w="479">
                  <a:moveTo>
                    <a:pt x="466" y="0"/>
                  </a:moveTo>
                  <a:cubicBezTo>
                    <a:pt x="465" y="0"/>
                    <a:pt x="463" y="1"/>
                    <a:pt x="462" y="1"/>
                  </a:cubicBezTo>
                  <a:cubicBezTo>
                    <a:pt x="293" y="88"/>
                    <a:pt x="133" y="216"/>
                    <a:pt x="0" y="353"/>
                  </a:cubicBezTo>
                  <a:cubicBezTo>
                    <a:pt x="5" y="358"/>
                    <a:pt x="9" y="362"/>
                    <a:pt x="14" y="367"/>
                  </a:cubicBezTo>
                  <a:cubicBezTo>
                    <a:pt x="165" y="248"/>
                    <a:pt x="320" y="134"/>
                    <a:pt x="471" y="15"/>
                  </a:cubicBezTo>
                  <a:cubicBezTo>
                    <a:pt x="478" y="8"/>
                    <a:pt x="473" y="0"/>
                    <a:pt x="466"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27"/>
            <p:cNvSpPr/>
            <p:nvPr/>
          </p:nvSpPr>
          <p:spPr>
            <a:xfrm>
              <a:off x="4293017" y="3762596"/>
              <a:ext cx="54558" cy="41445"/>
            </a:xfrm>
            <a:custGeom>
              <a:rect b="b" l="l" r="r" t="t"/>
              <a:pathLst>
                <a:path extrusionOk="0" h="354" w="466">
                  <a:moveTo>
                    <a:pt x="452" y="1"/>
                  </a:moveTo>
                  <a:cubicBezTo>
                    <a:pt x="451" y="1"/>
                    <a:pt x="449" y="1"/>
                    <a:pt x="448" y="2"/>
                  </a:cubicBezTo>
                  <a:cubicBezTo>
                    <a:pt x="288" y="88"/>
                    <a:pt x="133" y="212"/>
                    <a:pt x="1" y="344"/>
                  </a:cubicBezTo>
                  <a:cubicBezTo>
                    <a:pt x="10" y="349"/>
                    <a:pt x="19" y="353"/>
                    <a:pt x="23" y="353"/>
                  </a:cubicBezTo>
                  <a:cubicBezTo>
                    <a:pt x="170" y="239"/>
                    <a:pt x="316" y="134"/>
                    <a:pt x="462" y="15"/>
                  </a:cubicBezTo>
                  <a:cubicBezTo>
                    <a:pt x="466" y="11"/>
                    <a:pt x="460" y="1"/>
                    <a:pt x="452"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27"/>
            <p:cNvSpPr/>
            <p:nvPr/>
          </p:nvSpPr>
          <p:spPr>
            <a:xfrm>
              <a:off x="4295125" y="3704174"/>
              <a:ext cx="88979" cy="38870"/>
            </a:xfrm>
            <a:custGeom>
              <a:rect b="b" l="l" r="r" t="t"/>
              <a:pathLst>
                <a:path extrusionOk="0" h="332" w="760">
                  <a:moveTo>
                    <a:pt x="154" y="1"/>
                  </a:moveTo>
                  <a:cubicBezTo>
                    <a:pt x="60" y="1"/>
                    <a:pt x="0" y="28"/>
                    <a:pt x="24" y="85"/>
                  </a:cubicBezTo>
                  <a:cubicBezTo>
                    <a:pt x="78" y="213"/>
                    <a:pt x="375" y="195"/>
                    <a:pt x="348" y="227"/>
                  </a:cubicBezTo>
                  <a:cubicBezTo>
                    <a:pt x="325" y="263"/>
                    <a:pt x="613" y="332"/>
                    <a:pt x="613" y="332"/>
                  </a:cubicBezTo>
                  <a:lnTo>
                    <a:pt x="759" y="12"/>
                  </a:lnTo>
                  <a:lnTo>
                    <a:pt x="759" y="12"/>
                  </a:lnTo>
                  <a:cubicBezTo>
                    <a:pt x="739" y="20"/>
                    <a:pt x="638" y="26"/>
                    <a:pt x="525" y="26"/>
                  </a:cubicBezTo>
                  <a:cubicBezTo>
                    <a:pt x="437" y="26"/>
                    <a:pt x="341" y="22"/>
                    <a:pt x="270" y="12"/>
                  </a:cubicBezTo>
                  <a:cubicBezTo>
                    <a:pt x="228" y="5"/>
                    <a:pt x="189" y="1"/>
                    <a:pt x="154"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27"/>
            <p:cNvSpPr/>
            <p:nvPr/>
          </p:nvSpPr>
          <p:spPr>
            <a:xfrm>
              <a:off x="4371694" y="3044438"/>
              <a:ext cx="262722" cy="702114"/>
            </a:xfrm>
            <a:custGeom>
              <a:rect b="b" l="l" r="r" t="t"/>
              <a:pathLst>
                <a:path extrusionOk="0" h="5997" w="2244">
                  <a:moveTo>
                    <a:pt x="1263" y="0"/>
                  </a:moveTo>
                  <a:cubicBezTo>
                    <a:pt x="875" y="0"/>
                    <a:pt x="495" y="507"/>
                    <a:pt x="553" y="1298"/>
                  </a:cubicBezTo>
                  <a:cubicBezTo>
                    <a:pt x="649" y="2668"/>
                    <a:pt x="0" y="5638"/>
                    <a:pt x="0" y="5638"/>
                  </a:cubicBezTo>
                  <a:cubicBezTo>
                    <a:pt x="0" y="5695"/>
                    <a:pt x="343" y="5997"/>
                    <a:pt x="856" y="5997"/>
                  </a:cubicBezTo>
                  <a:cubicBezTo>
                    <a:pt x="997" y="5997"/>
                    <a:pt x="1152" y="5974"/>
                    <a:pt x="1316" y="5916"/>
                  </a:cubicBezTo>
                  <a:cubicBezTo>
                    <a:pt x="1389" y="5889"/>
                    <a:pt x="2243" y="2390"/>
                    <a:pt x="1955" y="901"/>
                  </a:cubicBezTo>
                  <a:cubicBezTo>
                    <a:pt x="1834" y="271"/>
                    <a:pt x="1546" y="0"/>
                    <a:pt x="12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27"/>
            <p:cNvSpPr/>
            <p:nvPr/>
          </p:nvSpPr>
          <p:spPr>
            <a:xfrm>
              <a:off x="4358815" y="3042096"/>
              <a:ext cx="265415" cy="664649"/>
            </a:xfrm>
            <a:custGeom>
              <a:rect b="b" l="l" r="r" t="t"/>
              <a:pathLst>
                <a:path extrusionOk="0" h="5677" w="2267">
                  <a:moveTo>
                    <a:pt x="1338" y="0"/>
                  </a:moveTo>
                  <a:cubicBezTo>
                    <a:pt x="1015" y="0"/>
                    <a:pt x="686" y="263"/>
                    <a:pt x="581" y="1007"/>
                  </a:cubicBezTo>
                  <a:cubicBezTo>
                    <a:pt x="370" y="2497"/>
                    <a:pt x="265" y="4342"/>
                    <a:pt x="0" y="5397"/>
                  </a:cubicBezTo>
                  <a:cubicBezTo>
                    <a:pt x="0" y="5397"/>
                    <a:pt x="602" y="5676"/>
                    <a:pt x="1249" y="5676"/>
                  </a:cubicBezTo>
                  <a:cubicBezTo>
                    <a:pt x="1384" y="5676"/>
                    <a:pt x="1520" y="5664"/>
                    <a:pt x="1654" y="5635"/>
                  </a:cubicBezTo>
                  <a:cubicBezTo>
                    <a:pt x="1654" y="5635"/>
                    <a:pt x="1997" y="4050"/>
                    <a:pt x="2134" y="3008"/>
                  </a:cubicBezTo>
                  <a:cubicBezTo>
                    <a:pt x="2266" y="1962"/>
                    <a:pt x="2234" y="1176"/>
                    <a:pt x="2065" y="569"/>
                  </a:cubicBezTo>
                  <a:cubicBezTo>
                    <a:pt x="1981" y="263"/>
                    <a:pt x="1662" y="0"/>
                    <a:pt x="133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27"/>
            <p:cNvSpPr/>
            <p:nvPr/>
          </p:nvSpPr>
          <p:spPr>
            <a:xfrm>
              <a:off x="4181793" y="3152735"/>
              <a:ext cx="25289" cy="185100"/>
            </a:xfrm>
            <a:custGeom>
              <a:rect b="b" l="l" r="r" t="t"/>
              <a:pathLst>
                <a:path extrusionOk="0" h="1581" w="216">
                  <a:moveTo>
                    <a:pt x="195" y="0"/>
                  </a:moveTo>
                  <a:cubicBezTo>
                    <a:pt x="188" y="0"/>
                    <a:pt x="181" y="4"/>
                    <a:pt x="179" y="12"/>
                  </a:cubicBezTo>
                  <a:cubicBezTo>
                    <a:pt x="147" y="140"/>
                    <a:pt x="119" y="272"/>
                    <a:pt x="96" y="405"/>
                  </a:cubicBezTo>
                  <a:cubicBezTo>
                    <a:pt x="101" y="327"/>
                    <a:pt x="101" y="245"/>
                    <a:pt x="96" y="167"/>
                  </a:cubicBezTo>
                  <a:cubicBezTo>
                    <a:pt x="94" y="163"/>
                    <a:pt x="89" y="161"/>
                    <a:pt x="85" y="161"/>
                  </a:cubicBezTo>
                  <a:cubicBezTo>
                    <a:pt x="81" y="161"/>
                    <a:pt x="78" y="163"/>
                    <a:pt x="78" y="167"/>
                  </a:cubicBezTo>
                  <a:cubicBezTo>
                    <a:pt x="64" y="263"/>
                    <a:pt x="78" y="368"/>
                    <a:pt x="87" y="464"/>
                  </a:cubicBezTo>
                  <a:cubicBezTo>
                    <a:pt x="28" y="830"/>
                    <a:pt x="0" y="1204"/>
                    <a:pt x="14" y="1570"/>
                  </a:cubicBezTo>
                  <a:cubicBezTo>
                    <a:pt x="14" y="1577"/>
                    <a:pt x="19" y="1580"/>
                    <a:pt x="24" y="1580"/>
                  </a:cubicBezTo>
                  <a:cubicBezTo>
                    <a:pt x="29" y="1580"/>
                    <a:pt x="35" y="1577"/>
                    <a:pt x="37" y="1570"/>
                  </a:cubicBezTo>
                  <a:cubicBezTo>
                    <a:pt x="96" y="1054"/>
                    <a:pt x="147" y="533"/>
                    <a:pt x="215" y="17"/>
                  </a:cubicBezTo>
                  <a:cubicBezTo>
                    <a:pt x="215" y="6"/>
                    <a:pt x="205" y="0"/>
                    <a:pt x="195"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27"/>
            <p:cNvSpPr/>
            <p:nvPr/>
          </p:nvSpPr>
          <p:spPr>
            <a:xfrm>
              <a:off x="4532676" y="3351885"/>
              <a:ext cx="81603" cy="352755"/>
            </a:xfrm>
            <a:custGeom>
              <a:rect b="b" l="l" r="r" t="t"/>
              <a:pathLst>
                <a:path extrusionOk="0" h="3013" w="697">
                  <a:moveTo>
                    <a:pt x="680" y="1"/>
                  </a:moveTo>
                  <a:cubicBezTo>
                    <a:pt x="676" y="1"/>
                    <a:pt x="673" y="5"/>
                    <a:pt x="672" y="15"/>
                  </a:cubicBezTo>
                  <a:cubicBezTo>
                    <a:pt x="589" y="508"/>
                    <a:pt x="512" y="1002"/>
                    <a:pt x="434" y="1491"/>
                  </a:cubicBezTo>
                  <a:cubicBezTo>
                    <a:pt x="398" y="1714"/>
                    <a:pt x="366" y="1938"/>
                    <a:pt x="338" y="2162"/>
                  </a:cubicBezTo>
                  <a:cubicBezTo>
                    <a:pt x="306" y="2404"/>
                    <a:pt x="292" y="2651"/>
                    <a:pt x="242" y="2902"/>
                  </a:cubicBezTo>
                  <a:cubicBezTo>
                    <a:pt x="165" y="2948"/>
                    <a:pt x="96" y="2971"/>
                    <a:pt x="9" y="2998"/>
                  </a:cubicBezTo>
                  <a:cubicBezTo>
                    <a:pt x="0" y="2998"/>
                    <a:pt x="5" y="3012"/>
                    <a:pt x="14" y="3012"/>
                  </a:cubicBezTo>
                  <a:cubicBezTo>
                    <a:pt x="19" y="3012"/>
                    <a:pt x="24" y="3012"/>
                    <a:pt x="29" y="3012"/>
                  </a:cubicBezTo>
                  <a:cubicBezTo>
                    <a:pt x="116" y="3012"/>
                    <a:pt x="205" y="2977"/>
                    <a:pt x="279" y="2925"/>
                  </a:cubicBezTo>
                  <a:cubicBezTo>
                    <a:pt x="283" y="2920"/>
                    <a:pt x="283" y="2911"/>
                    <a:pt x="283" y="2902"/>
                  </a:cubicBezTo>
                  <a:cubicBezTo>
                    <a:pt x="347" y="2669"/>
                    <a:pt x="361" y="2418"/>
                    <a:pt x="398" y="2176"/>
                  </a:cubicBezTo>
                  <a:cubicBezTo>
                    <a:pt x="429" y="1943"/>
                    <a:pt x="461" y="1705"/>
                    <a:pt x="493" y="1472"/>
                  </a:cubicBezTo>
                  <a:cubicBezTo>
                    <a:pt x="562" y="988"/>
                    <a:pt x="612" y="522"/>
                    <a:pt x="690" y="42"/>
                  </a:cubicBezTo>
                  <a:cubicBezTo>
                    <a:pt x="696" y="21"/>
                    <a:pt x="687" y="1"/>
                    <a:pt x="680"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27"/>
            <p:cNvSpPr/>
            <p:nvPr/>
          </p:nvSpPr>
          <p:spPr>
            <a:xfrm>
              <a:off x="3525570" y="2451905"/>
              <a:ext cx="527902" cy="324188"/>
            </a:xfrm>
            <a:custGeom>
              <a:rect b="b" l="l" r="r" t="t"/>
              <a:pathLst>
                <a:path extrusionOk="0" h="2769" w="4509">
                  <a:moveTo>
                    <a:pt x="484" y="0"/>
                  </a:moveTo>
                  <a:cubicBezTo>
                    <a:pt x="219" y="0"/>
                    <a:pt x="0" y="215"/>
                    <a:pt x="0" y="480"/>
                  </a:cubicBezTo>
                  <a:lnTo>
                    <a:pt x="0" y="2289"/>
                  </a:lnTo>
                  <a:cubicBezTo>
                    <a:pt x="0" y="2554"/>
                    <a:pt x="219" y="2768"/>
                    <a:pt x="484" y="2768"/>
                  </a:cubicBezTo>
                  <a:lnTo>
                    <a:pt x="4025" y="2768"/>
                  </a:lnTo>
                  <a:cubicBezTo>
                    <a:pt x="4290" y="2768"/>
                    <a:pt x="4509" y="2554"/>
                    <a:pt x="4509" y="2289"/>
                  </a:cubicBezTo>
                  <a:lnTo>
                    <a:pt x="4509" y="480"/>
                  </a:lnTo>
                  <a:cubicBezTo>
                    <a:pt x="4509" y="215"/>
                    <a:pt x="4290" y="0"/>
                    <a:pt x="40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27"/>
            <p:cNvSpPr/>
            <p:nvPr/>
          </p:nvSpPr>
          <p:spPr>
            <a:xfrm>
              <a:off x="3979599" y="2720365"/>
              <a:ext cx="113682" cy="100804"/>
            </a:xfrm>
            <a:custGeom>
              <a:rect b="b" l="l" r="r" t="t"/>
              <a:pathLst>
                <a:path extrusionOk="0" h="861" w="971">
                  <a:moveTo>
                    <a:pt x="626" y="0"/>
                  </a:moveTo>
                  <a:lnTo>
                    <a:pt x="1" y="475"/>
                  </a:lnTo>
                  <a:lnTo>
                    <a:pt x="754" y="850"/>
                  </a:lnTo>
                  <a:cubicBezTo>
                    <a:pt x="772" y="857"/>
                    <a:pt x="789" y="860"/>
                    <a:pt x="805" y="860"/>
                  </a:cubicBezTo>
                  <a:cubicBezTo>
                    <a:pt x="898" y="860"/>
                    <a:pt x="971" y="760"/>
                    <a:pt x="928" y="667"/>
                  </a:cubicBezTo>
                  <a:lnTo>
                    <a:pt x="62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27"/>
            <p:cNvSpPr/>
            <p:nvPr/>
          </p:nvSpPr>
          <p:spPr>
            <a:xfrm>
              <a:off x="3589143" y="2510093"/>
              <a:ext cx="400756" cy="117"/>
            </a:xfrm>
            <a:custGeom>
              <a:rect b="b" l="l" r="r" t="t"/>
              <a:pathLst>
                <a:path extrusionOk="0" fill="none" h="1" w="3423">
                  <a:moveTo>
                    <a:pt x="1" y="1"/>
                  </a:moveTo>
                  <a:lnTo>
                    <a:pt x="3422" y="1"/>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27"/>
            <p:cNvSpPr/>
            <p:nvPr/>
          </p:nvSpPr>
          <p:spPr>
            <a:xfrm>
              <a:off x="3589143" y="2551890"/>
              <a:ext cx="153606" cy="117"/>
            </a:xfrm>
            <a:custGeom>
              <a:rect b="b" l="l" r="r" t="t"/>
              <a:pathLst>
                <a:path extrusionOk="0" fill="none" h="1" w="1312">
                  <a:moveTo>
                    <a:pt x="1" y="0"/>
                  </a:moveTo>
                  <a:lnTo>
                    <a:pt x="1312"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27"/>
            <p:cNvSpPr/>
            <p:nvPr/>
          </p:nvSpPr>
          <p:spPr>
            <a:xfrm>
              <a:off x="3776937" y="2551890"/>
              <a:ext cx="212964" cy="117"/>
            </a:xfrm>
            <a:custGeom>
              <a:rect b="b" l="l" r="r" t="t"/>
              <a:pathLst>
                <a:path extrusionOk="0" fill="none" h="1" w="1819">
                  <a:moveTo>
                    <a:pt x="0" y="0"/>
                  </a:moveTo>
                  <a:lnTo>
                    <a:pt x="1818" y="0"/>
                  </a:lnTo>
                </a:path>
              </a:pathLst>
            </a:custGeom>
            <a:noFill/>
            <a:ln cap="flat" cmpd="sng" w="1950">
              <a:solidFill>
                <a:srgbClr val="9FB7E3"/>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27"/>
            <p:cNvSpPr/>
            <p:nvPr/>
          </p:nvSpPr>
          <p:spPr>
            <a:xfrm>
              <a:off x="3589143" y="2593570"/>
              <a:ext cx="265415" cy="117"/>
            </a:xfrm>
            <a:custGeom>
              <a:rect b="b" l="l" r="r" t="t"/>
              <a:pathLst>
                <a:path extrusionOk="0" fill="none" h="1" w="2267">
                  <a:moveTo>
                    <a:pt x="1" y="1"/>
                  </a:moveTo>
                  <a:lnTo>
                    <a:pt x="2267" y="1"/>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27"/>
            <p:cNvSpPr/>
            <p:nvPr/>
          </p:nvSpPr>
          <p:spPr>
            <a:xfrm>
              <a:off x="3589143" y="2635250"/>
              <a:ext cx="400756" cy="117"/>
            </a:xfrm>
            <a:custGeom>
              <a:rect b="b" l="l" r="r" t="t"/>
              <a:pathLst>
                <a:path extrusionOk="0" fill="none" h="1" w="3423">
                  <a:moveTo>
                    <a:pt x="1" y="1"/>
                  </a:moveTo>
                  <a:lnTo>
                    <a:pt x="3422" y="1"/>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27"/>
            <p:cNvSpPr/>
            <p:nvPr/>
          </p:nvSpPr>
          <p:spPr>
            <a:xfrm>
              <a:off x="3589143" y="2677047"/>
              <a:ext cx="258507" cy="117"/>
            </a:xfrm>
            <a:custGeom>
              <a:rect b="b" l="l" r="r" t="t"/>
              <a:pathLst>
                <a:path extrusionOk="0" fill="none" h="1" w="2208">
                  <a:moveTo>
                    <a:pt x="1" y="0"/>
                  </a:moveTo>
                  <a:lnTo>
                    <a:pt x="2207"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27"/>
            <p:cNvSpPr/>
            <p:nvPr/>
          </p:nvSpPr>
          <p:spPr>
            <a:xfrm>
              <a:off x="3883361" y="2677047"/>
              <a:ext cx="106541" cy="117"/>
            </a:xfrm>
            <a:custGeom>
              <a:rect b="b" l="l" r="r" t="t"/>
              <a:pathLst>
                <a:path extrusionOk="0" fill="none" h="1" w="910">
                  <a:moveTo>
                    <a:pt x="0" y="0"/>
                  </a:moveTo>
                  <a:lnTo>
                    <a:pt x="909" y="0"/>
                  </a:lnTo>
                </a:path>
              </a:pathLst>
            </a:custGeom>
            <a:noFill/>
            <a:ln cap="flat" cmpd="sng" w="1950">
              <a:solidFill>
                <a:srgbClr val="9FB7E3"/>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27"/>
            <p:cNvSpPr/>
            <p:nvPr/>
          </p:nvSpPr>
          <p:spPr>
            <a:xfrm>
              <a:off x="3589143" y="2718258"/>
              <a:ext cx="200671" cy="117"/>
            </a:xfrm>
            <a:custGeom>
              <a:rect b="b" l="l" r="r" t="t"/>
              <a:pathLst>
                <a:path extrusionOk="0" fill="none" h="1" w="1714">
                  <a:moveTo>
                    <a:pt x="1" y="0"/>
                  </a:moveTo>
                  <a:lnTo>
                    <a:pt x="1714" y="0"/>
                  </a:lnTo>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27"/>
            <p:cNvSpPr/>
            <p:nvPr/>
          </p:nvSpPr>
          <p:spPr>
            <a:xfrm>
              <a:off x="2025798" y="4092756"/>
              <a:ext cx="147752" cy="605525"/>
            </a:xfrm>
            <a:custGeom>
              <a:rect b="b" l="l" r="r" t="t"/>
              <a:pathLst>
                <a:path extrusionOk="0" fill="none" h="5172" w="1262">
                  <a:moveTo>
                    <a:pt x="1262" y="0"/>
                  </a:moveTo>
                  <a:lnTo>
                    <a:pt x="1"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27"/>
            <p:cNvSpPr/>
            <p:nvPr/>
          </p:nvSpPr>
          <p:spPr>
            <a:xfrm>
              <a:off x="2602993" y="4092756"/>
              <a:ext cx="147635" cy="605525"/>
            </a:xfrm>
            <a:custGeom>
              <a:rect b="b" l="l" r="r" t="t"/>
              <a:pathLst>
                <a:path extrusionOk="0" fill="none" h="5172" w="1261">
                  <a:moveTo>
                    <a:pt x="0" y="0"/>
                  </a:moveTo>
                  <a:lnTo>
                    <a:pt x="1261"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27"/>
            <p:cNvSpPr/>
            <p:nvPr/>
          </p:nvSpPr>
          <p:spPr>
            <a:xfrm>
              <a:off x="1901227" y="4036090"/>
              <a:ext cx="147752" cy="605525"/>
            </a:xfrm>
            <a:custGeom>
              <a:rect b="b" l="l" r="r" t="t"/>
              <a:pathLst>
                <a:path extrusionOk="0" fill="none" h="5172" w="1262">
                  <a:moveTo>
                    <a:pt x="1261" y="0"/>
                  </a:moveTo>
                  <a:lnTo>
                    <a:pt x="1"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27"/>
            <p:cNvSpPr/>
            <p:nvPr/>
          </p:nvSpPr>
          <p:spPr>
            <a:xfrm>
              <a:off x="2478305" y="4036090"/>
              <a:ext cx="147752" cy="605525"/>
            </a:xfrm>
            <a:custGeom>
              <a:rect b="b" l="l" r="r" t="t"/>
              <a:pathLst>
                <a:path extrusionOk="0" fill="none" h="5172" w="1262">
                  <a:moveTo>
                    <a:pt x="1" y="0"/>
                  </a:moveTo>
                  <a:lnTo>
                    <a:pt x="1261"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27"/>
            <p:cNvSpPr/>
            <p:nvPr/>
          </p:nvSpPr>
          <p:spPr>
            <a:xfrm>
              <a:off x="1733805" y="3205772"/>
              <a:ext cx="1025365" cy="956055"/>
            </a:xfrm>
            <a:custGeom>
              <a:rect b="b" l="l" r="r" t="t"/>
              <a:pathLst>
                <a:path extrusionOk="0" h="8166" w="8758">
                  <a:moveTo>
                    <a:pt x="3439" y="0"/>
                  </a:moveTo>
                  <a:cubicBezTo>
                    <a:pt x="1980" y="0"/>
                    <a:pt x="512" y="399"/>
                    <a:pt x="339" y="1295"/>
                  </a:cubicBezTo>
                  <a:cubicBezTo>
                    <a:pt x="1" y="3067"/>
                    <a:pt x="1453" y="5881"/>
                    <a:pt x="1453" y="6562"/>
                  </a:cubicBezTo>
                  <a:cubicBezTo>
                    <a:pt x="1453" y="7243"/>
                    <a:pt x="1526" y="8166"/>
                    <a:pt x="2477" y="8166"/>
                  </a:cubicBezTo>
                  <a:lnTo>
                    <a:pt x="7698" y="8166"/>
                  </a:lnTo>
                  <a:cubicBezTo>
                    <a:pt x="8571" y="8166"/>
                    <a:pt x="8758" y="6850"/>
                    <a:pt x="7698" y="6695"/>
                  </a:cubicBezTo>
                  <a:cubicBezTo>
                    <a:pt x="6880" y="6571"/>
                    <a:pt x="6382" y="6416"/>
                    <a:pt x="5971" y="6224"/>
                  </a:cubicBezTo>
                  <a:cubicBezTo>
                    <a:pt x="5282" y="5900"/>
                    <a:pt x="6867" y="2414"/>
                    <a:pt x="6478" y="1053"/>
                  </a:cubicBezTo>
                  <a:cubicBezTo>
                    <a:pt x="6286" y="382"/>
                    <a:pt x="4867" y="0"/>
                    <a:pt x="34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27"/>
            <p:cNvSpPr/>
            <p:nvPr/>
          </p:nvSpPr>
          <p:spPr>
            <a:xfrm>
              <a:off x="2150486" y="3812471"/>
              <a:ext cx="600139" cy="845300"/>
            </a:xfrm>
            <a:custGeom>
              <a:rect b="b" l="l" r="r" t="t"/>
              <a:pathLst>
                <a:path extrusionOk="0" h="7220" w="5126">
                  <a:moveTo>
                    <a:pt x="1042" y="1"/>
                  </a:moveTo>
                  <a:cubicBezTo>
                    <a:pt x="276" y="1"/>
                    <a:pt x="1" y="794"/>
                    <a:pt x="338" y="1211"/>
                  </a:cubicBezTo>
                  <a:cubicBezTo>
                    <a:pt x="1170" y="2239"/>
                    <a:pt x="3024" y="2376"/>
                    <a:pt x="3120" y="2632"/>
                  </a:cubicBezTo>
                  <a:cubicBezTo>
                    <a:pt x="3221" y="2883"/>
                    <a:pt x="2001" y="4034"/>
                    <a:pt x="2239" y="6629"/>
                  </a:cubicBezTo>
                  <a:cubicBezTo>
                    <a:pt x="2243" y="6666"/>
                    <a:pt x="2211" y="6720"/>
                    <a:pt x="2207" y="6771"/>
                  </a:cubicBezTo>
                  <a:cubicBezTo>
                    <a:pt x="2198" y="6889"/>
                    <a:pt x="2161" y="7036"/>
                    <a:pt x="2211" y="7090"/>
                  </a:cubicBezTo>
                  <a:cubicBezTo>
                    <a:pt x="2263" y="7145"/>
                    <a:pt x="3048" y="7220"/>
                    <a:pt x="3524" y="7220"/>
                  </a:cubicBezTo>
                  <a:cubicBezTo>
                    <a:pt x="3725" y="7220"/>
                    <a:pt x="3871" y="7207"/>
                    <a:pt x="3883" y="7173"/>
                  </a:cubicBezTo>
                  <a:cubicBezTo>
                    <a:pt x="3906" y="7122"/>
                    <a:pt x="3755" y="7026"/>
                    <a:pt x="3586" y="6935"/>
                  </a:cubicBezTo>
                  <a:cubicBezTo>
                    <a:pt x="3385" y="6825"/>
                    <a:pt x="3157" y="6716"/>
                    <a:pt x="3139" y="6679"/>
                  </a:cubicBezTo>
                  <a:cubicBezTo>
                    <a:pt x="3102" y="6611"/>
                    <a:pt x="5126" y="2783"/>
                    <a:pt x="5003" y="2056"/>
                  </a:cubicBezTo>
                  <a:cubicBezTo>
                    <a:pt x="4952" y="1746"/>
                    <a:pt x="2677" y="288"/>
                    <a:pt x="1275" y="23"/>
                  </a:cubicBezTo>
                  <a:cubicBezTo>
                    <a:pt x="1193" y="8"/>
                    <a:pt x="1115" y="1"/>
                    <a:pt x="1042" y="1"/>
                  </a:cubicBezTo>
                  <a:close/>
                </a:path>
              </a:pathLst>
            </a:custGeom>
            <a:solidFill>
              <a:srgbClr val="FFD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27"/>
            <p:cNvSpPr/>
            <p:nvPr/>
          </p:nvSpPr>
          <p:spPr>
            <a:xfrm>
              <a:off x="2403492" y="4605090"/>
              <a:ext cx="204417" cy="52685"/>
            </a:xfrm>
            <a:custGeom>
              <a:rect b="b" l="l" r="r" t="t"/>
              <a:pathLst>
                <a:path extrusionOk="0" h="450" w="1746">
                  <a:moveTo>
                    <a:pt x="46" y="1"/>
                  </a:moveTo>
                  <a:lnTo>
                    <a:pt x="46" y="1"/>
                  </a:lnTo>
                  <a:cubicBezTo>
                    <a:pt x="37" y="119"/>
                    <a:pt x="0" y="266"/>
                    <a:pt x="50" y="320"/>
                  </a:cubicBezTo>
                  <a:cubicBezTo>
                    <a:pt x="102" y="375"/>
                    <a:pt x="887" y="450"/>
                    <a:pt x="1363" y="450"/>
                  </a:cubicBezTo>
                  <a:cubicBezTo>
                    <a:pt x="1564" y="450"/>
                    <a:pt x="1710" y="437"/>
                    <a:pt x="1722" y="403"/>
                  </a:cubicBezTo>
                  <a:cubicBezTo>
                    <a:pt x="1745" y="352"/>
                    <a:pt x="1594" y="256"/>
                    <a:pt x="1425" y="165"/>
                  </a:cubicBezTo>
                  <a:lnTo>
                    <a:pt x="1425" y="165"/>
                  </a:lnTo>
                  <a:cubicBezTo>
                    <a:pt x="1430" y="183"/>
                    <a:pt x="1430" y="206"/>
                    <a:pt x="1425" y="229"/>
                  </a:cubicBezTo>
                  <a:cubicBezTo>
                    <a:pt x="1421" y="262"/>
                    <a:pt x="1360" y="276"/>
                    <a:pt x="1265" y="276"/>
                  </a:cubicBezTo>
                  <a:cubicBezTo>
                    <a:pt x="951" y="276"/>
                    <a:pt x="267" y="123"/>
                    <a:pt x="46" y="1"/>
                  </a:cubicBez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27"/>
            <p:cNvSpPr/>
            <p:nvPr/>
          </p:nvSpPr>
          <p:spPr>
            <a:xfrm>
              <a:off x="1983064" y="3821954"/>
              <a:ext cx="602364" cy="844714"/>
            </a:xfrm>
            <a:custGeom>
              <a:rect b="b" l="l" r="r" t="t"/>
              <a:pathLst>
                <a:path extrusionOk="0" h="7215" w="5145">
                  <a:moveTo>
                    <a:pt x="1107" y="1"/>
                  </a:moveTo>
                  <a:cubicBezTo>
                    <a:pt x="311" y="1"/>
                    <a:pt x="0" y="975"/>
                    <a:pt x="453" y="1486"/>
                  </a:cubicBezTo>
                  <a:cubicBezTo>
                    <a:pt x="1449" y="2619"/>
                    <a:pt x="3276" y="2711"/>
                    <a:pt x="3358" y="2779"/>
                  </a:cubicBezTo>
                  <a:cubicBezTo>
                    <a:pt x="3358" y="2779"/>
                    <a:pt x="2563" y="4131"/>
                    <a:pt x="2915" y="6493"/>
                  </a:cubicBezTo>
                  <a:cubicBezTo>
                    <a:pt x="2929" y="6557"/>
                    <a:pt x="2801" y="7028"/>
                    <a:pt x="2851" y="7082"/>
                  </a:cubicBezTo>
                  <a:cubicBezTo>
                    <a:pt x="2903" y="7140"/>
                    <a:pt x="3693" y="7214"/>
                    <a:pt x="4169" y="7214"/>
                  </a:cubicBezTo>
                  <a:cubicBezTo>
                    <a:pt x="4367" y="7214"/>
                    <a:pt x="4511" y="7202"/>
                    <a:pt x="4523" y="7169"/>
                  </a:cubicBezTo>
                  <a:cubicBezTo>
                    <a:pt x="4546" y="7119"/>
                    <a:pt x="4395" y="7023"/>
                    <a:pt x="4226" y="6932"/>
                  </a:cubicBezTo>
                  <a:cubicBezTo>
                    <a:pt x="4025" y="6818"/>
                    <a:pt x="3797" y="6712"/>
                    <a:pt x="3778" y="6671"/>
                  </a:cubicBezTo>
                  <a:cubicBezTo>
                    <a:pt x="3742" y="6607"/>
                    <a:pt x="5144" y="2108"/>
                    <a:pt x="5025" y="1815"/>
                  </a:cubicBezTo>
                  <a:cubicBezTo>
                    <a:pt x="4907" y="1523"/>
                    <a:pt x="2705" y="285"/>
                    <a:pt x="1307" y="20"/>
                  </a:cubicBezTo>
                  <a:cubicBezTo>
                    <a:pt x="1237" y="7"/>
                    <a:pt x="1171" y="1"/>
                    <a:pt x="1107" y="1"/>
                  </a:cubicBezTo>
                  <a:close/>
                </a:path>
              </a:pathLst>
            </a:custGeom>
            <a:solidFill>
              <a:srgbClr val="FFD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27"/>
            <p:cNvSpPr/>
            <p:nvPr/>
          </p:nvSpPr>
          <p:spPr>
            <a:xfrm>
              <a:off x="2310883" y="4614223"/>
              <a:ext cx="204417" cy="52451"/>
            </a:xfrm>
            <a:custGeom>
              <a:rect b="b" l="l" r="r" t="t"/>
              <a:pathLst>
                <a:path extrusionOk="0" h="448" w="1746">
                  <a:moveTo>
                    <a:pt x="46" y="0"/>
                  </a:moveTo>
                  <a:lnTo>
                    <a:pt x="46" y="0"/>
                  </a:lnTo>
                  <a:cubicBezTo>
                    <a:pt x="37" y="119"/>
                    <a:pt x="1" y="261"/>
                    <a:pt x="51" y="315"/>
                  </a:cubicBezTo>
                  <a:cubicBezTo>
                    <a:pt x="103" y="373"/>
                    <a:pt x="893" y="447"/>
                    <a:pt x="1369" y="447"/>
                  </a:cubicBezTo>
                  <a:cubicBezTo>
                    <a:pt x="1567" y="447"/>
                    <a:pt x="1711" y="435"/>
                    <a:pt x="1723" y="402"/>
                  </a:cubicBezTo>
                  <a:cubicBezTo>
                    <a:pt x="1746" y="352"/>
                    <a:pt x="1595" y="256"/>
                    <a:pt x="1426" y="165"/>
                  </a:cubicBezTo>
                  <a:lnTo>
                    <a:pt x="1426" y="165"/>
                  </a:lnTo>
                  <a:cubicBezTo>
                    <a:pt x="1431" y="183"/>
                    <a:pt x="1431" y="206"/>
                    <a:pt x="1426" y="229"/>
                  </a:cubicBezTo>
                  <a:cubicBezTo>
                    <a:pt x="1422" y="262"/>
                    <a:pt x="1361" y="275"/>
                    <a:pt x="1266" y="275"/>
                  </a:cubicBezTo>
                  <a:cubicBezTo>
                    <a:pt x="952" y="275"/>
                    <a:pt x="267" y="123"/>
                    <a:pt x="46" y="0"/>
                  </a:cubicBez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27"/>
            <p:cNvSpPr/>
            <p:nvPr/>
          </p:nvSpPr>
          <p:spPr>
            <a:xfrm>
              <a:off x="1981425" y="3799124"/>
              <a:ext cx="738759" cy="346081"/>
            </a:xfrm>
            <a:custGeom>
              <a:rect b="b" l="l" r="r" t="t"/>
              <a:pathLst>
                <a:path extrusionOk="0" h="2956" w="6310">
                  <a:moveTo>
                    <a:pt x="622" y="0"/>
                  </a:moveTo>
                  <a:cubicBezTo>
                    <a:pt x="622" y="0"/>
                    <a:pt x="1" y="786"/>
                    <a:pt x="206" y="1535"/>
                  </a:cubicBezTo>
                  <a:cubicBezTo>
                    <a:pt x="407" y="2284"/>
                    <a:pt x="1627" y="2833"/>
                    <a:pt x="2828" y="2956"/>
                  </a:cubicBezTo>
                  <a:cubicBezTo>
                    <a:pt x="2828" y="2956"/>
                    <a:pt x="3596" y="1968"/>
                    <a:pt x="4660" y="1968"/>
                  </a:cubicBezTo>
                  <a:cubicBezTo>
                    <a:pt x="4783" y="1968"/>
                    <a:pt x="4910" y="1981"/>
                    <a:pt x="5039" y="2010"/>
                  </a:cubicBezTo>
                  <a:cubicBezTo>
                    <a:pt x="5039" y="2010"/>
                    <a:pt x="5304" y="1865"/>
                    <a:pt x="5708" y="1865"/>
                  </a:cubicBezTo>
                  <a:cubicBezTo>
                    <a:pt x="5885" y="1865"/>
                    <a:pt x="6089" y="1893"/>
                    <a:pt x="6309" y="1974"/>
                  </a:cubicBezTo>
                  <a:cubicBezTo>
                    <a:pt x="6309" y="1974"/>
                    <a:pt x="5775" y="1257"/>
                    <a:pt x="4637" y="672"/>
                  </a:cubicBezTo>
                  <a:cubicBezTo>
                    <a:pt x="3495" y="87"/>
                    <a:pt x="3281" y="0"/>
                    <a:pt x="3281" y="0"/>
                  </a:cubicBez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27"/>
            <p:cNvSpPr/>
            <p:nvPr/>
          </p:nvSpPr>
          <p:spPr>
            <a:xfrm>
              <a:off x="2425854" y="4033281"/>
              <a:ext cx="147752" cy="590071"/>
            </a:xfrm>
            <a:custGeom>
              <a:rect b="b" l="l" r="r" t="t"/>
              <a:pathLst>
                <a:path extrusionOk="0" h="5040" w="1262">
                  <a:moveTo>
                    <a:pt x="1257" y="1"/>
                  </a:moveTo>
                  <a:cubicBezTo>
                    <a:pt x="1253" y="1"/>
                    <a:pt x="1246" y="5"/>
                    <a:pt x="1243" y="10"/>
                  </a:cubicBezTo>
                  <a:cubicBezTo>
                    <a:pt x="1106" y="823"/>
                    <a:pt x="878" y="1646"/>
                    <a:pt x="672" y="2450"/>
                  </a:cubicBezTo>
                  <a:cubicBezTo>
                    <a:pt x="467" y="3254"/>
                    <a:pt x="243" y="4053"/>
                    <a:pt x="6" y="4843"/>
                  </a:cubicBezTo>
                  <a:cubicBezTo>
                    <a:pt x="1" y="4857"/>
                    <a:pt x="10" y="4875"/>
                    <a:pt x="19" y="4880"/>
                  </a:cubicBezTo>
                  <a:cubicBezTo>
                    <a:pt x="65" y="4917"/>
                    <a:pt x="234" y="5026"/>
                    <a:pt x="280" y="5040"/>
                  </a:cubicBezTo>
                  <a:cubicBezTo>
                    <a:pt x="284" y="5040"/>
                    <a:pt x="289" y="5035"/>
                    <a:pt x="284" y="5031"/>
                  </a:cubicBezTo>
                  <a:cubicBezTo>
                    <a:pt x="275" y="5013"/>
                    <a:pt x="51" y="4862"/>
                    <a:pt x="56" y="4857"/>
                  </a:cubicBezTo>
                  <a:cubicBezTo>
                    <a:pt x="293" y="4067"/>
                    <a:pt x="517" y="3267"/>
                    <a:pt x="723" y="2463"/>
                  </a:cubicBezTo>
                  <a:cubicBezTo>
                    <a:pt x="928" y="1659"/>
                    <a:pt x="1193" y="897"/>
                    <a:pt x="1262" y="6"/>
                  </a:cubicBezTo>
                  <a:cubicBezTo>
                    <a:pt x="1262" y="2"/>
                    <a:pt x="1260" y="1"/>
                    <a:pt x="1257" y="1"/>
                  </a:cubicBezTo>
                  <a:close/>
                </a:path>
              </a:pathLst>
            </a:custGeom>
            <a:solidFill>
              <a:srgbClr val="ECBE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27"/>
            <p:cNvSpPr/>
            <p:nvPr/>
          </p:nvSpPr>
          <p:spPr>
            <a:xfrm>
              <a:off x="2530171" y="2807120"/>
              <a:ext cx="96472" cy="192007"/>
            </a:xfrm>
            <a:custGeom>
              <a:rect b="b" l="l" r="r" t="t"/>
              <a:pathLst>
                <a:path extrusionOk="0" h="1640" w="824">
                  <a:moveTo>
                    <a:pt x="513" y="0"/>
                  </a:moveTo>
                  <a:cubicBezTo>
                    <a:pt x="507" y="0"/>
                    <a:pt x="502" y="1"/>
                    <a:pt x="499" y="4"/>
                  </a:cubicBezTo>
                  <a:cubicBezTo>
                    <a:pt x="458" y="40"/>
                    <a:pt x="220" y="324"/>
                    <a:pt x="156" y="643"/>
                  </a:cubicBezTo>
                  <a:cubicBezTo>
                    <a:pt x="124" y="803"/>
                    <a:pt x="1" y="1374"/>
                    <a:pt x="5" y="1406"/>
                  </a:cubicBezTo>
                  <a:cubicBezTo>
                    <a:pt x="5" y="1438"/>
                    <a:pt x="704" y="1639"/>
                    <a:pt x="704" y="1639"/>
                  </a:cubicBezTo>
                  <a:cubicBezTo>
                    <a:pt x="727" y="1585"/>
                    <a:pt x="823" y="1415"/>
                    <a:pt x="809" y="1155"/>
                  </a:cubicBezTo>
                  <a:cubicBezTo>
                    <a:pt x="796" y="895"/>
                    <a:pt x="668" y="822"/>
                    <a:pt x="663" y="648"/>
                  </a:cubicBezTo>
                  <a:cubicBezTo>
                    <a:pt x="659" y="552"/>
                    <a:pt x="777" y="374"/>
                    <a:pt x="768" y="232"/>
                  </a:cubicBezTo>
                  <a:cubicBezTo>
                    <a:pt x="768" y="219"/>
                    <a:pt x="764" y="200"/>
                    <a:pt x="754" y="187"/>
                  </a:cubicBezTo>
                  <a:cubicBezTo>
                    <a:pt x="750" y="178"/>
                    <a:pt x="745" y="168"/>
                    <a:pt x="736" y="159"/>
                  </a:cubicBezTo>
                  <a:cubicBezTo>
                    <a:pt x="723" y="141"/>
                    <a:pt x="704" y="118"/>
                    <a:pt x="681" y="100"/>
                  </a:cubicBezTo>
                  <a:cubicBezTo>
                    <a:pt x="672" y="91"/>
                    <a:pt x="668" y="86"/>
                    <a:pt x="659" y="82"/>
                  </a:cubicBezTo>
                  <a:cubicBezTo>
                    <a:pt x="640" y="63"/>
                    <a:pt x="622" y="50"/>
                    <a:pt x="604" y="36"/>
                  </a:cubicBezTo>
                  <a:cubicBezTo>
                    <a:pt x="595" y="31"/>
                    <a:pt x="585" y="27"/>
                    <a:pt x="576" y="22"/>
                  </a:cubicBezTo>
                  <a:cubicBezTo>
                    <a:pt x="553" y="9"/>
                    <a:pt x="530" y="0"/>
                    <a:pt x="513" y="0"/>
                  </a:cubicBezTo>
                  <a:close/>
                </a:path>
              </a:pathLst>
            </a:custGeom>
            <a:solidFill>
              <a:srgbClr val="FFD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27"/>
            <p:cNvSpPr/>
            <p:nvPr/>
          </p:nvSpPr>
          <p:spPr>
            <a:xfrm>
              <a:off x="2563304" y="2809696"/>
              <a:ext cx="37582" cy="63456"/>
            </a:xfrm>
            <a:custGeom>
              <a:rect b="b" l="l" r="r" t="t"/>
              <a:pathLst>
                <a:path extrusionOk="0" h="542" w="321">
                  <a:moveTo>
                    <a:pt x="293" y="0"/>
                  </a:moveTo>
                  <a:cubicBezTo>
                    <a:pt x="165" y="160"/>
                    <a:pt x="47" y="329"/>
                    <a:pt x="1" y="535"/>
                  </a:cubicBezTo>
                  <a:cubicBezTo>
                    <a:pt x="1" y="538"/>
                    <a:pt x="6" y="541"/>
                    <a:pt x="8" y="541"/>
                  </a:cubicBezTo>
                  <a:cubicBezTo>
                    <a:pt x="9" y="541"/>
                    <a:pt x="10" y="541"/>
                    <a:pt x="10" y="539"/>
                  </a:cubicBezTo>
                  <a:cubicBezTo>
                    <a:pt x="83" y="343"/>
                    <a:pt x="197" y="178"/>
                    <a:pt x="321" y="14"/>
                  </a:cubicBezTo>
                  <a:cubicBezTo>
                    <a:pt x="312" y="9"/>
                    <a:pt x="302" y="5"/>
                    <a:pt x="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27"/>
            <p:cNvSpPr/>
            <p:nvPr/>
          </p:nvSpPr>
          <p:spPr>
            <a:xfrm>
              <a:off x="2574309" y="2816604"/>
              <a:ext cx="35709" cy="61466"/>
            </a:xfrm>
            <a:custGeom>
              <a:rect b="b" l="l" r="r" t="t"/>
              <a:pathLst>
                <a:path extrusionOk="0" h="525" w="305">
                  <a:moveTo>
                    <a:pt x="282" y="1"/>
                  </a:moveTo>
                  <a:cubicBezTo>
                    <a:pt x="154" y="156"/>
                    <a:pt x="44" y="320"/>
                    <a:pt x="3" y="521"/>
                  </a:cubicBezTo>
                  <a:cubicBezTo>
                    <a:pt x="1" y="524"/>
                    <a:pt x="2" y="525"/>
                    <a:pt x="3" y="525"/>
                  </a:cubicBezTo>
                  <a:cubicBezTo>
                    <a:pt x="5" y="525"/>
                    <a:pt x="7" y="524"/>
                    <a:pt x="7" y="521"/>
                  </a:cubicBezTo>
                  <a:cubicBezTo>
                    <a:pt x="76" y="339"/>
                    <a:pt x="186" y="179"/>
                    <a:pt x="304" y="19"/>
                  </a:cubicBezTo>
                  <a:cubicBezTo>
                    <a:pt x="295" y="10"/>
                    <a:pt x="291" y="5"/>
                    <a:pt x="2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27"/>
            <p:cNvSpPr/>
            <p:nvPr/>
          </p:nvSpPr>
          <p:spPr>
            <a:xfrm>
              <a:off x="2583090" y="2825736"/>
              <a:ext cx="35474" cy="62402"/>
            </a:xfrm>
            <a:custGeom>
              <a:rect b="b" l="l" r="r" t="t"/>
              <a:pathLst>
                <a:path extrusionOk="0" h="533" w="303">
                  <a:moveTo>
                    <a:pt x="284" y="0"/>
                  </a:moveTo>
                  <a:cubicBezTo>
                    <a:pt x="156" y="160"/>
                    <a:pt x="42" y="325"/>
                    <a:pt x="1" y="526"/>
                  </a:cubicBezTo>
                  <a:cubicBezTo>
                    <a:pt x="1" y="529"/>
                    <a:pt x="6" y="532"/>
                    <a:pt x="8" y="532"/>
                  </a:cubicBezTo>
                  <a:cubicBezTo>
                    <a:pt x="9" y="532"/>
                    <a:pt x="10" y="531"/>
                    <a:pt x="10" y="530"/>
                  </a:cubicBezTo>
                  <a:cubicBezTo>
                    <a:pt x="79" y="343"/>
                    <a:pt x="188" y="183"/>
                    <a:pt x="302" y="28"/>
                  </a:cubicBezTo>
                  <a:cubicBezTo>
                    <a:pt x="298" y="19"/>
                    <a:pt x="293" y="9"/>
                    <a:pt x="2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27"/>
            <p:cNvSpPr/>
            <p:nvPr/>
          </p:nvSpPr>
          <p:spPr>
            <a:xfrm>
              <a:off x="2603110" y="2869523"/>
              <a:ext cx="36879" cy="100687"/>
            </a:xfrm>
            <a:custGeom>
              <a:rect b="b" l="l" r="r" t="t"/>
              <a:pathLst>
                <a:path extrusionOk="0" h="860" w="315">
                  <a:moveTo>
                    <a:pt x="255" y="0"/>
                  </a:moveTo>
                  <a:cubicBezTo>
                    <a:pt x="216" y="0"/>
                    <a:pt x="188" y="111"/>
                    <a:pt x="168" y="152"/>
                  </a:cubicBezTo>
                  <a:cubicBezTo>
                    <a:pt x="148" y="199"/>
                    <a:pt x="119" y="242"/>
                    <a:pt x="85" y="242"/>
                  </a:cubicBezTo>
                  <a:cubicBezTo>
                    <a:pt x="79" y="242"/>
                    <a:pt x="73" y="241"/>
                    <a:pt x="68" y="238"/>
                  </a:cubicBezTo>
                  <a:cubicBezTo>
                    <a:pt x="65" y="237"/>
                    <a:pt x="63" y="237"/>
                    <a:pt x="61" y="237"/>
                  </a:cubicBezTo>
                  <a:cubicBezTo>
                    <a:pt x="0" y="237"/>
                    <a:pt x="168" y="860"/>
                    <a:pt x="168" y="860"/>
                  </a:cubicBezTo>
                  <a:cubicBezTo>
                    <a:pt x="177" y="800"/>
                    <a:pt x="241" y="485"/>
                    <a:pt x="282" y="275"/>
                  </a:cubicBezTo>
                  <a:cubicBezTo>
                    <a:pt x="301" y="197"/>
                    <a:pt x="314" y="33"/>
                    <a:pt x="269" y="5"/>
                  </a:cubicBezTo>
                  <a:cubicBezTo>
                    <a:pt x="264" y="2"/>
                    <a:pt x="259" y="0"/>
                    <a:pt x="255" y="0"/>
                  </a:cubicBezTo>
                  <a:close/>
                </a:path>
              </a:pathLst>
            </a:custGeom>
            <a:solidFill>
              <a:srgbClr val="FFD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27"/>
            <p:cNvSpPr/>
            <p:nvPr/>
          </p:nvSpPr>
          <p:spPr>
            <a:xfrm>
              <a:off x="2258432" y="2972318"/>
              <a:ext cx="389517" cy="493599"/>
            </a:xfrm>
            <a:custGeom>
              <a:rect b="b" l="l" r="r" t="t"/>
              <a:pathLst>
                <a:path extrusionOk="0" h="4216" w="3327">
                  <a:moveTo>
                    <a:pt x="2667" y="1"/>
                  </a:moveTo>
                  <a:cubicBezTo>
                    <a:pt x="2504" y="1"/>
                    <a:pt x="2342" y="27"/>
                    <a:pt x="2221" y="105"/>
                  </a:cubicBezTo>
                  <a:cubicBezTo>
                    <a:pt x="2221" y="105"/>
                    <a:pt x="2025" y="1667"/>
                    <a:pt x="1975" y="1750"/>
                  </a:cubicBezTo>
                  <a:cubicBezTo>
                    <a:pt x="1924" y="1836"/>
                    <a:pt x="554" y="2946"/>
                    <a:pt x="380" y="3106"/>
                  </a:cubicBezTo>
                  <a:cubicBezTo>
                    <a:pt x="1" y="3453"/>
                    <a:pt x="56" y="4215"/>
                    <a:pt x="598" y="4215"/>
                  </a:cubicBezTo>
                  <a:cubicBezTo>
                    <a:pt x="748" y="4215"/>
                    <a:pt x="936" y="4157"/>
                    <a:pt x="1161" y="4015"/>
                  </a:cubicBezTo>
                  <a:cubicBezTo>
                    <a:pt x="2203" y="3362"/>
                    <a:pt x="2920" y="2517"/>
                    <a:pt x="2989" y="2426"/>
                  </a:cubicBezTo>
                  <a:cubicBezTo>
                    <a:pt x="3057" y="2330"/>
                    <a:pt x="3327" y="137"/>
                    <a:pt x="3322" y="119"/>
                  </a:cubicBezTo>
                  <a:cubicBezTo>
                    <a:pt x="3322" y="107"/>
                    <a:pt x="2993" y="1"/>
                    <a:pt x="266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27"/>
            <p:cNvSpPr/>
            <p:nvPr/>
          </p:nvSpPr>
          <p:spPr>
            <a:xfrm>
              <a:off x="1795856" y="3034955"/>
              <a:ext cx="529659" cy="643926"/>
            </a:xfrm>
            <a:custGeom>
              <a:rect b="b" l="l" r="r" t="t"/>
              <a:pathLst>
                <a:path extrusionOk="0" h="5500" w="4524">
                  <a:moveTo>
                    <a:pt x="3268" y="0"/>
                  </a:moveTo>
                  <a:cubicBezTo>
                    <a:pt x="3003" y="0"/>
                    <a:pt x="2774" y="69"/>
                    <a:pt x="2691" y="118"/>
                  </a:cubicBezTo>
                  <a:cubicBezTo>
                    <a:pt x="2052" y="502"/>
                    <a:pt x="2024" y="1274"/>
                    <a:pt x="1956" y="1644"/>
                  </a:cubicBezTo>
                  <a:cubicBezTo>
                    <a:pt x="1887" y="2009"/>
                    <a:pt x="873" y="2133"/>
                    <a:pt x="435" y="2905"/>
                  </a:cubicBezTo>
                  <a:cubicBezTo>
                    <a:pt x="1" y="3677"/>
                    <a:pt x="165" y="4892"/>
                    <a:pt x="1590" y="5362"/>
                  </a:cubicBezTo>
                  <a:cubicBezTo>
                    <a:pt x="1877" y="5458"/>
                    <a:pt x="2138" y="5499"/>
                    <a:pt x="2375" y="5499"/>
                  </a:cubicBezTo>
                  <a:cubicBezTo>
                    <a:pt x="3313" y="5499"/>
                    <a:pt x="3862" y="4854"/>
                    <a:pt x="4030" y="4394"/>
                  </a:cubicBezTo>
                  <a:cubicBezTo>
                    <a:pt x="4281" y="3709"/>
                    <a:pt x="4094" y="2823"/>
                    <a:pt x="4194" y="2430"/>
                  </a:cubicBezTo>
                  <a:cubicBezTo>
                    <a:pt x="4290" y="2037"/>
                    <a:pt x="4523" y="826"/>
                    <a:pt x="4085" y="328"/>
                  </a:cubicBezTo>
                  <a:cubicBezTo>
                    <a:pt x="3860" y="76"/>
                    <a:pt x="3545" y="0"/>
                    <a:pt x="32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27"/>
            <p:cNvSpPr/>
            <p:nvPr/>
          </p:nvSpPr>
          <p:spPr>
            <a:xfrm>
              <a:off x="1983650" y="3325426"/>
              <a:ext cx="449343" cy="533522"/>
            </a:xfrm>
            <a:custGeom>
              <a:rect b="b" l="l" r="r" t="t"/>
              <a:pathLst>
                <a:path extrusionOk="0" h="4557" w="3838">
                  <a:moveTo>
                    <a:pt x="1922" y="1"/>
                  </a:moveTo>
                  <a:cubicBezTo>
                    <a:pt x="1718" y="1"/>
                    <a:pt x="1513" y="50"/>
                    <a:pt x="1339" y="173"/>
                  </a:cubicBezTo>
                  <a:cubicBezTo>
                    <a:pt x="0" y="1114"/>
                    <a:pt x="466" y="4188"/>
                    <a:pt x="466" y="4188"/>
                  </a:cubicBezTo>
                  <a:cubicBezTo>
                    <a:pt x="1145" y="4458"/>
                    <a:pt x="1774" y="4557"/>
                    <a:pt x="2281" y="4557"/>
                  </a:cubicBezTo>
                  <a:cubicBezTo>
                    <a:pt x="2967" y="4557"/>
                    <a:pt x="3427" y="4375"/>
                    <a:pt x="3476" y="4188"/>
                  </a:cubicBezTo>
                  <a:cubicBezTo>
                    <a:pt x="3677" y="3439"/>
                    <a:pt x="3440" y="2521"/>
                    <a:pt x="3440" y="2521"/>
                  </a:cubicBezTo>
                  <a:cubicBezTo>
                    <a:pt x="3440" y="2521"/>
                    <a:pt x="3837" y="2160"/>
                    <a:pt x="3687" y="1621"/>
                  </a:cubicBezTo>
                  <a:cubicBezTo>
                    <a:pt x="3632" y="1420"/>
                    <a:pt x="2992" y="442"/>
                    <a:pt x="2663" y="218"/>
                  </a:cubicBezTo>
                  <a:cubicBezTo>
                    <a:pt x="2471" y="92"/>
                    <a:pt x="2198" y="1"/>
                    <a:pt x="192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27"/>
            <p:cNvSpPr/>
            <p:nvPr/>
          </p:nvSpPr>
          <p:spPr>
            <a:xfrm>
              <a:off x="2277750" y="3382443"/>
              <a:ext cx="3864" cy="1756"/>
            </a:xfrm>
            <a:custGeom>
              <a:rect b="b" l="l" r="r" t="t"/>
              <a:pathLst>
                <a:path extrusionOk="0" h="15" w="33">
                  <a:moveTo>
                    <a:pt x="33" y="1"/>
                  </a:moveTo>
                  <a:lnTo>
                    <a:pt x="33" y="1"/>
                  </a:lnTo>
                  <a:cubicBezTo>
                    <a:pt x="23" y="5"/>
                    <a:pt x="10" y="10"/>
                    <a:pt x="1" y="14"/>
                  </a:cubicBezTo>
                  <a:cubicBezTo>
                    <a:pt x="14" y="14"/>
                    <a:pt x="23" y="10"/>
                    <a:pt x="33" y="1"/>
                  </a:cubicBezTo>
                  <a:close/>
                </a:path>
              </a:pathLst>
            </a:custGeom>
            <a:solidFill>
              <a:srgbClr val="FF9D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27"/>
            <p:cNvSpPr/>
            <p:nvPr/>
          </p:nvSpPr>
          <p:spPr>
            <a:xfrm>
              <a:off x="2080942" y="3047599"/>
              <a:ext cx="266468" cy="376521"/>
            </a:xfrm>
            <a:custGeom>
              <a:rect b="b" l="l" r="r" t="t"/>
              <a:pathLst>
                <a:path extrusionOk="0" h="3216" w="2276">
                  <a:moveTo>
                    <a:pt x="1282" y="0"/>
                  </a:moveTo>
                  <a:cubicBezTo>
                    <a:pt x="831" y="0"/>
                    <a:pt x="242" y="298"/>
                    <a:pt x="124" y="526"/>
                  </a:cubicBezTo>
                  <a:cubicBezTo>
                    <a:pt x="0" y="778"/>
                    <a:pt x="334" y="1541"/>
                    <a:pt x="462" y="1851"/>
                  </a:cubicBezTo>
                  <a:cubicBezTo>
                    <a:pt x="535" y="2034"/>
                    <a:pt x="695" y="2536"/>
                    <a:pt x="772" y="2673"/>
                  </a:cubicBezTo>
                  <a:cubicBezTo>
                    <a:pt x="811" y="2746"/>
                    <a:pt x="1147" y="3216"/>
                    <a:pt x="1459" y="3216"/>
                  </a:cubicBezTo>
                  <a:cubicBezTo>
                    <a:pt x="1482" y="3216"/>
                    <a:pt x="1504" y="3213"/>
                    <a:pt x="1526" y="3208"/>
                  </a:cubicBezTo>
                  <a:cubicBezTo>
                    <a:pt x="1887" y="3121"/>
                    <a:pt x="1599" y="2495"/>
                    <a:pt x="1590" y="2422"/>
                  </a:cubicBezTo>
                  <a:cubicBezTo>
                    <a:pt x="1586" y="2408"/>
                    <a:pt x="1586" y="2390"/>
                    <a:pt x="1581" y="2372"/>
                  </a:cubicBezTo>
                  <a:cubicBezTo>
                    <a:pt x="1576" y="2345"/>
                    <a:pt x="1572" y="2317"/>
                    <a:pt x="1563" y="2290"/>
                  </a:cubicBezTo>
                  <a:cubicBezTo>
                    <a:pt x="1540" y="2185"/>
                    <a:pt x="1513" y="2093"/>
                    <a:pt x="1513" y="2093"/>
                  </a:cubicBezTo>
                  <a:lnTo>
                    <a:pt x="1526" y="2093"/>
                  </a:lnTo>
                  <a:cubicBezTo>
                    <a:pt x="1636" y="2084"/>
                    <a:pt x="2239" y="2025"/>
                    <a:pt x="2262" y="1518"/>
                  </a:cubicBezTo>
                  <a:cubicBezTo>
                    <a:pt x="2275" y="1116"/>
                    <a:pt x="1947" y="229"/>
                    <a:pt x="1572" y="56"/>
                  </a:cubicBezTo>
                  <a:cubicBezTo>
                    <a:pt x="1488" y="17"/>
                    <a:pt x="1389" y="0"/>
                    <a:pt x="1282" y="0"/>
                  </a:cubicBezTo>
                  <a:close/>
                </a:path>
              </a:pathLst>
            </a:custGeom>
            <a:solidFill>
              <a:srgbClr val="FFD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27"/>
            <p:cNvSpPr/>
            <p:nvPr/>
          </p:nvSpPr>
          <p:spPr>
            <a:xfrm>
              <a:off x="2251759" y="3216777"/>
              <a:ext cx="32430" cy="11591"/>
            </a:xfrm>
            <a:custGeom>
              <a:rect b="b" l="l" r="r" t="t"/>
              <a:pathLst>
                <a:path extrusionOk="0" h="99" w="277">
                  <a:moveTo>
                    <a:pt x="13" y="0"/>
                  </a:moveTo>
                  <a:cubicBezTo>
                    <a:pt x="6" y="0"/>
                    <a:pt x="0" y="7"/>
                    <a:pt x="3" y="13"/>
                  </a:cubicBezTo>
                  <a:cubicBezTo>
                    <a:pt x="35" y="70"/>
                    <a:pt x="90" y="99"/>
                    <a:pt x="145" y="99"/>
                  </a:cubicBezTo>
                  <a:cubicBezTo>
                    <a:pt x="192" y="99"/>
                    <a:pt x="239" y="78"/>
                    <a:pt x="273" y="36"/>
                  </a:cubicBezTo>
                  <a:cubicBezTo>
                    <a:pt x="277" y="32"/>
                    <a:pt x="274" y="26"/>
                    <a:pt x="268" y="26"/>
                  </a:cubicBezTo>
                  <a:cubicBezTo>
                    <a:pt x="267" y="26"/>
                    <a:pt x="265" y="26"/>
                    <a:pt x="264" y="27"/>
                  </a:cubicBezTo>
                  <a:cubicBezTo>
                    <a:pt x="232" y="57"/>
                    <a:pt x="193" y="71"/>
                    <a:pt x="154" y="71"/>
                  </a:cubicBezTo>
                  <a:cubicBezTo>
                    <a:pt x="104" y="71"/>
                    <a:pt x="55" y="48"/>
                    <a:pt x="22" y="4"/>
                  </a:cubicBezTo>
                  <a:cubicBezTo>
                    <a:pt x="19" y="1"/>
                    <a:pt x="16" y="0"/>
                    <a:pt x="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27"/>
            <p:cNvSpPr/>
            <p:nvPr/>
          </p:nvSpPr>
          <p:spPr>
            <a:xfrm>
              <a:off x="2301283" y="3150160"/>
              <a:ext cx="14049" cy="16040"/>
            </a:xfrm>
            <a:custGeom>
              <a:rect b="b" l="l" r="r" t="t"/>
              <a:pathLst>
                <a:path extrusionOk="0" h="137" w="120">
                  <a:moveTo>
                    <a:pt x="55" y="0"/>
                  </a:moveTo>
                  <a:cubicBezTo>
                    <a:pt x="51" y="0"/>
                    <a:pt x="46" y="1"/>
                    <a:pt x="42" y="2"/>
                  </a:cubicBezTo>
                  <a:cubicBezTo>
                    <a:pt x="14" y="7"/>
                    <a:pt x="1" y="43"/>
                    <a:pt x="10" y="80"/>
                  </a:cubicBezTo>
                  <a:cubicBezTo>
                    <a:pt x="18" y="112"/>
                    <a:pt x="39" y="136"/>
                    <a:pt x="66" y="136"/>
                  </a:cubicBezTo>
                  <a:cubicBezTo>
                    <a:pt x="70" y="136"/>
                    <a:pt x="74" y="136"/>
                    <a:pt x="78" y="135"/>
                  </a:cubicBezTo>
                  <a:cubicBezTo>
                    <a:pt x="106" y="130"/>
                    <a:pt x="119" y="93"/>
                    <a:pt x="110" y="57"/>
                  </a:cubicBezTo>
                  <a:cubicBezTo>
                    <a:pt x="102" y="22"/>
                    <a:pt x="81" y="0"/>
                    <a:pt x="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27"/>
            <p:cNvSpPr/>
            <p:nvPr/>
          </p:nvSpPr>
          <p:spPr>
            <a:xfrm>
              <a:off x="2227992" y="3176502"/>
              <a:ext cx="14635" cy="16274"/>
            </a:xfrm>
            <a:custGeom>
              <a:rect b="b" l="l" r="r" t="t"/>
              <a:pathLst>
                <a:path extrusionOk="0" h="139" w="125">
                  <a:moveTo>
                    <a:pt x="53" y="0"/>
                  </a:moveTo>
                  <a:cubicBezTo>
                    <a:pt x="51" y="0"/>
                    <a:pt x="49" y="1"/>
                    <a:pt x="46" y="1"/>
                  </a:cubicBezTo>
                  <a:cubicBezTo>
                    <a:pt x="19" y="10"/>
                    <a:pt x="1" y="47"/>
                    <a:pt x="10" y="83"/>
                  </a:cubicBezTo>
                  <a:cubicBezTo>
                    <a:pt x="22" y="117"/>
                    <a:pt x="46" y="139"/>
                    <a:pt x="75" y="139"/>
                  </a:cubicBezTo>
                  <a:cubicBezTo>
                    <a:pt x="78" y="139"/>
                    <a:pt x="80" y="138"/>
                    <a:pt x="83" y="138"/>
                  </a:cubicBezTo>
                  <a:cubicBezTo>
                    <a:pt x="110" y="129"/>
                    <a:pt x="124" y="92"/>
                    <a:pt x="115" y="56"/>
                  </a:cubicBezTo>
                  <a:cubicBezTo>
                    <a:pt x="107" y="22"/>
                    <a:pt x="79" y="0"/>
                    <a:pt x="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27"/>
            <p:cNvSpPr/>
            <p:nvPr/>
          </p:nvSpPr>
          <p:spPr>
            <a:xfrm>
              <a:off x="2279857" y="3109182"/>
              <a:ext cx="33367" cy="16625"/>
            </a:xfrm>
            <a:custGeom>
              <a:rect b="b" l="l" r="r" t="t"/>
              <a:pathLst>
                <a:path extrusionOk="0" h="142" w="285">
                  <a:moveTo>
                    <a:pt x="179" y="0"/>
                  </a:moveTo>
                  <a:cubicBezTo>
                    <a:pt x="163" y="0"/>
                    <a:pt x="146" y="2"/>
                    <a:pt x="129" y="5"/>
                  </a:cubicBezTo>
                  <a:cubicBezTo>
                    <a:pt x="56" y="19"/>
                    <a:pt x="1" y="60"/>
                    <a:pt x="10" y="96"/>
                  </a:cubicBezTo>
                  <a:cubicBezTo>
                    <a:pt x="14" y="125"/>
                    <a:pt x="55" y="142"/>
                    <a:pt x="108" y="142"/>
                  </a:cubicBezTo>
                  <a:cubicBezTo>
                    <a:pt x="123" y="142"/>
                    <a:pt x="140" y="140"/>
                    <a:pt x="156" y="137"/>
                  </a:cubicBezTo>
                  <a:cubicBezTo>
                    <a:pt x="229" y="124"/>
                    <a:pt x="284" y="83"/>
                    <a:pt x="275" y="46"/>
                  </a:cubicBezTo>
                  <a:cubicBezTo>
                    <a:pt x="271" y="18"/>
                    <a:pt x="232" y="0"/>
                    <a:pt x="17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27"/>
            <p:cNvSpPr/>
            <p:nvPr/>
          </p:nvSpPr>
          <p:spPr>
            <a:xfrm>
              <a:off x="2203991" y="3136344"/>
              <a:ext cx="31611" cy="21542"/>
            </a:xfrm>
            <a:custGeom>
              <a:rect b="b" l="l" r="r" t="t"/>
              <a:pathLst>
                <a:path extrusionOk="0" h="184" w="270">
                  <a:moveTo>
                    <a:pt x="206" y="0"/>
                  </a:moveTo>
                  <a:cubicBezTo>
                    <a:pt x="177" y="0"/>
                    <a:pt x="138" y="12"/>
                    <a:pt x="101" y="33"/>
                  </a:cubicBezTo>
                  <a:cubicBezTo>
                    <a:pt x="37" y="74"/>
                    <a:pt x="0" y="134"/>
                    <a:pt x="18" y="166"/>
                  </a:cubicBezTo>
                  <a:cubicBezTo>
                    <a:pt x="26" y="177"/>
                    <a:pt x="42" y="183"/>
                    <a:pt x="63" y="183"/>
                  </a:cubicBezTo>
                  <a:cubicBezTo>
                    <a:pt x="93" y="183"/>
                    <a:pt x="132" y="172"/>
                    <a:pt x="169" y="148"/>
                  </a:cubicBezTo>
                  <a:cubicBezTo>
                    <a:pt x="233" y="111"/>
                    <a:pt x="270" y="52"/>
                    <a:pt x="251" y="20"/>
                  </a:cubicBezTo>
                  <a:cubicBezTo>
                    <a:pt x="244" y="6"/>
                    <a:pt x="227" y="0"/>
                    <a:pt x="2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27"/>
            <p:cNvSpPr/>
            <p:nvPr/>
          </p:nvSpPr>
          <p:spPr>
            <a:xfrm>
              <a:off x="2270491" y="3132130"/>
              <a:ext cx="35240" cy="65563"/>
            </a:xfrm>
            <a:custGeom>
              <a:rect b="b" l="l" r="r" t="t"/>
              <a:pathLst>
                <a:path extrusionOk="0" h="560" w="301">
                  <a:moveTo>
                    <a:pt x="7" y="0"/>
                  </a:moveTo>
                  <a:cubicBezTo>
                    <a:pt x="3" y="0"/>
                    <a:pt x="0" y="4"/>
                    <a:pt x="3" y="10"/>
                  </a:cubicBezTo>
                  <a:cubicBezTo>
                    <a:pt x="40" y="101"/>
                    <a:pt x="222" y="467"/>
                    <a:pt x="204" y="503"/>
                  </a:cubicBezTo>
                  <a:cubicBezTo>
                    <a:pt x="197" y="519"/>
                    <a:pt x="179" y="524"/>
                    <a:pt x="160" y="524"/>
                  </a:cubicBezTo>
                  <a:cubicBezTo>
                    <a:pt x="141" y="524"/>
                    <a:pt x="122" y="519"/>
                    <a:pt x="113" y="517"/>
                  </a:cubicBezTo>
                  <a:cubicBezTo>
                    <a:pt x="95" y="517"/>
                    <a:pt x="90" y="540"/>
                    <a:pt x="104" y="544"/>
                  </a:cubicBezTo>
                  <a:cubicBezTo>
                    <a:pt x="123" y="553"/>
                    <a:pt x="150" y="559"/>
                    <a:pt x="178" y="559"/>
                  </a:cubicBezTo>
                  <a:cubicBezTo>
                    <a:pt x="196" y="559"/>
                    <a:pt x="215" y="556"/>
                    <a:pt x="232" y="549"/>
                  </a:cubicBezTo>
                  <a:cubicBezTo>
                    <a:pt x="300" y="517"/>
                    <a:pt x="104" y="138"/>
                    <a:pt x="17" y="5"/>
                  </a:cubicBezTo>
                  <a:cubicBezTo>
                    <a:pt x="13" y="2"/>
                    <a:pt x="10" y="0"/>
                    <a:pt x="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27"/>
            <p:cNvSpPr/>
            <p:nvPr/>
          </p:nvSpPr>
          <p:spPr>
            <a:xfrm>
              <a:off x="2063965" y="3037764"/>
              <a:ext cx="256283" cy="179011"/>
            </a:xfrm>
            <a:custGeom>
              <a:rect b="b" l="l" r="r" t="t"/>
              <a:pathLst>
                <a:path extrusionOk="0" h="1529" w="2189">
                  <a:moveTo>
                    <a:pt x="1527" y="0"/>
                  </a:moveTo>
                  <a:cubicBezTo>
                    <a:pt x="1471" y="0"/>
                    <a:pt x="1411" y="8"/>
                    <a:pt x="1347" y="26"/>
                  </a:cubicBezTo>
                  <a:cubicBezTo>
                    <a:pt x="780" y="186"/>
                    <a:pt x="356" y="172"/>
                    <a:pt x="177" y="647"/>
                  </a:cubicBezTo>
                  <a:cubicBezTo>
                    <a:pt x="0" y="1119"/>
                    <a:pt x="428" y="1529"/>
                    <a:pt x="573" y="1529"/>
                  </a:cubicBezTo>
                  <a:cubicBezTo>
                    <a:pt x="573" y="1529"/>
                    <a:pt x="574" y="1529"/>
                    <a:pt x="575" y="1529"/>
                  </a:cubicBezTo>
                  <a:cubicBezTo>
                    <a:pt x="785" y="1524"/>
                    <a:pt x="872" y="962"/>
                    <a:pt x="849" y="683"/>
                  </a:cubicBezTo>
                  <a:lnTo>
                    <a:pt x="849" y="683"/>
                  </a:lnTo>
                  <a:cubicBezTo>
                    <a:pt x="849" y="684"/>
                    <a:pt x="899" y="953"/>
                    <a:pt x="931" y="958"/>
                  </a:cubicBezTo>
                  <a:cubicBezTo>
                    <a:pt x="932" y="958"/>
                    <a:pt x="932" y="958"/>
                    <a:pt x="932" y="958"/>
                  </a:cubicBezTo>
                  <a:cubicBezTo>
                    <a:pt x="974" y="958"/>
                    <a:pt x="1486" y="546"/>
                    <a:pt x="2123" y="487"/>
                  </a:cubicBezTo>
                  <a:cubicBezTo>
                    <a:pt x="2188" y="483"/>
                    <a:pt x="1973" y="0"/>
                    <a:pt x="15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27"/>
            <p:cNvSpPr/>
            <p:nvPr/>
          </p:nvSpPr>
          <p:spPr>
            <a:xfrm>
              <a:off x="2084688" y="3204601"/>
              <a:ext cx="71183" cy="64158"/>
            </a:xfrm>
            <a:custGeom>
              <a:rect b="b" l="l" r="r" t="t"/>
              <a:pathLst>
                <a:path extrusionOk="0" h="548" w="608">
                  <a:moveTo>
                    <a:pt x="367" y="0"/>
                  </a:moveTo>
                  <a:cubicBezTo>
                    <a:pt x="318" y="0"/>
                    <a:pt x="261" y="11"/>
                    <a:pt x="201" y="44"/>
                  </a:cubicBezTo>
                  <a:cubicBezTo>
                    <a:pt x="0" y="154"/>
                    <a:pt x="42" y="519"/>
                    <a:pt x="348" y="547"/>
                  </a:cubicBezTo>
                  <a:cubicBezTo>
                    <a:pt x="353" y="547"/>
                    <a:pt x="358" y="547"/>
                    <a:pt x="363" y="547"/>
                  </a:cubicBezTo>
                  <a:cubicBezTo>
                    <a:pt x="490" y="547"/>
                    <a:pt x="608" y="446"/>
                    <a:pt x="608" y="446"/>
                  </a:cubicBezTo>
                  <a:lnTo>
                    <a:pt x="526" y="40"/>
                  </a:lnTo>
                  <a:cubicBezTo>
                    <a:pt x="526" y="40"/>
                    <a:pt x="461" y="0"/>
                    <a:pt x="367" y="0"/>
                  </a:cubicBezTo>
                  <a:close/>
                </a:path>
              </a:pathLst>
            </a:custGeom>
            <a:solidFill>
              <a:srgbClr val="FFD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27"/>
            <p:cNvSpPr/>
            <p:nvPr/>
          </p:nvSpPr>
          <p:spPr>
            <a:xfrm>
              <a:off x="2109860" y="3221226"/>
              <a:ext cx="33835" cy="34304"/>
            </a:xfrm>
            <a:custGeom>
              <a:rect b="b" l="l" r="r" t="t"/>
              <a:pathLst>
                <a:path extrusionOk="0" h="293" w="289">
                  <a:moveTo>
                    <a:pt x="51" y="1"/>
                  </a:moveTo>
                  <a:cubicBezTo>
                    <a:pt x="36" y="1"/>
                    <a:pt x="20" y="3"/>
                    <a:pt x="5" y="7"/>
                  </a:cubicBezTo>
                  <a:cubicBezTo>
                    <a:pt x="0" y="12"/>
                    <a:pt x="0" y="21"/>
                    <a:pt x="5" y="21"/>
                  </a:cubicBezTo>
                  <a:cubicBezTo>
                    <a:pt x="7" y="21"/>
                    <a:pt x="9" y="21"/>
                    <a:pt x="11" y="21"/>
                  </a:cubicBezTo>
                  <a:cubicBezTo>
                    <a:pt x="113" y="21"/>
                    <a:pt x="184" y="123"/>
                    <a:pt x="219" y="199"/>
                  </a:cubicBezTo>
                  <a:cubicBezTo>
                    <a:pt x="204" y="195"/>
                    <a:pt x="187" y="193"/>
                    <a:pt x="171" y="193"/>
                  </a:cubicBezTo>
                  <a:cubicBezTo>
                    <a:pt x="109" y="193"/>
                    <a:pt x="47" y="221"/>
                    <a:pt x="32" y="286"/>
                  </a:cubicBezTo>
                  <a:cubicBezTo>
                    <a:pt x="29" y="289"/>
                    <a:pt x="30" y="292"/>
                    <a:pt x="33" y="292"/>
                  </a:cubicBezTo>
                  <a:cubicBezTo>
                    <a:pt x="34" y="292"/>
                    <a:pt x="35" y="292"/>
                    <a:pt x="37" y="290"/>
                  </a:cubicBezTo>
                  <a:cubicBezTo>
                    <a:pt x="64" y="256"/>
                    <a:pt x="109" y="240"/>
                    <a:pt x="152" y="240"/>
                  </a:cubicBezTo>
                  <a:cubicBezTo>
                    <a:pt x="188" y="240"/>
                    <a:pt x="224" y="251"/>
                    <a:pt x="247" y="272"/>
                  </a:cubicBezTo>
                  <a:cubicBezTo>
                    <a:pt x="255" y="279"/>
                    <a:pt x="261" y="282"/>
                    <a:pt x="267" y="282"/>
                  </a:cubicBezTo>
                  <a:cubicBezTo>
                    <a:pt x="284" y="282"/>
                    <a:pt x="288" y="251"/>
                    <a:pt x="274" y="199"/>
                  </a:cubicBezTo>
                  <a:cubicBezTo>
                    <a:pt x="246" y="103"/>
                    <a:pt x="156" y="1"/>
                    <a:pt x="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27"/>
            <p:cNvSpPr/>
            <p:nvPr/>
          </p:nvSpPr>
          <p:spPr>
            <a:xfrm>
              <a:off x="2277165" y="3384082"/>
              <a:ext cx="702" cy="117"/>
            </a:xfrm>
            <a:custGeom>
              <a:rect b="b" l="l" r="r" t="t"/>
              <a:pathLst>
                <a:path extrusionOk="0" h="1" w="6">
                  <a:moveTo>
                    <a:pt x="6" y="0"/>
                  </a:moveTo>
                  <a:cubicBezTo>
                    <a:pt x="1" y="0"/>
                    <a:pt x="1" y="0"/>
                    <a:pt x="1" y="0"/>
                  </a:cubicBezTo>
                  <a:lnTo>
                    <a:pt x="1" y="0"/>
                  </a:lnTo>
                  <a:close/>
                </a:path>
              </a:pathLst>
            </a:custGeom>
            <a:solidFill>
              <a:srgbClr val="FF9D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27"/>
            <p:cNvSpPr/>
            <p:nvPr/>
          </p:nvSpPr>
          <p:spPr>
            <a:xfrm>
              <a:off x="1887880" y="3368627"/>
              <a:ext cx="311894" cy="477091"/>
            </a:xfrm>
            <a:custGeom>
              <a:rect b="b" l="l" r="r" t="t"/>
              <a:pathLst>
                <a:path extrusionOk="0" h="4075" w="2664">
                  <a:moveTo>
                    <a:pt x="2021" y="1"/>
                  </a:moveTo>
                  <a:cubicBezTo>
                    <a:pt x="1891" y="1"/>
                    <a:pt x="1744" y="54"/>
                    <a:pt x="1590" y="183"/>
                  </a:cubicBezTo>
                  <a:cubicBezTo>
                    <a:pt x="873" y="786"/>
                    <a:pt x="55" y="2024"/>
                    <a:pt x="32" y="2339"/>
                  </a:cubicBezTo>
                  <a:cubicBezTo>
                    <a:pt x="0" y="2768"/>
                    <a:pt x="1882" y="4066"/>
                    <a:pt x="2170" y="4075"/>
                  </a:cubicBezTo>
                  <a:cubicBezTo>
                    <a:pt x="2172" y="4075"/>
                    <a:pt x="2174" y="4075"/>
                    <a:pt x="2176" y="4075"/>
                  </a:cubicBezTo>
                  <a:cubicBezTo>
                    <a:pt x="2461" y="4075"/>
                    <a:pt x="2663" y="3726"/>
                    <a:pt x="2577" y="3504"/>
                  </a:cubicBezTo>
                  <a:cubicBezTo>
                    <a:pt x="2495" y="3280"/>
                    <a:pt x="1229" y="2394"/>
                    <a:pt x="1243" y="2279"/>
                  </a:cubicBezTo>
                  <a:cubicBezTo>
                    <a:pt x="1261" y="2115"/>
                    <a:pt x="2015" y="1603"/>
                    <a:pt x="2431" y="850"/>
                  </a:cubicBezTo>
                  <a:cubicBezTo>
                    <a:pt x="2639" y="467"/>
                    <a:pt x="2406" y="1"/>
                    <a:pt x="2021" y="1"/>
                  </a:cubicBezTo>
                  <a:close/>
                </a:path>
              </a:pathLst>
            </a:custGeom>
            <a:solidFill>
              <a:srgbClr val="FFD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27"/>
            <p:cNvSpPr/>
            <p:nvPr/>
          </p:nvSpPr>
          <p:spPr>
            <a:xfrm>
              <a:off x="1884133" y="3363008"/>
              <a:ext cx="322314" cy="490438"/>
            </a:xfrm>
            <a:custGeom>
              <a:rect b="b" l="l" r="r" t="t"/>
              <a:pathLst>
                <a:path extrusionOk="0" h="4189" w="2753">
                  <a:moveTo>
                    <a:pt x="2047" y="0"/>
                  </a:moveTo>
                  <a:cubicBezTo>
                    <a:pt x="1947" y="0"/>
                    <a:pt x="1844" y="29"/>
                    <a:pt x="1745" y="94"/>
                  </a:cubicBezTo>
                  <a:cubicBezTo>
                    <a:pt x="1362" y="345"/>
                    <a:pt x="0" y="1875"/>
                    <a:pt x="32" y="2423"/>
                  </a:cubicBezTo>
                  <a:cubicBezTo>
                    <a:pt x="60" y="2835"/>
                    <a:pt x="1458" y="4141"/>
                    <a:pt x="1522" y="4187"/>
                  </a:cubicBezTo>
                  <a:cubicBezTo>
                    <a:pt x="1524" y="4188"/>
                    <a:pt x="1527" y="4189"/>
                    <a:pt x="1531" y="4189"/>
                  </a:cubicBezTo>
                  <a:cubicBezTo>
                    <a:pt x="1640" y="4189"/>
                    <a:pt x="2412" y="3569"/>
                    <a:pt x="2394" y="3264"/>
                  </a:cubicBezTo>
                  <a:cubicBezTo>
                    <a:pt x="2390" y="3205"/>
                    <a:pt x="1348" y="2387"/>
                    <a:pt x="1343" y="2332"/>
                  </a:cubicBezTo>
                  <a:cubicBezTo>
                    <a:pt x="1334" y="2282"/>
                    <a:pt x="2225" y="1501"/>
                    <a:pt x="2517" y="898"/>
                  </a:cubicBezTo>
                  <a:cubicBezTo>
                    <a:pt x="2753" y="423"/>
                    <a:pt x="2428" y="0"/>
                    <a:pt x="204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27"/>
            <p:cNvSpPr/>
            <p:nvPr/>
          </p:nvSpPr>
          <p:spPr>
            <a:xfrm>
              <a:off x="2119460" y="3759552"/>
              <a:ext cx="193763" cy="92608"/>
            </a:xfrm>
            <a:custGeom>
              <a:rect b="b" l="l" r="r" t="t"/>
              <a:pathLst>
                <a:path extrusionOk="0" h="791" w="1655">
                  <a:moveTo>
                    <a:pt x="466" y="0"/>
                  </a:moveTo>
                  <a:cubicBezTo>
                    <a:pt x="439" y="0"/>
                    <a:pt x="0" y="667"/>
                    <a:pt x="0" y="667"/>
                  </a:cubicBezTo>
                  <a:cubicBezTo>
                    <a:pt x="54" y="690"/>
                    <a:pt x="213" y="791"/>
                    <a:pt x="464" y="791"/>
                  </a:cubicBezTo>
                  <a:cubicBezTo>
                    <a:pt x="469" y="791"/>
                    <a:pt x="475" y="791"/>
                    <a:pt x="480" y="791"/>
                  </a:cubicBezTo>
                  <a:cubicBezTo>
                    <a:pt x="740" y="786"/>
                    <a:pt x="818" y="667"/>
                    <a:pt x="996" y="667"/>
                  </a:cubicBezTo>
                  <a:cubicBezTo>
                    <a:pt x="1088" y="667"/>
                    <a:pt x="1261" y="791"/>
                    <a:pt x="1407" y="791"/>
                  </a:cubicBezTo>
                  <a:cubicBezTo>
                    <a:pt x="1430" y="791"/>
                    <a:pt x="1458" y="777"/>
                    <a:pt x="1485" y="759"/>
                  </a:cubicBezTo>
                  <a:cubicBezTo>
                    <a:pt x="1490" y="754"/>
                    <a:pt x="1499" y="749"/>
                    <a:pt x="1503" y="740"/>
                  </a:cubicBezTo>
                  <a:cubicBezTo>
                    <a:pt x="1522" y="727"/>
                    <a:pt x="1540" y="713"/>
                    <a:pt x="1554" y="695"/>
                  </a:cubicBezTo>
                  <a:cubicBezTo>
                    <a:pt x="1563" y="686"/>
                    <a:pt x="1567" y="681"/>
                    <a:pt x="1572" y="676"/>
                  </a:cubicBezTo>
                  <a:cubicBezTo>
                    <a:pt x="1586" y="658"/>
                    <a:pt x="1604" y="640"/>
                    <a:pt x="1613" y="622"/>
                  </a:cubicBezTo>
                  <a:cubicBezTo>
                    <a:pt x="1618" y="612"/>
                    <a:pt x="1622" y="608"/>
                    <a:pt x="1627" y="599"/>
                  </a:cubicBezTo>
                  <a:cubicBezTo>
                    <a:pt x="1645" y="571"/>
                    <a:pt x="1654" y="544"/>
                    <a:pt x="1645" y="530"/>
                  </a:cubicBezTo>
                  <a:cubicBezTo>
                    <a:pt x="1608" y="485"/>
                    <a:pt x="1334" y="238"/>
                    <a:pt x="1024" y="160"/>
                  </a:cubicBezTo>
                  <a:cubicBezTo>
                    <a:pt x="859" y="124"/>
                    <a:pt x="498" y="0"/>
                    <a:pt x="466" y="0"/>
                  </a:cubicBezTo>
                  <a:close/>
                </a:path>
              </a:pathLst>
            </a:custGeom>
            <a:solidFill>
              <a:srgbClr val="FFD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27"/>
            <p:cNvSpPr/>
            <p:nvPr/>
          </p:nvSpPr>
          <p:spPr>
            <a:xfrm>
              <a:off x="2259720" y="3799475"/>
              <a:ext cx="50226" cy="32899"/>
            </a:xfrm>
            <a:custGeom>
              <a:rect b="b" l="l" r="r" t="t"/>
              <a:pathLst>
                <a:path extrusionOk="0" h="281" w="429">
                  <a:moveTo>
                    <a:pt x="3" y="1"/>
                  </a:moveTo>
                  <a:lnTo>
                    <a:pt x="3" y="1"/>
                  </a:lnTo>
                  <a:cubicBezTo>
                    <a:pt x="2" y="1"/>
                    <a:pt x="0" y="6"/>
                    <a:pt x="4" y="6"/>
                  </a:cubicBezTo>
                  <a:cubicBezTo>
                    <a:pt x="150" y="84"/>
                    <a:pt x="282" y="180"/>
                    <a:pt x="415" y="281"/>
                  </a:cubicBezTo>
                  <a:cubicBezTo>
                    <a:pt x="420" y="271"/>
                    <a:pt x="424" y="267"/>
                    <a:pt x="429" y="258"/>
                  </a:cubicBezTo>
                  <a:cubicBezTo>
                    <a:pt x="296" y="157"/>
                    <a:pt x="164" y="66"/>
                    <a:pt x="4" y="2"/>
                  </a:cubicBezTo>
                  <a:cubicBezTo>
                    <a:pt x="4" y="1"/>
                    <a:pt x="4" y="1"/>
                    <a:pt x="3" y="1"/>
                  </a:cubicBezTo>
                  <a:close/>
                </a:path>
              </a:pathLst>
            </a:custGeom>
            <a:solidFill>
              <a:srgbClr val="ECBE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27"/>
            <p:cNvSpPr/>
            <p:nvPr/>
          </p:nvSpPr>
          <p:spPr>
            <a:xfrm>
              <a:off x="2253164" y="3808139"/>
              <a:ext cx="50343" cy="32782"/>
            </a:xfrm>
            <a:custGeom>
              <a:rect b="b" l="l" r="r" t="t"/>
              <a:pathLst>
                <a:path extrusionOk="0" h="280" w="430">
                  <a:moveTo>
                    <a:pt x="5" y="1"/>
                  </a:moveTo>
                  <a:cubicBezTo>
                    <a:pt x="0" y="1"/>
                    <a:pt x="0" y="6"/>
                    <a:pt x="0" y="6"/>
                  </a:cubicBezTo>
                  <a:cubicBezTo>
                    <a:pt x="147" y="83"/>
                    <a:pt x="284" y="179"/>
                    <a:pt x="412" y="280"/>
                  </a:cubicBezTo>
                  <a:cubicBezTo>
                    <a:pt x="421" y="271"/>
                    <a:pt x="425" y="266"/>
                    <a:pt x="430" y="261"/>
                  </a:cubicBezTo>
                  <a:cubicBezTo>
                    <a:pt x="293" y="161"/>
                    <a:pt x="160" y="65"/>
                    <a:pt x="5" y="1"/>
                  </a:cubicBezTo>
                  <a:close/>
                </a:path>
              </a:pathLst>
            </a:custGeom>
            <a:solidFill>
              <a:srgbClr val="ECBE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27"/>
            <p:cNvSpPr/>
            <p:nvPr/>
          </p:nvSpPr>
          <p:spPr>
            <a:xfrm>
              <a:off x="2246256" y="3816803"/>
              <a:ext cx="49290" cy="31611"/>
            </a:xfrm>
            <a:custGeom>
              <a:rect b="b" l="l" r="r" t="t"/>
              <a:pathLst>
                <a:path extrusionOk="0" h="270" w="421">
                  <a:moveTo>
                    <a:pt x="5" y="0"/>
                  </a:moveTo>
                  <a:cubicBezTo>
                    <a:pt x="5" y="0"/>
                    <a:pt x="0" y="5"/>
                    <a:pt x="5" y="5"/>
                  </a:cubicBezTo>
                  <a:cubicBezTo>
                    <a:pt x="142" y="82"/>
                    <a:pt x="274" y="174"/>
                    <a:pt x="402" y="270"/>
                  </a:cubicBezTo>
                  <a:cubicBezTo>
                    <a:pt x="407" y="265"/>
                    <a:pt x="416" y="260"/>
                    <a:pt x="420" y="251"/>
                  </a:cubicBezTo>
                  <a:cubicBezTo>
                    <a:pt x="288" y="155"/>
                    <a:pt x="160" y="64"/>
                    <a:pt x="5" y="0"/>
                  </a:cubicBezTo>
                  <a:close/>
                </a:path>
              </a:pathLst>
            </a:custGeom>
            <a:solidFill>
              <a:srgbClr val="ECBE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27"/>
            <p:cNvSpPr/>
            <p:nvPr/>
          </p:nvSpPr>
          <p:spPr>
            <a:xfrm>
              <a:off x="2190058" y="3754283"/>
              <a:ext cx="88394" cy="37465"/>
            </a:xfrm>
            <a:custGeom>
              <a:rect b="b" l="l" r="r" t="t"/>
              <a:pathLst>
                <a:path extrusionOk="0" h="320" w="755">
                  <a:moveTo>
                    <a:pt x="618" y="1"/>
                  </a:moveTo>
                  <a:cubicBezTo>
                    <a:pt x="578" y="1"/>
                    <a:pt x="530" y="11"/>
                    <a:pt x="480" y="22"/>
                  </a:cubicBezTo>
                  <a:cubicBezTo>
                    <a:pt x="384" y="50"/>
                    <a:pt x="0" y="86"/>
                    <a:pt x="0" y="86"/>
                  </a:cubicBezTo>
                  <a:lnTo>
                    <a:pt x="197" y="319"/>
                  </a:lnTo>
                  <a:cubicBezTo>
                    <a:pt x="197" y="319"/>
                    <a:pt x="526" y="237"/>
                    <a:pt x="503" y="233"/>
                  </a:cubicBezTo>
                  <a:cubicBezTo>
                    <a:pt x="448" y="214"/>
                    <a:pt x="754" y="128"/>
                    <a:pt x="704" y="41"/>
                  </a:cubicBezTo>
                  <a:cubicBezTo>
                    <a:pt x="688" y="11"/>
                    <a:pt x="657" y="1"/>
                    <a:pt x="618" y="1"/>
                  </a:cubicBezTo>
                  <a:close/>
                </a:path>
              </a:pathLst>
            </a:custGeom>
            <a:solidFill>
              <a:srgbClr val="FFD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27"/>
            <p:cNvSpPr/>
            <p:nvPr/>
          </p:nvSpPr>
          <p:spPr>
            <a:xfrm>
              <a:off x="2137139" y="3334324"/>
              <a:ext cx="134288" cy="150445"/>
            </a:xfrm>
            <a:custGeom>
              <a:rect b="b" l="l" r="r" t="t"/>
              <a:pathLst>
                <a:path extrusionOk="0" h="1285" w="1147">
                  <a:moveTo>
                    <a:pt x="197" y="1"/>
                  </a:moveTo>
                  <a:cubicBezTo>
                    <a:pt x="197" y="1"/>
                    <a:pt x="5" y="247"/>
                    <a:pt x="5" y="357"/>
                  </a:cubicBezTo>
                  <a:cubicBezTo>
                    <a:pt x="0" y="567"/>
                    <a:pt x="795" y="1284"/>
                    <a:pt x="795" y="1284"/>
                  </a:cubicBezTo>
                  <a:cubicBezTo>
                    <a:pt x="795" y="1284"/>
                    <a:pt x="905" y="873"/>
                    <a:pt x="1147" y="718"/>
                  </a:cubicBezTo>
                  <a:cubicBezTo>
                    <a:pt x="1147" y="718"/>
                    <a:pt x="827" y="672"/>
                    <a:pt x="19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27"/>
            <p:cNvSpPr/>
            <p:nvPr/>
          </p:nvSpPr>
          <p:spPr>
            <a:xfrm>
              <a:off x="2268618" y="3337016"/>
              <a:ext cx="48353" cy="128434"/>
            </a:xfrm>
            <a:custGeom>
              <a:rect b="b" l="l" r="r" t="t"/>
              <a:pathLst>
                <a:path extrusionOk="0" h="1097" w="413">
                  <a:moveTo>
                    <a:pt x="1" y="0"/>
                  </a:moveTo>
                  <a:cubicBezTo>
                    <a:pt x="1" y="0"/>
                    <a:pt x="147" y="494"/>
                    <a:pt x="24" y="695"/>
                  </a:cubicBezTo>
                  <a:cubicBezTo>
                    <a:pt x="24" y="695"/>
                    <a:pt x="284" y="818"/>
                    <a:pt x="398" y="1097"/>
                  </a:cubicBezTo>
                  <a:cubicBezTo>
                    <a:pt x="398" y="1097"/>
                    <a:pt x="412" y="507"/>
                    <a:pt x="307" y="270"/>
                  </a:cubicBezTo>
                  <a:cubicBezTo>
                    <a:pt x="248" y="147"/>
                    <a:pt x="1" y="0"/>
                    <a:pt x="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27"/>
            <p:cNvSpPr/>
            <p:nvPr/>
          </p:nvSpPr>
          <p:spPr>
            <a:xfrm>
              <a:off x="2364973" y="3371789"/>
              <a:ext cx="18264" cy="86169"/>
            </a:xfrm>
            <a:custGeom>
              <a:rect b="b" l="l" r="r" t="t"/>
              <a:pathLst>
                <a:path extrusionOk="0" h="736" w="156">
                  <a:moveTo>
                    <a:pt x="82" y="0"/>
                  </a:moveTo>
                  <a:cubicBezTo>
                    <a:pt x="78" y="0"/>
                    <a:pt x="75" y="2"/>
                    <a:pt x="73" y="5"/>
                  </a:cubicBezTo>
                  <a:cubicBezTo>
                    <a:pt x="0" y="252"/>
                    <a:pt x="5" y="521"/>
                    <a:pt x="151" y="736"/>
                  </a:cubicBezTo>
                  <a:lnTo>
                    <a:pt x="155" y="736"/>
                  </a:lnTo>
                  <a:cubicBezTo>
                    <a:pt x="92" y="494"/>
                    <a:pt x="46" y="261"/>
                    <a:pt x="92" y="14"/>
                  </a:cubicBezTo>
                  <a:cubicBezTo>
                    <a:pt x="94" y="5"/>
                    <a:pt x="88" y="0"/>
                    <a:pt x="8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27"/>
            <p:cNvSpPr/>
            <p:nvPr/>
          </p:nvSpPr>
          <p:spPr>
            <a:xfrm>
              <a:off x="2163365" y="3624560"/>
              <a:ext cx="164611" cy="29738"/>
            </a:xfrm>
            <a:custGeom>
              <a:rect b="b" l="l" r="r" t="t"/>
              <a:pathLst>
                <a:path extrusionOk="0" h="254" w="1406">
                  <a:moveTo>
                    <a:pt x="1387" y="0"/>
                  </a:moveTo>
                  <a:cubicBezTo>
                    <a:pt x="1384" y="0"/>
                    <a:pt x="1382" y="1"/>
                    <a:pt x="1380" y="2"/>
                  </a:cubicBezTo>
                  <a:cubicBezTo>
                    <a:pt x="1174" y="75"/>
                    <a:pt x="950" y="185"/>
                    <a:pt x="722" y="189"/>
                  </a:cubicBezTo>
                  <a:cubicBezTo>
                    <a:pt x="715" y="190"/>
                    <a:pt x="709" y="190"/>
                    <a:pt x="702" y="190"/>
                  </a:cubicBezTo>
                  <a:cubicBezTo>
                    <a:pt x="485" y="190"/>
                    <a:pt x="195" y="117"/>
                    <a:pt x="14" y="7"/>
                  </a:cubicBezTo>
                  <a:cubicBezTo>
                    <a:pt x="12" y="6"/>
                    <a:pt x="11" y="6"/>
                    <a:pt x="10" y="6"/>
                  </a:cubicBezTo>
                  <a:cubicBezTo>
                    <a:pt x="3" y="6"/>
                    <a:pt x="1" y="16"/>
                    <a:pt x="5" y="20"/>
                  </a:cubicBezTo>
                  <a:cubicBezTo>
                    <a:pt x="196" y="153"/>
                    <a:pt x="461" y="249"/>
                    <a:pt x="694" y="253"/>
                  </a:cubicBezTo>
                  <a:cubicBezTo>
                    <a:pt x="699" y="253"/>
                    <a:pt x="703" y="253"/>
                    <a:pt x="708" y="253"/>
                  </a:cubicBezTo>
                  <a:cubicBezTo>
                    <a:pt x="945" y="253"/>
                    <a:pt x="1183" y="137"/>
                    <a:pt x="1393" y="30"/>
                  </a:cubicBezTo>
                  <a:cubicBezTo>
                    <a:pt x="1405" y="22"/>
                    <a:pt x="1400" y="0"/>
                    <a:pt x="138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27"/>
            <p:cNvSpPr/>
            <p:nvPr/>
          </p:nvSpPr>
          <p:spPr>
            <a:xfrm>
              <a:off x="2043477" y="3536752"/>
              <a:ext cx="131127" cy="214837"/>
            </a:xfrm>
            <a:custGeom>
              <a:rect b="b" l="l" r="r" t="t"/>
              <a:pathLst>
                <a:path extrusionOk="0" h="1835" w="1120">
                  <a:moveTo>
                    <a:pt x="821" y="0"/>
                  </a:moveTo>
                  <a:cubicBezTo>
                    <a:pt x="819" y="0"/>
                    <a:pt x="816" y="1"/>
                    <a:pt x="814" y="3"/>
                  </a:cubicBezTo>
                  <a:cubicBezTo>
                    <a:pt x="508" y="227"/>
                    <a:pt x="234" y="528"/>
                    <a:pt x="5" y="834"/>
                  </a:cubicBezTo>
                  <a:cubicBezTo>
                    <a:pt x="5" y="839"/>
                    <a:pt x="1" y="848"/>
                    <a:pt x="1" y="853"/>
                  </a:cubicBezTo>
                  <a:cubicBezTo>
                    <a:pt x="147" y="999"/>
                    <a:pt x="316" y="1131"/>
                    <a:pt x="476" y="1255"/>
                  </a:cubicBezTo>
                  <a:cubicBezTo>
                    <a:pt x="608" y="1355"/>
                    <a:pt x="1065" y="1602"/>
                    <a:pt x="1010" y="1807"/>
                  </a:cubicBezTo>
                  <a:cubicBezTo>
                    <a:pt x="1005" y="1824"/>
                    <a:pt x="1017" y="1835"/>
                    <a:pt x="1030" y="1835"/>
                  </a:cubicBezTo>
                  <a:cubicBezTo>
                    <a:pt x="1039" y="1835"/>
                    <a:pt x="1048" y="1830"/>
                    <a:pt x="1051" y="1816"/>
                  </a:cubicBezTo>
                  <a:cubicBezTo>
                    <a:pt x="1120" y="1611"/>
                    <a:pt x="905" y="1497"/>
                    <a:pt x="764" y="1401"/>
                  </a:cubicBezTo>
                  <a:cubicBezTo>
                    <a:pt x="508" y="1227"/>
                    <a:pt x="293" y="1031"/>
                    <a:pt x="42" y="843"/>
                  </a:cubicBezTo>
                  <a:cubicBezTo>
                    <a:pt x="215" y="656"/>
                    <a:pt x="371" y="483"/>
                    <a:pt x="549" y="304"/>
                  </a:cubicBezTo>
                  <a:cubicBezTo>
                    <a:pt x="627" y="263"/>
                    <a:pt x="704" y="231"/>
                    <a:pt x="782" y="186"/>
                  </a:cubicBezTo>
                  <a:cubicBezTo>
                    <a:pt x="790" y="182"/>
                    <a:pt x="787" y="167"/>
                    <a:pt x="777" y="167"/>
                  </a:cubicBezTo>
                  <a:cubicBezTo>
                    <a:pt x="776" y="167"/>
                    <a:pt x="774" y="167"/>
                    <a:pt x="773" y="167"/>
                  </a:cubicBezTo>
                  <a:cubicBezTo>
                    <a:pt x="727" y="177"/>
                    <a:pt x="681" y="195"/>
                    <a:pt x="636" y="218"/>
                  </a:cubicBezTo>
                  <a:cubicBezTo>
                    <a:pt x="704" y="154"/>
                    <a:pt x="768" y="90"/>
                    <a:pt x="832" y="26"/>
                  </a:cubicBezTo>
                  <a:cubicBezTo>
                    <a:pt x="840" y="15"/>
                    <a:pt x="832" y="0"/>
                    <a:pt x="82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27"/>
            <p:cNvSpPr/>
            <p:nvPr/>
          </p:nvSpPr>
          <p:spPr>
            <a:xfrm>
              <a:off x="3161808" y="4092756"/>
              <a:ext cx="147752" cy="605525"/>
            </a:xfrm>
            <a:custGeom>
              <a:rect b="b" l="l" r="r" t="t"/>
              <a:pathLst>
                <a:path extrusionOk="0" fill="none" h="5172" w="1262">
                  <a:moveTo>
                    <a:pt x="1262" y="0"/>
                  </a:moveTo>
                  <a:lnTo>
                    <a:pt x="1"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27"/>
            <p:cNvSpPr/>
            <p:nvPr/>
          </p:nvSpPr>
          <p:spPr>
            <a:xfrm>
              <a:off x="3738886" y="4092756"/>
              <a:ext cx="147752" cy="605525"/>
            </a:xfrm>
            <a:custGeom>
              <a:rect b="b" l="l" r="r" t="t"/>
              <a:pathLst>
                <a:path extrusionOk="0" fill="none" h="5172" w="1262">
                  <a:moveTo>
                    <a:pt x="1" y="0"/>
                  </a:moveTo>
                  <a:lnTo>
                    <a:pt x="1262"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27"/>
            <p:cNvSpPr/>
            <p:nvPr/>
          </p:nvSpPr>
          <p:spPr>
            <a:xfrm>
              <a:off x="3037705" y="4036090"/>
              <a:ext cx="147752" cy="605525"/>
            </a:xfrm>
            <a:custGeom>
              <a:rect b="b" l="l" r="r" t="t"/>
              <a:pathLst>
                <a:path extrusionOk="0" fill="none" h="5172" w="1262">
                  <a:moveTo>
                    <a:pt x="1262" y="0"/>
                  </a:moveTo>
                  <a:lnTo>
                    <a:pt x="1"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27"/>
            <p:cNvSpPr/>
            <p:nvPr/>
          </p:nvSpPr>
          <p:spPr>
            <a:xfrm>
              <a:off x="3614900" y="4036090"/>
              <a:ext cx="147635" cy="605525"/>
            </a:xfrm>
            <a:custGeom>
              <a:rect b="b" l="l" r="r" t="t"/>
              <a:pathLst>
                <a:path extrusionOk="0" fill="none" h="5172" w="1261">
                  <a:moveTo>
                    <a:pt x="0" y="0"/>
                  </a:moveTo>
                  <a:lnTo>
                    <a:pt x="1261"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27"/>
            <p:cNvSpPr/>
            <p:nvPr/>
          </p:nvSpPr>
          <p:spPr>
            <a:xfrm>
              <a:off x="2869815" y="3205772"/>
              <a:ext cx="1025950" cy="956055"/>
            </a:xfrm>
            <a:custGeom>
              <a:rect b="b" l="l" r="r" t="t"/>
              <a:pathLst>
                <a:path extrusionOk="0" h="8166" w="8763">
                  <a:moveTo>
                    <a:pt x="3439" y="0"/>
                  </a:moveTo>
                  <a:cubicBezTo>
                    <a:pt x="1981" y="0"/>
                    <a:pt x="514" y="399"/>
                    <a:pt x="343" y="1295"/>
                  </a:cubicBezTo>
                  <a:cubicBezTo>
                    <a:pt x="1" y="3067"/>
                    <a:pt x="1458" y="5881"/>
                    <a:pt x="1458" y="6562"/>
                  </a:cubicBezTo>
                  <a:cubicBezTo>
                    <a:pt x="1458" y="7243"/>
                    <a:pt x="1531" y="8166"/>
                    <a:pt x="2477" y="8166"/>
                  </a:cubicBezTo>
                  <a:lnTo>
                    <a:pt x="7698" y="8166"/>
                  </a:lnTo>
                  <a:cubicBezTo>
                    <a:pt x="8570" y="8166"/>
                    <a:pt x="8762" y="6850"/>
                    <a:pt x="7698" y="6695"/>
                  </a:cubicBezTo>
                  <a:cubicBezTo>
                    <a:pt x="6885" y="6571"/>
                    <a:pt x="6382" y="6416"/>
                    <a:pt x="5971" y="6224"/>
                  </a:cubicBezTo>
                  <a:cubicBezTo>
                    <a:pt x="5286" y="5900"/>
                    <a:pt x="6867" y="2414"/>
                    <a:pt x="6478" y="1053"/>
                  </a:cubicBezTo>
                  <a:cubicBezTo>
                    <a:pt x="6286" y="382"/>
                    <a:pt x="4866" y="0"/>
                    <a:pt x="343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27"/>
            <p:cNvSpPr/>
            <p:nvPr/>
          </p:nvSpPr>
          <p:spPr>
            <a:xfrm>
              <a:off x="3398774" y="3786714"/>
              <a:ext cx="603417" cy="846822"/>
            </a:xfrm>
            <a:custGeom>
              <a:rect b="b" l="l" r="r" t="t"/>
              <a:pathLst>
                <a:path extrusionOk="0" h="7233" w="5154">
                  <a:moveTo>
                    <a:pt x="1108" y="0"/>
                  </a:moveTo>
                  <a:cubicBezTo>
                    <a:pt x="311" y="0"/>
                    <a:pt x="0" y="979"/>
                    <a:pt x="453" y="1495"/>
                  </a:cubicBezTo>
                  <a:cubicBezTo>
                    <a:pt x="1449" y="2623"/>
                    <a:pt x="3472" y="2751"/>
                    <a:pt x="3555" y="2820"/>
                  </a:cubicBezTo>
                  <a:cubicBezTo>
                    <a:pt x="3555" y="2820"/>
                    <a:pt x="2783" y="4195"/>
                    <a:pt x="2892" y="6579"/>
                  </a:cubicBezTo>
                  <a:cubicBezTo>
                    <a:pt x="2892" y="6643"/>
                    <a:pt x="2805" y="7045"/>
                    <a:pt x="2856" y="7100"/>
                  </a:cubicBezTo>
                  <a:cubicBezTo>
                    <a:pt x="2907" y="7158"/>
                    <a:pt x="3698" y="7232"/>
                    <a:pt x="4175" y="7232"/>
                  </a:cubicBezTo>
                  <a:cubicBezTo>
                    <a:pt x="4374" y="7232"/>
                    <a:pt x="4519" y="7219"/>
                    <a:pt x="4532" y="7187"/>
                  </a:cubicBezTo>
                  <a:cubicBezTo>
                    <a:pt x="4555" y="7132"/>
                    <a:pt x="4404" y="7041"/>
                    <a:pt x="4231" y="6945"/>
                  </a:cubicBezTo>
                  <a:cubicBezTo>
                    <a:pt x="4034" y="6835"/>
                    <a:pt x="3801" y="6726"/>
                    <a:pt x="3783" y="6689"/>
                  </a:cubicBezTo>
                  <a:cubicBezTo>
                    <a:pt x="3751" y="6621"/>
                    <a:pt x="5153" y="2112"/>
                    <a:pt x="5035" y="1819"/>
                  </a:cubicBezTo>
                  <a:cubicBezTo>
                    <a:pt x="4916" y="1527"/>
                    <a:pt x="2709" y="289"/>
                    <a:pt x="1307" y="20"/>
                  </a:cubicBezTo>
                  <a:cubicBezTo>
                    <a:pt x="1238" y="6"/>
                    <a:pt x="1171" y="0"/>
                    <a:pt x="1108"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27"/>
            <p:cNvSpPr/>
            <p:nvPr/>
          </p:nvSpPr>
          <p:spPr>
            <a:xfrm>
              <a:off x="3716993" y="4537185"/>
              <a:ext cx="283093" cy="103028"/>
            </a:xfrm>
            <a:custGeom>
              <a:rect b="b" l="l" r="r" t="t"/>
              <a:pathLst>
                <a:path extrusionOk="0" h="880" w="2418">
                  <a:moveTo>
                    <a:pt x="1330" y="0"/>
                  </a:moveTo>
                  <a:lnTo>
                    <a:pt x="92" y="10"/>
                  </a:lnTo>
                  <a:cubicBezTo>
                    <a:pt x="92" y="10"/>
                    <a:pt x="1" y="750"/>
                    <a:pt x="97" y="809"/>
                  </a:cubicBezTo>
                  <a:cubicBezTo>
                    <a:pt x="144" y="838"/>
                    <a:pt x="709" y="880"/>
                    <a:pt x="1270" y="880"/>
                  </a:cubicBezTo>
                  <a:cubicBezTo>
                    <a:pt x="1846" y="880"/>
                    <a:pt x="2417" y="836"/>
                    <a:pt x="2417" y="690"/>
                  </a:cubicBezTo>
                  <a:cubicBezTo>
                    <a:pt x="2417" y="402"/>
                    <a:pt x="1330" y="0"/>
                    <a:pt x="1330" y="0"/>
                  </a:cubicBezTo>
                  <a:close/>
                </a:path>
              </a:pathLst>
            </a:custGeom>
            <a:solidFill>
              <a:srgbClr val="574A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27"/>
            <p:cNvSpPr/>
            <p:nvPr/>
          </p:nvSpPr>
          <p:spPr>
            <a:xfrm>
              <a:off x="3711139" y="4615745"/>
              <a:ext cx="305572" cy="38167"/>
            </a:xfrm>
            <a:custGeom>
              <a:rect b="b" l="l" r="r" t="t"/>
              <a:pathLst>
                <a:path extrusionOk="0" h="326" w="2610">
                  <a:moveTo>
                    <a:pt x="2501" y="1"/>
                  </a:moveTo>
                  <a:cubicBezTo>
                    <a:pt x="2493" y="1"/>
                    <a:pt x="2485" y="2"/>
                    <a:pt x="2476" y="6"/>
                  </a:cubicBezTo>
                  <a:cubicBezTo>
                    <a:pt x="2120" y="133"/>
                    <a:pt x="1750" y="156"/>
                    <a:pt x="1375" y="165"/>
                  </a:cubicBezTo>
                  <a:cubicBezTo>
                    <a:pt x="1289" y="167"/>
                    <a:pt x="1204" y="168"/>
                    <a:pt x="1118" y="168"/>
                  </a:cubicBezTo>
                  <a:cubicBezTo>
                    <a:pt x="791" y="168"/>
                    <a:pt x="467" y="152"/>
                    <a:pt x="137" y="101"/>
                  </a:cubicBezTo>
                  <a:cubicBezTo>
                    <a:pt x="133" y="101"/>
                    <a:pt x="129" y="101"/>
                    <a:pt x="125" y="101"/>
                  </a:cubicBezTo>
                  <a:cubicBezTo>
                    <a:pt x="34" y="101"/>
                    <a:pt x="0" y="244"/>
                    <a:pt x="96" y="257"/>
                  </a:cubicBezTo>
                  <a:cubicBezTo>
                    <a:pt x="435" y="306"/>
                    <a:pt x="770" y="326"/>
                    <a:pt x="1110" y="326"/>
                  </a:cubicBezTo>
                  <a:cubicBezTo>
                    <a:pt x="1210" y="326"/>
                    <a:pt x="1311" y="324"/>
                    <a:pt x="1412" y="321"/>
                  </a:cubicBezTo>
                  <a:cubicBezTo>
                    <a:pt x="1796" y="312"/>
                    <a:pt x="2184" y="298"/>
                    <a:pt x="2536" y="147"/>
                  </a:cubicBezTo>
                  <a:cubicBezTo>
                    <a:pt x="2609" y="114"/>
                    <a:pt x="2569" y="1"/>
                    <a:pt x="2501"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27"/>
            <p:cNvSpPr/>
            <p:nvPr/>
          </p:nvSpPr>
          <p:spPr>
            <a:xfrm>
              <a:off x="3857369" y="4533673"/>
              <a:ext cx="47533" cy="34187"/>
            </a:xfrm>
            <a:custGeom>
              <a:rect b="b" l="l" r="r" t="t"/>
              <a:pathLst>
                <a:path extrusionOk="0" h="292" w="406">
                  <a:moveTo>
                    <a:pt x="287" y="0"/>
                  </a:moveTo>
                  <a:cubicBezTo>
                    <a:pt x="175" y="0"/>
                    <a:pt x="51" y="115"/>
                    <a:pt x="17" y="209"/>
                  </a:cubicBezTo>
                  <a:cubicBezTo>
                    <a:pt x="0" y="255"/>
                    <a:pt x="43" y="291"/>
                    <a:pt x="83" y="291"/>
                  </a:cubicBezTo>
                  <a:cubicBezTo>
                    <a:pt x="99" y="291"/>
                    <a:pt x="115" y="285"/>
                    <a:pt x="126" y="273"/>
                  </a:cubicBezTo>
                  <a:cubicBezTo>
                    <a:pt x="163" y="231"/>
                    <a:pt x="186" y="190"/>
                    <a:pt x="231" y="158"/>
                  </a:cubicBezTo>
                  <a:cubicBezTo>
                    <a:pt x="277" y="131"/>
                    <a:pt x="332" y="117"/>
                    <a:pt x="382" y="94"/>
                  </a:cubicBezTo>
                  <a:cubicBezTo>
                    <a:pt x="400" y="81"/>
                    <a:pt x="405" y="53"/>
                    <a:pt x="387" y="40"/>
                  </a:cubicBezTo>
                  <a:cubicBezTo>
                    <a:pt x="357" y="12"/>
                    <a:pt x="323" y="0"/>
                    <a:pt x="287"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27"/>
            <p:cNvSpPr/>
            <p:nvPr/>
          </p:nvSpPr>
          <p:spPr>
            <a:xfrm>
              <a:off x="3877507" y="4543859"/>
              <a:ext cx="47182" cy="34070"/>
            </a:xfrm>
            <a:custGeom>
              <a:rect b="b" l="l" r="r" t="t"/>
              <a:pathLst>
                <a:path extrusionOk="0" h="291" w="403">
                  <a:moveTo>
                    <a:pt x="286" y="0"/>
                  </a:moveTo>
                  <a:cubicBezTo>
                    <a:pt x="173" y="0"/>
                    <a:pt x="48" y="116"/>
                    <a:pt x="14" y="213"/>
                  </a:cubicBezTo>
                  <a:cubicBezTo>
                    <a:pt x="1" y="255"/>
                    <a:pt x="41" y="291"/>
                    <a:pt x="81" y="291"/>
                  </a:cubicBezTo>
                  <a:cubicBezTo>
                    <a:pt x="96" y="291"/>
                    <a:pt x="112" y="285"/>
                    <a:pt x="123" y="272"/>
                  </a:cubicBezTo>
                  <a:cubicBezTo>
                    <a:pt x="160" y="236"/>
                    <a:pt x="183" y="190"/>
                    <a:pt x="228" y="158"/>
                  </a:cubicBezTo>
                  <a:cubicBezTo>
                    <a:pt x="274" y="131"/>
                    <a:pt x="334" y="122"/>
                    <a:pt x="379" y="94"/>
                  </a:cubicBezTo>
                  <a:cubicBezTo>
                    <a:pt x="397" y="80"/>
                    <a:pt x="402" y="53"/>
                    <a:pt x="388" y="39"/>
                  </a:cubicBezTo>
                  <a:cubicBezTo>
                    <a:pt x="358" y="12"/>
                    <a:pt x="323" y="0"/>
                    <a:pt x="286"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27"/>
            <p:cNvSpPr/>
            <p:nvPr/>
          </p:nvSpPr>
          <p:spPr>
            <a:xfrm>
              <a:off x="3897410" y="4554044"/>
              <a:ext cx="47065" cy="34070"/>
            </a:xfrm>
            <a:custGeom>
              <a:rect b="b" l="l" r="r" t="t"/>
              <a:pathLst>
                <a:path extrusionOk="0" h="291" w="402">
                  <a:moveTo>
                    <a:pt x="286" y="0"/>
                  </a:moveTo>
                  <a:cubicBezTo>
                    <a:pt x="172" y="0"/>
                    <a:pt x="49" y="116"/>
                    <a:pt x="17" y="213"/>
                  </a:cubicBezTo>
                  <a:cubicBezTo>
                    <a:pt x="1" y="255"/>
                    <a:pt x="41" y="291"/>
                    <a:pt x="80" y="291"/>
                  </a:cubicBezTo>
                  <a:cubicBezTo>
                    <a:pt x="95" y="291"/>
                    <a:pt x="111" y="285"/>
                    <a:pt x="122" y="272"/>
                  </a:cubicBezTo>
                  <a:cubicBezTo>
                    <a:pt x="159" y="236"/>
                    <a:pt x="182" y="190"/>
                    <a:pt x="232" y="158"/>
                  </a:cubicBezTo>
                  <a:cubicBezTo>
                    <a:pt x="278" y="131"/>
                    <a:pt x="333" y="121"/>
                    <a:pt x="378" y="94"/>
                  </a:cubicBezTo>
                  <a:cubicBezTo>
                    <a:pt x="396" y="85"/>
                    <a:pt x="401" y="53"/>
                    <a:pt x="387" y="39"/>
                  </a:cubicBezTo>
                  <a:cubicBezTo>
                    <a:pt x="357" y="12"/>
                    <a:pt x="322" y="0"/>
                    <a:pt x="286"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27"/>
            <p:cNvSpPr/>
            <p:nvPr/>
          </p:nvSpPr>
          <p:spPr>
            <a:xfrm>
              <a:off x="3375827" y="3745034"/>
              <a:ext cx="648258" cy="813806"/>
            </a:xfrm>
            <a:custGeom>
              <a:rect b="b" l="l" r="r" t="t"/>
              <a:pathLst>
                <a:path extrusionOk="0" h="6951" w="5537">
                  <a:moveTo>
                    <a:pt x="512" y="1"/>
                  </a:moveTo>
                  <a:cubicBezTo>
                    <a:pt x="512" y="1"/>
                    <a:pt x="0" y="919"/>
                    <a:pt x="315" y="1755"/>
                  </a:cubicBezTo>
                  <a:cubicBezTo>
                    <a:pt x="717" y="2815"/>
                    <a:pt x="3321" y="3208"/>
                    <a:pt x="3321" y="3208"/>
                  </a:cubicBezTo>
                  <a:cubicBezTo>
                    <a:pt x="3321" y="3208"/>
                    <a:pt x="2841" y="5232"/>
                    <a:pt x="2947" y="6862"/>
                  </a:cubicBezTo>
                  <a:cubicBezTo>
                    <a:pt x="2947" y="6862"/>
                    <a:pt x="3309" y="6951"/>
                    <a:pt x="3697" y="6951"/>
                  </a:cubicBezTo>
                  <a:cubicBezTo>
                    <a:pt x="3927" y="6951"/>
                    <a:pt x="4166" y="6920"/>
                    <a:pt x="4344" y="6821"/>
                  </a:cubicBezTo>
                  <a:cubicBezTo>
                    <a:pt x="4587" y="6689"/>
                    <a:pt x="5537" y="2408"/>
                    <a:pt x="5345" y="2084"/>
                  </a:cubicBezTo>
                  <a:cubicBezTo>
                    <a:pt x="5158" y="1755"/>
                    <a:pt x="2586" y="408"/>
                    <a:pt x="2586" y="408"/>
                  </a:cubicBezTo>
                  <a:lnTo>
                    <a:pt x="512" y="1"/>
                  </a:ln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27"/>
            <p:cNvSpPr/>
            <p:nvPr/>
          </p:nvSpPr>
          <p:spPr>
            <a:xfrm>
              <a:off x="3328176" y="3779338"/>
              <a:ext cx="895994" cy="846939"/>
            </a:xfrm>
            <a:custGeom>
              <a:rect b="b" l="l" r="r" t="t"/>
              <a:pathLst>
                <a:path extrusionOk="0" h="7234" w="7653">
                  <a:moveTo>
                    <a:pt x="1046" y="0"/>
                  </a:moveTo>
                  <a:cubicBezTo>
                    <a:pt x="280" y="0"/>
                    <a:pt x="1" y="794"/>
                    <a:pt x="339" y="1215"/>
                  </a:cubicBezTo>
                  <a:cubicBezTo>
                    <a:pt x="1175" y="2243"/>
                    <a:pt x="3883" y="2335"/>
                    <a:pt x="3979" y="2590"/>
                  </a:cubicBezTo>
                  <a:cubicBezTo>
                    <a:pt x="4080" y="2842"/>
                    <a:pt x="4738" y="4847"/>
                    <a:pt x="5935" y="6652"/>
                  </a:cubicBezTo>
                  <a:cubicBezTo>
                    <a:pt x="5957" y="6679"/>
                    <a:pt x="5953" y="6729"/>
                    <a:pt x="5953" y="6784"/>
                  </a:cubicBezTo>
                  <a:cubicBezTo>
                    <a:pt x="5944" y="6903"/>
                    <a:pt x="5907" y="7049"/>
                    <a:pt x="5957" y="7104"/>
                  </a:cubicBezTo>
                  <a:cubicBezTo>
                    <a:pt x="6009" y="7158"/>
                    <a:pt x="6794" y="7233"/>
                    <a:pt x="7272" y="7233"/>
                  </a:cubicBezTo>
                  <a:cubicBezTo>
                    <a:pt x="7473" y="7233"/>
                    <a:pt x="7620" y="7220"/>
                    <a:pt x="7634" y="7186"/>
                  </a:cubicBezTo>
                  <a:cubicBezTo>
                    <a:pt x="7652" y="7136"/>
                    <a:pt x="7506" y="7040"/>
                    <a:pt x="7332" y="6949"/>
                  </a:cubicBezTo>
                  <a:cubicBezTo>
                    <a:pt x="7136" y="6839"/>
                    <a:pt x="6903" y="6729"/>
                    <a:pt x="6885" y="6693"/>
                  </a:cubicBezTo>
                  <a:cubicBezTo>
                    <a:pt x="6853" y="6624"/>
                    <a:pt x="5126" y="2115"/>
                    <a:pt x="5007" y="1823"/>
                  </a:cubicBezTo>
                  <a:cubicBezTo>
                    <a:pt x="4888" y="1531"/>
                    <a:pt x="2682" y="288"/>
                    <a:pt x="1280" y="23"/>
                  </a:cubicBezTo>
                  <a:cubicBezTo>
                    <a:pt x="1197" y="8"/>
                    <a:pt x="1120" y="0"/>
                    <a:pt x="1046"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27"/>
            <p:cNvSpPr/>
            <p:nvPr/>
          </p:nvSpPr>
          <p:spPr>
            <a:xfrm>
              <a:off x="3995170" y="4536600"/>
              <a:ext cx="283562" cy="103028"/>
            </a:xfrm>
            <a:custGeom>
              <a:rect b="b" l="l" r="r" t="t"/>
              <a:pathLst>
                <a:path extrusionOk="0" h="880" w="2422">
                  <a:moveTo>
                    <a:pt x="1334" y="1"/>
                  </a:moveTo>
                  <a:lnTo>
                    <a:pt x="96" y="5"/>
                  </a:lnTo>
                  <a:cubicBezTo>
                    <a:pt x="96" y="5"/>
                    <a:pt x="0" y="750"/>
                    <a:pt x="101" y="809"/>
                  </a:cubicBezTo>
                  <a:cubicBezTo>
                    <a:pt x="148" y="839"/>
                    <a:pt x="706" y="880"/>
                    <a:pt x="1263" y="880"/>
                  </a:cubicBezTo>
                  <a:cubicBezTo>
                    <a:pt x="1843" y="880"/>
                    <a:pt x="2421" y="835"/>
                    <a:pt x="2421" y="686"/>
                  </a:cubicBezTo>
                  <a:cubicBezTo>
                    <a:pt x="2421" y="398"/>
                    <a:pt x="1334" y="1"/>
                    <a:pt x="1334" y="1"/>
                  </a:cubicBezTo>
                  <a:close/>
                </a:path>
              </a:pathLst>
            </a:custGeom>
            <a:solidFill>
              <a:srgbClr val="574A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27"/>
            <p:cNvSpPr/>
            <p:nvPr/>
          </p:nvSpPr>
          <p:spPr>
            <a:xfrm>
              <a:off x="3989785" y="4614808"/>
              <a:ext cx="305689" cy="38401"/>
            </a:xfrm>
            <a:custGeom>
              <a:rect b="b" l="l" r="r" t="t"/>
              <a:pathLst>
                <a:path extrusionOk="0" h="328" w="2611">
                  <a:moveTo>
                    <a:pt x="2498" y="1"/>
                  </a:moveTo>
                  <a:cubicBezTo>
                    <a:pt x="2491" y="1"/>
                    <a:pt x="2484" y="2"/>
                    <a:pt x="2476" y="4"/>
                  </a:cubicBezTo>
                  <a:cubicBezTo>
                    <a:pt x="2120" y="137"/>
                    <a:pt x="1750" y="160"/>
                    <a:pt x="1375" y="169"/>
                  </a:cubicBezTo>
                  <a:cubicBezTo>
                    <a:pt x="1299" y="171"/>
                    <a:pt x="1223" y="171"/>
                    <a:pt x="1148" y="171"/>
                  </a:cubicBezTo>
                  <a:cubicBezTo>
                    <a:pt x="810" y="171"/>
                    <a:pt x="477" y="153"/>
                    <a:pt x="137" y="105"/>
                  </a:cubicBezTo>
                  <a:cubicBezTo>
                    <a:pt x="133" y="104"/>
                    <a:pt x="129" y="104"/>
                    <a:pt x="125" y="104"/>
                  </a:cubicBezTo>
                  <a:cubicBezTo>
                    <a:pt x="34" y="104"/>
                    <a:pt x="0" y="247"/>
                    <a:pt x="96" y="260"/>
                  </a:cubicBezTo>
                  <a:cubicBezTo>
                    <a:pt x="444" y="311"/>
                    <a:pt x="789" y="327"/>
                    <a:pt x="1138" y="327"/>
                  </a:cubicBezTo>
                  <a:cubicBezTo>
                    <a:pt x="1229" y="327"/>
                    <a:pt x="1320" y="326"/>
                    <a:pt x="1412" y="324"/>
                  </a:cubicBezTo>
                  <a:cubicBezTo>
                    <a:pt x="1796" y="315"/>
                    <a:pt x="2179" y="301"/>
                    <a:pt x="2536" y="146"/>
                  </a:cubicBezTo>
                  <a:cubicBezTo>
                    <a:pt x="2611" y="117"/>
                    <a:pt x="2568" y="1"/>
                    <a:pt x="2498"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27"/>
            <p:cNvSpPr/>
            <p:nvPr/>
          </p:nvSpPr>
          <p:spPr>
            <a:xfrm>
              <a:off x="4136015" y="4533087"/>
              <a:ext cx="47533" cy="34187"/>
            </a:xfrm>
            <a:custGeom>
              <a:rect b="b" l="l" r="r" t="t"/>
              <a:pathLst>
                <a:path extrusionOk="0" h="292" w="406">
                  <a:moveTo>
                    <a:pt x="287" y="1"/>
                  </a:moveTo>
                  <a:cubicBezTo>
                    <a:pt x="175" y="1"/>
                    <a:pt x="51" y="115"/>
                    <a:pt x="17" y="209"/>
                  </a:cubicBezTo>
                  <a:cubicBezTo>
                    <a:pt x="0" y="255"/>
                    <a:pt x="43" y="291"/>
                    <a:pt x="83" y="291"/>
                  </a:cubicBezTo>
                  <a:cubicBezTo>
                    <a:pt x="99" y="291"/>
                    <a:pt x="115" y="286"/>
                    <a:pt x="126" y="273"/>
                  </a:cubicBezTo>
                  <a:cubicBezTo>
                    <a:pt x="163" y="232"/>
                    <a:pt x="186" y="186"/>
                    <a:pt x="231" y="159"/>
                  </a:cubicBezTo>
                  <a:cubicBezTo>
                    <a:pt x="277" y="127"/>
                    <a:pt x="332" y="118"/>
                    <a:pt x="382" y="90"/>
                  </a:cubicBezTo>
                  <a:cubicBezTo>
                    <a:pt x="400" y="81"/>
                    <a:pt x="405" y="54"/>
                    <a:pt x="387" y="40"/>
                  </a:cubicBezTo>
                  <a:cubicBezTo>
                    <a:pt x="357" y="12"/>
                    <a:pt x="323" y="1"/>
                    <a:pt x="287"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27"/>
            <p:cNvSpPr/>
            <p:nvPr/>
          </p:nvSpPr>
          <p:spPr>
            <a:xfrm>
              <a:off x="4155802" y="4543273"/>
              <a:ext cx="47533" cy="34187"/>
            </a:xfrm>
            <a:custGeom>
              <a:rect b="b" l="l" r="r" t="t"/>
              <a:pathLst>
                <a:path extrusionOk="0" h="292" w="406">
                  <a:moveTo>
                    <a:pt x="289" y="1"/>
                  </a:moveTo>
                  <a:cubicBezTo>
                    <a:pt x="175" y="1"/>
                    <a:pt x="51" y="115"/>
                    <a:pt x="17" y="209"/>
                  </a:cubicBezTo>
                  <a:cubicBezTo>
                    <a:pt x="0" y="255"/>
                    <a:pt x="43" y="291"/>
                    <a:pt x="83" y="291"/>
                  </a:cubicBezTo>
                  <a:cubicBezTo>
                    <a:pt x="99" y="291"/>
                    <a:pt x="115" y="286"/>
                    <a:pt x="126" y="273"/>
                  </a:cubicBezTo>
                  <a:cubicBezTo>
                    <a:pt x="163" y="232"/>
                    <a:pt x="186" y="191"/>
                    <a:pt x="231" y="159"/>
                  </a:cubicBezTo>
                  <a:cubicBezTo>
                    <a:pt x="277" y="131"/>
                    <a:pt x="337" y="117"/>
                    <a:pt x="382" y="90"/>
                  </a:cubicBezTo>
                  <a:cubicBezTo>
                    <a:pt x="401" y="81"/>
                    <a:pt x="405" y="54"/>
                    <a:pt x="391" y="40"/>
                  </a:cubicBezTo>
                  <a:cubicBezTo>
                    <a:pt x="360" y="12"/>
                    <a:pt x="325" y="1"/>
                    <a:pt x="289"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27"/>
            <p:cNvSpPr/>
            <p:nvPr/>
          </p:nvSpPr>
          <p:spPr>
            <a:xfrm>
              <a:off x="4175939" y="4553459"/>
              <a:ext cx="47182" cy="34187"/>
            </a:xfrm>
            <a:custGeom>
              <a:rect b="b" l="l" r="r" t="t"/>
              <a:pathLst>
                <a:path extrusionOk="0" h="292" w="403">
                  <a:moveTo>
                    <a:pt x="286" y="0"/>
                  </a:moveTo>
                  <a:cubicBezTo>
                    <a:pt x="173" y="0"/>
                    <a:pt x="48" y="115"/>
                    <a:pt x="14" y="209"/>
                  </a:cubicBezTo>
                  <a:cubicBezTo>
                    <a:pt x="1" y="255"/>
                    <a:pt x="42" y="291"/>
                    <a:pt x="81" y="291"/>
                  </a:cubicBezTo>
                  <a:cubicBezTo>
                    <a:pt x="97" y="291"/>
                    <a:pt x="112" y="285"/>
                    <a:pt x="123" y="273"/>
                  </a:cubicBezTo>
                  <a:cubicBezTo>
                    <a:pt x="160" y="231"/>
                    <a:pt x="183" y="190"/>
                    <a:pt x="229" y="158"/>
                  </a:cubicBezTo>
                  <a:cubicBezTo>
                    <a:pt x="279" y="131"/>
                    <a:pt x="334" y="122"/>
                    <a:pt x="379" y="94"/>
                  </a:cubicBezTo>
                  <a:cubicBezTo>
                    <a:pt x="398" y="81"/>
                    <a:pt x="402" y="53"/>
                    <a:pt x="388" y="40"/>
                  </a:cubicBezTo>
                  <a:cubicBezTo>
                    <a:pt x="358" y="12"/>
                    <a:pt x="322" y="0"/>
                    <a:pt x="286"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27"/>
            <p:cNvSpPr/>
            <p:nvPr/>
          </p:nvSpPr>
          <p:spPr>
            <a:xfrm>
              <a:off x="3223859" y="3731102"/>
              <a:ext cx="951021" cy="842841"/>
            </a:xfrm>
            <a:custGeom>
              <a:rect b="b" l="l" r="r" t="t"/>
              <a:pathLst>
                <a:path extrusionOk="0" h="7199" w="8123">
                  <a:moveTo>
                    <a:pt x="850" y="1"/>
                  </a:moveTo>
                  <a:cubicBezTo>
                    <a:pt x="688" y="1"/>
                    <a:pt x="548" y="35"/>
                    <a:pt x="444" y="120"/>
                  </a:cubicBezTo>
                  <a:cubicBezTo>
                    <a:pt x="1" y="481"/>
                    <a:pt x="225" y="1783"/>
                    <a:pt x="1033" y="2317"/>
                  </a:cubicBezTo>
                  <a:cubicBezTo>
                    <a:pt x="2020" y="2966"/>
                    <a:pt x="4450" y="3427"/>
                    <a:pt x="4450" y="3427"/>
                  </a:cubicBezTo>
                  <a:cubicBezTo>
                    <a:pt x="4450" y="3427"/>
                    <a:pt x="4806" y="5003"/>
                    <a:pt x="6579" y="7054"/>
                  </a:cubicBezTo>
                  <a:cubicBezTo>
                    <a:pt x="6662" y="7150"/>
                    <a:pt x="6826" y="7199"/>
                    <a:pt x="7022" y="7199"/>
                  </a:cubicBezTo>
                  <a:cubicBezTo>
                    <a:pt x="7323" y="7199"/>
                    <a:pt x="7700" y="7084"/>
                    <a:pt x="7977" y="6849"/>
                  </a:cubicBezTo>
                  <a:cubicBezTo>
                    <a:pt x="8123" y="6721"/>
                    <a:pt x="6213" y="2459"/>
                    <a:pt x="5958" y="2139"/>
                  </a:cubicBezTo>
                  <a:cubicBezTo>
                    <a:pt x="5697" y="1819"/>
                    <a:pt x="4057" y="910"/>
                    <a:pt x="2591" y="476"/>
                  </a:cubicBezTo>
                  <a:cubicBezTo>
                    <a:pt x="2045" y="315"/>
                    <a:pt x="1343" y="1"/>
                    <a:pt x="850" y="1"/>
                  </a:cubicBez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27"/>
            <p:cNvSpPr/>
            <p:nvPr/>
          </p:nvSpPr>
          <p:spPr>
            <a:xfrm>
              <a:off x="3757150" y="4175765"/>
              <a:ext cx="163557" cy="282742"/>
            </a:xfrm>
            <a:custGeom>
              <a:rect b="b" l="l" r="r" t="t"/>
              <a:pathLst>
                <a:path extrusionOk="0" h="2415" w="1397">
                  <a:moveTo>
                    <a:pt x="11" y="0"/>
                  </a:moveTo>
                  <a:cubicBezTo>
                    <a:pt x="7" y="0"/>
                    <a:pt x="0" y="7"/>
                    <a:pt x="0" y="13"/>
                  </a:cubicBezTo>
                  <a:cubicBezTo>
                    <a:pt x="128" y="452"/>
                    <a:pt x="329" y="881"/>
                    <a:pt x="553" y="1283"/>
                  </a:cubicBezTo>
                  <a:cubicBezTo>
                    <a:pt x="777" y="1671"/>
                    <a:pt x="1033" y="2105"/>
                    <a:pt x="1362" y="2411"/>
                  </a:cubicBezTo>
                  <a:cubicBezTo>
                    <a:pt x="1365" y="2413"/>
                    <a:pt x="1368" y="2414"/>
                    <a:pt x="1371" y="2414"/>
                  </a:cubicBezTo>
                  <a:cubicBezTo>
                    <a:pt x="1384" y="2414"/>
                    <a:pt x="1396" y="2403"/>
                    <a:pt x="1389" y="2389"/>
                  </a:cubicBezTo>
                  <a:cubicBezTo>
                    <a:pt x="1142" y="2000"/>
                    <a:pt x="841" y="1653"/>
                    <a:pt x="608" y="1251"/>
                  </a:cubicBezTo>
                  <a:cubicBezTo>
                    <a:pt x="379" y="849"/>
                    <a:pt x="197" y="433"/>
                    <a:pt x="14" y="4"/>
                  </a:cubicBezTo>
                  <a:cubicBezTo>
                    <a:pt x="14" y="1"/>
                    <a:pt x="13" y="0"/>
                    <a:pt x="11" y="0"/>
                  </a:cubicBezTo>
                  <a:close/>
                </a:path>
              </a:pathLst>
            </a:custGeom>
            <a:solidFill>
              <a:srgbClr val="6C83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27"/>
            <p:cNvSpPr/>
            <p:nvPr/>
          </p:nvSpPr>
          <p:spPr>
            <a:xfrm>
              <a:off x="3700602" y="3850756"/>
              <a:ext cx="291640" cy="273493"/>
            </a:xfrm>
            <a:custGeom>
              <a:rect b="b" l="l" r="r" t="t"/>
              <a:pathLst>
                <a:path extrusionOk="0" h="2336" w="2491">
                  <a:moveTo>
                    <a:pt x="4" y="1"/>
                  </a:moveTo>
                  <a:cubicBezTo>
                    <a:pt x="2" y="1"/>
                    <a:pt x="0" y="4"/>
                    <a:pt x="4" y="7"/>
                  </a:cubicBezTo>
                  <a:cubicBezTo>
                    <a:pt x="506" y="299"/>
                    <a:pt x="1009" y="592"/>
                    <a:pt x="1497" y="902"/>
                  </a:cubicBezTo>
                  <a:cubicBezTo>
                    <a:pt x="1744" y="1058"/>
                    <a:pt x="1940" y="1236"/>
                    <a:pt x="2073" y="1501"/>
                  </a:cubicBezTo>
                  <a:cubicBezTo>
                    <a:pt x="2205" y="1775"/>
                    <a:pt x="2324" y="2049"/>
                    <a:pt x="2452" y="2328"/>
                  </a:cubicBezTo>
                  <a:cubicBezTo>
                    <a:pt x="2455" y="2333"/>
                    <a:pt x="2459" y="2335"/>
                    <a:pt x="2464" y="2335"/>
                  </a:cubicBezTo>
                  <a:cubicBezTo>
                    <a:pt x="2476" y="2335"/>
                    <a:pt x="2491" y="2321"/>
                    <a:pt x="2484" y="2305"/>
                  </a:cubicBezTo>
                  <a:cubicBezTo>
                    <a:pt x="2260" y="1807"/>
                    <a:pt x="2100" y="1254"/>
                    <a:pt x="1630" y="934"/>
                  </a:cubicBezTo>
                  <a:cubicBezTo>
                    <a:pt x="1118" y="583"/>
                    <a:pt x="556" y="286"/>
                    <a:pt x="8" y="2"/>
                  </a:cubicBezTo>
                  <a:cubicBezTo>
                    <a:pt x="7" y="1"/>
                    <a:pt x="5" y="1"/>
                    <a:pt x="4" y="1"/>
                  </a:cubicBezTo>
                  <a:close/>
                </a:path>
              </a:pathLst>
            </a:custGeom>
            <a:solidFill>
              <a:srgbClr val="6C83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27"/>
            <p:cNvSpPr/>
            <p:nvPr/>
          </p:nvSpPr>
          <p:spPr>
            <a:xfrm>
              <a:off x="3551444" y="3850873"/>
              <a:ext cx="335778" cy="152903"/>
            </a:xfrm>
            <a:custGeom>
              <a:rect b="b" l="l" r="r" t="t"/>
              <a:pathLst>
                <a:path extrusionOk="0" h="1306" w="2868">
                  <a:moveTo>
                    <a:pt x="9" y="0"/>
                  </a:moveTo>
                  <a:cubicBezTo>
                    <a:pt x="5" y="0"/>
                    <a:pt x="0" y="7"/>
                    <a:pt x="8" y="11"/>
                  </a:cubicBezTo>
                  <a:cubicBezTo>
                    <a:pt x="492" y="230"/>
                    <a:pt x="976" y="445"/>
                    <a:pt x="1460" y="659"/>
                  </a:cubicBezTo>
                  <a:cubicBezTo>
                    <a:pt x="1931" y="869"/>
                    <a:pt x="2420" y="1052"/>
                    <a:pt x="2863" y="1303"/>
                  </a:cubicBezTo>
                  <a:cubicBezTo>
                    <a:pt x="2864" y="1305"/>
                    <a:pt x="2865" y="1305"/>
                    <a:pt x="2866" y="1305"/>
                  </a:cubicBezTo>
                  <a:cubicBezTo>
                    <a:pt x="2867" y="1305"/>
                    <a:pt x="2867" y="1303"/>
                    <a:pt x="2867" y="1303"/>
                  </a:cubicBezTo>
                  <a:cubicBezTo>
                    <a:pt x="2433" y="1025"/>
                    <a:pt x="1944" y="842"/>
                    <a:pt x="1474" y="636"/>
                  </a:cubicBezTo>
                  <a:cubicBezTo>
                    <a:pt x="990" y="422"/>
                    <a:pt x="501" y="212"/>
                    <a:pt x="12" y="1"/>
                  </a:cubicBezTo>
                  <a:cubicBezTo>
                    <a:pt x="11" y="1"/>
                    <a:pt x="10" y="0"/>
                    <a:pt x="9" y="0"/>
                  </a:cubicBezTo>
                  <a:close/>
                </a:path>
              </a:pathLst>
            </a:custGeom>
            <a:solidFill>
              <a:srgbClr val="6C83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27"/>
            <p:cNvSpPr/>
            <p:nvPr/>
          </p:nvSpPr>
          <p:spPr>
            <a:xfrm>
              <a:off x="3910289" y="4026139"/>
              <a:ext cx="201373" cy="443724"/>
            </a:xfrm>
            <a:custGeom>
              <a:rect b="b" l="l" r="r" t="t"/>
              <a:pathLst>
                <a:path extrusionOk="0" h="3790" w="1720">
                  <a:moveTo>
                    <a:pt x="8" y="1"/>
                  </a:moveTo>
                  <a:cubicBezTo>
                    <a:pt x="4" y="1"/>
                    <a:pt x="0" y="4"/>
                    <a:pt x="3" y="7"/>
                  </a:cubicBezTo>
                  <a:cubicBezTo>
                    <a:pt x="296" y="633"/>
                    <a:pt x="593" y="1259"/>
                    <a:pt x="876" y="1885"/>
                  </a:cubicBezTo>
                  <a:cubicBezTo>
                    <a:pt x="1159" y="2515"/>
                    <a:pt x="1406" y="3159"/>
                    <a:pt x="1703" y="3785"/>
                  </a:cubicBezTo>
                  <a:cubicBezTo>
                    <a:pt x="1704" y="3788"/>
                    <a:pt x="1706" y="3789"/>
                    <a:pt x="1708" y="3789"/>
                  </a:cubicBezTo>
                  <a:cubicBezTo>
                    <a:pt x="1714" y="3789"/>
                    <a:pt x="1720" y="3783"/>
                    <a:pt x="1716" y="3776"/>
                  </a:cubicBezTo>
                  <a:cubicBezTo>
                    <a:pt x="1488" y="3141"/>
                    <a:pt x="1196" y="2524"/>
                    <a:pt x="921" y="1908"/>
                  </a:cubicBezTo>
                  <a:cubicBezTo>
                    <a:pt x="629" y="1264"/>
                    <a:pt x="332" y="629"/>
                    <a:pt x="12" y="3"/>
                  </a:cubicBezTo>
                  <a:cubicBezTo>
                    <a:pt x="11" y="1"/>
                    <a:pt x="9" y="1"/>
                    <a:pt x="8" y="1"/>
                  </a:cubicBezTo>
                  <a:close/>
                </a:path>
              </a:pathLst>
            </a:custGeom>
            <a:solidFill>
              <a:srgbClr val="6C83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27"/>
            <p:cNvSpPr/>
            <p:nvPr/>
          </p:nvSpPr>
          <p:spPr>
            <a:xfrm>
              <a:off x="4115644" y="4483797"/>
              <a:ext cx="15688" cy="27982"/>
            </a:xfrm>
            <a:custGeom>
              <a:rect b="b" l="l" r="r" t="t"/>
              <a:pathLst>
                <a:path extrusionOk="0" h="239" w="134">
                  <a:moveTo>
                    <a:pt x="13" y="0"/>
                  </a:moveTo>
                  <a:cubicBezTo>
                    <a:pt x="6" y="0"/>
                    <a:pt x="0" y="7"/>
                    <a:pt x="3" y="13"/>
                  </a:cubicBezTo>
                  <a:cubicBezTo>
                    <a:pt x="31" y="86"/>
                    <a:pt x="67" y="160"/>
                    <a:pt x="104" y="233"/>
                  </a:cubicBezTo>
                  <a:cubicBezTo>
                    <a:pt x="107" y="237"/>
                    <a:pt x="110" y="238"/>
                    <a:pt x="114" y="238"/>
                  </a:cubicBezTo>
                  <a:cubicBezTo>
                    <a:pt x="124" y="238"/>
                    <a:pt x="133" y="229"/>
                    <a:pt x="127" y="219"/>
                  </a:cubicBezTo>
                  <a:cubicBezTo>
                    <a:pt x="95" y="146"/>
                    <a:pt x="63" y="73"/>
                    <a:pt x="22" y="4"/>
                  </a:cubicBezTo>
                  <a:cubicBezTo>
                    <a:pt x="19" y="2"/>
                    <a:pt x="16" y="0"/>
                    <a:pt x="13" y="0"/>
                  </a:cubicBezTo>
                  <a:close/>
                </a:path>
              </a:pathLst>
            </a:custGeom>
            <a:solidFill>
              <a:srgbClr val="6C83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27"/>
            <p:cNvSpPr/>
            <p:nvPr/>
          </p:nvSpPr>
          <p:spPr>
            <a:xfrm>
              <a:off x="3861116" y="4436264"/>
              <a:ext cx="33367" cy="94130"/>
            </a:xfrm>
            <a:custGeom>
              <a:rect b="b" l="l" r="r" t="t"/>
              <a:pathLst>
                <a:path extrusionOk="0" h="804" w="285">
                  <a:moveTo>
                    <a:pt x="270" y="0"/>
                  </a:moveTo>
                  <a:cubicBezTo>
                    <a:pt x="265" y="0"/>
                    <a:pt x="261" y="3"/>
                    <a:pt x="259" y="8"/>
                  </a:cubicBezTo>
                  <a:cubicBezTo>
                    <a:pt x="163" y="269"/>
                    <a:pt x="85" y="529"/>
                    <a:pt x="3" y="794"/>
                  </a:cubicBezTo>
                  <a:cubicBezTo>
                    <a:pt x="0" y="800"/>
                    <a:pt x="4" y="803"/>
                    <a:pt x="9" y="803"/>
                  </a:cubicBezTo>
                  <a:cubicBezTo>
                    <a:pt x="12" y="803"/>
                    <a:pt x="15" y="802"/>
                    <a:pt x="17" y="798"/>
                  </a:cubicBezTo>
                  <a:cubicBezTo>
                    <a:pt x="108" y="538"/>
                    <a:pt x="204" y="278"/>
                    <a:pt x="282" y="17"/>
                  </a:cubicBezTo>
                  <a:cubicBezTo>
                    <a:pt x="284" y="6"/>
                    <a:pt x="277" y="0"/>
                    <a:pt x="270" y="0"/>
                  </a:cubicBezTo>
                  <a:close/>
                </a:path>
              </a:pathLst>
            </a:custGeom>
            <a:solidFill>
              <a:srgbClr val="6C83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27"/>
            <p:cNvSpPr/>
            <p:nvPr/>
          </p:nvSpPr>
          <p:spPr>
            <a:xfrm>
              <a:off x="3099288" y="3267940"/>
              <a:ext cx="595339" cy="678230"/>
            </a:xfrm>
            <a:custGeom>
              <a:rect b="b" l="l" r="r" t="t"/>
              <a:pathLst>
                <a:path extrusionOk="0" h="5793" w="5085">
                  <a:moveTo>
                    <a:pt x="1865" y="1"/>
                  </a:moveTo>
                  <a:cubicBezTo>
                    <a:pt x="1617" y="1"/>
                    <a:pt x="1399" y="68"/>
                    <a:pt x="1270" y="188"/>
                  </a:cubicBezTo>
                  <a:cubicBezTo>
                    <a:pt x="0" y="1376"/>
                    <a:pt x="978" y="5140"/>
                    <a:pt x="978" y="5314"/>
                  </a:cubicBezTo>
                  <a:cubicBezTo>
                    <a:pt x="978" y="5439"/>
                    <a:pt x="1186" y="5793"/>
                    <a:pt x="1944" y="5793"/>
                  </a:cubicBezTo>
                  <a:cubicBezTo>
                    <a:pt x="2210" y="5793"/>
                    <a:pt x="2542" y="5749"/>
                    <a:pt x="2956" y="5638"/>
                  </a:cubicBezTo>
                  <a:cubicBezTo>
                    <a:pt x="4555" y="5209"/>
                    <a:pt x="5085" y="4569"/>
                    <a:pt x="5021" y="4309"/>
                  </a:cubicBezTo>
                  <a:cubicBezTo>
                    <a:pt x="5002" y="4231"/>
                    <a:pt x="4774" y="3943"/>
                    <a:pt x="4655" y="3651"/>
                  </a:cubicBezTo>
                  <a:cubicBezTo>
                    <a:pt x="4354" y="2888"/>
                    <a:pt x="3746" y="1732"/>
                    <a:pt x="3157" y="732"/>
                  </a:cubicBezTo>
                  <a:cubicBezTo>
                    <a:pt x="2857" y="218"/>
                    <a:pt x="2312" y="1"/>
                    <a:pt x="18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27"/>
            <p:cNvSpPr/>
            <p:nvPr/>
          </p:nvSpPr>
          <p:spPr>
            <a:xfrm>
              <a:off x="3063462" y="3278711"/>
              <a:ext cx="631165" cy="675771"/>
            </a:xfrm>
            <a:custGeom>
              <a:rect b="b" l="l" r="r" t="t"/>
              <a:pathLst>
                <a:path extrusionOk="0" h="5772" w="5391">
                  <a:moveTo>
                    <a:pt x="2691" y="0"/>
                  </a:moveTo>
                  <a:lnTo>
                    <a:pt x="2691" y="0"/>
                  </a:lnTo>
                  <a:cubicBezTo>
                    <a:pt x="3015" y="356"/>
                    <a:pt x="3051" y="1349"/>
                    <a:pt x="2951" y="1349"/>
                  </a:cubicBezTo>
                  <a:cubicBezTo>
                    <a:pt x="2950" y="1349"/>
                    <a:pt x="2948" y="1349"/>
                    <a:pt x="2947" y="1348"/>
                  </a:cubicBezTo>
                  <a:cubicBezTo>
                    <a:pt x="1997" y="1047"/>
                    <a:pt x="1553" y="489"/>
                    <a:pt x="1508" y="165"/>
                  </a:cubicBezTo>
                  <a:cubicBezTo>
                    <a:pt x="0" y="2152"/>
                    <a:pt x="1288" y="5336"/>
                    <a:pt x="1426" y="5542"/>
                  </a:cubicBezTo>
                  <a:cubicBezTo>
                    <a:pt x="1484" y="5628"/>
                    <a:pt x="1560" y="5771"/>
                    <a:pt x="1975" y="5771"/>
                  </a:cubicBezTo>
                  <a:cubicBezTo>
                    <a:pt x="2239" y="5771"/>
                    <a:pt x="2640" y="5713"/>
                    <a:pt x="3262" y="5546"/>
                  </a:cubicBezTo>
                  <a:cubicBezTo>
                    <a:pt x="4861" y="5117"/>
                    <a:pt x="5391" y="4477"/>
                    <a:pt x="5327" y="4217"/>
                  </a:cubicBezTo>
                  <a:cubicBezTo>
                    <a:pt x="5308" y="4139"/>
                    <a:pt x="5080" y="3851"/>
                    <a:pt x="4961" y="3559"/>
                  </a:cubicBezTo>
                  <a:cubicBezTo>
                    <a:pt x="4660" y="2796"/>
                    <a:pt x="4052" y="1640"/>
                    <a:pt x="3463" y="640"/>
                  </a:cubicBezTo>
                  <a:cubicBezTo>
                    <a:pt x="3276" y="316"/>
                    <a:pt x="2988" y="110"/>
                    <a:pt x="26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27"/>
            <p:cNvSpPr/>
            <p:nvPr/>
          </p:nvSpPr>
          <p:spPr>
            <a:xfrm>
              <a:off x="3196580" y="2978172"/>
              <a:ext cx="261083" cy="345613"/>
            </a:xfrm>
            <a:custGeom>
              <a:rect b="b" l="l" r="r" t="t"/>
              <a:pathLst>
                <a:path extrusionOk="0" h="2952" w="2230">
                  <a:moveTo>
                    <a:pt x="1225" y="0"/>
                  </a:moveTo>
                  <a:cubicBezTo>
                    <a:pt x="798" y="0"/>
                    <a:pt x="289" y="201"/>
                    <a:pt x="161" y="393"/>
                  </a:cubicBezTo>
                  <a:cubicBezTo>
                    <a:pt x="1" y="626"/>
                    <a:pt x="243" y="1425"/>
                    <a:pt x="334" y="1754"/>
                  </a:cubicBezTo>
                  <a:cubicBezTo>
                    <a:pt x="384" y="1942"/>
                    <a:pt x="490" y="2458"/>
                    <a:pt x="549" y="2604"/>
                  </a:cubicBezTo>
                  <a:cubicBezTo>
                    <a:pt x="581" y="2676"/>
                    <a:pt x="931" y="2951"/>
                    <a:pt x="1263" y="2951"/>
                  </a:cubicBezTo>
                  <a:cubicBezTo>
                    <a:pt x="1311" y="2951"/>
                    <a:pt x="1358" y="2945"/>
                    <a:pt x="1403" y="2933"/>
                  </a:cubicBezTo>
                  <a:cubicBezTo>
                    <a:pt x="1728" y="2846"/>
                    <a:pt x="1389" y="2526"/>
                    <a:pt x="1389" y="2458"/>
                  </a:cubicBezTo>
                  <a:cubicBezTo>
                    <a:pt x="1385" y="2444"/>
                    <a:pt x="1385" y="2426"/>
                    <a:pt x="1385" y="2412"/>
                  </a:cubicBezTo>
                  <a:cubicBezTo>
                    <a:pt x="1385" y="2380"/>
                    <a:pt x="1380" y="2353"/>
                    <a:pt x="1380" y="2321"/>
                  </a:cubicBezTo>
                  <a:cubicBezTo>
                    <a:pt x="1367" y="2216"/>
                    <a:pt x="1348" y="2129"/>
                    <a:pt x="1348" y="2120"/>
                  </a:cubicBezTo>
                  <a:lnTo>
                    <a:pt x="1353" y="2120"/>
                  </a:lnTo>
                  <a:cubicBezTo>
                    <a:pt x="1362" y="2121"/>
                    <a:pt x="1388" y="2122"/>
                    <a:pt x="1426" y="2122"/>
                  </a:cubicBezTo>
                  <a:cubicBezTo>
                    <a:pt x="1615" y="2122"/>
                    <a:pt x="2093" y="2078"/>
                    <a:pt x="2161" y="1640"/>
                  </a:cubicBezTo>
                  <a:cubicBezTo>
                    <a:pt x="2230" y="1238"/>
                    <a:pt x="2006" y="320"/>
                    <a:pt x="1654" y="101"/>
                  </a:cubicBezTo>
                  <a:cubicBezTo>
                    <a:pt x="1541" y="30"/>
                    <a:pt x="1389" y="0"/>
                    <a:pt x="1225"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27"/>
            <p:cNvSpPr/>
            <p:nvPr/>
          </p:nvSpPr>
          <p:spPr>
            <a:xfrm>
              <a:off x="3413175" y="3088693"/>
              <a:ext cx="14049" cy="16391"/>
            </a:xfrm>
            <a:custGeom>
              <a:rect b="b" l="l" r="r" t="t"/>
              <a:pathLst>
                <a:path extrusionOk="0" h="140" w="120">
                  <a:moveTo>
                    <a:pt x="58" y="0"/>
                  </a:moveTo>
                  <a:cubicBezTo>
                    <a:pt x="54" y="0"/>
                    <a:pt x="50" y="1"/>
                    <a:pt x="47" y="2"/>
                  </a:cubicBezTo>
                  <a:cubicBezTo>
                    <a:pt x="19" y="6"/>
                    <a:pt x="1" y="38"/>
                    <a:pt x="5" y="79"/>
                  </a:cubicBezTo>
                  <a:cubicBezTo>
                    <a:pt x="14" y="113"/>
                    <a:pt x="38" y="139"/>
                    <a:pt x="63" y="139"/>
                  </a:cubicBezTo>
                  <a:cubicBezTo>
                    <a:pt x="65" y="139"/>
                    <a:pt x="67" y="139"/>
                    <a:pt x="69" y="139"/>
                  </a:cubicBezTo>
                  <a:cubicBezTo>
                    <a:pt x="101" y="130"/>
                    <a:pt x="120" y="98"/>
                    <a:pt x="110" y="57"/>
                  </a:cubicBezTo>
                  <a:cubicBezTo>
                    <a:pt x="107" y="25"/>
                    <a:pt x="82" y="0"/>
                    <a:pt x="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27"/>
            <p:cNvSpPr/>
            <p:nvPr/>
          </p:nvSpPr>
          <p:spPr>
            <a:xfrm>
              <a:off x="3338362" y="3110119"/>
              <a:ext cx="14049" cy="16391"/>
            </a:xfrm>
            <a:custGeom>
              <a:rect b="b" l="l" r="r" t="t"/>
              <a:pathLst>
                <a:path extrusionOk="0" h="140" w="120">
                  <a:moveTo>
                    <a:pt x="57" y="1"/>
                  </a:moveTo>
                  <a:cubicBezTo>
                    <a:pt x="55" y="1"/>
                    <a:pt x="53" y="1"/>
                    <a:pt x="51" y="2"/>
                  </a:cubicBezTo>
                  <a:cubicBezTo>
                    <a:pt x="19" y="6"/>
                    <a:pt x="0" y="38"/>
                    <a:pt x="9" y="79"/>
                  </a:cubicBezTo>
                  <a:cubicBezTo>
                    <a:pt x="14" y="113"/>
                    <a:pt x="38" y="139"/>
                    <a:pt x="66" y="139"/>
                  </a:cubicBezTo>
                  <a:cubicBezTo>
                    <a:pt x="69" y="139"/>
                    <a:pt x="71" y="139"/>
                    <a:pt x="73" y="139"/>
                  </a:cubicBezTo>
                  <a:cubicBezTo>
                    <a:pt x="101" y="134"/>
                    <a:pt x="119" y="97"/>
                    <a:pt x="115" y="61"/>
                  </a:cubicBezTo>
                  <a:cubicBezTo>
                    <a:pt x="106" y="23"/>
                    <a:pt x="82" y="1"/>
                    <a:pt x="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27"/>
            <p:cNvSpPr/>
            <p:nvPr/>
          </p:nvSpPr>
          <p:spPr>
            <a:xfrm>
              <a:off x="3394442" y="3047482"/>
              <a:ext cx="33367" cy="16040"/>
            </a:xfrm>
            <a:custGeom>
              <a:rect b="b" l="l" r="r" t="t"/>
              <a:pathLst>
                <a:path extrusionOk="0" h="137" w="285">
                  <a:moveTo>
                    <a:pt x="167" y="0"/>
                  </a:moveTo>
                  <a:cubicBezTo>
                    <a:pt x="156" y="0"/>
                    <a:pt x="145" y="1"/>
                    <a:pt x="133" y="2"/>
                  </a:cubicBezTo>
                  <a:cubicBezTo>
                    <a:pt x="60" y="11"/>
                    <a:pt x="1" y="48"/>
                    <a:pt x="6" y="84"/>
                  </a:cubicBezTo>
                  <a:cubicBezTo>
                    <a:pt x="9" y="115"/>
                    <a:pt x="56" y="137"/>
                    <a:pt x="118" y="137"/>
                  </a:cubicBezTo>
                  <a:cubicBezTo>
                    <a:pt x="129" y="137"/>
                    <a:pt x="140" y="136"/>
                    <a:pt x="152" y="135"/>
                  </a:cubicBezTo>
                  <a:cubicBezTo>
                    <a:pt x="225" y="125"/>
                    <a:pt x="284" y="89"/>
                    <a:pt x="280" y="52"/>
                  </a:cubicBezTo>
                  <a:cubicBezTo>
                    <a:pt x="276" y="21"/>
                    <a:pt x="229" y="0"/>
                    <a:pt x="1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27"/>
            <p:cNvSpPr/>
            <p:nvPr/>
          </p:nvSpPr>
          <p:spPr>
            <a:xfrm>
              <a:off x="3315883" y="3069493"/>
              <a:ext cx="32782" cy="20371"/>
            </a:xfrm>
            <a:custGeom>
              <a:rect b="b" l="l" r="r" t="t"/>
              <a:pathLst>
                <a:path extrusionOk="0" h="174" w="280">
                  <a:moveTo>
                    <a:pt x="205" y="1"/>
                  </a:moveTo>
                  <a:cubicBezTo>
                    <a:pt x="177" y="1"/>
                    <a:pt x="143" y="10"/>
                    <a:pt x="110" y="29"/>
                  </a:cubicBezTo>
                  <a:cubicBezTo>
                    <a:pt x="42" y="61"/>
                    <a:pt x="0" y="116"/>
                    <a:pt x="19" y="152"/>
                  </a:cubicBezTo>
                  <a:cubicBezTo>
                    <a:pt x="27" y="167"/>
                    <a:pt x="47" y="174"/>
                    <a:pt x="71" y="174"/>
                  </a:cubicBezTo>
                  <a:cubicBezTo>
                    <a:pt x="100" y="174"/>
                    <a:pt x="135" y="165"/>
                    <a:pt x="169" y="148"/>
                  </a:cubicBezTo>
                  <a:cubicBezTo>
                    <a:pt x="238" y="111"/>
                    <a:pt x="279" y="56"/>
                    <a:pt x="261" y="24"/>
                  </a:cubicBezTo>
                  <a:cubicBezTo>
                    <a:pt x="252" y="9"/>
                    <a:pt x="231" y="1"/>
                    <a:pt x="2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27"/>
            <p:cNvSpPr/>
            <p:nvPr/>
          </p:nvSpPr>
          <p:spPr>
            <a:xfrm>
              <a:off x="3383905" y="3068088"/>
              <a:ext cx="31026" cy="66968"/>
            </a:xfrm>
            <a:custGeom>
              <a:rect b="b" l="l" r="r" t="t"/>
              <a:pathLst>
                <a:path extrusionOk="0" h="572" w="265">
                  <a:moveTo>
                    <a:pt x="12" y="0"/>
                  </a:moveTo>
                  <a:cubicBezTo>
                    <a:pt x="7" y="0"/>
                    <a:pt x="1" y="7"/>
                    <a:pt x="4" y="13"/>
                  </a:cubicBezTo>
                  <a:cubicBezTo>
                    <a:pt x="36" y="105"/>
                    <a:pt x="191" y="484"/>
                    <a:pt x="169" y="520"/>
                  </a:cubicBezTo>
                  <a:cubicBezTo>
                    <a:pt x="163" y="532"/>
                    <a:pt x="148" y="537"/>
                    <a:pt x="133" y="537"/>
                  </a:cubicBezTo>
                  <a:cubicBezTo>
                    <a:pt x="113" y="537"/>
                    <a:pt x="90" y="530"/>
                    <a:pt x="77" y="525"/>
                  </a:cubicBezTo>
                  <a:cubicBezTo>
                    <a:pt x="76" y="525"/>
                    <a:pt x="74" y="524"/>
                    <a:pt x="73" y="524"/>
                  </a:cubicBezTo>
                  <a:cubicBezTo>
                    <a:pt x="58" y="524"/>
                    <a:pt x="56" y="544"/>
                    <a:pt x="68" y="552"/>
                  </a:cubicBezTo>
                  <a:cubicBezTo>
                    <a:pt x="88" y="564"/>
                    <a:pt x="116" y="571"/>
                    <a:pt x="145" y="571"/>
                  </a:cubicBezTo>
                  <a:cubicBezTo>
                    <a:pt x="163" y="571"/>
                    <a:pt x="180" y="568"/>
                    <a:pt x="196" y="562"/>
                  </a:cubicBezTo>
                  <a:cubicBezTo>
                    <a:pt x="265" y="534"/>
                    <a:pt x="96" y="146"/>
                    <a:pt x="18" y="4"/>
                  </a:cubicBezTo>
                  <a:cubicBezTo>
                    <a:pt x="17" y="2"/>
                    <a:pt x="14" y="0"/>
                    <a:pt x="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27"/>
            <p:cNvSpPr/>
            <p:nvPr/>
          </p:nvSpPr>
          <p:spPr>
            <a:xfrm>
              <a:off x="3359787" y="3151916"/>
              <a:ext cx="38518" cy="23298"/>
            </a:xfrm>
            <a:custGeom>
              <a:rect b="b" l="l" r="r" t="t"/>
              <a:pathLst>
                <a:path extrusionOk="0" h="199" w="329">
                  <a:moveTo>
                    <a:pt x="78" y="0"/>
                  </a:moveTo>
                  <a:cubicBezTo>
                    <a:pt x="75" y="0"/>
                    <a:pt x="72" y="0"/>
                    <a:pt x="69" y="1"/>
                  </a:cubicBezTo>
                  <a:cubicBezTo>
                    <a:pt x="27" y="1"/>
                    <a:pt x="5" y="37"/>
                    <a:pt x="0" y="74"/>
                  </a:cubicBezTo>
                  <a:cubicBezTo>
                    <a:pt x="0" y="83"/>
                    <a:pt x="0" y="88"/>
                    <a:pt x="0" y="97"/>
                  </a:cubicBezTo>
                  <a:cubicBezTo>
                    <a:pt x="0" y="101"/>
                    <a:pt x="5" y="101"/>
                    <a:pt x="5" y="106"/>
                  </a:cubicBezTo>
                  <a:cubicBezTo>
                    <a:pt x="5" y="110"/>
                    <a:pt x="5" y="120"/>
                    <a:pt x="9" y="124"/>
                  </a:cubicBezTo>
                  <a:cubicBezTo>
                    <a:pt x="37" y="174"/>
                    <a:pt x="96" y="197"/>
                    <a:pt x="151" y="197"/>
                  </a:cubicBezTo>
                  <a:cubicBezTo>
                    <a:pt x="158" y="198"/>
                    <a:pt x="166" y="198"/>
                    <a:pt x="174" y="198"/>
                  </a:cubicBezTo>
                  <a:cubicBezTo>
                    <a:pt x="215" y="198"/>
                    <a:pt x="262" y="188"/>
                    <a:pt x="292" y="165"/>
                  </a:cubicBezTo>
                  <a:cubicBezTo>
                    <a:pt x="302" y="156"/>
                    <a:pt x="306" y="147"/>
                    <a:pt x="315" y="138"/>
                  </a:cubicBezTo>
                  <a:cubicBezTo>
                    <a:pt x="320" y="129"/>
                    <a:pt x="324" y="120"/>
                    <a:pt x="324" y="106"/>
                  </a:cubicBezTo>
                  <a:cubicBezTo>
                    <a:pt x="329" y="97"/>
                    <a:pt x="329" y="92"/>
                    <a:pt x="329" y="83"/>
                  </a:cubicBezTo>
                  <a:cubicBezTo>
                    <a:pt x="329" y="51"/>
                    <a:pt x="315" y="24"/>
                    <a:pt x="283" y="15"/>
                  </a:cubicBezTo>
                  <a:cubicBezTo>
                    <a:pt x="268" y="8"/>
                    <a:pt x="254" y="6"/>
                    <a:pt x="241" y="6"/>
                  </a:cubicBezTo>
                  <a:cubicBezTo>
                    <a:pt x="215" y="6"/>
                    <a:pt x="192" y="15"/>
                    <a:pt x="164" y="15"/>
                  </a:cubicBezTo>
                  <a:cubicBezTo>
                    <a:pt x="162" y="15"/>
                    <a:pt x="159" y="15"/>
                    <a:pt x="156" y="15"/>
                  </a:cubicBezTo>
                  <a:cubicBezTo>
                    <a:pt x="130" y="15"/>
                    <a:pt x="107" y="0"/>
                    <a:pt x="7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27"/>
            <p:cNvSpPr/>
            <p:nvPr/>
          </p:nvSpPr>
          <p:spPr>
            <a:xfrm>
              <a:off x="3182648" y="2917408"/>
              <a:ext cx="247268" cy="247736"/>
            </a:xfrm>
            <a:custGeom>
              <a:rect b="b" l="l" r="r" t="t"/>
              <a:pathLst>
                <a:path extrusionOk="0" h="2116" w="2112">
                  <a:moveTo>
                    <a:pt x="1553" y="0"/>
                  </a:moveTo>
                  <a:cubicBezTo>
                    <a:pt x="1442" y="0"/>
                    <a:pt x="1639" y="233"/>
                    <a:pt x="1527" y="254"/>
                  </a:cubicBezTo>
                  <a:cubicBezTo>
                    <a:pt x="1413" y="282"/>
                    <a:pt x="302" y="382"/>
                    <a:pt x="252" y="903"/>
                  </a:cubicBezTo>
                  <a:cubicBezTo>
                    <a:pt x="252" y="903"/>
                    <a:pt x="1" y="1040"/>
                    <a:pt x="74" y="1300"/>
                  </a:cubicBezTo>
                  <a:cubicBezTo>
                    <a:pt x="141" y="1553"/>
                    <a:pt x="435" y="2115"/>
                    <a:pt x="611" y="2115"/>
                  </a:cubicBezTo>
                  <a:cubicBezTo>
                    <a:pt x="616" y="2115"/>
                    <a:pt x="622" y="2115"/>
                    <a:pt x="627" y="2113"/>
                  </a:cubicBezTo>
                  <a:cubicBezTo>
                    <a:pt x="860" y="2063"/>
                    <a:pt x="677" y="1625"/>
                    <a:pt x="659" y="1456"/>
                  </a:cubicBezTo>
                  <a:cubicBezTo>
                    <a:pt x="647" y="1301"/>
                    <a:pt x="765" y="1037"/>
                    <a:pt x="1326" y="1037"/>
                  </a:cubicBezTo>
                  <a:cubicBezTo>
                    <a:pt x="1394" y="1037"/>
                    <a:pt x="1468" y="1041"/>
                    <a:pt x="1550" y="1049"/>
                  </a:cubicBezTo>
                  <a:cubicBezTo>
                    <a:pt x="1557" y="1050"/>
                    <a:pt x="1565" y="1050"/>
                    <a:pt x="1572" y="1050"/>
                  </a:cubicBezTo>
                  <a:cubicBezTo>
                    <a:pt x="1725" y="1050"/>
                    <a:pt x="1793" y="874"/>
                    <a:pt x="1910" y="848"/>
                  </a:cubicBezTo>
                  <a:cubicBezTo>
                    <a:pt x="1913" y="848"/>
                    <a:pt x="1915" y="847"/>
                    <a:pt x="1918" y="847"/>
                  </a:cubicBezTo>
                  <a:cubicBezTo>
                    <a:pt x="1981" y="847"/>
                    <a:pt x="2070" y="1017"/>
                    <a:pt x="2070" y="1017"/>
                  </a:cubicBezTo>
                  <a:cubicBezTo>
                    <a:pt x="2070" y="1017"/>
                    <a:pt x="2061" y="949"/>
                    <a:pt x="2048" y="862"/>
                  </a:cubicBezTo>
                  <a:cubicBezTo>
                    <a:pt x="2038" y="830"/>
                    <a:pt x="2111" y="665"/>
                    <a:pt x="2084" y="542"/>
                  </a:cubicBezTo>
                  <a:cubicBezTo>
                    <a:pt x="2082" y="535"/>
                    <a:pt x="2079" y="532"/>
                    <a:pt x="2075" y="532"/>
                  </a:cubicBezTo>
                  <a:cubicBezTo>
                    <a:pt x="2055" y="532"/>
                    <a:pt x="2012" y="622"/>
                    <a:pt x="1970" y="638"/>
                  </a:cubicBezTo>
                  <a:cubicBezTo>
                    <a:pt x="1970" y="638"/>
                    <a:pt x="2043" y="387"/>
                    <a:pt x="1965" y="263"/>
                  </a:cubicBezTo>
                  <a:cubicBezTo>
                    <a:pt x="1964" y="260"/>
                    <a:pt x="1962" y="259"/>
                    <a:pt x="1961" y="259"/>
                  </a:cubicBezTo>
                  <a:cubicBezTo>
                    <a:pt x="1944" y="259"/>
                    <a:pt x="1928" y="436"/>
                    <a:pt x="1865" y="478"/>
                  </a:cubicBezTo>
                  <a:cubicBezTo>
                    <a:pt x="1865" y="478"/>
                    <a:pt x="1952" y="85"/>
                    <a:pt x="1577" y="3"/>
                  </a:cubicBezTo>
                  <a:cubicBezTo>
                    <a:pt x="1568" y="1"/>
                    <a:pt x="1560" y="0"/>
                    <a:pt x="15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27"/>
            <p:cNvSpPr/>
            <p:nvPr/>
          </p:nvSpPr>
          <p:spPr>
            <a:xfrm>
              <a:off x="3190141" y="3122763"/>
              <a:ext cx="66968" cy="64041"/>
            </a:xfrm>
            <a:custGeom>
              <a:rect b="b" l="l" r="r" t="t"/>
              <a:pathLst>
                <a:path extrusionOk="0" h="547" w="572">
                  <a:moveTo>
                    <a:pt x="348" y="1"/>
                  </a:moveTo>
                  <a:cubicBezTo>
                    <a:pt x="309" y="1"/>
                    <a:pt x="266" y="8"/>
                    <a:pt x="220" y="26"/>
                  </a:cubicBezTo>
                  <a:cubicBezTo>
                    <a:pt x="5" y="108"/>
                    <a:pt x="1" y="483"/>
                    <a:pt x="302" y="542"/>
                  </a:cubicBezTo>
                  <a:cubicBezTo>
                    <a:pt x="318" y="545"/>
                    <a:pt x="333" y="546"/>
                    <a:pt x="349" y="546"/>
                  </a:cubicBezTo>
                  <a:cubicBezTo>
                    <a:pt x="465" y="546"/>
                    <a:pt x="572" y="478"/>
                    <a:pt x="572" y="478"/>
                  </a:cubicBezTo>
                  <a:lnTo>
                    <a:pt x="545" y="63"/>
                  </a:lnTo>
                  <a:cubicBezTo>
                    <a:pt x="545" y="63"/>
                    <a:pt x="465" y="1"/>
                    <a:pt x="348"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27"/>
            <p:cNvSpPr/>
            <p:nvPr/>
          </p:nvSpPr>
          <p:spPr>
            <a:xfrm>
              <a:off x="3215312" y="3138218"/>
              <a:ext cx="30323" cy="35592"/>
            </a:xfrm>
            <a:custGeom>
              <a:rect b="b" l="l" r="r" t="t"/>
              <a:pathLst>
                <a:path extrusionOk="0" h="304" w="259">
                  <a:moveTo>
                    <a:pt x="40" y="1"/>
                  </a:moveTo>
                  <a:cubicBezTo>
                    <a:pt x="30" y="1"/>
                    <a:pt x="20" y="2"/>
                    <a:pt x="10" y="4"/>
                  </a:cubicBezTo>
                  <a:cubicBezTo>
                    <a:pt x="1" y="4"/>
                    <a:pt x="1" y="13"/>
                    <a:pt x="10" y="13"/>
                  </a:cubicBezTo>
                  <a:cubicBezTo>
                    <a:pt x="115" y="22"/>
                    <a:pt x="174" y="136"/>
                    <a:pt x="197" y="214"/>
                  </a:cubicBezTo>
                  <a:cubicBezTo>
                    <a:pt x="177" y="207"/>
                    <a:pt x="153" y="203"/>
                    <a:pt x="130" y="203"/>
                  </a:cubicBezTo>
                  <a:cubicBezTo>
                    <a:pt x="75" y="203"/>
                    <a:pt x="20" y="225"/>
                    <a:pt x="1" y="282"/>
                  </a:cubicBezTo>
                  <a:cubicBezTo>
                    <a:pt x="1" y="287"/>
                    <a:pt x="5" y="287"/>
                    <a:pt x="5" y="287"/>
                  </a:cubicBezTo>
                  <a:cubicBezTo>
                    <a:pt x="33" y="261"/>
                    <a:pt x="72" y="250"/>
                    <a:pt x="110" y="250"/>
                  </a:cubicBezTo>
                  <a:cubicBezTo>
                    <a:pt x="153" y="250"/>
                    <a:pt x="196" y="265"/>
                    <a:pt x="220" y="291"/>
                  </a:cubicBezTo>
                  <a:cubicBezTo>
                    <a:pt x="227" y="300"/>
                    <a:pt x="233" y="304"/>
                    <a:pt x="239" y="304"/>
                  </a:cubicBezTo>
                  <a:cubicBezTo>
                    <a:pt x="253" y="304"/>
                    <a:pt x="259" y="273"/>
                    <a:pt x="252" y="223"/>
                  </a:cubicBezTo>
                  <a:cubicBezTo>
                    <a:pt x="239" y="118"/>
                    <a:pt x="153" y="1"/>
                    <a:pt x="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27"/>
            <p:cNvSpPr/>
            <p:nvPr/>
          </p:nvSpPr>
          <p:spPr>
            <a:xfrm>
              <a:off x="3361309" y="3273326"/>
              <a:ext cx="42382" cy="81954"/>
            </a:xfrm>
            <a:custGeom>
              <a:rect b="b" l="l" r="r" t="t"/>
              <a:pathLst>
                <a:path extrusionOk="0" h="700" w="362">
                  <a:moveTo>
                    <a:pt x="14" y="1"/>
                  </a:moveTo>
                  <a:cubicBezTo>
                    <a:pt x="106" y="193"/>
                    <a:pt x="1" y="412"/>
                    <a:pt x="1" y="412"/>
                  </a:cubicBezTo>
                  <a:cubicBezTo>
                    <a:pt x="151" y="439"/>
                    <a:pt x="348" y="700"/>
                    <a:pt x="348" y="700"/>
                  </a:cubicBezTo>
                  <a:cubicBezTo>
                    <a:pt x="362" y="576"/>
                    <a:pt x="252" y="202"/>
                    <a:pt x="229" y="170"/>
                  </a:cubicBezTo>
                  <a:cubicBezTo>
                    <a:pt x="174" y="97"/>
                    <a:pt x="14" y="1"/>
                    <a:pt x="1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27"/>
            <p:cNvSpPr/>
            <p:nvPr/>
          </p:nvSpPr>
          <p:spPr>
            <a:xfrm>
              <a:off x="3252777" y="3278126"/>
              <a:ext cx="108648" cy="103379"/>
            </a:xfrm>
            <a:custGeom>
              <a:rect b="b" l="l" r="r" t="t"/>
              <a:pathLst>
                <a:path extrusionOk="0" h="883" w="928">
                  <a:moveTo>
                    <a:pt x="60" y="1"/>
                  </a:moveTo>
                  <a:cubicBezTo>
                    <a:pt x="60" y="1"/>
                    <a:pt x="0" y="280"/>
                    <a:pt x="32" y="366"/>
                  </a:cubicBezTo>
                  <a:cubicBezTo>
                    <a:pt x="69" y="458"/>
                    <a:pt x="475" y="828"/>
                    <a:pt x="791" y="883"/>
                  </a:cubicBezTo>
                  <a:cubicBezTo>
                    <a:pt x="791" y="883"/>
                    <a:pt x="818" y="522"/>
                    <a:pt x="928" y="371"/>
                  </a:cubicBezTo>
                  <a:lnTo>
                    <a:pt x="928" y="371"/>
                  </a:lnTo>
                  <a:cubicBezTo>
                    <a:pt x="928" y="371"/>
                    <a:pt x="902" y="375"/>
                    <a:pt x="856" y="375"/>
                  </a:cubicBezTo>
                  <a:cubicBezTo>
                    <a:pt x="711" y="375"/>
                    <a:pt x="370" y="335"/>
                    <a:pt x="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27"/>
            <p:cNvSpPr/>
            <p:nvPr/>
          </p:nvSpPr>
          <p:spPr>
            <a:xfrm>
              <a:off x="3252192" y="3289834"/>
              <a:ext cx="152552" cy="94833"/>
            </a:xfrm>
            <a:custGeom>
              <a:rect b="b" l="l" r="r" t="t"/>
              <a:pathLst>
                <a:path extrusionOk="0" h="810" w="1303">
                  <a:moveTo>
                    <a:pt x="35" y="0"/>
                  </a:moveTo>
                  <a:cubicBezTo>
                    <a:pt x="32" y="0"/>
                    <a:pt x="28" y="4"/>
                    <a:pt x="28" y="11"/>
                  </a:cubicBezTo>
                  <a:cubicBezTo>
                    <a:pt x="19" y="97"/>
                    <a:pt x="1" y="207"/>
                    <a:pt x="37" y="289"/>
                  </a:cubicBezTo>
                  <a:cubicBezTo>
                    <a:pt x="69" y="358"/>
                    <a:pt x="193" y="490"/>
                    <a:pt x="266" y="550"/>
                  </a:cubicBezTo>
                  <a:cubicBezTo>
                    <a:pt x="541" y="767"/>
                    <a:pt x="739" y="809"/>
                    <a:pt x="799" y="809"/>
                  </a:cubicBezTo>
                  <a:cubicBezTo>
                    <a:pt x="811" y="809"/>
                    <a:pt x="818" y="808"/>
                    <a:pt x="819" y="805"/>
                  </a:cubicBezTo>
                  <a:cubicBezTo>
                    <a:pt x="837" y="627"/>
                    <a:pt x="851" y="435"/>
                    <a:pt x="946" y="280"/>
                  </a:cubicBezTo>
                  <a:cubicBezTo>
                    <a:pt x="1094" y="356"/>
                    <a:pt x="1288" y="619"/>
                    <a:pt x="1298" y="619"/>
                  </a:cubicBezTo>
                  <a:cubicBezTo>
                    <a:pt x="1298" y="619"/>
                    <a:pt x="1298" y="618"/>
                    <a:pt x="1298" y="618"/>
                  </a:cubicBezTo>
                  <a:cubicBezTo>
                    <a:pt x="1298" y="618"/>
                    <a:pt x="1298" y="618"/>
                    <a:pt x="1298" y="618"/>
                  </a:cubicBezTo>
                  <a:cubicBezTo>
                    <a:pt x="1303" y="618"/>
                    <a:pt x="1297" y="224"/>
                    <a:pt x="1157" y="11"/>
                  </a:cubicBezTo>
                  <a:cubicBezTo>
                    <a:pt x="1154" y="5"/>
                    <a:pt x="1150" y="3"/>
                    <a:pt x="1147" y="3"/>
                  </a:cubicBezTo>
                  <a:cubicBezTo>
                    <a:pt x="1144" y="3"/>
                    <a:pt x="1143" y="4"/>
                    <a:pt x="1143" y="6"/>
                  </a:cubicBezTo>
                  <a:cubicBezTo>
                    <a:pt x="1202" y="193"/>
                    <a:pt x="1271" y="362"/>
                    <a:pt x="1280" y="559"/>
                  </a:cubicBezTo>
                  <a:cubicBezTo>
                    <a:pt x="1163" y="369"/>
                    <a:pt x="957" y="256"/>
                    <a:pt x="927" y="256"/>
                  </a:cubicBezTo>
                  <a:cubicBezTo>
                    <a:pt x="925" y="256"/>
                    <a:pt x="924" y="256"/>
                    <a:pt x="924" y="257"/>
                  </a:cubicBezTo>
                  <a:cubicBezTo>
                    <a:pt x="828" y="399"/>
                    <a:pt x="791" y="604"/>
                    <a:pt x="791" y="778"/>
                  </a:cubicBezTo>
                  <a:cubicBezTo>
                    <a:pt x="604" y="746"/>
                    <a:pt x="330" y="586"/>
                    <a:pt x="120" y="344"/>
                  </a:cubicBezTo>
                  <a:cubicBezTo>
                    <a:pt x="24" y="234"/>
                    <a:pt x="37" y="143"/>
                    <a:pt x="42" y="11"/>
                  </a:cubicBezTo>
                  <a:cubicBezTo>
                    <a:pt x="42" y="4"/>
                    <a:pt x="39" y="0"/>
                    <a:pt x="3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27"/>
            <p:cNvSpPr/>
            <p:nvPr/>
          </p:nvSpPr>
          <p:spPr>
            <a:xfrm>
              <a:off x="3484826" y="3522000"/>
              <a:ext cx="218935" cy="131946"/>
            </a:xfrm>
            <a:custGeom>
              <a:rect b="b" l="l" r="r" t="t"/>
              <a:pathLst>
                <a:path extrusionOk="0" h="1127" w="1870">
                  <a:moveTo>
                    <a:pt x="398" y="1"/>
                  </a:moveTo>
                  <a:cubicBezTo>
                    <a:pt x="361" y="1"/>
                    <a:pt x="1" y="577"/>
                    <a:pt x="1" y="577"/>
                  </a:cubicBezTo>
                  <a:cubicBezTo>
                    <a:pt x="56" y="618"/>
                    <a:pt x="211" y="782"/>
                    <a:pt x="499" y="855"/>
                  </a:cubicBezTo>
                  <a:cubicBezTo>
                    <a:pt x="573" y="874"/>
                    <a:pt x="636" y="880"/>
                    <a:pt x="692" y="880"/>
                  </a:cubicBezTo>
                  <a:cubicBezTo>
                    <a:pt x="813" y="880"/>
                    <a:pt x="902" y="851"/>
                    <a:pt x="1000" y="851"/>
                  </a:cubicBezTo>
                  <a:cubicBezTo>
                    <a:pt x="1034" y="851"/>
                    <a:pt x="1069" y="855"/>
                    <a:pt x="1106" y="864"/>
                  </a:cubicBezTo>
                  <a:cubicBezTo>
                    <a:pt x="1212" y="892"/>
                    <a:pt x="1367" y="1084"/>
                    <a:pt x="1527" y="1125"/>
                  </a:cubicBezTo>
                  <a:cubicBezTo>
                    <a:pt x="1532" y="1126"/>
                    <a:pt x="1538" y="1127"/>
                    <a:pt x="1544" y="1127"/>
                  </a:cubicBezTo>
                  <a:cubicBezTo>
                    <a:pt x="1559" y="1127"/>
                    <a:pt x="1576" y="1123"/>
                    <a:pt x="1595" y="1120"/>
                  </a:cubicBezTo>
                  <a:cubicBezTo>
                    <a:pt x="1600" y="1116"/>
                    <a:pt x="1609" y="1116"/>
                    <a:pt x="1618" y="1111"/>
                  </a:cubicBezTo>
                  <a:cubicBezTo>
                    <a:pt x="1646" y="1102"/>
                    <a:pt x="1678" y="1084"/>
                    <a:pt x="1705" y="1065"/>
                  </a:cubicBezTo>
                  <a:cubicBezTo>
                    <a:pt x="1714" y="1065"/>
                    <a:pt x="1719" y="1061"/>
                    <a:pt x="1723" y="1056"/>
                  </a:cubicBezTo>
                  <a:cubicBezTo>
                    <a:pt x="1751" y="1038"/>
                    <a:pt x="1778" y="1020"/>
                    <a:pt x="1801" y="997"/>
                  </a:cubicBezTo>
                  <a:cubicBezTo>
                    <a:pt x="1810" y="992"/>
                    <a:pt x="1815" y="992"/>
                    <a:pt x="1815" y="988"/>
                  </a:cubicBezTo>
                  <a:cubicBezTo>
                    <a:pt x="1851" y="956"/>
                    <a:pt x="1869" y="924"/>
                    <a:pt x="1865" y="906"/>
                  </a:cubicBezTo>
                  <a:cubicBezTo>
                    <a:pt x="1837" y="846"/>
                    <a:pt x="1604" y="490"/>
                    <a:pt x="1280" y="316"/>
                  </a:cubicBezTo>
                  <a:cubicBezTo>
                    <a:pt x="1116" y="225"/>
                    <a:pt x="435" y="10"/>
                    <a:pt x="398" y="1"/>
                  </a:cubicBezTo>
                  <a:cubicBezTo>
                    <a:pt x="398" y="1"/>
                    <a:pt x="398" y="1"/>
                    <a:pt x="398"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27"/>
            <p:cNvSpPr/>
            <p:nvPr/>
          </p:nvSpPr>
          <p:spPr>
            <a:xfrm>
              <a:off x="3649321" y="3587213"/>
              <a:ext cx="48002" cy="51514"/>
            </a:xfrm>
            <a:custGeom>
              <a:rect b="b" l="l" r="r" t="t"/>
              <a:pathLst>
                <a:path extrusionOk="0" h="440" w="410">
                  <a:moveTo>
                    <a:pt x="12" y="0"/>
                  </a:moveTo>
                  <a:cubicBezTo>
                    <a:pt x="5" y="0"/>
                    <a:pt x="0" y="8"/>
                    <a:pt x="8" y="15"/>
                  </a:cubicBezTo>
                  <a:cubicBezTo>
                    <a:pt x="135" y="157"/>
                    <a:pt x="268" y="298"/>
                    <a:pt x="396" y="440"/>
                  </a:cubicBezTo>
                  <a:cubicBezTo>
                    <a:pt x="405" y="435"/>
                    <a:pt x="410" y="435"/>
                    <a:pt x="410" y="431"/>
                  </a:cubicBezTo>
                  <a:cubicBezTo>
                    <a:pt x="300" y="271"/>
                    <a:pt x="167" y="120"/>
                    <a:pt x="17" y="1"/>
                  </a:cubicBezTo>
                  <a:cubicBezTo>
                    <a:pt x="15" y="0"/>
                    <a:pt x="13" y="0"/>
                    <a:pt x="12" y="0"/>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27"/>
            <p:cNvSpPr/>
            <p:nvPr/>
          </p:nvSpPr>
          <p:spPr>
            <a:xfrm>
              <a:off x="3638199" y="3595408"/>
              <a:ext cx="48470" cy="51397"/>
            </a:xfrm>
            <a:custGeom>
              <a:rect b="b" l="l" r="r" t="t"/>
              <a:pathLst>
                <a:path extrusionOk="0" h="439" w="414">
                  <a:moveTo>
                    <a:pt x="12" y="1"/>
                  </a:moveTo>
                  <a:cubicBezTo>
                    <a:pt x="5" y="1"/>
                    <a:pt x="0" y="7"/>
                    <a:pt x="7" y="14"/>
                  </a:cubicBezTo>
                  <a:cubicBezTo>
                    <a:pt x="135" y="160"/>
                    <a:pt x="267" y="297"/>
                    <a:pt x="395" y="438"/>
                  </a:cubicBezTo>
                  <a:cubicBezTo>
                    <a:pt x="404" y="438"/>
                    <a:pt x="409" y="434"/>
                    <a:pt x="413" y="429"/>
                  </a:cubicBezTo>
                  <a:cubicBezTo>
                    <a:pt x="304" y="274"/>
                    <a:pt x="171" y="119"/>
                    <a:pt x="20" y="4"/>
                  </a:cubicBezTo>
                  <a:cubicBezTo>
                    <a:pt x="18" y="2"/>
                    <a:pt x="15" y="1"/>
                    <a:pt x="12" y="1"/>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7"/>
            <p:cNvSpPr/>
            <p:nvPr/>
          </p:nvSpPr>
          <p:spPr>
            <a:xfrm>
              <a:off x="3627194" y="3603721"/>
              <a:ext cx="47182" cy="49524"/>
            </a:xfrm>
            <a:custGeom>
              <a:rect b="b" l="l" r="r" t="t"/>
              <a:pathLst>
                <a:path extrusionOk="0" h="423" w="403">
                  <a:moveTo>
                    <a:pt x="13" y="1"/>
                  </a:moveTo>
                  <a:cubicBezTo>
                    <a:pt x="6" y="1"/>
                    <a:pt x="1" y="8"/>
                    <a:pt x="5" y="16"/>
                  </a:cubicBezTo>
                  <a:cubicBezTo>
                    <a:pt x="128" y="153"/>
                    <a:pt x="256" y="285"/>
                    <a:pt x="379" y="422"/>
                  </a:cubicBezTo>
                  <a:cubicBezTo>
                    <a:pt x="384" y="418"/>
                    <a:pt x="393" y="418"/>
                    <a:pt x="402" y="413"/>
                  </a:cubicBezTo>
                  <a:cubicBezTo>
                    <a:pt x="292" y="262"/>
                    <a:pt x="165" y="116"/>
                    <a:pt x="18" y="2"/>
                  </a:cubicBezTo>
                  <a:cubicBezTo>
                    <a:pt x="17" y="1"/>
                    <a:pt x="15" y="1"/>
                    <a:pt x="13" y="1"/>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7"/>
            <p:cNvSpPr/>
            <p:nvPr/>
          </p:nvSpPr>
          <p:spPr>
            <a:xfrm>
              <a:off x="3582704" y="3538625"/>
              <a:ext cx="90033" cy="38987"/>
            </a:xfrm>
            <a:custGeom>
              <a:rect b="b" l="l" r="r" t="t"/>
              <a:pathLst>
                <a:path extrusionOk="0" h="333" w="769">
                  <a:moveTo>
                    <a:pt x="1" y="1"/>
                  </a:moveTo>
                  <a:lnTo>
                    <a:pt x="74" y="307"/>
                  </a:lnTo>
                  <a:cubicBezTo>
                    <a:pt x="74" y="307"/>
                    <a:pt x="204" y="325"/>
                    <a:pt x="288" y="325"/>
                  </a:cubicBezTo>
                  <a:cubicBezTo>
                    <a:pt x="330" y="325"/>
                    <a:pt x="360" y="320"/>
                    <a:pt x="357" y="307"/>
                  </a:cubicBezTo>
                  <a:cubicBezTo>
                    <a:pt x="355" y="301"/>
                    <a:pt x="359" y="298"/>
                    <a:pt x="368" y="298"/>
                  </a:cubicBezTo>
                  <a:cubicBezTo>
                    <a:pt x="401" y="298"/>
                    <a:pt x="502" y="333"/>
                    <a:pt x="591" y="333"/>
                  </a:cubicBezTo>
                  <a:cubicBezTo>
                    <a:pt x="639" y="333"/>
                    <a:pt x="684" y="323"/>
                    <a:pt x="714" y="293"/>
                  </a:cubicBezTo>
                  <a:cubicBezTo>
                    <a:pt x="768" y="234"/>
                    <a:pt x="663" y="165"/>
                    <a:pt x="508" y="133"/>
                  </a:cubicBezTo>
                  <a:cubicBezTo>
                    <a:pt x="353" y="101"/>
                    <a:pt x="28" y="28"/>
                    <a:pt x="1" y="1"/>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7"/>
            <p:cNvSpPr/>
            <p:nvPr/>
          </p:nvSpPr>
          <p:spPr>
            <a:xfrm>
              <a:off x="3278652" y="3289951"/>
              <a:ext cx="448056" cy="353106"/>
            </a:xfrm>
            <a:custGeom>
              <a:rect b="b" l="l" r="r" t="t"/>
              <a:pathLst>
                <a:path extrusionOk="0" h="3016" w="3827">
                  <a:moveTo>
                    <a:pt x="1004" y="0"/>
                  </a:moveTo>
                  <a:cubicBezTo>
                    <a:pt x="1004" y="1"/>
                    <a:pt x="2191" y="1266"/>
                    <a:pt x="2191" y="1773"/>
                  </a:cubicBezTo>
                  <a:cubicBezTo>
                    <a:pt x="2191" y="1855"/>
                    <a:pt x="606" y="1951"/>
                    <a:pt x="300" y="2115"/>
                  </a:cubicBezTo>
                  <a:cubicBezTo>
                    <a:pt x="0" y="2277"/>
                    <a:pt x="402" y="2920"/>
                    <a:pt x="711" y="2920"/>
                  </a:cubicBezTo>
                  <a:cubicBezTo>
                    <a:pt x="717" y="2920"/>
                    <a:pt x="723" y="2920"/>
                    <a:pt x="730" y="2919"/>
                  </a:cubicBezTo>
                  <a:cubicBezTo>
                    <a:pt x="751" y="2918"/>
                    <a:pt x="780" y="2917"/>
                    <a:pt x="816" y="2917"/>
                  </a:cubicBezTo>
                  <a:cubicBezTo>
                    <a:pt x="1202" y="2917"/>
                    <a:pt x="2386" y="3015"/>
                    <a:pt x="2988" y="3015"/>
                  </a:cubicBezTo>
                  <a:cubicBezTo>
                    <a:pt x="3155" y="3015"/>
                    <a:pt x="3277" y="3007"/>
                    <a:pt x="3324" y="2988"/>
                  </a:cubicBezTo>
                  <a:cubicBezTo>
                    <a:pt x="3557" y="2897"/>
                    <a:pt x="3827" y="2458"/>
                    <a:pt x="3557" y="1965"/>
                  </a:cubicBezTo>
                  <a:cubicBezTo>
                    <a:pt x="3283" y="1476"/>
                    <a:pt x="1401" y="137"/>
                    <a:pt x="1004"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27"/>
            <p:cNvSpPr/>
            <p:nvPr/>
          </p:nvSpPr>
          <p:spPr>
            <a:xfrm>
              <a:off x="3249499" y="3289951"/>
              <a:ext cx="477208" cy="374531"/>
            </a:xfrm>
            <a:custGeom>
              <a:rect b="b" l="l" r="r" t="t"/>
              <a:pathLst>
                <a:path extrusionOk="0" h="3199" w="4076">
                  <a:moveTo>
                    <a:pt x="1253" y="0"/>
                  </a:moveTo>
                  <a:cubicBezTo>
                    <a:pt x="1253" y="1"/>
                    <a:pt x="2440" y="1266"/>
                    <a:pt x="2440" y="1773"/>
                  </a:cubicBezTo>
                  <a:cubicBezTo>
                    <a:pt x="2440" y="1855"/>
                    <a:pt x="828" y="1869"/>
                    <a:pt x="325" y="2033"/>
                  </a:cubicBezTo>
                  <a:cubicBezTo>
                    <a:pt x="1" y="2142"/>
                    <a:pt x="705" y="3199"/>
                    <a:pt x="1022" y="3199"/>
                  </a:cubicBezTo>
                  <a:cubicBezTo>
                    <a:pt x="1026" y="3199"/>
                    <a:pt x="1030" y="3198"/>
                    <a:pt x="1033" y="3198"/>
                  </a:cubicBezTo>
                  <a:cubicBezTo>
                    <a:pt x="1344" y="3166"/>
                    <a:pt x="3340" y="3084"/>
                    <a:pt x="3573" y="2988"/>
                  </a:cubicBezTo>
                  <a:cubicBezTo>
                    <a:pt x="3806" y="2897"/>
                    <a:pt x="4076" y="2458"/>
                    <a:pt x="3806" y="1965"/>
                  </a:cubicBezTo>
                  <a:cubicBezTo>
                    <a:pt x="3532" y="1476"/>
                    <a:pt x="1650" y="137"/>
                    <a:pt x="12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27"/>
            <p:cNvSpPr/>
            <p:nvPr/>
          </p:nvSpPr>
          <p:spPr>
            <a:xfrm>
              <a:off x="3229713" y="3487228"/>
              <a:ext cx="15688" cy="83827"/>
            </a:xfrm>
            <a:custGeom>
              <a:rect b="b" l="l" r="r" t="t"/>
              <a:pathLst>
                <a:path extrusionOk="0" h="716" w="134">
                  <a:moveTo>
                    <a:pt x="127" y="0"/>
                  </a:moveTo>
                  <a:cubicBezTo>
                    <a:pt x="124" y="0"/>
                    <a:pt x="122" y="2"/>
                    <a:pt x="120" y="6"/>
                  </a:cubicBezTo>
                  <a:cubicBezTo>
                    <a:pt x="51" y="225"/>
                    <a:pt x="1" y="462"/>
                    <a:pt x="10" y="695"/>
                  </a:cubicBezTo>
                  <a:cubicBezTo>
                    <a:pt x="12" y="709"/>
                    <a:pt x="22" y="716"/>
                    <a:pt x="31" y="716"/>
                  </a:cubicBezTo>
                  <a:cubicBezTo>
                    <a:pt x="40" y="716"/>
                    <a:pt x="49" y="709"/>
                    <a:pt x="51" y="695"/>
                  </a:cubicBezTo>
                  <a:cubicBezTo>
                    <a:pt x="60" y="572"/>
                    <a:pt x="74" y="449"/>
                    <a:pt x="88" y="330"/>
                  </a:cubicBezTo>
                  <a:cubicBezTo>
                    <a:pt x="97" y="303"/>
                    <a:pt x="106" y="280"/>
                    <a:pt x="115" y="257"/>
                  </a:cubicBezTo>
                  <a:cubicBezTo>
                    <a:pt x="121" y="248"/>
                    <a:pt x="114" y="243"/>
                    <a:pt x="106" y="243"/>
                  </a:cubicBezTo>
                  <a:cubicBezTo>
                    <a:pt x="103" y="243"/>
                    <a:pt x="99" y="244"/>
                    <a:pt x="98" y="247"/>
                  </a:cubicBezTo>
                  <a:lnTo>
                    <a:pt x="98" y="247"/>
                  </a:lnTo>
                  <a:cubicBezTo>
                    <a:pt x="106" y="166"/>
                    <a:pt x="116" y="86"/>
                    <a:pt x="133" y="6"/>
                  </a:cubicBezTo>
                  <a:cubicBezTo>
                    <a:pt x="133" y="3"/>
                    <a:pt x="130" y="0"/>
                    <a:pt x="127"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27"/>
            <p:cNvSpPr/>
            <p:nvPr/>
          </p:nvSpPr>
          <p:spPr>
            <a:xfrm>
              <a:off x="3171993" y="3539210"/>
              <a:ext cx="222096" cy="93662"/>
            </a:xfrm>
            <a:custGeom>
              <a:rect b="b" l="l" r="r" t="t"/>
              <a:pathLst>
                <a:path extrusionOk="0" h="800" w="1897">
                  <a:moveTo>
                    <a:pt x="1663" y="0"/>
                  </a:moveTo>
                  <a:cubicBezTo>
                    <a:pt x="1627" y="0"/>
                    <a:pt x="914" y="28"/>
                    <a:pt x="731" y="73"/>
                  </a:cubicBezTo>
                  <a:cubicBezTo>
                    <a:pt x="371" y="156"/>
                    <a:pt x="55" y="439"/>
                    <a:pt x="14" y="489"/>
                  </a:cubicBezTo>
                  <a:cubicBezTo>
                    <a:pt x="1" y="507"/>
                    <a:pt x="14" y="539"/>
                    <a:pt x="37" y="580"/>
                  </a:cubicBezTo>
                  <a:cubicBezTo>
                    <a:pt x="42" y="585"/>
                    <a:pt x="46" y="589"/>
                    <a:pt x="51" y="594"/>
                  </a:cubicBezTo>
                  <a:cubicBezTo>
                    <a:pt x="65" y="621"/>
                    <a:pt x="87" y="644"/>
                    <a:pt x="110" y="672"/>
                  </a:cubicBezTo>
                  <a:cubicBezTo>
                    <a:pt x="115" y="676"/>
                    <a:pt x="119" y="681"/>
                    <a:pt x="124" y="685"/>
                  </a:cubicBezTo>
                  <a:cubicBezTo>
                    <a:pt x="147" y="713"/>
                    <a:pt x="174" y="736"/>
                    <a:pt x="197" y="749"/>
                  </a:cubicBezTo>
                  <a:cubicBezTo>
                    <a:pt x="206" y="759"/>
                    <a:pt x="211" y="763"/>
                    <a:pt x="220" y="763"/>
                  </a:cubicBezTo>
                  <a:cubicBezTo>
                    <a:pt x="243" y="781"/>
                    <a:pt x="266" y="790"/>
                    <a:pt x="284" y="790"/>
                  </a:cubicBezTo>
                  <a:cubicBezTo>
                    <a:pt x="448" y="790"/>
                    <a:pt x="649" y="649"/>
                    <a:pt x="754" y="649"/>
                  </a:cubicBezTo>
                  <a:cubicBezTo>
                    <a:pt x="955" y="653"/>
                    <a:pt x="1047" y="790"/>
                    <a:pt x="1344" y="800"/>
                  </a:cubicBezTo>
                  <a:cubicBezTo>
                    <a:pt x="1349" y="800"/>
                    <a:pt x="1355" y="800"/>
                    <a:pt x="1360" y="800"/>
                  </a:cubicBezTo>
                  <a:cubicBezTo>
                    <a:pt x="1648" y="800"/>
                    <a:pt x="1834" y="685"/>
                    <a:pt x="1896" y="658"/>
                  </a:cubicBezTo>
                  <a:cubicBezTo>
                    <a:pt x="1896" y="658"/>
                    <a:pt x="1700" y="0"/>
                    <a:pt x="1663"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7"/>
            <p:cNvSpPr/>
            <p:nvPr/>
          </p:nvSpPr>
          <p:spPr>
            <a:xfrm>
              <a:off x="3176325" y="3570587"/>
              <a:ext cx="59827" cy="38284"/>
            </a:xfrm>
            <a:custGeom>
              <a:rect b="b" l="l" r="r" t="t"/>
              <a:pathLst>
                <a:path extrusionOk="0" h="327" w="511">
                  <a:moveTo>
                    <a:pt x="497" y="1"/>
                  </a:moveTo>
                  <a:cubicBezTo>
                    <a:pt x="496" y="1"/>
                    <a:pt x="495" y="1"/>
                    <a:pt x="493" y="2"/>
                  </a:cubicBezTo>
                  <a:cubicBezTo>
                    <a:pt x="315" y="75"/>
                    <a:pt x="151" y="189"/>
                    <a:pt x="0" y="312"/>
                  </a:cubicBezTo>
                  <a:cubicBezTo>
                    <a:pt x="5" y="317"/>
                    <a:pt x="9" y="321"/>
                    <a:pt x="14" y="326"/>
                  </a:cubicBezTo>
                  <a:cubicBezTo>
                    <a:pt x="174" y="221"/>
                    <a:pt x="338" y="120"/>
                    <a:pt x="503" y="15"/>
                  </a:cubicBezTo>
                  <a:cubicBezTo>
                    <a:pt x="510" y="11"/>
                    <a:pt x="505" y="1"/>
                    <a:pt x="4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27"/>
            <p:cNvSpPr/>
            <p:nvPr/>
          </p:nvSpPr>
          <p:spPr>
            <a:xfrm>
              <a:off x="3184872" y="3581476"/>
              <a:ext cx="59944" cy="38050"/>
            </a:xfrm>
            <a:custGeom>
              <a:rect b="b" l="l" r="r" t="t"/>
              <a:pathLst>
                <a:path extrusionOk="0" h="325" w="512">
                  <a:moveTo>
                    <a:pt x="494" y="0"/>
                  </a:moveTo>
                  <a:cubicBezTo>
                    <a:pt x="315" y="78"/>
                    <a:pt x="146" y="187"/>
                    <a:pt x="0" y="311"/>
                  </a:cubicBezTo>
                  <a:cubicBezTo>
                    <a:pt x="5" y="315"/>
                    <a:pt x="9" y="320"/>
                    <a:pt x="14" y="324"/>
                  </a:cubicBezTo>
                  <a:cubicBezTo>
                    <a:pt x="174" y="219"/>
                    <a:pt x="343" y="123"/>
                    <a:pt x="503" y="18"/>
                  </a:cubicBezTo>
                  <a:cubicBezTo>
                    <a:pt x="512" y="9"/>
                    <a:pt x="503" y="0"/>
                    <a:pt x="49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27"/>
            <p:cNvSpPr/>
            <p:nvPr/>
          </p:nvSpPr>
          <p:spPr>
            <a:xfrm>
              <a:off x="3195058" y="3592598"/>
              <a:ext cx="58188" cy="36060"/>
            </a:xfrm>
            <a:custGeom>
              <a:rect b="b" l="l" r="r" t="t"/>
              <a:pathLst>
                <a:path extrusionOk="0" h="308" w="497">
                  <a:moveTo>
                    <a:pt x="483" y="0"/>
                  </a:moveTo>
                  <a:cubicBezTo>
                    <a:pt x="482" y="0"/>
                    <a:pt x="481" y="0"/>
                    <a:pt x="480" y="1"/>
                  </a:cubicBezTo>
                  <a:cubicBezTo>
                    <a:pt x="311" y="70"/>
                    <a:pt x="146" y="179"/>
                    <a:pt x="0" y="293"/>
                  </a:cubicBezTo>
                  <a:cubicBezTo>
                    <a:pt x="9" y="303"/>
                    <a:pt x="14" y="307"/>
                    <a:pt x="23" y="307"/>
                  </a:cubicBezTo>
                  <a:cubicBezTo>
                    <a:pt x="174" y="211"/>
                    <a:pt x="333" y="115"/>
                    <a:pt x="489" y="15"/>
                  </a:cubicBezTo>
                  <a:cubicBezTo>
                    <a:pt x="497" y="11"/>
                    <a:pt x="491" y="0"/>
                    <a:pt x="483" y="0"/>
                  </a:cubicBezTo>
                  <a:close/>
                </a:path>
              </a:pathLst>
            </a:custGeom>
            <a:solidFill>
              <a:srgbClr val="FFC1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27"/>
            <p:cNvSpPr/>
            <p:nvPr/>
          </p:nvSpPr>
          <p:spPr>
            <a:xfrm>
              <a:off x="3219527" y="3541201"/>
              <a:ext cx="93311" cy="33367"/>
            </a:xfrm>
            <a:custGeom>
              <a:rect b="b" l="l" r="r" t="t"/>
              <a:pathLst>
                <a:path extrusionOk="0" h="285" w="797">
                  <a:moveTo>
                    <a:pt x="228" y="0"/>
                  </a:moveTo>
                  <a:cubicBezTo>
                    <a:pt x="93" y="0"/>
                    <a:pt x="1" y="36"/>
                    <a:pt x="38" y="102"/>
                  </a:cubicBezTo>
                  <a:cubicBezTo>
                    <a:pt x="106" y="225"/>
                    <a:pt x="399" y="170"/>
                    <a:pt x="376" y="207"/>
                  </a:cubicBezTo>
                  <a:cubicBezTo>
                    <a:pt x="357" y="248"/>
                    <a:pt x="650" y="285"/>
                    <a:pt x="650" y="285"/>
                  </a:cubicBezTo>
                  <a:lnTo>
                    <a:pt x="796" y="6"/>
                  </a:lnTo>
                  <a:lnTo>
                    <a:pt x="796" y="6"/>
                  </a:lnTo>
                  <a:cubicBezTo>
                    <a:pt x="786" y="13"/>
                    <a:pt x="737" y="15"/>
                    <a:pt x="670" y="15"/>
                  </a:cubicBezTo>
                  <a:cubicBezTo>
                    <a:pt x="551" y="15"/>
                    <a:pt x="378" y="7"/>
                    <a:pt x="275" y="1"/>
                  </a:cubicBezTo>
                  <a:cubicBezTo>
                    <a:pt x="259" y="1"/>
                    <a:pt x="243" y="0"/>
                    <a:pt x="228"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7"/>
            <p:cNvSpPr/>
            <p:nvPr/>
          </p:nvSpPr>
          <p:spPr>
            <a:xfrm>
              <a:off x="3026582" y="3312898"/>
              <a:ext cx="576021" cy="497814"/>
            </a:xfrm>
            <a:custGeom>
              <a:rect b="b" l="l" r="r" t="t"/>
              <a:pathLst>
                <a:path extrusionOk="0" h="4252" w="4920">
                  <a:moveTo>
                    <a:pt x="1718" y="1"/>
                  </a:moveTo>
                  <a:lnTo>
                    <a:pt x="1718" y="1"/>
                  </a:lnTo>
                  <a:cubicBezTo>
                    <a:pt x="1224" y="485"/>
                    <a:pt x="799" y="1084"/>
                    <a:pt x="621" y="1728"/>
                  </a:cubicBezTo>
                  <a:cubicBezTo>
                    <a:pt x="475" y="2253"/>
                    <a:pt x="0" y="3573"/>
                    <a:pt x="608" y="4153"/>
                  </a:cubicBezTo>
                  <a:cubicBezTo>
                    <a:pt x="672" y="4215"/>
                    <a:pt x="877" y="4251"/>
                    <a:pt x="1102" y="4251"/>
                  </a:cubicBezTo>
                  <a:cubicBezTo>
                    <a:pt x="1308" y="4251"/>
                    <a:pt x="1530" y="4221"/>
                    <a:pt x="1677" y="4153"/>
                  </a:cubicBezTo>
                  <a:cubicBezTo>
                    <a:pt x="2545" y="3760"/>
                    <a:pt x="3531" y="1924"/>
                    <a:pt x="4121" y="1792"/>
                  </a:cubicBezTo>
                  <a:cubicBezTo>
                    <a:pt x="4920" y="1613"/>
                    <a:pt x="4591" y="1577"/>
                    <a:pt x="4216" y="1417"/>
                  </a:cubicBezTo>
                  <a:cubicBezTo>
                    <a:pt x="4161" y="1394"/>
                    <a:pt x="4089" y="1384"/>
                    <a:pt x="4004" y="1384"/>
                  </a:cubicBezTo>
                  <a:cubicBezTo>
                    <a:pt x="3729" y="1384"/>
                    <a:pt x="3320" y="1495"/>
                    <a:pt x="2919" y="1673"/>
                  </a:cubicBezTo>
                  <a:cubicBezTo>
                    <a:pt x="2036" y="2065"/>
                    <a:pt x="1745" y="2514"/>
                    <a:pt x="1677" y="2514"/>
                  </a:cubicBezTo>
                  <a:cubicBezTo>
                    <a:pt x="1675" y="2514"/>
                    <a:pt x="1673" y="2514"/>
                    <a:pt x="1672" y="2513"/>
                  </a:cubicBezTo>
                  <a:cubicBezTo>
                    <a:pt x="1672" y="2513"/>
                    <a:pt x="1672" y="2513"/>
                    <a:pt x="1671" y="2513"/>
                  </a:cubicBezTo>
                  <a:cubicBezTo>
                    <a:pt x="1647" y="2513"/>
                    <a:pt x="1408" y="2792"/>
                    <a:pt x="1271" y="2792"/>
                  </a:cubicBezTo>
                  <a:cubicBezTo>
                    <a:pt x="1212" y="2792"/>
                    <a:pt x="1171" y="2741"/>
                    <a:pt x="1174" y="2596"/>
                  </a:cubicBezTo>
                  <a:cubicBezTo>
                    <a:pt x="1192" y="1878"/>
                    <a:pt x="1718" y="1"/>
                    <a:pt x="17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7"/>
            <p:cNvSpPr/>
            <p:nvPr/>
          </p:nvSpPr>
          <p:spPr>
            <a:xfrm>
              <a:off x="3185575" y="3409722"/>
              <a:ext cx="438455" cy="401927"/>
            </a:xfrm>
            <a:custGeom>
              <a:rect b="b" l="l" r="r" t="t"/>
              <a:pathLst>
                <a:path extrusionOk="0" h="3433" w="3745">
                  <a:moveTo>
                    <a:pt x="2591" y="1"/>
                  </a:moveTo>
                  <a:cubicBezTo>
                    <a:pt x="2586" y="1"/>
                    <a:pt x="2581" y="6"/>
                    <a:pt x="2584" y="14"/>
                  </a:cubicBezTo>
                  <a:cubicBezTo>
                    <a:pt x="2648" y="138"/>
                    <a:pt x="2708" y="266"/>
                    <a:pt x="2776" y="389"/>
                  </a:cubicBezTo>
                  <a:cubicBezTo>
                    <a:pt x="2836" y="494"/>
                    <a:pt x="2918" y="604"/>
                    <a:pt x="2945" y="722"/>
                  </a:cubicBezTo>
                  <a:cubicBezTo>
                    <a:pt x="2862" y="711"/>
                    <a:pt x="2570" y="655"/>
                    <a:pt x="2313" y="655"/>
                  </a:cubicBezTo>
                  <a:cubicBezTo>
                    <a:pt x="2261" y="655"/>
                    <a:pt x="2211" y="658"/>
                    <a:pt x="2164" y="663"/>
                  </a:cubicBezTo>
                  <a:cubicBezTo>
                    <a:pt x="1273" y="750"/>
                    <a:pt x="547" y="1426"/>
                    <a:pt x="218" y="1778"/>
                  </a:cubicBezTo>
                  <a:cubicBezTo>
                    <a:pt x="214" y="1778"/>
                    <a:pt x="217" y="1784"/>
                    <a:pt x="220" y="1784"/>
                  </a:cubicBezTo>
                  <a:cubicBezTo>
                    <a:pt x="221" y="1784"/>
                    <a:pt x="222" y="1783"/>
                    <a:pt x="223" y="1782"/>
                  </a:cubicBezTo>
                  <a:cubicBezTo>
                    <a:pt x="570" y="1481"/>
                    <a:pt x="990" y="1161"/>
                    <a:pt x="1410" y="960"/>
                  </a:cubicBezTo>
                  <a:cubicBezTo>
                    <a:pt x="1739" y="801"/>
                    <a:pt x="2114" y="713"/>
                    <a:pt x="2481" y="713"/>
                  </a:cubicBezTo>
                  <a:cubicBezTo>
                    <a:pt x="2599" y="713"/>
                    <a:pt x="2716" y="722"/>
                    <a:pt x="2831" y="741"/>
                  </a:cubicBezTo>
                  <a:cubicBezTo>
                    <a:pt x="2283" y="850"/>
                    <a:pt x="1959" y="1586"/>
                    <a:pt x="1630" y="1992"/>
                  </a:cubicBezTo>
                  <a:cubicBezTo>
                    <a:pt x="1392" y="2280"/>
                    <a:pt x="1173" y="2582"/>
                    <a:pt x="922" y="2856"/>
                  </a:cubicBezTo>
                  <a:cubicBezTo>
                    <a:pt x="679" y="3121"/>
                    <a:pt x="323" y="3267"/>
                    <a:pt x="8" y="3418"/>
                  </a:cubicBezTo>
                  <a:cubicBezTo>
                    <a:pt x="0" y="3422"/>
                    <a:pt x="2" y="3432"/>
                    <a:pt x="9" y="3432"/>
                  </a:cubicBezTo>
                  <a:cubicBezTo>
                    <a:pt x="10" y="3432"/>
                    <a:pt x="11" y="3432"/>
                    <a:pt x="12" y="3431"/>
                  </a:cubicBezTo>
                  <a:cubicBezTo>
                    <a:pt x="291" y="3381"/>
                    <a:pt x="588" y="3208"/>
                    <a:pt x="807" y="3039"/>
                  </a:cubicBezTo>
                  <a:cubicBezTo>
                    <a:pt x="1072" y="2838"/>
                    <a:pt x="1273" y="2518"/>
                    <a:pt x="1479" y="2267"/>
                  </a:cubicBezTo>
                  <a:cubicBezTo>
                    <a:pt x="1493" y="2248"/>
                    <a:pt x="1506" y="2235"/>
                    <a:pt x="1515" y="2216"/>
                  </a:cubicBezTo>
                  <a:cubicBezTo>
                    <a:pt x="1881" y="2203"/>
                    <a:pt x="2251" y="2152"/>
                    <a:pt x="2616" y="2129"/>
                  </a:cubicBezTo>
                  <a:cubicBezTo>
                    <a:pt x="2986" y="2102"/>
                    <a:pt x="3356" y="2093"/>
                    <a:pt x="3722" y="2047"/>
                  </a:cubicBezTo>
                  <a:cubicBezTo>
                    <a:pt x="3745" y="2043"/>
                    <a:pt x="3740" y="2006"/>
                    <a:pt x="3717" y="2006"/>
                  </a:cubicBezTo>
                  <a:cubicBezTo>
                    <a:pt x="3329" y="2006"/>
                    <a:pt x="2932" y="2056"/>
                    <a:pt x="2543" y="2084"/>
                  </a:cubicBezTo>
                  <a:cubicBezTo>
                    <a:pt x="2219" y="2107"/>
                    <a:pt x="1858" y="2102"/>
                    <a:pt x="1538" y="2193"/>
                  </a:cubicBezTo>
                  <a:cubicBezTo>
                    <a:pt x="1936" y="1686"/>
                    <a:pt x="2287" y="869"/>
                    <a:pt x="2959" y="764"/>
                  </a:cubicBezTo>
                  <a:cubicBezTo>
                    <a:pt x="2962" y="765"/>
                    <a:pt x="2966" y="765"/>
                    <a:pt x="2970" y="765"/>
                  </a:cubicBezTo>
                  <a:cubicBezTo>
                    <a:pt x="2981" y="765"/>
                    <a:pt x="2991" y="760"/>
                    <a:pt x="2991" y="750"/>
                  </a:cubicBezTo>
                  <a:cubicBezTo>
                    <a:pt x="2996" y="636"/>
                    <a:pt x="2913" y="531"/>
                    <a:pt x="2858" y="439"/>
                  </a:cubicBezTo>
                  <a:cubicBezTo>
                    <a:pt x="2776" y="293"/>
                    <a:pt x="2689" y="147"/>
                    <a:pt x="2598" y="5"/>
                  </a:cubicBezTo>
                  <a:cubicBezTo>
                    <a:pt x="2596" y="2"/>
                    <a:pt x="2594" y="1"/>
                    <a:pt x="2591"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7"/>
            <p:cNvSpPr/>
            <p:nvPr/>
          </p:nvSpPr>
          <p:spPr>
            <a:xfrm>
              <a:off x="6041346" y="4092756"/>
              <a:ext cx="147752" cy="605525"/>
            </a:xfrm>
            <a:custGeom>
              <a:rect b="b" l="l" r="r" t="t"/>
              <a:pathLst>
                <a:path extrusionOk="0" fill="none" h="5172" w="1262">
                  <a:moveTo>
                    <a:pt x="1" y="0"/>
                  </a:moveTo>
                  <a:lnTo>
                    <a:pt x="1262"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27"/>
            <p:cNvSpPr/>
            <p:nvPr/>
          </p:nvSpPr>
          <p:spPr>
            <a:xfrm>
              <a:off x="5464268" y="4092756"/>
              <a:ext cx="147752" cy="605525"/>
            </a:xfrm>
            <a:custGeom>
              <a:rect b="b" l="l" r="r" t="t"/>
              <a:pathLst>
                <a:path extrusionOk="0" fill="none" h="5172" w="1262">
                  <a:moveTo>
                    <a:pt x="1262" y="0"/>
                  </a:moveTo>
                  <a:lnTo>
                    <a:pt x="1"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27"/>
            <p:cNvSpPr/>
            <p:nvPr/>
          </p:nvSpPr>
          <p:spPr>
            <a:xfrm>
              <a:off x="6166035" y="4036090"/>
              <a:ext cx="147752" cy="605525"/>
            </a:xfrm>
            <a:custGeom>
              <a:rect b="b" l="l" r="r" t="t"/>
              <a:pathLst>
                <a:path extrusionOk="0" fill="none" h="5172" w="1262">
                  <a:moveTo>
                    <a:pt x="0" y="0"/>
                  </a:moveTo>
                  <a:lnTo>
                    <a:pt x="1261"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27"/>
            <p:cNvSpPr/>
            <p:nvPr/>
          </p:nvSpPr>
          <p:spPr>
            <a:xfrm>
              <a:off x="5588956" y="4036090"/>
              <a:ext cx="147752" cy="605525"/>
            </a:xfrm>
            <a:custGeom>
              <a:rect b="b" l="l" r="r" t="t"/>
              <a:pathLst>
                <a:path extrusionOk="0" fill="none" h="5172" w="1262">
                  <a:moveTo>
                    <a:pt x="1261" y="0"/>
                  </a:moveTo>
                  <a:lnTo>
                    <a:pt x="0" y="517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27"/>
            <p:cNvSpPr/>
            <p:nvPr/>
          </p:nvSpPr>
          <p:spPr>
            <a:xfrm>
              <a:off x="5455253" y="3205772"/>
              <a:ext cx="1025950" cy="956055"/>
            </a:xfrm>
            <a:custGeom>
              <a:rect b="b" l="l" r="r" t="t"/>
              <a:pathLst>
                <a:path extrusionOk="0" h="8166" w="8763">
                  <a:moveTo>
                    <a:pt x="5324" y="0"/>
                  </a:moveTo>
                  <a:cubicBezTo>
                    <a:pt x="3896" y="0"/>
                    <a:pt x="2476" y="382"/>
                    <a:pt x="2284" y="1053"/>
                  </a:cubicBezTo>
                  <a:cubicBezTo>
                    <a:pt x="1896" y="2414"/>
                    <a:pt x="3477" y="5900"/>
                    <a:pt x="2791" y="6224"/>
                  </a:cubicBezTo>
                  <a:cubicBezTo>
                    <a:pt x="2380" y="6416"/>
                    <a:pt x="1882" y="6571"/>
                    <a:pt x="1065" y="6695"/>
                  </a:cubicBezTo>
                  <a:cubicBezTo>
                    <a:pt x="0" y="6850"/>
                    <a:pt x="192" y="8166"/>
                    <a:pt x="1065" y="8166"/>
                  </a:cubicBezTo>
                  <a:lnTo>
                    <a:pt x="6286" y="8166"/>
                  </a:lnTo>
                  <a:cubicBezTo>
                    <a:pt x="7232" y="8166"/>
                    <a:pt x="7305" y="7243"/>
                    <a:pt x="7305" y="6562"/>
                  </a:cubicBezTo>
                  <a:cubicBezTo>
                    <a:pt x="7305" y="5881"/>
                    <a:pt x="8762" y="3067"/>
                    <a:pt x="8424" y="1295"/>
                  </a:cubicBezTo>
                  <a:cubicBezTo>
                    <a:pt x="8251" y="399"/>
                    <a:pt x="6783" y="0"/>
                    <a:pt x="53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27"/>
            <p:cNvSpPr/>
            <p:nvPr/>
          </p:nvSpPr>
          <p:spPr>
            <a:xfrm>
              <a:off x="5235380" y="3788938"/>
              <a:ext cx="894355" cy="845300"/>
            </a:xfrm>
            <a:custGeom>
              <a:rect b="b" l="l" r="r" t="t"/>
              <a:pathLst>
                <a:path extrusionOk="0" h="7220" w="7639">
                  <a:moveTo>
                    <a:pt x="6597" y="1"/>
                  </a:moveTo>
                  <a:cubicBezTo>
                    <a:pt x="6524" y="1"/>
                    <a:pt x="6446" y="8"/>
                    <a:pt x="6364" y="23"/>
                  </a:cubicBezTo>
                  <a:cubicBezTo>
                    <a:pt x="4962" y="288"/>
                    <a:pt x="2760" y="1526"/>
                    <a:pt x="2641" y="1819"/>
                  </a:cubicBezTo>
                  <a:cubicBezTo>
                    <a:pt x="2522" y="2111"/>
                    <a:pt x="805" y="6611"/>
                    <a:pt x="768" y="6679"/>
                  </a:cubicBezTo>
                  <a:cubicBezTo>
                    <a:pt x="750" y="6716"/>
                    <a:pt x="521" y="6825"/>
                    <a:pt x="320" y="6935"/>
                  </a:cubicBezTo>
                  <a:cubicBezTo>
                    <a:pt x="151" y="7026"/>
                    <a:pt x="1" y="7122"/>
                    <a:pt x="24" y="7173"/>
                  </a:cubicBezTo>
                  <a:cubicBezTo>
                    <a:pt x="37" y="7206"/>
                    <a:pt x="182" y="7220"/>
                    <a:pt x="382" y="7220"/>
                  </a:cubicBezTo>
                  <a:cubicBezTo>
                    <a:pt x="858" y="7220"/>
                    <a:pt x="1644" y="7144"/>
                    <a:pt x="1695" y="7086"/>
                  </a:cubicBezTo>
                  <a:cubicBezTo>
                    <a:pt x="1746" y="7031"/>
                    <a:pt x="1709" y="6889"/>
                    <a:pt x="1705" y="6771"/>
                  </a:cubicBezTo>
                  <a:cubicBezTo>
                    <a:pt x="1700" y="6716"/>
                    <a:pt x="1691" y="6661"/>
                    <a:pt x="1718" y="6638"/>
                  </a:cubicBezTo>
                  <a:cubicBezTo>
                    <a:pt x="3587" y="4888"/>
                    <a:pt x="3801" y="2952"/>
                    <a:pt x="3897" y="2700"/>
                  </a:cubicBezTo>
                  <a:cubicBezTo>
                    <a:pt x="3993" y="2445"/>
                    <a:pt x="6469" y="2239"/>
                    <a:pt x="7301" y="1211"/>
                  </a:cubicBezTo>
                  <a:cubicBezTo>
                    <a:pt x="7638" y="794"/>
                    <a:pt x="7363" y="1"/>
                    <a:pt x="6597"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27"/>
            <p:cNvSpPr/>
            <p:nvPr/>
          </p:nvSpPr>
          <p:spPr>
            <a:xfrm>
              <a:off x="5235380" y="4581558"/>
              <a:ext cx="204417" cy="52685"/>
            </a:xfrm>
            <a:custGeom>
              <a:rect b="b" l="l" r="r" t="t"/>
              <a:pathLst>
                <a:path extrusionOk="0" h="450" w="1746">
                  <a:moveTo>
                    <a:pt x="1705" y="1"/>
                  </a:moveTo>
                  <a:lnTo>
                    <a:pt x="1705" y="1"/>
                  </a:lnTo>
                  <a:cubicBezTo>
                    <a:pt x="1480" y="123"/>
                    <a:pt x="795" y="276"/>
                    <a:pt x="481" y="276"/>
                  </a:cubicBezTo>
                  <a:cubicBezTo>
                    <a:pt x="386" y="276"/>
                    <a:pt x="325" y="262"/>
                    <a:pt x="320" y="229"/>
                  </a:cubicBezTo>
                  <a:cubicBezTo>
                    <a:pt x="316" y="206"/>
                    <a:pt x="316" y="183"/>
                    <a:pt x="320" y="165"/>
                  </a:cubicBezTo>
                  <a:lnTo>
                    <a:pt x="320" y="165"/>
                  </a:lnTo>
                  <a:cubicBezTo>
                    <a:pt x="151" y="256"/>
                    <a:pt x="1" y="352"/>
                    <a:pt x="24" y="403"/>
                  </a:cubicBezTo>
                  <a:cubicBezTo>
                    <a:pt x="37" y="436"/>
                    <a:pt x="182" y="450"/>
                    <a:pt x="382" y="450"/>
                  </a:cubicBezTo>
                  <a:cubicBezTo>
                    <a:pt x="858" y="450"/>
                    <a:pt x="1644" y="374"/>
                    <a:pt x="1695" y="316"/>
                  </a:cubicBezTo>
                  <a:cubicBezTo>
                    <a:pt x="1746" y="261"/>
                    <a:pt x="1709" y="119"/>
                    <a:pt x="1705" y="1"/>
                  </a:cubicBezTo>
                  <a:close/>
                </a:path>
              </a:pathLst>
            </a:custGeom>
            <a:solidFill>
              <a:srgbClr val="574A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27"/>
            <p:cNvSpPr/>
            <p:nvPr/>
          </p:nvSpPr>
          <p:spPr>
            <a:xfrm>
              <a:off x="5341804" y="3786245"/>
              <a:ext cx="830665" cy="756789"/>
            </a:xfrm>
            <a:custGeom>
              <a:rect b="b" l="l" r="r" t="t"/>
              <a:pathLst>
                <a:path extrusionOk="0" h="6464" w="7095">
                  <a:moveTo>
                    <a:pt x="5599" y="0"/>
                  </a:moveTo>
                  <a:cubicBezTo>
                    <a:pt x="5427" y="0"/>
                    <a:pt x="5238" y="28"/>
                    <a:pt x="5035" y="87"/>
                  </a:cubicBezTo>
                  <a:cubicBezTo>
                    <a:pt x="3573" y="521"/>
                    <a:pt x="1933" y="1426"/>
                    <a:pt x="1677" y="1746"/>
                  </a:cubicBezTo>
                  <a:cubicBezTo>
                    <a:pt x="1421" y="2066"/>
                    <a:pt x="1" y="6241"/>
                    <a:pt x="1" y="6241"/>
                  </a:cubicBezTo>
                  <a:cubicBezTo>
                    <a:pt x="420" y="6418"/>
                    <a:pt x="697" y="6463"/>
                    <a:pt x="871" y="6463"/>
                  </a:cubicBezTo>
                  <a:cubicBezTo>
                    <a:pt x="1051" y="6463"/>
                    <a:pt x="1120" y="6414"/>
                    <a:pt x="1120" y="6414"/>
                  </a:cubicBezTo>
                  <a:cubicBezTo>
                    <a:pt x="2120" y="5597"/>
                    <a:pt x="3112" y="2737"/>
                    <a:pt x="3112" y="2737"/>
                  </a:cubicBezTo>
                  <a:cubicBezTo>
                    <a:pt x="3112" y="2737"/>
                    <a:pt x="4747" y="2353"/>
                    <a:pt x="5656" y="1874"/>
                  </a:cubicBezTo>
                  <a:cubicBezTo>
                    <a:pt x="7094" y="1111"/>
                    <a:pt x="6701" y="0"/>
                    <a:pt x="559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7"/>
            <p:cNvSpPr/>
            <p:nvPr/>
          </p:nvSpPr>
          <p:spPr>
            <a:xfrm>
              <a:off x="5639768" y="3798422"/>
              <a:ext cx="602364" cy="844714"/>
            </a:xfrm>
            <a:custGeom>
              <a:rect b="b" l="l" r="r" t="t"/>
              <a:pathLst>
                <a:path extrusionOk="0" h="7215" w="5145">
                  <a:moveTo>
                    <a:pt x="4038" y="1"/>
                  </a:moveTo>
                  <a:cubicBezTo>
                    <a:pt x="3974" y="1"/>
                    <a:pt x="3907" y="7"/>
                    <a:pt x="3838" y="20"/>
                  </a:cubicBezTo>
                  <a:cubicBezTo>
                    <a:pt x="2440" y="285"/>
                    <a:pt x="238" y="1523"/>
                    <a:pt x="119" y="1815"/>
                  </a:cubicBezTo>
                  <a:cubicBezTo>
                    <a:pt x="0" y="2108"/>
                    <a:pt x="1403" y="6603"/>
                    <a:pt x="1371" y="6671"/>
                  </a:cubicBezTo>
                  <a:cubicBezTo>
                    <a:pt x="1352" y="6708"/>
                    <a:pt x="1119" y="6818"/>
                    <a:pt x="923" y="6927"/>
                  </a:cubicBezTo>
                  <a:cubicBezTo>
                    <a:pt x="749" y="7023"/>
                    <a:pt x="603" y="7114"/>
                    <a:pt x="622" y="7169"/>
                  </a:cubicBezTo>
                  <a:cubicBezTo>
                    <a:pt x="635" y="7202"/>
                    <a:pt x="780" y="7214"/>
                    <a:pt x="979" y="7214"/>
                  </a:cubicBezTo>
                  <a:cubicBezTo>
                    <a:pt x="1455" y="7214"/>
                    <a:pt x="2245" y="7140"/>
                    <a:pt x="2293" y="7082"/>
                  </a:cubicBezTo>
                  <a:cubicBezTo>
                    <a:pt x="2344" y="7028"/>
                    <a:pt x="2248" y="6626"/>
                    <a:pt x="2262" y="6562"/>
                  </a:cubicBezTo>
                  <a:cubicBezTo>
                    <a:pt x="2654" y="4501"/>
                    <a:pt x="1786" y="2779"/>
                    <a:pt x="1786" y="2779"/>
                  </a:cubicBezTo>
                  <a:cubicBezTo>
                    <a:pt x="1873" y="2711"/>
                    <a:pt x="3700" y="2619"/>
                    <a:pt x="4696" y="1486"/>
                  </a:cubicBezTo>
                  <a:cubicBezTo>
                    <a:pt x="5145" y="975"/>
                    <a:pt x="4833" y="1"/>
                    <a:pt x="4038"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7"/>
            <p:cNvSpPr/>
            <p:nvPr/>
          </p:nvSpPr>
          <p:spPr>
            <a:xfrm>
              <a:off x="5710366" y="4590690"/>
              <a:ext cx="203832" cy="52451"/>
            </a:xfrm>
            <a:custGeom>
              <a:rect b="b" l="l" r="r" t="t"/>
              <a:pathLst>
                <a:path extrusionOk="0" h="448" w="1741">
                  <a:moveTo>
                    <a:pt x="1700" y="0"/>
                  </a:moveTo>
                  <a:lnTo>
                    <a:pt x="1700" y="0"/>
                  </a:lnTo>
                  <a:cubicBezTo>
                    <a:pt x="1474" y="120"/>
                    <a:pt x="788" y="275"/>
                    <a:pt x="474" y="275"/>
                  </a:cubicBezTo>
                  <a:cubicBezTo>
                    <a:pt x="381" y="275"/>
                    <a:pt x="321" y="261"/>
                    <a:pt x="315" y="229"/>
                  </a:cubicBezTo>
                  <a:cubicBezTo>
                    <a:pt x="311" y="206"/>
                    <a:pt x="315" y="183"/>
                    <a:pt x="320" y="160"/>
                  </a:cubicBezTo>
                  <a:lnTo>
                    <a:pt x="320" y="160"/>
                  </a:lnTo>
                  <a:cubicBezTo>
                    <a:pt x="146" y="256"/>
                    <a:pt x="0" y="347"/>
                    <a:pt x="19" y="402"/>
                  </a:cubicBezTo>
                  <a:cubicBezTo>
                    <a:pt x="32" y="435"/>
                    <a:pt x="177" y="447"/>
                    <a:pt x="376" y="447"/>
                  </a:cubicBezTo>
                  <a:cubicBezTo>
                    <a:pt x="852" y="447"/>
                    <a:pt x="1642" y="373"/>
                    <a:pt x="1690" y="315"/>
                  </a:cubicBezTo>
                  <a:cubicBezTo>
                    <a:pt x="1741" y="261"/>
                    <a:pt x="1709" y="119"/>
                    <a:pt x="1700" y="0"/>
                  </a:cubicBezTo>
                  <a:close/>
                </a:path>
              </a:pathLst>
            </a:custGeom>
            <a:solidFill>
              <a:srgbClr val="574A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27"/>
            <p:cNvSpPr/>
            <p:nvPr/>
          </p:nvSpPr>
          <p:spPr>
            <a:xfrm>
              <a:off x="5618343" y="3756273"/>
              <a:ext cx="641936" cy="791912"/>
            </a:xfrm>
            <a:custGeom>
              <a:rect b="b" l="l" r="r" t="t"/>
              <a:pathLst>
                <a:path extrusionOk="0" h="6764" w="5483">
                  <a:moveTo>
                    <a:pt x="4555" y="1"/>
                  </a:moveTo>
                  <a:lnTo>
                    <a:pt x="2942" y="412"/>
                  </a:lnTo>
                  <a:cubicBezTo>
                    <a:pt x="2942" y="412"/>
                    <a:pt x="380" y="1755"/>
                    <a:pt x="188" y="2079"/>
                  </a:cubicBezTo>
                  <a:cubicBezTo>
                    <a:pt x="1" y="2404"/>
                    <a:pt x="1376" y="6675"/>
                    <a:pt x="1376" y="6675"/>
                  </a:cubicBezTo>
                  <a:cubicBezTo>
                    <a:pt x="1634" y="6739"/>
                    <a:pt x="1841" y="6763"/>
                    <a:pt x="2006" y="6763"/>
                  </a:cubicBezTo>
                  <a:cubicBezTo>
                    <a:pt x="2487" y="6763"/>
                    <a:pt x="2614" y="6561"/>
                    <a:pt x="2614" y="6561"/>
                  </a:cubicBezTo>
                  <a:cubicBezTo>
                    <a:pt x="2792" y="4925"/>
                    <a:pt x="2093" y="3167"/>
                    <a:pt x="2093" y="3167"/>
                  </a:cubicBezTo>
                  <a:cubicBezTo>
                    <a:pt x="2093" y="3167"/>
                    <a:pt x="4692" y="2920"/>
                    <a:pt x="5085" y="1860"/>
                  </a:cubicBezTo>
                  <a:cubicBezTo>
                    <a:pt x="5482" y="800"/>
                    <a:pt x="4555" y="1"/>
                    <a:pt x="455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27"/>
            <p:cNvSpPr/>
            <p:nvPr/>
          </p:nvSpPr>
          <p:spPr>
            <a:xfrm>
              <a:off x="5331150" y="4468109"/>
              <a:ext cx="179948" cy="91906"/>
            </a:xfrm>
            <a:custGeom>
              <a:rect b="b" l="l" r="r" t="t"/>
              <a:pathLst>
                <a:path extrusionOk="0" h="785" w="1537">
                  <a:moveTo>
                    <a:pt x="182" y="1"/>
                  </a:moveTo>
                  <a:cubicBezTo>
                    <a:pt x="165" y="1"/>
                    <a:pt x="1" y="467"/>
                    <a:pt x="10" y="490"/>
                  </a:cubicBezTo>
                  <a:cubicBezTo>
                    <a:pt x="21" y="512"/>
                    <a:pt x="464" y="784"/>
                    <a:pt x="912" y="784"/>
                  </a:cubicBezTo>
                  <a:cubicBezTo>
                    <a:pt x="1013" y="784"/>
                    <a:pt x="1114" y="770"/>
                    <a:pt x="1211" y="737"/>
                  </a:cubicBezTo>
                  <a:cubicBezTo>
                    <a:pt x="1279" y="714"/>
                    <a:pt x="1537" y="357"/>
                    <a:pt x="1495" y="357"/>
                  </a:cubicBezTo>
                  <a:cubicBezTo>
                    <a:pt x="1495" y="357"/>
                    <a:pt x="1494" y="357"/>
                    <a:pt x="1494" y="357"/>
                  </a:cubicBezTo>
                  <a:cubicBezTo>
                    <a:pt x="1471" y="361"/>
                    <a:pt x="1440" y="363"/>
                    <a:pt x="1404" y="363"/>
                  </a:cubicBezTo>
                  <a:cubicBezTo>
                    <a:pt x="1097" y="363"/>
                    <a:pt x="388" y="226"/>
                    <a:pt x="183" y="1"/>
                  </a:cubicBezTo>
                  <a:cubicBezTo>
                    <a:pt x="183" y="1"/>
                    <a:pt x="183" y="1"/>
                    <a:pt x="182" y="1"/>
                  </a:cubicBez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27"/>
            <p:cNvSpPr/>
            <p:nvPr/>
          </p:nvSpPr>
          <p:spPr>
            <a:xfrm>
              <a:off x="5758602" y="4464362"/>
              <a:ext cx="177489" cy="92023"/>
            </a:xfrm>
            <a:custGeom>
              <a:rect b="b" l="l" r="r" t="t"/>
              <a:pathLst>
                <a:path extrusionOk="0" h="786" w="1516">
                  <a:moveTo>
                    <a:pt x="1482" y="0"/>
                  </a:moveTo>
                  <a:cubicBezTo>
                    <a:pt x="1481" y="0"/>
                    <a:pt x="1480" y="0"/>
                    <a:pt x="1479" y="1"/>
                  </a:cubicBezTo>
                  <a:cubicBezTo>
                    <a:pt x="1331" y="108"/>
                    <a:pt x="671" y="285"/>
                    <a:pt x="258" y="285"/>
                  </a:cubicBezTo>
                  <a:cubicBezTo>
                    <a:pt x="161" y="285"/>
                    <a:pt x="78" y="275"/>
                    <a:pt x="18" y="252"/>
                  </a:cubicBezTo>
                  <a:cubicBezTo>
                    <a:pt x="18" y="252"/>
                    <a:pt x="17" y="252"/>
                    <a:pt x="17" y="252"/>
                  </a:cubicBezTo>
                  <a:lnTo>
                    <a:pt x="17" y="252"/>
                  </a:lnTo>
                  <a:cubicBezTo>
                    <a:pt x="1" y="252"/>
                    <a:pt x="64" y="750"/>
                    <a:pt x="86" y="764"/>
                  </a:cubicBezTo>
                  <a:cubicBezTo>
                    <a:pt x="95" y="771"/>
                    <a:pt x="216" y="785"/>
                    <a:pt x="389" y="785"/>
                  </a:cubicBezTo>
                  <a:cubicBezTo>
                    <a:pt x="690" y="785"/>
                    <a:pt x="1147" y="741"/>
                    <a:pt x="1443" y="536"/>
                  </a:cubicBezTo>
                  <a:cubicBezTo>
                    <a:pt x="1501" y="496"/>
                    <a:pt x="1515" y="0"/>
                    <a:pt x="14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27"/>
            <p:cNvSpPr/>
            <p:nvPr/>
          </p:nvSpPr>
          <p:spPr>
            <a:xfrm>
              <a:off x="5633329" y="3819027"/>
              <a:ext cx="302645" cy="367272"/>
            </a:xfrm>
            <a:custGeom>
              <a:rect b="b" l="l" r="r" t="t"/>
              <a:pathLst>
                <a:path extrusionOk="0" h="3137" w="2585">
                  <a:moveTo>
                    <a:pt x="2570" y="0"/>
                  </a:moveTo>
                  <a:cubicBezTo>
                    <a:pt x="2567" y="0"/>
                    <a:pt x="2565" y="1"/>
                    <a:pt x="2563" y="4"/>
                  </a:cubicBezTo>
                  <a:cubicBezTo>
                    <a:pt x="2518" y="82"/>
                    <a:pt x="2467" y="155"/>
                    <a:pt x="2408" y="223"/>
                  </a:cubicBezTo>
                  <a:cubicBezTo>
                    <a:pt x="2056" y="374"/>
                    <a:pt x="1718" y="575"/>
                    <a:pt x="1380" y="753"/>
                  </a:cubicBezTo>
                  <a:cubicBezTo>
                    <a:pt x="1024" y="940"/>
                    <a:pt x="672" y="1123"/>
                    <a:pt x="338" y="1338"/>
                  </a:cubicBezTo>
                  <a:cubicBezTo>
                    <a:pt x="252" y="1393"/>
                    <a:pt x="92" y="1461"/>
                    <a:pt x="51" y="1562"/>
                  </a:cubicBezTo>
                  <a:cubicBezTo>
                    <a:pt x="0" y="1671"/>
                    <a:pt x="55" y="1840"/>
                    <a:pt x="69" y="1955"/>
                  </a:cubicBezTo>
                  <a:cubicBezTo>
                    <a:pt x="124" y="2352"/>
                    <a:pt x="206" y="2754"/>
                    <a:pt x="352" y="3129"/>
                  </a:cubicBezTo>
                  <a:cubicBezTo>
                    <a:pt x="354" y="3134"/>
                    <a:pt x="358" y="3137"/>
                    <a:pt x="362" y="3137"/>
                  </a:cubicBezTo>
                  <a:cubicBezTo>
                    <a:pt x="368" y="3137"/>
                    <a:pt x="373" y="3132"/>
                    <a:pt x="370" y="3124"/>
                  </a:cubicBezTo>
                  <a:cubicBezTo>
                    <a:pt x="293" y="2800"/>
                    <a:pt x="211" y="2480"/>
                    <a:pt x="160" y="2151"/>
                  </a:cubicBezTo>
                  <a:cubicBezTo>
                    <a:pt x="142" y="2037"/>
                    <a:pt x="128" y="1918"/>
                    <a:pt x="115" y="1804"/>
                  </a:cubicBezTo>
                  <a:cubicBezTo>
                    <a:pt x="101" y="1671"/>
                    <a:pt x="87" y="1585"/>
                    <a:pt x="137" y="1543"/>
                  </a:cubicBezTo>
                  <a:cubicBezTo>
                    <a:pt x="261" y="1438"/>
                    <a:pt x="530" y="1292"/>
                    <a:pt x="667" y="1210"/>
                  </a:cubicBezTo>
                  <a:cubicBezTo>
                    <a:pt x="1257" y="867"/>
                    <a:pt x="1892" y="602"/>
                    <a:pt x="2467" y="241"/>
                  </a:cubicBezTo>
                  <a:cubicBezTo>
                    <a:pt x="2481" y="232"/>
                    <a:pt x="2476" y="219"/>
                    <a:pt x="2467" y="209"/>
                  </a:cubicBezTo>
                  <a:cubicBezTo>
                    <a:pt x="2527" y="155"/>
                    <a:pt x="2568" y="91"/>
                    <a:pt x="2581" y="13"/>
                  </a:cubicBezTo>
                  <a:cubicBezTo>
                    <a:pt x="2585" y="7"/>
                    <a:pt x="2577" y="0"/>
                    <a:pt x="25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27"/>
            <p:cNvSpPr/>
            <p:nvPr/>
          </p:nvSpPr>
          <p:spPr>
            <a:xfrm>
              <a:off x="5379971" y="4028363"/>
              <a:ext cx="169879" cy="431079"/>
            </a:xfrm>
            <a:custGeom>
              <a:rect b="b" l="l" r="r" t="t"/>
              <a:pathLst>
                <a:path extrusionOk="0" h="3682" w="1451">
                  <a:moveTo>
                    <a:pt x="1439" y="0"/>
                  </a:moveTo>
                  <a:cubicBezTo>
                    <a:pt x="1437" y="0"/>
                    <a:pt x="1435" y="1"/>
                    <a:pt x="1434" y="2"/>
                  </a:cubicBezTo>
                  <a:cubicBezTo>
                    <a:pt x="1150" y="578"/>
                    <a:pt x="940" y="1194"/>
                    <a:pt x="716" y="1797"/>
                  </a:cubicBezTo>
                  <a:cubicBezTo>
                    <a:pt x="483" y="2419"/>
                    <a:pt x="250" y="3044"/>
                    <a:pt x="4" y="3666"/>
                  </a:cubicBezTo>
                  <a:cubicBezTo>
                    <a:pt x="1" y="3675"/>
                    <a:pt x="9" y="3682"/>
                    <a:pt x="17" y="3682"/>
                  </a:cubicBezTo>
                  <a:cubicBezTo>
                    <a:pt x="21" y="3682"/>
                    <a:pt x="25" y="3680"/>
                    <a:pt x="27" y="3675"/>
                  </a:cubicBezTo>
                  <a:cubicBezTo>
                    <a:pt x="287" y="3086"/>
                    <a:pt x="506" y="2478"/>
                    <a:pt x="725" y="1875"/>
                  </a:cubicBezTo>
                  <a:cubicBezTo>
                    <a:pt x="954" y="1245"/>
                    <a:pt x="1205" y="628"/>
                    <a:pt x="1447" y="7"/>
                  </a:cubicBezTo>
                  <a:cubicBezTo>
                    <a:pt x="1450" y="3"/>
                    <a:pt x="1445" y="0"/>
                    <a:pt x="1439" y="0"/>
                  </a:cubicBez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27"/>
            <p:cNvSpPr/>
            <p:nvPr/>
          </p:nvSpPr>
          <p:spPr>
            <a:xfrm>
              <a:off x="6029287" y="3807905"/>
              <a:ext cx="143771" cy="53036"/>
            </a:xfrm>
            <a:custGeom>
              <a:rect b="b" l="l" r="r" t="t"/>
              <a:pathLst>
                <a:path extrusionOk="0" h="453" w="1228">
                  <a:moveTo>
                    <a:pt x="19" y="0"/>
                  </a:moveTo>
                  <a:cubicBezTo>
                    <a:pt x="10" y="0"/>
                    <a:pt x="1" y="6"/>
                    <a:pt x="3" y="17"/>
                  </a:cubicBezTo>
                  <a:cubicBezTo>
                    <a:pt x="45" y="362"/>
                    <a:pt x="442" y="453"/>
                    <a:pt x="798" y="453"/>
                  </a:cubicBezTo>
                  <a:cubicBezTo>
                    <a:pt x="955" y="453"/>
                    <a:pt x="1103" y="435"/>
                    <a:pt x="1209" y="414"/>
                  </a:cubicBezTo>
                  <a:cubicBezTo>
                    <a:pt x="1228" y="410"/>
                    <a:pt x="1223" y="387"/>
                    <a:pt x="1205" y="387"/>
                  </a:cubicBezTo>
                  <a:cubicBezTo>
                    <a:pt x="1124" y="391"/>
                    <a:pt x="1019" y="397"/>
                    <a:pt x="904" y="397"/>
                  </a:cubicBezTo>
                  <a:cubicBezTo>
                    <a:pt x="548" y="397"/>
                    <a:pt x="105" y="341"/>
                    <a:pt x="35" y="12"/>
                  </a:cubicBezTo>
                  <a:cubicBezTo>
                    <a:pt x="33" y="4"/>
                    <a:pt x="26" y="0"/>
                    <a:pt x="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27"/>
            <p:cNvSpPr/>
            <p:nvPr/>
          </p:nvSpPr>
          <p:spPr>
            <a:xfrm>
              <a:off x="5584624" y="3049941"/>
              <a:ext cx="258507" cy="456134"/>
            </a:xfrm>
            <a:custGeom>
              <a:rect b="b" l="l" r="r" t="t"/>
              <a:pathLst>
                <a:path extrusionOk="0" h="3896" w="2208">
                  <a:moveTo>
                    <a:pt x="1178" y="1"/>
                  </a:moveTo>
                  <a:cubicBezTo>
                    <a:pt x="999" y="1"/>
                    <a:pt x="820" y="58"/>
                    <a:pt x="672" y="223"/>
                  </a:cubicBezTo>
                  <a:cubicBezTo>
                    <a:pt x="1" y="986"/>
                    <a:pt x="887" y="3151"/>
                    <a:pt x="764" y="3238"/>
                  </a:cubicBezTo>
                  <a:cubicBezTo>
                    <a:pt x="636" y="3330"/>
                    <a:pt x="307" y="3622"/>
                    <a:pt x="750" y="3809"/>
                  </a:cubicBezTo>
                  <a:cubicBezTo>
                    <a:pt x="879" y="3865"/>
                    <a:pt x="1043" y="3895"/>
                    <a:pt x="1211" y="3895"/>
                  </a:cubicBezTo>
                  <a:cubicBezTo>
                    <a:pt x="1618" y="3895"/>
                    <a:pt x="2056" y="3720"/>
                    <a:pt x="2120" y="3316"/>
                  </a:cubicBezTo>
                  <a:cubicBezTo>
                    <a:pt x="2207" y="2745"/>
                    <a:pt x="1572" y="634"/>
                    <a:pt x="1618" y="547"/>
                  </a:cubicBezTo>
                  <a:cubicBezTo>
                    <a:pt x="1639" y="507"/>
                    <a:pt x="1684" y="496"/>
                    <a:pt x="1726" y="496"/>
                  </a:cubicBezTo>
                  <a:cubicBezTo>
                    <a:pt x="1774" y="496"/>
                    <a:pt x="1819" y="511"/>
                    <a:pt x="1819" y="511"/>
                  </a:cubicBezTo>
                  <a:lnTo>
                    <a:pt x="2034" y="315"/>
                  </a:lnTo>
                  <a:cubicBezTo>
                    <a:pt x="1961" y="277"/>
                    <a:pt x="1569" y="1"/>
                    <a:pt x="11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27"/>
            <p:cNvSpPr/>
            <p:nvPr/>
          </p:nvSpPr>
          <p:spPr>
            <a:xfrm>
              <a:off x="5390977" y="3398248"/>
              <a:ext cx="523336" cy="350179"/>
            </a:xfrm>
            <a:custGeom>
              <a:rect b="b" l="l" r="r" t="t"/>
              <a:pathLst>
                <a:path extrusionOk="0" h="2991" w="4470">
                  <a:moveTo>
                    <a:pt x="423" y="0"/>
                  </a:moveTo>
                  <a:cubicBezTo>
                    <a:pt x="168" y="0"/>
                    <a:pt x="1" y="285"/>
                    <a:pt x="56" y="473"/>
                  </a:cubicBezTo>
                  <a:cubicBezTo>
                    <a:pt x="335" y="1378"/>
                    <a:pt x="1641" y="2990"/>
                    <a:pt x="2052" y="2990"/>
                  </a:cubicBezTo>
                  <a:cubicBezTo>
                    <a:pt x="2395" y="2990"/>
                    <a:pt x="3710" y="1940"/>
                    <a:pt x="4158" y="1031"/>
                  </a:cubicBezTo>
                  <a:cubicBezTo>
                    <a:pt x="4470" y="394"/>
                    <a:pt x="4173" y="90"/>
                    <a:pt x="3827" y="90"/>
                  </a:cubicBezTo>
                  <a:cubicBezTo>
                    <a:pt x="3681" y="90"/>
                    <a:pt x="3526" y="144"/>
                    <a:pt x="3404" y="249"/>
                  </a:cubicBezTo>
                  <a:cubicBezTo>
                    <a:pt x="3281" y="359"/>
                    <a:pt x="2221" y="1547"/>
                    <a:pt x="2125" y="1597"/>
                  </a:cubicBezTo>
                  <a:cubicBezTo>
                    <a:pt x="2123" y="1598"/>
                    <a:pt x="2120" y="1599"/>
                    <a:pt x="2118" y="1599"/>
                  </a:cubicBezTo>
                  <a:cubicBezTo>
                    <a:pt x="1991" y="1599"/>
                    <a:pt x="1173" y="474"/>
                    <a:pt x="700" y="108"/>
                  </a:cubicBezTo>
                  <a:cubicBezTo>
                    <a:pt x="601" y="32"/>
                    <a:pt x="507" y="0"/>
                    <a:pt x="423"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27"/>
            <p:cNvSpPr/>
            <p:nvPr/>
          </p:nvSpPr>
          <p:spPr>
            <a:xfrm>
              <a:off x="5314056" y="3292058"/>
              <a:ext cx="158874" cy="161684"/>
            </a:xfrm>
            <a:custGeom>
              <a:rect b="b" l="l" r="r" t="t"/>
              <a:pathLst>
                <a:path extrusionOk="0" h="1381" w="1357">
                  <a:moveTo>
                    <a:pt x="279" y="1"/>
                  </a:moveTo>
                  <a:cubicBezTo>
                    <a:pt x="251" y="1"/>
                    <a:pt x="224" y="1"/>
                    <a:pt x="197" y="5"/>
                  </a:cubicBezTo>
                  <a:lnTo>
                    <a:pt x="165" y="5"/>
                  </a:lnTo>
                  <a:cubicBezTo>
                    <a:pt x="142" y="10"/>
                    <a:pt x="119" y="14"/>
                    <a:pt x="96" y="19"/>
                  </a:cubicBezTo>
                  <a:cubicBezTo>
                    <a:pt x="87" y="24"/>
                    <a:pt x="78" y="28"/>
                    <a:pt x="69" y="28"/>
                  </a:cubicBezTo>
                  <a:cubicBezTo>
                    <a:pt x="32" y="42"/>
                    <a:pt x="5" y="56"/>
                    <a:pt x="5" y="74"/>
                  </a:cubicBezTo>
                  <a:cubicBezTo>
                    <a:pt x="0" y="129"/>
                    <a:pt x="55" y="499"/>
                    <a:pt x="247" y="754"/>
                  </a:cubicBezTo>
                  <a:cubicBezTo>
                    <a:pt x="347" y="887"/>
                    <a:pt x="690" y="1362"/>
                    <a:pt x="713" y="1380"/>
                  </a:cubicBezTo>
                  <a:cubicBezTo>
                    <a:pt x="713" y="1381"/>
                    <a:pt x="714" y="1381"/>
                    <a:pt x="716" y="1381"/>
                  </a:cubicBezTo>
                  <a:cubicBezTo>
                    <a:pt x="769" y="1381"/>
                    <a:pt x="1357" y="1015"/>
                    <a:pt x="1357" y="1015"/>
                  </a:cubicBezTo>
                  <a:cubicBezTo>
                    <a:pt x="1330" y="965"/>
                    <a:pt x="1270" y="777"/>
                    <a:pt x="1065" y="613"/>
                  </a:cubicBezTo>
                  <a:cubicBezTo>
                    <a:pt x="864" y="453"/>
                    <a:pt x="727" y="494"/>
                    <a:pt x="590" y="384"/>
                  </a:cubicBezTo>
                  <a:cubicBezTo>
                    <a:pt x="516" y="325"/>
                    <a:pt x="462" y="115"/>
                    <a:pt x="352" y="24"/>
                  </a:cubicBezTo>
                  <a:cubicBezTo>
                    <a:pt x="343" y="14"/>
                    <a:pt x="329" y="10"/>
                    <a:pt x="311" y="5"/>
                  </a:cubicBezTo>
                  <a:cubicBezTo>
                    <a:pt x="297" y="5"/>
                    <a:pt x="288" y="5"/>
                    <a:pt x="279"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27"/>
            <p:cNvSpPr/>
            <p:nvPr/>
          </p:nvSpPr>
          <p:spPr>
            <a:xfrm>
              <a:off x="5322018" y="3294166"/>
              <a:ext cx="25172" cy="68842"/>
            </a:xfrm>
            <a:custGeom>
              <a:rect b="b" l="l" r="r" t="t"/>
              <a:pathLst>
                <a:path extrusionOk="0" h="588" w="215">
                  <a:moveTo>
                    <a:pt x="28" y="1"/>
                  </a:moveTo>
                  <a:cubicBezTo>
                    <a:pt x="19" y="6"/>
                    <a:pt x="10" y="10"/>
                    <a:pt x="1" y="10"/>
                  </a:cubicBezTo>
                  <a:cubicBezTo>
                    <a:pt x="33" y="216"/>
                    <a:pt x="78" y="417"/>
                    <a:pt x="202" y="586"/>
                  </a:cubicBezTo>
                  <a:cubicBezTo>
                    <a:pt x="203" y="587"/>
                    <a:pt x="205" y="588"/>
                    <a:pt x="206" y="588"/>
                  </a:cubicBezTo>
                  <a:cubicBezTo>
                    <a:pt x="210" y="588"/>
                    <a:pt x="214" y="584"/>
                    <a:pt x="211" y="581"/>
                  </a:cubicBezTo>
                  <a:cubicBezTo>
                    <a:pt x="115" y="398"/>
                    <a:pt x="69" y="202"/>
                    <a:pt x="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27"/>
            <p:cNvSpPr/>
            <p:nvPr/>
          </p:nvSpPr>
          <p:spPr>
            <a:xfrm>
              <a:off x="5333257" y="3292644"/>
              <a:ext cx="24703" cy="65563"/>
            </a:xfrm>
            <a:custGeom>
              <a:rect b="b" l="l" r="r" t="t"/>
              <a:pathLst>
                <a:path extrusionOk="0" h="560" w="211">
                  <a:moveTo>
                    <a:pt x="1" y="0"/>
                  </a:moveTo>
                  <a:cubicBezTo>
                    <a:pt x="33" y="201"/>
                    <a:pt x="83" y="393"/>
                    <a:pt x="202" y="558"/>
                  </a:cubicBezTo>
                  <a:cubicBezTo>
                    <a:pt x="203" y="559"/>
                    <a:pt x="204" y="559"/>
                    <a:pt x="206" y="559"/>
                  </a:cubicBezTo>
                  <a:cubicBezTo>
                    <a:pt x="209" y="559"/>
                    <a:pt x="211" y="556"/>
                    <a:pt x="211" y="553"/>
                  </a:cubicBezTo>
                  <a:cubicBezTo>
                    <a:pt x="115" y="379"/>
                    <a:pt x="74" y="192"/>
                    <a:pt x="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27"/>
            <p:cNvSpPr/>
            <p:nvPr/>
          </p:nvSpPr>
          <p:spPr>
            <a:xfrm>
              <a:off x="5346604" y="3292058"/>
              <a:ext cx="24820" cy="66266"/>
            </a:xfrm>
            <a:custGeom>
              <a:rect b="b" l="l" r="r" t="t"/>
              <a:pathLst>
                <a:path extrusionOk="0" h="566" w="212">
                  <a:moveTo>
                    <a:pt x="1" y="1"/>
                  </a:moveTo>
                  <a:lnTo>
                    <a:pt x="1" y="1"/>
                  </a:lnTo>
                  <a:cubicBezTo>
                    <a:pt x="33" y="202"/>
                    <a:pt x="79" y="398"/>
                    <a:pt x="202" y="563"/>
                  </a:cubicBezTo>
                  <a:cubicBezTo>
                    <a:pt x="204" y="565"/>
                    <a:pt x="206" y="566"/>
                    <a:pt x="208" y="566"/>
                  </a:cubicBezTo>
                  <a:cubicBezTo>
                    <a:pt x="210" y="566"/>
                    <a:pt x="211" y="565"/>
                    <a:pt x="211" y="563"/>
                  </a:cubicBezTo>
                  <a:cubicBezTo>
                    <a:pt x="115" y="384"/>
                    <a:pt x="69" y="197"/>
                    <a:pt x="33" y="5"/>
                  </a:cubicBezTo>
                  <a:cubicBezTo>
                    <a:pt x="19" y="5"/>
                    <a:pt x="10" y="5"/>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27"/>
            <p:cNvSpPr/>
            <p:nvPr/>
          </p:nvSpPr>
          <p:spPr>
            <a:xfrm>
              <a:off x="5385123" y="3308449"/>
              <a:ext cx="72939" cy="75749"/>
            </a:xfrm>
            <a:custGeom>
              <a:rect b="b" l="l" r="r" t="t"/>
              <a:pathLst>
                <a:path extrusionOk="0" h="647" w="623">
                  <a:moveTo>
                    <a:pt x="67" y="0"/>
                  </a:moveTo>
                  <a:cubicBezTo>
                    <a:pt x="63" y="0"/>
                    <a:pt x="59" y="1"/>
                    <a:pt x="56" y="2"/>
                  </a:cubicBezTo>
                  <a:cubicBezTo>
                    <a:pt x="1" y="16"/>
                    <a:pt x="78" y="126"/>
                    <a:pt x="97" y="171"/>
                  </a:cubicBezTo>
                  <a:cubicBezTo>
                    <a:pt x="120" y="226"/>
                    <a:pt x="138" y="290"/>
                    <a:pt x="92" y="304"/>
                  </a:cubicBezTo>
                  <a:cubicBezTo>
                    <a:pt x="10" y="336"/>
                    <a:pt x="622" y="646"/>
                    <a:pt x="622" y="646"/>
                  </a:cubicBezTo>
                  <a:cubicBezTo>
                    <a:pt x="586" y="601"/>
                    <a:pt x="394" y="340"/>
                    <a:pt x="266" y="171"/>
                  </a:cubicBezTo>
                  <a:cubicBezTo>
                    <a:pt x="223" y="112"/>
                    <a:pt x="125" y="0"/>
                    <a:pt x="67"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27"/>
            <p:cNvSpPr/>
            <p:nvPr/>
          </p:nvSpPr>
          <p:spPr>
            <a:xfrm>
              <a:off x="5541305" y="3406561"/>
              <a:ext cx="385302" cy="355799"/>
            </a:xfrm>
            <a:custGeom>
              <a:rect b="b" l="l" r="r" t="t"/>
              <a:pathLst>
                <a:path extrusionOk="0" h="3039" w="3291">
                  <a:moveTo>
                    <a:pt x="2558" y="0"/>
                  </a:moveTo>
                  <a:cubicBezTo>
                    <a:pt x="2341" y="0"/>
                    <a:pt x="2105" y="93"/>
                    <a:pt x="1956" y="270"/>
                  </a:cubicBezTo>
                  <a:cubicBezTo>
                    <a:pt x="1805" y="448"/>
                    <a:pt x="928" y="1384"/>
                    <a:pt x="841" y="1435"/>
                  </a:cubicBezTo>
                  <a:cubicBezTo>
                    <a:pt x="836" y="1438"/>
                    <a:pt x="830" y="1439"/>
                    <a:pt x="823" y="1439"/>
                  </a:cubicBezTo>
                  <a:cubicBezTo>
                    <a:pt x="725" y="1439"/>
                    <a:pt x="480" y="1115"/>
                    <a:pt x="480" y="1115"/>
                  </a:cubicBezTo>
                  <a:cubicBezTo>
                    <a:pt x="1" y="1613"/>
                    <a:pt x="101" y="2842"/>
                    <a:pt x="119" y="2842"/>
                  </a:cubicBezTo>
                  <a:cubicBezTo>
                    <a:pt x="140" y="2842"/>
                    <a:pt x="702" y="3038"/>
                    <a:pt x="877" y="3038"/>
                  </a:cubicBezTo>
                  <a:cubicBezTo>
                    <a:pt x="893" y="3038"/>
                    <a:pt x="905" y="3037"/>
                    <a:pt x="914" y="3034"/>
                  </a:cubicBezTo>
                  <a:cubicBezTo>
                    <a:pt x="1225" y="2919"/>
                    <a:pt x="2285" y="2079"/>
                    <a:pt x="2897" y="1010"/>
                  </a:cubicBezTo>
                  <a:cubicBezTo>
                    <a:pt x="3291" y="317"/>
                    <a:pt x="2957" y="0"/>
                    <a:pt x="2558"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27"/>
            <p:cNvSpPr/>
            <p:nvPr/>
          </p:nvSpPr>
          <p:spPr>
            <a:xfrm>
              <a:off x="5737645" y="3355983"/>
              <a:ext cx="435411" cy="512331"/>
            </a:xfrm>
            <a:custGeom>
              <a:rect b="b" l="l" r="r" t="t"/>
              <a:pathLst>
                <a:path extrusionOk="0" h="4376" w="3719">
                  <a:moveTo>
                    <a:pt x="1515" y="0"/>
                  </a:moveTo>
                  <a:cubicBezTo>
                    <a:pt x="1121" y="0"/>
                    <a:pt x="740" y="239"/>
                    <a:pt x="539" y="496"/>
                  </a:cubicBezTo>
                  <a:cubicBezTo>
                    <a:pt x="297" y="816"/>
                    <a:pt x="0" y="1844"/>
                    <a:pt x="9" y="2049"/>
                  </a:cubicBezTo>
                  <a:cubicBezTo>
                    <a:pt x="37" y="2607"/>
                    <a:pt x="653" y="2767"/>
                    <a:pt x="653" y="2767"/>
                  </a:cubicBezTo>
                  <a:lnTo>
                    <a:pt x="973" y="4283"/>
                  </a:lnTo>
                  <a:cubicBezTo>
                    <a:pt x="973" y="4283"/>
                    <a:pt x="1293" y="4376"/>
                    <a:pt x="1754" y="4376"/>
                  </a:cubicBezTo>
                  <a:cubicBezTo>
                    <a:pt x="2307" y="4376"/>
                    <a:pt x="3064" y="4243"/>
                    <a:pt x="3719" y="3657"/>
                  </a:cubicBezTo>
                  <a:cubicBezTo>
                    <a:pt x="3719" y="3657"/>
                    <a:pt x="3349" y="515"/>
                    <a:pt x="1782" y="39"/>
                  </a:cubicBezTo>
                  <a:cubicBezTo>
                    <a:pt x="1693" y="12"/>
                    <a:pt x="1604" y="0"/>
                    <a:pt x="1515"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27"/>
            <p:cNvSpPr/>
            <p:nvPr/>
          </p:nvSpPr>
          <p:spPr>
            <a:xfrm>
              <a:off x="5738114" y="3076166"/>
              <a:ext cx="265415" cy="395722"/>
            </a:xfrm>
            <a:custGeom>
              <a:rect b="b" l="l" r="r" t="t"/>
              <a:pathLst>
                <a:path extrusionOk="0" h="3380" w="2267">
                  <a:moveTo>
                    <a:pt x="1273" y="1"/>
                  </a:moveTo>
                  <a:cubicBezTo>
                    <a:pt x="826" y="1"/>
                    <a:pt x="253" y="277"/>
                    <a:pt x="133" y="502"/>
                  </a:cubicBezTo>
                  <a:cubicBezTo>
                    <a:pt x="1" y="748"/>
                    <a:pt x="316" y="1520"/>
                    <a:pt x="439" y="1836"/>
                  </a:cubicBezTo>
                  <a:cubicBezTo>
                    <a:pt x="508" y="2018"/>
                    <a:pt x="654" y="2525"/>
                    <a:pt x="727" y="2662"/>
                  </a:cubicBezTo>
                  <a:cubicBezTo>
                    <a:pt x="771" y="2736"/>
                    <a:pt x="615" y="3380"/>
                    <a:pt x="890" y="3380"/>
                  </a:cubicBezTo>
                  <a:cubicBezTo>
                    <a:pt x="903" y="3380"/>
                    <a:pt x="917" y="3378"/>
                    <a:pt x="933" y="3375"/>
                  </a:cubicBezTo>
                  <a:cubicBezTo>
                    <a:pt x="1294" y="3293"/>
                    <a:pt x="1559" y="2503"/>
                    <a:pt x="1554" y="2434"/>
                  </a:cubicBezTo>
                  <a:cubicBezTo>
                    <a:pt x="1549" y="2416"/>
                    <a:pt x="1549" y="2397"/>
                    <a:pt x="1545" y="2379"/>
                  </a:cubicBezTo>
                  <a:cubicBezTo>
                    <a:pt x="1540" y="2352"/>
                    <a:pt x="1536" y="2324"/>
                    <a:pt x="1531" y="2297"/>
                  </a:cubicBezTo>
                  <a:cubicBezTo>
                    <a:pt x="1508" y="2192"/>
                    <a:pt x="1481" y="2101"/>
                    <a:pt x="1481" y="2101"/>
                  </a:cubicBezTo>
                  <a:lnTo>
                    <a:pt x="1495" y="2101"/>
                  </a:lnTo>
                  <a:cubicBezTo>
                    <a:pt x="1604" y="2096"/>
                    <a:pt x="2212" y="2046"/>
                    <a:pt x="2244" y="1543"/>
                  </a:cubicBezTo>
                  <a:cubicBezTo>
                    <a:pt x="2267" y="1141"/>
                    <a:pt x="1961" y="250"/>
                    <a:pt x="1586" y="63"/>
                  </a:cubicBezTo>
                  <a:cubicBezTo>
                    <a:pt x="1497" y="20"/>
                    <a:pt x="1389" y="1"/>
                    <a:pt x="1273"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27"/>
            <p:cNvSpPr/>
            <p:nvPr/>
          </p:nvSpPr>
          <p:spPr>
            <a:xfrm>
              <a:off x="5907292" y="3245812"/>
              <a:ext cx="32548" cy="12293"/>
            </a:xfrm>
            <a:custGeom>
              <a:rect b="b" l="l" r="r" t="t"/>
              <a:pathLst>
                <a:path extrusionOk="0" h="105" w="278">
                  <a:moveTo>
                    <a:pt x="12" y="1"/>
                  </a:moveTo>
                  <a:cubicBezTo>
                    <a:pt x="6" y="1"/>
                    <a:pt x="1" y="8"/>
                    <a:pt x="4" y="17"/>
                  </a:cubicBezTo>
                  <a:cubicBezTo>
                    <a:pt x="34" y="75"/>
                    <a:pt x="90" y="105"/>
                    <a:pt x="146" y="105"/>
                  </a:cubicBezTo>
                  <a:cubicBezTo>
                    <a:pt x="192" y="105"/>
                    <a:pt x="239" y="85"/>
                    <a:pt x="273" y="44"/>
                  </a:cubicBezTo>
                  <a:cubicBezTo>
                    <a:pt x="277" y="40"/>
                    <a:pt x="272" y="34"/>
                    <a:pt x="267" y="34"/>
                  </a:cubicBezTo>
                  <a:cubicBezTo>
                    <a:pt x="266" y="34"/>
                    <a:pt x="265" y="34"/>
                    <a:pt x="264" y="35"/>
                  </a:cubicBezTo>
                  <a:cubicBezTo>
                    <a:pt x="231" y="64"/>
                    <a:pt x="193" y="77"/>
                    <a:pt x="155" y="77"/>
                  </a:cubicBezTo>
                  <a:cubicBezTo>
                    <a:pt x="104" y="77"/>
                    <a:pt x="54" y="52"/>
                    <a:pt x="22" y="7"/>
                  </a:cubicBezTo>
                  <a:cubicBezTo>
                    <a:pt x="19" y="3"/>
                    <a:pt x="15" y="1"/>
                    <a:pt x="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27"/>
            <p:cNvSpPr/>
            <p:nvPr/>
          </p:nvSpPr>
          <p:spPr>
            <a:xfrm>
              <a:off x="5957987" y="3180600"/>
              <a:ext cx="14049" cy="16040"/>
            </a:xfrm>
            <a:custGeom>
              <a:rect b="b" l="l" r="r" t="t"/>
              <a:pathLst>
                <a:path extrusionOk="0" h="137" w="120">
                  <a:moveTo>
                    <a:pt x="57" y="1"/>
                  </a:moveTo>
                  <a:cubicBezTo>
                    <a:pt x="53" y="1"/>
                    <a:pt x="50" y="1"/>
                    <a:pt x="46" y="3"/>
                  </a:cubicBezTo>
                  <a:cubicBezTo>
                    <a:pt x="19" y="7"/>
                    <a:pt x="0" y="44"/>
                    <a:pt x="9" y="80"/>
                  </a:cubicBezTo>
                  <a:cubicBezTo>
                    <a:pt x="17" y="112"/>
                    <a:pt x="39" y="137"/>
                    <a:pt x="63" y="137"/>
                  </a:cubicBezTo>
                  <a:cubicBezTo>
                    <a:pt x="66" y="137"/>
                    <a:pt x="70" y="136"/>
                    <a:pt x="73" y="135"/>
                  </a:cubicBezTo>
                  <a:cubicBezTo>
                    <a:pt x="105" y="130"/>
                    <a:pt x="119" y="94"/>
                    <a:pt x="115" y="57"/>
                  </a:cubicBezTo>
                  <a:cubicBezTo>
                    <a:pt x="107" y="26"/>
                    <a:pt x="81" y="1"/>
                    <a:pt x="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27"/>
            <p:cNvSpPr/>
            <p:nvPr/>
          </p:nvSpPr>
          <p:spPr>
            <a:xfrm>
              <a:off x="5884696" y="3205420"/>
              <a:ext cx="14049" cy="16274"/>
            </a:xfrm>
            <a:custGeom>
              <a:rect b="b" l="l" r="r" t="t"/>
              <a:pathLst>
                <a:path extrusionOk="0" h="139" w="120">
                  <a:moveTo>
                    <a:pt x="53" y="0"/>
                  </a:moveTo>
                  <a:cubicBezTo>
                    <a:pt x="51" y="0"/>
                    <a:pt x="49" y="0"/>
                    <a:pt x="46" y="1"/>
                  </a:cubicBezTo>
                  <a:cubicBezTo>
                    <a:pt x="14" y="5"/>
                    <a:pt x="0" y="42"/>
                    <a:pt x="5" y="78"/>
                  </a:cubicBezTo>
                  <a:cubicBezTo>
                    <a:pt x="13" y="116"/>
                    <a:pt x="41" y="138"/>
                    <a:pt x="67" y="138"/>
                  </a:cubicBezTo>
                  <a:cubicBezTo>
                    <a:pt x="69" y="138"/>
                    <a:pt x="71" y="138"/>
                    <a:pt x="74" y="138"/>
                  </a:cubicBezTo>
                  <a:cubicBezTo>
                    <a:pt x="106" y="129"/>
                    <a:pt x="119" y="92"/>
                    <a:pt x="110" y="55"/>
                  </a:cubicBezTo>
                  <a:cubicBezTo>
                    <a:pt x="106" y="22"/>
                    <a:pt x="79" y="0"/>
                    <a:pt x="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27"/>
            <p:cNvSpPr/>
            <p:nvPr/>
          </p:nvSpPr>
          <p:spPr>
            <a:xfrm>
              <a:off x="5937615" y="3139623"/>
              <a:ext cx="33250" cy="16508"/>
            </a:xfrm>
            <a:custGeom>
              <a:rect b="b" l="l" r="r" t="t"/>
              <a:pathLst>
                <a:path extrusionOk="0" h="141" w="284">
                  <a:moveTo>
                    <a:pt x="181" y="1"/>
                  </a:moveTo>
                  <a:cubicBezTo>
                    <a:pt x="166" y="1"/>
                    <a:pt x="150" y="2"/>
                    <a:pt x="133" y="5"/>
                  </a:cubicBezTo>
                  <a:cubicBezTo>
                    <a:pt x="56" y="19"/>
                    <a:pt x="1" y="56"/>
                    <a:pt x="10" y="92"/>
                  </a:cubicBezTo>
                  <a:cubicBezTo>
                    <a:pt x="14" y="122"/>
                    <a:pt x="58" y="140"/>
                    <a:pt x="115" y="140"/>
                  </a:cubicBezTo>
                  <a:cubicBezTo>
                    <a:pt x="127" y="140"/>
                    <a:pt x="139" y="139"/>
                    <a:pt x="151" y="138"/>
                  </a:cubicBezTo>
                  <a:cubicBezTo>
                    <a:pt x="229" y="124"/>
                    <a:pt x="284" y="83"/>
                    <a:pt x="279" y="46"/>
                  </a:cubicBezTo>
                  <a:cubicBezTo>
                    <a:pt x="272" y="18"/>
                    <a:pt x="232" y="1"/>
                    <a:pt x="1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27"/>
            <p:cNvSpPr/>
            <p:nvPr/>
          </p:nvSpPr>
          <p:spPr>
            <a:xfrm>
              <a:off x="5860577" y="3165028"/>
              <a:ext cx="32313" cy="21074"/>
            </a:xfrm>
            <a:custGeom>
              <a:rect b="b" l="l" r="r" t="t"/>
              <a:pathLst>
                <a:path extrusionOk="0" h="180" w="276">
                  <a:moveTo>
                    <a:pt x="208" y="0"/>
                  </a:moveTo>
                  <a:cubicBezTo>
                    <a:pt x="179" y="0"/>
                    <a:pt x="142" y="12"/>
                    <a:pt x="106" y="35"/>
                  </a:cubicBezTo>
                  <a:cubicBezTo>
                    <a:pt x="37" y="72"/>
                    <a:pt x="1" y="126"/>
                    <a:pt x="19" y="158"/>
                  </a:cubicBezTo>
                  <a:cubicBezTo>
                    <a:pt x="27" y="173"/>
                    <a:pt x="46" y="180"/>
                    <a:pt x="69" y="180"/>
                  </a:cubicBezTo>
                  <a:cubicBezTo>
                    <a:pt x="98" y="180"/>
                    <a:pt x="135" y="169"/>
                    <a:pt x="170" y="149"/>
                  </a:cubicBezTo>
                  <a:cubicBezTo>
                    <a:pt x="238" y="108"/>
                    <a:pt x="275" y="53"/>
                    <a:pt x="257" y="21"/>
                  </a:cubicBezTo>
                  <a:cubicBezTo>
                    <a:pt x="249" y="7"/>
                    <a:pt x="231" y="0"/>
                    <a:pt x="2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27"/>
            <p:cNvSpPr/>
            <p:nvPr/>
          </p:nvSpPr>
          <p:spPr>
            <a:xfrm>
              <a:off x="5927663" y="3161633"/>
              <a:ext cx="34187" cy="66032"/>
            </a:xfrm>
            <a:custGeom>
              <a:rect b="b" l="l" r="r" t="t"/>
              <a:pathLst>
                <a:path extrusionOk="0" h="564" w="292">
                  <a:moveTo>
                    <a:pt x="12" y="1"/>
                  </a:moveTo>
                  <a:cubicBezTo>
                    <a:pt x="6" y="1"/>
                    <a:pt x="0" y="7"/>
                    <a:pt x="4" y="14"/>
                  </a:cubicBezTo>
                  <a:cubicBezTo>
                    <a:pt x="40" y="105"/>
                    <a:pt x="214" y="475"/>
                    <a:pt x="195" y="512"/>
                  </a:cubicBezTo>
                  <a:cubicBezTo>
                    <a:pt x="189" y="525"/>
                    <a:pt x="170" y="530"/>
                    <a:pt x="151" y="530"/>
                  </a:cubicBezTo>
                  <a:cubicBezTo>
                    <a:pt x="131" y="530"/>
                    <a:pt x="111" y="525"/>
                    <a:pt x="99" y="521"/>
                  </a:cubicBezTo>
                  <a:cubicBezTo>
                    <a:pt x="86" y="521"/>
                    <a:pt x="77" y="539"/>
                    <a:pt x="95" y="548"/>
                  </a:cubicBezTo>
                  <a:cubicBezTo>
                    <a:pt x="114" y="556"/>
                    <a:pt x="141" y="563"/>
                    <a:pt x="168" y="563"/>
                  </a:cubicBezTo>
                  <a:cubicBezTo>
                    <a:pt x="186" y="563"/>
                    <a:pt x="204" y="560"/>
                    <a:pt x="218" y="553"/>
                  </a:cubicBezTo>
                  <a:cubicBezTo>
                    <a:pt x="291" y="521"/>
                    <a:pt x="104" y="142"/>
                    <a:pt x="17" y="5"/>
                  </a:cubicBezTo>
                  <a:cubicBezTo>
                    <a:pt x="16" y="2"/>
                    <a:pt x="14" y="1"/>
                    <a:pt x="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27"/>
            <p:cNvSpPr/>
            <p:nvPr/>
          </p:nvSpPr>
          <p:spPr>
            <a:xfrm>
              <a:off x="5738348" y="3063873"/>
              <a:ext cx="233101" cy="187324"/>
            </a:xfrm>
            <a:custGeom>
              <a:rect b="b" l="l" r="r" t="t"/>
              <a:pathLst>
                <a:path extrusionOk="0" h="1600" w="1991">
                  <a:moveTo>
                    <a:pt x="1434" y="1"/>
                  </a:moveTo>
                  <a:cubicBezTo>
                    <a:pt x="1127" y="1"/>
                    <a:pt x="721" y="196"/>
                    <a:pt x="721" y="196"/>
                  </a:cubicBezTo>
                  <a:cubicBezTo>
                    <a:pt x="721" y="196"/>
                    <a:pt x="140" y="346"/>
                    <a:pt x="72" y="675"/>
                  </a:cubicBezTo>
                  <a:cubicBezTo>
                    <a:pt x="1" y="995"/>
                    <a:pt x="184" y="1599"/>
                    <a:pt x="421" y="1599"/>
                  </a:cubicBezTo>
                  <a:cubicBezTo>
                    <a:pt x="428" y="1599"/>
                    <a:pt x="435" y="1599"/>
                    <a:pt x="442" y="1598"/>
                  </a:cubicBezTo>
                  <a:cubicBezTo>
                    <a:pt x="593" y="1571"/>
                    <a:pt x="588" y="1137"/>
                    <a:pt x="588" y="1137"/>
                  </a:cubicBezTo>
                  <a:cubicBezTo>
                    <a:pt x="588" y="1137"/>
                    <a:pt x="830" y="1050"/>
                    <a:pt x="798" y="671"/>
                  </a:cubicBezTo>
                  <a:lnTo>
                    <a:pt x="798" y="671"/>
                  </a:lnTo>
                  <a:cubicBezTo>
                    <a:pt x="798" y="671"/>
                    <a:pt x="883" y="872"/>
                    <a:pt x="995" y="872"/>
                  </a:cubicBezTo>
                  <a:cubicBezTo>
                    <a:pt x="997" y="872"/>
                    <a:pt x="998" y="872"/>
                    <a:pt x="999" y="872"/>
                  </a:cubicBezTo>
                  <a:cubicBezTo>
                    <a:pt x="1155" y="862"/>
                    <a:pt x="1136" y="543"/>
                    <a:pt x="1136" y="543"/>
                  </a:cubicBezTo>
                  <a:lnTo>
                    <a:pt x="1136" y="543"/>
                  </a:lnTo>
                  <a:cubicBezTo>
                    <a:pt x="1136" y="543"/>
                    <a:pt x="1282" y="739"/>
                    <a:pt x="1427" y="739"/>
                  </a:cubicBezTo>
                  <a:cubicBezTo>
                    <a:pt x="1444" y="739"/>
                    <a:pt x="1462" y="736"/>
                    <a:pt x="1479" y="730"/>
                  </a:cubicBezTo>
                  <a:cubicBezTo>
                    <a:pt x="1639" y="666"/>
                    <a:pt x="1589" y="383"/>
                    <a:pt x="1589" y="383"/>
                  </a:cubicBezTo>
                  <a:lnTo>
                    <a:pt x="1589" y="383"/>
                  </a:lnTo>
                  <a:cubicBezTo>
                    <a:pt x="1589" y="383"/>
                    <a:pt x="1736" y="542"/>
                    <a:pt x="1848" y="542"/>
                  </a:cubicBezTo>
                  <a:cubicBezTo>
                    <a:pt x="1858" y="542"/>
                    <a:pt x="1867" y="541"/>
                    <a:pt x="1876" y="538"/>
                  </a:cubicBezTo>
                  <a:cubicBezTo>
                    <a:pt x="1991" y="502"/>
                    <a:pt x="1858" y="86"/>
                    <a:pt x="1552" y="13"/>
                  </a:cubicBezTo>
                  <a:cubicBezTo>
                    <a:pt x="1515" y="5"/>
                    <a:pt x="1475" y="1"/>
                    <a:pt x="14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7"/>
            <p:cNvSpPr/>
            <p:nvPr/>
          </p:nvSpPr>
          <p:spPr>
            <a:xfrm>
              <a:off x="5740338" y="3230826"/>
              <a:ext cx="70129" cy="64158"/>
            </a:xfrm>
            <a:custGeom>
              <a:rect b="b" l="l" r="r" t="t"/>
              <a:pathLst>
                <a:path extrusionOk="0" h="548" w="599">
                  <a:moveTo>
                    <a:pt x="361" y="0"/>
                  </a:moveTo>
                  <a:cubicBezTo>
                    <a:pt x="315" y="0"/>
                    <a:pt x="262" y="10"/>
                    <a:pt x="206" y="39"/>
                  </a:cubicBezTo>
                  <a:cubicBezTo>
                    <a:pt x="0" y="145"/>
                    <a:pt x="27" y="515"/>
                    <a:pt x="334" y="547"/>
                  </a:cubicBezTo>
                  <a:cubicBezTo>
                    <a:pt x="342" y="547"/>
                    <a:pt x="350" y="548"/>
                    <a:pt x="358" y="548"/>
                  </a:cubicBezTo>
                  <a:cubicBezTo>
                    <a:pt x="482" y="548"/>
                    <a:pt x="599" y="455"/>
                    <a:pt x="599" y="455"/>
                  </a:cubicBezTo>
                  <a:lnTo>
                    <a:pt x="525" y="44"/>
                  </a:lnTo>
                  <a:cubicBezTo>
                    <a:pt x="525" y="44"/>
                    <a:pt x="458" y="0"/>
                    <a:pt x="361" y="0"/>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27"/>
            <p:cNvSpPr/>
            <p:nvPr/>
          </p:nvSpPr>
          <p:spPr>
            <a:xfrm>
              <a:off x="5764925" y="3247569"/>
              <a:ext cx="33250" cy="33952"/>
            </a:xfrm>
            <a:custGeom>
              <a:rect b="b" l="l" r="r" t="t"/>
              <a:pathLst>
                <a:path extrusionOk="0" h="290" w="284">
                  <a:moveTo>
                    <a:pt x="47" y="1"/>
                  </a:moveTo>
                  <a:cubicBezTo>
                    <a:pt x="33" y="1"/>
                    <a:pt x="19" y="2"/>
                    <a:pt x="5" y="6"/>
                  </a:cubicBezTo>
                  <a:cubicBezTo>
                    <a:pt x="0" y="6"/>
                    <a:pt x="0" y="15"/>
                    <a:pt x="9" y="15"/>
                  </a:cubicBezTo>
                  <a:cubicBezTo>
                    <a:pt x="114" y="15"/>
                    <a:pt x="183" y="125"/>
                    <a:pt x="215" y="198"/>
                  </a:cubicBezTo>
                  <a:cubicBezTo>
                    <a:pt x="199" y="195"/>
                    <a:pt x="183" y="193"/>
                    <a:pt x="166" y="193"/>
                  </a:cubicBezTo>
                  <a:cubicBezTo>
                    <a:pt x="105" y="193"/>
                    <a:pt x="42" y="216"/>
                    <a:pt x="28" y="285"/>
                  </a:cubicBezTo>
                  <a:cubicBezTo>
                    <a:pt x="23" y="289"/>
                    <a:pt x="28" y="289"/>
                    <a:pt x="32" y="289"/>
                  </a:cubicBezTo>
                  <a:cubicBezTo>
                    <a:pt x="59" y="255"/>
                    <a:pt x="103" y="239"/>
                    <a:pt x="146" y="239"/>
                  </a:cubicBezTo>
                  <a:cubicBezTo>
                    <a:pt x="184" y="239"/>
                    <a:pt x="221" y="252"/>
                    <a:pt x="242" y="276"/>
                  </a:cubicBezTo>
                  <a:cubicBezTo>
                    <a:pt x="250" y="282"/>
                    <a:pt x="257" y="285"/>
                    <a:pt x="262" y="285"/>
                  </a:cubicBezTo>
                  <a:cubicBezTo>
                    <a:pt x="279" y="285"/>
                    <a:pt x="284" y="254"/>
                    <a:pt x="270" y="203"/>
                  </a:cubicBezTo>
                  <a:cubicBezTo>
                    <a:pt x="245" y="105"/>
                    <a:pt x="156" y="1"/>
                    <a:pt x="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27"/>
            <p:cNvSpPr/>
            <p:nvPr/>
          </p:nvSpPr>
          <p:spPr>
            <a:xfrm>
              <a:off x="5815737" y="3400356"/>
              <a:ext cx="351467" cy="443021"/>
            </a:xfrm>
            <a:custGeom>
              <a:rect b="b" l="l" r="r" t="t"/>
              <a:pathLst>
                <a:path extrusionOk="0" h="3784" w="3002">
                  <a:moveTo>
                    <a:pt x="1459" y="1"/>
                  </a:moveTo>
                  <a:cubicBezTo>
                    <a:pt x="1147" y="1"/>
                    <a:pt x="879" y="331"/>
                    <a:pt x="950" y="707"/>
                  </a:cubicBezTo>
                  <a:cubicBezTo>
                    <a:pt x="1115" y="1547"/>
                    <a:pt x="1827" y="2191"/>
                    <a:pt x="1795" y="2356"/>
                  </a:cubicBezTo>
                  <a:cubicBezTo>
                    <a:pt x="1773" y="2465"/>
                    <a:pt x="297" y="2922"/>
                    <a:pt x="146" y="3109"/>
                  </a:cubicBezTo>
                  <a:cubicBezTo>
                    <a:pt x="0" y="3297"/>
                    <a:pt x="87" y="3699"/>
                    <a:pt x="361" y="3776"/>
                  </a:cubicBezTo>
                  <a:cubicBezTo>
                    <a:pt x="377" y="3781"/>
                    <a:pt x="399" y="3783"/>
                    <a:pt x="427" y="3783"/>
                  </a:cubicBezTo>
                  <a:cubicBezTo>
                    <a:pt x="884" y="3783"/>
                    <a:pt x="2834" y="3172"/>
                    <a:pt x="2928" y="2780"/>
                  </a:cubicBezTo>
                  <a:cubicBezTo>
                    <a:pt x="3002" y="2470"/>
                    <a:pt x="2449" y="1122"/>
                    <a:pt x="1951" y="327"/>
                  </a:cubicBezTo>
                  <a:cubicBezTo>
                    <a:pt x="1804" y="95"/>
                    <a:pt x="1625" y="1"/>
                    <a:pt x="1459"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27"/>
            <p:cNvSpPr/>
            <p:nvPr/>
          </p:nvSpPr>
          <p:spPr>
            <a:xfrm>
              <a:off x="5912911" y="3394853"/>
              <a:ext cx="271386" cy="430611"/>
            </a:xfrm>
            <a:custGeom>
              <a:rect b="b" l="l" r="r" t="t"/>
              <a:pathLst>
                <a:path extrusionOk="0" h="3678" w="2318">
                  <a:moveTo>
                    <a:pt x="630" y="0"/>
                  </a:moveTo>
                  <a:cubicBezTo>
                    <a:pt x="312" y="0"/>
                    <a:pt x="0" y="286"/>
                    <a:pt x="66" y="735"/>
                  </a:cubicBezTo>
                  <a:cubicBezTo>
                    <a:pt x="161" y="1398"/>
                    <a:pt x="920" y="2339"/>
                    <a:pt x="897" y="2384"/>
                  </a:cubicBezTo>
                  <a:cubicBezTo>
                    <a:pt x="879" y="2435"/>
                    <a:pt x="445" y="2544"/>
                    <a:pt x="426" y="2595"/>
                  </a:cubicBezTo>
                  <a:cubicBezTo>
                    <a:pt x="314" y="2887"/>
                    <a:pt x="873" y="3678"/>
                    <a:pt x="961" y="3678"/>
                  </a:cubicBezTo>
                  <a:cubicBezTo>
                    <a:pt x="963" y="3678"/>
                    <a:pt x="964" y="3678"/>
                    <a:pt x="965" y="3677"/>
                  </a:cubicBezTo>
                  <a:cubicBezTo>
                    <a:pt x="1043" y="3654"/>
                    <a:pt x="1966" y="3257"/>
                    <a:pt x="2117" y="2869"/>
                  </a:cubicBezTo>
                  <a:cubicBezTo>
                    <a:pt x="2318" y="2362"/>
                    <a:pt x="1340" y="562"/>
                    <a:pt x="1048" y="205"/>
                  </a:cubicBezTo>
                  <a:cubicBezTo>
                    <a:pt x="933" y="64"/>
                    <a:pt x="781" y="0"/>
                    <a:pt x="630"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7"/>
            <p:cNvSpPr/>
            <p:nvPr/>
          </p:nvSpPr>
          <p:spPr>
            <a:xfrm>
              <a:off x="5701234" y="3762713"/>
              <a:ext cx="194232" cy="101272"/>
            </a:xfrm>
            <a:custGeom>
              <a:rect b="b" l="l" r="r" t="t"/>
              <a:pathLst>
                <a:path extrusionOk="0" h="865" w="1659">
                  <a:moveTo>
                    <a:pt x="1138" y="1"/>
                  </a:moveTo>
                  <a:cubicBezTo>
                    <a:pt x="1138" y="1"/>
                    <a:pt x="1138" y="1"/>
                    <a:pt x="1138" y="1"/>
                  </a:cubicBezTo>
                  <a:cubicBezTo>
                    <a:pt x="1106" y="1"/>
                    <a:pt x="759" y="151"/>
                    <a:pt x="599" y="206"/>
                  </a:cubicBezTo>
                  <a:cubicBezTo>
                    <a:pt x="293" y="307"/>
                    <a:pt x="42" y="576"/>
                    <a:pt x="10" y="627"/>
                  </a:cubicBezTo>
                  <a:cubicBezTo>
                    <a:pt x="1" y="640"/>
                    <a:pt x="14" y="663"/>
                    <a:pt x="33" y="690"/>
                  </a:cubicBezTo>
                  <a:cubicBezTo>
                    <a:pt x="37" y="700"/>
                    <a:pt x="42" y="704"/>
                    <a:pt x="46" y="713"/>
                  </a:cubicBezTo>
                  <a:cubicBezTo>
                    <a:pt x="60" y="727"/>
                    <a:pt x="78" y="745"/>
                    <a:pt x="97" y="764"/>
                  </a:cubicBezTo>
                  <a:cubicBezTo>
                    <a:pt x="101" y="768"/>
                    <a:pt x="106" y="773"/>
                    <a:pt x="110" y="777"/>
                  </a:cubicBezTo>
                  <a:cubicBezTo>
                    <a:pt x="129" y="796"/>
                    <a:pt x="147" y="809"/>
                    <a:pt x="170" y="823"/>
                  </a:cubicBezTo>
                  <a:cubicBezTo>
                    <a:pt x="174" y="828"/>
                    <a:pt x="183" y="832"/>
                    <a:pt x="188" y="837"/>
                  </a:cubicBezTo>
                  <a:cubicBezTo>
                    <a:pt x="220" y="855"/>
                    <a:pt x="247" y="864"/>
                    <a:pt x="266" y="864"/>
                  </a:cubicBezTo>
                  <a:cubicBezTo>
                    <a:pt x="412" y="850"/>
                    <a:pt x="576" y="713"/>
                    <a:pt x="668" y="704"/>
                  </a:cubicBezTo>
                  <a:cubicBezTo>
                    <a:pt x="677" y="703"/>
                    <a:pt x="687" y="703"/>
                    <a:pt x="696" y="703"/>
                  </a:cubicBezTo>
                  <a:cubicBezTo>
                    <a:pt x="840" y="703"/>
                    <a:pt x="932" y="788"/>
                    <a:pt x="1134" y="788"/>
                  </a:cubicBezTo>
                  <a:cubicBezTo>
                    <a:pt x="1151" y="788"/>
                    <a:pt x="1169" y="788"/>
                    <a:pt x="1188" y="786"/>
                  </a:cubicBezTo>
                  <a:cubicBezTo>
                    <a:pt x="1449" y="768"/>
                    <a:pt x="1609" y="654"/>
                    <a:pt x="1659" y="622"/>
                  </a:cubicBezTo>
                  <a:cubicBezTo>
                    <a:pt x="1659" y="622"/>
                    <a:pt x="1174" y="1"/>
                    <a:pt x="1138"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27"/>
            <p:cNvSpPr/>
            <p:nvPr/>
          </p:nvSpPr>
          <p:spPr>
            <a:xfrm>
              <a:off x="5704981" y="3809310"/>
              <a:ext cx="47768" cy="36996"/>
            </a:xfrm>
            <a:custGeom>
              <a:rect b="b" l="l" r="r" t="t"/>
              <a:pathLst>
                <a:path extrusionOk="0" h="316" w="408">
                  <a:moveTo>
                    <a:pt x="403" y="0"/>
                  </a:moveTo>
                  <a:cubicBezTo>
                    <a:pt x="252" y="78"/>
                    <a:pt x="128" y="183"/>
                    <a:pt x="1" y="292"/>
                  </a:cubicBezTo>
                  <a:cubicBezTo>
                    <a:pt x="5" y="302"/>
                    <a:pt x="10" y="306"/>
                    <a:pt x="14" y="315"/>
                  </a:cubicBezTo>
                  <a:cubicBezTo>
                    <a:pt x="138" y="206"/>
                    <a:pt x="266" y="96"/>
                    <a:pt x="407" y="5"/>
                  </a:cubicBezTo>
                  <a:cubicBezTo>
                    <a:pt x="407" y="5"/>
                    <a:pt x="407" y="0"/>
                    <a:pt x="403"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27"/>
            <p:cNvSpPr/>
            <p:nvPr/>
          </p:nvSpPr>
          <p:spPr>
            <a:xfrm>
              <a:off x="5712474" y="3817271"/>
              <a:ext cx="47768" cy="36528"/>
            </a:xfrm>
            <a:custGeom>
              <a:rect b="b" l="l" r="r" t="t"/>
              <a:pathLst>
                <a:path extrusionOk="0" h="312" w="408">
                  <a:moveTo>
                    <a:pt x="403" y="1"/>
                  </a:moveTo>
                  <a:cubicBezTo>
                    <a:pt x="247" y="78"/>
                    <a:pt x="124" y="188"/>
                    <a:pt x="1" y="298"/>
                  </a:cubicBezTo>
                  <a:cubicBezTo>
                    <a:pt x="5" y="302"/>
                    <a:pt x="10" y="307"/>
                    <a:pt x="14" y="311"/>
                  </a:cubicBezTo>
                  <a:cubicBezTo>
                    <a:pt x="138" y="202"/>
                    <a:pt x="265" y="97"/>
                    <a:pt x="403" y="10"/>
                  </a:cubicBezTo>
                  <a:cubicBezTo>
                    <a:pt x="407" y="5"/>
                    <a:pt x="403" y="1"/>
                    <a:pt x="403"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7"/>
            <p:cNvSpPr/>
            <p:nvPr/>
          </p:nvSpPr>
          <p:spPr>
            <a:xfrm>
              <a:off x="5721020" y="3825584"/>
              <a:ext cx="46480" cy="35123"/>
            </a:xfrm>
            <a:custGeom>
              <a:rect b="b" l="l" r="r" t="t"/>
              <a:pathLst>
                <a:path extrusionOk="0" h="300" w="397">
                  <a:moveTo>
                    <a:pt x="393" y="1"/>
                  </a:moveTo>
                  <a:cubicBezTo>
                    <a:pt x="392" y="1"/>
                    <a:pt x="390" y="1"/>
                    <a:pt x="389" y="3"/>
                  </a:cubicBezTo>
                  <a:cubicBezTo>
                    <a:pt x="243" y="76"/>
                    <a:pt x="119" y="176"/>
                    <a:pt x="1" y="286"/>
                  </a:cubicBezTo>
                  <a:cubicBezTo>
                    <a:pt x="5" y="291"/>
                    <a:pt x="14" y="295"/>
                    <a:pt x="19" y="300"/>
                  </a:cubicBezTo>
                  <a:cubicBezTo>
                    <a:pt x="138" y="195"/>
                    <a:pt x="261" y="94"/>
                    <a:pt x="393" y="7"/>
                  </a:cubicBezTo>
                  <a:cubicBezTo>
                    <a:pt x="397" y="4"/>
                    <a:pt x="395" y="1"/>
                    <a:pt x="393"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7"/>
            <p:cNvSpPr/>
            <p:nvPr/>
          </p:nvSpPr>
          <p:spPr>
            <a:xfrm>
              <a:off x="5731674" y="3764352"/>
              <a:ext cx="87340" cy="33835"/>
            </a:xfrm>
            <a:custGeom>
              <a:rect b="b" l="l" r="r" t="t"/>
              <a:pathLst>
                <a:path extrusionOk="0" h="289" w="746">
                  <a:moveTo>
                    <a:pt x="146" y="1"/>
                  </a:moveTo>
                  <a:cubicBezTo>
                    <a:pt x="97" y="1"/>
                    <a:pt x="58" y="13"/>
                    <a:pt x="42" y="51"/>
                  </a:cubicBezTo>
                  <a:cubicBezTo>
                    <a:pt x="1" y="142"/>
                    <a:pt x="312" y="201"/>
                    <a:pt x="261" y="224"/>
                  </a:cubicBezTo>
                  <a:cubicBezTo>
                    <a:pt x="239" y="233"/>
                    <a:pt x="572" y="288"/>
                    <a:pt x="572" y="288"/>
                  </a:cubicBezTo>
                  <a:lnTo>
                    <a:pt x="746" y="42"/>
                  </a:lnTo>
                  <a:cubicBezTo>
                    <a:pt x="746" y="42"/>
                    <a:pt x="362" y="32"/>
                    <a:pt x="261" y="14"/>
                  </a:cubicBezTo>
                  <a:cubicBezTo>
                    <a:pt x="220" y="7"/>
                    <a:pt x="180" y="1"/>
                    <a:pt x="146" y="1"/>
                  </a:cubicBez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7"/>
            <p:cNvSpPr/>
            <p:nvPr/>
          </p:nvSpPr>
          <p:spPr>
            <a:xfrm>
              <a:off x="5709781" y="3467207"/>
              <a:ext cx="64276" cy="191070"/>
            </a:xfrm>
            <a:custGeom>
              <a:rect b="b" l="l" r="r" t="t"/>
              <a:pathLst>
                <a:path extrusionOk="0" h="1632" w="549">
                  <a:moveTo>
                    <a:pt x="542" y="1"/>
                  </a:moveTo>
                  <a:cubicBezTo>
                    <a:pt x="539" y="1"/>
                    <a:pt x="535" y="3"/>
                    <a:pt x="535" y="8"/>
                  </a:cubicBezTo>
                  <a:cubicBezTo>
                    <a:pt x="343" y="469"/>
                    <a:pt x="1" y="1236"/>
                    <a:pt x="494" y="1629"/>
                  </a:cubicBezTo>
                  <a:cubicBezTo>
                    <a:pt x="495" y="1631"/>
                    <a:pt x="497" y="1631"/>
                    <a:pt x="498" y="1631"/>
                  </a:cubicBezTo>
                  <a:cubicBezTo>
                    <a:pt x="501" y="1631"/>
                    <a:pt x="502" y="1628"/>
                    <a:pt x="499" y="1625"/>
                  </a:cubicBezTo>
                  <a:cubicBezTo>
                    <a:pt x="92" y="1191"/>
                    <a:pt x="412" y="496"/>
                    <a:pt x="549" y="8"/>
                  </a:cubicBezTo>
                  <a:cubicBezTo>
                    <a:pt x="549" y="3"/>
                    <a:pt x="545" y="1"/>
                    <a:pt x="542"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7"/>
            <p:cNvSpPr/>
            <p:nvPr/>
          </p:nvSpPr>
          <p:spPr>
            <a:xfrm>
              <a:off x="5847816" y="3549630"/>
              <a:ext cx="171636" cy="157352"/>
            </a:xfrm>
            <a:custGeom>
              <a:rect b="b" l="l" r="r" t="t"/>
              <a:pathLst>
                <a:path extrusionOk="0" h="1344" w="1466">
                  <a:moveTo>
                    <a:pt x="857" y="1"/>
                  </a:moveTo>
                  <a:cubicBezTo>
                    <a:pt x="855" y="1"/>
                    <a:pt x="851" y="4"/>
                    <a:pt x="855" y="7"/>
                  </a:cubicBezTo>
                  <a:cubicBezTo>
                    <a:pt x="914" y="89"/>
                    <a:pt x="964" y="172"/>
                    <a:pt x="1014" y="254"/>
                  </a:cubicBezTo>
                  <a:cubicBezTo>
                    <a:pt x="982" y="231"/>
                    <a:pt x="950" y="204"/>
                    <a:pt x="918" y="185"/>
                  </a:cubicBezTo>
                  <a:cubicBezTo>
                    <a:pt x="918" y="184"/>
                    <a:pt x="917" y="184"/>
                    <a:pt x="916" y="184"/>
                  </a:cubicBezTo>
                  <a:cubicBezTo>
                    <a:pt x="912" y="184"/>
                    <a:pt x="910" y="190"/>
                    <a:pt x="914" y="190"/>
                  </a:cubicBezTo>
                  <a:cubicBezTo>
                    <a:pt x="950" y="217"/>
                    <a:pt x="982" y="249"/>
                    <a:pt x="1014" y="277"/>
                  </a:cubicBezTo>
                  <a:cubicBezTo>
                    <a:pt x="1028" y="295"/>
                    <a:pt x="1046" y="313"/>
                    <a:pt x="1060" y="331"/>
                  </a:cubicBezTo>
                  <a:cubicBezTo>
                    <a:pt x="1133" y="455"/>
                    <a:pt x="1197" y="578"/>
                    <a:pt x="1261" y="711"/>
                  </a:cubicBezTo>
                  <a:cubicBezTo>
                    <a:pt x="1065" y="866"/>
                    <a:pt x="896" y="976"/>
                    <a:pt x="635" y="985"/>
                  </a:cubicBezTo>
                  <a:cubicBezTo>
                    <a:pt x="600" y="987"/>
                    <a:pt x="565" y="988"/>
                    <a:pt x="530" y="988"/>
                  </a:cubicBezTo>
                  <a:cubicBezTo>
                    <a:pt x="360" y="988"/>
                    <a:pt x="190" y="964"/>
                    <a:pt x="23" y="953"/>
                  </a:cubicBezTo>
                  <a:cubicBezTo>
                    <a:pt x="5" y="953"/>
                    <a:pt x="0" y="980"/>
                    <a:pt x="19" y="985"/>
                  </a:cubicBezTo>
                  <a:cubicBezTo>
                    <a:pt x="190" y="1020"/>
                    <a:pt x="376" y="1054"/>
                    <a:pt x="558" y="1054"/>
                  </a:cubicBezTo>
                  <a:cubicBezTo>
                    <a:pt x="632" y="1054"/>
                    <a:pt x="705" y="1048"/>
                    <a:pt x="777" y="1035"/>
                  </a:cubicBezTo>
                  <a:cubicBezTo>
                    <a:pt x="982" y="998"/>
                    <a:pt x="1133" y="875"/>
                    <a:pt x="1270" y="733"/>
                  </a:cubicBezTo>
                  <a:cubicBezTo>
                    <a:pt x="1325" y="843"/>
                    <a:pt x="1375" y="953"/>
                    <a:pt x="1426" y="1067"/>
                  </a:cubicBezTo>
                  <a:cubicBezTo>
                    <a:pt x="1302" y="1117"/>
                    <a:pt x="1183" y="1181"/>
                    <a:pt x="1060" y="1231"/>
                  </a:cubicBezTo>
                  <a:cubicBezTo>
                    <a:pt x="1005" y="1250"/>
                    <a:pt x="960" y="1273"/>
                    <a:pt x="969" y="1336"/>
                  </a:cubicBezTo>
                  <a:cubicBezTo>
                    <a:pt x="971" y="1341"/>
                    <a:pt x="977" y="1343"/>
                    <a:pt x="982" y="1343"/>
                  </a:cubicBezTo>
                  <a:cubicBezTo>
                    <a:pt x="987" y="1343"/>
                    <a:pt x="992" y="1341"/>
                    <a:pt x="992" y="1336"/>
                  </a:cubicBezTo>
                  <a:cubicBezTo>
                    <a:pt x="1005" y="1259"/>
                    <a:pt x="1174" y="1227"/>
                    <a:pt x="1238" y="1199"/>
                  </a:cubicBezTo>
                  <a:cubicBezTo>
                    <a:pt x="1311" y="1172"/>
                    <a:pt x="1380" y="1135"/>
                    <a:pt x="1444" y="1090"/>
                  </a:cubicBezTo>
                  <a:cubicBezTo>
                    <a:pt x="1445" y="1091"/>
                    <a:pt x="1447" y="1091"/>
                    <a:pt x="1449" y="1091"/>
                  </a:cubicBezTo>
                  <a:cubicBezTo>
                    <a:pt x="1457" y="1091"/>
                    <a:pt x="1466" y="1083"/>
                    <a:pt x="1462" y="1072"/>
                  </a:cubicBezTo>
                  <a:cubicBezTo>
                    <a:pt x="1352" y="674"/>
                    <a:pt x="1119" y="318"/>
                    <a:pt x="859" y="3"/>
                  </a:cubicBezTo>
                  <a:cubicBezTo>
                    <a:pt x="859" y="1"/>
                    <a:pt x="858" y="1"/>
                    <a:pt x="857" y="1"/>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27"/>
            <p:cNvSpPr/>
            <p:nvPr/>
          </p:nvSpPr>
          <p:spPr>
            <a:xfrm>
              <a:off x="5841377" y="3673265"/>
              <a:ext cx="37582" cy="5034"/>
            </a:xfrm>
            <a:custGeom>
              <a:rect b="b" l="l" r="r" t="t"/>
              <a:pathLst>
                <a:path extrusionOk="0" h="43" w="321">
                  <a:moveTo>
                    <a:pt x="159" y="0"/>
                  </a:moveTo>
                  <a:cubicBezTo>
                    <a:pt x="111" y="0"/>
                    <a:pt x="64" y="4"/>
                    <a:pt x="19" y="11"/>
                  </a:cubicBezTo>
                  <a:cubicBezTo>
                    <a:pt x="0" y="16"/>
                    <a:pt x="5" y="43"/>
                    <a:pt x="23" y="43"/>
                  </a:cubicBezTo>
                  <a:cubicBezTo>
                    <a:pt x="119" y="34"/>
                    <a:pt x="215" y="34"/>
                    <a:pt x="311" y="34"/>
                  </a:cubicBezTo>
                  <a:cubicBezTo>
                    <a:pt x="320" y="29"/>
                    <a:pt x="320" y="25"/>
                    <a:pt x="316" y="20"/>
                  </a:cubicBezTo>
                  <a:cubicBezTo>
                    <a:pt x="265" y="6"/>
                    <a:pt x="212" y="0"/>
                    <a:pt x="159"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27"/>
            <p:cNvSpPr/>
            <p:nvPr/>
          </p:nvSpPr>
          <p:spPr>
            <a:xfrm>
              <a:off x="5773940" y="3361486"/>
              <a:ext cx="163791" cy="152435"/>
            </a:xfrm>
            <a:custGeom>
              <a:rect b="b" l="l" r="r" t="t"/>
              <a:pathLst>
                <a:path extrusionOk="0" h="1302" w="1399">
                  <a:moveTo>
                    <a:pt x="221" y="507"/>
                  </a:moveTo>
                  <a:lnTo>
                    <a:pt x="221" y="507"/>
                  </a:lnTo>
                  <a:cubicBezTo>
                    <a:pt x="221" y="507"/>
                    <a:pt x="220" y="507"/>
                    <a:pt x="220" y="509"/>
                  </a:cubicBezTo>
                  <a:cubicBezTo>
                    <a:pt x="223" y="509"/>
                    <a:pt x="222" y="507"/>
                    <a:pt x="221" y="507"/>
                  </a:cubicBezTo>
                  <a:close/>
                  <a:moveTo>
                    <a:pt x="1342" y="0"/>
                  </a:moveTo>
                  <a:cubicBezTo>
                    <a:pt x="1336" y="0"/>
                    <a:pt x="1330" y="4"/>
                    <a:pt x="1330" y="11"/>
                  </a:cubicBezTo>
                  <a:cubicBezTo>
                    <a:pt x="1362" y="267"/>
                    <a:pt x="1362" y="550"/>
                    <a:pt x="1275" y="796"/>
                  </a:cubicBezTo>
                  <a:cubicBezTo>
                    <a:pt x="1234" y="915"/>
                    <a:pt x="1179" y="1029"/>
                    <a:pt x="1102" y="1125"/>
                  </a:cubicBezTo>
                  <a:cubicBezTo>
                    <a:pt x="1027" y="1212"/>
                    <a:pt x="932" y="1257"/>
                    <a:pt x="843" y="1257"/>
                  </a:cubicBezTo>
                  <a:cubicBezTo>
                    <a:pt x="729" y="1257"/>
                    <a:pt x="624" y="1185"/>
                    <a:pt x="581" y="1034"/>
                  </a:cubicBezTo>
                  <a:cubicBezTo>
                    <a:pt x="581" y="1030"/>
                    <a:pt x="571" y="1005"/>
                    <a:pt x="562" y="1005"/>
                  </a:cubicBezTo>
                  <a:cubicBezTo>
                    <a:pt x="561" y="1005"/>
                    <a:pt x="559" y="1005"/>
                    <a:pt x="558" y="1007"/>
                  </a:cubicBezTo>
                  <a:cubicBezTo>
                    <a:pt x="503" y="1066"/>
                    <a:pt x="449" y="1125"/>
                    <a:pt x="380" y="1176"/>
                  </a:cubicBezTo>
                  <a:cubicBezTo>
                    <a:pt x="362" y="1185"/>
                    <a:pt x="316" y="1221"/>
                    <a:pt x="293" y="1226"/>
                  </a:cubicBezTo>
                  <a:cubicBezTo>
                    <a:pt x="277" y="1231"/>
                    <a:pt x="259" y="1236"/>
                    <a:pt x="242" y="1236"/>
                  </a:cubicBezTo>
                  <a:cubicBezTo>
                    <a:pt x="203" y="1236"/>
                    <a:pt x="165" y="1213"/>
                    <a:pt x="142" y="1130"/>
                  </a:cubicBezTo>
                  <a:cubicBezTo>
                    <a:pt x="129" y="1084"/>
                    <a:pt x="124" y="1043"/>
                    <a:pt x="124" y="1002"/>
                  </a:cubicBezTo>
                  <a:cubicBezTo>
                    <a:pt x="120" y="833"/>
                    <a:pt x="174" y="669"/>
                    <a:pt x="220" y="509"/>
                  </a:cubicBezTo>
                  <a:lnTo>
                    <a:pt x="220" y="509"/>
                  </a:lnTo>
                  <a:cubicBezTo>
                    <a:pt x="133" y="696"/>
                    <a:pt x="1" y="1025"/>
                    <a:pt x="142" y="1217"/>
                  </a:cubicBezTo>
                  <a:cubicBezTo>
                    <a:pt x="172" y="1258"/>
                    <a:pt x="207" y="1275"/>
                    <a:pt x="245" y="1275"/>
                  </a:cubicBezTo>
                  <a:cubicBezTo>
                    <a:pt x="363" y="1275"/>
                    <a:pt x="505" y="1117"/>
                    <a:pt x="567" y="1034"/>
                  </a:cubicBezTo>
                  <a:cubicBezTo>
                    <a:pt x="567" y="1034"/>
                    <a:pt x="567" y="1039"/>
                    <a:pt x="567" y="1039"/>
                  </a:cubicBezTo>
                  <a:cubicBezTo>
                    <a:pt x="600" y="1212"/>
                    <a:pt x="717" y="1301"/>
                    <a:pt x="847" y="1301"/>
                  </a:cubicBezTo>
                  <a:cubicBezTo>
                    <a:pt x="937" y="1301"/>
                    <a:pt x="1033" y="1259"/>
                    <a:pt x="1111" y="1171"/>
                  </a:cubicBezTo>
                  <a:cubicBezTo>
                    <a:pt x="1399" y="851"/>
                    <a:pt x="1390" y="413"/>
                    <a:pt x="1353" y="11"/>
                  </a:cubicBezTo>
                  <a:cubicBezTo>
                    <a:pt x="1353" y="4"/>
                    <a:pt x="1347" y="0"/>
                    <a:pt x="1342"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27"/>
            <p:cNvSpPr/>
            <p:nvPr/>
          </p:nvSpPr>
          <p:spPr>
            <a:xfrm>
              <a:off x="6006808" y="3724545"/>
              <a:ext cx="156064" cy="103731"/>
            </a:xfrm>
            <a:custGeom>
              <a:rect b="b" l="l" r="r" t="t"/>
              <a:pathLst>
                <a:path extrusionOk="0" h="886" w="1333">
                  <a:moveTo>
                    <a:pt x="1324" y="0"/>
                  </a:moveTo>
                  <a:cubicBezTo>
                    <a:pt x="1322" y="0"/>
                    <a:pt x="1321" y="1"/>
                    <a:pt x="1319" y="2"/>
                  </a:cubicBezTo>
                  <a:cubicBezTo>
                    <a:pt x="1187" y="340"/>
                    <a:pt x="305" y="815"/>
                    <a:pt x="255" y="829"/>
                  </a:cubicBezTo>
                  <a:cubicBezTo>
                    <a:pt x="233" y="836"/>
                    <a:pt x="215" y="839"/>
                    <a:pt x="198" y="839"/>
                  </a:cubicBezTo>
                  <a:cubicBezTo>
                    <a:pt x="116" y="839"/>
                    <a:pt x="76" y="768"/>
                    <a:pt x="8" y="715"/>
                  </a:cubicBezTo>
                  <a:cubicBezTo>
                    <a:pt x="7" y="714"/>
                    <a:pt x="6" y="713"/>
                    <a:pt x="4" y="713"/>
                  </a:cubicBezTo>
                  <a:cubicBezTo>
                    <a:pt x="2" y="713"/>
                    <a:pt x="0" y="716"/>
                    <a:pt x="4" y="720"/>
                  </a:cubicBezTo>
                  <a:cubicBezTo>
                    <a:pt x="68" y="800"/>
                    <a:pt x="92" y="885"/>
                    <a:pt x="198" y="885"/>
                  </a:cubicBezTo>
                  <a:cubicBezTo>
                    <a:pt x="206" y="885"/>
                    <a:pt x="214" y="885"/>
                    <a:pt x="223" y="884"/>
                  </a:cubicBezTo>
                  <a:cubicBezTo>
                    <a:pt x="378" y="861"/>
                    <a:pt x="1237" y="386"/>
                    <a:pt x="1333" y="7"/>
                  </a:cubicBezTo>
                  <a:cubicBezTo>
                    <a:pt x="1333" y="4"/>
                    <a:pt x="1328" y="0"/>
                    <a:pt x="1324" y="0"/>
                  </a:cubicBez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27"/>
            <p:cNvSpPr/>
            <p:nvPr/>
          </p:nvSpPr>
          <p:spPr>
            <a:xfrm>
              <a:off x="4341136" y="3799124"/>
              <a:ext cx="195402" cy="34304"/>
            </a:xfrm>
            <a:custGeom>
              <a:rect b="b" l="l" r="r" t="t"/>
              <a:pathLst>
                <a:path extrusionOk="0" h="293" w="1669">
                  <a:moveTo>
                    <a:pt x="1" y="0"/>
                  </a:moveTo>
                  <a:lnTo>
                    <a:pt x="1" y="293"/>
                  </a:lnTo>
                  <a:lnTo>
                    <a:pt x="1668" y="293"/>
                  </a:lnTo>
                  <a:lnTo>
                    <a:pt x="166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27"/>
            <p:cNvSpPr/>
            <p:nvPr/>
          </p:nvSpPr>
          <p:spPr>
            <a:xfrm>
              <a:off x="2259603" y="3683100"/>
              <a:ext cx="201139" cy="116141"/>
            </a:xfrm>
            <a:custGeom>
              <a:rect b="b" l="l" r="r" t="t"/>
              <a:pathLst>
                <a:path extrusionOk="0" h="992" w="1718">
                  <a:moveTo>
                    <a:pt x="0" y="0"/>
                  </a:moveTo>
                  <a:cubicBezTo>
                    <a:pt x="0" y="0"/>
                    <a:pt x="188" y="991"/>
                    <a:pt x="430" y="991"/>
                  </a:cubicBezTo>
                  <a:lnTo>
                    <a:pt x="1293" y="991"/>
                  </a:lnTo>
                  <a:cubicBezTo>
                    <a:pt x="1531" y="991"/>
                    <a:pt x="1718" y="0"/>
                    <a:pt x="1718" y="0"/>
                  </a:cubicBezTo>
                  <a:close/>
                </a:path>
              </a:pathLst>
            </a:custGeom>
            <a:solidFill>
              <a:srgbClr val="FF9D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27"/>
            <p:cNvSpPr/>
            <p:nvPr/>
          </p:nvSpPr>
          <p:spPr>
            <a:xfrm>
              <a:off x="2426439" y="3693637"/>
              <a:ext cx="80315" cy="91672"/>
            </a:xfrm>
            <a:custGeom>
              <a:rect b="b" l="l" r="r" t="t"/>
              <a:pathLst>
                <a:path extrusionOk="0" h="783" w="686">
                  <a:moveTo>
                    <a:pt x="370" y="1"/>
                  </a:moveTo>
                  <a:cubicBezTo>
                    <a:pt x="240" y="1"/>
                    <a:pt x="128" y="72"/>
                    <a:pt x="119" y="74"/>
                  </a:cubicBezTo>
                  <a:lnTo>
                    <a:pt x="202" y="202"/>
                  </a:lnTo>
                  <a:cubicBezTo>
                    <a:pt x="208" y="199"/>
                    <a:pt x="286" y="152"/>
                    <a:pt x="368" y="152"/>
                  </a:cubicBezTo>
                  <a:cubicBezTo>
                    <a:pt x="407" y="152"/>
                    <a:pt x="446" y="162"/>
                    <a:pt x="480" y="193"/>
                  </a:cubicBezTo>
                  <a:cubicBezTo>
                    <a:pt x="512" y="225"/>
                    <a:pt x="526" y="312"/>
                    <a:pt x="480" y="408"/>
                  </a:cubicBezTo>
                  <a:cubicBezTo>
                    <a:pt x="455" y="462"/>
                    <a:pt x="358" y="627"/>
                    <a:pt x="97" y="627"/>
                  </a:cubicBezTo>
                  <a:cubicBezTo>
                    <a:pt x="72" y="627"/>
                    <a:pt x="46" y="626"/>
                    <a:pt x="19" y="623"/>
                  </a:cubicBezTo>
                  <a:lnTo>
                    <a:pt x="1" y="773"/>
                  </a:lnTo>
                  <a:cubicBezTo>
                    <a:pt x="32" y="778"/>
                    <a:pt x="64" y="783"/>
                    <a:pt x="92" y="783"/>
                  </a:cubicBezTo>
                  <a:cubicBezTo>
                    <a:pt x="371" y="783"/>
                    <a:pt x="544" y="627"/>
                    <a:pt x="617" y="472"/>
                  </a:cubicBezTo>
                  <a:cubicBezTo>
                    <a:pt x="686" y="326"/>
                    <a:pt x="672" y="170"/>
                    <a:pt x="585" y="84"/>
                  </a:cubicBezTo>
                  <a:cubicBezTo>
                    <a:pt x="517" y="21"/>
                    <a:pt x="441" y="1"/>
                    <a:pt x="370" y="1"/>
                  </a:cubicBezTo>
                  <a:close/>
                </a:path>
              </a:pathLst>
            </a:custGeom>
            <a:solidFill>
              <a:srgbClr val="FF9D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27"/>
            <p:cNvSpPr/>
            <p:nvPr/>
          </p:nvSpPr>
          <p:spPr>
            <a:xfrm>
              <a:off x="4169500" y="3683100"/>
              <a:ext cx="200671" cy="116141"/>
            </a:xfrm>
            <a:custGeom>
              <a:rect b="b" l="l" r="r" t="t"/>
              <a:pathLst>
                <a:path extrusionOk="0" h="992" w="1714">
                  <a:moveTo>
                    <a:pt x="0" y="0"/>
                  </a:moveTo>
                  <a:cubicBezTo>
                    <a:pt x="0" y="0"/>
                    <a:pt x="183" y="991"/>
                    <a:pt x="425" y="991"/>
                  </a:cubicBezTo>
                  <a:lnTo>
                    <a:pt x="1289" y="991"/>
                  </a:lnTo>
                  <a:cubicBezTo>
                    <a:pt x="1531" y="991"/>
                    <a:pt x="1713" y="0"/>
                    <a:pt x="17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27"/>
            <p:cNvSpPr/>
            <p:nvPr/>
          </p:nvSpPr>
          <p:spPr>
            <a:xfrm>
              <a:off x="4336336" y="3693637"/>
              <a:ext cx="79847" cy="91672"/>
            </a:xfrm>
            <a:custGeom>
              <a:rect b="b" l="l" r="r" t="t"/>
              <a:pathLst>
                <a:path extrusionOk="0" h="783" w="682">
                  <a:moveTo>
                    <a:pt x="368" y="1"/>
                  </a:moveTo>
                  <a:cubicBezTo>
                    <a:pt x="237" y="1"/>
                    <a:pt x="124" y="72"/>
                    <a:pt x="115" y="74"/>
                  </a:cubicBezTo>
                  <a:lnTo>
                    <a:pt x="202" y="202"/>
                  </a:lnTo>
                  <a:cubicBezTo>
                    <a:pt x="205" y="199"/>
                    <a:pt x="282" y="152"/>
                    <a:pt x="363" y="152"/>
                  </a:cubicBezTo>
                  <a:cubicBezTo>
                    <a:pt x="402" y="152"/>
                    <a:pt x="442" y="162"/>
                    <a:pt x="476" y="193"/>
                  </a:cubicBezTo>
                  <a:cubicBezTo>
                    <a:pt x="508" y="225"/>
                    <a:pt x="521" y="312"/>
                    <a:pt x="476" y="408"/>
                  </a:cubicBezTo>
                  <a:cubicBezTo>
                    <a:pt x="451" y="462"/>
                    <a:pt x="353" y="627"/>
                    <a:pt x="92" y="627"/>
                  </a:cubicBezTo>
                  <a:cubicBezTo>
                    <a:pt x="68" y="627"/>
                    <a:pt x="42" y="626"/>
                    <a:pt x="14" y="623"/>
                  </a:cubicBezTo>
                  <a:lnTo>
                    <a:pt x="1" y="773"/>
                  </a:lnTo>
                  <a:cubicBezTo>
                    <a:pt x="33" y="778"/>
                    <a:pt x="60" y="783"/>
                    <a:pt x="92" y="783"/>
                  </a:cubicBezTo>
                  <a:cubicBezTo>
                    <a:pt x="371" y="783"/>
                    <a:pt x="544" y="627"/>
                    <a:pt x="613" y="472"/>
                  </a:cubicBezTo>
                  <a:cubicBezTo>
                    <a:pt x="681" y="326"/>
                    <a:pt x="668" y="170"/>
                    <a:pt x="581" y="84"/>
                  </a:cubicBezTo>
                  <a:cubicBezTo>
                    <a:pt x="514" y="21"/>
                    <a:pt x="438" y="1"/>
                    <a:pt x="3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27"/>
            <p:cNvSpPr/>
            <p:nvPr/>
          </p:nvSpPr>
          <p:spPr>
            <a:xfrm>
              <a:off x="1773963" y="3799124"/>
              <a:ext cx="2567275" cy="34304"/>
            </a:xfrm>
            <a:custGeom>
              <a:rect b="b" l="l" r="r" t="t"/>
              <a:pathLst>
                <a:path extrusionOk="0" h="293" w="21928">
                  <a:moveTo>
                    <a:pt x="0" y="0"/>
                  </a:moveTo>
                  <a:lnTo>
                    <a:pt x="0" y="293"/>
                  </a:lnTo>
                  <a:lnTo>
                    <a:pt x="21928" y="293"/>
                  </a:lnTo>
                  <a:lnTo>
                    <a:pt x="2192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27"/>
            <p:cNvSpPr/>
            <p:nvPr/>
          </p:nvSpPr>
          <p:spPr>
            <a:xfrm>
              <a:off x="1826882" y="3833311"/>
              <a:ext cx="585270" cy="894355"/>
            </a:xfrm>
            <a:custGeom>
              <a:rect b="b" l="l" r="r" t="t"/>
              <a:pathLst>
                <a:path extrusionOk="0" h="7639" w="4999">
                  <a:moveTo>
                    <a:pt x="1" y="1"/>
                  </a:moveTo>
                  <a:lnTo>
                    <a:pt x="1" y="7639"/>
                  </a:lnTo>
                  <a:lnTo>
                    <a:pt x="4998" y="7639"/>
                  </a:lnTo>
                  <a:lnTo>
                    <a:pt x="49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27"/>
            <p:cNvSpPr/>
            <p:nvPr/>
          </p:nvSpPr>
          <p:spPr>
            <a:xfrm>
              <a:off x="2412039" y="3833311"/>
              <a:ext cx="326295" cy="894355"/>
            </a:xfrm>
            <a:custGeom>
              <a:rect b="b" l="l" r="r" t="t"/>
              <a:pathLst>
                <a:path extrusionOk="0" h="7639" w="2787">
                  <a:moveTo>
                    <a:pt x="0" y="1"/>
                  </a:moveTo>
                  <a:lnTo>
                    <a:pt x="0" y="7639"/>
                  </a:lnTo>
                  <a:lnTo>
                    <a:pt x="2787" y="7639"/>
                  </a:lnTo>
                  <a:lnTo>
                    <a:pt x="278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27"/>
            <p:cNvSpPr/>
            <p:nvPr/>
          </p:nvSpPr>
          <p:spPr>
            <a:xfrm>
              <a:off x="1883548" y="3977200"/>
              <a:ext cx="471822" cy="296440"/>
            </a:xfrm>
            <a:custGeom>
              <a:rect b="b" l="l" r="r" t="t"/>
              <a:pathLst>
                <a:path extrusionOk="0" fill="none" h="2532" w="4030">
                  <a:moveTo>
                    <a:pt x="4030" y="2531"/>
                  </a:moveTo>
                  <a:lnTo>
                    <a:pt x="1" y="2531"/>
                  </a:lnTo>
                  <a:lnTo>
                    <a:pt x="1" y="1"/>
                  </a:lnTo>
                  <a:lnTo>
                    <a:pt x="4030"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27"/>
            <p:cNvSpPr/>
            <p:nvPr/>
          </p:nvSpPr>
          <p:spPr>
            <a:xfrm>
              <a:off x="2035984" y="4060677"/>
              <a:ext cx="116726" cy="58890"/>
            </a:xfrm>
            <a:custGeom>
              <a:rect b="b" l="l" r="r" t="t"/>
              <a:pathLst>
                <a:path extrusionOk="0" h="503" w="997">
                  <a:moveTo>
                    <a:pt x="1" y="0"/>
                  </a:moveTo>
                  <a:lnTo>
                    <a:pt x="1" y="503"/>
                  </a:lnTo>
                  <a:lnTo>
                    <a:pt x="997" y="503"/>
                  </a:lnTo>
                  <a:lnTo>
                    <a:pt x="997"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27"/>
            <p:cNvSpPr/>
            <p:nvPr/>
          </p:nvSpPr>
          <p:spPr>
            <a:xfrm>
              <a:off x="2070287" y="4064892"/>
              <a:ext cx="116609" cy="50460"/>
            </a:xfrm>
            <a:custGeom>
              <a:rect b="b" l="l" r="r" t="t"/>
              <a:pathLst>
                <a:path extrusionOk="0" fill="none" h="431" w="996">
                  <a:moveTo>
                    <a:pt x="996" y="430"/>
                  </a:moveTo>
                  <a:lnTo>
                    <a:pt x="0" y="430"/>
                  </a:lnTo>
                  <a:lnTo>
                    <a:pt x="0" y="1"/>
                  </a:lnTo>
                  <a:lnTo>
                    <a:pt x="996"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27"/>
            <p:cNvSpPr/>
            <p:nvPr/>
          </p:nvSpPr>
          <p:spPr>
            <a:xfrm>
              <a:off x="1883548" y="4335576"/>
              <a:ext cx="471822" cy="296323"/>
            </a:xfrm>
            <a:custGeom>
              <a:rect b="b" l="l" r="r" t="t"/>
              <a:pathLst>
                <a:path extrusionOk="0" fill="none" h="2531" w="4030">
                  <a:moveTo>
                    <a:pt x="4030" y="2531"/>
                  </a:moveTo>
                  <a:lnTo>
                    <a:pt x="1" y="2531"/>
                  </a:lnTo>
                  <a:lnTo>
                    <a:pt x="1" y="0"/>
                  </a:lnTo>
                  <a:lnTo>
                    <a:pt x="4030"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27"/>
            <p:cNvSpPr/>
            <p:nvPr/>
          </p:nvSpPr>
          <p:spPr>
            <a:xfrm>
              <a:off x="2035984" y="4418936"/>
              <a:ext cx="116726" cy="59007"/>
            </a:xfrm>
            <a:custGeom>
              <a:rect b="b" l="l" r="r" t="t"/>
              <a:pathLst>
                <a:path extrusionOk="0" h="504" w="997">
                  <a:moveTo>
                    <a:pt x="1" y="1"/>
                  </a:moveTo>
                  <a:lnTo>
                    <a:pt x="1" y="503"/>
                  </a:lnTo>
                  <a:lnTo>
                    <a:pt x="997" y="503"/>
                  </a:lnTo>
                  <a:lnTo>
                    <a:pt x="99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27"/>
            <p:cNvSpPr/>
            <p:nvPr/>
          </p:nvSpPr>
          <p:spPr>
            <a:xfrm>
              <a:off x="2070287" y="4423268"/>
              <a:ext cx="116609" cy="50343"/>
            </a:xfrm>
            <a:custGeom>
              <a:rect b="b" l="l" r="r" t="t"/>
              <a:pathLst>
                <a:path extrusionOk="0" fill="none" h="430" w="996">
                  <a:moveTo>
                    <a:pt x="996" y="430"/>
                  </a:moveTo>
                  <a:lnTo>
                    <a:pt x="0" y="430"/>
                  </a:lnTo>
                  <a:lnTo>
                    <a:pt x="0" y="0"/>
                  </a:lnTo>
                  <a:lnTo>
                    <a:pt x="996"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27"/>
            <p:cNvSpPr/>
            <p:nvPr/>
          </p:nvSpPr>
          <p:spPr>
            <a:xfrm>
              <a:off x="3569942" y="3833311"/>
              <a:ext cx="585739" cy="894355"/>
            </a:xfrm>
            <a:custGeom>
              <a:rect b="b" l="l" r="r" t="t"/>
              <a:pathLst>
                <a:path extrusionOk="0" h="7639" w="5003">
                  <a:moveTo>
                    <a:pt x="0" y="1"/>
                  </a:moveTo>
                  <a:lnTo>
                    <a:pt x="0" y="7639"/>
                  </a:lnTo>
                  <a:lnTo>
                    <a:pt x="5003" y="7639"/>
                  </a:lnTo>
                  <a:lnTo>
                    <a:pt x="500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27"/>
            <p:cNvSpPr/>
            <p:nvPr/>
          </p:nvSpPr>
          <p:spPr>
            <a:xfrm>
              <a:off x="4155567" y="3833311"/>
              <a:ext cx="326412" cy="894355"/>
            </a:xfrm>
            <a:custGeom>
              <a:rect b="b" l="l" r="r" t="t"/>
              <a:pathLst>
                <a:path extrusionOk="0" h="7639" w="2788">
                  <a:moveTo>
                    <a:pt x="1" y="1"/>
                  </a:moveTo>
                  <a:lnTo>
                    <a:pt x="1" y="7639"/>
                  </a:lnTo>
                  <a:lnTo>
                    <a:pt x="2787" y="7639"/>
                  </a:lnTo>
                  <a:lnTo>
                    <a:pt x="278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27"/>
            <p:cNvSpPr/>
            <p:nvPr/>
          </p:nvSpPr>
          <p:spPr>
            <a:xfrm>
              <a:off x="3613730" y="3977200"/>
              <a:ext cx="471939" cy="296440"/>
            </a:xfrm>
            <a:custGeom>
              <a:rect b="b" l="l" r="r" t="t"/>
              <a:pathLst>
                <a:path extrusionOk="0" fill="none" h="2532" w="4031">
                  <a:moveTo>
                    <a:pt x="4030" y="2531"/>
                  </a:moveTo>
                  <a:lnTo>
                    <a:pt x="1" y="2531"/>
                  </a:lnTo>
                  <a:lnTo>
                    <a:pt x="1" y="1"/>
                  </a:lnTo>
                  <a:lnTo>
                    <a:pt x="4030"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27"/>
            <p:cNvSpPr/>
            <p:nvPr/>
          </p:nvSpPr>
          <p:spPr>
            <a:xfrm>
              <a:off x="3765697" y="4060677"/>
              <a:ext cx="116726" cy="58890"/>
            </a:xfrm>
            <a:custGeom>
              <a:rect b="b" l="l" r="r" t="t"/>
              <a:pathLst>
                <a:path extrusionOk="0" h="503" w="997">
                  <a:moveTo>
                    <a:pt x="0" y="0"/>
                  </a:moveTo>
                  <a:lnTo>
                    <a:pt x="0" y="503"/>
                  </a:lnTo>
                  <a:lnTo>
                    <a:pt x="996" y="503"/>
                  </a:lnTo>
                  <a:lnTo>
                    <a:pt x="99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27"/>
            <p:cNvSpPr/>
            <p:nvPr/>
          </p:nvSpPr>
          <p:spPr>
            <a:xfrm>
              <a:off x="3800469" y="4064892"/>
              <a:ext cx="116726" cy="50460"/>
            </a:xfrm>
            <a:custGeom>
              <a:rect b="b" l="l" r="r" t="t"/>
              <a:pathLst>
                <a:path extrusionOk="0" fill="none" h="431" w="997">
                  <a:moveTo>
                    <a:pt x="996" y="430"/>
                  </a:moveTo>
                  <a:lnTo>
                    <a:pt x="0" y="430"/>
                  </a:lnTo>
                  <a:lnTo>
                    <a:pt x="0" y="1"/>
                  </a:lnTo>
                  <a:lnTo>
                    <a:pt x="996"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27"/>
            <p:cNvSpPr/>
            <p:nvPr/>
          </p:nvSpPr>
          <p:spPr>
            <a:xfrm>
              <a:off x="3613730" y="4335576"/>
              <a:ext cx="471939" cy="296323"/>
            </a:xfrm>
            <a:custGeom>
              <a:rect b="b" l="l" r="r" t="t"/>
              <a:pathLst>
                <a:path extrusionOk="0" fill="none" h="2531" w="4031">
                  <a:moveTo>
                    <a:pt x="4030" y="2531"/>
                  </a:moveTo>
                  <a:lnTo>
                    <a:pt x="1" y="2531"/>
                  </a:lnTo>
                  <a:lnTo>
                    <a:pt x="1" y="0"/>
                  </a:lnTo>
                  <a:lnTo>
                    <a:pt x="4030"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27"/>
            <p:cNvSpPr/>
            <p:nvPr/>
          </p:nvSpPr>
          <p:spPr>
            <a:xfrm>
              <a:off x="3765697" y="4418936"/>
              <a:ext cx="116726" cy="59007"/>
            </a:xfrm>
            <a:custGeom>
              <a:rect b="b" l="l" r="r" t="t"/>
              <a:pathLst>
                <a:path extrusionOk="0" h="504" w="997">
                  <a:moveTo>
                    <a:pt x="0" y="1"/>
                  </a:moveTo>
                  <a:lnTo>
                    <a:pt x="0" y="503"/>
                  </a:lnTo>
                  <a:lnTo>
                    <a:pt x="996" y="503"/>
                  </a:lnTo>
                  <a:lnTo>
                    <a:pt x="99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27"/>
            <p:cNvSpPr/>
            <p:nvPr/>
          </p:nvSpPr>
          <p:spPr>
            <a:xfrm>
              <a:off x="3800469" y="4423268"/>
              <a:ext cx="116726" cy="50343"/>
            </a:xfrm>
            <a:custGeom>
              <a:rect b="b" l="l" r="r" t="t"/>
              <a:pathLst>
                <a:path extrusionOk="0" fill="none" h="430" w="997">
                  <a:moveTo>
                    <a:pt x="996" y="430"/>
                  </a:moveTo>
                  <a:lnTo>
                    <a:pt x="0" y="430"/>
                  </a:lnTo>
                  <a:lnTo>
                    <a:pt x="0" y="0"/>
                  </a:lnTo>
                  <a:lnTo>
                    <a:pt x="996"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27"/>
            <p:cNvSpPr/>
            <p:nvPr/>
          </p:nvSpPr>
          <p:spPr>
            <a:xfrm>
              <a:off x="3550624" y="3772899"/>
              <a:ext cx="484233" cy="26811"/>
            </a:xfrm>
            <a:custGeom>
              <a:rect b="b" l="l" r="r" t="t"/>
              <a:pathLst>
                <a:path extrusionOk="0" h="229" w="4136">
                  <a:moveTo>
                    <a:pt x="1" y="0"/>
                  </a:moveTo>
                  <a:lnTo>
                    <a:pt x="1" y="229"/>
                  </a:lnTo>
                  <a:lnTo>
                    <a:pt x="4135" y="229"/>
                  </a:lnTo>
                  <a:lnTo>
                    <a:pt x="4135" y="0"/>
                  </a:ln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27"/>
            <p:cNvSpPr/>
            <p:nvPr/>
          </p:nvSpPr>
          <p:spPr>
            <a:xfrm>
              <a:off x="3196112" y="3505960"/>
              <a:ext cx="535981" cy="293747"/>
            </a:xfrm>
            <a:custGeom>
              <a:rect b="b" l="l" r="r" t="t"/>
              <a:pathLst>
                <a:path extrusionOk="0" h="2509" w="4578">
                  <a:moveTo>
                    <a:pt x="0" y="1"/>
                  </a:moveTo>
                  <a:lnTo>
                    <a:pt x="635" y="2509"/>
                  </a:lnTo>
                  <a:lnTo>
                    <a:pt x="4577" y="2509"/>
                  </a:lnTo>
                  <a:lnTo>
                    <a:pt x="3943" y="1"/>
                  </a:ln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27"/>
            <p:cNvSpPr/>
            <p:nvPr/>
          </p:nvSpPr>
          <p:spPr>
            <a:xfrm>
              <a:off x="3196112" y="3505960"/>
              <a:ext cx="508702" cy="293747"/>
            </a:xfrm>
            <a:custGeom>
              <a:rect b="b" l="l" r="r" t="t"/>
              <a:pathLst>
                <a:path extrusionOk="0" h="2509" w="4345">
                  <a:moveTo>
                    <a:pt x="0" y="1"/>
                  </a:moveTo>
                  <a:lnTo>
                    <a:pt x="635" y="2509"/>
                  </a:lnTo>
                  <a:lnTo>
                    <a:pt x="4345" y="2509"/>
                  </a:lnTo>
                  <a:lnTo>
                    <a:pt x="371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27"/>
            <p:cNvSpPr/>
            <p:nvPr/>
          </p:nvSpPr>
          <p:spPr>
            <a:xfrm>
              <a:off x="3417975" y="3613555"/>
              <a:ext cx="54675" cy="54675"/>
            </a:xfrm>
            <a:custGeom>
              <a:rect b="b" l="l" r="r" t="t"/>
              <a:pathLst>
                <a:path extrusionOk="0" h="467" w="467">
                  <a:moveTo>
                    <a:pt x="234" y="0"/>
                  </a:moveTo>
                  <a:cubicBezTo>
                    <a:pt x="106" y="0"/>
                    <a:pt x="1" y="105"/>
                    <a:pt x="1" y="233"/>
                  </a:cubicBezTo>
                  <a:cubicBezTo>
                    <a:pt x="1" y="361"/>
                    <a:pt x="106" y="466"/>
                    <a:pt x="234" y="466"/>
                  </a:cubicBezTo>
                  <a:cubicBezTo>
                    <a:pt x="362" y="466"/>
                    <a:pt x="467" y="361"/>
                    <a:pt x="467" y="233"/>
                  </a:cubicBezTo>
                  <a:cubicBezTo>
                    <a:pt x="467" y="105"/>
                    <a:pt x="362" y="0"/>
                    <a:pt x="234" y="0"/>
                  </a:cubicBez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27"/>
            <p:cNvSpPr/>
            <p:nvPr/>
          </p:nvSpPr>
          <p:spPr>
            <a:xfrm>
              <a:off x="7345363" y="3799124"/>
              <a:ext cx="195285" cy="34304"/>
            </a:xfrm>
            <a:custGeom>
              <a:rect b="b" l="l" r="r" t="t"/>
              <a:pathLst>
                <a:path extrusionOk="0" h="293" w="1668">
                  <a:moveTo>
                    <a:pt x="0" y="0"/>
                  </a:moveTo>
                  <a:lnTo>
                    <a:pt x="0" y="293"/>
                  </a:lnTo>
                  <a:lnTo>
                    <a:pt x="1668" y="293"/>
                  </a:lnTo>
                  <a:lnTo>
                    <a:pt x="1668" y="0"/>
                  </a:lnTo>
                  <a:close/>
                </a:path>
              </a:pathLst>
            </a:custGeom>
            <a:solidFill>
              <a:srgbClr val="9FB7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27"/>
            <p:cNvSpPr/>
            <p:nvPr/>
          </p:nvSpPr>
          <p:spPr>
            <a:xfrm>
              <a:off x="5547159" y="3771845"/>
              <a:ext cx="484233" cy="26811"/>
            </a:xfrm>
            <a:custGeom>
              <a:rect b="b" l="l" r="r" t="t"/>
              <a:pathLst>
                <a:path extrusionOk="0" h="229" w="4136">
                  <a:moveTo>
                    <a:pt x="1" y="0"/>
                  </a:moveTo>
                  <a:lnTo>
                    <a:pt x="1" y="229"/>
                  </a:lnTo>
                  <a:lnTo>
                    <a:pt x="4135" y="229"/>
                  </a:lnTo>
                  <a:lnTo>
                    <a:pt x="4135" y="0"/>
                  </a:ln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27"/>
            <p:cNvSpPr/>
            <p:nvPr/>
          </p:nvSpPr>
          <p:spPr>
            <a:xfrm>
              <a:off x="5192646" y="3504907"/>
              <a:ext cx="536566" cy="294333"/>
            </a:xfrm>
            <a:custGeom>
              <a:rect b="b" l="l" r="r" t="t"/>
              <a:pathLst>
                <a:path extrusionOk="0" h="2514" w="4583">
                  <a:moveTo>
                    <a:pt x="0" y="1"/>
                  </a:moveTo>
                  <a:lnTo>
                    <a:pt x="635" y="2513"/>
                  </a:lnTo>
                  <a:lnTo>
                    <a:pt x="4582" y="2513"/>
                  </a:lnTo>
                  <a:lnTo>
                    <a:pt x="3947" y="1"/>
                  </a:ln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27"/>
            <p:cNvSpPr/>
            <p:nvPr/>
          </p:nvSpPr>
          <p:spPr>
            <a:xfrm>
              <a:off x="5192646" y="3504907"/>
              <a:ext cx="508702" cy="294333"/>
            </a:xfrm>
            <a:custGeom>
              <a:rect b="b" l="l" r="r" t="t"/>
              <a:pathLst>
                <a:path extrusionOk="0" h="2514" w="4345">
                  <a:moveTo>
                    <a:pt x="0" y="1"/>
                  </a:moveTo>
                  <a:lnTo>
                    <a:pt x="635" y="2513"/>
                  </a:lnTo>
                  <a:lnTo>
                    <a:pt x="4345" y="2513"/>
                  </a:lnTo>
                  <a:lnTo>
                    <a:pt x="371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27"/>
            <p:cNvSpPr/>
            <p:nvPr/>
          </p:nvSpPr>
          <p:spPr>
            <a:xfrm>
              <a:off x="5415095" y="3612970"/>
              <a:ext cx="54090" cy="54090"/>
            </a:xfrm>
            <a:custGeom>
              <a:rect b="b" l="l" r="r" t="t"/>
              <a:pathLst>
                <a:path extrusionOk="0" h="462" w="462">
                  <a:moveTo>
                    <a:pt x="229" y="1"/>
                  </a:moveTo>
                  <a:cubicBezTo>
                    <a:pt x="101" y="1"/>
                    <a:pt x="1" y="101"/>
                    <a:pt x="1" y="229"/>
                  </a:cubicBezTo>
                  <a:cubicBezTo>
                    <a:pt x="1" y="361"/>
                    <a:pt x="101" y="462"/>
                    <a:pt x="229" y="462"/>
                  </a:cubicBezTo>
                  <a:cubicBezTo>
                    <a:pt x="357" y="462"/>
                    <a:pt x="462" y="361"/>
                    <a:pt x="462" y="229"/>
                  </a:cubicBezTo>
                  <a:cubicBezTo>
                    <a:pt x="462" y="101"/>
                    <a:pt x="357" y="1"/>
                    <a:pt x="229" y="1"/>
                  </a:cubicBez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27"/>
            <p:cNvSpPr/>
            <p:nvPr/>
          </p:nvSpPr>
          <p:spPr>
            <a:xfrm>
              <a:off x="6229140" y="3683100"/>
              <a:ext cx="200671" cy="116141"/>
            </a:xfrm>
            <a:custGeom>
              <a:rect b="b" l="l" r="r" t="t"/>
              <a:pathLst>
                <a:path extrusionOk="0" h="992" w="1714">
                  <a:moveTo>
                    <a:pt x="0" y="0"/>
                  </a:moveTo>
                  <a:cubicBezTo>
                    <a:pt x="0" y="0"/>
                    <a:pt x="183" y="991"/>
                    <a:pt x="425" y="991"/>
                  </a:cubicBezTo>
                  <a:lnTo>
                    <a:pt x="1289" y="991"/>
                  </a:lnTo>
                  <a:cubicBezTo>
                    <a:pt x="1531" y="991"/>
                    <a:pt x="1713" y="0"/>
                    <a:pt x="171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27"/>
            <p:cNvSpPr/>
            <p:nvPr/>
          </p:nvSpPr>
          <p:spPr>
            <a:xfrm>
              <a:off x="6183128" y="3693637"/>
              <a:ext cx="79847" cy="91672"/>
            </a:xfrm>
            <a:custGeom>
              <a:rect b="b" l="l" r="r" t="t"/>
              <a:pathLst>
                <a:path extrusionOk="0" h="783" w="682">
                  <a:moveTo>
                    <a:pt x="314" y="1"/>
                  </a:moveTo>
                  <a:cubicBezTo>
                    <a:pt x="244" y="1"/>
                    <a:pt x="168" y="21"/>
                    <a:pt x="101" y="84"/>
                  </a:cubicBezTo>
                  <a:cubicBezTo>
                    <a:pt x="14" y="170"/>
                    <a:pt x="1" y="326"/>
                    <a:pt x="69" y="472"/>
                  </a:cubicBezTo>
                  <a:cubicBezTo>
                    <a:pt x="138" y="627"/>
                    <a:pt x="311" y="783"/>
                    <a:pt x="590" y="783"/>
                  </a:cubicBezTo>
                  <a:cubicBezTo>
                    <a:pt x="622" y="783"/>
                    <a:pt x="654" y="778"/>
                    <a:pt x="681" y="773"/>
                  </a:cubicBezTo>
                  <a:lnTo>
                    <a:pt x="668" y="623"/>
                  </a:lnTo>
                  <a:cubicBezTo>
                    <a:pt x="640" y="626"/>
                    <a:pt x="614" y="627"/>
                    <a:pt x="590" y="627"/>
                  </a:cubicBezTo>
                  <a:cubicBezTo>
                    <a:pt x="329" y="627"/>
                    <a:pt x="231" y="462"/>
                    <a:pt x="206" y="408"/>
                  </a:cubicBezTo>
                  <a:cubicBezTo>
                    <a:pt x="160" y="312"/>
                    <a:pt x="174" y="225"/>
                    <a:pt x="206" y="193"/>
                  </a:cubicBezTo>
                  <a:cubicBezTo>
                    <a:pt x="240" y="162"/>
                    <a:pt x="280" y="152"/>
                    <a:pt x="318" y="152"/>
                  </a:cubicBezTo>
                  <a:cubicBezTo>
                    <a:pt x="400" y="152"/>
                    <a:pt x="477" y="199"/>
                    <a:pt x="480" y="202"/>
                  </a:cubicBezTo>
                  <a:lnTo>
                    <a:pt x="567" y="74"/>
                  </a:lnTo>
                  <a:cubicBezTo>
                    <a:pt x="558" y="72"/>
                    <a:pt x="445" y="1"/>
                    <a:pt x="31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27"/>
            <p:cNvSpPr/>
            <p:nvPr/>
          </p:nvSpPr>
          <p:spPr>
            <a:xfrm>
              <a:off x="6495961" y="3683100"/>
              <a:ext cx="200788" cy="116141"/>
            </a:xfrm>
            <a:custGeom>
              <a:rect b="b" l="l" r="r" t="t"/>
              <a:pathLst>
                <a:path extrusionOk="0" h="992" w="1715">
                  <a:moveTo>
                    <a:pt x="1" y="0"/>
                  </a:moveTo>
                  <a:cubicBezTo>
                    <a:pt x="1" y="0"/>
                    <a:pt x="184" y="991"/>
                    <a:pt x="426" y="991"/>
                  </a:cubicBezTo>
                  <a:lnTo>
                    <a:pt x="1289" y="991"/>
                  </a:lnTo>
                  <a:cubicBezTo>
                    <a:pt x="1531" y="991"/>
                    <a:pt x="1714" y="0"/>
                    <a:pt x="171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27"/>
            <p:cNvSpPr/>
            <p:nvPr/>
          </p:nvSpPr>
          <p:spPr>
            <a:xfrm>
              <a:off x="6662914" y="3693637"/>
              <a:ext cx="80315" cy="91672"/>
            </a:xfrm>
            <a:custGeom>
              <a:rect b="b" l="l" r="r" t="t"/>
              <a:pathLst>
                <a:path extrusionOk="0" h="783" w="686">
                  <a:moveTo>
                    <a:pt x="368" y="1"/>
                  </a:moveTo>
                  <a:cubicBezTo>
                    <a:pt x="237" y="1"/>
                    <a:pt x="125" y="72"/>
                    <a:pt x="119" y="74"/>
                  </a:cubicBezTo>
                  <a:lnTo>
                    <a:pt x="201" y="202"/>
                  </a:lnTo>
                  <a:cubicBezTo>
                    <a:pt x="204" y="199"/>
                    <a:pt x="281" y="152"/>
                    <a:pt x="363" y="152"/>
                  </a:cubicBezTo>
                  <a:cubicBezTo>
                    <a:pt x="402" y="152"/>
                    <a:pt x="442" y="162"/>
                    <a:pt x="475" y="193"/>
                  </a:cubicBezTo>
                  <a:cubicBezTo>
                    <a:pt x="507" y="225"/>
                    <a:pt x="521" y="312"/>
                    <a:pt x="475" y="408"/>
                  </a:cubicBezTo>
                  <a:cubicBezTo>
                    <a:pt x="450" y="462"/>
                    <a:pt x="353" y="627"/>
                    <a:pt x="95" y="627"/>
                  </a:cubicBezTo>
                  <a:cubicBezTo>
                    <a:pt x="71" y="627"/>
                    <a:pt x="46" y="626"/>
                    <a:pt x="18" y="623"/>
                  </a:cubicBezTo>
                  <a:lnTo>
                    <a:pt x="0" y="773"/>
                  </a:lnTo>
                  <a:cubicBezTo>
                    <a:pt x="32" y="778"/>
                    <a:pt x="60" y="783"/>
                    <a:pt x="92" y="783"/>
                  </a:cubicBezTo>
                  <a:cubicBezTo>
                    <a:pt x="370" y="783"/>
                    <a:pt x="544" y="627"/>
                    <a:pt x="617" y="472"/>
                  </a:cubicBezTo>
                  <a:cubicBezTo>
                    <a:pt x="685" y="326"/>
                    <a:pt x="667" y="170"/>
                    <a:pt x="580" y="84"/>
                  </a:cubicBezTo>
                  <a:cubicBezTo>
                    <a:pt x="513" y="21"/>
                    <a:pt x="438" y="1"/>
                    <a:pt x="36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27"/>
            <p:cNvSpPr/>
            <p:nvPr/>
          </p:nvSpPr>
          <p:spPr>
            <a:xfrm>
              <a:off x="4778072" y="3799124"/>
              <a:ext cx="2567392" cy="34304"/>
            </a:xfrm>
            <a:custGeom>
              <a:rect b="b" l="l" r="r" t="t"/>
              <a:pathLst>
                <a:path extrusionOk="0" h="293" w="21929">
                  <a:moveTo>
                    <a:pt x="1" y="0"/>
                  </a:moveTo>
                  <a:lnTo>
                    <a:pt x="1" y="293"/>
                  </a:lnTo>
                  <a:lnTo>
                    <a:pt x="21928" y="293"/>
                  </a:lnTo>
                  <a:lnTo>
                    <a:pt x="2192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27"/>
            <p:cNvSpPr/>
            <p:nvPr/>
          </p:nvSpPr>
          <p:spPr>
            <a:xfrm>
              <a:off x="4831109" y="3833311"/>
              <a:ext cx="585153" cy="894355"/>
            </a:xfrm>
            <a:custGeom>
              <a:rect b="b" l="l" r="r" t="t"/>
              <a:pathLst>
                <a:path extrusionOk="0" h="7639" w="4998">
                  <a:moveTo>
                    <a:pt x="0" y="1"/>
                  </a:moveTo>
                  <a:lnTo>
                    <a:pt x="0" y="7639"/>
                  </a:lnTo>
                  <a:lnTo>
                    <a:pt x="4998" y="7639"/>
                  </a:lnTo>
                  <a:lnTo>
                    <a:pt x="499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27"/>
            <p:cNvSpPr/>
            <p:nvPr/>
          </p:nvSpPr>
          <p:spPr>
            <a:xfrm>
              <a:off x="5416149" y="3833311"/>
              <a:ext cx="326412" cy="894355"/>
            </a:xfrm>
            <a:custGeom>
              <a:rect b="b" l="l" r="r" t="t"/>
              <a:pathLst>
                <a:path extrusionOk="0" h="7639" w="2788">
                  <a:moveTo>
                    <a:pt x="1" y="1"/>
                  </a:moveTo>
                  <a:lnTo>
                    <a:pt x="1" y="7639"/>
                  </a:lnTo>
                  <a:lnTo>
                    <a:pt x="2787" y="7639"/>
                  </a:lnTo>
                  <a:lnTo>
                    <a:pt x="278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27"/>
            <p:cNvSpPr/>
            <p:nvPr/>
          </p:nvSpPr>
          <p:spPr>
            <a:xfrm>
              <a:off x="4887775" y="3977200"/>
              <a:ext cx="471822" cy="296440"/>
            </a:xfrm>
            <a:custGeom>
              <a:rect b="b" l="l" r="r" t="t"/>
              <a:pathLst>
                <a:path extrusionOk="0" fill="none" h="2532" w="4030">
                  <a:moveTo>
                    <a:pt x="4030" y="2531"/>
                  </a:moveTo>
                  <a:lnTo>
                    <a:pt x="0" y="2531"/>
                  </a:lnTo>
                  <a:lnTo>
                    <a:pt x="0" y="1"/>
                  </a:lnTo>
                  <a:lnTo>
                    <a:pt x="4030"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27"/>
            <p:cNvSpPr/>
            <p:nvPr/>
          </p:nvSpPr>
          <p:spPr>
            <a:xfrm>
              <a:off x="5040210" y="4060677"/>
              <a:ext cx="116726" cy="58890"/>
            </a:xfrm>
            <a:custGeom>
              <a:rect b="b" l="l" r="r" t="t"/>
              <a:pathLst>
                <a:path extrusionOk="0" h="503" w="997">
                  <a:moveTo>
                    <a:pt x="0" y="0"/>
                  </a:moveTo>
                  <a:lnTo>
                    <a:pt x="0" y="503"/>
                  </a:lnTo>
                  <a:lnTo>
                    <a:pt x="996" y="503"/>
                  </a:lnTo>
                  <a:lnTo>
                    <a:pt x="996"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27"/>
            <p:cNvSpPr/>
            <p:nvPr/>
          </p:nvSpPr>
          <p:spPr>
            <a:xfrm>
              <a:off x="5074397" y="4064892"/>
              <a:ext cx="116726" cy="50460"/>
            </a:xfrm>
            <a:custGeom>
              <a:rect b="b" l="l" r="r" t="t"/>
              <a:pathLst>
                <a:path extrusionOk="0" fill="none" h="431" w="997">
                  <a:moveTo>
                    <a:pt x="997" y="430"/>
                  </a:moveTo>
                  <a:lnTo>
                    <a:pt x="1" y="430"/>
                  </a:lnTo>
                  <a:lnTo>
                    <a:pt x="1" y="1"/>
                  </a:lnTo>
                  <a:lnTo>
                    <a:pt x="997"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27"/>
            <p:cNvSpPr/>
            <p:nvPr/>
          </p:nvSpPr>
          <p:spPr>
            <a:xfrm>
              <a:off x="4887775" y="4335576"/>
              <a:ext cx="471822" cy="296323"/>
            </a:xfrm>
            <a:custGeom>
              <a:rect b="b" l="l" r="r" t="t"/>
              <a:pathLst>
                <a:path extrusionOk="0" fill="none" h="2531" w="4030">
                  <a:moveTo>
                    <a:pt x="4030" y="2531"/>
                  </a:moveTo>
                  <a:lnTo>
                    <a:pt x="0" y="2531"/>
                  </a:lnTo>
                  <a:lnTo>
                    <a:pt x="0" y="0"/>
                  </a:lnTo>
                  <a:lnTo>
                    <a:pt x="4030"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27"/>
            <p:cNvSpPr/>
            <p:nvPr/>
          </p:nvSpPr>
          <p:spPr>
            <a:xfrm>
              <a:off x="5040210" y="4418936"/>
              <a:ext cx="116726" cy="59007"/>
            </a:xfrm>
            <a:custGeom>
              <a:rect b="b" l="l" r="r" t="t"/>
              <a:pathLst>
                <a:path extrusionOk="0" h="504" w="997">
                  <a:moveTo>
                    <a:pt x="0" y="1"/>
                  </a:moveTo>
                  <a:lnTo>
                    <a:pt x="0" y="503"/>
                  </a:lnTo>
                  <a:lnTo>
                    <a:pt x="996" y="503"/>
                  </a:lnTo>
                  <a:lnTo>
                    <a:pt x="99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27"/>
            <p:cNvSpPr/>
            <p:nvPr/>
          </p:nvSpPr>
          <p:spPr>
            <a:xfrm>
              <a:off x="5074397" y="4423268"/>
              <a:ext cx="116726" cy="50343"/>
            </a:xfrm>
            <a:custGeom>
              <a:rect b="b" l="l" r="r" t="t"/>
              <a:pathLst>
                <a:path extrusionOk="0" fill="none" h="430" w="997">
                  <a:moveTo>
                    <a:pt x="997" y="430"/>
                  </a:moveTo>
                  <a:lnTo>
                    <a:pt x="1" y="430"/>
                  </a:lnTo>
                  <a:lnTo>
                    <a:pt x="1" y="0"/>
                  </a:lnTo>
                  <a:lnTo>
                    <a:pt x="997"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27"/>
            <p:cNvSpPr/>
            <p:nvPr/>
          </p:nvSpPr>
          <p:spPr>
            <a:xfrm>
              <a:off x="6574052" y="3833311"/>
              <a:ext cx="585856" cy="894355"/>
            </a:xfrm>
            <a:custGeom>
              <a:rect b="b" l="l" r="r" t="t"/>
              <a:pathLst>
                <a:path extrusionOk="0" h="7639" w="5004">
                  <a:moveTo>
                    <a:pt x="1" y="1"/>
                  </a:moveTo>
                  <a:lnTo>
                    <a:pt x="1" y="7639"/>
                  </a:lnTo>
                  <a:lnTo>
                    <a:pt x="5003" y="7639"/>
                  </a:lnTo>
                  <a:lnTo>
                    <a:pt x="500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27"/>
            <p:cNvSpPr/>
            <p:nvPr/>
          </p:nvSpPr>
          <p:spPr>
            <a:xfrm>
              <a:off x="7159794" y="3833311"/>
              <a:ext cx="326295" cy="894355"/>
            </a:xfrm>
            <a:custGeom>
              <a:rect b="b" l="l" r="r" t="t"/>
              <a:pathLst>
                <a:path extrusionOk="0" h="7639" w="2787">
                  <a:moveTo>
                    <a:pt x="0" y="1"/>
                  </a:moveTo>
                  <a:lnTo>
                    <a:pt x="0" y="7639"/>
                  </a:lnTo>
                  <a:lnTo>
                    <a:pt x="2787" y="7639"/>
                  </a:lnTo>
                  <a:lnTo>
                    <a:pt x="278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27"/>
            <p:cNvSpPr/>
            <p:nvPr/>
          </p:nvSpPr>
          <p:spPr>
            <a:xfrm>
              <a:off x="6617956" y="3977200"/>
              <a:ext cx="471822" cy="296440"/>
            </a:xfrm>
            <a:custGeom>
              <a:rect b="b" l="l" r="r" t="t"/>
              <a:pathLst>
                <a:path extrusionOk="0" fill="none" h="2532" w="4030">
                  <a:moveTo>
                    <a:pt x="4030" y="2531"/>
                  </a:moveTo>
                  <a:lnTo>
                    <a:pt x="0" y="2531"/>
                  </a:lnTo>
                  <a:lnTo>
                    <a:pt x="0" y="1"/>
                  </a:lnTo>
                  <a:lnTo>
                    <a:pt x="4030"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27"/>
            <p:cNvSpPr/>
            <p:nvPr/>
          </p:nvSpPr>
          <p:spPr>
            <a:xfrm>
              <a:off x="6770392" y="4060677"/>
              <a:ext cx="116141" cy="58890"/>
            </a:xfrm>
            <a:custGeom>
              <a:rect b="b" l="l" r="r" t="t"/>
              <a:pathLst>
                <a:path extrusionOk="0" h="503" w="992">
                  <a:moveTo>
                    <a:pt x="0" y="0"/>
                  </a:moveTo>
                  <a:lnTo>
                    <a:pt x="0" y="503"/>
                  </a:lnTo>
                  <a:lnTo>
                    <a:pt x="992" y="503"/>
                  </a:lnTo>
                  <a:lnTo>
                    <a:pt x="99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27"/>
            <p:cNvSpPr/>
            <p:nvPr/>
          </p:nvSpPr>
          <p:spPr>
            <a:xfrm>
              <a:off x="6804579" y="4064892"/>
              <a:ext cx="116726" cy="50460"/>
            </a:xfrm>
            <a:custGeom>
              <a:rect b="b" l="l" r="r" t="t"/>
              <a:pathLst>
                <a:path extrusionOk="0" fill="none" h="431" w="997">
                  <a:moveTo>
                    <a:pt x="997" y="430"/>
                  </a:moveTo>
                  <a:lnTo>
                    <a:pt x="1" y="430"/>
                  </a:lnTo>
                  <a:lnTo>
                    <a:pt x="1" y="1"/>
                  </a:lnTo>
                  <a:lnTo>
                    <a:pt x="997"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27"/>
            <p:cNvSpPr/>
            <p:nvPr/>
          </p:nvSpPr>
          <p:spPr>
            <a:xfrm>
              <a:off x="6617956" y="4335576"/>
              <a:ext cx="471822" cy="296323"/>
            </a:xfrm>
            <a:custGeom>
              <a:rect b="b" l="l" r="r" t="t"/>
              <a:pathLst>
                <a:path extrusionOk="0" fill="none" h="2531" w="4030">
                  <a:moveTo>
                    <a:pt x="4030" y="2531"/>
                  </a:moveTo>
                  <a:lnTo>
                    <a:pt x="0" y="2531"/>
                  </a:lnTo>
                  <a:lnTo>
                    <a:pt x="0" y="0"/>
                  </a:lnTo>
                  <a:lnTo>
                    <a:pt x="4030"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27"/>
            <p:cNvSpPr/>
            <p:nvPr/>
          </p:nvSpPr>
          <p:spPr>
            <a:xfrm>
              <a:off x="6770392" y="4418936"/>
              <a:ext cx="116141" cy="59007"/>
            </a:xfrm>
            <a:custGeom>
              <a:rect b="b" l="l" r="r" t="t"/>
              <a:pathLst>
                <a:path extrusionOk="0" h="504" w="992">
                  <a:moveTo>
                    <a:pt x="0" y="1"/>
                  </a:moveTo>
                  <a:lnTo>
                    <a:pt x="0" y="503"/>
                  </a:lnTo>
                  <a:lnTo>
                    <a:pt x="992" y="503"/>
                  </a:lnTo>
                  <a:lnTo>
                    <a:pt x="992"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27"/>
            <p:cNvSpPr/>
            <p:nvPr/>
          </p:nvSpPr>
          <p:spPr>
            <a:xfrm>
              <a:off x="6804579" y="4423268"/>
              <a:ext cx="116726" cy="50343"/>
            </a:xfrm>
            <a:custGeom>
              <a:rect b="b" l="l" r="r" t="t"/>
              <a:pathLst>
                <a:path extrusionOk="0" fill="none" h="430" w="997">
                  <a:moveTo>
                    <a:pt x="997" y="430"/>
                  </a:moveTo>
                  <a:lnTo>
                    <a:pt x="1" y="430"/>
                  </a:lnTo>
                  <a:lnTo>
                    <a:pt x="1" y="0"/>
                  </a:lnTo>
                  <a:lnTo>
                    <a:pt x="997"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27"/>
            <p:cNvSpPr/>
            <p:nvPr/>
          </p:nvSpPr>
          <p:spPr>
            <a:xfrm>
              <a:off x="6959708" y="3623624"/>
              <a:ext cx="415742" cy="98579"/>
            </a:xfrm>
            <a:custGeom>
              <a:rect b="b" l="l" r="r" t="t"/>
              <a:pathLst>
                <a:path extrusionOk="0" h="842" w="3551">
                  <a:moveTo>
                    <a:pt x="1" y="1"/>
                  </a:moveTo>
                  <a:lnTo>
                    <a:pt x="1" y="842"/>
                  </a:lnTo>
                  <a:lnTo>
                    <a:pt x="3550" y="842"/>
                  </a:lnTo>
                  <a:lnTo>
                    <a:pt x="3550" y="1"/>
                  </a:ln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27"/>
            <p:cNvSpPr/>
            <p:nvPr/>
          </p:nvSpPr>
          <p:spPr>
            <a:xfrm>
              <a:off x="7219153" y="3623624"/>
              <a:ext cx="89447" cy="98579"/>
            </a:xfrm>
            <a:custGeom>
              <a:rect b="b" l="l" r="r" t="t"/>
              <a:pathLst>
                <a:path extrusionOk="0" h="842" w="764">
                  <a:moveTo>
                    <a:pt x="0" y="1"/>
                  </a:moveTo>
                  <a:lnTo>
                    <a:pt x="0" y="842"/>
                  </a:lnTo>
                  <a:lnTo>
                    <a:pt x="763" y="842"/>
                  </a:lnTo>
                  <a:lnTo>
                    <a:pt x="763" y="1"/>
                  </a:ln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27"/>
            <p:cNvSpPr/>
            <p:nvPr/>
          </p:nvSpPr>
          <p:spPr>
            <a:xfrm>
              <a:off x="7093411" y="3623624"/>
              <a:ext cx="53621" cy="98579"/>
            </a:xfrm>
            <a:custGeom>
              <a:rect b="b" l="l" r="r" t="t"/>
              <a:pathLst>
                <a:path extrusionOk="0" h="842" w="458">
                  <a:moveTo>
                    <a:pt x="1" y="1"/>
                  </a:moveTo>
                  <a:lnTo>
                    <a:pt x="1" y="842"/>
                  </a:lnTo>
                  <a:lnTo>
                    <a:pt x="457" y="842"/>
                  </a:lnTo>
                  <a:lnTo>
                    <a:pt x="457" y="1"/>
                  </a:ln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27"/>
            <p:cNvSpPr/>
            <p:nvPr/>
          </p:nvSpPr>
          <p:spPr>
            <a:xfrm>
              <a:off x="6984294" y="3722087"/>
              <a:ext cx="413049" cy="76569"/>
            </a:xfrm>
            <a:custGeom>
              <a:rect b="b" l="l" r="r" t="t"/>
              <a:pathLst>
                <a:path extrusionOk="0" h="654" w="3528">
                  <a:moveTo>
                    <a:pt x="1" y="1"/>
                  </a:moveTo>
                  <a:lnTo>
                    <a:pt x="1" y="654"/>
                  </a:lnTo>
                  <a:lnTo>
                    <a:pt x="3527" y="654"/>
                  </a:lnTo>
                  <a:lnTo>
                    <a:pt x="3527" y="1"/>
                  </a:ln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27"/>
            <p:cNvSpPr/>
            <p:nvPr/>
          </p:nvSpPr>
          <p:spPr>
            <a:xfrm>
              <a:off x="7305791" y="3722087"/>
              <a:ext cx="53036" cy="76569"/>
            </a:xfrm>
            <a:custGeom>
              <a:rect b="b" l="l" r="r" t="t"/>
              <a:pathLst>
                <a:path extrusionOk="0" h="654" w="453">
                  <a:moveTo>
                    <a:pt x="0" y="1"/>
                  </a:moveTo>
                  <a:lnTo>
                    <a:pt x="0" y="654"/>
                  </a:lnTo>
                  <a:lnTo>
                    <a:pt x="452" y="654"/>
                  </a:lnTo>
                  <a:lnTo>
                    <a:pt x="452" y="1"/>
                  </a:ln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27"/>
            <p:cNvSpPr/>
            <p:nvPr/>
          </p:nvSpPr>
          <p:spPr>
            <a:xfrm>
              <a:off x="7026091" y="3722087"/>
              <a:ext cx="53036" cy="76569"/>
            </a:xfrm>
            <a:custGeom>
              <a:rect b="b" l="l" r="r" t="t"/>
              <a:pathLst>
                <a:path extrusionOk="0" h="654" w="453">
                  <a:moveTo>
                    <a:pt x="0" y="1"/>
                  </a:moveTo>
                  <a:lnTo>
                    <a:pt x="0" y="654"/>
                  </a:lnTo>
                  <a:lnTo>
                    <a:pt x="452" y="654"/>
                  </a:lnTo>
                  <a:lnTo>
                    <a:pt x="452" y="1"/>
                  </a:ln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27"/>
            <p:cNvSpPr/>
            <p:nvPr/>
          </p:nvSpPr>
          <p:spPr>
            <a:xfrm>
              <a:off x="7006305" y="3566490"/>
              <a:ext cx="369614" cy="58422"/>
            </a:xfrm>
            <a:custGeom>
              <a:rect b="b" l="l" r="r" t="t"/>
              <a:pathLst>
                <a:path extrusionOk="0" h="499" w="3157">
                  <a:moveTo>
                    <a:pt x="0" y="0"/>
                  </a:moveTo>
                  <a:lnTo>
                    <a:pt x="0" y="498"/>
                  </a:lnTo>
                  <a:lnTo>
                    <a:pt x="3157" y="498"/>
                  </a:lnTo>
                  <a:lnTo>
                    <a:pt x="3157" y="0"/>
                  </a:lnTo>
                  <a:close/>
                </a:path>
              </a:pathLst>
            </a:custGeom>
            <a:solidFill>
              <a:srgbClr val="FF9D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27"/>
            <p:cNvSpPr/>
            <p:nvPr/>
          </p:nvSpPr>
          <p:spPr>
            <a:xfrm>
              <a:off x="7040492" y="3566490"/>
              <a:ext cx="47651" cy="58422"/>
            </a:xfrm>
            <a:custGeom>
              <a:rect b="b" l="l" r="r" t="t"/>
              <a:pathLst>
                <a:path extrusionOk="0" h="499" w="407">
                  <a:moveTo>
                    <a:pt x="0" y="0"/>
                  </a:moveTo>
                  <a:lnTo>
                    <a:pt x="0" y="498"/>
                  </a:lnTo>
                  <a:lnTo>
                    <a:pt x="407" y="498"/>
                  </a:lnTo>
                  <a:lnTo>
                    <a:pt x="407" y="0"/>
                  </a:lnTo>
                  <a:close/>
                </a:path>
              </a:pathLst>
            </a:custGeom>
            <a:solidFill>
              <a:srgbClr val="FFB7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27"/>
            <p:cNvSpPr/>
            <p:nvPr/>
          </p:nvSpPr>
          <p:spPr>
            <a:xfrm>
              <a:off x="7291273" y="3566490"/>
              <a:ext cx="47182" cy="58422"/>
            </a:xfrm>
            <a:custGeom>
              <a:rect b="b" l="l" r="r" t="t"/>
              <a:pathLst>
                <a:path extrusionOk="0" h="499" w="403">
                  <a:moveTo>
                    <a:pt x="1" y="0"/>
                  </a:moveTo>
                  <a:lnTo>
                    <a:pt x="1" y="498"/>
                  </a:lnTo>
                  <a:lnTo>
                    <a:pt x="403" y="498"/>
                  </a:lnTo>
                  <a:lnTo>
                    <a:pt x="403" y="0"/>
                  </a:lnTo>
                  <a:close/>
                </a:path>
              </a:pathLst>
            </a:custGeom>
            <a:solidFill>
              <a:srgbClr val="FFB7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27"/>
            <p:cNvSpPr/>
            <p:nvPr/>
          </p:nvSpPr>
          <p:spPr>
            <a:xfrm>
              <a:off x="7025506" y="3326831"/>
              <a:ext cx="249375" cy="239775"/>
            </a:xfrm>
            <a:custGeom>
              <a:rect b="b" l="l" r="r" t="t"/>
              <a:pathLst>
                <a:path extrusionOk="0" h="2048" w="2130">
                  <a:moveTo>
                    <a:pt x="0" y="1"/>
                  </a:moveTo>
                  <a:lnTo>
                    <a:pt x="0" y="2047"/>
                  </a:lnTo>
                  <a:lnTo>
                    <a:pt x="2129" y="2047"/>
                  </a:lnTo>
                  <a:lnTo>
                    <a:pt x="2129"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27"/>
            <p:cNvSpPr/>
            <p:nvPr/>
          </p:nvSpPr>
          <p:spPr>
            <a:xfrm>
              <a:off x="7274765" y="3326831"/>
              <a:ext cx="95301" cy="239775"/>
            </a:xfrm>
            <a:custGeom>
              <a:rect b="b" l="l" r="r" t="t"/>
              <a:pathLst>
                <a:path extrusionOk="0" h="2048" w="814">
                  <a:moveTo>
                    <a:pt x="0" y="1"/>
                  </a:moveTo>
                  <a:lnTo>
                    <a:pt x="0" y="2047"/>
                  </a:lnTo>
                  <a:lnTo>
                    <a:pt x="813" y="2047"/>
                  </a:lnTo>
                  <a:lnTo>
                    <a:pt x="813" y="1"/>
                  </a:ln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27"/>
            <p:cNvSpPr/>
            <p:nvPr/>
          </p:nvSpPr>
          <p:spPr>
            <a:xfrm>
              <a:off x="7025506" y="3446602"/>
              <a:ext cx="249375" cy="6088"/>
            </a:xfrm>
            <a:custGeom>
              <a:rect b="b" l="l" r="r" t="t"/>
              <a:pathLst>
                <a:path extrusionOk="0" h="52" w="2130">
                  <a:moveTo>
                    <a:pt x="0" y="1"/>
                  </a:moveTo>
                  <a:lnTo>
                    <a:pt x="466" y="51"/>
                  </a:lnTo>
                  <a:lnTo>
                    <a:pt x="2129" y="1"/>
                  </a:ln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27"/>
            <p:cNvSpPr/>
            <p:nvPr/>
          </p:nvSpPr>
          <p:spPr>
            <a:xfrm>
              <a:off x="7025506" y="3537571"/>
              <a:ext cx="249375" cy="5971"/>
            </a:xfrm>
            <a:custGeom>
              <a:rect b="b" l="l" r="r" t="t"/>
              <a:pathLst>
                <a:path extrusionOk="0" h="51" w="2130">
                  <a:moveTo>
                    <a:pt x="0" y="0"/>
                  </a:moveTo>
                  <a:lnTo>
                    <a:pt x="1663" y="51"/>
                  </a:lnTo>
                  <a:lnTo>
                    <a:pt x="2129" y="0"/>
                  </a:ln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27"/>
            <p:cNvSpPr/>
            <p:nvPr/>
          </p:nvSpPr>
          <p:spPr>
            <a:xfrm>
              <a:off x="7025506" y="3379750"/>
              <a:ext cx="157938" cy="4917"/>
            </a:xfrm>
            <a:custGeom>
              <a:rect b="b" l="l" r="r" t="t"/>
              <a:pathLst>
                <a:path extrusionOk="0" h="42" w="1349">
                  <a:moveTo>
                    <a:pt x="0" y="1"/>
                  </a:moveTo>
                  <a:lnTo>
                    <a:pt x="151" y="42"/>
                  </a:lnTo>
                  <a:lnTo>
                    <a:pt x="1348" y="1"/>
                  </a:ln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27"/>
            <p:cNvSpPr/>
            <p:nvPr/>
          </p:nvSpPr>
          <p:spPr>
            <a:xfrm>
              <a:off x="7116944" y="3502214"/>
              <a:ext cx="157938" cy="5034"/>
            </a:xfrm>
            <a:custGeom>
              <a:rect b="b" l="l" r="r" t="t"/>
              <a:pathLst>
                <a:path extrusionOk="0" h="43" w="1349">
                  <a:moveTo>
                    <a:pt x="1" y="1"/>
                  </a:moveTo>
                  <a:lnTo>
                    <a:pt x="1202" y="42"/>
                  </a:lnTo>
                  <a:lnTo>
                    <a:pt x="1348" y="1"/>
                  </a:ln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27"/>
            <p:cNvSpPr/>
            <p:nvPr/>
          </p:nvSpPr>
          <p:spPr>
            <a:xfrm>
              <a:off x="7085450" y="3353056"/>
              <a:ext cx="178192" cy="2810"/>
            </a:xfrm>
            <a:custGeom>
              <a:rect b="b" l="l" r="r" t="t"/>
              <a:pathLst>
                <a:path extrusionOk="0" h="24" w="1522">
                  <a:moveTo>
                    <a:pt x="0" y="0"/>
                  </a:moveTo>
                  <a:lnTo>
                    <a:pt x="1270" y="23"/>
                  </a:lnTo>
                  <a:lnTo>
                    <a:pt x="1521" y="0"/>
                  </a:ln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27"/>
            <p:cNvSpPr/>
            <p:nvPr/>
          </p:nvSpPr>
          <p:spPr>
            <a:xfrm>
              <a:off x="7049624" y="3472359"/>
              <a:ext cx="178660" cy="3278"/>
            </a:xfrm>
            <a:custGeom>
              <a:rect b="b" l="l" r="r" t="t"/>
              <a:pathLst>
                <a:path extrusionOk="0" h="28" w="1526">
                  <a:moveTo>
                    <a:pt x="0" y="0"/>
                  </a:moveTo>
                  <a:lnTo>
                    <a:pt x="1270" y="28"/>
                  </a:lnTo>
                  <a:lnTo>
                    <a:pt x="1526" y="0"/>
                  </a:ln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27"/>
            <p:cNvSpPr/>
            <p:nvPr/>
          </p:nvSpPr>
          <p:spPr>
            <a:xfrm>
              <a:off x="6993426" y="3402229"/>
              <a:ext cx="136512" cy="8195"/>
            </a:xfrm>
            <a:custGeom>
              <a:rect b="b" l="l" r="r" t="t"/>
              <a:pathLst>
                <a:path extrusionOk="0" h="70" w="1166">
                  <a:moveTo>
                    <a:pt x="0" y="1"/>
                  </a:moveTo>
                  <a:lnTo>
                    <a:pt x="1165" y="69"/>
                  </a:lnTo>
                  <a:lnTo>
                    <a:pt x="99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27"/>
            <p:cNvSpPr/>
            <p:nvPr/>
          </p:nvSpPr>
          <p:spPr>
            <a:xfrm>
              <a:off x="7005719" y="3510292"/>
              <a:ext cx="136512" cy="8195"/>
            </a:xfrm>
            <a:custGeom>
              <a:rect b="b" l="l" r="r" t="t"/>
              <a:pathLst>
                <a:path extrusionOk="0" h="70" w="1166">
                  <a:moveTo>
                    <a:pt x="179" y="1"/>
                  </a:moveTo>
                  <a:lnTo>
                    <a:pt x="0" y="69"/>
                  </a:lnTo>
                  <a:lnTo>
                    <a:pt x="116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27"/>
            <p:cNvSpPr/>
            <p:nvPr/>
          </p:nvSpPr>
          <p:spPr>
            <a:xfrm>
              <a:off x="1246188" y="4385296"/>
              <a:ext cx="438104" cy="337534"/>
            </a:xfrm>
            <a:custGeom>
              <a:rect b="b" l="l" r="r" t="t"/>
              <a:pathLst>
                <a:path extrusionOk="0" h="2883" w="3742">
                  <a:moveTo>
                    <a:pt x="0" y="0"/>
                  </a:moveTo>
                  <a:lnTo>
                    <a:pt x="0" y="2883"/>
                  </a:lnTo>
                  <a:lnTo>
                    <a:pt x="3742" y="2883"/>
                  </a:lnTo>
                  <a:lnTo>
                    <a:pt x="3742" y="0"/>
                  </a:ln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27"/>
            <p:cNvSpPr/>
            <p:nvPr/>
          </p:nvSpPr>
          <p:spPr>
            <a:xfrm>
              <a:off x="1684177" y="4385296"/>
              <a:ext cx="153137" cy="337534"/>
            </a:xfrm>
            <a:custGeom>
              <a:rect b="b" l="l" r="r" t="t"/>
              <a:pathLst>
                <a:path extrusionOk="0" h="2883" w="1308">
                  <a:moveTo>
                    <a:pt x="1" y="0"/>
                  </a:moveTo>
                  <a:lnTo>
                    <a:pt x="1" y="2883"/>
                  </a:lnTo>
                  <a:lnTo>
                    <a:pt x="1307" y="2883"/>
                  </a:lnTo>
                  <a:lnTo>
                    <a:pt x="1307" y="0"/>
                  </a:ln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27"/>
            <p:cNvSpPr/>
            <p:nvPr/>
          </p:nvSpPr>
          <p:spPr>
            <a:xfrm>
              <a:off x="1390077" y="4444069"/>
              <a:ext cx="150328" cy="53621"/>
            </a:xfrm>
            <a:custGeom>
              <a:rect b="b" l="l" r="r" t="t"/>
              <a:pathLst>
                <a:path extrusionOk="0" h="458" w="1284">
                  <a:moveTo>
                    <a:pt x="0" y="1"/>
                  </a:moveTo>
                  <a:lnTo>
                    <a:pt x="0" y="457"/>
                  </a:lnTo>
                  <a:lnTo>
                    <a:pt x="1284" y="457"/>
                  </a:lnTo>
                  <a:lnTo>
                    <a:pt x="1284" y="1"/>
                  </a:ln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27"/>
            <p:cNvSpPr/>
            <p:nvPr/>
          </p:nvSpPr>
          <p:spPr>
            <a:xfrm>
              <a:off x="1225348" y="4339752"/>
              <a:ext cx="486808" cy="85701"/>
            </a:xfrm>
            <a:custGeom>
              <a:rect b="b" l="l" r="r" t="t"/>
              <a:pathLst>
                <a:path extrusionOk="0" h="732" w="4158">
                  <a:moveTo>
                    <a:pt x="0" y="1"/>
                  </a:moveTo>
                  <a:lnTo>
                    <a:pt x="0" y="732"/>
                  </a:lnTo>
                  <a:lnTo>
                    <a:pt x="4157" y="732"/>
                  </a:lnTo>
                  <a:lnTo>
                    <a:pt x="4157" y="1"/>
                  </a:ln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27"/>
            <p:cNvSpPr/>
            <p:nvPr/>
          </p:nvSpPr>
          <p:spPr>
            <a:xfrm>
              <a:off x="1712042" y="4339752"/>
              <a:ext cx="147166" cy="85701"/>
            </a:xfrm>
            <a:custGeom>
              <a:rect b="b" l="l" r="r" t="t"/>
              <a:pathLst>
                <a:path extrusionOk="0" h="732" w="1257">
                  <a:moveTo>
                    <a:pt x="0" y="1"/>
                  </a:moveTo>
                  <a:lnTo>
                    <a:pt x="0" y="732"/>
                  </a:lnTo>
                  <a:lnTo>
                    <a:pt x="1257" y="732"/>
                  </a:lnTo>
                  <a:lnTo>
                    <a:pt x="1257" y="1"/>
                  </a:ln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27"/>
            <p:cNvSpPr/>
            <p:nvPr/>
          </p:nvSpPr>
          <p:spPr>
            <a:xfrm>
              <a:off x="1324747" y="4051506"/>
              <a:ext cx="374531" cy="288362"/>
            </a:xfrm>
            <a:custGeom>
              <a:rect b="b" l="l" r="r" t="t"/>
              <a:pathLst>
                <a:path extrusionOk="0" h="2463" w="3199">
                  <a:moveTo>
                    <a:pt x="1" y="0"/>
                  </a:moveTo>
                  <a:lnTo>
                    <a:pt x="1" y="2463"/>
                  </a:lnTo>
                  <a:lnTo>
                    <a:pt x="3199" y="2463"/>
                  </a:lnTo>
                  <a:lnTo>
                    <a:pt x="3199" y="0"/>
                  </a:ln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27"/>
            <p:cNvSpPr/>
            <p:nvPr/>
          </p:nvSpPr>
          <p:spPr>
            <a:xfrm>
              <a:off x="1699163" y="4051506"/>
              <a:ext cx="130658" cy="288362"/>
            </a:xfrm>
            <a:custGeom>
              <a:rect b="b" l="l" r="r" t="t"/>
              <a:pathLst>
                <a:path extrusionOk="0" h="2463" w="1116">
                  <a:moveTo>
                    <a:pt x="1" y="0"/>
                  </a:moveTo>
                  <a:lnTo>
                    <a:pt x="1" y="2463"/>
                  </a:lnTo>
                  <a:lnTo>
                    <a:pt x="1115" y="2463"/>
                  </a:lnTo>
                  <a:lnTo>
                    <a:pt x="1115" y="0"/>
                  </a:ln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27"/>
            <p:cNvSpPr/>
            <p:nvPr/>
          </p:nvSpPr>
          <p:spPr>
            <a:xfrm>
              <a:off x="1447796" y="4101732"/>
              <a:ext cx="128551" cy="46129"/>
            </a:xfrm>
            <a:custGeom>
              <a:rect b="b" l="l" r="r" t="t"/>
              <a:pathLst>
                <a:path extrusionOk="0" h="394" w="1098">
                  <a:moveTo>
                    <a:pt x="1" y="1"/>
                  </a:moveTo>
                  <a:lnTo>
                    <a:pt x="1" y="394"/>
                  </a:lnTo>
                  <a:lnTo>
                    <a:pt x="1097" y="394"/>
                  </a:lnTo>
                  <a:lnTo>
                    <a:pt x="1097" y="1"/>
                  </a:ln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27"/>
            <p:cNvSpPr/>
            <p:nvPr/>
          </p:nvSpPr>
          <p:spPr>
            <a:xfrm>
              <a:off x="1307185" y="4012987"/>
              <a:ext cx="415625" cy="72822"/>
            </a:xfrm>
            <a:custGeom>
              <a:rect b="b" l="l" r="r" t="t"/>
              <a:pathLst>
                <a:path extrusionOk="0" h="622" w="3550">
                  <a:moveTo>
                    <a:pt x="0" y="1"/>
                  </a:moveTo>
                  <a:lnTo>
                    <a:pt x="0" y="622"/>
                  </a:lnTo>
                  <a:lnTo>
                    <a:pt x="3550" y="622"/>
                  </a:lnTo>
                  <a:lnTo>
                    <a:pt x="3550" y="1"/>
                  </a:lnTo>
                  <a:close/>
                </a:path>
              </a:pathLst>
            </a:custGeom>
            <a:solidFill>
              <a:srgbClr val="ECBC9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27"/>
            <p:cNvSpPr/>
            <p:nvPr/>
          </p:nvSpPr>
          <p:spPr>
            <a:xfrm>
              <a:off x="1722696" y="4012987"/>
              <a:ext cx="126327" cy="72822"/>
            </a:xfrm>
            <a:custGeom>
              <a:rect b="b" l="l" r="r" t="t"/>
              <a:pathLst>
                <a:path extrusionOk="0" h="622" w="1079">
                  <a:moveTo>
                    <a:pt x="1" y="1"/>
                  </a:moveTo>
                  <a:lnTo>
                    <a:pt x="1" y="622"/>
                  </a:lnTo>
                  <a:lnTo>
                    <a:pt x="1079" y="622"/>
                  </a:lnTo>
                  <a:lnTo>
                    <a:pt x="1079" y="1"/>
                  </a:lnTo>
                  <a:close/>
                </a:path>
              </a:pathLst>
            </a:custGeom>
            <a:solidFill>
              <a:srgbClr val="CA937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4" name="Google Shape;1254;p27"/>
            <p:cNvGrpSpPr/>
            <p:nvPr/>
          </p:nvGrpSpPr>
          <p:grpSpPr>
            <a:xfrm>
              <a:off x="7447747" y="3395618"/>
              <a:ext cx="652123" cy="1337147"/>
              <a:chOff x="7079479" y="3433624"/>
              <a:chExt cx="652123" cy="1337147"/>
            </a:xfrm>
          </p:grpSpPr>
          <p:sp>
            <p:nvSpPr>
              <p:cNvPr id="1255" name="Google Shape;1255;p27"/>
              <p:cNvSpPr/>
              <p:nvPr/>
            </p:nvSpPr>
            <p:spPr>
              <a:xfrm>
                <a:off x="7337870" y="3433624"/>
                <a:ext cx="268576" cy="1037892"/>
              </a:xfrm>
              <a:custGeom>
                <a:rect b="b" l="l" r="r" t="t"/>
                <a:pathLst>
                  <a:path extrusionOk="0" h="8865" w="2294">
                    <a:moveTo>
                      <a:pt x="1915" y="1"/>
                    </a:moveTo>
                    <a:cubicBezTo>
                      <a:pt x="1768" y="1"/>
                      <a:pt x="1620" y="110"/>
                      <a:pt x="1512" y="196"/>
                    </a:cubicBezTo>
                    <a:cubicBezTo>
                      <a:pt x="1316" y="361"/>
                      <a:pt x="1151" y="557"/>
                      <a:pt x="1014" y="772"/>
                    </a:cubicBezTo>
                    <a:cubicBezTo>
                      <a:pt x="708" y="1247"/>
                      <a:pt x="553" y="1795"/>
                      <a:pt x="462" y="2348"/>
                    </a:cubicBezTo>
                    <a:cubicBezTo>
                      <a:pt x="357" y="2978"/>
                      <a:pt x="302" y="3618"/>
                      <a:pt x="247" y="4248"/>
                    </a:cubicBezTo>
                    <a:cubicBezTo>
                      <a:pt x="151" y="5336"/>
                      <a:pt x="96" y="6427"/>
                      <a:pt x="83" y="7515"/>
                    </a:cubicBezTo>
                    <a:cubicBezTo>
                      <a:pt x="28" y="7949"/>
                      <a:pt x="0" y="8383"/>
                      <a:pt x="9" y="8817"/>
                    </a:cubicBezTo>
                    <a:cubicBezTo>
                      <a:pt x="9" y="8849"/>
                      <a:pt x="33" y="8865"/>
                      <a:pt x="57" y="8865"/>
                    </a:cubicBezTo>
                    <a:cubicBezTo>
                      <a:pt x="80" y="8865"/>
                      <a:pt x="103" y="8849"/>
                      <a:pt x="101" y="8817"/>
                    </a:cubicBezTo>
                    <a:lnTo>
                      <a:pt x="101" y="8775"/>
                    </a:lnTo>
                    <a:cubicBezTo>
                      <a:pt x="105" y="8775"/>
                      <a:pt x="110" y="8771"/>
                      <a:pt x="110" y="8766"/>
                    </a:cubicBezTo>
                    <a:cubicBezTo>
                      <a:pt x="110" y="8584"/>
                      <a:pt x="110" y="8401"/>
                      <a:pt x="114" y="8223"/>
                    </a:cubicBezTo>
                    <a:cubicBezTo>
                      <a:pt x="252" y="5797"/>
                      <a:pt x="1439" y="3609"/>
                      <a:pt x="2138" y="1316"/>
                    </a:cubicBezTo>
                    <a:cubicBezTo>
                      <a:pt x="2220" y="1041"/>
                      <a:pt x="2294" y="758"/>
                      <a:pt x="2262" y="470"/>
                    </a:cubicBezTo>
                    <a:cubicBezTo>
                      <a:pt x="2243" y="311"/>
                      <a:pt x="2198" y="105"/>
                      <a:pt x="2033" y="27"/>
                    </a:cubicBezTo>
                    <a:cubicBezTo>
                      <a:pt x="1994" y="9"/>
                      <a:pt x="1955" y="1"/>
                      <a:pt x="191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27"/>
              <p:cNvSpPr/>
              <p:nvPr/>
            </p:nvSpPr>
            <p:spPr>
              <a:xfrm>
                <a:off x="7349578" y="3526233"/>
                <a:ext cx="205003" cy="812869"/>
              </a:xfrm>
              <a:custGeom>
                <a:rect b="b" l="l" r="r" t="t"/>
                <a:pathLst>
                  <a:path extrusionOk="0" h="6943" w="1751">
                    <a:moveTo>
                      <a:pt x="1560" y="0"/>
                    </a:moveTo>
                    <a:cubicBezTo>
                      <a:pt x="1554" y="0"/>
                      <a:pt x="1548" y="3"/>
                      <a:pt x="1545" y="8"/>
                    </a:cubicBezTo>
                    <a:cubicBezTo>
                      <a:pt x="1170" y="959"/>
                      <a:pt x="860" y="1936"/>
                      <a:pt x="617" y="2927"/>
                    </a:cubicBezTo>
                    <a:cubicBezTo>
                      <a:pt x="631" y="2685"/>
                      <a:pt x="640" y="2439"/>
                      <a:pt x="659" y="2197"/>
                    </a:cubicBezTo>
                    <a:cubicBezTo>
                      <a:pt x="686" y="1863"/>
                      <a:pt x="727" y="1530"/>
                      <a:pt x="759" y="1196"/>
                    </a:cubicBezTo>
                    <a:cubicBezTo>
                      <a:pt x="759" y="1191"/>
                      <a:pt x="756" y="1189"/>
                      <a:pt x="753" y="1189"/>
                    </a:cubicBezTo>
                    <a:cubicBezTo>
                      <a:pt x="752" y="1189"/>
                      <a:pt x="750" y="1190"/>
                      <a:pt x="750" y="1192"/>
                    </a:cubicBezTo>
                    <a:cubicBezTo>
                      <a:pt x="631" y="1822"/>
                      <a:pt x="554" y="2507"/>
                      <a:pt x="563" y="3151"/>
                    </a:cubicBezTo>
                    <a:cubicBezTo>
                      <a:pt x="540" y="3243"/>
                      <a:pt x="517" y="3339"/>
                      <a:pt x="499" y="3435"/>
                    </a:cubicBezTo>
                    <a:cubicBezTo>
                      <a:pt x="407" y="3832"/>
                      <a:pt x="330" y="4234"/>
                      <a:pt x="257" y="4641"/>
                    </a:cubicBezTo>
                    <a:cubicBezTo>
                      <a:pt x="252" y="4385"/>
                      <a:pt x="252" y="4129"/>
                      <a:pt x="270" y="3868"/>
                    </a:cubicBezTo>
                    <a:cubicBezTo>
                      <a:pt x="270" y="3866"/>
                      <a:pt x="268" y="3865"/>
                      <a:pt x="266" y="3865"/>
                    </a:cubicBezTo>
                    <a:cubicBezTo>
                      <a:pt x="263" y="3865"/>
                      <a:pt x="261" y="3866"/>
                      <a:pt x="261" y="3868"/>
                    </a:cubicBezTo>
                    <a:cubicBezTo>
                      <a:pt x="229" y="4175"/>
                      <a:pt x="211" y="4485"/>
                      <a:pt x="234" y="4791"/>
                    </a:cubicBezTo>
                    <a:cubicBezTo>
                      <a:pt x="115" y="5495"/>
                      <a:pt x="33" y="6207"/>
                      <a:pt x="1" y="6920"/>
                    </a:cubicBezTo>
                    <a:cubicBezTo>
                      <a:pt x="1" y="6935"/>
                      <a:pt x="11" y="6942"/>
                      <a:pt x="23" y="6942"/>
                    </a:cubicBezTo>
                    <a:cubicBezTo>
                      <a:pt x="35" y="6942"/>
                      <a:pt x="49" y="6934"/>
                      <a:pt x="51" y="6920"/>
                    </a:cubicBezTo>
                    <a:cubicBezTo>
                      <a:pt x="133" y="6089"/>
                      <a:pt x="234" y="5266"/>
                      <a:pt x="371" y="4444"/>
                    </a:cubicBezTo>
                    <a:cubicBezTo>
                      <a:pt x="631" y="4024"/>
                      <a:pt x="809" y="3558"/>
                      <a:pt x="937" y="3078"/>
                    </a:cubicBezTo>
                    <a:cubicBezTo>
                      <a:pt x="937" y="3073"/>
                      <a:pt x="932" y="3069"/>
                      <a:pt x="928" y="3069"/>
                    </a:cubicBezTo>
                    <a:cubicBezTo>
                      <a:pt x="926" y="3069"/>
                      <a:pt x="924" y="3070"/>
                      <a:pt x="924" y="3074"/>
                    </a:cubicBezTo>
                    <a:cubicBezTo>
                      <a:pt x="787" y="3521"/>
                      <a:pt x="599" y="3942"/>
                      <a:pt x="385" y="4353"/>
                    </a:cubicBezTo>
                    <a:cubicBezTo>
                      <a:pt x="444" y="4028"/>
                      <a:pt x="503" y="3704"/>
                      <a:pt x="576" y="3384"/>
                    </a:cubicBezTo>
                    <a:cubicBezTo>
                      <a:pt x="695" y="2854"/>
                      <a:pt x="828" y="2334"/>
                      <a:pt x="978" y="1813"/>
                    </a:cubicBezTo>
                    <a:cubicBezTo>
                      <a:pt x="1344" y="1530"/>
                      <a:pt x="1581" y="1027"/>
                      <a:pt x="1750" y="616"/>
                    </a:cubicBezTo>
                    <a:cubicBezTo>
                      <a:pt x="1750" y="610"/>
                      <a:pt x="1747" y="606"/>
                      <a:pt x="1743" y="606"/>
                    </a:cubicBezTo>
                    <a:cubicBezTo>
                      <a:pt x="1741" y="606"/>
                      <a:pt x="1738" y="608"/>
                      <a:pt x="1737" y="611"/>
                    </a:cubicBezTo>
                    <a:cubicBezTo>
                      <a:pt x="1623" y="812"/>
                      <a:pt x="1527" y="1027"/>
                      <a:pt x="1403" y="1233"/>
                    </a:cubicBezTo>
                    <a:cubicBezTo>
                      <a:pt x="1284" y="1425"/>
                      <a:pt x="1138" y="1598"/>
                      <a:pt x="992" y="1767"/>
                    </a:cubicBezTo>
                    <a:cubicBezTo>
                      <a:pt x="1166" y="1178"/>
                      <a:pt x="1358" y="593"/>
                      <a:pt x="1572" y="18"/>
                    </a:cubicBezTo>
                    <a:cubicBezTo>
                      <a:pt x="1575" y="6"/>
                      <a:pt x="1568" y="0"/>
                      <a:pt x="156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27"/>
              <p:cNvSpPr/>
              <p:nvPr/>
            </p:nvSpPr>
            <p:spPr>
              <a:xfrm>
                <a:off x="7444294" y="3585591"/>
                <a:ext cx="18849" cy="123400"/>
              </a:xfrm>
              <a:custGeom>
                <a:rect b="b" l="l" r="r" t="t"/>
                <a:pathLst>
                  <a:path extrusionOk="0" h="1054" w="161">
                    <a:moveTo>
                      <a:pt x="156" y="0"/>
                    </a:moveTo>
                    <a:cubicBezTo>
                      <a:pt x="153" y="0"/>
                      <a:pt x="151" y="2"/>
                      <a:pt x="151" y="4"/>
                    </a:cubicBezTo>
                    <a:cubicBezTo>
                      <a:pt x="78" y="333"/>
                      <a:pt x="5" y="703"/>
                      <a:pt x="0" y="1041"/>
                    </a:cubicBezTo>
                    <a:cubicBezTo>
                      <a:pt x="0" y="1049"/>
                      <a:pt x="10" y="1054"/>
                      <a:pt x="17" y="1054"/>
                    </a:cubicBezTo>
                    <a:cubicBezTo>
                      <a:pt x="23" y="1054"/>
                      <a:pt x="28" y="1051"/>
                      <a:pt x="28" y="1045"/>
                    </a:cubicBezTo>
                    <a:cubicBezTo>
                      <a:pt x="96" y="707"/>
                      <a:pt x="119" y="346"/>
                      <a:pt x="160" y="4"/>
                    </a:cubicBezTo>
                    <a:cubicBezTo>
                      <a:pt x="160" y="2"/>
                      <a:pt x="158" y="0"/>
                      <a:pt x="15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27"/>
              <p:cNvSpPr/>
              <p:nvPr/>
            </p:nvSpPr>
            <p:spPr>
              <a:xfrm>
                <a:off x="7172556" y="3446971"/>
                <a:ext cx="198212" cy="837338"/>
              </a:xfrm>
              <a:custGeom>
                <a:rect b="b" l="l" r="r" t="t"/>
                <a:pathLst>
                  <a:path extrusionOk="0" h="7152" w="1693">
                    <a:moveTo>
                      <a:pt x="805" y="0"/>
                    </a:moveTo>
                    <a:cubicBezTo>
                      <a:pt x="389" y="5"/>
                      <a:pt x="202" y="443"/>
                      <a:pt x="151" y="790"/>
                    </a:cubicBezTo>
                    <a:cubicBezTo>
                      <a:pt x="1" y="1837"/>
                      <a:pt x="325" y="2919"/>
                      <a:pt x="595" y="3920"/>
                    </a:cubicBezTo>
                    <a:cubicBezTo>
                      <a:pt x="892" y="5016"/>
                      <a:pt x="1262" y="6085"/>
                      <a:pt x="1686" y="7140"/>
                    </a:cubicBezTo>
                    <a:cubicBezTo>
                      <a:pt x="1687" y="7148"/>
                      <a:pt x="1687" y="7151"/>
                      <a:pt x="1687" y="7151"/>
                    </a:cubicBezTo>
                    <a:cubicBezTo>
                      <a:pt x="1692" y="7151"/>
                      <a:pt x="1657" y="5176"/>
                      <a:pt x="1609" y="4212"/>
                    </a:cubicBezTo>
                    <a:cubicBezTo>
                      <a:pt x="1577" y="3636"/>
                      <a:pt x="1545" y="3061"/>
                      <a:pt x="1513" y="2481"/>
                    </a:cubicBezTo>
                    <a:cubicBezTo>
                      <a:pt x="1481" y="1923"/>
                      <a:pt x="1476" y="1348"/>
                      <a:pt x="1408" y="790"/>
                    </a:cubicBezTo>
                    <a:cubicBezTo>
                      <a:pt x="1371" y="462"/>
                      <a:pt x="1211" y="0"/>
                      <a:pt x="8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27"/>
              <p:cNvSpPr/>
              <p:nvPr/>
            </p:nvSpPr>
            <p:spPr>
              <a:xfrm>
                <a:off x="7236246" y="3516749"/>
                <a:ext cx="150210" cy="828089"/>
              </a:xfrm>
              <a:custGeom>
                <a:rect b="b" l="l" r="r" t="t"/>
                <a:pathLst>
                  <a:path extrusionOk="0" h="7073" w="1283">
                    <a:moveTo>
                      <a:pt x="290" y="0"/>
                    </a:moveTo>
                    <a:cubicBezTo>
                      <a:pt x="287" y="0"/>
                      <a:pt x="284" y="3"/>
                      <a:pt x="284" y="7"/>
                    </a:cubicBezTo>
                    <a:cubicBezTo>
                      <a:pt x="343" y="1040"/>
                      <a:pt x="439" y="2072"/>
                      <a:pt x="567" y="3100"/>
                    </a:cubicBezTo>
                    <a:cubicBezTo>
                      <a:pt x="352" y="2506"/>
                      <a:pt x="165" y="1908"/>
                      <a:pt x="23" y="1286"/>
                    </a:cubicBezTo>
                    <a:cubicBezTo>
                      <a:pt x="23" y="1281"/>
                      <a:pt x="20" y="1278"/>
                      <a:pt x="15" y="1278"/>
                    </a:cubicBezTo>
                    <a:cubicBezTo>
                      <a:pt x="9" y="1278"/>
                      <a:pt x="0" y="1284"/>
                      <a:pt x="0" y="1295"/>
                    </a:cubicBezTo>
                    <a:cubicBezTo>
                      <a:pt x="137" y="1971"/>
                      <a:pt x="325" y="2643"/>
                      <a:pt x="576" y="3283"/>
                    </a:cubicBezTo>
                    <a:cubicBezTo>
                      <a:pt x="576" y="3292"/>
                      <a:pt x="585" y="3296"/>
                      <a:pt x="590" y="3301"/>
                    </a:cubicBezTo>
                    <a:cubicBezTo>
                      <a:pt x="599" y="3374"/>
                      <a:pt x="608" y="3442"/>
                      <a:pt x="617" y="3516"/>
                    </a:cubicBezTo>
                    <a:cubicBezTo>
                      <a:pt x="690" y="4045"/>
                      <a:pt x="763" y="4580"/>
                      <a:pt x="850" y="5114"/>
                    </a:cubicBezTo>
                    <a:cubicBezTo>
                      <a:pt x="722" y="4804"/>
                      <a:pt x="612" y="4489"/>
                      <a:pt x="521" y="4160"/>
                    </a:cubicBezTo>
                    <a:cubicBezTo>
                      <a:pt x="521" y="4158"/>
                      <a:pt x="520" y="4157"/>
                      <a:pt x="518" y="4157"/>
                    </a:cubicBezTo>
                    <a:cubicBezTo>
                      <a:pt x="515" y="4157"/>
                      <a:pt x="512" y="4159"/>
                      <a:pt x="512" y="4164"/>
                    </a:cubicBezTo>
                    <a:cubicBezTo>
                      <a:pt x="585" y="4566"/>
                      <a:pt x="718" y="4959"/>
                      <a:pt x="877" y="5334"/>
                    </a:cubicBezTo>
                    <a:cubicBezTo>
                      <a:pt x="882" y="5338"/>
                      <a:pt x="887" y="5343"/>
                      <a:pt x="887" y="5347"/>
                    </a:cubicBezTo>
                    <a:cubicBezTo>
                      <a:pt x="987" y="5918"/>
                      <a:pt x="1097" y="6489"/>
                      <a:pt x="1225" y="7051"/>
                    </a:cubicBezTo>
                    <a:cubicBezTo>
                      <a:pt x="1228" y="7066"/>
                      <a:pt x="1239" y="7073"/>
                      <a:pt x="1250" y="7073"/>
                    </a:cubicBezTo>
                    <a:cubicBezTo>
                      <a:pt x="1266" y="7073"/>
                      <a:pt x="1282" y="7059"/>
                      <a:pt x="1279" y="7038"/>
                    </a:cubicBezTo>
                    <a:cubicBezTo>
                      <a:pt x="1110" y="6115"/>
                      <a:pt x="932" y="5197"/>
                      <a:pt x="786" y="4269"/>
                    </a:cubicBezTo>
                    <a:cubicBezTo>
                      <a:pt x="791" y="4265"/>
                      <a:pt x="795" y="4260"/>
                      <a:pt x="795" y="4251"/>
                    </a:cubicBezTo>
                    <a:cubicBezTo>
                      <a:pt x="795" y="3479"/>
                      <a:pt x="800" y="2698"/>
                      <a:pt x="768" y="1921"/>
                    </a:cubicBezTo>
                    <a:cubicBezTo>
                      <a:pt x="768" y="1919"/>
                      <a:pt x="767" y="1918"/>
                      <a:pt x="766" y="1918"/>
                    </a:cubicBezTo>
                    <a:cubicBezTo>
                      <a:pt x="764" y="1918"/>
                      <a:pt x="763" y="1919"/>
                      <a:pt x="763" y="1921"/>
                    </a:cubicBezTo>
                    <a:cubicBezTo>
                      <a:pt x="736" y="2597"/>
                      <a:pt x="736" y="3278"/>
                      <a:pt x="736" y="3954"/>
                    </a:cubicBezTo>
                    <a:cubicBezTo>
                      <a:pt x="718" y="3826"/>
                      <a:pt x="699" y="3703"/>
                      <a:pt x="681" y="3575"/>
                    </a:cubicBezTo>
                    <a:cubicBezTo>
                      <a:pt x="512" y="2392"/>
                      <a:pt x="389" y="1199"/>
                      <a:pt x="297" y="7"/>
                    </a:cubicBezTo>
                    <a:cubicBezTo>
                      <a:pt x="297" y="3"/>
                      <a:pt x="294" y="0"/>
                      <a:pt x="29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27"/>
              <p:cNvSpPr/>
              <p:nvPr/>
            </p:nvSpPr>
            <p:spPr>
              <a:xfrm>
                <a:off x="7079479" y="3755940"/>
                <a:ext cx="279347" cy="759248"/>
              </a:xfrm>
              <a:custGeom>
                <a:rect b="b" l="l" r="r" t="t"/>
                <a:pathLst>
                  <a:path extrusionOk="0" h="6485" w="2386">
                    <a:moveTo>
                      <a:pt x="420" y="0"/>
                    </a:moveTo>
                    <a:cubicBezTo>
                      <a:pt x="399" y="0"/>
                      <a:pt x="378" y="2"/>
                      <a:pt x="357" y="6"/>
                    </a:cubicBezTo>
                    <a:cubicBezTo>
                      <a:pt x="37" y="66"/>
                      <a:pt x="1" y="563"/>
                      <a:pt x="33" y="815"/>
                    </a:cubicBezTo>
                    <a:cubicBezTo>
                      <a:pt x="79" y="1212"/>
                      <a:pt x="252" y="1600"/>
                      <a:pt x="426" y="1957"/>
                    </a:cubicBezTo>
                    <a:cubicBezTo>
                      <a:pt x="618" y="2354"/>
                      <a:pt x="855" y="2724"/>
                      <a:pt x="1074" y="3108"/>
                    </a:cubicBezTo>
                    <a:cubicBezTo>
                      <a:pt x="2157" y="4995"/>
                      <a:pt x="2349" y="6274"/>
                      <a:pt x="2363" y="6475"/>
                    </a:cubicBezTo>
                    <a:cubicBezTo>
                      <a:pt x="2363" y="6482"/>
                      <a:pt x="2368" y="6485"/>
                      <a:pt x="2374" y="6485"/>
                    </a:cubicBezTo>
                    <a:cubicBezTo>
                      <a:pt x="2380" y="6485"/>
                      <a:pt x="2385" y="6482"/>
                      <a:pt x="2385" y="6475"/>
                    </a:cubicBezTo>
                    <a:cubicBezTo>
                      <a:pt x="2344" y="5447"/>
                      <a:pt x="2216" y="4424"/>
                      <a:pt x="1997" y="3419"/>
                    </a:cubicBezTo>
                    <a:cubicBezTo>
                      <a:pt x="1888" y="2907"/>
                      <a:pt x="1755" y="2395"/>
                      <a:pt x="1600" y="1897"/>
                    </a:cubicBezTo>
                    <a:cubicBezTo>
                      <a:pt x="1472" y="1473"/>
                      <a:pt x="1344" y="1025"/>
                      <a:pt x="1129" y="637"/>
                    </a:cubicBezTo>
                    <a:cubicBezTo>
                      <a:pt x="1005" y="414"/>
                      <a:pt x="725" y="0"/>
                      <a:pt x="42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27"/>
              <p:cNvSpPr/>
              <p:nvPr/>
            </p:nvSpPr>
            <p:spPr>
              <a:xfrm>
                <a:off x="7134037" y="3811201"/>
                <a:ext cx="233570" cy="727988"/>
              </a:xfrm>
              <a:custGeom>
                <a:rect b="b" l="l" r="r" t="t"/>
                <a:pathLst>
                  <a:path extrusionOk="0" h="6218" w="1995">
                    <a:moveTo>
                      <a:pt x="5" y="0"/>
                    </a:moveTo>
                    <a:cubicBezTo>
                      <a:pt x="5" y="0"/>
                      <a:pt x="1" y="0"/>
                      <a:pt x="1" y="5"/>
                    </a:cubicBezTo>
                    <a:cubicBezTo>
                      <a:pt x="325" y="859"/>
                      <a:pt x="704" y="1690"/>
                      <a:pt x="1024" y="2545"/>
                    </a:cubicBezTo>
                    <a:cubicBezTo>
                      <a:pt x="691" y="2065"/>
                      <a:pt x="389" y="1572"/>
                      <a:pt x="83" y="1074"/>
                    </a:cubicBezTo>
                    <a:cubicBezTo>
                      <a:pt x="82" y="1072"/>
                      <a:pt x="80" y="1072"/>
                      <a:pt x="79" y="1072"/>
                    </a:cubicBezTo>
                    <a:cubicBezTo>
                      <a:pt x="75" y="1072"/>
                      <a:pt x="71" y="1076"/>
                      <a:pt x="74" y="1083"/>
                    </a:cubicBezTo>
                    <a:cubicBezTo>
                      <a:pt x="348" y="1622"/>
                      <a:pt x="691" y="2129"/>
                      <a:pt x="1047" y="2622"/>
                    </a:cubicBezTo>
                    <a:cubicBezTo>
                      <a:pt x="1047" y="2622"/>
                      <a:pt x="1051" y="2627"/>
                      <a:pt x="1056" y="2627"/>
                    </a:cubicBezTo>
                    <a:cubicBezTo>
                      <a:pt x="1102" y="2755"/>
                      <a:pt x="1147" y="2878"/>
                      <a:pt x="1189" y="3006"/>
                    </a:cubicBezTo>
                    <a:cubicBezTo>
                      <a:pt x="1303" y="3339"/>
                      <a:pt x="1403" y="3668"/>
                      <a:pt x="1499" y="4006"/>
                    </a:cubicBezTo>
                    <a:cubicBezTo>
                      <a:pt x="1399" y="3801"/>
                      <a:pt x="1294" y="3600"/>
                      <a:pt x="1193" y="3394"/>
                    </a:cubicBezTo>
                    <a:cubicBezTo>
                      <a:pt x="1193" y="3393"/>
                      <a:pt x="1193" y="3392"/>
                      <a:pt x="1192" y="3392"/>
                    </a:cubicBezTo>
                    <a:cubicBezTo>
                      <a:pt x="1191" y="3392"/>
                      <a:pt x="1189" y="3396"/>
                      <a:pt x="1189" y="3399"/>
                    </a:cubicBezTo>
                    <a:cubicBezTo>
                      <a:pt x="1280" y="3641"/>
                      <a:pt x="1390" y="3883"/>
                      <a:pt x="1527" y="4107"/>
                    </a:cubicBezTo>
                    <a:cubicBezTo>
                      <a:pt x="1714" y="4792"/>
                      <a:pt x="1865" y="5491"/>
                      <a:pt x="1951" y="6199"/>
                    </a:cubicBezTo>
                    <a:cubicBezTo>
                      <a:pt x="1951" y="6212"/>
                      <a:pt x="1962" y="6218"/>
                      <a:pt x="1972" y="6218"/>
                    </a:cubicBezTo>
                    <a:cubicBezTo>
                      <a:pt x="1984" y="6218"/>
                      <a:pt x="1995" y="6211"/>
                      <a:pt x="1993" y="6199"/>
                    </a:cubicBezTo>
                    <a:cubicBezTo>
                      <a:pt x="1887" y="5327"/>
                      <a:pt x="1686" y="4468"/>
                      <a:pt x="1431" y="3632"/>
                    </a:cubicBezTo>
                    <a:cubicBezTo>
                      <a:pt x="1330" y="2855"/>
                      <a:pt x="1189" y="2056"/>
                      <a:pt x="956" y="1311"/>
                    </a:cubicBezTo>
                    <a:cubicBezTo>
                      <a:pt x="956" y="1307"/>
                      <a:pt x="954" y="1306"/>
                      <a:pt x="952" y="1306"/>
                    </a:cubicBezTo>
                    <a:cubicBezTo>
                      <a:pt x="949" y="1306"/>
                      <a:pt x="946" y="1309"/>
                      <a:pt x="946" y="1311"/>
                    </a:cubicBezTo>
                    <a:cubicBezTo>
                      <a:pt x="1083" y="2015"/>
                      <a:pt x="1234" y="2709"/>
                      <a:pt x="1362" y="3408"/>
                    </a:cubicBezTo>
                    <a:cubicBezTo>
                      <a:pt x="1321" y="3285"/>
                      <a:pt x="1280" y="3157"/>
                      <a:pt x="1239" y="3033"/>
                    </a:cubicBezTo>
                    <a:cubicBezTo>
                      <a:pt x="887" y="2006"/>
                      <a:pt x="494" y="973"/>
                      <a:pt x="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27"/>
              <p:cNvSpPr/>
              <p:nvPr/>
            </p:nvSpPr>
            <p:spPr>
              <a:xfrm>
                <a:off x="7328270" y="3688854"/>
                <a:ext cx="403332" cy="804908"/>
              </a:xfrm>
              <a:custGeom>
                <a:rect b="b" l="l" r="r" t="t"/>
                <a:pathLst>
                  <a:path extrusionOk="0" h="6875" w="3445">
                    <a:moveTo>
                      <a:pt x="2896" y="1"/>
                    </a:moveTo>
                    <a:cubicBezTo>
                      <a:pt x="2740" y="1"/>
                      <a:pt x="2600" y="122"/>
                      <a:pt x="2485" y="223"/>
                    </a:cubicBezTo>
                    <a:cubicBezTo>
                      <a:pt x="2298" y="392"/>
                      <a:pt x="2129" y="579"/>
                      <a:pt x="1978" y="776"/>
                    </a:cubicBezTo>
                    <a:cubicBezTo>
                      <a:pt x="1325" y="1639"/>
                      <a:pt x="932" y="2731"/>
                      <a:pt x="608" y="3749"/>
                    </a:cubicBezTo>
                    <a:cubicBezTo>
                      <a:pt x="370" y="4485"/>
                      <a:pt x="18" y="6559"/>
                      <a:pt x="0" y="6842"/>
                    </a:cubicBezTo>
                    <a:cubicBezTo>
                      <a:pt x="0" y="6863"/>
                      <a:pt x="16" y="6875"/>
                      <a:pt x="31" y="6875"/>
                    </a:cubicBezTo>
                    <a:cubicBezTo>
                      <a:pt x="42" y="6875"/>
                      <a:pt x="53" y="6867"/>
                      <a:pt x="55" y="6851"/>
                    </a:cubicBezTo>
                    <a:cubicBezTo>
                      <a:pt x="64" y="6737"/>
                      <a:pt x="768" y="4503"/>
                      <a:pt x="1233" y="3781"/>
                    </a:cubicBezTo>
                    <a:cubicBezTo>
                      <a:pt x="1535" y="3320"/>
                      <a:pt x="1864" y="2886"/>
                      <a:pt x="2202" y="2452"/>
                    </a:cubicBezTo>
                    <a:cubicBezTo>
                      <a:pt x="2535" y="2027"/>
                      <a:pt x="2869" y="1598"/>
                      <a:pt x="3088" y="1104"/>
                    </a:cubicBezTo>
                    <a:cubicBezTo>
                      <a:pt x="3221" y="803"/>
                      <a:pt x="3444" y="186"/>
                      <a:pt x="3006" y="22"/>
                    </a:cubicBezTo>
                    <a:cubicBezTo>
                      <a:pt x="2968" y="7"/>
                      <a:pt x="2932" y="1"/>
                      <a:pt x="289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27"/>
              <p:cNvSpPr/>
              <p:nvPr/>
            </p:nvSpPr>
            <p:spPr>
              <a:xfrm>
                <a:off x="7347705" y="3758867"/>
                <a:ext cx="290938" cy="645097"/>
              </a:xfrm>
              <a:custGeom>
                <a:rect b="b" l="l" r="r" t="t"/>
                <a:pathLst>
                  <a:path extrusionOk="0" h="5510" w="2485">
                    <a:moveTo>
                      <a:pt x="2465" y="1"/>
                    </a:moveTo>
                    <a:cubicBezTo>
                      <a:pt x="2460" y="1"/>
                      <a:pt x="2456" y="3"/>
                      <a:pt x="2452" y="9"/>
                    </a:cubicBezTo>
                    <a:cubicBezTo>
                      <a:pt x="1840" y="808"/>
                      <a:pt x="1319" y="1662"/>
                      <a:pt x="903" y="2567"/>
                    </a:cubicBezTo>
                    <a:cubicBezTo>
                      <a:pt x="1022" y="2078"/>
                      <a:pt x="1191" y="1612"/>
                      <a:pt x="1387" y="1146"/>
                    </a:cubicBezTo>
                    <a:cubicBezTo>
                      <a:pt x="1387" y="1143"/>
                      <a:pt x="1383" y="1140"/>
                      <a:pt x="1378" y="1140"/>
                    </a:cubicBezTo>
                    <a:cubicBezTo>
                      <a:pt x="1377" y="1140"/>
                      <a:pt x="1375" y="1140"/>
                      <a:pt x="1374" y="1141"/>
                    </a:cubicBezTo>
                    <a:cubicBezTo>
                      <a:pt x="1141" y="1603"/>
                      <a:pt x="981" y="2110"/>
                      <a:pt x="880" y="2617"/>
                    </a:cubicBezTo>
                    <a:cubicBezTo>
                      <a:pt x="469" y="3531"/>
                      <a:pt x="168" y="4490"/>
                      <a:pt x="3" y="5500"/>
                    </a:cubicBezTo>
                    <a:cubicBezTo>
                      <a:pt x="0" y="5505"/>
                      <a:pt x="4" y="5509"/>
                      <a:pt x="9" y="5509"/>
                    </a:cubicBezTo>
                    <a:cubicBezTo>
                      <a:pt x="12" y="5509"/>
                      <a:pt x="15" y="5508"/>
                      <a:pt x="17" y="5504"/>
                    </a:cubicBezTo>
                    <a:cubicBezTo>
                      <a:pt x="149" y="4869"/>
                      <a:pt x="323" y="4243"/>
                      <a:pt x="542" y="3627"/>
                    </a:cubicBezTo>
                    <a:cubicBezTo>
                      <a:pt x="761" y="3215"/>
                      <a:pt x="1026" y="2850"/>
                      <a:pt x="1351" y="2507"/>
                    </a:cubicBezTo>
                    <a:cubicBezTo>
                      <a:pt x="1358" y="2500"/>
                      <a:pt x="1351" y="2491"/>
                      <a:pt x="1346" y="2491"/>
                    </a:cubicBezTo>
                    <a:cubicBezTo>
                      <a:pt x="1344" y="2491"/>
                      <a:pt x="1343" y="2492"/>
                      <a:pt x="1342" y="2494"/>
                    </a:cubicBezTo>
                    <a:cubicBezTo>
                      <a:pt x="1054" y="2754"/>
                      <a:pt x="807" y="3069"/>
                      <a:pt x="620" y="3412"/>
                    </a:cubicBezTo>
                    <a:cubicBezTo>
                      <a:pt x="812" y="2886"/>
                      <a:pt x="1040" y="2370"/>
                      <a:pt x="1300" y="1872"/>
                    </a:cubicBezTo>
                    <a:cubicBezTo>
                      <a:pt x="1712" y="1575"/>
                      <a:pt x="2086" y="1178"/>
                      <a:pt x="2406" y="785"/>
                    </a:cubicBezTo>
                    <a:cubicBezTo>
                      <a:pt x="2413" y="775"/>
                      <a:pt x="2407" y="762"/>
                      <a:pt x="2398" y="762"/>
                    </a:cubicBezTo>
                    <a:cubicBezTo>
                      <a:pt x="2395" y="762"/>
                      <a:pt x="2391" y="763"/>
                      <a:pt x="2388" y="767"/>
                    </a:cubicBezTo>
                    <a:cubicBezTo>
                      <a:pt x="2050" y="1132"/>
                      <a:pt x="1684" y="1466"/>
                      <a:pt x="1332" y="1813"/>
                    </a:cubicBezTo>
                    <a:cubicBezTo>
                      <a:pt x="1661" y="1187"/>
                      <a:pt x="2041" y="584"/>
                      <a:pt x="2474" y="27"/>
                    </a:cubicBezTo>
                    <a:cubicBezTo>
                      <a:pt x="2484" y="14"/>
                      <a:pt x="2476" y="1"/>
                      <a:pt x="246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27"/>
              <p:cNvSpPr/>
              <p:nvPr/>
            </p:nvSpPr>
            <p:spPr>
              <a:xfrm>
                <a:off x="7604340" y="3818460"/>
                <a:ext cx="36762" cy="36879"/>
              </a:xfrm>
              <a:custGeom>
                <a:rect b="b" l="l" r="r" t="t"/>
                <a:pathLst>
                  <a:path extrusionOk="0" h="315" w="314">
                    <a:moveTo>
                      <a:pt x="304" y="1"/>
                    </a:moveTo>
                    <a:cubicBezTo>
                      <a:pt x="303" y="1"/>
                      <a:pt x="302" y="1"/>
                      <a:pt x="301" y="2"/>
                    </a:cubicBezTo>
                    <a:cubicBezTo>
                      <a:pt x="200" y="98"/>
                      <a:pt x="91" y="198"/>
                      <a:pt x="4" y="313"/>
                    </a:cubicBezTo>
                    <a:cubicBezTo>
                      <a:pt x="113" y="226"/>
                      <a:pt x="214" y="112"/>
                      <a:pt x="310" y="11"/>
                    </a:cubicBezTo>
                    <a:cubicBezTo>
                      <a:pt x="314" y="7"/>
                      <a:pt x="308" y="1"/>
                      <a:pt x="304" y="1"/>
                    </a:cubicBezTo>
                    <a:close/>
                    <a:moveTo>
                      <a:pt x="4" y="313"/>
                    </a:moveTo>
                    <a:cubicBezTo>
                      <a:pt x="1" y="313"/>
                      <a:pt x="2" y="315"/>
                      <a:pt x="3" y="315"/>
                    </a:cubicBezTo>
                    <a:cubicBezTo>
                      <a:pt x="3" y="315"/>
                      <a:pt x="4" y="314"/>
                      <a:pt x="4" y="31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27"/>
              <p:cNvSpPr/>
              <p:nvPr/>
            </p:nvSpPr>
            <p:spPr>
              <a:xfrm>
                <a:off x="7196674" y="4193578"/>
                <a:ext cx="300655" cy="577192"/>
              </a:xfrm>
              <a:custGeom>
                <a:rect b="b" l="l" r="r" t="t"/>
                <a:pathLst>
                  <a:path extrusionOk="0" h="4930" w="2568">
                    <a:moveTo>
                      <a:pt x="96" y="0"/>
                    </a:moveTo>
                    <a:cubicBezTo>
                      <a:pt x="0" y="0"/>
                      <a:pt x="466" y="4518"/>
                      <a:pt x="466" y="4715"/>
                    </a:cubicBezTo>
                    <a:cubicBezTo>
                      <a:pt x="466" y="4911"/>
                      <a:pt x="1284" y="4929"/>
                      <a:pt x="1284" y="4929"/>
                    </a:cubicBezTo>
                    <a:cubicBezTo>
                      <a:pt x="1284" y="4929"/>
                      <a:pt x="2102" y="4911"/>
                      <a:pt x="2102" y="4715"/>
                    </a:cubicBezTo>
                    <a:cubicBezTo>
                      <a:pt x="2102" y="4518"/>
                      <a:pt x="2568" y="0"/>
                      <a:pt x="247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27"/>
              <p:cNvSpPr/>
              <p:nvPr/>
            </p:nvSpPr>
            <p:spPr>
              <a:xfrm>
                <a:off x="7174663" y="4156699"/>
                <a:ext cx="344559" cy="114033"/>
              </a:xfrm>
              <a:custGeom>
                <a:rect b="b" l="l" r="r" t="t"/>
                <a:pathLst>
                  <a:path extrusionOk="0" h="974" w="2943">
                    <a:moveTo>
                      <a:pt x="225" y="0"/>
                    </a:moveTo>
                    <a:cubicBezTo>
                      <a:pt x="101" y="0"/>
                      <a:pt x="1" y="101"/>
                      <a:pt x="1" y="224"/>
                    </a:cubicBezTo>
                    <a:lnTo>
                      <a:pt x="1" y="749"/>
                    </a:lnTo>
                    <a:cubicBezTo>
                      <a:pt x="1" y="877"/>
                      <a:pt x="101" y="973"/>
                      <a:pt x="225" y="973"/>
                    </a:cubicBezTo>
                    <a:lnTo>
                      <a:pt x="2719" y="973"/>
                    </a:lnTo>
                    <a:cubicBezTo>
                      <a:pt x="2842" y="973"/>
                      <a:pt x="2943" y="877"/>
                      <a:pt x="2943" y="749"/>
                    </a:cubicBezTo>
                    <a:lnTo>
                      <a:pt x="2943" y="224"/>
                    </a:lnTo>
                    <a:cubicBezTo>
                      <a:pt x="2943" y="101"/>
                      <a:pt x="2842" y="0"/>
                      <a:pt x="271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67" name="Google Shape;1267;p27"/>
          <p:cNvGrpSpPr/>
          <p:nvPr/>
        </p:nvGrpSpPr>
        <p:grpSpPr>
          <a:xfrm>
            <a:off x="452050" y="1147650"/>
            <a:ext cx="1461005" cy="868950"/>
            <a:chOff x="452050" y="1147650"/>
            <a:chExt cx="1461005" cy="868950"/>
          </a:xfrm>
        </p:grpSpPr>
        <p:sp>
          <p:nvSpPr>
            <p:cNvPr id="1268" name="Google Shape;1268;p27"/>
            <p:cNvSpPr txBox="1"/>
            <p:nvPr/>
          </p:nvSpPr>
          <p:spPr>
            <a:xfrm>
              <a:off x="452055" y="11476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1269" name="Google Shape;1269;p27"/>
            <p:cNvSpPr txBox="1"/>
            <p:nvPr/>
          </p:nvSpPr>
          <p:spPr>
            <a:xfrm>
              <a:off x="452050" y="1426500"/>
              <a:ext cx="1461000" cy="59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Saturn has several rings</a:t>
              </a:r>
              <a:endParaRPr>
                <a:solidFill>
                  <a:schemeClr val="accent4"/>
                </a:solidFill>
                <a:latin typeface="Open Sans"/>
                <a:ea typeface="Open Sans"/>
                <a:cs typeface="Open Sans"/>
                <a:sym typeface="Open Sans"/>
              </a:endParaRPr>
            </a:p>
          </p:txBody>
        </p:sp>
      </p:grpSp>
      <p:grpSp>
        <p:nvGrpSpPr>
          <p:cNvPr id="1270" name="Google Shape;1270;p27"/>
          <p:cNvGrpSpPr/>
          <p:nvPr/>
        </p:nvGrpSpPr>
        <p:grpSpPr>
          <a:xfrm>
            <a:off x="2146788" y="1147650"/>
            <a:ext cx="1461005" cy="868950"/>
            <a:chOff x="457213" y="2454550"/>
            <a:chExt cx="1461005" cy="868950"/>
          </a:xfrm>
        </p:grpSpPr>
        <p:sp>
          <p:nvSpPr>
            <p:cNvPr id="1271" name="Google Shape;1271;p27"/>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1272" name="Google Shape;1272;p27"/>
            <p:cNvSpPr txBox="1"/>
            <p:nvPr/>
          </p:nvSpPr>
          <p:spPr>
            <a:xfrm>
              <a:off x="457213" y="2733400"/>
              <a:ext cx="1461000" cy="59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where we all live on</a:t>
              </a:r>
              <a:endParaRPr>
                <a:solidFill>
                  <a:schemeClr val="accent4"/>
                </a:solidFill>
                <a:latin typeface="Open Sans"/>
                <a:ea typeface="Open Sans"/>
                <a:cs typeface="Open Sans"/>
                <a:sym typeface="Open Sans"/>
              </a:endParaRPr>
            </a:p>
          </p:txBody>
        </p:sp>
      </p:grpSp>
      <p:grpSp>
        <p:nvGrpSpPr>
          <p:cNvPr id="1273" name="Google Shape;1273;p27"/>
          <p:cNvGrpSpPr/>
          <p:nvPr/>
        </p:nvGrpSpPr>
        <p:grpSpPr>
          <a:xfrm>
            <a:off x="3841525" y="1147650"/>
            <a:ext cx="1461005" cy="868950"/>
            <a:chOff x="457213" y="2454550"/>
            <a:chExt cx="1461005" cy="868950"/>
          </a:xfrm>
        </p:grpSpPr>
        <p:sp>
          <p:nvSpPr>
            <p:cNvPr id="1274" name="Google Shape;1274;p27"/>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1275" name="Google Shape;1275;p27"/>
            <p:cNvSpPr txBox="1"/>
            <p:nvPr/>
          </p:nvSpPr>
          <p:spPr>
            <a:xfrm>
              <a:off x="457213" y="2733400"/>
              <a:ext cx="1461000" cy="59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even hotter than Mercury</a:t>
              </a:r>
              <a:endParaRPr>
                <a:solidFill>
                  <a:schemeClr val="accent4"/>
                </a:solidFill>
                <a:latin typeface="Open Sans"/>
                <a:ea typeface="Open Sans"/>
                <a:cs typeface="Open Sans"/>
                <a:sym typeface="Open Sans"/>
              </a:endParaRPr>
            </a:p>
          </p:txBody>
        </p:sp>
      </p:grpSp>
      <p:grpSp>
        <p:nvGrpSpPr>
          <p:cNvPr id="1276" name="Google Shape;1276;p27"/>
          <p:cNvGrpSpPr/>
          <p:nvPr/>
        </p:nvGrpSpPr>
        <p:grpSpPr>
          <a:xfrm>
            <a:off x="7231000" y="1147650"/>
            <a:ext cx="1461005" cy="868950"/>
            <a:chOff x="457213" y="2454550"/>
            <a:chExt cx="1461005" cy="868950"/>
          </a:xfrm>
        </p:grpSpPr>
        <p:sp>
          <p:nvSpPr>
            <p:cNvPr id="1277" name="Google Shape;1277;p27"/>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Neptune</a:t>
              </a:r>
              <a:endParaRPr sz="1800">
                <a:solidFill>
                  <a:schemeClr val="accent4"/>
                </a:solidFill>
                <a:latin typeface="Righteous"/>
                <a:ea typeface="Righteous"/>
                <a:cs typeface="Righteous"/>
                <a:sym typeface="Righteous"/>
              </a:endParaRPr>
            </a:p>
          </p:txBody>
        </p:sp>
        <p:sp>
          <p:nvSpPr>
            <p:cNvPr id="1278" name="Google Shape;1278;p27"/>
            <p:cNvSpPr txBox="1"/>
            <p:nvPr/>
          </p:nvSpPr>
          <p:spPr>
            <a:xfrm>
              <a:off x="457213" y="2733400"/>
              <a:ext cx="1461000" cy="59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Neptune is </a:t>
              </a:r>
              <a:r>
                <a:rPr lang="en">
                  <a:solidFill>
                    <a:schemeClr val="accent4"/>
                  </a:solidFill>
                  <a:latin typeface="Open Sans"/>
                  <a:ea typeface="Open Sans"/>
                  <a:cs typeface="Open Sans"/>
                  <a:sym typeface="Open Sans"/>
                </a:rPr>
                <a:t>the farthest planet</a:t>
              </a:r>
              <a:endParaRPr>
                <a:solidFill>
                  <a:schemeClr val="accent4"/>
                </a:solidFill>
                <a:latin typeface="Open Sans"/>
                <a:ea typeface="Open Sans"/>
                <a:cs typeface="Open Sans"/>
                <a:sym typeface="Open Sans"/>
              </a:endParaRPr>
            </a:p>
          </p:txBody>
        </p:sp>
      </p:grpSp>
      <p:grpSp>
        <p:nvGrpSpPr>
          <p:cNvPr id="1279" name="Google Shape;1279;p27"/>
          <p:cNvGrpSpPr/>
          <p:nvPr/>
        </p:nvGrpSpPr>
        <p:grpSpPr>
          <a:xfrm>
            <a:off x="5536263" y="1147650"/>
            <a:ext cx="1461005" cy="868950"/>
            <a:chOff x="457213" y="2454550"/>
            <a:chExt cx="1461005" cy="868950"/>
          </a:xfrm>
        </p:grpSpPr>
        <p:sp>
          <p:nvSpPr>
            <p:cNvPr id="1280" name="Google Shape;1280;p27"/>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1281" name="Google Shape;1281;p27"/>
            <p:cNvSpPr txBox="1"/>
            <p:nvPr/>
          </p:nvSpPr>
          <p:spPr>
            <a:xfrm>
              <a:off x="457213" y="2733400"/>
              <a:ext cx="1461000" cy="59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Jupiter is the biggest planet</a:t>
              </a:r>
              <a:endParaRPr>
                <a:solidFill>
                  <a:schemeClr val="accent4"/>
                </a:solidFill>
                <a:latin typeface="Open Sans"/>
                <a:ea typeface="Open Sans"/>
                <a:cs typeface="Open Sans"/>
                <a:sym typeface="Open Sans"/>
              </a:endParaRPr>
            </a:p>
          </p:txBody>
        </p:sp>
      </p:grpSp>
      <p:sp>
        <p:nvSpPr>
          <p:cNvPr id="1282" name="Google Shape;1282;p27"/>
          <p:cNvSpPr/>
          <p:nvPr/>
        </p:nvSpPr>
        <p:spPr>
          <a:xfrm>
            <a:off x="1748463" y="3364563"/>
            <a:ext cx="275100" cy="2751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27"/>
          <p:cNvSpPr/>
          <p:nvPr/>
        </p:nvSpPr>
        <p:spPr>
          <a:xfrm>
            <a:off x="3081013" y="3271200"/>
            <a:ext cx="275100" cy="2751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27"/>
          <p:cNvSpPr/>
          <p:nvPr/>
        </p:nvSpPr>
        <p:spPr>
          <a:xfrm>
            <a:off x="4074075" y="2617500"/>
            <a:ext cx="275100" cy="2751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27"/>
          <p:cNvSpPr/>
          <p:nvPr/>
        </p:nvSpPr>
        <p:spPr>
          <a:xfrm>
            <a:off x="5862510" y="3356019"/>
            <a:ext cx="275100" cy="2751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27"/>
          <p:cNvSpPr/>
          <p:nvPr/>
        </p:nvSpPr>
        <p:spPr>
          <a:xfrm>
            <a:off x="6628675" y="2837675"/>
            <a:ext cx="275100" cy="2751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87" name="Google Shape;1287;p27"/>
          <p:cNvCxnSpPr>
            <a:stCxn id="1269" idx="2"/>
            <a:endCxn id="1282" idx="2"/>
          </p:cNvCxnSpPr>
          <p:nvPr/>
        </p:nvCxnSpPr>
        <p:spPr>
          <a:xfrm flipH="1" rot="-5400000">
            <a:off x="722650" y="2476500"/>
            <a:ext cx="1485600" cy="565800"/>
          </a:xfrm>
          <a:prstGeom prst="bentConnector2">
            <a:avLst/>
          </a:prstGeom>
          <a:noFill/>
          <a:ln cap="flat" cmpd="sng" w="19050">
            <a:solidFill>
              <a:schemeClr val="accent5"/>
            </a:solidFill>
            <a:prstDash val="solid"/>
            <a:round/>
            <a:headEnd len="med" w="med" type="none"/>
            <a:tailEnd len="med" w="med" type="oval"/>
          </a:ln>
        </p:spPr>
      </p:cxnSp>
      <p:cxnSp>
        <p:nvCxnSpPr>
          <p:cNvPr id="1288" name="Google Shape;1288;p27"/>
          <p:cNvCxnSpPr>
            <a:stCxn id="1272" idx="2"/>
            <a:endCxn id="1283" idx="2"/>
          </p:cNvCxnSpPr>
          <p:nvPr/>
        </p:nvCxnSpPr>
        <p:spPr>
          <a:xfrm flipH="1" rot="-5400000">
            <a:off x="2282988" y="2610900"/>
            <a:ext cx="1392300" cy="203700"/>
          </a:xfrm>
          <a:prstGeom prst="bentConnector2">
            <a:avLst/>
          </a:prstGeom>
          <a:noFill/>
          <a:ln cap="flat" cmpd="sng" w="19050">
            <a:solidFill>
              <a:schemeClr val="accent5"/>
            </a:solidFill>
            <a:prstDash val="solid"/>
            <a:round/>
            <a:headEnd len="med" w="med" type="none"/>
            <a:tailEnd len="med" w="med" type="oval"/>
          </a:ln>
        </p:spPr>
      </p:cxnSp>
      <p:cxnSp>
        <p:nvCxnSpPr>
          <p:cNvPr id="1289" name="Google Shape;1289;p27"/>
          <p:cNvCxnSpPr>
            <a:stCxn id="1275" idx="2"/>
            <a:endCxn id="1284" idx="0"/>
          </p:cNvCxnSpPr>
          <p:nvPr/>
        </p:nvCxnSpPr>
        <p:spPr>
          <a:xfrm rot="5400000">
            <a:off x="4091425" y="2136900"/>
            <a:ext cx="600900" cy="360300"/>
          </a:xfrm>
          <a:prstGeom prst="bentConnector3">
            <a:avLst>
              <a:gd fmla="val 50000" name="adj1"/>
            </a:avLst>
          </a:prstGeom>
          <a:noFill/>
          <a:ln cap="flat" cmpd="sng" w="19050">
            <a:solidFill>
              <a:schemeClr val="accent5"/>
            </a:solidFill>
            <a:prstDash val="solid"/>
            <a:round/>
            <a:headEnd len="med" w="med" type="none"/>
            <a:tailEnd len="med" w="med" type="oval"/>
          </a:ln>
        </p:spPr>
      </p:cxnSp>
      <p:cxnSp>
        <p:nvCxnSpPr>
          <p:cNvPr id="1290" name="Google Shape;1290;p27"/>
          <p:cNvCxnSpPr>
            <a:stCxn id="1281" idx="2"/>
            <a:endCxn id="1285" idx="6"/>
          </p:cNvCxnSpPr>
          <p:nvPr/>
        </p:nvCxnSpPr>
        <p:spPr>
          <a:xfrm rot="5400000">
            <a:off x="5463663" y="2690400"/>
            <a:ext cx="1476900" cy="129300"/>
          </a:xfrm>
          <a:prstGeom prst="bentConnector2">
            <a:avLst/>
          </a:prstGeom>
          <a:noFill/>
          <a:ln cap="flat" cmpd="sng" w="19050">
            <a:solidFill>
              <a:schemeClr val="accent5"/>
            </a:solidFill>
            <a:prstDash val="solid"/>
            <a:round/>
            <a:headEnd len="med" w="med" type="none"/>
            <a:tailEnd len="med" w="med" type="oval"/>
          </a:ln>
        </p:spPr>
      </p:cxnSp>
      <p:cxnSp>
        <p:nvCxnSpPr>
          <p:cNvPr id="1291" name="Google Shape;1291;p27"/>
          <p:cNvCxnSpPr>
            <a:stCxn id="1278" idx="2"/>
            <a:endCxn id="1286" idx="6"/>
          </p:cNvCxnSpPr>
          <p:nvPr/>
        </p:nvCxnSpPr>
        <p:spPr>
          <a:xfrm rot="5400000">
            <a:off x="6953350" y="1966950"/>
            <a:ext cx="958500" cy="1057800"/>
          </a:xfrm>
          <a:prstGeom prst="bentConnector2">
            <a:avLst/>
          </a:prstGeom>
          <a:noFill/>
          <a:ln cap="flat" cmpd="sng" w="19050">
            <a:solidFill>
              <a:schemeClr val="accent5"/>
            </a:solidFill>
            <a:prstDash val="solid"/>
            <a:round/>
            <a:headEnd len="med" w="med" type="none"/>
            <a:tailEnd len="med" w="med" type="oval"/>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5" name="Shape 1295"/>
        <p:cNvGrpSpPr/>
        <p:nvPr/>
      </p:nvGrpSpPr>
      <p:grpSpPr>
        <a:xfrm>
          <a:off x="0" y="0"/>
          <a:ext cx="0" cy="0"/>
          <a:chOff x="0" y="0"/>
          <a:chExt cx="0" cy="0"/>
        </a:xfrm>
      </p:grpSpPr>
      <p:sp>
        <p:nvSpPr>
          <p:cNvPr id="1296" name="Google Shape;1296;p28"/>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1297" name="Google Shape;1297;p28"/>
          <p:cNvGrpSpPr/>
          <p:nvPr/>
        </p:nvGrpSpPr>
        <p:grpSpPr>
          <a:xfrm>
            <a:off x="1077538" y="3835050"/>
            <a:ext cx="2110500" cy="830247"/>
            <a:chOff x="1077538" y="3911250"/>
            <a:chExt cx="2110500" cy="830247"/>
          </a:xfrm>
        </p:grpSpPr>
        <p:sp>
          <p:nvSpPr>
            <p:cNvPr id="1298" name="Google Shape;1298;p28"/>
            <p:cNvSpPr txBox="1"/>
            <p:nvPr/>
          </p:nvSpPr>
          <p:spPr>
            <a:xfrm>
              <a:off x="1490175" y="3911250"/>
              <a:ext cx="12852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1299" name="Google Shape;1299;p28"/>
            <p:cNvSpPr txBox="1"/>
            <p:nvPr/>
          </p:nvSpPr>
          <p:spPr>
            <a:xfrm>
              <a:off x="1077538" y="4190097"/>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Saturn is a gas giant and has several rings</a:t>
              </a:r>
              <a:endParaRPr>
                <a:solidFill>
                  <a:schemeClr val="accent4"/>
                </a:solidFill>
                <a:latin typeface="Open Sans"/>
                <a:ea typeface="Open Sans"/>
                <a:cs typeface="Open Sans"/>
                <a:sym typeface="Open Sans"/>
              </a:endParaRPr>
            </a:p>
          </p:txBody>
        </p:sp>
      </p:grpSp>
      <p:sp>
        <p:nvSpPr>
          <p:cNvPr id="1300" name="Google Shape;1300;p28"/>
          <p:cNvSpPr txBox="1"/>
          <p:nvPr/>
        </p:nvSpPr>
        <p:spPr>
          <a:xfrm>
            <a:off x="904450" y="1341825"/>
            <a:ext cx="24567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Strategy 1</a:t>
            </a:r>
            <a:endParaRPr sz="1800">
              <a:solidFill>
                <a:schemeClr val="accent4"/>
              </a:solidFill>
              <a:latin typeface="Righteous"/>
              <a:ea typeface="Righteous"/>
              <a:cs typeface="Righteous"/>
              <a:sym typeface="Righteous"/>
            </a:endParaRPr>
          </a:p>
        </p:txBody>
      </p:sp>
      <p:sp>
        <p:nvSpPr>
          <p:cNvPr id="1301" name="Google Shape;1301;p28"/>
          <p:cNvSpPr/>
          <p:nvPr/>
        </p:nvSpPr>
        <p:spPr>
          <a:xfrm>
            <a:off x="457213" y="1799588"/>
            <a:ext cx="1461000" cy="1283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2" name="Google Shape;1302;p28"/>
          <p:cNvGrpSpPr/>
          <p:nvPr/>
        </p:nvGrpSpPr>
        <p:grpSpPr>
          <a:xfrm>
            <a:off x="457200" y="1909963"/>
            <a:ext cx="1461017" cy="1095450"/>
            <a:chOff x="457200" y="2454550"/>
            <a:chExt cx="1461017" cy="1095450"/>
          </a:xfrm>
        </p:grpSpPr>
        <p:sp>
          <p:nvSpPr>
            <p:cNvPr id="1303" name="Google Shape;1303;p28"/>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Plan 1</a:t>
              </a:r>
              <a:endParaRPr sz="1800">
                <a:solidFill>
                  <a:schemeClr val="accent4"/>
                </a:solidFill>
                <a:latin typeface="Righteous"/>
                <a:ea typeface="Righteous"/>
                <a:cs typeface="Righteous"/>
                <a:sym typeface="Righteous"/>
              </a:endParaRPr>
            </a:p>
          </p:txBody>
        </p:sp>
        <p:sp>
          <p:nvSpPr>
            <p:cNvPr id="1304" name="Google Shape;1304;p28"/>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the planet where we all live on</a:t>
              </a:r>
              <a:endParaRPr>
                <a:solidFill>
                  <a:schemeClr val="accent4"/>
                </a:solidFill>
                <a:latin typeface="Open Sans"/>
                <a:ea typeface="Open Sans"/>
                <a:cs typeface="Open Sans"/>
                <a:sym typeface="Open Sans"/>
              </a:endParaRPr>
            </a:p>
          </p:txBody>
        </p:sp>
      </p:grpSp>
      <p:sp>
        <p:nvSpPr>
          <p:cNvPr id="1305" name="Google Shape;1305;p28"/>
          <p:cNvSpPr/>
          <p:nvPr/>
        </p:nvSpPr>
        <p:spPr>
          <a:xfrm>
            <a:off x="2347338" y="1799588"/>
            <a:ext cx="1461000" cy="1283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6" name="Google Shape;1306;p28"/>
          <p:cNvGrpSpPr/>
          <p:nvPr/>
        </p:nvGrpSpPr>
        <p:grpSpPr>
          <a:xfrm>
            <a:off x="2347325" y="1909963"/>
            <a:ext cx="1461017" cy="1095450"/>
            <a:chOff x="457200" y="2454550"/>
            <a:chExt cx="1461017" cy="1095450"/>
          </a:xfrm>
        </p:grpSpPr>
        <p:sp>
          <p:nvSpPr>
            <p:cNvPr id="1307" name="Google Shape;1307;p28"/>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Plan 2</a:t>
              </a:r>
              <a:endParaRPr sz="1800">
                <a:solidFill>
                  <a:schemeClr val="accent4"/>
                </a:solidFill>
                <a:latin typeface="Righteous"/>
                <a:ea typeface="Righteous"/>
                <a:cs typeface="Righteous"/>
                <a:sym typeface="Righteous"/>
              </a:endParaRPr>
            </a:p>
          </p:txBody>
        </p:sp>
        <p:sp>
          <p:nvSpPr>
            <p:cNvPr id="1308" name="Google Shape;1308;p28"/>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cxnSp>
        <p:nvCxnSpPr>
          <p:cNvPr id="1309" name="Google Shape;1309;p28"/>
          <p:cNvCxnSpPr>
            <a:stCxn id="1301" idx="2"/>
            <a:endCxn id="1298" idx="1"/>
          </p:cNvCxnSpPr>
          <p:nvPr/>
        </p:nvCxnSpPr>
        <p:spPr>
          <a:xfrm flipH="1" rot="-5400000">
            <a:off x="875863" y="3395138"/>
            <a:ext cx="926100" cy="302400"/>
          </a:xfrm>
          <a:prstGeom prst="bentConnector2">
            <a:avLst/>
          </a:prstGeom>
          <a:noFill/>
          <a:ln cap="flat" cmpd="sng" w="19050">
            <a:solidFill>
              <a:schemeClr val="accent5"/>
            </a:solidFill>
            <a:prstDash val="solid"/>
            <a:round/>
            <a:headEnd len="med" w="med" type="none"/>
            <a:tailEnd len="med" w="med" type="oval"/>
          </a:ln>
        </p:spPr>
      </p:cxnSp>
      <p:cxnSp>
        <p:nvCxnSpPr>
          <p:cNvPr id="1310" name="Google Shape;1310;p28"/>
          <p:cNvCxnSpPr>
            <a:stCxn id="1305" idx="2"/>
            <a:endCxn id="1298" idx="3"/>
          </p:cNvCxnSpPr>
          <p:nvPr/>
        </p:nvCxnSpPr>
        <p:spPr>
          <a:xfrm rot="5400000">
            <a:off x="2463588" y="3395138"/>
            <a:ext cx="926100" cy="302400"/>
          </a:xfrm>
          <a:prstGeom prst="bentConnector2">
            <a:avLst/>
          </a:prstGeom>
          <a:noFill/>
          <a:ln cap="flat" cmpd="sng" w="19050">
            <a:solidFill>
              <a:schemeClr val="accent5"/>
            </a:solidFill>
            <a:prstDash val="solid"/>
            <a:round/>
            <a:headEnd len="med" w="med" type="none"/>
            <a:tailEnd len="med" w="med" type="oval"/>
          </a:ln>
        </p:spPr>
      </p:cxnSp>
      <p:grpSp>
        <p:nvGrpSpPr>
          <p:cNvPr id="1311" name="Google Shape;1311;p28"/>
          <p:cNvGrpSpPr/>
          <p:nvPr/>
        </p:nvGrpSpPr>
        <p:grpSpPr>
          <a:xfrm>
            <a:off x="5955988" y="3835050"/>
            <a:ext cx="2110500" cy="830247"/>
            <a:chOff x="1077538" y="3911250"/>
            <a:chExt cx="2110500" cy="830247"/>
          </a:xfrm>
        </p:grpSpPr>
        <p:sp>
          <p:nvSpPr>
            <p:cNvPr id="1312" name="Google Shape;1312;p28"/>
            <p:cNvSpPr txBox="1"/>
            <p:nvPr/>
          </p:nvSpPr>
          <p:spPr>
            <a:xfrm>
              <a:off x="1490175" y="3911250"/>
              <a:ext cx="12852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Mercury</a:t>
              </a:r>
              <a:endParaRPr sz="1800">
                <a:solidFill>
                  <a:schemeClr val="accent4"/>
                </a:solidFill>
                <a:latin typeface="Righteous"/>
                <a:ea typeface="Righteous"/>
                <a:cs typeface="Righteous"/>
                <a:sym typeface="Righteous"/>
              </a:endParaRPr>
            </a:p>
          </p:txBody>
        </p:sp>
        <p:sp>
          <p:nvSpPr>
            <p:cNvPr id="1313" name="Google Shape;1313;p28"/>
            <p:cNvSpPr txBox="1"/>
            <p:nvPr/>
          </p:nvSpPr>
          <p:spPr>
            <a:xfrm>
              <a:off x="1077538" y="4190097"/>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smallest planet in the Solar System</a:t>
              </a:r>
              <a:endParaRPr>
                <a:solidFill>
                  <a:schemeClr val="accent4"/>
                </a:solidFill>
                <a:latin typeface="Open Sans"/>
                <a:ea typeface="Open Sans"/>
                <a:cs typeface="Open Sans"/>
                <a:sym typeface="Open Sans"/>
              </a:endParaRPr>
            </a:p>
          </p:txBody>
        </p:sp>
      </p:grpSp>
      <p:sp>
        <p:nvSpPr>
          <p:cNvPr id="1314" name="Google Shape;1314;p28"/>
          <p:cNvSpPr txBox="1"/>
          <p:nvPr/>
        </p:nvSpPr>
        <p:spPr>
          <a:xfrm>
            <a:off x="5782900" y="1341825"/>
            <a:ext cx="24567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Strategy 2</a:t>
            </a:r>
            <a:endParaRPr sz="1800">
              <a:solidFill>
                <a:schemeClr val="accent4"/>
              </a:solidFill>
              <a:latin typeface="Righteous"/>
              <a:ea typeface="Righteous"/>
              <a:cs typeface="Righteous"/>
              <a:sym typeface="Righteous"/>
            </a:endParaRPr>
          </a:p>
        </p:txBody>
      </p:sp>
      <p:sp>
        <p:nvSpPr>
          <p:cNvPr id="1315" name="Google Shape;1315;p28"/>
          <p:cNvSpPr/>
          <p:nvPr/>
        </p:nvSpPr>
        <p:spPr>
          <a:xfrm>
            <a:off x="5335663" y="1799588"/>
            <a:ext cx="1461000" cy="1283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16" name="Google Shape;1316;p28"/>
          <p:cNvGrpSpPr/>
          <p:nvPr/>
        </p:nvGrpSpPr>
        <p:grpSpPr>
          <a:xfrm>
            <a:off x="5335650" y="1909963"/>
            <a:ext cx="1461017" cy="1095450"/>
            <a:chOff x="457200" y="2454550"/>
            <a:chExt cx="1461017" cy="1095450"/>
          </a:xfrm>
        </p:grpSpPr>
        <p:sp>
          <p:nvSpPr>
            <p:cNvPr id="1317" name="Google Shape;1317;p28"/>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Plan 1</a:t>
              </a:r>
              <a:endParaRPr sz="1800">
                <a:solidFill>
                  <a:schemeClr val="accent4"/>
                </a:solidFill>
                <a:latin typeface="Righteous"/>
                <a:ea typeface="Righteous"/>
                <a:cs typeface="Righteous"/>
                <a:sym typeface="Righteous"/>
              </a:endParaRPr>
            </a:p>
          </p:txBody>
        </p:sp>
        <p:sp>
          <p:nvSpPr>
            <p:cNvPr id="1318" name="Google Shape;1318;p28"/>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Despite being red, Mars is actually cold</a:t>
              </a:r>
              <a:endParaRPr>
                <a:solidFill>
                  <a:schemeClr val="accent4"/>
                </a:solidFill>
                <a:latin typeface="Open Sans"/>
                <a:ea typeface="Open Sans"/>
                <a:cs typeface="Open Sans"/>
                <a:sym typeface="Open Sans"/>
              </a:endParaRPr>
            </a:p>
          </p:txBody>
        </p:sp>
      </p:grpSp>
      <p:sp>
        <p:nvSpPr>
          <p:cNvPr id="1319" name="Google Shape;1319;p28"/>
          <p:cNvSpPr/>
          <p:nvPr/>
        </p:nvSpPr>
        <p:spPr>
          <a:xfrm>
            <a:off x="7225788" y="1799588"/>
            <a:ext cx="1461000" cy="1283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20" name="Google Shape;1320;p28"/>
          <p:cNvGrpSpPr/>
          <p:nvPr/>
        </p:nvGrpSpPr>
        <p:grpSpPr>
          <a:xfrm>
            <a:off x="7225775" y="1909963"/>
            <a:ext cx="1461017" cy="1095450"/>
            <a:chOff x="457200" y="2454550"/>
            <a:chExt cx="1461017" cy="1095450"/>
          </a:xfrm>
        </p:grpSpPr>
        <p:sp>
          <p:nvSpPr>
            <p:cNvPr id="1321" name="Google Shape;1321;p28"/>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Plan 2</a:t>
              </a:r>
              <a:endParaRPr sz="1800">
                <a:solidFill>
                  <a:schemeClr val="accent4"/>
                </a:solidFill>
                <a:latin typeface="Righteous"/>
                <a:ea typeface="Righteous"/>
                <a:cs typeface="Righteous"/>
                <a:sym typeface="Righteous"/>
              </a:endParaRPr>
            </a:p>
          </p:txBody>
        </p:sp>
        <p:sp>
          <p:nvSpPr>
            <p:cNvPr id="1322" name="Google Shape;1322;p28"/>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cxnSp>
        <p:nvCxnSpPr>
          <p:cNvPr id="1323" name="Google Shape;1323;p28"/>
          <p:cNvCxnSpPr>
            <a:stCxn id="1315" idx="2"/>
            <a:endCxn id="1312" idx="1"/>
          </p:cNvCxnSpPr>
          <p:nvPr/>
        </p:nvCxnSpPr>
        <p:spPr>
          <a:xfrm flipH="1" rot="-5400000">
            <a:off x="5754313" y="3395138"/>
            <a:ext cx="926100" cy="302400"/>
          </a:xfrm>
          <a:prstGeom prst="bentConnector2">
            <a:avLst/>
          </a:prstGeom>
          <a:noFill/>
          <a:ln cap="flat" cmpd="sng" w="19050">
            <a:solidFill>
              <a:schemeClr val="accent6"/>
            </a:solidFill>
            <a:prstDash val="solid"/>
            <a:round/>
            <a:headEnd len="med" w="med" type="none"/>
            <a:tailEnd len="med" w="med" type="oval"/>
          </a:ln>
        </p:spPr>
      </p:cxnSp>
      <p:cxnSp>
        <p:nvCxnSpPr>
          <p:cNvPr id="1324" name="Google Shape;1324;p28"/>
          <p:cNvCxnSpPr>
            <a:stCxn id="1319" idx="2"/>
            <a:endCxn id="1312" idx="3"/>
          </p:cNvCxnSpPr>
          <p:nvPr/>
        </p:nvCxnSpPr>
        <p:spPr>
          <a:xfrm rot="5400000">
            <a:off x="7342038" y="3395138"/>
            <a:ext cx="926100" cy="302400"/>
          </a:xfrm>
          <a:prstGeom prst="bentConnector2">
            <a:avLst/>
          </a:prstGeom>
          <a:noFill/>
          <a:ln cap="flat" cmpd="sng" w="19050">
            <a:solidFill>
              <a:schemeClr val="accent6"/>
            </a:solidFill>
            <a:prstDash val="solid"/>
            <a:round/>
            <a:headEnd len="med" w="med" type="none"/>
            <a:tailEnd len="med" w="med" type="oval"/>
          </a:ln>
        </p:spPr>
      </p:cxnSp>
      <p:sp>
        <p:nvSpPr>
          <p:cNvPr id="1325" name="Google Shape;1325;p28"/>
          <p:cNvSpPr/>
          <p:nvPr/>
        </p:nvSpPr>
        <p:spPr>
          <a:xfrm flipH="1">
            <a:off x="4156800" y="2042500"/>
            <a:ext cx="830400" cy="830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26" name="Google Shape;1326;p28"/>
          <p:cNvGrpSpPr/>
          <p:nvPr/>
        </p:nvGrpSpPr>
        <p:grpSpPr>
          <a:xfrm>
            <a:off x="3516763" y="3835050"/>
            <a:ext cx="2110500" cy="830247"/>
            <a:chOff x="1077538" y="3911250"/>
            <a:chExt cx="2110500" cy="830247"/>
          </a:xfrm>
        </p:grpSpPr>
        <p:sp>
          <p:nvSpPr>
            <p:cNvPr id="1327" name="Google Shape;1327;p28"/>
            <p:cNvSpPr txBox="1"/>
            <p:nvPr/>
          </p:nvSpPr>
          <p:spPr>
            <a:xfrm>
              <a:off x="1490175" y="3911250"/>
              <a:ext cx="12852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Neptune</a:t>
              </a:r>
              <a:endParaRPr sz="1800">
                <a:solidFill>
                  <a:schemeClr val="accent4"/>
                </a:solidFill>
                <a:latin typeface="Righteous"/>
                <a:ea typeface="Righteous"/>
                <a:cs typeface="Righteous"/>
                <a:sym typeface="Righteous"/>
              </a:endParaRPr>
            </a:p>
          </p:txBody>
        </p:sp>
        <p:sp>
          <p:nvSpPr>
            <p:cNvPr id="1328" name="Google Shape;1328;p28"/>
            <p:cNvSpPr txBox="1"/>
            <p:nvPr/>
          </p:nvSpPr>
          <p:spPr>
            <a:xfrm>
              <a:off x="1077538" y="4190097"/>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Neptune is the farthest planet from the Sun</a:t>
              </a:r>
              <a:endParaRPr>
                <a:solidFill>
                  <a:schemeClr val="accent4"/>
                </a:solidFill>
                <a:latin typeface="Open Sans"/>
                <a:ea typeface="Open Sans"/>
                <a:cs typeface="Open Sans"/>
                <a:sym typeface="Open Sans"/>
              </a:endParaRPr>
            </a:p>
          </p:txBody>
        </p:sp>
      </p:grpSp>
      <p:cxnSp>
        <p:nvCxnSpPr>
          <p:cNvPr id="1329" name="Google Shape;1329;p28"/>
          <p:cNvCxnSpPr>
            <a:stCxn id="1325" idx="4"/>
            <a:endCxn id="1327" idx="0"/>
          </p:cNvCxnSpPr>
          <p:nvPr/>
        </p:nvCxnSpPr>
        <p:spPr>
          <a:xfrm flipH="1" rot="-5400000">
            <a:off x="4091250" y="3353650"/>
            <a:ext cx="962100" cy="600"/>
          </a:xfrm>
          <a:prstGeom prst="bentConnector3">
            <a:avLst>
              <a:gd fmla="val 50003" name="adj1"/>
            </a:avLst>
          </a:prstGeom>
          <a:noFill/>
          <a:ln cap="flat" cmpd="sng" w="19050">
            <a:solidFill>
              <a:schemeClr val="accent1"/>
            </a:solidFill>
            <a:prstDash val="solid"/>
            <a:round/>
            <a:headEnd len="med" w="med" type="none"/>
            <a:tailEnd len="med" w="med" type="oval"/>
          </a:ln>
        </p:spPr>
      </p:cxnSp>
      <p:grpSp>
        <p:nvGrpSpPr>
          <p:cNvPr id="1330" name="Google Shape;1330;p28"/>
          <p:cNvGrpSpPr/>
          <p:nvPr/>
        </p:nvGrpSpPr>
        <p:grpSpPr>
          <a:xfrm>
            <a:off x="4329715" y="2181988"/>
            <a:ext cx="484568" cy="551407"/>
            <a:chOff x="4329715" y="2181988"/>
            <a:chExt cx="484568" cy="551407"/>
          </a:xfrm>
        </p:grpSpPr>
        <p:sp>
          <p:nvSpPr>
            <p:cNvPr id="1331" name="Google Shape;1331;p28"/>
            <p:cNvSpPr/>
            <p:nvPr/>
          </p:nvSpPr>
          <p:spPr>
            <a:xfrm>
              <a:off x="4329715" y="2181988"/>
              <a:ext cx="484568" cy="551407"/>
            </a:xfrm>
            <a:custGeom>
              <a:rect b="b" l="l" r="r" t="t"/>
              <a:pathLst>
                <a:path extrusionOk="0" h="7004" w="6155">
                  <a:moveTo>
                    <a:pt x="3075" y="0"/>
                  </a:moveTo>
                  <a:cubicBezTo>
                    <a:pt x="2143" y="0"/>
                    <a:pt x="1805" y="416"/>
                    <a:pt x="1691" y="827"/>
                  </a:cubicBezTo>
                  <a:cubicBezTo>
                    <a:pt x="974" y="891"/>
                    <a:pt x="407" y="1430"/>
                    <a:pt x="407" y="2065"/>
                  </a:cubicBezTo>
                  <a:cubicBezTo>
                    <a:pt x="407" y="2193"/>
                    <a:pt x="439" y="2316"/>
                    <a:pt x="485" y="2435"/>
                  </a:cubicBezTo>
                  <a:cubicBezTo>
                    <a:pt x="188" y="2695"/>
                    <a:pt x="1" y="3075"/>
                    <a:pt x="1" y="3499"/>
                  </a:cubicBezTo>
                  <a:cubicBezTo>
                    <a:pt x="1" y="3924"/>
                    <a:pt x="183" y="4294"/>
                    <a:pt x="476" y="4559"/>
                  </a:cubicBezTo>
                  <a:cubicBezTo>
                    <a:pt x="439" y="4683"/>
                    <a:pt x="407" y="4806"/>
                    <a:pt x="407" y="4938"/>
                  </a:cubicBezTo>
                  <a:cubicBezTo>
                    <a:pt x="407" y="5612"/>
                    <a:pt x="975" y="6183"/>
                    <a:pt x="1635" y="6183"/>
                  </a:cubicBezTo>
                  <a:cubicBezTo>
                    <a:pt x="1655" y="6183"/>
                    <a:pt x="1675" y="6182"/>
                    <a:pt x="1696" y="6181"/>
                  </a:cubicBezTo>
                  <a:cubicBezTo>
                    <a:pt x="1810" y="6592"/>
                    <a:pt x="2157" y="7003"/>
                    <a:pt x="3075" y="7003"/>
                  </a:cubicBezTo>
                  <a:cubicBezTo>
                    <a:pt x="3998" y="7003"/>
                    <a:pt x="4345" y="6592"/>
                    <a:pt x="4459" y="6181"/>
                  </a:cubicBezTo>
                  <a:cubicBezTo>
                    <a:pt x="4473" y="6181"/>
                    <a:pt x="4486" y="6182"/>
                    <a:pt x="4500" y="6182"/>
                  </a:cubicBezTo>
                  <a:cubicBezTo>
                    <a:pt x="5176" y="6182"/>
                    <a:pt x="5743" y="5619"/>
                    <a:pt x="5743" y="4938"/>
                  </a:cubicBezTo>
                  <a:cubicBezTo>
                    <a:pt x="5743" y="4806"/>
                    <a:pt x="5716" y="4683"/>
                    <a:pt x="5679" y="4559"/>
                  </a:cubicBezTo>
                  <a:cubicBezTo>
                    <a:pt x="5971" y="4294"/>
                    <a:pt x="6154" y="3924"/>
                    <a:pt x="6154" y="3499"/>
                  </a:cubicBezTo>
                  <a:cubicBezTo>
                    <a:pt x="6154" y="3075"/>
                    <a:pt x="5967" y="2695"/>
                    <a:pt x="5670" y="2435"/>
                  </a:cubicBezTo>
                  <a:cubicBezTo>
                    <a:pt x="5716" y="2316"/>
                    <a:pt x="5743" y="2193"/>
                    <a:pt x="5743" y="2065"/>
                  </a:cubicBezTo>
                  <a:cubicBezTo>
                    <a:pt x="5743" y="1430"/>
                    <a:pt x="5186" y="896"/>
                    <a:pt x="4464" y="827"/>
                  </a:cubicBezTo>
                  <a:cubicBezTo>
                    <a:pt x="4350" y="416"/>
                    <a:pt x="4007" y="0"/>
                    <a:pt x="307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28"/>
            <p:cNvSpPr/>
            <p:nvPr/>
          </p:nvSpPr>
          <p:spPr>
            <a:xfrm>
              <a:off x="4361364" y="2215054"/>
              <a:ext cx="193985" cy="484883"/>
            </a:xfrm>
            <a:custGeom>
              <a:rect b="b" l="l" r="r" t="t"/>
              <a:pathLst>
                <a:path extrusionOk="0" h="6159" w="2464">
                  <a:moveTo>
                    <a:pt x="2463" y="1"/>
                  </a:moveTo>
                  <a:cubicBezTo>
                    <a:pt x="1819" y="60"/>
                    <a:pt x="1691" y="393"/>
                    <a:pt x="1654" y="645"/>
                  </a:cubicBezTo>
                  <a:cubicBezTo>
                    <a:pt x="1641" y="750"/>
                    <a:pt x="1554" y="823"/>
                    <a:pt x="1453" y="823"/>
                  </a:cubicBezTo>
                  <a:cubicBezTo>
                    <a:pt x="873" y="823"/>
                    <a:pt x="412" y="1193"/>
                    <a:pt x="412" y="1645"/>
                  </a:cubicBezTo>
                  <a:cubicBezTo>
                    <a:pt x="412" y="1691"/>
                    <a:pt x="421" y="1732"/>
                    <a:pt x="430" y="1778"/>
                  </a:cubicBezTo>
                  <a:cubicBezTo>
                    <a:pt x="613" y="1695"/>
                    <a:pt x="814" y="1645"/>
                    <a:pt x="1029" y="1645"/>
                  </a:cubicBezTo>
                  <a:cubicBezTo>
                    <a:pt x="1234" y="1645"/>
                    <a:pt x="1426" y="1704"/>
                    <a:pt x="1586" y="1810"/>
                  </a:cubicBezTo>
                  <a:cubicBezTo>
                    <a:pt x="1618" y="1778"/>
                    <a:pt x="1632" y="1736"/>
                    <a:pt x="1636" y="1714"/>
                  </a:cubicBezTo>
                  <a:cubicBezTo>
                    <a:pt x="1645" y="1682"/>
                    <a:pt x="1654" y="1595"/>
                    <a:pt x="1581" y="1526"/>
                  </a:cubicBezTo>
                  <a:cubicBezTo>
                    <a:pt x="1463" y="1408"/>
                    <a:pt x="1522" y="1179"/>
                    <a:pt x="1750" y="1165"/>
                  </a:cubicBezTo>
                  <a:cubicBezTo>
                    <a:pt x="1754" y="1165"/>
                    <a:pt x="1759" y="1164"/>
                    <a:pt x="1763" y="1164"/>
                  </a:cubicBezTo>
                  <a:cubicBezTo>
                    <a:pt x="1783" y="1164"/>
                    <a:pt x="1804" y="1172"/>
                    <a:pt x="1819" y="1184"/>
                  </a:cubicBezTo>
                  <a:cubicBezTo>
                    <a:pt x="2006" y="1334"/>
                    <a:pt x="2088" y="1577"/>
                    <a:pt x="2038" y="1805"/>
                  </a:cubicBezTo>
                  <a:cubicBezTo>
                    <a:pt x="2011" y="1919"/>
                    <a:pt x="1956" y="2015"/>
                    <a:pt x="1878" y="2097"/>
                  </a:cubicBezTo>
                  <a:cubicBezTo>
                    <a:pt x="1988" y="2262"/>
                    <a:pt x="2052" y="2458"/>
                    <a:pt x="2052" y="2668"/>
                  </a:cubicBezTo>
                  <a:cubicBezTo>
                    <a:pt x="2052" y="2784"/>
                    <a:pt x="1961" y="2875"/>
                    <a:pt x="1848" y="2875"/>
                  </a:cubicBezTo>
                  <a:cubicBezTo>
                    <a:pt x="1791" y="2875"/>
                    <a:pt x="1728" y="2851"/>
                    <a:pt x="1668" y="2796"/>
                  </a:cubicBezTo>
                  <a:cubicBezTo>
                    <a:pt x="1650" y="2778"/>
                    <a:pt x="1641" y="2751"/>
                    <a:pt x="1641" y="2719"/>
                  </a:cubicBezTo>
                  <a:cubicBezTo>
                    <a:pt x="1668" y="2358"/>
                    <a:pt x="1385" y="2056"/>
                    <a:pt x="1029" y="2056"/>
                  </a:cubicBezTo>
                  <a:cubicBezTo>
                    <a:pt x="462" y="2056"/>
                    <a:pt x="1" y="2513"/>
                    <a:pt x="1" y="3079"/>
                  </a:cubicBezTo>
                  <a:cubicBezTo>
                    <a:pt x="1" y="3646"/>
                    <a:pt x="462" y="4107"/>
                    <a:pt x="1029" y="4107"/>
                  </a:cubicBezTo>
                  <a:cubicBezTo>
                    <a:pt x="1198" y="4107"/>
                    <a:pt x="1316" y="4308"/>
                    <a:pt x="1161" y="4482"/>
                  </a:cubicBezTo>
                  <a:cubicBezTo>
                    <a:pt x="1143" y="4500"/>
                    <a:pt x="1120" y="4514"/>
                    <a:pt x="1093" y="4514"/>
                  </a:cubicBezTo>
                  <a:cubicBezTo>
                    <a:pt x="1068" y="4515"/>
                    <a:pt x="1044" y="4516"/>
                    <a:pt x="1020" y="4516"/>
                  </a:cubicBezTo>
                  <a:cubicBezTo>
                    <a:pt x="809" y="4516"/>
                    <a:pt x="606" y="4463"/>
                    <a:pt x="426" y="4381"/>
                  </a:cubicBezTo>
                  <a:cubicBezTo>
                    <a:pt x="421" y="4427"/>
                    <a:pt x="412" y="4468"/>
                    <a:pt x="412" y="4518"/>
                  </a:cubicBezTo>
                  <a:cubicBezTo>
                    <a:pt x="412" y="4971"/>
                    <a:pt x="782" y="5350"/>
                    <a:pt x="1234" y="5350"/>
                  </a:cubicBezTo>
                  <a:cubicBezTo>
                    <a:pt x="1294" y="5350"/>
                    <a:pt x="1348" y="5345"/>
                    <a:pt x="1403" y="5332"/>
                  </a:cubicBezTo>
                  <a:cubicBezTo>
                    <a:pt x="1419" y="5328"/>
                    <a:pt x="1434" y="5326"/>
                    <a:pt x="1450" y="5326"/>
                  </a:cubicBezTo>
                  <a:cubicBezTo>
                    <a:pt x="1548" y="5326"/>
                    <a:pt x="1638" y="5399"/>
                    <a:pt x="1650" y="5505"/>
                  </a:cubicBezTo>
                  <a:cubicBezTo>
                    <a:pt x="1682" y="5766"/>
                    <a:pt x="1810" y="6099"/>
                    <a:pt x="2463" y="6158"/>
                  </a:cubicBezTo>
                  <a:lnTo>
                    <a:pt x="246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28"/>
            <p:cNvSpPr/>
            <p:nvPr/>
          </p:nvSpPr>
          <p:spPr>
            <a:xfrm>
              <a:off x="4587632" y="2215054"/>
              <a:ext cx="193906" cy="484883"/>
            </a:xfrm>
            <a:custGeom>
              <a:rect b="b" l="l" r="r" t="t"/>
              <a:pathLst>
                <a:path extrusionOk="0" h="6159" w="2463">
                  <a:moveTo>
                    <a:pt x="0" y="1"/>
                  </a:moveTo>
                  <a:lnTo>
                    <a:pt x="0" y="6158"/>
                  </a:lnTo>
                  <a:cubicBezTo>
                    <a:pt x="653" y="6099"/>
                    <a:pt x="781" y="5766"/>
                    <a:pt x="813" y="5510"/>
                  </a:cubicBezTo>
                  <a:cubicBezTo>
                    <a:pt x="825" y="5401"/>
                    <a:pt x="916" y="5328"/>
                    <a:pt x="1018" y="5328"/>
                  </a:cubicBezTo>
                  <a:cubicBezTo>
                    <a:pt x="1032" y="5328"/>
                    <a:pt x="1046" y="5329"/>
                    <a:pt x="1060" y="5332"/>
                  </a:cubicBezTo>
                  <a:cubicBezTo>
                    <a:pt x="1115" y="5345"/>
                    <a:pt x="1174" y="5350"/>
                    <a:pt x="1229" y="5350"/>
                  </a:cubicBezTo>
                  <a:cubicBezTo>
                    <a:pt x="1686" y="5350"/>
                    <a:pt x="2051" y="4971"/>
                    <a:pt x="2051" y="4518"/>
                  </a:cubicBezTo>
                  <a:cubicBezTo>
                    <a:pt x="2051" y="4468"/>
                    <a:pt x="2047" y="4427"/>
                    <a:pt x="2038" y="4381"/>
                  </a:cubicBezTo>
                  <a:cubicBezTo>
                    <a:pt x="1855" y="4464"/>
                    <a:pt x="1649" y="4518"/>
                    <a:pt x="1435" y="4518"/>
                  </a:cubicBezTo>
                  <a:cubicBezTo>
                    <a:pt x="1325" y="4518"/>
                    <a:pt x="1229" y="4423"/>
                    <a:pt x="1229" y="4313"/>
                  </a:cubicBezTo>
                  <a:cubicBezTo>
                    <a:pt x="1229" y="4199"/>
                    <a:pt x="1325" y="4107"/>
                    <a:pt x="1435" y="4107"/>
                  </a:cubicBezTo>
                  <a:cubicBezTo>
                    <a:pt x="2001" y="4107"/>
                    <a:pt x="2462" y="3646"/>
                    <a:pt x="2462" y="3079"/>
                  </a:cubicBezTo>
                  <a:cubicBezTo>
                    <a:pt x="2462" y="2513"/>
                    <a:pt x="2001" y="2056"/>
                    <a:pt x="1435" y="2056"/>
                  </a:cubicBezTo>
                  <a:cubicBezTo>
                    <a:pt x="1097" y="2056"/>
                    <a:pt x="822" y="2330"/>
                    <a:pt x="822" y="2668"/>
                  </a:cubicBezTo>
                  <a:cubicBezTo>
                    <a:pt x="822" y="2783"/>
                    <a:pt x="731" y="2874"/>
                    <a:pt x="617" y="2874"/>
                  </a:cubicBezTo>
                  <a:cubicBezTo>
                    <a:pt x="503" y="2874"/>
                    <a:pt x="411" y="2783"/>
                    <a:pt x="411" y="2668"/>
                  </a:cubicBezTo>
                  <a:cubicBezTo>
                    <a:pt x="411" y="2472"/>
                    <a:pt x="471" y="2285"/>
                    <a:pt x="567" y="2129"/>
                  </a:cubicBezTo>
                  <a:cubicBezTo>
                    <a:pt x="466" y="2043"/>
                    <a:pt x="398" y="1937"/>
                    <a:pt x="366" y="1810"/>
                  </a:cubicBezTo>
                  <a:cubicBezTo>
                    <a:pt x="315" y="1604"/>
                    <a:pt x="379" y="1385"/>
                    <a:pt x="530" y="1234"/>
                  </a:cubicBezTo>
                  <a:cubicBezTo>
                    <a:pt x="569" y="1195"/>
                    <a:pt x="621" y="1176"/>
                    <a:pt x="674" y="1176"/>
                  </a:cubicBezTo>
                  <a:cubicBezTo>
                    <a:pt x="727" y="1176"/>
                    <a:pt x="779" y="1195"/>
                    <a:pt x="818" y="1234"/>
                  </a:cubicBezTo>
                  <a:cubicBezTo>
                    <a:pt x="900" y="1316"/>
                    <a:pt x="900" y="1444"/>
                    <a:pt x="818" y="1526"/>
                  </a:cubicBezTo>
                  <a:cubicBezTo>
                    <a:pt x="745" y="1599"/>
                    <a:pt x="758" y="1682"/>
                    <a:pt x="763" y="1718"/>
                  </a:cubicBezTo>
                  <a:cubicBezTo>
                    <a:pt x="772" y="1741"/>
                    <a:pt x="790" y="1796"/>
                    <a:pt x="845" y="1837"/>
                  </a:cubicBezTo>
                  <a:cubicBezTo>
                    <a:pt x="1010" y="1714"/>
                    <a:pt x="1215" y="1645"/>
                    <a:pt x="1435" y="1645"/>
                  </a:cubicBezTo>
                  <a:cubicBezTo>
                    <a:pt x="1649" y="1645"/>
                    <a:pt x="1850" y="1695"/>
                    <a:pt x="2033" y="1778"/>
                  </a:cubicBezTo>
                  <a:cubicBezTo>
                    <a:pt x="2042" y="1732"/>
                    <a:pt x="2051" y="1691"/>
                    <a:pt x="2051" y="1645"/>
                  </a:cubicBezTo>
                  <a:cubicBezTo>
                    <a:pt x="2051" y="1193"/>
                    <a:pt x="1590" y="823"/>
                    <a:pt x="1028" y="823"/>
                  </a:cubicBezTo>
                  <a:cubicBezTo>
                    <a:pt x="923" y="823"/>
                    <a:pt x="822" y="750"/>
                    <a:pt x="809" y="649"/>
                  </a:cubicBezTo>
                  <a:cubicBezTo>
                    <a:pt x="772" y="398"/>
                    <a:pt x="644" y="60"/>
                    <a:pt x="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28"/>
            <p:cNvSpPr/>
            <p:nvPr/>
          </p:nvSpPr>
          <p:spPr>
            <a:xfrm>
              <a:off x="4619990" y="2441239"/>
              <a:ext cx="97150" cy="161628"/>
            </a:xfrm>
            <a:custGeom>
              <a:rect b="b" l="l" r="r" t="t"/>
              <a:pathLst>
                <a:path extrusionOk="0" h="2053" w="1234">
                  <a:moveTo>
                    <a:pt x="1026" y="0"/>
                  </a:moveTo>
                  <a:cubicBezTo>
                    <a:pt x="914" y="0"/>
                    <a:pt x="818" y="93"/>
                    <a:pt x="818" y="206"/>
                  </a:cubicBezTo>
                  <a:cubicBezTo>
                    <a:pt x="818" y="321"/>
                    <a:pt x="727" y="412"/>
                    <a:pt x="617" y="412"/>
                  </a:cubicBezTo>
                  <a:cubicBezTo>
                    <a:pt x="274" y="412"/>
                    <a:pt x="0" y="686"/>
                    <a:pt x="0" y="1029"/>
                  </a:cubicBezTo>
                  <a:lnTo>
                    <a:pt x="0" y="1440"/>
                  </a:lnTo>
                  <a:cubicBezTo>
                    <a:pt x="0" y="1773"/>
                    <a:pt x="270" y="2047"/>
                    <a:pt x="603" y="2052"/>
                  </a:cubicBezTo>
                  <a:cubicBezTo>
                    <a:pt x="606" y="2052"/>
                    <a:pt x="609" y="2052"/>
                    <a:pt x="612" y="2052"/>
                  </a:cubicBezTo>
                  <a:cubicBezTo>
                    <a:pt x="714" y="2052"/>
                    <a:pt x="809" y="1972"/>
                    <a:pt x="818" y="1869"/>
                  </a:cubicBezTo>
                  <a:cubicBezTo>
                    <a:pt x="831" y="1749"/>
                    <a:pt x="735" y="1645"/>
                    <a:pt x="620" y="1645"/>
                  </a:cubicBezTo>
                  <a:cubicBezTo>
                    <a:pt x="617" y="1645"/>
                    <a:pt x="615" y="1645"/>
                    <a:pt x="612" y="1645"/>
                  </a:cubicBezTo>
                  <a:cubicBezTo>
                    <a:pt x="503" y="1645"/>
                    <a:pt x="411" y="1550"/>
                    <a:pt x="411" y="1440"/>
                  </a:cubicBezTo>
                  <a:lnTo>
                    <a:pt x="411" y="1029"/>
                  </a:lnTo>
                  <a:cubicBezTo>
                    <a:pt x="411" y="915"/>
                    <a:pt x="503" y="823"/>
                    <a:pt x="612" y="823"/>
                  </a:cubicBezTo>
                  <a:cubicBezTo>
                    <a:pt x="950" y="823"/>
                    <a:pt x="1225" y="554"/>
                    <a:pt x="1229" y="220"/>
                  </a:cubicBezTo>
                  <a:cubicBezTo>
                    <a:pt x="1234" y="111"/>
                    <a:pt x="1151" y="10"/>
                    <a:pt x="1042" y="1"/>
                  </a:cubicBezTo>
                  <a:cubicBezTo>
                    <a:pt x="1037" y="1"/>
                    <a:pt x="1031" y="0"/>
                    <a:pt x="102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28"/>
            <p:cNvSpPr/>
            <p:nvPr/>
          </p:nvSpPr>
          <p:spPr>
            <a:xfrm>
              <a:off x="4425764" y="2441239"/>
              <a:ext cx="97150" cy="161628"/>
            </a:xfrm>
            <a:custGeom>
              <a:rect b="b" l="l" r="r" t="t"/>
              <a:pathLst>
                <a:path extrusionOk="0" h="2053" w="1234">
                  <a:moveTo>
                    <a:pt x="209" y="0"/>
                  </a:moveTo>
                  <a:cubicBezTo>
                    <a:pt x="203" y="0"/>
                    <a:pt x="198" y="1"/>
                    <a:pt x="192" y="1"/>
                  </a:cubicBezTo>
                  <a:cubicBezTo>
                    <a:pt x="83" y="10"/>
                    <a:pt x="0" y="111"/>
                    <a:pt x="5" y="220"/>
                  </a:cubicBezTo>
                  <a:cubicBezTo>
                    <a:pt x="10" y="554"/>
                    <a:pt x="284" y="823"/>
                    <a:pt x="622" y="823"/>
                  </a:cubicBezTo>
                  <a:cubicBezTo>
                    <a:pt x="731" y="823"/>
                    <a:pt x="823" y="915"/>
                    <a:pt x="823" y="1029"/>
                  </a:cubicBezTo>
                  <a:lnTo>
                    <a:pt x="823" y="1440"/>
                  </a:lnTo>
                  <a:cubicBezTo>
                    <a:pt x="823" y="1550"/>
                    <a:pt x="736" y="1645"/>
                    <a:pt x="622" y="1645"/>
                  </a:cubicBezTo>
                  <a:cubicBezTo>
                    <a:pt x="619" y="1645"/>
                    <a:pt x="617" y="1645"/>
                    <a:pt x="614" y="1645"/>
                  </a:cubicBezTo>
                  <a:cubicBezTo>
                    <a:pt x="499" y="1645"/>
                    <a:pt x="403" y="1749"/>
                    <a:pt x="416" y="1869"/>
                  </a:cubicBezTo>
                  <a:cubicBezTo>
                    <a:pt x="425" y="1972"/>
                    <a:pt x="521" y="2052"/>
                    <a:pt x="623" y="2052"/>
                  </a:cubicBezTo>
                  <a:cubicBezTo>
                    <a:pt x="625" y="2052"/>
                    <a:pt x="628" y="2052"/>
                    <a:pt x="631" y="2052"/>
                  </a:cubicBezTo>
                  <a:cubicBezTo>
                    <a:pt x="964" y="2047"/>
                    <a:pt x="1234" y="1773"/>
                    <a:pt x="1234" y="1440"/>
                  </a:cubicBezTo>
                  <a:lnTo>
                    <a:pt x="1234" y="1029"/>
                  </a:lnTo>
                  <a:cubicBezTo>
                    <a:pt x="1234" y="686"/>
                    <a:pt x="960" y="412"/>
                    <a:pt x="622" y="412"/>
                  </a:cubicBezTo>
                  <a:cubicBezTo>
                    <a:pt x="508" y="412"/>
                    <a:pt x="416" y="321"/>
                    <a:pt x="416" y="206"/>
                  </a:cubicBezTo>
                  <a:cubicBezTo>
                    <a:pt x="416" y="93"/>
                    <a:pt x="324" y="0"/>
                    <a:pt x="20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29"/>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1341" name="Google Shape;1341;p29"/>
          <p:cNvGrpSpPr/>
          <p:nvPr/>
        </p:nvGrpSpPr>
        <p:grpSpPr>
          <a:xfrm>
            <a:off x="447775" y="3646788"/>
            <a:ext cx="2110500" cy="829024"/>
            <a:chOff x="493050" y="3633625"/>
            <a:chExt cx="2110500" cy="829024"/>
          </a:xfrm>
        </p:grpSpPr>
        <p:sp>
          <p:nvSpPr>
            <p:cNvPr id="1342" name="Google Shape;1342;p29"/>
            <p:cNvSpPr txBox="1"/>
            <p:nvPr/>
          </p:nvSpPr>
          <p:spPr>
            <a:xfrm>
              <a:off x="493075" y="3633625"/>
              <a:ext cx="1224900" cy="3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1343" name="Google Shape;1343;p29"/>
            <p:cNvSpPr txBox="1"/>
            <p:nvPr/>
          </p:nvSpPr>
          <p:spPr>
            <a:xfrm>
              <a:off x="493050" y="3911250"/>
              <a:ext cx="2110500" cy="5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grpSp>
        <p:nvGrpSpPr>
          <p:cNvPr id="1344" name="Google Shape;1344;p29"/>
          <p:cNvGrpSpPr/>
          <p:nvPr/>
        </p:nvGrpSpPr>
        <p:grpSpPr>
          <a:xfrm>
            <a:off x="447775" y="2538990"/>
            <a:ext cx="2110500" cy="830244"/>
            <a:chOff x="493050" y="2525828"/>
            <a:chExt cx="2110500" cy="830244"/>
          </a:xfrm>
        </p:grpSpPr>
        <p:sp>
          <p:nvSpPr>
            <p:cNvPr id="1345" name="Google Shape;1345;p29"/>
            <p:cNvSpPr txBox="1"/>
            <p:nvPr/>
          </p:nvSpPr>
          <p:spPr>
            <a:xfrm>
              <a:off x="493075" y="2525828"/>
              <a:ext cx="1224900" cy="3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1346" name="Google Shape;1346;p29"/>
            <p:cNvSpPr txBox="1"/>
            <p:nvPr/>
          </p:nvSpPr>
          <p:spPr>
            <a:xfrm>
              <a:off x="493050" y="2804672"/>
              <a:ext cx="2110500" cy="5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Saturn is a gas giant and has several rings</a:t>
              </a:r>
              <a:endParaRPr>
                <a:solidFill>
                  <a:schemeClr val="accent4"/>
                </a:solidFill>
                <a:latin typeface="Open Sans"/>
                <a:ea typeface="Open Sans"/>
                <a:cs typeface="Open Sans"/>
                <a:sym typeface="Open Sans"/>
              </a:endParaRPr>
            </a:p>
          </p:txBody>
        </p:sp>
      </p:grpSp>
      <p:grpSp>
        <p:nvGrpSpPr>
          <p:cNvPr id="1347" name="Google Shape;1347;p29"/>
          <p:cNvGrpSpPr/>
          <p:nvPr/>
        </p:nvGrpSpPr>
        <p:grpSpPr>
          <a:xfrm>
            <a:off x="447775" y="1431188"/>
            <a:ext cx="2110500" cy="830243"/>
            <a:chOff x="493050" y="1418025"/>
            <a:chExt cx="2110500" cy="830243"/>
          </a:xfrm>
        </p:grpSpPr>
        <p:sp>
          <p:nvSpPr>
            <p:cNvPr id="1348" name="Google Shape;1348;p29"/>
            <p:cNvSpPr txBox="1"/>
            <p:nvPr/>
          </p:nvSpPr>
          <p:spPr>
            <a:xfrm>
              <a:off x="493075" y="1418025"/>
              <a:ext cx="1224900" cy="34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Mercury</a:t>
              </a:r>
              <a:endParaRPr sz="1800">
                <a:solidFill>
                  <a:schemeClr val="accent4"/>
                </a:solidFill>
                <a:latin typeface="Righteous"/>
                <a:ea typeface="Righteous"/>
                <a:cs typeface="Righteous"/>
                <a:sym typeface="Righteous"/>
              </a:endParaRPr>
            </a:p>
          </p:txBody>
        </p:sp>
        <p:sp>
          <p:nvSpPr>
            <p:cNvPr id="1349" name="Google Shape;1349;p29"/>
            <p:cNvSpPr txBox="1"/>
            <p:nvPr/>
          </p:nvSpPr>
          <p:spPr>
            <a:xfrm>
              <a:off x="493050" y="1696868"/>
              <a:ext cx="2110500" cy="5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the smallest planet in the Solar System</a:t>
              </a:r>
              <a:endParaRPr>
                <a:solidFill>
                  <a:schemeClr val="accent4"/>
                </a:solidFill>
                <a:latin typeface="Open Sans"/>
                <a:ea typeface="Open Sans"/>
                <a:cs typeface="Open Sans"/>
                <a:sym typeface="Open Sans"/>
              </a:endParaRPr>
            </a:p>
          </p:txBody>
        </p:sp>
      </p:grpSp>
      <p:grpSp>
        <p:nvGrpSpPr>
          <p:cNvPr id="1350" name="Google Shape;1350;p29"/>
          <p:cNvGrpSpPr/>
          <p:nvPr/>
        </p:nvGrpSpPr>
        <p:grpSpPr>
          <a:xfrm>
            <a:off x="6593125" y="3646788"/>
            <a:ext cx="2110525" cy="829024"/>
            <a:chOff x="6593125" y="3633625"/>
            <a:chExt cx="2110525" cy="829024"/>
          </a:xfrm>
        </p:grpSpPr>
        <p:sp>
          <p:nvSpPr>
            <p:cNvPr id="1351" name="Google Shape;1351;p29"/>
            <p:cNvSpPr txBox="1"/>
            <p:nvPr/>
          </p:nvSpPr>
          <p:spPr>
            <a:xfrm>
              <a:off x="7478750" y="3633625"/>
              <a:ext cx="12249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1352" name="Google Shape;1352;p29"/>
            <p:cNvSpPr txBox="1"/>
            <p:nvPr/>
          </p:nvSpPr>
          <p:spPr>
            <a:xfrm>
              <a:off x="6593125" y="3911250"/>
              <a:ext cx="2110500" cy="55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a:solidFill>
                    <a:schemeClr val="accent4"/>
                  </a:solidFill>
                  <a:latin typeface="Open Sans"/>
                  <a:ea typeface="Open Sans"/>
                  <a:cs typeface="Open Sans"/>
                  <a:sym typeface="Open Sans"/>
                </a:rPr>
                <a:t>It’s the third planet and is where we all live on</a:t>
              </a:r>
              <a:endParaRPr>
                <a:solidFill>
                  <a:schemeClr val="accent4"/>
                </a:solidFill>
                <a:latin typeface="Open Sans"/>
                <a:ea typeface="Open Sans"/>
                <a:cs typeface="Open Sans"/>
                <a:sym typeface="Open Sans"/>
              </a:endParaRPr>
            </a:p>
          </p:txBody>
        </p:sp>
      </p:grpSp>
      <p:grpSp>
        <p:nvGrpSpPr>
          <p:cNvPr id="1353" name="Google Shape;1353;p29"/>
          <p:cNvGrpSpPr/>
          <p:nvPr/>
        </p:nvGrpSpPr>
        <p:grpSpPr>
          <a:xfrm>
            <a:off x="6593125" y="2538990"/>
            <a:ext cx="2110525" cy="830244"/>
            <a:chOff x="6593125" y="2525828"/>
            <a:chExt cx="2110525" cy="830244"/>
          </a:xfrm>
        </p:grpSpPr>
        <p:sp>
          <p:nvSpPr>
            <p:cNvPr id="1354" name="Google Shape;1354;p29"/>
            <p:cNvSpPr txBox="1"/>
            <p:nvPr/>
          </p:nvSpPr>
          <p:spPr>
            <a:xfrm>
              <a:off x="7478750" y="2525828"/>
              <a:ext cx="12249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sp>
          <p:nvSpPr>
            <p:cNvPr id="1355" name="Google Shape;1355;p29"/>
            <p:cNvSpPr txBox="1"/>
            <p:nvPr/>
          </p:nvSpPr>
          <p:spPr>
            <a:xfrm>
              <a:off x="6593125" y="2804672"/>
              <a:ext cx="2110500" cy="55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a:solidFill>
                    <a:schemeClr val="accent4"/>
                  </a:solidFill>
                  <a:latin typeface="Open Sans"/>
                  <a:ea typeface="Open Sans"/>
                  <a:cs typeface="Open Sans"/>
                  <a:sym typeface="Open Sans"/>
                </a:rPr>
                <a:t>Despite being red, it’s actually a cold place</a:t>
              </a:r>
              <a:endParaRPr>
                <a:solidFill>
                  <a:schemeClr val="accent4"/>
                </a:solidFill>
                <a:latin typeface="Open Sans"/>
                <a:ea typeface="Open Sans"/>
                <a:cs typeface="Open Sans"/>
                <a:sym typeface="Open Sans"/>
              </a:endParaRPr>
            </a:p>
          </p:txBody>
        </p:sp>
      </p:grpSp>
      <p:grpSp>
        <p:nvGrpSpPr>
          <p:cNvPr id="1356" name="Google Shape;1356;p29"/>
          <p:cNvGrpSpPr/>
          <p:nvPr/>
        </p:nvGrpSpPr>
        <p:grpSpPr>
          <a:xfrm>
            <a:off x="6593125" y="1431188"/>
            <a:ext cx="2110525" cy="830243"/>
            <a:chOff x="6593125" y="1418025"/>
            <a:chExt cx="2110525" cy="830243"/>
          </a:xfrm>
        </p:grpSpPr>
        <p:sp>
          <p:nvSpPr>
            <p:cNvPr id="1357" name="Google Shape;1357;p29"/>
            <p:cNvSpPr txBox="1"/>
            <p:nvPr/>
          </p:nvSpPr>
          <p:spPr>
            <a:xfrm>
              <a:off x="7478750" y="1418025"/>
              <a:ext cx="1224900" cy="348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1358" name="Google Shape;1358;p29"/>
            <p:cNvSpPr txBox="1"/>
            <p:nvPr/>
          </p:nvSpPr>
          <p:spPr>
            <a:xfrm>
              <a:off x="6593125" y="1696868"/>
              <a:ext cx="2110500" cy="55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grpSp>
        <p:nvGrpSpPr>
          <p:cNvPr id="1359" name="Google Shape;1359;p29"/>
          <p:cNvGrpSpPr/>
          <p:nvPr/>
        </p:nvGrpSpPr>
        <p:grpSpPr>
          <a:xfrm>
            <a:off x="3744136" y="1021023"/>
            <a:ext cx="1655761" cy="3922117"/>
            <a:chOff x="3744136" y="1021023"/>
            <a:chExt cx="1655761" cy="3922117"/>
          </a:xfrm>
        </p:grpSpPr>
        <p:sp>
          <p:nvSpPr>
            <p:cNvPr id="1360" name="Google Shape;1360;p29"/>
            <p:cNvSpPr/>
            <p:nvPr/>
          </p:nvSpPr>
          <p:spPr>
            <a:xfrm flipH="1" rot="-8846118">
              <a:off x="4192402" y="3697422"/>
              <a:ext cx="768209" cy="630674"/>
            </a:xfrm>
            <a:custGeom>
              <a:rect b="b" l="l" r="r" t="t"/>
              <a:pathLst>
                <a:path extrusionOk="0" h="8630" w="10512">
                  <a:moveTo>
                    <a:pt x="7722" y="8630"/>
                  </a:moveTo>
                  <a:cubicBezTo>
                    <a:pt x="6279" y="8593"/>
                    <a:pt x="1" y="6353"/>
                    <a:pt x="1056" y="3743"/>
                  </a:cubicBezTo>
                  <a:cubicBezTo>
                    <a:pt x="2107" y="1139"/>
                    <a:pt x="3841" y="0"/>
                    <a:pt x="3841" y="0"/>
                  </a:cubicBezTo>
                  <a:lnTo>
                    <a:pt x="10511" y="4882"/>
                  </a:lnTo>
                  <a:cubicBezTo>
                    <a:pt x="10511" y="4882"/>
                    <a:pt x="8644" y="8312"/>
                    <a:pt x="7722" y="8630"/>
                  </a:cubicBezTo>
                  <a:close/>
                </a:path>
              </a:pathLst>
            </a:custGeom>
            <a:solidFill>
              <a:srgbClr val="613B1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29"/>
            <p:cNvSpPr/>
            <p:nvPr/>
          </p:nvSpPr>
          <p:spPr>
            <a:xfrm flipH="1" rot="-8846118">
              <a:off x="4324408" y="3668911"/>
              <a:ext cx="515208" cy="454553"/>
            </a:xfrm>
            <a:custGeom>
              <a:rect b="b" l="l" r="r" t="t"/>
              <a:pathLst>
                <a:path extrusionOk="0" h="6220" w="7050">
                  <a:moveTo>
                    <a:pt x="3688" y="194"/>
                  </a:moveTo>
                  <a:cubicBezTo>
                    <a:pt x="3380" y="194"/>
                    <a:pt x="2716" y="1"/>
                    <a:pt x="2328" y="194"/>
                  </a:cubicBezTo>
                  <a:cubicBezTo>
                    <a:pt x="1946" y="388"/>
                    <a:pt x="0" y="1905"/>
                    <a:pt x="245" y="2615"/>
                  </a:cubicBezTo>
                  <a:cubicBezTo>
                    <a:pt x="489" y="3325"/>
                    <a:pt x="4707" y="6220"/>
                    <a:pt x="5187" y="6109"/>
                  </a:cubicBezTo>
                  <a:cubicBezTo>
                    <a:pt x="5666" y="6003"/>
                    <a:pt x="7049" y="4228"/>
                    <a:pt x="7044" y="3767"/>
                  </a:cubicBezTo>
                  <a:cubicBezTo>
                    <a:pt x="7035" y="3306"/>
                    <a:pt x="6187" y="1900"/>
                    <a:pt x="5860" y="1642"/>
                  </a:cubicBezTo>
                  <a:cubicBezTo>
                    <a:pt x="5537" y="1384"/>
                    <a:pt x="3688" y="194"/>
                    <a:pt x="3688" y="194"/>
                  </a:cubicBezTo>
                  <a:close/>
                </a:path>
              </a:pathLst>
            </a:custGeom>
            <a:solidFill>
              <a:srgbClr val="2F30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29"/>
            <p:cNvSpPr/>
            <p:nvPr/>
          </p:nvSpPr>
          <p:spPr>
            <a:xfrm flipH="1" rot="-8846118">
              <a:off x="4272964" y="3922761"/>
              <a:ext cx="165524" cy="229834"/>
            </a:xfrm>
            <a:custGeom>
              <a:rect b="b" l="l" r="r" t="t"/>
              <a:pathLst>
                <a:path extrusionOk="0" h="3145" w="2265">
                  <a:moveTo>
                    <a:pt x="2264" y="1"/>
                  </a:moveTo>
                  <a:cubicBezTo>
                    <a:pt x="2167" y="79"/>
                    <a:pt x="1176" y="1352"/>
                    <a:pt x="586" y="1730"/>
                  </a:cubicBezTo>
                  <a:cubicBezTo>
                    <a:pt x="1" y="2108"/>
                    <a:pt x="522" y="3145"/>
                    <a:pt x="655" y="3145"/>
                  </a:cubicBezTo>
                  <a:cubicBezTo>
                    <a:pt x="784" y="3145"/>
                    <a:pt x="1840" y="2758"/>
                    <a:pt x="1840" y="275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29"/>
            <p:cNvSpPr/>
            <p:nvPr/>
          </p:nvSpPr>
          <p:spPr>
            <a:xfrm flipH="1" rot="-8846118">
              <a:off x="4722523" y="3890766"/>
              <a:ext cx="219384" cy="246058"/>
            </a:xfrm>
            <a:custGeom>
              <a:rect b="b" l="l" r="r" t="t"/>
              <a:pathLst>
                <a:path extrusionOk="0" h="3367" w="3002">
                  <a:moveTo>
                    <a:pt x="1674" y="1"/>
                  </a:moveTo>
                  <a:lnTo>
                    <a:pt x="245" y="1790"/>
                  </a:lnTo>
                  <a:cubicBezTo>
                    <a:pt x="245" y="1790"/>
                    <a:pt x="1" y="2914"/>
                    <a:pt x="51" y="2979"/>
                  </a:cubicBezTo>
                  <a:cubicBezTo>
                    <a:pt x="107" y="3044"/>
                    <a:pt x="1098" y="3366"/>
                    <a:pt x="1490" y="3205"/>
                  </a:cubicBezTo>
                  <a:cubicBezTo>
                    <a:pt x="1882" y="3044"/>
                    <a:pt x="2762" y="1942"/>
                    <a:pt x="2739" y="1886"/>
                  </a:cubicBezTo>
                  <a:cubicBezTo>
                    <a:pt x="2716" y="1836"/>
                    <a:pt x="3002" y="711"/>
                    <a:pt x="3002" y="71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29"/>
            <p:cNvSpPr/>
            <p:nvPr/>
          </p:nvSpPr>
          <p:spPr>
            <a:xfrm flipH="1" rot="7199937">
              <a:off x="4278629" y="1478893"/>
              <a:ext cx="639427" cy="765485"/>
            </a:xfrm>
            <a:custGeom>
              <a:rect b="b" l="l" r="r" t="t"/>
              <a:pathLst>
                <a:path extrusionOk="0" h="10475" w="8750">
                  <a:moveTo>
                    <a:pt x="0" y="7676"/>
                  </a:moveTo>
                  <a:cubicBezTo>
                    <a:pt x="46" y="6238"/>
                    <a:pt x="2347" y="0"/>
                    <a:pt x="4979" y="1061"/>
                  </a:cubicBezTo>
                  <a:cubicBezTo>
                    <a:pt x="7607" y="2125"/>
                    <a:pt x="8750" y="3859"/>
                    <a:pt x="8750" y="3859"/>
                  </a:cubicBezTo>
                  <a:lnTo>
                    <a:pt x="3771" y="10474"/>
                  </a:lnTo>
                  <a:cubicBezTo>
                    <a:pt x="3771" y="10474"/>
                    <a:pt x="314" y="8598"/>
                    <a:pt x="0" y="7676"/>
                  </a:cubicBezTo>
                  <a:close/>
                </a:path>
              </a:pathLst>
            </a:custGeom>
            <a:solidFill>
              <a:srgbClr val="302E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29"/>
            <p:cNvSpPr/>
            <p:nvPr/>
          </p:nvSpPr>
          <p:spPr>
            <a:xfrm flipH="1" rot="7199937">
              <a:off x="4340285" y="1596672"/>
              <a:ext cx="563353" cy="643519"/>
            </a:xfrm>
            <a:custGeom>
              <a:rect b="b" l="l" r="r" t="t"/>
              <a:pathLst>
                <a:path extrusionOk="0" h="8806" w="7709">
                  <a:moveTo>
                    <a:pt x="7708" y="3204"/>
                  </a:moveTo>
                  <a:cubicBezTo>
                    <a:pt x="7533" y="3047"/>
                    <a:pt x="4016" y="0"/>
                    <a:pt x="4016" y="0"/>
                  </a:cubicBezTo>
                  <a:lnTo>
                    <a:pt x="2347" y="2402"/>
                  </a:lnTo>
                  <a:lnTo>
                    <a:pt x="3845" y="4670"/>
                  </a:lnTo>
                  <a:cubicBezTo>
                    <a:pt x="3845" y="4670"/>
                    <a:pt x="388" y="3651"/>
                    <a:pt x="328" y="3767"/>
                  </a:cubicBezTo>
                  <a:cubicBezTo>
                    <a:pt x="272" y="3882"/>
                    <a:pt x="0" y="6108"/>
                    <a:pt x="0" y="6108"/>
                  </a:cubicBezTo>
                  <a:cubicBezTo>
                    <a:pt x="0" y="6108"/>
                    <a:pt x="2388" y="8805"/>
                    <a:pt x="2481" y="8649"/>
                  </a:cubicBezTo>
                  <a:cubicBezTo>
                    <a:pt x="2573" y="8492"/>
                    <a:pt x="7708" y="3204"/>
                    <a:pt x="7708" y="3204"/>
                  </a:cubicBezTo>
                  <a:close/>
                </a:path>
              </a:pathLst>
            </a:custGeom>
            <a:solidFill>
              <a:srgbClr val="4040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29"/>
            <p:cNvSpPr/>
            <p:nvPr/>
          </p:nvSpPr>
          <p:spPr>
            <a:xfrm rot="-5400000">
              <a:off x="3553635" y="2160611"/>
              <a:ext cx="2101800" cy="1585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29"/>
            <p:cNvSpPr/>
            <p:nvPr/>
          </p:nvSpPr>
          <p:spPr>
            <a:xfrm flipH="1" rot="7199937">
              <a:off x="4661867" y="2140238"/>
              <a:ext cx="636430" cy="602084"/>
            </a:xfrm>
            <a:custGeom>
              <a:rect b="b" l="l" r="r" t="t"/>
              <a:pathLst>
                <a:path extrusionOk="0" h="8239" w="8709">
                  <a:moveTo>
                    <a:pt x="1" y="4579"/>
                  </a:moveTo>
                  <a:lnTo>
                    <a:pt x="2868" y="1"/>
                  </a:lnTo>
                  <a:lnTo>
                    <a:pt x="8709" y="3661"/>
                  </a:lnTo>
                  <a:lnTo>
                    <a:pt x="5837" y="8239"/>
                  </a:lnTo>
                  <a:close/>
                </a:path>
              </a:pathLst>
            </a:custGeom>
            <a:solidFill>
              <a:srgbClr val="E7E9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29"/>
            <p:cNvSpPr/>
            <p:nvPr/>
          </p:nvSpPr>
          <p:spPr>
            <a:xfrm flipH="1" rot="7199937">
              <a:off x="4938911" y="2568917"/>
              <a:ext cx="97412" cy="151709"/>
            </a:xfrm>
            <a:custGeom>
              <a:rect b="b" l="l" r="r" t="t"/>
              <a:pathLst>
                <a:path extrusionOk="0" h="2076" w="1333">
                  <a:moveTo>
                    <a:pt x="0" y="2043"/>
                  </a:moveTo>
                  <a:lnTo>
                    <a:pt x="1277" y="1"/>
                  </a:lnTo>
                  <a:lnTo>
                    <a:pt x="1333" y="37"/>
                  </a:lnTo>
                  <a:lnTo>
                    <a:pt x="56" y="207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29"/>
            <p:cNvSpPr/>
            <p:nvPr/>
          </p:nvSpPr>
          <p:spPr>
            <a:xfrm flipH="1" rot="7199937">
              <a:off x="4938141" y="2557181"/>
              <a:ext cx="97777" cy="151635"/>
            </a:xfrm>
            <a:custGeom>
              <a:rect b="b" l="l" r="r" t="t"/>
              <a:pathLst>
                <a:path extrusionOk="0" h="2075" w="1338">
                  <a:moveTo>
                    <a:pt x="1" y="2038"/>
                  </a:moveTo>
                  <a:lnTo>
                    <a:pt x="1282" y="0"/>
                  </a:lnTo>
                  <a:lnTo>
                    <a:pt x="1338" y="37"/>
                  </a:lnTo>
                  <a:lnTo>
                    <a:pt x="61" y="207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29"/>
            <p:cNvSpPr/>
            <p:nvPr/>
          </p:nvSpPr>
          <p:spPr>
            <a:xfrm flipH="1" rot="7199937">
              <a:off x="4959052" y="2579145"/>
              <a:ext cx="55320" cy="83966"/>
            </a:xfrm>
            <a:custGeom>
              <a:rect b="b" l="l" r="r" t="t"/>
              <a:pathLst>
                <a:path extrusionOk="0" h="1149" w="757">
                  <a:moveTo>
                    <a:pt x="1" y="1116"/>
                  </a:moveTo>
                  <a:lnTo>
                    <a:pt x="697" y="1"/>
                  </a:lnTo>
                  <a:lnTo>
                    <a:pt x="757" y="38"/>
                  </a:lnTo>
                  <a:lnTo>
                    <a:pt x="61" y="1149"/>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29"/>
            <p:cNvSpPr/>
            <p:nvPr/>
          </p:nvSpPr>
          <p:spPr>
            <a:xfrm flipH="1" rot="7199937">
              <a:off x="4836311" y="2514807"/>
              <a:ext cx="66427" cy="101797"/>
            </a:xfrm>
            <a:custGeom>
              <a:rect b="b" l="l" r="r" t="t"/>
              <a:pathLst>
                <a:path extrusionOk="0" h="1393" w="909">
                  <a:moveTo>
                    <a:pt x="0" y="1356"/>
                  </a:moveTo>
                  <a:lnTo>
                    <a:pt x="853" y="1"/>
                  </a:lnTo>
                  <a:lnTo>
                    <a:pt x="909" y="37"/>
                  </a:lnTo>
                  <a:lnTo>
                    <a:pt x="60" y="1393"/>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29"/>
            <p:cNvSpPr/>
            <p:nvPr/>
          </p:nvSpPr>
          <p:spPr>
            <a:xfrm flipH="1" rot="7199937">
              <a:off x="4849934" y="2477164"/>
              <a:ext cx="97412" cy="151635"/>
            </a:xfrm>
            <a:custGeom>
              <a:rect b="b" l="l" r="r" t="t"/>
              <a:pathLst>
                <a:path extrusionOk="0" h="2075" w="1333">
                  <a:moveTo>
                    <a:pt x="1" y="2042"/>
                  </a:moveTo>
                  <a:lnTo>
                    <a:pt x="1278" y="0"/>
                  </a:lnTo>
                  <a:lnTo>
                    <a:pt x="1333" y="37"/>
                  </a:lnTo>
                  <a:lnTo>
                    <a:pt x="56" y="207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29"/>
            <p:cNvSpPr/>
            <p:nvPr/>
          </p:nvSpPr>
          <p:spPr>
            <a:xfrm flipH="1" rot="7199937">
              <a:off x="4828713" y="2503495"/>
              <a:ext cx="50935" cy="77170"/>
            </a:xfrm>
            <a:custGeom>
              <a:rect b="b" l="l" r="r" t="t"/>
              <a:pathLst>
                <a:path extrusionOk="0" h="1056" w="697">
                  <a:moveTo>
                    <a:pt x="1" y="1019"/>
                  </a:moveTo>
                  <a:lnTo>
                    <a:pt x="641" y="0"/>
                  </a:lnTo>
                  <a:lnTo>
                    <a:pt x="697" y="37"/>
                  </a:lnTo>
                  <a:lnTo>
                    <a:pt x="61" y="1056"/>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29"/>
            <p:cNvSpPr/>
            <p:nvPr/>
          </p:nvSpPr>
          <p:spPr>
            <a:xfrm flipH="1" rot="7199937">
              <a:off x="4884472" y="2337770"/>
              <a:ext cx="179332" cy="281421"/>
            </a:xfrm>
            <a:custGeom>
              <a:rect b="b" l="l" r="r" t="t"/>
              <a:pathLst>
                <a:path extrusionOk="0" h="3851" w="2454">
                  <a:moveTo>
                    <a:pt x="1" y="3813"/>
                  </a:moveTo>
                  <a:lnTo>
                    <a:pt x="2393" y="1"/>
                  </a:lnTo>
                  <a:lnTo>
                    <a:pt x="2453" y="33"/>
                  </a:lnTo>
                  <a:lnTo>
                    <a:pt x="61" y="3850"/>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29"/>
            <p:cNvSpPr/>
            <p:nvPr/>
          </p:nvSpPr>
          <p:spPr>
            <a:xfrm flipH="1" rot="7199937">
              <a:off x="4884275" y="2325128"/>
              <a:ext cx="178966" cy="281713"/>
            </a:xfrm>
            <a:custGeom>
              <a:rect b="b" l="l" r="r" t="t"/>
              <a:pathLst>
                <a:path extrusionOk="0" h="3855" w="2449">
                  <a:moveTo>
                    <a:pt x="0" y="3818"/>
                  </a:moveTo>
                  <a:lnTo>
                    <a:pt x="2393" y="0"/>
                  </a:lnTo>
                  <a:lnTo>
                    <a:pt x="2448" y="37"/>
                  </a:lnTo>
                  <a:lnTo>
                    <a:pt x="56" y="3854"/>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29"/>
            <p:cNvSpPr/>
            <p:nvPr/>
          </p:nvSpPr>
          <p:spPr>
            <a:xfrm flipH="1" rot="7199937">
              <a:off x="4883605" y="2312590"/>
              <a:ext cx="179259" cy="281713"/>
            </a:xfrm>
            <a:custGeom>
              <a:rect b="b" l="l" r="r" t="t"/>
              <a:pathLst>
                <a:path extrusionOk="0" h="3855" w="2453">
                  <a:moveTo>
                    <a:pt x="0" y="3818"/>
                  </a:moveTo>
                  <a:lnTo>
                    <a:pt x="2393" y="1"/>
                  </a:lnTo>
                  <a:lnTo>
                    <a:pt x="2453" y="38"/>
                  </a:lnTo>
                  <a:lnTo>
                    <a:pt x="60" y="385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29"/>
            <p:cNvSpPr/>
            <p:nvPr/>
          </p:nvSpPr>
          <p:spPr>
            <a:xfrm flipH="1" rot="7199937">
              <a:off x="4883353" y="2300271"/>
              <a:ext cx="178966" cy="281421"/>
            </a:xfrm>
            <a:custGeom>
              <a:rect b="b" l="l" r="r" t="t"/>
              <a:pathLst>
                <a:path extrusionOk="0" h="3851" w="2449">
                  <a:moveTo>
                    <a:pt x="1" y="3813"/>
                  </a:moveTo>
                  <a:lnTo>
                    <a:pt x="2393" y="1"/>
                  </a:lnTo>
                  <a:lnTo>
                    <a:pt x="2449" y="38"/>
                  </a:lnTo>
                  <a:lnTo>
                    <a:pt x="56" y="3850"/>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29"/>
            <p:cNvSpPr/>
            <p:nvPr/>
          </p:nvSpPr>
          <p:spPr>
            <a:xfrm flipH="1" rot="7199937">
              <a:off x="4847608" y="2354058"/>
              <a:ext cx="99458" cy="154339"/>
            </a:xfrm>
            <a:custGeom>
              <a:rect b="b" l="l" r="r" t="t"/>
              <a:pathLst>
                <a:path extrusionOk="0" h="2112" w="1361">
                  <a:moveTo>
                    <a:pt x="1" y="2075"/>
                  </a:moveTo>
                  <a:lnTo>
                    <a:pt x="1305" y="0"/>
                  </a:lnTo>
                  <a:lnTo>
                    <a:pt x="1360" y="32"/>
                  </a:lnTo>
                  <a:lnTo>
                    <a:pt x="60" y="2111"/>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29"/>
            <p:cNvSpPr/>
            <p:nvPr/>
          </p:nvSpPr>
          <p:spPr>
            <a:xfrm flipH="1" rot="7199937">
              <a:off x="4882212" y="2275249"/>
              <a:ext cx="179259" cy="281713"/>
            </a:xfrm>
            <a:custGeom>
              <a:rect b="b" l="l" r="r" t="t"/>
              <a:pathLst>
                <a:path extrusionOk="0" h="3855" w="2453">
                  <a:moveTo>
                    <a:pt x="0" y="3818"/>
                  </a:moveTo>
                  <a:lnTo>
                    <a:pt x="2398" y="1"/>
                  </a:lnTo>
                  <a:lnTo>
                    <a:pt x="2453" y="38"/>
                  </a:lnTo>
                  <a:lnTo>
                    <a:pt x="60" y="385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29"/>
            <p:cNvSpPr/>
            <p:nvPr/>
          </p:nvSpPr>
          <p:spPr>
            <a:xfrm flipH="1" rot="7199937">
              <a:off x="4881869" y="2262772"/>
              <a:ext cx="179332" cy="281421"/>
            </a:xfrm>
            <a:custGeom>
              <a:rect b="b" l="l" r="r" t="t"/>
              <a:pathLst>
                <a:path extrusionOk="0" h="3851" w="2454">
                  <a:moveTo>
                    <a:pt x="1" y="3818"/>
                  </a:moveTo>
                  <a:lnTo>
                    <a:pt x="2394" y="1"/>
                  </a:lnTo>
                  <a:lnTo>
                    <a:pt x="2453" y="38"/>
                  </a:lnTo>
                  <a:lnTo>
                    <a:pt x="61" y="3850"/>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29"/>
            <p:cNvSpPr/>
            <p:nvPr/>
          </p:nvSpPr>
          <p:spPr>
            <a:xfrm flipH="1" rot="7199937">
              <a:off x="4881240" y="2250379"/>
              <a:ext cx="179332" cy="281348"/>
            </a:xfrm>
            <a:custGeom>
              <a:rect b="b" l="l" r="r" t="t"/>
              <a:pathLst>
                <a:path extrusionOk="0" h="3850" w="2454">
                  <a:moveTo>
                    <a:pt x="1" y="3813"/>
                  </a:moveTo>
                  <a:lnTo>
                    <a:pt x="2393" y="0"/>
                  </a:lnTo>
                  <a:lnTo>
                    <a:pt x="2453" y="32"/>
                  </a:lnTo>
                  <a:lnTo>
                    <a:pt x="61" y="3849"/>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29"/>
            <p:cNvSpPr/>
            <p:nvPr/>
          </p:nvSpPr>
          <p:spPr>
            <a:xfrm flipH="1" rot="7199937">
              <a:off x="4881075" y="2237718"/>
              <a:ext cx="178966" cy="281713"/>
            </a:xfrm>
            <a:custGeom>
              <a:rect b="b" l="l" r="r" t="t"/>
              <a:pathLst>
                <a:path extrusionOk="0" h="3855" w="2449">
                  <a:moveTo>
                    <a:pt x="0" y="3818"/>
                  </a:moveTo>
                  <a:lnTo>
                    <a:pt x="2393" y="1"/>
                  </a:lnTo>
                  <a:lnTo>
                    <a:pt x="2448" y="38"/>
                  </a:lnTo>
                  <a:lnTo>
                    <a:pt x="56" y="385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29"/>
            <p:cNvSpPr/>
            <p:nvPr/>
          </p:nvSpPr>
          <p:spPr>
            <a:xfrm flipH="1" rot="7199937">
              <a:off x="4855315" y="2272703"/>
              <a:ext cx="122039" cy="190732"/>
            </a:xfrm>
            <a:custGeom>
              <a:rect b="b" l="l" r="r" t="t"/>
              <a:pathLst>
                <a:path extrusionOk="0" h="2610" w="1670">
                  <a:moveTo>
                    <a:pt x="0" y="2573"/>
                  </a:moveTo>
                  <a:lnTo>
                    <a:pt x="1614" y="1"/>
                  </a:lnTo>
                  <a:lnTo>
                    <a:pt x="1669" y="37"/>
                  </a:lnTo>
                  <a:lnTo>
                    <a:pt x="60" y="2610"/>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29"/>
            <p:cNvSpPr/>
            <p:nvPr/>
          </p:nvSpPr>
          <p:spPr>
            <a:xfrm flipH="1" rot="7199937">
              <a:off x="4880121" y="2212880"/>
              <a:ext cx="178966" cy="281348"/>
            </a:xfrm>
            <a:custGeom>
              <a:rect b="b" l="l" r="r" t="t"/>
              <a:pathLst>
                <a:path extrusionOk="0" h="3850" w="2449">
                  <a:moveTo>
                    <a:pt x="1" y="3813"/>
                  </a:moveTo>
                  <a:lnTo>
                    <a:pt x="2393" y="0"/>
                  </a:lnTo>
                  <a:lnTo>
                    <a:pt x="2449" y="37"/>
                  </a:lnTo>
                  <a:lnTo>
                    <a:pt x="56" y="3849"/>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29"/>
            <p:cNvSpPr/>
            <p:nvPr/>
          </p:nvSpPr>
          <p:spPr>
            <a:xfrm flipH="1" rot="7199937">
              <a:off x="4879591" y="2200219"/>
              <a:ext cx="179332" cy="281713"/>
            </a:xfrm>
            <a:custGeom>
              <a:rect b="b" l="l" r="r" t="t"/>
              <a:pathLst>
                <a:path extrusionOk="0" h="3855" w="2454">
                  <a:moveTo>
                    <a:pt x="1" y="3818"/>
                  </a:moveTo>
                  <a:lnTo>
                    <a:pt x="2393" y="1"/>
                  </a:lnTo>
                  <a:lnTo>
                    <a:pt x="2453" y="38"/>
                  </a:lnTo>
                  <a:lnTo>
                    <a:pt x="61" y="385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29"/>
            <p:cNvSpPr/>
            <p:nvPr/>
          </p:nvSpPr>
          <p:spPr>
            <a:xfrm flipH="1" rot="7199937">
              <a:off x="4879267" y="2187649"/>
              <a:ext cx="178966" cy="281713"/>
            </a:xfrm>
            <a:custGeom>
              <a:rect b="b" l="l" r="r" t="t"/>
              <a:pathLst>
                <a:path extrusionOk="0" h="3855" w="2449">
                  <a:moveTo>
                    <a:pt x="0" y="3818"/>
                  </a:moveTo>
                  <a:lnTo>
                    <a:pt x="2393" y="1"/>
                  </a:lnTo>
                  <a:lnTo>
                    <a:pt x="2448" y="38"/>
                  </a:lnTo>
                  <a:lnTo>
                    <a:pt x="56" y="385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29"/>
            <p:cNvSpPr/>
            <p:nvPr/>
          </p:nvSpPr>
          <p:spPr>
            <a:xfrm flipH="1" rot="7199937">
              <a:off x="4866837" y="2197931"/>
              <a:ext cx="152001" cy="238232"/>
            </a:xfrm>
            <a:custGeom>
              <a:rect b="b" l="l" r="r" t="t"/>
              <a:pathLst>
                <a:path extrusionOk="0" h="3260" w="2080">
                  <a:moveTo>
                    <a:pt x="0" y="3227"/>
                  </a:moveTo>
                  <a:lnTo>
                    <a:pt x="2024" y="0"/>
                  </a:lnTo>
                  <a:lnTo>
                    <a:pt x="2079" y="32"/>
                  </a:lnTo>
                  <a:lnTo>
                    <a:pt x="60" y="3259"/>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29"/>
            <p:cNvSpPr/>
            <p:nvPr/>
          </p:nvSpPr>
          <p:spPr>
            <a:xfrm flipH="1" rot="7199937">
              <a:off x="4878252" y="2162846"/>
              <a:ext cx="179259" cy="281713"/>
            </a:xfrm>
            <a:custGeom>
              <a:rect b="b" l="l" r="r" t="t"/>
              <a:pathLst>
                <a:path extrusionOk="0" h="3855" w="2453">
                  <a:moveTo>
                    <a:pt x="0" y="3818"/>
                  </a:moveTo>
                  <a:lnTo>
                    <a:pt x="2393" y="1"/>
                  </a:lnTo>
                  <a:lnTo>
                    <a:pt x="2453" y="38"/>
                  </a:lnTo>
                  <a:lnTo>
                    <a:pt x="60" y="385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29"/>
            <p:cNvSpPr/>
            <p:nvPr/>
          </p:nvSpPr>
          <p:spPr>
            <a:xfrm flipH="1" rot="7199937">
              <a:off x="4852047" y="2198890"/>
              <a:ext cx="120651" cy="188393"/>
            </a:xfrm>
            <a:custGeom>
              <a:rect b="b" l="l" r="r" t="t"/>
              <a:pathLst>
                <a:path extrusionOk="0" h="2578" w="1651">
                  <a:moveTo>
                    <a:pt x="1" y="2541"/>
                  </a:moveTo>
                  <a:lnTo>
                    <a:pt x="1591" y="1"/>
                  </a:lnTo>
                  <a:lnTo>
                    <a:pt x="1651" y="38"/>
                  </a:lnTo>
                  <a:lnTo>
                    <a:pt x="56" y="2578"/>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29"/>
            <p:cNvSpPr/>
            <p:nvPr/>
          </p:nvSpPr>
          <p:spPr>
            <a:xfrm flipH="1" rot="7199937">
              <a:off x="5030849" y="2185493"/>
              <a:ext cx="51958" cy="78558"/>
            </a:xfrm>
            <a:custGeom>
              <a:rect b="b" l="l" r="r" t="t"/>
              <a:pathLst>
                <a:path extrusionOk="0" h="1075" w="711">
                  <a:moveTo>
                    <a:pt x="1" y="1038"/>
                  </a:moveTo>
                  <a:lnTo>
                    <a:pt x="651" y="1"/>
                  </a:lnTo>
                  <a:lnTo>
                    <a:pt x="711" y="33"/>
                  </a:lnTo>
                  <a:lnTo>
                    <a:pt x="56" y="107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29"/>
            <p:cNvSpPr/>
            <p:nvPr/>
          </p:nvSpPr>
          <p:spPr>
            <a:xfrm flipH="1" rot="7199937">
              <a:off x="4866799" y="2191614"/>
              <a:ext cx="51666" cy="78558"/>
            </a:xfrm>
            <a:custGeom>
              <a:rect b="b" l="l" r="r" t="t"/>
              <a:pathLst>
                <a:path extrusionOk="0" h="1075" w="707">
                  <a:moveTo>
                    <a:pt x="1" y="1038"/>
                  </a:moveTo>
                  <a:lnTo>
                    <a:pt x="651" y="0"/>
                  </a:lnTo>
                  <a:lnTo>
                    <a:pt x="706" y="37"/>
                  </a:lnTo>
                  <a:lnTo>
                    <a:pt x="56" y="107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29"/>
            <p:cNvSpPr/>
            <p:nvPr/>
          </p:nvSpPr>
          <p:spPr>
            <a:xfrm flipH="1" rot="7199937">
              <a:off x="4867745" y="2227431"/>
              <a:ext cx="51958" cy="78558"/>
            </a:xfrm>
            <a:custGeom>
              <a:rect b="b" l="l" r="r" t="t"/>
              <a:pathLst>
                <a:path extrusionOk="0" h="1075" w="711">
                  <a:moveTo>
                    <a:pt x="0" y="1038"/>
                  </a:moveTo>
                  <a:lnTo>
                    <a:pt x="655" y="0"/>
                  </a:lnTo>
                  <a:lnTo>
                    <a:pt x="710" y="33"/>
                  </a:lnTo>
                  <a:lnTo>
                    <a:pt x="60" y="1074"/>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29"/>
            <p:cNvSpPr/>
            <p:nvPr/>
          </p:nvSpPr>
          <p:spPr>
            <a:xfrm flipH="1" rot="7199937">
              <a:off x="5032330" y="2221366"/>
              <a:ext cx="51958" cy="78558"/>
            </a:xfrm>
            <a:custGeom>
              <a:rect b="b" l="l" r="r" t="t"/>
              <a:pathLst>
                <a:path extrusionOk="0" h="1075" w="711">
                  <a:moveTo>
                    <a:pt x="1" y="1038"/>
                  </a:moveTo>
                  <a:lnTo>
                    <a:pt x="651" y="1"/>
                  </a:lnTo>
                  <a:lnTo>
                    <a:pt x="711" y="38"/>
                  </a:lnTo>
                  <a:lnTo>
                    <a:pt x="56" y="1075"/>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29"/>
            <p:cNvSpPr/>
            <p:nvPr/>
          </p:nvSpPr>
          <p:spPr>
            <a:xfrm flipH="1" rot="-8846118">
              <a:off x="4345499" y="3142357"/>
              <a:ext cx="579153" cy="591649"/>
            </a:xfrm>
            <a:custGeom>
              <a:rect b="b" l="l" r="r" t="t"/>
              <a:pathLst>
                <a:path extrusionOk="0" h="8096" w="7925">
                  <a:moveTo>
                    <a:pt x="129" y="2905"/>
                  </a:moveTo>
                  <a:lnTo>
                    <a:pt x="3642" y="92"/>
                  </a:lnTo>
                  <a:cubicBezTo>
                    <a:pt x="3753" y="0"/>
                    <a:pt x="3923" y="14"/>
                    <a:pt x="4015" y="129"/>
                  </a:cubicBezTo>
                  <a:lnTo>
                    <a:pt x="7828" y="4813"/>
                  </a:lnTo>
                  <a:cubicBezTo>
                    <a:pt x="7925" y="4928"/>
                    <a:pt x="7906" y="5094"/>
                    <a:pt x="7791" y="5187"/>
                  </a:cubicBezTo>
                  <a:lnTo>
                    <a:pt x="4283" y="8003"/>
                  </a:lnTo>
                  <a:cubicBezTo>
                    <a:pt x="4168" y="8095"/>
                    <a:pt x="3997" y="8077"/>
                    <a:pt x="3905" y="7962"/>
                  </a:cubicBezTo>
                  <a:lnTo>
                    <a:pt x="92" y="3278"/>
                  </a:lnTo>
                  <a:cubicBezTo>
                    <a:pt x="0" y="3163"/>
                    <a:pt x="19" y="2997"/>
                    <a:pt x="129" y="2905"/>
                  </a:cubicBezTo>
                  <a:close/>
                </a:path>
              </a:pathLst>
            </a:custGeom>
            <a:solidFill>
              <a:srgbClr val="4040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29"/>
            <p:cNvSpPr/>
            <p:nvPr/>
          </p:nvSpPr>
          <p:spPr>
            <a:xfrm flipH="1" rot="-8846118">
              <a:off x="4348318" y="3143049"/>
              <a:ext cx="574110" cy="588653"/>
            </a:xfrm>
            <a:custGeom>
              <a:rect b="b" l="l" r="r" t="t"/>
              <a:pathLst>
                <a:path extrusionOk="0" h="8055" w="7856">
                  <a:moveTo>
                    <a:pt x="3776" y="1"/>
                  </a:moveTo>
                  <a:lnTo>
                    <a:pt x="3776" y="1"/>
                  </a:lnTo>
                  <a:lnTo>
                    <a:pt x="3776" y="1"/>
                  </a:lnTo>
                  <a:lnTo>
                    <a:pt x="3776" y="1"/>
                  </a:lnTo>
                  <a:lnTo>
                    <a:pt x="3776" y="1"/>
                  </a:lnTo>
                  <a:lnTo>
                    <a:pt x="3776" y="1"/>
                  </a:lnTo>
                  <a:close/>
                  <a:moveTo>
                    <a:pt x="3771" y="1"/>
                  </a:moveTo>
                  <a:cubicBezTo>
                    <a:pt x="3771" y="1"/>
                    <a:pt x="3776" y="1"/>
                    <a:pt x="3776" y="1"/>
                  </a:cubicBezTo>
                  <a:lnTo>
                    <a:pt x="3776" y="1"/>
                  </a:lnTo>
                  <a:lnTo>
                    <a:pt x="3776" y="1"/>
                  </a:lnTo>
                  <a:lnTo>
                    <a:pt x="3776" y="1"/>
                  </a:lnTo>
                  <a:cubicBezTo>
                    <a:pt x="3776" y="1"/>
                    <a:pt x="3771" y="1"/>
                    <a:pt x="3771" y="1"/>
                  </a:cubicBezTo>
                  <a:close/>
                  <a:moveTo>
                    <a:pt x="3983" y="93"/>
                  </a:moveTo>
                  <a:cubicBezTo>
                    <a:pt x="3928" y="33"/>
                    <a:pt x="3854" y="1"/>
                    <a:pt x="3776" y="1"/>
                  </a:cubicBezTo>
                  <a:lnTo>
                    <a:pt x="3776" y="1"/>
                  </a:lnTo>
                  <a:cubicBezTo>
                    <a:pt x="3854" y="1"/>
                    <a:pt x="3928" y="33"/>
                    <a:pt x="3983" y="93"/>
                  </a:cubicBezTo>
                  <a:close/>
                  <a:moveTo>
                    <a:pt x="3624" y="47"/>
                  </a:moveTo>
                  <a:cubicBezTo>
                    <a:pt x="3670" y="14"/>
                    <a:pt x="3721" y="1"/>
                    <a:pt x="3771" y="1"/>
                  </a:cubicBezTo>
                  <a:lnTo>
                    <a:pt x="3771" y="1"/>
                  </a:lnTo>
                  <a:cubicBezTo>
                    <a:pt x="3721" y="1"/>
                    <a:pt x="3670" y="14"/>
                    <a:pt x="3624" y="47"/>
                  </a:cubicBezTo>
                  <a:close/>
                  <a:moveTo>
                    <a:pt x="3619" y="51"/>
                  </a:moveTo>
                  <a:cubicBezTo>
                    <a:pt x="3624" y="47"/>
                    <a:pt x="3624" y="47"/>
                    <a:pt x="3624" y="47"/>
                  </a:cubicBezTo>
                  <a:lnTo>
                    <a:pt x="3624" y="47"/>
                  </a:lnTo>
                  <a:cubicBezTo>
                    <a:pt x="3624" y="47"/>
                    <a:pt x="3624" y="47"/>
                    <a:pt x="3619" y="51"/>
                  </a:cubicBezTo>
                  <a:close/>
                  <a:moveTo>
                    <a:pt x="3619" y="51"/>
                  </a:moveTo>
                  <a:cubicBezTo>
                    <a:pt x="3619" y="51"/>
                    <a:pt x="3619" y="51"/>
                    <a:pt x="3619" y="51"/>
                  </a:cubicBezTo>
                  <a:lnTo>
                    <a:pt x="3619" y="51"/>
                  </a:lnTo>
                  <a:cubicBezTo>
                    <a:pt x="3619" y="51"/>
                    <a:pt x="3619" y="51"/>
                    <a:pt x="3619" y="51"/>
                  </a:cubicBezTo>
                  <a:close/>
                  <a:moveTo>
                    <a:pt x="3615" y="51"/>
                  </a:moveTo>
                  <a:cubicBezTo>
                    <a:pt x="3619" y="51"/>
                    <a:pt x="3619" y="51"/>
                    <a:pt x="3619" y="51"/>
                  </a:cubicBezTo>
                  <a:lnTo>
                    <a:pt x="3619" y="51"/>
                  </a:lnTo>
                  <a:cubicBezTo>
                    <a:pt x="3619" y="51"/>
                    <a:pt x="3619" y="51"/>
                    <a:pt x="3615" y="51"/>
                  </a:cubicBezTo>
                  <a:close/>
                  <a:moveTo>
                    <a:pt x="3610" y="60"/>
                  </a:moveTo>
                  <a:cubicBezTo>
                    <a:pt x="3610" y="56"/>
                    <a:pt x="3615" y="56"/>
                    <a:pt x="3615" y="51"/>
                  </a:cubicBezTo>
                  <a:lnTo>
                    <a:pt x="3615" y="51"/>
                  </a:lnTo>
                  <a:cubicBezTo>
                    <a:pt x="3615" y="56"/>
                    <a:pt x="3610" y="56"/>
                    <a:pt x="3610" y="60"/>
                  </a:cubicBezTo>
                  <a:close/>
                  <a:moveTo>
                    <a:pt x="3610" y="60"/>
                  </a:moveTo>
                  <a:lnTo>
                    <a:pt x="97" y="2873"/>
                  </a:lnTo>
                  <a:lnTo>
                    <a:pt x="3610" y="60"/>
                  </a:lnTo>
                  <a:lnTo>
                    <a:pt x="3610" y="60"/>
                  </a:lnTo>
                  <a:close/>
                  <a:moveTo>
                    <a:pt x="3983" y="97"/>
                  </a:moveTo>
                  <a:lnTo>
                    <a:pt x="7796" y="4781"/>
                  </a:lnTo>
                  <a:cubicBezTo>
                    <a:pt x="7837" y="4832"/>
                    <a:pt x="7856" y="4892"/>
                    <a:pt x="7856" y="4947"/>
                  </a:cubicBezTo>
                  <a:lnTo>
                    <a:pt x="7856" y="4947"/>
                  </a:lnTo>
                  <a:cubicBezTo>
                    <a:pt x="7856" y="4892"/>
                    <a:pt x="7837" y="4832"/>
                    <a:pt x="7796" y="4781"/>
                  </a:cubicBezTo>
                  <a:lnTo>
                    <a:pt x="7796" y="4781"/>
                  </a:lnTo>
                  <a:lnTo>
                    <a:pt x="3983" y="97"/>
                  </a:lnTo>
                  <a:lnTo>
                    <a:pt x="3983" y="93"/>
                  </a:lnTo>
                  <a:lnTo>
                    <a:pt x="3983" y="93"/>
                  </a:lnTo>
                  <a:lnTo>
                    <a:pt x="3983" y="97"/>
                  </a:lnTo>
                  <a:close/>
                  <a:moveTo>
                    <a:pt x="0" y="3080"/>
                  </a:moveTo>
                  <a:cubicBezTo>
                    <a:pt x="0" y="3002"/>
                    <a:pt x="33" y="2923"/>
                    <a:pt x="97" y="2873"/>
                  </a:cubicBezTo>
                  <a:lnTo>
                    <a:pt x="97" y="2873"/>
                  </a:lnTo>
                  <a:cubicBezTo>
                    <a:pt x="33" y="2923"/>
                    <a:pt x="0" y="3002"/>
                    <a:pt x="0" y="3080"/>
                  </a:cubicBezTo>
                  <a:close/>
                  <a:moveTo>
                    <a:pt x="60" y="3246"/>
                  </a:moveTo>
                  <a:lnTo>
                    <a:pt x="3873" y="7930"/>
                  </a:lnTo>
                  <a:cubicBezTo>
                    <a:pt x="3882" y="7939"/>
                    <a:pt x="3891" y="7948"/>
                    <a:pt x="3900" y="7957"/>
                  </a:cubicBezTo>
                  <a:lnTo>
                    <a:pt x="3900" y="7957"/>
                  </a:lnTo>
                  <a:cubicBezTo>
                    <a:pt x="3891" y="7948"/>
                    <a:pt x="3882" y="7939"/>
                    <a:pt x="3873" y="7930"/>
                  </a:cubicBezTo>
                  <a:lnTo>
                    <a:pt x="3873" y="7930"/>
                  </a:lnTo>
                  <a:lnTo>
                    <a:pt x="60" y="3246"/>
                  </a:lnTo>
                  <a:cubicBezTo>
                    <a:pt x="19" y="3195"/>
                    <a:pt x="0" y="3140"/>
                    <a:pt x="0" y="3080"/>
                  </a:cubicBezTo>
                  <a:lnTo>
                    <a:pt x="0" y="3080"/>
                  </a:lnTo>
                  <a:cubicBezTo>
                    <a:pt x="0" y="3140"/>
                    <a:pt x="19" y="3195"/>
                    <a:pt x="60" y="3246"/>
                  </a:cubicBezTo>
                  <a:close/>
                  <a:moveTo>
                    <a:pt x="7759" y="5155"/>
                  </a:moveTo>
                  <a:lnTo>
                    <a:pt x="4251" y="7971"/>
                  </a:lnTo>
                  <a:lnTo>
                    <a:pt x="7759" y="5155"/>
                  </a:lnTo>
                  <a:cubicBezTo>
                    <a:pt x="7824" y="5104"/>
                    <a:pt x="7856" y="5025"/>
                    <a:pt x="7856" y="4947"/>
                  </a:cubicBezTo>
                  <a:lnTo>
                    <a:pt x="7856" y="4947"/>
                  </a:lnTo>
                  <a:cubicBezTo>
                    <a:pt x="7856" y="5025"/>
                    <a:pt x="7824" y="5104"/>
                    <a:pt x="7759" y="5155"/>
                  </a:cubicBezTo>
                  <a:close/>
                  <a:moveTo>
                    <a:pt x="4251" y="7971"/>
                  </a:moveTo>
                  <a:cubicBezTo>
                    <a:pt x="4145" y="8054"/>
                    <a:pt x="3993" y="8045"/>
                    <a:pt x="3900" y="7957"/>
                  </a:cubicBezTo>
                  <a:lnTo>
                    <a:pt x="3900" y="7957"/>
                  </a:lnTo>
                  <a:cubicBezTo>
                    <a:pt x="3993" y="8045"/>
                    <a:pt x="4145" y="8054"/>
                    <a:pt x="4251" y="7971"/>
                  </a:cubicBezTo>
                  <a:close/>
                </a:path>
              </a:pathLst>
            </a:custGeom>
            <a:solidFill>
              <a:srgbClr val="ADAFB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29"/>
            <p:cNvSpPr/>
            <p:nvPr/>
          </p:nvSpPr>
          <p:spPr>
            <a:xfrm flipH="1" rot="-8846118">
              <a:off x="4384178" y="3181625"/>
              <a:ext cx="501323" cy="513162"/>
            </a:xfrm>
            <a:custGeom>
              <a:rect b="b" l="l" r="r" t="t"/>
              <a:pathLst>
                <a:path extrusionOk="0" h="7022" w="6860">
                  <a:moveTo>
                    <a:pt x="3301" y="0"/>
                  </a:moveTo>
                  <a:lnTo>
                    <a:pt x="6860" y="4375"/>
                  </a:lnTo>
                  <a:lnTo>
                    <a:pt x="3564" y="7021"/>
                  </a:lnTo>
                  <a:lnTo>
                    <a:pt x="0" y="264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29"/>
            <p:cNvSpPr/>
            <p:nvPr/>
          </p:nvSpPr>
          <p:spPr>
            <a:xfrm flipH="1" rot="-8846118">
              <a:off x="4415867" y="3493299"/>
              <a:ext cx="26382" cy="26016"/>
            </a:xfrm>
            <a:custGeom>
              <a:rect b="b" l="l" r="r" t="t"/>
              <a:pathLst>
                <a:path extrusionOk="0" h="356" w="361">
                  <a:moveTo>
                    <a:pt x="180" y="1"/>
                  </a:moveTo>
                  <a:cubicBezTo>
                    <a:pt x="180" y="1"/>
                    <a:pt x="180" y="1"/>
                    <a:pt x="185" y="1"/>
                  </a:cubicBezTo>
                  <a:lnTo>
                    <a:pt x="185" y="1"/>
                  </a:lnTo>
                  <a:cubicBezTo>
                    <a:pt x="180" y="1"/>
                    <a:pt x="180" y="1"/>
                    <a:pt x="180" y="1"/>
                  </a:cubicBezTo>
                  <a:lnTo>
                    <a:pt x="180" y="1"/>
                  </a:lnTo>
                  <a:lnTo>
                    <a:pt x="180" y="1"/>
                  </a:lnTo>
                  <a:close/>
                  <a:moveTo>
                    <a:pt x="180" y="1"/>
                  </a:moveTo>
                  <a:cubicBezTo>
                    <a:pt x="180" y="1"/>
                    <a:pt x="180" y="1"/>
                    <a:pt x="180" y="1"/>
                  </a:cubicBezTo>
                  <a:lnTo>
                    <a:pt x="180" y="1"/>
                  </a:lnTo>
                  <a:lnTo>
                    <a:pt x="180" y="1"/>
                  </a:lnTo>
                  <a:lnTo>
                    <a:pt x="180" y="1"/>
                  </a:lnTo>
                  <a:cubicBezTo>
                    <a:pt x="180" y="1"/>
                    <a:pt x="180" y="1"/>
                    <a:pt x="180" y="1"/>
                  </a:cubicBezTo>
                  <a:close/>
                  <a:moveTo>
                    <a:pt x="70" y="42"/>
                  </a:moveTo>
                  <a:cubicBezTo>
                    <a:pt x="102" y="15"/>
                    <a:pt x="139" y="5"/>
                    <a:pt x="180" y="1"/>
                  </a:cubicBezTo>
                  <a:lnTo>
                    <a:pt x="180" y="1"/>
                  </a:lnTo>
                  <a:cubicBezTo>
                    <a:pt x="139" y="1"/>
                    <a:pt x="102" y="15"/>
                    <a:pt x="70" y="42"/>
                  </a:cubicBezTo>
                  <a:close/>
                  <a:moveTo>
                    <a:pt x="319" y="65"/>
                  </a:moveTo>
                  <a:cubicBezTo>
                    <a:pt x="282" y="24"/>
                    <a:pt x="231" y="5"/>
                    <a:pt x="185" y="1"/>
                  </a:cubicBezTo>
                  <a:lnTo>
                    <a:pt x="185" y="1"/>
                  </a:lnTo>
                  <a:cubicBezTo>
                    <a:pt x="231" y="5"/>
                    <a:pt x="282" y="24"/>
                    <a:pt x="319" y="65"/>
                  </a:cubicBezTo>
                  <a:close/>
                  <a:moveTo>
                    <a:pt x="70" y="42"/>
                  </a:moveTo>
                  <a:cubicBezTo>
                    <a:pt x="24" y="79"/>
                    <a:pt x="1" y="130"/>
                    <a:pt x="1" y="180"/>
                  </a:cubicBezTo>
                  <a:lnTo>
                    <a:pt x="1" y="180"/>
                  </a:lnTo>
                  <a:cubicBezTo>
                    <a:pt x="1" y="130"/>
                    <a:pt x="24" y="79"/>
                    <a:pt x="70" y="42"/>
                  </a:cubicBezTo>
                  <a:lnTo>
                    <a:pt x="70" y="42"/>
                  </a:lnTo>
                  <a:lnTo>
                    <a:pt x="70" y="42"/>
                  </a:lnTo>
                  <a:close/>
                  <a:moveTo>
                    <a:pt x="319" y="70"/>
                  </a:moveTo>
                  <a:cubicBezTo>
                    <a:pt x="346" y="102"/>
                    <a:pt x="360" y="139"/>
                    <a:pt x="360" y="180"/>
                  </a:cubicBezTo>
                  <a:lnTo>
                    <a:pt x="360" y="180"/>
                  </a:lnTo>
                  <a:cubicBezTo>
                    <a:pt x="360" y="139"/>
                    <a:pt x="346" y="102"/>
                    <a:pt x="319" y="70"/>
                  </a:cubicBezTo>
                  <a:lnTo>
                    <a:pt x="319" y="70"/>
                  </a:lnTo>
                  <a:cubicBezTo>
                    <a:pt x="319" y="65"/>
                    <a:pt x="319" y="65"/>
                    <a:pt x="319" y="65"/>
                  </a:cubicBezTo>
                  <a:lnTo>
                    <a:pt x="319" y="65"/>
                  </a:lnTo>
                  <a:cubicBezTo>
                    <a:pt x="319" y="65"/>
                    <a:pt x="319" y="70"/>
                    <a:pt x="319" y="70"/>
                  </a:cubicBezTo>
                  <a:close/>
                  <a:moveTo>
                    <a:pt x="291" y="314"/>
                  </a:moveTo>
                  <a:cubicBezTo>
                    <a:pt x="337" y="282"/>
                    <a:pt x="360" y="231"/>
                    <a:pt x="360" y="180"/>
                  </a:cubicBezTo>
                  <a:lnTo>
                    <a:pt x="360" y="180"/>
                  </a:lnTo>
                  <a:cubicBezTo>
                    <a:pt x="360" y="231"/>
                    <a:pt x="337" y="282"/>
                    <a:pt x="291" y="314"/>
                  </a:cubicBezTo>
                  <a:close/>
                  <a:moveTo>
                    <a:pt x="42" y="291"/>
                  </a:moveTo>
                  <a:cubicBezTo>
                    <a:pt x="14" y="259"/>
                    <a:pt x="1" y="217"/>
                    <a:pt x="1" y="180"/>
                  </a:cubicBezTo>
                  <a:lnTo>
                    <a:pt x="1" y="180"/>
                  </a:lnTo>
                  <a:cubicBezTo>
                    <a:pt x="1" y="217"/>
                    <a:pt x="14" y="259"/>
                    <a:pt x="42" y="291"/>
                  </a:cubicBezTo>
                  <a:close/>
                  <a:moveTo>
                    <a:pt x="47" y="296"/>
                  </a:moveTo>
                  <a:cubicBezTo>
                    <a:pt x="47" y="291"/>
                    <a:pt x="42" y="291"/>
                    <a:pt x="42" y="291"/>
                  </a:cubicBezTo>
                  <a:lnTo>
                    <a:pt x="42" y="291"/>
                  </a:lnTo>
                  <a:cubicBezTo>
                    <a:pt x="42" y="291"/>
                    <a:pt x="47" y="291"/>
                    <a:pt x="47" y="296"/>
                  </a:cubicBezTo>
                  <a:close/>
                  <a:moveTo>
                    <a:pt x="176" y="356"/>
                  </a:moveTo>
                  <a:cubicBezTo>
                    <a:pt x="125" y="356"/>
                    <a:pt x="79" y="333"/>
                    <a:pt x="47" y="296"/>
                  </a:cubicBezTo>
                  <a:lnTo>
                    <a:pt x="47" y="296"/>
                  </a:lnTo>
                  <a:cubicBezTo>
                    <a:pt x="79" y="333"/>
                    <a:pt x="125" y="356"/>
                    <a:pt x="176" y="356"/>
                  </a:cubicBezTo>
                  <a:close/>
                  <a:moveTo>
                    <a:pt x="291" y="319"/>
                  </a:moveTo>
                  <a:cubicBezTo>
                    <a:pt x="291" y="319"/>
                    <a:pt x="291" y="319"/>
                    <a:pt x="291" y="314"/>
                  </a:cubicBezTo>
                  <a:lnTo>
                    <a:pt x="291" y="314"/>
                  </a:lnTo>
                  <a:cubicBezTo>
                    <a:pt x="291" y="319"/>
                    <a:pt x="291" y="319"/>
                    <a:pt x="291" y="319"/>
                  </a:cubicBezTo>
                  <a:close/>
                  <a:moveTo>
                    <a:pt x="286" y="319"/>
                  </a:moveTo>
                  <a:cubicBezTo>
                    <a:pt x="286" y="319"/>
                    <a:pt x="291" y="319"/>
                    <a:pt x="291" y="319"/>
                  </a:cubicBezTo>
                  <a:lnTo>
                    <a:pt x="291" y="319"/>
                  </a:lnTo>
                  <a:cubicBezTo>
                    <a:pt x="291" y="319"/>
                    <a:pt x="286" y="319"/>
                    <a:pt x="286" y="319"/>
                  </a:cubicBezTo>
                  <a:close/>
                  <a:moveTo>
                    <a:pt x="286" y="323"/>
                  </a:moveTo>
                  <a:cubicBezTo>
                    <a:pt x="286" y="323"/>
                    <a:pt x="286" y="319"/>
                    <a:pt x="286" y="319"/>
                  </a:cubicBezTo>
                  <a:lnTo>
                    <a:pt x="286" y="319"/>
                  </a:lnTo>
                  <a:cubicBezTo>
                    <a:pt x="286" y="323"/>
                    <a:pt x="286" y="323"/>
                    <a:pt x="286" y="323"/>
                  </a:cubicBezTo>
                  <a:close/>
                  <a:moveTo>
                    <a:pt x="282" y="323"/>
                  </a:moveTo>
                  <a:cubicBezTo>
                    <a:pt x="282" y="323"/>
                    <a:pt x="282" y="323"/>
                    <a:pt x="286" y="323"/>
                  </a:cubicBezTo>
                  <a:lnTo>
                    <a:pt x="286" y="323"/>
                  </a:lnTo>
                  <a:cubicBezTo>
                    <a:pt x="282" y="323"/>
                    <a:pt x="282" y="323"/>
                    <a:pt x="282" y="323"/>
                  </a:cubicBezTo>
                  <a:close/>
                  <a:moveTo>
                    <a:pt x="180" y="356"/>
                  </a:moveTo>
                  <a:cubicBezTo>
                    <a:pt x="217" y="356"/>
                    <a:pt x="254" y="346"/>
                    <a:pt x="282" y="323"/>
                  </a:cubicBezTo>
                  <a:lnTo>
                    <a:pt x="282" y="323"/>
                  </a:lnTo>
                  <a:cubicBezTo>
                    <a:pt x="254" y="346"/>
                    <a:pt x="217" y="356"/>
                    <a:pt x="180" y="356"/>
                  </a:cubicBezTo>
                  <a:close/>
                  <a:moveTo>
                    <a:pt x="180" y="356"/>
                  </a:moveTo>
                  <a:cubicBezTo>
                    <a:pt x="180" y="356"/>
                    <a:pt x="176" y="356"/>
                    <a:pt x="176" y="356"/>
                  </a:cubicBezTo>
                  <a:lnTo>
                    <a:pt x="176" y="356"/>
                  </a:lnTo>
                  <a:cubicBezTo>
                    <a:pt x="176" y="356"/>
                    <a:pt x="180" y="356"/>
                    <a:pt x="180" y="356"/>
                  </a:cubicBezTo>
                  <a:close/>
                  <a:moveTo>
                    <a:pt x="180" y="356"/>
                  </a:moveTo>
                  <a:cubicBezTo>
                    <a:pt x="180" y="356"/>
                    <a:pt x="180" y="356"/>
                    <a:pt x="180" y="356"/>
                  </a:cubicBezTo>
                  <a:lnTo>
                    <a:pt x="180" y="356"/>
                  </a:lnTo>
                  <a:cubicBezTo>
                    <a:pt x="180" y="356"/>
                    <a:pt x="180" y="356"/>
                    <a:pt x="180" y="356"/>
                  </a:cubicBezTo>
                  <a:close/>
                </a:path>
              </a:pathLst>
            </a:custGeom>
            <a:solidFill>
              <a:srgbClr val="BABCB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29"/>
            <p:cNvSpPr/>
            <p:nvPr/>
          </p:nvSpPr>
          <p:spPr>
            <a:xfrm flipH="1" rot="-8846118">
              <a:off x="4410910" y="3493492"/>
              <a:ext cx="28720" cy="27989"/>
            </a:xfrm>
            <a:custGeom>
              <a:rect b="b" l="l" r="r" t="t"/>
              <a:pathLst>
                <a:path extrusionOk="0" h="383" w="393">
                  <a:moveTo>
                    <a:pt x="33" y="129"/>
                  </a:moveTo>
                  <a:lnTo>
                    <a:pt x="172" y="19"/>
                  </a:lnTo>
                  <a:cubicBezTo>
                    <a:pt x="199" y="0"/>
                    <a:pt x="236" y="5"/>
                    <a:pt x="259" y="28"/>
                  </a:cubicBezTo>
                  <a:lnTo>
                    <a:pt x="370" y="166"/>
                  </a:lnTo>
                  <a:cubicBezTo>
                    <a:pt x="393" y="194"/>
                    <a:pt x="388" y="231"/>
                    <a:pt x="361" y="254"/>
                  </a:cubicBezTo>
                  <a:lnTo>
                    <a:pt x="222" y="365"/>
                  </a:lnTo>
                  <a:cubicBezTo>
                    <a:pt x="195" y="383"/>
                    <a:pt x="158" y="378"/>
                    <a:pt x="135" y="355"/>
                  </a:cubicBezTo>
                  <a:lnTo>
                    <a:pt x="24" y="217"/>
                  </a:lnTo>
                  <a:cubicBezTo>
                    <a:pt x="1" y="189"/>
                    <a:pt x="6" y="152"/>
                    <a:pt x="33" y="129"/>
                  </a:cubicBezTo>
                  <a:close/>
                </a:path>
              </a:pathLst>
            </a:custGeom>
            <a:solidFill>
              <a:srgbClr val="9294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99" name="Google Shape;1399;p29"/>
            <p:cNvGrpSpPr/>
            <p:nvPr/>
          </p:nvGrpSpPr>
          <p:grpSpPr>
            <a:xfrm>
              <a:off x="4423762" y="3187328"/>
              <a:ext cx="360320" cy="376433"/>
              <a:chOff x="4423762" y="3187328"/>
              <a:chExt cx="360320" cy="376433"/>
            </a:xfrm>
          </p:grpSpPr>
          <p:sp>
            <p:nvSpPr>
              <p:cNvPr id="1400" name="Google Shape;1400;p29"/>
              <p:cNvSpPr/>
              <p:nvPr/>
            </p:nvSpPr>
            <p:spPr>
              <a:xfrm flipH="1" rot="-8846118">
                <a:off x="4504242" y="3235942"/>
                <a:ext cx="234877" cy="229834"/>
              </a:xfrm>
              <a:custGeom>
                <a:rect b="b" l="l" r="r" t="t"/>
                <a:pathLst>
                  <a:path extrusionOk="0" h="3145" w="3214">
                    <a:moveTo>
                      <a:pt x="2430" y="1282"/>
                    </a:moveTo>
                    <a:lnTo>
                      <a:pt x="2430" y="1282"/>
                    </a:lnTo>
                    <a:lnTo>
                      <a:pt x="2430" y="1282"/>
                    </a:lnTo>
                    <a:cubicBezTo>
                      <a:pt x="2430" y="1282"/>
                      <a:pt x="2434" y="1277"/>
                      <a:pt x="2434" y="1277"/>
                    </a:cubicBezTo>
                    <a:lnTo>
                      <a:pt x="2434" y="1277"/>
                    </a:lnTo>
                    <a:lnTo>
                      <a:pt x="2439" y="1277"/>
                    </a:lnTo>
                    <a:lnTo>
                      <a:pt x="2439" y="1277"/>
                    </a:lnTo>
                    <a:lnTo>
                      <a:pt x="2439" y="1277"/>
                    </a:lnTo>
                    <a:lnTo>
                      <a:pt x="2439" y="1277"/>
                    </a:lnTo>
                    <a:lnTo>
                      <a:pt x="2444" y="1272"/>
                    </a:lnTo>
                    <a:lnTo>
                      <a:pt x="2444" y="1277"/>
                    </a:lnTo>
                    <a:lnTo>
                      <a:pt x="2448" y="1272"/>
                    </a:lnTo>
                    <a:lnTo>
                      <a:pt x="2448" y="1277"/>
                    </a:lnTo>
                    <a:lnTo>
                      <a:pt x="2448" y="1272"/>
                    </a:lnTo>
                    <a:cubicBezTo>
                      <a:pt x="2448" y="1272"/>
                      <a:pt x="2448" y="1272"/>
                      <a:pt x="2453" y="1272"/>
                    </a:cubicBezTo>
                    <a:cubicBezTo>
                      <a:pt x="2453" y="1272"/>
                      <a:pt x="2453" y="1272"/>
                      <a:pt x="2453" y="1272"/>
                    </a:cubicBezTo>
                    <a:lnTo>
                      <a:pt x="2457" y="1272"/>
                    </a:lnTo>
                    <a:cubicBezTo>
                      <a:pt x="2457" y="1272"/>
                      <a:pt x="2462" y="1272"/>
                      <a:pt x="2462" y="1272"/>
                    </a:cubicBezTo>
                    <a:cubicBezTo>
                      <a:pt x="2467" y="1272"/>
                      <a:pt x="2467" y="1277"/>
                      <a:pt x="2467" y="1277"/>
                    </a:cubicBezTo>
                    <a:cubicBezTo>
                      <a:pt x="2467" y="1277"/>
                      <a:pt x="2471" y="1277"/>
                      <a:pt x="2471" y="1277"/>
                    </a:cubicBezTo>
                    <a:lnTo>
                      <a:pt x="2471" y="1277"/>
                    </a:lnTo>
                    <a:lnTo>
                      <a:pt x="2471" y="1277"/>
                    </a:lnTo>
                    <a:cubicBezTo>
                      <a:pt x="2476" y="1277"/>
                      <a:pt x="2476" y="1277"/>
                      <a:pt x="2476" y="1277"/>
                    </a:cubicBezTo>
                    <a:cubicBezTo>
                      <a:pt x="2480" y="1277"/>
                      <a:pt x="2480" y="1277"/>
                      <a:pt x="2485" y="1277"/>
                    </a:cubicBezTo>
                    <a:cubicBezTo>
                      <a:pt x="2485" y="1277"/>
                      <a:pt x="2485" y="1277"/>
                      <a:pt x="2490" y="1277"/>
                    </a:cubicBezTo>
                    <a:lnTo>
                      <a:pt x="2490" y="1272"/>
                    </a:lnTo>
                    <a:lnTo>
                      <a:pt x="2490" y="1277"/>
                    </a:lnTo>
                    <a:cubicBezTo>
                      <a:pt x="2490" y="1272"/>
                      <a:pt x="2494" y="1272"/>
                      <a:pt x="2494" y="1272"/>
                    </a:cubicBezTo>
                    <a:cubicBezTo>
                      <a:pt x="2494" y="1272"/>
                      <a:pt x="2499" y="1272"/>
                      <a:pt x="2499" y="1272"/>
                    </a:cubicBezTo>
                    <a:lnTo>
                      <a:pt x="2499" y="1272"/>
                    </a:lnTo>
                    <a:cubicBezTo>
                      <a:pt x="2499" y="1272"/>
                      <a:pt x="2504" y="1272"/>
                      <a:pt x="2504" y="1272"/>
                    </a:cubicBezTo>
                    <a:cubicBezTo>
                      <a:pt x="2504" y="1272"/>
                      <a:pt x="2504" y="1272"/>
                      <a:pt x="2508" y="1272"/>
                    </a:cubicBezTo>
                    <a:cubicBezTo>
                      <a:pt x="2508" y="1272"/>
                      <a:pt x="2504" y="1272"/>
                      <a:pt x="2508" y="1277"/>
                    </a:cubicBezTo>
                    <a:cubicBezTo>
                      <a:pt x="2508" y="1277"/>
                      <a:pt x="2508" y="1277"/>
                      <a:pt x="2508" y="1277"/>
                    </a:cubicBezTo>
                    <a:lnTo>
                      <a:pt x="2513" y="1277"/>
                    </a:lnTo>
                    <a:cubicBezTo>
                      <a:pt x="2513" y="1277"/>
                      <a:pt x="2513" y="1272"/>
                      <a:pt x="2517" y="1272"/>
                    </a:cubicBezTo>
                    <a:cubicBezTo>
                      <a:pt x="2517" y="1277"/>
                      <a:pt x="2517" y="1277"/>
                      <a:pt x="2517" y="1272"/>
                    </a:cubicBezTo>
                    <a:lnTo>
                      <a:pt x="2517" y="1277"/>
                    </a:lnTo>
                    <a:lnTo>
                      <a:pt x="2522" y="1272"/>
                    </a:lnTo>
                    <a:lnTo>
                      <a:pt x="2522" y="1272"/>
                    </a:lnTo>
                    <a:cubicBezTo>
                      <a:pt x="2522" y="1272"/>
                      <a:pt x="2522" y="1272"/>
                      <a:pt x="2522" y="1272"/>
                    </a:cubicBezTo>
                    <a:cubicBezTo>
                      <a:pt x="2522" y="1272"/>
                      <a:pt x="2527" y="1272"/>
                      <a:pt x="2527" y="1272"/>
                    </a:cubicBezTo>
                    <a:cubicBezTo>
                      <a:pt x="2527" y="1272"/>
                      <a:pt x="2527" y="1272"/>
                      <a:pt x="2527" y="1272"/>
                    </a:cubicBezTo>
                    <a:lnTo>
                      <a:pt x="2527" y="1268"/>
                    </a:lnTo>
                    <a:cubicBezTo>
                      <a:pt x="2527" y="1268"/>
                      <a:pt x="2531" y="1268"/>
                      <a:pt x="2536" y="1263"/>
                    </a:cubicBezTo>
                    <a:lnTo>
                      <a:pt x="2531" y="1263"/>
                    </a:lnTo>
                    <a:lnTo>
                      <a:pt x="2540" y="1259"/>
                    </a:lnTo>
                    <a:cubicBezTo>
                      <a:pt x="2540" y="1259"/>
                      <a:pt x="2545" y="1254"/>
                      <a:pt x="2545" y="1249"/>
                    </a:cubicBezTo>
                    <a:lnTo>
                      <a:pt x="2545" y="1254"/>
                    </a:lnTo>
                    <a:lnTo>
                      <a:pt x="2550" y="1249"/>
                    </a:lnTo>
                    <a:lnTo>
                      <a:pt x="2550" y="1249"/>
                    </a:lnTo>
                    <a:cubicBezTo>
                      <a:pt x="2550" y="1249"/>
                      <a:pt x="2550" y="1249"/>
                      <a:pt x="2554" y="1249"/>
                    </a:cubicBezTo>
                    <a:lnTo>
                      <a:pt x="2554" y="1249"/>
                    </a:lnTo>
                    <a:lnTo>
                      <a:pt x="2554" y="1245"/>
                    </a:lnTo>
                    <a:cubicBezTo>
                      <a:pt x="2554" y="1245"/>
                      <a:pt x="2559" y="1245"/>
                      <a:pt x="2559" y="1249"/>
                    </a:cubicBezTo>
                    <a:cubicBezTo>
                      <a:pt x="2559" y="1245"/>
                      <a:pt x="2563" y="1245"/>
                      <a:pt x="2563" y="1245"/>
                    </a:cubicBezTo>
                    <a:cubicBezTo>
                      <a:pt x="2563" y="1245"/>
                      <a:pt x="2563" y="1245"/>
                      <a:pt x="2563" y="1245"/>
                    </a:cubicBezTo>
                    <a:lnTo>
                      <a:pt x="2563" y="1245"/>
                    </a:lnTo>
                    <a:lnTo>
                      <a:pt x="2568" y="1240"/>
                    </a:lnTo>
                    <a:lnTo>
                      <a:pt x="2568" y="1240"/>
                    </a:lnTo>
                    <a:cubicBezTo>
                      <a:pt x="2568" y="1240"/>
                      <a:pt x="2568" y="1240"/>
                      <a:pt x="2568" y="1235"/>
                    </a:cubicBezTo>
                    <a:cubicBezTo>
                      <a:pt x="2568" y="1240"/>
                      <a:pt x="2577" y="1240"/>
                      <a:pt x="2577" y="1240"/>
                    </a:cubicBezTo>
                    <a:lnTo>
                      <a:pt x="2586" y="1231"/>
                    </a:lnTo>
                    <a:lnTo>
                      <a:pt x="2586" y="1231"/>
                    </a:lnTo>
                    <a:lnTo>
                      <a:pt x="2586" y="1231"/>
                    </a:lnTo>
                    <a:lnTo>
                      <a:pt x="2591" y="1231"/>
                    </a:lnTo>
                    <a:lnTo>
                      <a:pt x="2591" y="1231"/>
                    </a:lnTo>
                    <a:cubicBezTo>
                      <a:pt x="2596" y="1231"/>
                      <a:pt x="2596" y="1231"/>
                      <a:pt x="2600" y="1231"/>
                    </a:cubicBezTo>
                    <a:cubicBezTo>
                      <a:pt x="2600" y="1231"/>
                      <a:pt x="2600" y="1231"/>
                      <a:pt x="2600" y="1231"/>
                    </a:cubicBezTo>
                    <a:cubicBezTo>
                      <a:pt x="2605" y="1231"/>
                      <a:pt x="2610" y="1231"/>
                      <a:pt x="2610" y="1231"/>
                    </a:cubicBezTo>
                    <a:lnTo>
                      <a:pt x="2614" y="1231"/>
                    </a:lnTo>
                    <a:lnTo>
                      <a:pt x="2619" y="1226"/>
                    </a:lnTo>
                    <a:lnTo>
                      <a:pt x="2623" y="1226"/>
                    </a:lnTo>
                    <a:cubicBezTo>
                      <a:pt x="2623" y="1226"/>
                      <a:pt x="2628" y="1226"/>
                      <a:pt x="2628" y="1226"/>
                    </a:cubicBezTo>
                    <a:lnTo>
                      <a:pt x="2628" y="1222"/>
                    </a:lnTo>
                    <a:lnTo>
                      <a:pt x="2628" y="1222"/>
                    </a:lnTo>
                    <a:cubicBezTo>
                      <a:pt x="2633" y="1222"/>
                      <a:pt x="2628" y="1222"/>
                      <a:pt x="2628" y="1222"/>
                    </a:cubicBezTo>
                    <a:lnTo>
                      <a:pt x="2633" y="1222"/>
                    </a:lnTo>
                    <a:cubicBezTo>
                      <a:pt x="2633" y="1222"/>
                      <a:pt x="2637" y="1222"/>
                      <a:pt x="2637" y="1222"/>
                    </a:cubicBezTo>
                    <a:lnTo>
                      <a:pt x="2642" y="1222"/>
                    </a:lnTo>
                    <a:cubicBezTo>
                      <a:pt x="2646" y="1222"/>
                      <a:pt x="2642" y="1222"/>
                      <a:pt x="2646" y="1222"/>
                    </a:cubicBezTo>
                    <a:cubicBezTo>
                      <a:pt x="2646" y="1222"/>
                      <a:pt x="2646" y="1222"/>
                      <a:pt x="2651" y="1226"/>
                    </a:cubicBezTo>
                    <a:cubicBezTo>
                      <a:pt x="2651" y="1226"/>
                      <a:pt x="2651" y="1226"/>
                      <a:pt x="2646" y="1226"/>
                    </a:cubicBezTo>
                    <a:lnTo>
                      <a:pt x="2651" y="1231"/>
                    </a:lnTo>
                    <a:lnTo>
                      <a:pt x="2651" y="1226"/>
                    </a:lnTo>
                    <a:cubicBezTo>
                      <a:pt x="2656" y="1226"/>
                      <a:pt x="2656" y="1231"/>
                      <a:pt x="2656" y="1231"/>
                    </a:cubicBezTo>
                    <a:lnTo>
                      <a:pt x="2656" y="1231"/>
                    </a:lnTo>
                    <a:lnTo>
                      <a:pt x="2660" y="1235"/>
                    </a:lnTo>
                    <a:lnTo>
                      <a:pt x="2660" y="1235"/>
                    </a:lnTo>
                    <a:lnTo>
                      <a:pt x="2660" y="1235"/>
                    </a:lnTo>
                    <a:cubicBezTo>
                      <a:pt x="2660" y="1235"/>
                      <a:pt x="2660" y="1235"/>
                      <a:pt x="2660" y="1235"/>
                    </a:cubicBezTo>
                    <a:cubicBezTo>
                      <a:pt x="2665" y="1235"/>
                      <a:pt x="2665" y="1240"/>
                      <a:pt x="2665" y="1240"/>
                    </a:cubicBezTo>
                    <a:lnTo>
                      <a:pt x="2665" y="1240"/>
                    </a:lnTo>
                    <a:lnTo>
                      <a:pt x="2665" y="1240"/>
                    </a:lnTo>
                    <a:lnTo>
                      <a:pt x="2665" y="1240"/>
                    </a:lnTo>
                    <a:cubicBezTo>
                      <a:pt x="2669" y="1240"/>
                      <a:pt x="2669" y="1240"/>
                      <a:pt x="2669" y="1240"/>
                    </a:cubicBezTo>
                    <a:cubicBezTo>
                      <a:pt x="2669" y="1240"/>
                      <a:pt x="2669" y="1235"/>
                      <a:pt x="2674" y="1235"/>
                    </a:cubicBezTo>
                    <a:cubicBezTo>
                      <a:pt x="2674" y="1235"/>
                      <a:pt x="2674" y="1240"/>
                      <a:pt x="2679" y="1240"/>
                    </a:cubicBezTo>
                    <a:lnTo>
                      <a:pt x="2683" y="1240"/>
                    </a:lnTo>
                    <a:cubicBezTo>
                      <a:pt x="2683" y="1245"/>
                      <a:pt x="2683" y="1245"/>
                      <a:pt x="2683" y="1245"/>
                    </a:cubicBezTo>
                    <a:lnTo>
                      <a:pt x="2683" y="1245"/>
                    </a:lnTo>
                    <a:cubicBezTo>
                      <a:pt x="2683" y="1245"/>
                      <a:pt x="2688" y="1249"/>
                      <a:pt x="2688" y="1249"/>
                    </a:cubicBezTo>
                    <a:lnTo>
                      <a:pt x="2693" y="1245"/>
                    </a:lnTo>
                    <a:lnTo>
                      <a:pt x="2693" y="1249"/>
                    </a:lnTo>
                    <a:lnTo>
                      <a:pt x="2693" y="1245"/>
                    </a:lnTo>
                    <a:lnTo>
                      <a:pt x="2697" y="1249"/>
                    </a:lnTo>
                    <a:lnTo>
                      <a:pt x="2697" y="1249"/>
                    </a:lnTo>
                    <a:lnTo>
                      <a:pt x="2697" y="1249"/>
                    </a:lnTo>
                    <a:lnTo>
                      <a:pt x="2697" y="1249"/>
                    </a:lnTo>
                    <a:lnTo>
                      <a:pt x="2697" y="1249"/>
                    </a:lnTo>
                    <a:cubicBezTo>
                      <a:pt x="2702" y="1249"/>
                      <a:pt x="2702" y="1249"/>
                      <a:pt x="2702" y="1249"/>
                    </a:cubicBezTo>
                    <a:lnTo>
                      <a:pt x="2702" y="1254"/>
                    </a:lnTo>
                    <a:cubicBezTo>
                      <a:pt x="2702" y="1254"/>
                      <a:pt x="2706" y="1254"/>
                      <a:pt x="2706" y="1254"/>
                    </a:cubicBezTo>
                    <a:cubicBezTo>
                      <a:pt x="2711" y="1254"/>
                      <a:pt x="2711" y="1254"/>
                      <a:pt x="2716" y="1254"/>
                    </a:cubicBezTo>
                    <a:cubicBezTo>
                      <a:pt x="2716" y="1254"/>
                      <a:pt x="2716" y="1259"/>
                      <a:pt x="2720" y="1259"/>
                    </a:cubicBezTo>
                    <a:cubicBezTo>
                      <a:pt x="2720" y="1254"/>
                      <a:pt x="2720" y="1254"/>
                      <a:pt x="2725" y="1254"/>
                    </a:cubicBezTo>
                    <a:cubicBezTo>
                      <a:pt x="2725" y="1254"/>
                      <a:pt x="2725" y="1254"/>
                      <a:pt x="2725" y="1254"/>
                    </a:cubicBezTo>
                    <a:lnTo>
                      <a:pt x="2725" y="1254"/>
                    </a:lnTo>
                    <a:lnTo>
                      <a:pt x="2729" y="1254"/>
                    </a:lnTo>
                    <a:cubicBezTo>
                      <a:pt x="2729" y="1254"/>
                      <a:pt x="2729" y="1254"/>
                      <a:pt x="2729" y="1249"/>
                    </a:cubicBezTo>
                    <a:lnTo>
                      <a:pt x="2729" y="1249"/>
                    </a:lnTo>
                    <a:lnTo>
                      <a:pt x="2729" y="1249"/>
                    </a:lnTo>
                    <a:cubicBezTo>
                      <a:pt x="2729" y="1249"/>
                      <a:pt x="2729" y="1249"/>
                      <a:pt x="2734" y="1249"/>
                    </a:cubicBezTo>
                    <a:lnTo>
                      <a:pt x="2734" y="1249"/>
                    </a:lnTo>
                    <a:cubicBezTo>
                      <a:pt x="2734" y="1249"/>
                      <a:pt x="2734" y="1249"/>
                      <a:pt x="2734" y="1245"/>
                    </a:cubicBezTo>
                    <a:lnTo>
                      <a:pt x="2734" y="1249"/>
                    </a:lnTo>
                    <a:lnTo>
                      <a:pt x="2739" y="1245"/>
                    </a:lnTo>
                    <a:lnTo>
                      <a:pt x="2734" y="1245"/>
                    </a:lnTo>
                    <a:cubicBezTo>
                      <a:pt x="2734" y="1245"/>
                      <a:pt x="2739" y="1245"/>
                      <a:pt x="2739" y="1245"/>
                    </a:cubicBezTo>
                    <a:lnTo>
                      <a:pt x="2739" y="1240"/>
                    </a:lnTo>
                    <a:cubicBezTo>
                      <a:pt x="2739" y="1240"/>
                      <a:pt x="2739" y="1240"/>
                      <a:pt x="2739" y="1240"/>
                    </a:cubicBezTo>
                    <a:lnTo>
                      <a:pt x="2743" y="1235"/>
                    </a:lnTo>
                    <a:lnTo>
                      <a:pt x="2743" y="1235"/>
                    </a:lnTo>
                    <a:cubicBezTo>
                      <a:pt x="2748" y="1235"/>
                      <a:pt x="2748" y="1235"/>
                      <a:pt x="2748" y="1235"/>
                    </a:cubicBezTo>
                    <a:lnTo>
                      <a:pt x="2748" y="1235"/>
                    </a:lnTo>
                    <a:cubicBezTo>
                      <a:pt x="2748" y="1231"/>
                      <a:pt x="2752" y="1231"/>
                      <a:pt x="2752" y="1231"/>
                    </a:cubicBezTo>
                    <a:cubicBezTo>
                      <a:pt x="2752" y="1231"/>
                      <a:pt x="2752" y="1231"/>
                      <a:pt x="2752" y="1231"/>
                    </a:cubicBezTo>
                    <a:cubicBezTo>
                      <a:pt x="2752" y="1231"/>
                      <a:pt x="2757" y="1231"/>
                      <a:pt x="2757" y="1226"/>
                    </a:cubicBezTo>
                    <a:cubicBezTo>
                      <a:pt x="2757" y="1231"/>
                      <a:pt x="2757" y="1231"/>
                      <a:pt x="2762" y="1231"/>
                    </a:cubicBezTo>
                    <a:lnTo>
                      <a:pt x="2762" y="1231"/>
                    </a:lnTo>
                    <a:cubicBezTo>
                      <a:pt x="2762" y="1231"/>
                      <a:pt x="2762" y="1231"/>
                      <a:pt x="2766" y="1231"/>
                    </a:cubicBezTo>
                    <a:lnTo>
                      <a:pt x="2766" y="1231"/>
                    </a:lnTo>
                    <a:cubicBezTo>
                      <a:pt x="2766" y="1231"/>
                      <a:pt x="2771" y="1231"/>
                      <a:pt x="2771" y="1231"/>
                    </a:cubicBezTo>
                    <a:lnTo>
                      <a:pt x="2771" y="1231"/>
                    </a:lnTo>
                    <a:cubicBezTo>
                      <a:pt x="2771" y="1231"/>
                      <a:pt x="2775" y="1231"/>
                      <a:pt x="2775" y="1231"/>
                    </a:cubicBezTo>
                    <a:cubicBezTo>
                      <a:pt x="2775" y="1231"/>
                      <a:pt x="2780" y="1226"/>
                      <a:pt x="2780" y="1226"/>
                    </a:cubicBezTo>
                    <a:lnTo>
                      <a:pt x="2780" y="1226"/>
                    </a:lnTo>
                    <a:lnTo>
                      <a:pt x="2785" y="1226"/>
                    </a:lnTo>
                    <a:lnTo>
                      <a:pt x="2785" y="1226"/>
                    </a:lnTo>
                    <a:lnTo>
                      <a:pt x="2785" y="1226"/>
                    </a:lnTo>
                    <a:lnTo>
                      <a:pt x="2785" y="1226"/>
                    </a:lnTo>
                    <a:lnTo>
                      <a:pt x="2789" y="1226"/>
                    </a:lnTo>
                    <a:lnTo>
                      <a:pt x="2789" y="1226"/>
                    </a:lnTo>
                    <a:lnTo>
                      <a:pt x="2789" y="1226"/>
                    </a:lnTo>
                    <a:lnTo>
                      <a:pt x="2789" y="1226"/>
                    </a:lnTo>
                    <a:lnTo>
                      <a:pt x="2794" y="1222"/>
                    </a:lnTo>
                    <a:lnTo>
                      <a:pt x="2794" y="1222"/>
                    </a:lnTo>
                    <a:lnTo>
                      <a:pt x="2794" y="1222"/>
                    </a:lnTo>
                    <a:cubicBezTo>
                      <a:pt x="2794" y="1222"/>
                      <a:pt x="2799" y="1222"/>
                      <a:pt x="2799" y="1222"/>
                    </a:cubicBezTo>
                    <a:lnTo>
                      <a:pt x="2799" y="1222"/>
                    </a:lnTo>
                    <a:lnTo>
                      <a:pt x="2799" y="1222"/>
                    </a:lnTo>
                    <a:cubicBezTo>
                      <a:pt x="2799" y="1222"/>
                      <a:pt x="2803" y="1222"/>
                      <a:pt x="2803" y="1222"/>
                    </a:cubicBezTo>
                    <a:lnTo>
                      <a:pt x="2803" y="1222"/>
                    </a:lnTo>
                    <a:cubicBezTo>
                      <a:pt x="2803" y="1222"/>
                      <a:pt x="2803" y="1222"/>
                      <a:pt x="2803" y="1226"/>
                    </a:cubicBezTo>
                    <a:lnTo>
                      <a:pt x="2799" y="1222"/>
                    </a:lnTo>
                    <a:lnTo>
                      <a:pt x="2799" y="1226"/>
                    </a:lnTo>
                    <a:cubicBezTo>
                      <a:pt x="2799" y="1226"/>
                      <a:pt x="2799" y="1222"/>
                      <a:pt x="2799" y="1222"/>
                    </a:cubicBezTo>
                    <a:lnTo>
                      <a:pt x="2799" y="1226"/>
                    </a:lnTo>
                    <a:cubicBezTo>
                      <a:pt x="2794" y="1226"/>
                      <a:pt x="2794" y="1226"/>
                      <a:pt x="2794" y="1222"/>
                    </a:cubicBezTo>
                    <a:cubicBezTo>
                      <a:pt x="2794" y="1226"/>
                      <a:pt x="2789" y="1226"/>
                      <a:pt x="2789" y="1231"/>
                    </a:cubicBezTo>
                    <a:lnTo>
                      <a:pt x="2789" y="1231"/>
                    </a:lnTo>
                    <a:lnTo>
                      <a:pt x="2789" y="1231"/>
                    </a:lnTo>
                    <a:cubicBezTo>
                      <a:pt x="2789" y="1231"/>
                      <a:pt x="2789" y="1231"/>
                      <a:pt x="2789" y="1231"/>
                    </a:cubicBezTo>
                    <a:cubicBezTo>
                      <a:pt x="2789" y="1235"/>
                      <a:pt x="2789" y="1235"/>
                      <a:pt x="2789" y="1235"/>
                    </a:cubicBezTo>
                    <a:cubicBezTo>
                      <a:pt x="2794" y="1231"/>
                      <a:pt x="2799" y="1235"/>
                      <a:pt x="2799" y="1231"/>
                    </a:cubicBezTo>
                    <a:cubicBezTo>
                      <a:pt x="2799" y="1231"/>
                      <a:pt x="2803" y="1231"/>
                      <a:pt x="2803" y="1231"/>
                    </a:cubicBezTo>
                    <a:lnTo>
                      <a:pt x="2803" y="1231"/>
                    </a:lnTo>
                    <a:cubicBezTo>
                      <a:pt x="2803" y="1231"/>
                      <a:pt x="2808" y="1235"/>
                      <a:pt x="2808" y="1235"/>
                    </a:cubicBezTo>
                    <a:cubicBezTo>
                      <a:pt x="2808" y="1235"/>
                      <a:pt x="2812" y="1231"/>
                      <a:pt x="2812" y="1231"/>
                    </a:cubicBezTo>
                    <a:cubicBezTo>
                      <a:pt x="2812" y="1231"/>
                      <a:pt x="2812" y="1231"/>
                      <a:pt x="2812" y="1231"/>
                    </a:cubicBezTo>
                    <a:lnTo>
                      <a:pt x="2817" y="1231"/>
                    </a:lnTo>
                    <a:lnTo>
                      <a:pt x="2817" y="1231"/>
                    </a:lnTo>
                    <a:cubicBezTo>
                      <a:pt x="2817" y="1231"/>
                      <a:pt x="2817" y="1231"/>
                      <a:pt x="2822" y="1231"/>
                    </a:cubicBezTo>
                    <a:cubicBezTo>
                      <a:pt x="2822" y="1231"/>
                      <a:pt x="2822" y="1231"/>
                      <a:pt x="2826" y="1231"/>
                    </a:cubicBezTo>
                    <a:cubicBezTo>
                      <a:pt x="2822" y="1231"/>
                      <a:pt x="2826" y="1226"/>
                      <a:pt x="2826" y="1226"/>
                    </a:cubicBezTo>
                    <a:cubicBezTo>
                      <a:pt x="2831" y="1226"/>
                      <a:pt x="2831" y="1226"/>
                      <a:pt x="2831" y="1226"/>
                    </a:cubicBezTo>
                    <a:lnTo>
                      <a:pt x="2831" y="1226"/>
                    </a:lnTo>
                    <a:lnTo>
                      <a:pt x="2831" y="1226"/>
                    </a:lnTo>
                    <a:lnTo>
                      <a:pt x="2835" y="1226"/>
                    </a:lnTo>
                    <a:lnTo>
                      <a:pt x="2840" y="1226"/>
                    </a:lnTo>
                    <a:cubicBezTo>
                      <a:pt x="2840" y="1226"/>
                      <a:pt x="2840" y="1226"/>
                      <a:pt x="2840" y="1226"/>
                    </a:cubicBezTo>
                    <a:lnTo>
                      <a:pt x="2840" y="1226"/>
                    </a:lnTo>
                    <a:cubicBezTo>
                      <a:pt x="2840" y="1226"/>
                      <a:pt x="2840" y="1226"/>
                      <a:pt x="2845" y="1226"/>
                    </a:cubicBezTo>
                    <a:cubicBezTo>
                      <a:pt x="2845" y="1226"/>
                      <a:pt x="2845" y="1226"/>
                      <a:pt x="2845" y="1226"/>
                    </a:cubicBezTo>
                    <a:lnTo>
                      <a:pt x="2849" y="1226"/>
                    </a:lnTo>
                    <a:cubicBezTo>
                      <a:pt x="2849" y="1226"/>
                      <a:pt x="2849" y="1222"/>
                      <a:pt x="2849" y="1222"/>
                    </a:cubicBezTo>
                    <a:lnTo>
                      <a:pt x="2849" y="1226"/>
                    </a:lnTo>
                    <a:cubicBezTo>
                      <a:pt x="2854" y="1226"/>
                      <a:pt x="2854" y="1226"/>
                      <a:pt x="2854" y="1222"/>
                    </a:cubicBezTo>
                    <a:cubicBezTo>
                      <a:pt x="2858" y="1226"/>
                      <a:pt x="2858" y="1226"/>
                      <a:pt x="2863" y="1226"/>
                    </a:cubicBezTo>
                    <a:cubicBezTo>
                      <a:pt x="2863" y="1226"/>
                      <a:pt x="2863" y="1226"/>
                      <a:pt x="2863" y="1226"/>
                    </a:cubicBezTo>
                    <a:cubicBezTo>
                      <a:pt x="2868" y="1231"/>
                      <a:pt x="2863" y="1235"/>
                      <a:pt x="2872" y="1240"/>
                    </a:cubicBezTo>
                    <a:cubicBezTo>
                      <a:pt x="2872" y="1240"/>
                      <a:pt x="2872" y="1240"/>
                      <a:pt x="2872" y="1240"/>
                    </a:cubicBezTo>
                    <a:lnTo>
                      <a:pt x="2877" y="1240"/>
                    </a:lnTo>
                    <a:cubicBezTo>
                      <a:pt x="2877" y="1245"/>
                      <a:pt x="2877" y="1245"/>
                      <a:pt x="2872" y="1245"/>
                    </a:cubicBezTo>
                    <a:cubicBezTo>
                      <a:pt x="2877" y="1245"/>
                      <a:pt x="2877" y="1249"/>
                      <a:pt x="2877" y="1249"/>
                    </a:cubicBezTo>
                    <a:lnTo>
                      <a:pt x="2877" y="1254"/>
                    </a:lnTo>
                    <a:lnTo>
                      <a:pt x="2877" y="1259"/>
                    </a:lnTo>
                    <a:lnTo>
                      <a:pt x="2877" y="1259"/>
                    </a:lnTo>
                    <a:cubicBezTo>
                      <a:pt x="2877" y="1263"/>
                      <a:pt x="2882" y="1259"/>
                      <a:pt x="2877" y="1263"/>
                    </a:cubicBezTo>
                    <a:cubicBezTo>
                      <a:pt x="2877" y="1268"/>
                      <a:pt x="2872" y="1268"/>
                      <a:pt x="2872" y="1272"/>
                    </a:cubicBezTo>
                    <a:cubicBezTo>
                      <a:pt x="2868" y="1272"/>
                      <a:pt x="2868" y="1277"/>
                      <a:pt x="2868" y="1277"/>
                    </a:cubicBezTo>
                    <a:lnTo>
                      <a:pt x="2868" y="1277"/>
                    </a:lnTo>
                    <a:lnTo>
                      <a:pt x="2868" y="1277"/>
                    </a:lnTo>
                    <a:cubicBezTo>
                      <a:pt x="2872" y="1272"/>
                      <a:pt x="2877" y="1268"/>
                      <a:pt x="2877" y="1272"/>
                    </a:cubicBezTo>
                    <a:cubicBezTo>
                      <a:pt x="2882" y="1272"/>
                      <a:pt x="2877" y="1268"/>
                      <a:pt x="2882" y="1272"/>
                    </a:cubicBezTo>
                    <a:cubicBezTo>
                      <a:pt x="2882" y="1268"/>
                      <a:pt x="2882" y="1268"/>
                      <a:pt x="2882" y="1268"/>
                    </a:cubicBezTo>
                    <a:lnTo>
                      <a:pt x="2882" y="1268"/>
                    </a:lnTo>
                    <a:cubicBezTo>
                      <a:pt x="2882" y="1268"/>
                      <a:pt x="2882" y="1268"/>
                      <a:pt x="2886" y="1268"/>
                    </a:cubicBezTo>
                    <a:cubicBezTo>
                      <a:pt x="2882" y="1263"/>
                      <a:pt x="2886" y="1263"/>
                      <a:pt x="2886" y="1259"/>
                    </a:cubicBezTo>
                    <a:lnTo>
                      <a:pt x="2886" y="1259"/>
                    </a:lnTo>
                    <a:lnTo>
                      <a:pt x="2886" y="1259"/>
                    </a:lnTo>
                    <a:cubicBezTo>
                      <a:pt x="2886" y="1259"/>
                      <a:pt x="2886" y="1254"/>
                      <a:pt x="2886" y="1254"/>
                    </a:cubicBezTo>
                    <a:lnTo>
                      <a:pt x="2886" y="1254"/>
                    </a:lnTo>
                    <a:lnTo>
                      <a:pt x="2886" y="1254"/>
                    </a:lnTo>
                    <a:cubicBezTo>
                      <a:pt x="2886" y="1249"/>
                      <a:pt x="2886" y="1249"/>
                      <a:pt x="2886" y="1249"/>
                    </a:cubicBezTo>
                    <a:cubicBezTo>
                      <a:pt x="2891" y="1245"/>
                      <a:pt x="2886" y="1245"/>
                      <a:pt x="2891" y="1245"/>
                    </a:cubicBezTo>
                    <a:cubicBezTo>
                      <a:pt x="2895" y="1245"/>
                      <a:pt x="2895" y="1245"/>
                      <a:pt x="2895" y="1240"/>
                    </a:cubicBezTo>
                    <a:cubicBezTo>
                      <a:pt x="2895" y="1240"/>
                      <a:pt x="2895" y="1240"/>
                      <a:pt x="2895" y="1235"/>
                    </a:cubicBezTo>
                    <a:cubicBezTo>
                      <a:pt x="2895" y="1235"/>
                      <a:pt x="2895" y="1235"/>
                      <a:pt x="2895" y="1231"/>
                    </a:cubicBezTo>
                    <a:cubicBezTo>
                      <a:pt x="2895" y="1226"/>
                      <a:pt x="2900" y="1226"/>
                      <a:pt x="2900" y="1226"/>
                    </a:cubicBezTo>
                    <a:cubicBezTo>
                      <a:pt x="2900" y="1226"/>
                      <a:pt x="2905" y="1226"/>
                      <a:pt x="2905" y="1226"/>
                    </a:cubicBezTo>
                    <a:lnTo>
                      <a:pt x="2905" y="1226"/>
                    </a:lnTo>
                    <a:lnTo>
                      <a:pt x="2905" y="1226"/>
                    </a:lnTo>
                    <a:lnTo>
                      <a:pt x="2909" y="1226"/>
                    </a:lnTo>
                    <a:lnTo>
                      <a:pt x="2909" y="1226"/>
                    </a:lnTo>
                    <a:cubicBezTo>
                      <a:pt x="2909" y="1226"/>
                      <a:pt x="2914" y="1226"/>
                      <a:pt x="2914" y="1222"/>
                    </a:cubicBezTo>
                    <a:cubicBezTo>
                      <a:pt x="2914" y="1222"/>
                      <a:pt x="2914" y="1226"/>
                      <a:pt x="2918" y="1226"/>
                    </a:cubicBezTo>
                    <a:cubicBezTo>
                      <a:pt x="2918" y="1222"/>
                      <a:pt x="2918" y="1222"/>
                      <a:pt x="2918" y="1222"/>
                    </a:cubicBezTo>
                    <a:cubicBezTo>
                      <a:pt x="2923" y="1222"/>
                      <a:pt x="2923" y="1222"/>
                      <a:pt x="2923" y="1226"/>
                    </a:cubicBezTo>
                    <a:lnTo>
                      <a:pt x="2923" y="1222"/>
                    </a:lnTo>
                    <a:lnTo>
                      <a:pt x="2928" y="1226"/>
                    </a:lnTo>
                    <a:cubicBezTo>
                      <a:pt x="2928" y="1226"/>
                      <a:pt x="2928" y="1226"/>
                      <a:pt x="2928" y="1226"/>
                    </a:cubicBezTo>
                    <a:lnTo>
                      <a:pt x="2928" y="1226"/>
                    </a:lnTo>
                    <a:lnTo>
                      <a:pt x="2928" y="1226"/>
                    </a:lnTo>
                    <a:lnTo>
                      <a:pt x="2932" y="1231"/>
                    </a:lnTo>
                    <a:lnTo>
                      <a:pt x="2932" y="1226"/>
                    </a:lnTo>
                    <a:lnTo>
                      <a:pt x="2932" y="1231"/>
                    </a:lnTo>
                    <a:lnTo>
                      <a:pt x="2932" y="1231"/>
                    </a:lnTo>
                    <a:lnTo>
                      <a:pt x="2937" y="1231"/>
                    </a:lnTo>
                    <a:lnTo>
                      <a:pt x="2937" y="1231"/>
                    </a:lnTo>
                    <a:lnTo>
                      <a:pt x="2941" y="1235"/>
                    </a:lnTo>
                    <a:lnTo>
                      <a:pt x="2941" y="1235"/>
                    </a:lnTo>
                    <a:lnTo>
                      <a:pt x="2946" y="1235"/>
                    </a:lnTo>
                    <a:lnTo>
                      <a:pt x="2946" y="1235"/>
                    </a:lnTo>
                    <a:lnTo>
                      <a:pt x="2951" y="1245"/>
                    </a:lnTo>
                    <a:lnTo>
                      <a:pt x="2951" y="1245"/>
                    </a:lnTo>
                    <a:lnTo>
                      <a:pt x="2955" y="1245"/>
                    </a:lnTo>
                    <a:cubicBezTo>
                      <a:pt x="2955" y="1249"/>
                      <a:pt x="2960" y="1249"/>
                      <a:pt x="2960" y="1254"/>
                    </a:cubicBezTo>
                    <a:lnTo>
                      <a:pt x="2960" y="1254"/>
                    </a:lnTo>
                    <a:cubicBezTo>
                      <a:pt x="2960" y="1249"/>
                      <a:pt x="2960" y="1249"/>
                      <a:pt x="2960" y="1249"/>
                    </a:cubicBezTo>
                    <a:cubicBezTo>
                      <a:pt x="2965" y="1254"/>
                      <a:pt x="2965" y="1254"/>
                      <a:pt x="2960" y="1259"/>
                    </a:cubicBezTo>
                    <a:lnTo>
                      <a:pt x="2960" y="1259"/>
                    </a:lnTo>
                    <a:cubicBezTo>
                      <a:pt x="2965" y="1259"/>
                      <a:pt x="2965" y="1259"/>
                      <a:pt x="2969" y="1254"/>
                    </a:cubicBezTo>
                    <a:cubicBezTo>
                      <a:pt x="2969" y="1254"/>
                      <a:pt x="2969" y="1254"/>
                      <a:pt x="2969" y="1249"/>
                    </a:cubicBezTo>
                    <a:cubicBezTo>
                      <a:pt x="2969" y="1249"/>
                      <a:pt x="2969" y="1249"/>
                      <a:pt x="2969" y="1249"/>
                    </a:cubicBezTo>
                    <a:cubicBezTo>
                      <a:pt x="2974" y="1249"/>
                      <a:pt x="2974" y="1249"/>
                      <a:pt x="2974" y="1249"/>
                    </a:cubicBezTo>
                    <a:cubicBezTo>
                      <a:pt x="2974" y="1245"/>
                      <a:pt x="2974" y="1245"/>
                      <a:pt x="2978" y="1245"/>
                    </a:cubicBezTo>
                    <a:lnTo>
                      <a:pt x="2978" y="1245"/>
                    </a:lnTo>
                    <a:cubicBezTo>
                      <a:pt x="2978" y="1245"/>
                      <a:pt x="2978" y="1245"/>
                      <a:pt x="2978" y="1245"/>
                    </a:cubicBezTo>
                    <a:lnTo>
                      <a:pt x="2988" y="1240"/>
                    </a:lnTo>
                    <a:cubicBezTo>
                      <a:pt x="2988" y="1240"/>
                      <a:pt x="2988" y="1240"/>
                      <a:pt x="2992" y="1240"/>
                    </a:cubicBezTo>
                    <a:lnTo>
                      <a:pt x="2992" y="1240"/>
                    </a:lnTo>
                    <a:cubicBezTo>
                      <a:pt x="2997" y="1240"/>
                      <a:pt x="2997" y="1240"/>
                      <a:pt x="2997" y="1240"/>
                    </a:cubicBezTo>
                    <a:lnTo>
                      <a:pt x="2997" y="1240"/>
                    </a:lnTo>
                    <a:cubicBezTo>
                      <a:pt x="3001" y="1240"/>
                      <a:pt x="2997" y="1245"/>
                      <a:pt x="2997" y="1245"/>
                    </a:cubicBezTo>
                    <a:lnTo>
                      <a:pt x="3001" y="1249"/>
                    </a:lnTo>
                    <a:cubicBezTo>
                      <a:pt x="3001" y="1249"/>
                      <a:pt x="3001" y="1249"/>
                      <a:pt x="3001" y="1254"/>
                    </a:cubicBezTo>
                    <a:lnTo>
                      <a:pt x="3001" y="1254"/>
                    </a:lnTo>
                    <a:lnTo>
                      <a:pt x="3001" y="1254"/>
                    </a:lnTo>
                    <a:lnTo>
                      <a:pt x="3001" y="1259"/>
                    </a:lnTo>
                    <a:cubicBezTo>
                      <a:pt x="3001" y="1259"/>
                      <a:pt x="3001" y="1259"/>
                      <a:pt x="3001" y="1259"/>
                    </a:cubicBezTo>
                    <a:lnTo>
                      <a:pt x="3001" y="1259"/>
                    </a:lnTo>
                    <a:cubicBezTo>
                      <a:pt x="3006" y="1259"/>
                      <a:pt x="3006" y="1259"/>
                      <a:pt x="3006" y="1259"/>
                    </a:cubicBezTo>
                    <a:lnTo>
                      <a:pt x="3006" y="1259"/>
                    </a:lnTo>
                    <a:lnTo>
                      <a:pt x="3006" y="1259"/>
                    </a:lnTo>
                    <a:cubicBezTo>
                      <a:pt x="3006" y="1259"/>
                      <a:pt x="3006" y="1259"/>
                      <a:pt x="3011" y="1259"/>
                    </a:cubicBezTo>
                    <a:lnTo>
                      <a:pt x="3011" y="1259"/>
                    </a:lnTo>
                    <a:lnTo>
                      <a:pt x="3011" y="1259"/>
                    </a:lnTo>
                    <a:lnTo>
                      <a:pt x="3011" y="1259"/>
                    </a:lnTo>
                    <a:cubicBezTo>
                      <a:pt x="3011" y="1259"/>
                      <a:pt x="3015" y="1259"/>
                      <a:pt x="3015" y="1259"/>
                    </a:cubicBezTo>
                    <a:lnTo>
                      <a:pt x="3015" y="1254"/>
                    </a:lnTo>
                    <a:lnTo>
                      <a:pt x="3015" y="1254"/>
                    </a:lnTo>
                    <a:lnTo>
                      <a:pt x="3011" y="1254"/>
                    </a:lnTo>
                    <a:cubicBezTo>
                      <a:pt x="3015" y="1249"/>
                      <a:pt x="3015" y="1249"/>
                      <a:pt x="3020" y="1249"/>
                    </a:cubicBezTo>
                    <a:cubicBezTo>
                      <a:pt x="3020" y="1245"/>
                      <a:pt x="3020" y="1240"/>
                      <a:pt x="3015" y="1235"/>
                    </a:cubicBezTo>
                    <a:lnTo>
                      <a:pt x="3015" y="1240"/>
                    </a:lnTo>
                    <a:lnTo>
                      <a:pt x="3011" y="1235"/>
                    </a:lnTo>
                    <a:cubicBezTo>
                      <a:pt x="3011" y="1235"/>
                      <a:pt x="3011" y="1235"/>
                      <a:pt x="3011" y="1235"/>
                    </a:cubicBezTo>
                    <a:lnTo>
                      <a:pt x="3011" y="1231"/>
                    </a:lnTo>
                    <a:lnTo>
                      <a:pt x="3015" y="1231"/>
                    </a:lnTo>
                    <a:lnTo>
                      <a:pt x="3015" y="1231"/>
                    </a:lnTo>
                    <a:lnTo>
                      <a:pt x="3015" y="1231"/>
                    </a:lnTo>
                    <a:lnTo>
                      <a:pt x="3015" y="1231"/>
                    </a:lnTo>
                    <a:cubicBezTo>
                      <a:pt x="3020" y="1231"/>
                      <a:pt x="3020" y="1231"/>
                      <a:pt x="3024" y="1235"/>
                    </a:cubicBezTo>
                    <a:lnTo>
                      <a:pt x="3020" y="1235"/>
                    </a:lnTo>
                    <a:cubicBezTo>
                      <a:pt x="3020" y="1240"/>
                      <a:pt x="3020" y="1240"/>
                      <a:pt x="3024" y="1240"/>
                    </a:cubicBezTo>
                    <a:cubicBezTo>
                      <a:pt x="3024" y="1240"/>
                      <a:pt x="3024" y="1245"/>
                      <a:pt x="3024" y="1245"/>
                    </a:cubicBezTo>
                    <a:lnTo>
                      <a:pt x="3029" y="1245"/>
                    </a:lnTo>
                    <a:lnTo>
                      <a:pt x="3024" y="1240"/>
                    </a:lnTo>
                    <a:lnTo>
                      <a:pt x="3029" y="1240"/>
                    </a:lnTo>
                    <a:cubicBezTo>
                      <a:pt x="3024" y="1240"/>
                      <a:pt x="3024" y="1240"/>
                      <a:pt x="3024" y="1240"/>
                    </a:cubicBezTo>
                    <a:cubicBezTo>
                      <a:pt x="3024" y="1240"/>
                      <a:pt x="3024" y="1235"/>
                      <a:pt x="3024" y="1235"/>
                    </a:cubicBezTo>
                    <a:cubicBezTo>
                      <a:pt x="3024" y="1235"/>
                      <a:pt x="3024" y="1235"/>
                      <a:pt x="3024" y="1235"/>
                    </a:cubicBezTo>
                    <a:cubicBezTo>
                      <a:pt x="3024" y="1235"/>
                      <a:pt x="3029" y="1235"/>
                      <a:pt x="3029" y="1240"/>
                    </a:cubicBezTo>
                    <a:cubicBezTo>
                      <a:pt x="3029" y="1240"/>
                      <a:pt x="3029" y="1240"/>
                      <a:pt x="3034" y="1240"/>
                    </a:cubicBezTo>
                    <a:lnTo>
                      <a:pt x="3034" y="1240"/>
                    </a:lnTo>
                    <a:cubicBezTo>
                      <a:pt x="3034" y="1240"/>
                      <a:pt x="3038" y="1235"/>
                      <a:pt x="3038" y="1235"/>
                    </a:cubicBezTo>
                    <a:lnTo>
                      <a:pt x="3038" y="1235"/>
                    </a:lnTo>
                    <a:cubicBezTo>
                      <a:pt x="3043" y="1235"/>
                      <a:pt x="3043" y="1231"/>
                      <a:pt x="3047" y="1231"/>
                    </a:cubicBezTo>
                    <a:lnTo>
                      <a:pt x="3047" y="1231"/>
                    </a:lnTo>
                    <a:lnTo>
                      <a:pt x="3047" y="1231"/>
                    </a:lnTo>
                    <a:cubicBezTo>
                      <a:pt x="3052" y="1231"/>
                      <a:pt x="3052" y="1231"/>
                      <a:pt x="3052" y="1231"/>
                    </a:cubicBezTo>
                    <a:lnTo>
                      <a:pt x="3052" y="1231"/>
                    </a:lnTo>
                    <a:cubicBezTo>
                      <a:pt x="3052" y="1231"/>
                      <a:pt x="3052" y="1231"/>
                      <a:pt x="3057" y="1231"/>
                    </a:cubicBezTo>
                    <a:lnTo>
                      <a:pt x="3057" y="1231"/>
                    </a:lnTo>
                    <a:cubicBezTo>
                      <a:pt x="3057" y="1226"/>
                      <a:pt x="3057" y="1231"/>
                      <a:pt x="3057" y="1226"/>
                    </a:cubicBezTo>
                    <a:lnTo>
                      <a:pt x="3057" y="1226"/>
                    </a:lnTo>
                    <a:cubicBezTo>
                      <a:pt x="3061" y="1226"/>
                      <a:pt x="3061" y="1231"/>
                      <a:pt x="3066" y="1231"/>
                    </a:cubicBezTo>
                    <a:cubicBezTo>
                      <a:pt x="3066" y="1231"/>
                      <a:pt x="3066" y="1231"/>
                      <a:pt x="3071" y="1231"/>
                    </a:cubicBezTo>
                    <a:lnTo>
                      <a:pt x="3071" y="1231"/>
                    </a:lnTo>
                    <a:cubicBezTo>
                      <a:pt x="3071" y="1231"/>
                      <a:pt x="3075" y="1231"/>
                      <a:pt x="3080" y="1235"/>
                    </a:cubicBezTo>
                    <a:lnTo>
                      <a:pt x="3080" y="1235"/>
                    </a:lnTo>
                    <a:cubicBezTo>
                      <a:pt x="3080" y="1235"/>
                      <a:pt x="3080" y="1235"/>
                      <a:pt x="3084" y="1235"/>
                    </a:cubicBezTo>
                    <a:cubicBezTo>
                      <a:pt x="3084" y="1235"/>
                      <a:pt x="3089" y="1235"/>
                      <a:pt x="3089" y="1231"/>
                    </a:cubicBezTo>
                    <a:cubicBezTo>
                      <a:pt x="3089" y="1231"/>
                      <a:pt x="3089" y="1231"/>
                      <a:pt x="3094" y="1231"/>
                    </a:cubicBezTo>
                    <a:lnTo>
                      <a:pt x="3089" y="1226"/>
                    </a:lnTo>
                    <a:cubicBezTo>
                      <a:pt x="3089" y="1226"/>
                      <a:pt x="3089" y="1226"/>
                      <a:pt x="3094" y="1226"/>
                    </a:cubicBezTo>
                    <a:cubicBezTo>
                      <a:pt x="3089" y="1222"/>
                      <a:pt x="3094" y="1222"/>
                      <a:pt x="3094" y="1222"/>
                    </a:cubicBezTo>
                    <a:lnTo>
                      <a:pt x="3089" y="1217"/>
                    </a:lnTo>
                    <a:cubicBezTo>
                      <a:pt x="3094" y="1217"/>
                      <a:pt x="3094" y="1217"/>
                      <a:pt x="3094" y="1217"/>
                    </a:cubicBezTo>
                    <a:lnTo>
                      <a:pt x="3089" y="1212"/>
                    </a:lnTo>
                    <a:lnTo>
                      <a:pt x="3089" y="1212"/>
                    </a:lnTo>
                    <a:cubicBezTo>
                      <a:pt x="3089" y="1212"/>
                      <a:pt x="3089" y="1212"/>
                      <a:pt x="3089" y="1208"/>
                    </a:cubicBezTo>
                    <a:cubicBezTo>
                      <a:pt x="3089" y="1203"/>
                      <a:pt x="3089" y="1203"/>
                      <a:pt x="3094" y="1203"/>
                    </a:cubicBezTo>
                    <a:cubicBezTo>
                      <a:pt x="3094" y="1203"/>
                      <a:pt x="3098" y="1203"/>
                      <a:pt x="3098" y="1203"/>
                    </a:cubicBezTo>
                    <a:lnTo>
                      <a:pt x="3098" y="1203"/>
                    </a:lnTo>
                    <a:cubicBezTo>
                      <a:pt x="3098" y="1203"/>
                      <a:pt x="3098" y="1203"/>
                      <a:pt x="3098" y="1203"/>
                    </a:cubicBezTo>
                    <a:cubicBezTo>
                      <a:pt x="3094" y="1203"/>
                      <a:pt x="3094" y="1199"/>
                      <a:pt x="3094" y="1199"/>
                    </a:cubicBezTo>
                    <a:cubicBezTo>
                      <a:pt x="3098" y="1199"/>
                      <a:pt x="3098" y="1199"/>
                      <a:pt x="3098" y="1199"/>
                    </a:cubicBezTo>
                    <a:cubicBezTo>
                      <a:pt x="3103" y="1199"/>
                      <a:pt x="3103" y="1199"/>
                      <a:pt x="3103" y="1199"/>
                    </a:cubicBezTo>
                    <a:cubicBezTo>
                      <a:pt x="3103" y="1199"/>
                      <a:pt x="3107" y="1199"/>
                      <a:pt x="3107" y="1199"/>
                    </a:cubicBezTo>
                    <a:lnTo>
                      <a:pt x="3107" y="1203"/>
                    </a:lnTo>
                    <a:lnTo>
                      <a:pt x="3107" y="1203"/>
                    </a:lnTo>
                    <a:cubicBezTo>
                      <a:pt x="3112" y="1203"/>
                      <a:pt x="3112" y="1203"/>
                      <a:pt x="3117" y="1203"/>
                    </a:cubicBezTo>
                    <a:cubicBezTo>
                      <a:pt x="3117" y="1203"/>
                      <a:pt x="3121" y="1203"/>
                      <a:pt x="3121" y="1203"/>
                    </a:cubicBezTo>
                    <a:cubicBezTo>
                      <a:pt x="3126" y="1203"/>
                      <a:pt x="3126" y="1203"/>
                      <a:pt x="3126" y="1203"/>
                    </a:cubicBezTo>
                    <a:cubicBezTo>
                      <a:pt x="3130" y="1203"/>
                      <a:pt x="3130" y="1203"/>
                      <a:pt x="3130" y="1203"/>
                    </a:cubicBezTo>
                    <a:cubicBezTo>
                      <a:pt x="3130" y="1203"/>
                      <a:pt x="3130" y="1199"/>
                      <a:pt x="3130" y="1199"/>
                    </a:cubicBezTo>
                    <a:lnTo>
                      <a:pt x="3130" y="1199"/>
                    </a:lnTo>
                    <a:lnTo>
                      <a:pt x="3130" y="1199"/>
                    </a:lnTo>
                    <a:lnTo>
                      <a:pt x="3130" y="1194"/>
                    </a:lnTo>
                    <a:cubicBezTo>
                      <a:pt x="3135" y="1194"/>
                      <a:pt x="3130" y="1194"/>
                      <a:pt x="3135" y="1194"/>
                    </a:cubicBezTo>
                    <a:cubicBezTo>
                      <a:pt x="3135" y="1199"/>
                      <a:pt x="3140" y="1194"/>
                      <a:pt x="3144" y="1199"/>
                    </a:cubicBezTo>
                    <a:cubicBezTo>
                      <a:pt x="3140" y="1203"/>
                      <a:pt x="3140" y="1203"/>
                      <a:pt x="3140" y="1203"/>
                    </a:cubicBezTo>
                    <a:lnTo>
                      <a:pt x="3140" y="1208"/>
                    </a:lnTo>
                    <a:lnTo>
                      <a:pt x="3140" y="1208"/>
                    </a:lnTo>
                    <a:lnTo>
                      <a:pt x="3140" y="1208"/>
                    </a:lnTo>
                    <a:cubicBezTo>
                      <a:pt x="3144" y="1208"/>
                      <a:pt x="3144" y="1208"/>
                      <a:pt x="3144" y="1203"/>
                    </a:cubicBezTo>
                    <a:cubicBezTo>
                      <a:pt x="3144" y="1199"/>
                      <a:pt x="3144" y="1199"/>
                      <a:pt x="3149" y="1199"/>
                    </a:cubicBezTo>
                    <a:lnTo>
                      <a:pt x="3149" y="1199"/>
                    </a:lnTo>
                    <a:cubicBezTo>
                      <a:pt x="3149" y="1199"/>
                      <a:pt x="3149" y="1199"/>
                      <a:pt x="3154" y="1199"/>
                    </a:cubicBezTo>
                    <a:lnTo>
                      <a:pt x="3154" y="1199"/>
                    </a:lnTo>
                    <a:cubicBezTo>
                      <a:pt x="3154" y="1199"/>
                      <a:pt x="3158" y="1199"/>
                      <a:pt x="3158" y="1199"/>
                    </a:cubicBezTo>
                    <a:lnTo>
                      <a:pt x="3158" y="1199"/>
                    </a:lnTo>
                    <a:cubicBezTo>
                      <a:pt x="3158" y="1199"/>
                      <a:pt x="3158" y="1199"/>
                      <a:pt x="3163" y="1199"/>
                    </a:cubicBezTo>
                    <a:cubicBezTo>
                      <a:pt x="3163" y="1199"/>
                      <a:pt x="3163" y="1199"/>
                      <a:pt x="3158" y="1199"/>
                    </a:cubicBezTo>
                    <a:lnTo>
                      <a:pt x="3163" y="1199"/>
                    </a:lnTo>
                    <a:cubicBezTo>
                      <a:pt x="3163" y="1194"/>
                      <a:pt x="3163" y="1194"/>
                      <a:pt x="3163" y="1189"/>
                    </a:cubicBezTo>
                    <a:cubicBezTo>
                      <a:pt x="3167" y="1194"/>
                      <a:pt x="3167" y="1194"/>
                      <a:pt x="3167" y="1194"/>
                    </a:cubicBezTo>
                    <a:cubicBezTo>
                      <a:pt x="3167" y="1194"/>
                      <a:pt x="3167" y="1194"/>
                      <a:pt x="3167" y="1189"/>
                    </a:cubicBezTo>
                    <a:lnTo>
                      <a:pt x="3167" y="1189"/>
                    </a:lnTo>
                    <a:cubicBezTo>
                      <a:pt x="3167" y="1189"/>
                      <a:pt x="3167" y="1189"/>
                      <a:pt x="3163" y="1189"/>
                    </a:cubicBezTo>
                    <a:cubicBezTo>
                      <a:pt x="3167" y="1185"/>
                      <a:pt x="3167" y="1185"/>
                      <a:pt x="3167" y="1180"/>
                    </a:cubicBezTo>
                    <a:cubicBezTo>
                      <a:pt x="3172" y="1185"/>
                      <a:pt x="3172" y="1185"/>
                      <a:pt x="3177" y="1189"/>
                    </a:cubicBezTo>
                    <a:cubicBezTo>
                      <a:pt x="3177" y="1189"/>
                      <a:pt x="3181" y="1189"/>
                      <a:pt x="3181" y="1189"/>
                    </a:cubicBezTo>
                    <a:lnTo>
                      <a:pt x="3181" y="1189"/>
                    </a:lnTo>
                    <a:lnTo>
                      <a:pt x="3181" y="1189"/>
                    </a:lnTo>
                    <a:cubicBezTo>
                      <a:pt x="3186" y="1194"/>
                      <a:pt x="3190" y="1194"/>
                      <a:pt x="3190" y="1199"/>
                    </a:cubicBezTo>
                    <a:lnTo>
                      <a:pt x="3190" y="1199"/>
                    </a:lnTo>
                    <a:lnTo>
                      <a:pt x="3190" y="1194"/>
                    </a:lnTo>
                    <a:lnTo>
                      <a:pt x="3190" y="1194"/>
                    </a:lnTo>
                    <a:lnTo>
                      <a:pt x="3195" y="1194"/>
                    </a:lnTo>
                    <a:lnTo>
                      <a:pt x="3195" y="1194"/>
                    </a:lnTo>
                    <a:lnTo>
                      <a:pt x="3195" y="1194"/>
                    </a:lnTo>
                    <a:lnTo>
                      <a:pt x="3200" y="1194"/>
                    </a:lnTo>
                    <a:lnTo>
                      <a:pt x="3200" y="1194"/>
                    </a:lnTo>
                    <a:lnTo>
                      <a:pt x="3204" y="1189"/>
                    </a:lnTo>
                    <a:cubicBezTo>
                      <a:pt x="3209" y="1189"/>
                      <a:pt x="3209" y="1189"/>
                      <a:pt x="3209" y="1189"/>
                    </a:cubicBezTo>
                    <a:cubicBezTo>
                      <a:pt x="3209" y="1194"/>
                      <a:pt x="3213" y="1194"/>
                      <a:pt x="3209" y="1199"/>
                    </a:cubicBezTo>
                    <a:lnTo>
                      <a:pt x="3209" y="1199"/>
                    </a:lnTo>
                    <a:cubicBezTo>
                      <a:pt x="3209" y="1199"/>
                      <a:pt x="3209" y="1203"/>
                      <a:pt x="3209" y="1203"/>
                    </a:cubicBezTo>
                    <a:lnTo>
                      <a:pt x="3209" y="1203"/>
                    </a:lnTo>
                    <a:lnTo>
                      <a:pt x="3209" y="1203"/>
                    </a:lnTo>
                    <a:cubicBezTo>
                      <a:pt x="3209" y="1203"/>
                      <a:pt x="3209" y="1203"/>
                      <a:pt x="3209" y="1203"/>
                    </a:cubicBezTo>
                    <a:cubicBezTo>
                      <a:pt x="3209" y="1203"/>
                      <a:pt x="3209" y="1203"/>
                      <a:pt x="3213" y="1203"/>
                    </a:cubicBezTo>
                    <a:lnTo>
                      <a:pt x="3213" y="1203"/>
                    </a:lnTo>
                    <a:lnTo>
                      <a:pt x="3213" y="1203"/>
                    </a:lnTo>
                    <a:cubicBezTo>
                      <a:pt x="3213" y="1208"/>
                      <a:pt x="3213" y="1208"/>
                      <a:pt x="3213" y="1208"/>
                    </a:cubicBezTo>
                    <a:cubicBezTo>
                      <a:pt x="3213" y="1208"/>
                      <a:pt x="3213" y="1212"/>
                      <a:pt x="3209" y="1212"/>
                    </a:cubicBezTo>
                    <a:lnTo>
                      <a:pt x="3213" y="1212"/>
                    </a:lnTo>
                    <a:lnTo>
                      <a:pt x="3209" y="1212"/>
                    </a:lnTo>
                    <a:lnTo>
                      <a:pt x="3213" y="1212"/>
                    </a:lnTo>
                    <a:lnTo>
                      <a:pt x="3209" y="1212"/>
                    </a:lnTo>
                    <a:lnTo>
                      <a:pt x="3213" y="1212"/>
                    </a:lnTo>
                    <a:cubicBezTo>
                      <a:pt x="3213" y="1212"/>
                      <a:pt x="3213" y="1217"/>
                      <a:pt x="3213" y="1217"/>
                    </a:cubicBezTo>
                    <a:lnTo>
                      <a:pt x="3209" y="1217"/>
                    </a:lnTo>
                    <a:lnTo>
                      <a:pt x="3209" y="1217"/>
                    </a:lnTo>
                    <a:cubicBezTo>
                      <a:pt x="3209" y="1217"/>
                      <a:pt x="3209" y="1222"/>
                      <a:pt x="3209" y="1222"/>
                    </a:cubicBezTo>
                    <a:lnTo>
                      <a:pt x="3209" y="1222"/>
                    </a:lnTo>
                    <a:lnTo>
                      <a:pt x="3209" y="1222"/>
                    </a:lnTo>
                    <a:cubicBezTo>
                      <a:pt x="3209" y="1222"/>
                      <a:pt x="3204" y="1226"/>
                      <a:pt x="3204" y="1226"/>
                    </a:cubicBezTo>
                    <a:cubicBezTo>
                      <a:pt x="3204" y="1222"/>
                      <a:pt x="3204" y="1222"/>
                      <a:pt x="3200" y="1222"/>
                    </a:cubicBezTo>
                    <a:lnTo>
                      <a:pt x="3204" y="1222"/>
                    </a:lnTo>
                    <a:lnTo>
                      <a:pt x="3200" y="1217"/>
                    </a:lnTo>
                    <a:cubicBezTo>
                      <a:pt x="3200" y="1217"/>
                      <a:pt x="3200" y="1222"/>
                      <a:pt x="3195" y="1222"/>
                    </a:cubicBezTo>
                    <a:cubicBezTo>
                      <a:pt x="3195" y="1222"/>
                      <a:pt x="3195" y="1222"/>
                      <a:pt x="3195" y="1217"/>
                    </a:cubicBezTo>
                    <a:lnTo>
                      <a:pt x="3195" y="1217"/>
                    </a:lnTo>
                    <a:cubicBezTo>
                      <a:pt x="3195" y="1217"/>
                      <a:pt x="3195" y="1217"/>
                      <a:pt x="3190" y="1217"/>
                    </a:cubicBezTo>
                    <a:lnTo>
                      <a:pt x="3190" y="1217"/>
                    </a:lnTo>
                    <a:cubicBezTo>
                      <a:pt x="3190" y="1222"/>
                      <a:pt x="3190" y="1222"/>
                      <a:pt x="3195" y="1222"/>
                    </a:cubicBezTo>
                    <a:lnTo>
                      <a:pt x="3190" y="1222"/>
                    </a:lnTo>
                    <a:lnTo>
                      <a:pt x="3190" y="1226"/>
                    </a:lnTo>
                    <a:cubicBezTo>
                      <a:pt x="3195" y="1222"/>
                      <a:pt x="3195" y="1222"/>
                      <a:pt x="3195" y="1222"/>
                    </a:cubicBezTo>
                    <a:lnTo>
                      <a:pt x="3195" y="1222"/>
                    </a:lnTo>
                    <a:lnTo>
                      <a:pt x="3200" y="1222"/>
                    </a:lnTo>
                    <a:lnTo>
                      <a:pt x="3200" y="1222"/>
                    </a:lnTo>
                    <a:lnTo>
                      <a:pt x="3200" y="1222"/>
                    </a:lnTo>
                    <a:cubicBezTo>
                      <a:pt x="3200" y="1222"/>
                      <a:pt x="3200" y="1222"/>
                      <a:pt x="3204" y="1226"/>
                    </a:cubicBezTo>
                    <a:lnTo>
                      <a:pt x="3200" y="1226"/>
                    </a:lnTo>
                    <a:lnTo>
                      <a:pt x="3204" y="1226"/>
                    </a:lnTo>
                    <a:lnTo>
                      <a:pt x="3200" y="1226"/>
                    </a:lnTo>
                    <a:lnTo>
                      <a:pt x="3200" y="1231"/>
                    </a:lnTo>
                    <a:lnTo>
                      <a:pt x="3204" y="1226"/>
                    </a:lnTo>
                    <a:lnTo>
                      <a:pt x="3204" y="1231"/>
                    </a:lnTo>
                    <a:cubicBezTo>
                      <a:pt x="3204" y="1231"/>
                      <a:pt x="3204" y="1231"/>
                      <a:pt x="3204" y="1231"/>
                    </a:cubicBezTo>
                    <a:lnTo>
                      <a:pt x="3204" y="1231"/>
                    </a:lnTo>
                    <a:cubicBezTo>
                      <a:pt x="3204" y="1235"/>
                      <a:pt x="3204" y="1235"/>
                      <a:pt x="3204" y="1235"/>
                    </a:cubicBezTo>
                    <a:lnTo>
                      <a:pt x="3204" y="1235"/>
                    </a:lnTo>
                    <a:lnTo>
                      <a:pt x="3204" y="1235"/>
                    </a:lnTo>
                    <a:cubicBezTo>
                      <a:pt x="3204" y="1231"/>
                      <a:pt x="3204" y="1231"/>
                      <a:pt x="3204" y="1231"/>
                    </a:cubicBezTo>
                    <a:lnTo>
                      <a:pt x="3200" y="1231"/>
                    </a:lnTo>
                    <a:lnTo>
                      <a:pt x="3200" y="1231"/>
                    </a:lnTo>
                    <a:lnTo>
                      <a:pt x="3195" y="1231"/>
                    </a:lnTo>
                    <a:lnTo>
                      <a:pt x="3195" y="1231"/>
                    </a:lnTo>
                    <a:lnTo>
                      <a:pt x="3195" y="1235"/>
                    </a:lnTo>
                    <a:cubicBezTo>
                      <a:pt x="3195" y="1235"/>
                      <a:pt x="3200" y="1235"/>
                      <a:pt x="3195" y="1240"/>
                    </a:cubicBezTo>
                    <a:cubicBezTo>
                      <a:pt x="3190" y="1240"/>
                      <a:pt x="3190" y="1240"/>
                      <a:pt x="3186" y="1235"/>
                    </a:cubicBezTo>
                    <a:lnTo>
                      <a:pt x="3186" y="1240"/>
                    </a:lnTo>
                    <a:cubicBezTo>
                      <a:pt x="3190" y="1240"/>
                      <a:pt x="3186" y="1240"/>
                      <a:pt x="3186" y="1245"/>
                    </a:cubicBezTo>
                    <a:lnTo>
                      <a:pt x="3186" y="1245"/>
                    </a:lnTo>
                    <a:lnTo>
                      <a:pt x="3186" y="1245"/>
                    </a:lnTo>
                    <a:cubicBezTo>
                      <a:pt x="3186" y="1245"/>
                      <a:pt x="3186" y="1249"/>
                      <a:pt x="3186" y="1249"/>
                    </a:cubicBezTo>
                    <a:cubicBezTo>
                      <a:pt x="3186" y="1254"/>
                      <a:pt x="3186" y="1254"/>
                      <a:pt x="3181" y="1254"/>
                    </a:cubicBezTo>
                    <a:lnTo>
                      <a:pt x="3181" y="1254"/>
                    </a:lnTo>
                    <a:lnTo>
                      <a:pt x="3177" y="1254"/>
                    </a:lnTo>
                    <a:lnTo>
                      <a:pt x="3177" y="1254"/>
                    </a:lnTo>
                    <a:cubicBezTo>
                      <a:pt x="3177" y="1254"/>
                      <a:pt x="3177" y="1254"/>
                      <a:pt x="3172" y="1254"/>
                    </a:cubicBezTo>
                    <a:cubicBezTo>
                      <a:pt x="3172" y="1254"/>
                      <a:pt x="3172" y="1254"/>
                      <a:pt x="3167" y="1254"/>
                    </a:cubicBezTo>
                    <a:lnTo>
                      <a:pt x="3167" y="1254"/>
                    </a:lnTo>
                    <a:cubicBezTo>
                      <a:pt x="3167" y="1259"/>
                      <a:pt x="3167" y="1259"/>
                      <a:pt x="3172" y="1259"/>
                    </a:cubicBezTo>
                    <a:lnTo>
                      <a:pt x="3172" y="1254"/>
                    </a:lnTo>
                    <a:lnTo>
                      <a:pt x="3177" y="1259"/>
                    </a:lnTo>
                    <a:cubicBezTo>
                      <a:pt x="3172" y="1259"/>
                      <a:pt x="3167" y="1263"/>
                      <a:pt x="3167" y="1263"/>
                    </a:cubicBezTo>
                    <a:lnTo>
                      <a:pt x="3163" y="1263"/>
                    </a:lnTo>
                    <a:cubicBezTo>
                      <a:pt x="3163" y="1263"/>
                      <a:pt x="3163" y="1263"/>
                      <a:pt x="3163" y="1263"/>
                    </a:cubicBezTo>
                    <a:lnTo>
                      <a:pt x="3163" y="1263"/>
                    </a:lnTo>
                    <a:lnTo>
                      <a:pt x="3154" y="1272"/>
                    </a:lnTo>
                    <a:lnTo>
                      <a:pt x="3158" y="1272"/>
                    </a:lnTo>
                    <a:lnTo>
                      <a:pt x="3154" y="1272"/>
                    </a:lnTo>
                    <a:lnTo>
                      <a:pt x="3154" y="1272"/>
                    </a:lnTo>
                    <a:lnTo>
                      <a:pt x="3154" y="1272"/>
                    </a:lnTo>
                    <a:cubicBezTo>
                      <a:pt x="3154" y="1272"/>
                      <a:pt x="3154" y="1272"/>
                      <a:pt x="3154" y="1268"/>
                    </a:cubicBezTo>
                    <a:cubicBezTo>
                      <a:pt x="3154" y="1268"/>
                      <a:pt x="3149" y="1272"/>
                      <a:pt x="3149" y="1272"/>
                    </a:cubicBezTo>
                    <a:lnTo>
                      <a:pt x="3149" y="1272"/>
                    </a:lnTo>
                    <a:cubicBezTo>
                      <a:pt x="3149" y="1272"/>
                      <a:pt x="3149" y="1272"/>
                      <a:pt x="3149" y="1272"/>
                    </a:cubicBezTo>
                    <a:cubicBezTo>
                      <a:pt x="3149" y="1277"/>
                      <a:pt x="3149" y="1272"/>
                      <a:pt x="3144" y="1272"/>
                    </a:cubicBezTo>
                    <a:cubicBezTo>
                      <a:pt x="3144" y="1277"/>
                      <a:pt x="3144" y="1277"/>
                      <a:pt x="3144" y="1277"/>
                    </a:cubicBezTo>
                    <a:cubicBezTo>
                      <a:pt x="3144" y="1277"/>
                      <a:pt x="3144" y="1277"/>
                      <a:pt x="3144" y="1277"/>
                    </a:cubicBezTo>
                    <a:cubicBezTo>
                      <a:pt x="3144" y="1277"/>
                      <a:pt x="3144" y="1277"/>
                      <a:pt x="3144" y="1282"/>
                    </a:cubicBezTo>
                    <a:lnTo>
                      <a:pt x="3140" y="1282"/>
                    </a:lnTo>
                    <a:cubicBezTo>
                      <a:pt x="3140" y="1282"/>
                      <a:pt x="3144" y="1282"/>
                      <a:pt x="3144" y="1286"/>
                    </a:cubicBezTo>
                    <a:lnTo>
                      <a:pt x="3144" y="1282"/>
                    </a:lnTo>
                    <a:lnTo>
                      <a:pt x="3149" y="1286"/>
                    </a:lnTo>
                    <a:cubicBezTo>
                      <a:pt x="3149" y="1286"/>
                      <a:pt x="3149" y="1291"/>
                      <a:pt x="3149" y="1291"/>
                    </a:cubicBezTo>
                    <a:cubicBezTo>
                      <a:pt x="3144" y="1291"/>
                      <a:pt x="3144" y="1291"/>
                      <a:pt x="3144" y="1291"/>
                    </a:cubicBezTo>
                    <a:lnTo>
                      <a:pt x="3144" y="1291"/>
                    </a:lnTo>
                    <a:lnTo>
                      <a:pt x="3144" y="1291"/>
                    </a:lnTo>
                    <a:lnTo>
                      <a:pt x="3149" y="1295"/>
                    </a:lnTo>
                    <a:cubicBezTo>
                      <a:pt x="3149" y="1291"/>
                      <a:pt x="3149" y="1291"/>
                      <a:pt x="3154" y="1291"/>
                    </a:cubicBezTo>
                    <a:lnTo>
                      <a:pt x="3154" y="1291"/>
                    </a:lnTo>
                    <a:cubicBezTo>
                      <a:pt x="3149" y="1295"/>
                      <a:pt x="3144" y="1291"/>
                      <a:pt x="3144" y="1295"/>
                    </a:cubicBezTo>
                    <a:cubicBezTo>
                      <a:pt x="3144" y="1295"/>
                      <a:pt x="3144" y="1295"/>
                      <a:pt x="3140" y="1300"/>
                    </a:cubicBezTo>
                    <a:cubicBezTo>
                      <a:pt x="3140" y="1295"/>
                      <a:pt x="3140" y="1295"/>
                      <a:pt x="3135" y="1295"/>
                    </a:cubicBezTo>
                    <a:lnTo>
                      <a:pt x="3135" y="1295"/>
                    </a:lnTo>
                    <a:lnTo>
                      <a:pt x="3135" y="1291"/>
                    </a:lnTo>
                    <a:cubicBezTo>
                      <a:pt x="3135" y="1291"/>
                      <a:pt x="3140" y="1291"/>
                      <a:pt x="3140" y="1291"/>
                    </a:cubicBezTo>
                    <a:cubicBezTo>
                      <a:pt x="3135" y="1291"/>
                      <a:pt x="3135" y="1291"/>
                      <a:pt x="3135" y="1291"/>
                    </a:cubicBezTo>
                    <a:lnTo>
                      <a:pt x="3135" y="1286"/>
                    </a:lnTo>
                    <a:cubicBezTo>
                      <a:pt x="3135" y="1286"/>
                      <a:pt x="3135" y="1286"/>
                      <a:pt x="3140" y="1286"/>
                    </a:cubicBezTo>
                    <a:lnTo>
                      <a:pt x="3135" y="1286"/>
                    </a:lnTo>
                    <a:lnTo>
                      <a:pt x="3135" y="1286"/>
                    </a:lnTo>
                    <a:lnTo>
                      <a:pt x="3130" y="1286"/>
                    </a:lnTo>
                    <a:lnTo>
                      <a:pt x="3135" y="1282"/>
                    </a:lnTo>
                    <a:lnTo>
                      <a:pt x="3135" y="1282"/>
                    </a:lnTo>
                    <a:cubicBezTo>
                      <a:pt x="3130" y="1282"/>
                      <a:pt x="3130" y="1282"/>
                      <a:pt x="3130" y="1282"/>
                    </a:cubicBezTo>
                    <a:lnTo>
                      <a:pt x="3121" y="1286"/>
                    </a:lnTo>
                    <a:lnTo>
                      <a:pt x="3121" y="1286"/>
                    </a:lnTo>
                    <a:cubicBezTo>
                      <a:pt x="3121" y="1286"/>
                      <a:pt x="3121" y="1286"/>
                      <a:pt x="3117" y="1286"/>
                    </a:cubicBezTo>
                    <a:lnTo>
                      <a:pt x="3121" y="1291"/>
                    </a:lnTo>
                    <a:lnTo>
                      <a:pt x="3117" y="1291"/>
                    </a:lnTo>
                    <a:cubicBezTo>
                      <a:pt x="3117" y="1291"/>
                      <a:pt x="3117" y="1291"/>
                      <a:pt x="3117" y="1291"/>
                    </a:cubicBezTo>
                    <a:cubicBezTo>
                      <a:pt x="3112" y="1295"/>
                      <a:pt x="3112" y="1295"/>
                      <a:pt x="3107" y="1295"/>
                    </a:cubicBezTo>
                    <a:cubicBezTo>
                      <a:pt x="3107" y="1295"/>
                      <a:pt x="3107" y="1295"/>
                      <a:pt x="3107" y="1295"/>
                    </a:cubicBezTo>
                    <a:lnTo>
                      <a:pt x="3107" y="1295"/>
                    </a:lnTo>
                    <a:cubicBezTo>
                      <a:pt x="3107" y="1300"/>
                      <a:pt x="3107" y="1300"/>
                      <a:pt x="3107" y="1300"/>
                    </a:cubicBezTo>
                    <a:cubicBezTo>
                      <a:pt x="3107" y="1300"/>
                      <a:pt x="3103" y="1295"/>
                      <a:pt x="3103" y="1295"/>
                    </a:cubicBezTo>
                    <a:lnTo>
                      <a:pt x="3103" y="1295"/>
                    </a:lnTo>
                    <a:cubicBezTo>
                      <a:pt x="3103" y="1295"/>
                      <a:pt x="3103" y="1295"/>
                      <a:pt x="3103" y="1295"/>
                    </a:cubicBezTo>
                    <a:cubicBezTo>
                      <a:pt x="3103" y="1300"/>
                      <a:pt x="3103" y="1300"/>
                      <a:pt x="3103" y="1300"/>
                    </a:cubicBezTo>
                    <a:cubicBezTo>
                      <a:pt x="3098" y="1300"/>
                      <a:pt x="3098" y="1300"/>
                      <a:pt x="3094" y="1300"/>
                    </a:cubicBezTo>
                    <a:cubicBezTo>
                      <a:pt x="3094" y="1300"/>
                      <a:pt x="3094" y="1305"/>
                      <a:pt x="3089" y="1305"/>
                    </a:cubicBezTo>
                    <a:lnTo>
                      <a:pt x="3089" y="1305"/>
                    </a:lnTo>
                    <a:cubicBezTo>
                      <a:pt x="3089" y="1309"/>
                      <a:pt x="3084" y="1309"/>
                      <a:pt x="3084" y="1309"/>
                    </a:cubicBezTo>
                    <a:cubicBezTo>
                      <a:pt x="3084" y="1309"/>
                      <a:pt x="3084" y="1305"/>
                      <a:pt x="3084" y="1305"/>
                    </a:cubicBezTo>
                    <a:cubicBezTo>
                      <a:pt x="3084" y="1305"/>
                      <a:pt x="3084" y="1309"/>
                      <a:pt x="3084" y="1309"/>
                    </a:cubicBezTo>
                    <a:cubicBezTo>
                      <a:pt x="3084" y="1309"/>
                      <a:pt x="3080" y="1309"/>
                      <a:pt x="3075" y="1314"/>
                    </a:cubicBezTo>
                    <a:cubicBezTo>
                      <a:pt x="3075" y="1314"/>
                      <a:pt x="3075" y="1314"/>
                      <a:pt x="3071" y="1318"/>
                    </a:cubicBezTo>
                    <a:lnTo>
                      <a:pt x="3071" y="1318"/>
                    </a:lnTo>
                    <a:cubicBezTo>
                      <a:pt x="3071" y="1318"/>
                      <a:pt x="3071" y="1314"/>
                      <a:pt x="3066" y="1318"/>
                    </a:cubicBezTo>
                    <a:cubicBezTo>
                      <a:pt x="3071" y="1318"/>
                      <a:pt x="3066" y="1318"/>
                      <a:pt x="3066" y="1323"/>
                    </a:cubicBezTo>
                    <a:lnTo>
                      <a:pt x="3066" y="1323"/>
                    </a:lnTo>
                    <a:lnTo>
                      <a:pt x="3066" y="1323"/>
                    </a:lnTo>
                    <a:cubicBezTo>
                      <a:pt x="3071" y="1323"/>
                      <a:pt x="3071" y="1323"/>
                      <a:pt x="3075" y="1323"/>
                    </a:cubicBezTo>
                    <a:lnTo>
                      <a:pt x="3075" y="1323"/>
                    </a:lnTo>
                    <a:cubicBezTo>
                      <a:pt x="3075" y="1328"/>
                      <a:pt x="3075" y="1328"/>
                      <a:pt x="3075" y="1328"/>
                    </a:cubicBezTo>
                    <a:lnTo>
                      <a:pt x="3075" y="1328"/>
                    </a:lnTo>
                    <a:lnTo>
                      <a:pt x="3071" y="1332"/>
                    </a:lnTo>
                    <a:lnTo>
                      <a:pt x="3071" y="1332"/>
                    </a:lnTo>
                    <a:cubicBezTo>
                      <a:pt x="3066" y="1332"/>
                      <a:pt x="3061" y="1337"/>
                      <a:pt x="3061" y="1337"/>
                    </a:cubicBezTo>
                    <a:lnTo>
                      <a:pt x="3057" y="1337"/>
                    </a:lnTo>
                    <a:lnTo>
                      <a:pt x="3057" y="1342"/>
                    </a:lnTo>
                    <a:cubicBezTo>
                      <a:pt x="3057" y="1342"/>
                      <a:pt x="3052" y="1342"/>
                      <a:pt x="3052" y="1342"/>
                    </a:cubicBezTo>
                    <a:lnTo>
                      <a:pt x="3052" y="1337"/>
                    </a:lnTo>
                    <a:cubicBezTo>
                      <a:pt x="3047" y="1342"/>
                      <a:pt x="3047" y="1342"/>
                      <a:pt x="3043" y="1346"/>
                    </a:cubicBezTo>
                    <a:lnTo>
                      <a:pt x="3043" y="1346"/>
                    </a:lnTo>
                    <a:lnTo>
                      <a:pt x="3043" y="1346"/>
                    </a:lnTo>
                    <a:lnTo>
                      <a:pt x="3043" y="1346"/>
                    </a:lnTo>
                    <a:lnTo>
                      <a:pt x="3038" y="1351"/>
                    </a:lnTo>
                    <a:cubicBezTo>
                      <a:pt x="3038" y="1351"/>
                      <a:pt x="3038" y="1351"/>
                      <a:pt x="3038" y="1351"/>
                    </a:cubicBezTo>
                    <a:cubicBezTo>
                      <a:pt x="3038" y="1351"/>
                      <a:pt x="3038" y="1351"/>
                      <a:pt x="3038" y="1351"/>
                    </a:cubicBezTo>
                    <a:lnTo>
                      <a:pt x="3038" y="1351"/>
                    </a:lnTo>
                    <a:lnTo>
                      <a:pt x="3038" y="1351"/>
                    </a:lnTo>
                    <a:lnTo>
                      <a:pt x="3038" y="1351"/>
                    </a:lnTo>
                    <a:cubicBezTo>
                      <a:pt x="3034" y="1355"/>
                      <a:pt x="3034" y="1351"/>
                      <a:pt x="3029" y="1355"/>
                    </a:cubicBezTo>
                    <a:cubicBezTo>
                      <a:pt x="3029" y="1355"/>
                      <a:pt x="3029" y="1360"/>
                      <a:pt x="3029" y="1360"/>
                    </a:cubicBezTo>
                    <a:cubicBezTo>
                      <a:pt x="3029" y="1360"/>
                      <a:pt x="3024" y="1360"/>
                      <a:pt x="3024" y="1360"/>
                    </a:cubicBezTo>
                    <a:lnTo>
                      <a:pt x="3029" y="1365"/>
                    </a:lnTo>
                    <a:lnTo>
                      <a:pt x="3024" y="1365"/>
                    </a:lnTo>
                    <a:cubicBezTo>
                      <a:pt x="3024" y="1365"/>
                      <a:pt x="3024" y="1365"/>
                      <a:pt x="3020" y="1360"/>
                    </a:cubicBezTo>
                    <a:cubicBezTo>
                      <a:pt x="3020" y="1365"/>
                      <a:pt x="3015" y="1365"/>
                      <a:pt x="3015" y="1369"/>
                    </a:cubicBezTo>
                    <a:lnTo>
                      <a:pt x="3011" y="1365"/>
                    </a:lnTo>
                    <a:cubicBezTo>
                      <a:pt x="3011" y="1365"/>
                      <a:pt x="3011" y="1369"/>
                      <a:pt x="3006" y="1369"/>
                    </a:cubicBezTo>
                    <a:cubicBezTo>
                      <a:pt x="3006" y="1369"/>
                      <a:pt x="3006" y="1369"/>
                      <a:pt x="3006" y="1369"/>
                    </a:cubicBezTo>
                    <a:lnTo>
                      <a:pt x="3006" y="1369"/>
                    </a:lnTo>
                    <a:cubicBezTo>
                      <a:pt x="3006" y="1369"/>
                      <a:pt x="3001" y="1369"/>
                      <a:pt x="3001" y="1369"/>
                    </a:cubicBezTo>
                    <a:cubicBezTo>
                      <a:pt x="3001" y="1369"/>
                      <a:pt x="2997" y="1369"/>
                      <a:pt x="2992" y="1374"/>
                    </a:cubicBezTo>
                    <a:cubicBezTo>
                      <a:pt x="2992" y="1374"/>
                      <a:pt x="2997" y="1374"/>
                      <a:pt x="2992" y="1378"/>
                    </a:cubicBezTo>
                    <a:lnTo>
                      <a:pt x="2992" y="1378"/>
                    </a:lnTo>
                    <a:lnTo>
                      <a:pt x="2992" y="1378"/>
                    </a:lnTo>
                    <a:lnTo>
                      <a:pt x="2992" y="1378"/>
                    </a:lnTo>
                    <a:cubicBezTo>
                      <a:pt x="2988" y="1378"/>
                      <a:pt x="2983" y="1378"/>
                      <a:pt x="2983" y="1378"/>
                    </a:cubicBezTo>
                    <a:lnTo>
                      <a:pt x="2983" y="1378"/>
                    </a:lnTo>
                    <a:lnTo>
                      <a:pt x="2983" y="1378"/>
                    </a:lnTo>
                    <a:lnTo>
                      <a:pt x="2978" y="1378"/>
                    </a:lnTo>
                    <a:lnTo>
                      <a:pt x="2974" y="1383"/>
                    </a:lnTo>
                    <a:cubicBezTo>
                      <a:pt x="2974" y="1383"/>
                      <a:pt x="2974" y="1383"/>
                      <a:pt x="2974" y="1383"/>
                    </a:cubicBezTo>
                    <a:lnTo>
                      <a:pt x="2969" y="1383"/>
                    </a:lnTo>
                    <a:cubicBezTo>
                      <a:pt x="2969" y="1383"/>
                      <a:pt x="2969" y="1383"/>
                      <a:pt x="2969" y="1383"/>
                    </a:cubicBezTo>
                    <a:cubicBezTo>
                      <a:pt x="2965" y="1383"/>
                      <a:pt x="2969" y="1388"/>
                      <a:pt x="2969" y="1388"/>
                    </a:cubicBezTo>
                    <a:cubicBezTo>
                      <a:pt x="2965" y="1388"/>
                      <a:pt x="2969" y="1388"/>
                      <a:pt x="2965" y="1388"/>
                    </a:cubicBezTo>
                    <a:lnTo>
                      <a:pt x="2965" y="1388"/>
                    </a:lnTo>
                    <a:cubicBezTo>
                      <a:pt x="2960" y="1388"/>
                      <a:pt x="2960" y="1388"/>
                      <a:pt x="2955" y="1388"/>
                    </a:cubicBezTo>
                    <a:lnTo>
                      <a:pt x="2946" y="1397"/>
                    </a:lnTo>
                    <a:cubicBezTo>
                      <a:pt x="2946" y="1397"/>
                      <a:pt x="2941" y="1397"/>
                      <a:pt x="2941" y="1397"/>
                    </a:cubicBezTo>
                    <a:lnTo>
                      <a:pt x="2941" y="1397"/>
                    </a:lnTo>
                    <a:cubicBezTo>
                      <a:pt x="2941" y="1401"/>
                      <a:pt x="2937" y="1406"/>
                      <a:pt x="2937" y="1406"/>
                    </a:cubicBezTo>
                    <a:lnTo>
                      <a:pt x="2937" y="1406"/>
                    </a:lnTo>
                    <a:cubicBezTo>
                      <a:pt x="2937" y="1406"/>
                      <a:pt x="2932" y="1406"/>
                      <a:pt x="2932" y="1411"/>
                    </a:cubicBezTo>
                    <a:cubicBezTo>
                      <a:pt x="2932" y="1411"/>
                      <a:pt x="2932" y="1411"/>
                      <a:pt x="2932" y="1406"/>
                    </a:cubicBezTo>
                    <a:lnTo>
                      <a:pt x="2923" y="1411"/>
                    </a:lnTo>
                    <a:lnTo>
                      <a:pt x="2923" y="1411"/>
                    </a:lnTo>
                    <a:cubicBezTo>
                      <a:pt x="2918" y="1415"/>
                      <a:pt x="2923" y="1420"/>
                      <a:pt x="2914" y="1425"/>
                    </a:cubicBezTo>
                    <a:lnTo>
                      <a:pt x="2914" y="1425"/>
                    </a:lnTo>
                    <a:lnTo>
                      <a:pt x="2914" y="1425"/>
                    </a:lnTo>
                    <a:lnTo>
                      <a:pt x="2914" y="1425"/>
                    </a:lnTo>
                    <a:lnTo>
                      <a:pt x="2909" y="1425"/>
                    </a:lnTo>
                    <a:lnTo>
                      <a:pt x="2909" y="1425"/>
                    </a:lnTo>
                    <a:lnTo>
                      <a:pt x="2909" y="1425"/>
                    </a:lnTo>
                    <a:lnTo>
                      <a:pt x="2909" y="1425"/>
                    </a:lnTo>
                    <a:lnTo>
                      <a:pt x="2900" y="1429"/>
                    </a:lnTo>
                    <a:cubicBezTo>
                      <a:pt x="2900" y="1429"/>
                      <a:pt x="2900" y="1429"/>
                      <a:pt x="2900" y="1429"/>
                    </a:cubicBezTo>
                    <a:lnTo>
                      <a:pt x="2895" y="1434"/>
                    </a:lnTo>
                    <a:cubicBezTo>
                      <a:pt x="2895" y="1434"/>
                      <a:pt x="2891" y="1434"/>
                      <a:pt x="2891" y="1434"/>
                    </a:cubicBezTo>
                    <a:cubicBezTo>
                      <a:pt x="2891" y="1434"/>
                      <a:pt x="2886" y="1434"/>
                      <a:pt x="2886" y="1438"/>
                    </a:cubicBezTo>
                    <a:cubicBezTo>
                      <a:pt x="2886" y="1438"/>
                      <a:pt x="2886" y="1438"/>
                      <a:pt x="2886" y="1438"/>
                    </a:cubicBezTo>
                    <a:lnTo>
                      <a:pt x="2882" y="1438"/>
                    </a:lnTo>
                    <a:lnTo>
                      <a:pt x="2882" y="1438"/>
                    </a:lnTo>
                    <a:lnTo>
                      <a:pt x="2882" y="1438"/>
                    </a:lnTo>
                    <a:cubicBezTo>
                      <a:pt x="2882" y="1438"/>
                      <a:pt x="2882" y="1443"/>
                      <a:pt x="2877" y="1443"/>
                    </a:cubicBezTo>
                    <a:lnTo>
                      <a:pt x="2877" y="1443"/>
                    </a:lnTo>
                    <a:cubicBezTo>
                      <a:pt x="2877" y="1443"/>
                      <a:pt x="2872" y="1443"/>
                      <a:pt x="2872" y="1448"/>
                    </a:cubicBezTo>
                    <a:lnTo>
                      <a:pt x="2872" y="1443"/>
                    </a:lnTo>
                    <a:cubicBezTo>
                      <a:pt x="2872" y="1448"/>
                      <a:pt x="2868" y="1448"/>
                      <a:pt x="2868" y="1448"/>
                    </a:cubicBezTo>
                    <a:lnTo>
                      <a:pt x="2868" y="1448"/>
                    </a:lnTo>
                    <a:lnTo>
                      <a:pt x="2863" y="1457"/>
                    </a:lnTo>
                    <a:cubicBezTo>
                      <a:pt x="2858" y="1457"/>
                      <a:pt x="2854" y="1457"/>
                      <a:pt x="2849" y="1461"/>
                    </a:cubicBezTo>
                    <a:lnTo>
                      <a:pt x="2849" y="1461"/>
                    </a:lnTo>
                    <a:cubicBezTo>
                      <a:pt x="2849" y="1466"/>
                      <a:pt x="2849" y="1466"/>
                      <a:pt x="2845" y="1466"/>
                    </a:cubicBezTo>
                    <a:cubicBezTo>
                      <a:pt x="2845" y="1466"/>
                      <a:pt x="2845" y="1466"/>
                      <a:pt x="2845" y="1466"/>
                    </a:cubicBezTo>
                    <a:cubicBezTo>
                      <a:pt x="2840" y="1471"/>
                      <a:pt x="2835" y="1471"/>
                      <a:pt x="2826" y="1475"/>
                    </a:cubicBezTo>
                    <a:lnTo>
                      <a:pt x="2826" y="1475"/>
                    </a:lnTo>
                    <a:lnTo>
                      <a:pt x="2822" y="1480"/>
                    </a:lnTo>
                    <a:lnTo>
                      <a:pt x="2822" y="1475"/>
                    </a:lnTo>
                    <a:cubicBezTo>
                      <a:pt x="2822" y="1480"/>
                      <a:pt x="2817" y="1480"/>
                      <a:pt x="2817" y="1484"/>
                    </a:cubicBezTo>
                    <a:cubicBezTo>
                      <a:pt x="2812" y="1484"/>
                      <a:pt x="2803" y="1494"/>
                      <a:pt x="2799" y="1498"/>
                    </a:cubicBezTo>
                    <a:cubicBezTo>
                      <a:pt x="2794" y="1503"/>
                      <a:pt x="2794" y="1503"/>
                      <a:pt x="2789" y="1503"/>
                    </a:cubicBezTo>
                    <a:lnTo>
                      <a:pt x="2789" y="1507"/>
                    </a:lnTo>
                    <a:cubicBezTo>
                      <a:pt x="2789" y="1507"/>
                      <a:pt x="2789" y="1507"/>
                      <a:pt x="2789" y="1507"/>
                    </a:cubicBezTo>
                    <a:cubicBezTo>
                      <a:pt x="2789" y="1512"/>
                      <a:pt x="2789" y="1512"/>
                      <a:pt x="2789" y="1517"/>
                    </a:cubicBezTo>
                    <a:lnTo>
                      <a:pt x="2789" y="1517"/>
                    </a:lnTo>
                    <a:cubicBezTo>
                      <a:pt x="2789" y="1517"/>
                      <a:pt x="2789" y="1517"/>
                      <a:pt x="2789" y="1517"/>
                    </a:cubicBezTo>
                    <a:cubicBezTo>
                      <a:pt x="2789" y="1521"/>
                      <a:pt x="2789" y="1517"/>
                      <a:pt x="2789" y="1521"/>
                    </a:cubicBezTo>
                    <a:lnTo>
                      <a:pt x="2785" y="1521"/>
                    </a:lnTo>
                    <a:lnTo>
                      <a:pt x="2789" y="1526"/>
                    </a:lnTo>
                    <a:lnTo>
                      <a:pt x="2789" y="1526"/>
                    </a:lnTo>
                    <a:lnTo>
                      <a:pt x="2789" y="1526"/>
                    </a:lnTo>
                    <a:lnTo>
                      <a:pt x="2789" y="1526"/>
                    </a:lnTo>
                    <a:lnTo>
                      <a:pt x="2789" y="1526"/>
                    </a:lnTo>
                    <a:cubicBezTo>
                      <a:pt x="2789" y="1526"/>
                      <a:pt x="2789" y="1531"/>
                      <a:pt x="2789" y="1531"/>
                    </a:cubicBezTo>
                    <a:cubicBezTo>
                      <a:pt x="2789" y="1531"/>
                      <a:pt x="2789" y="1531"/>
                      <a:pt x="2789" y="1535"/>
                    </a:cubicBezTo>
                    <a:cubicBezTo>
                      <a:pt x="2789" y="1535"/>
                      <a:pt x="2789" y="1535"/>
                      <a:pt x="2789" y="1535"/>
                    </a:cubicBezTo>
                    <a:cubicBezTo>
                      <a:pt x="2789" y="1535"/>
                      <a:pt x="2789" y="1535"/>
                      <a:pt x="2789" y="1540"/>
                    </a:cubicBezTo>
                    <a:lnTo>
                      <a:pt x="2789" y="1540"/>
                    </a:lnTo>
                    <a:lnTo>
                      <a:pt x="2794" y="1540"/>
                    </a:lnTo>
                    <a:cubicBezTo>
                      <a:pt x="2794" y="1544"/>
                      <a:pt x="2794" y="1544"/>
                      <a:pt x="2794" y="1544"/>
                    </a:cubicBezTo>
                    <a:lnTo>
                      <a:pt x="2794" y="1544"/>
                    </a:lnTo>
                    <a:lnTo>
                      <a:pt x="2794" y="1544"/>
                    </a:lnTo>
                    <a:lnTo>
                      <a:pt x="2794" y="1549"/>
                    </a:lnTo>
                    <a:cubicBezTo>
                      <a:pt x="2794" y="1549"/>
                      <a:pt x="2794" y="1549"/>
                      <a:pt x="2794" y="1549"/>
                    </a:cubicBezTo>
                    <a:cubicBezTo>
                      <a:pt x="2794" y="1549"/>
                      <a:pt x="2794" y="1554"/>
                      <a:pt x="2794" y="1554"/>
                    </a:cubicBezTo>
                    <a:lnTo>
                      <a:pt x="2794" y="1554"/>
                    </a:lnTo>
                    <a:cubicBezTo>
                      <a:pt x="2794" y="1558"/>
                      <a:pt x="2794" y="1558"/>
                      <a:pt x="2794" y="1563"/>
                    </a:cubicBezTo>
                    <a:lnTo>
                      <a:pt x="2794" y="1563"/>
                    </a:lnTo>
                    <a:lnTo>
                      <a:pt x="2794" y="1563"/>
                    </a:lnTo>
                    <a:cubicBezTo>
                      <a:pt x="2794" y="1567"/>
                      <a:pt x="2794" y="1567"/>
                      <a:pt x="2794" y="1567"/>
                    </a:cubicBezTo>
                    <a:lnTo>
                      <a:pt x="2794" y="1572"/>
                    </a:lnTo>
                    <a:cubicBezTo>
                      <a:pt x="2794" y="1572"/>
                      <a:pt x="2794" y="1572"/>
                      <a:pt x="2794" y="1572"/>
                    </a:cubicBezTo>
                    <a:cubicBezTo>
                      <a:pt x="2794" y="1572"/>
                      <a:pt x="2794" y="1572"/>
                      <a:pt x="2794" y="1577"/>
                    </a:cubicBezTo>
                    <a:cubicBezTo>
                      <a:pt x="2794" y="1577"/>
                      <a:pt x="2794" y="1577"/>
                      <a:pt x="2794" y="1577"/>
                    </a:cubicBezTo>
                    <a:lnTo>
                      <a:pt x="2794" y="1577"/>
                    </a:lnTo>
                    <a:lnTo>
                      <a:pt x="2794" y="1581"/>
                    </a:lnTo>
                    <a:lnTo>
                      <a:pt x="2794" y="1581"/>
                    </a:lnTo>
                    <a:lnTo>
                      <a:pt x="2794" y="1581"/>
                    </a:lnTo>
                    <a:cubicBezTo>
                      <a:pt x="2794" y="1581"/>
                      <a:pt x="2794" y="1581"/>
                      <a:pt x="2794" y="1581"/>
                    </a:cubicBezTo>
                    <a:lnTo>
                      <a:pt x="2789" y="1586"/>
                    </a:lnTo>
                    <a:lnTo>
                      <a:pt x="2789" y="1586"/>
                    </a:lnTo>
                    <a:lnTo>
                      <a:pt x="2789" y="1586"/>
                    </a:lnTo>
                    <a:lnTo>
                      <a:pt x="2789" y="1586"/>
                    </a:lnTo>
                    <a:lnTo>
                      <a:pt x="2789" y="1590"/>
                    </a:lnTo>
                    <a:lnTo>
                      <a:pt x="2789" y="1590"/>
                    </a:lnTo>
                    <a:cubicBezTo>
                      <a:pt x="2789" y="1590"/>
                      <a:pt x="2789" y="1590"/>
                      <a:pt x="2789" y="1590"/>
                    </a:cubicBezTo>
                    <a:lnTo>
                      <a:pt x="2789" y="1590"/>
                    </a:lnTo>
                    <a:cubicBezTo>
                      <a:pt x="2785" y="1595"/>
                      <a:pt x="2780" y="1600"/>
                      <a:pt x="2780" y="1600"/>
                    </a:cubicBezTo>
                    <a:lnTo>
                      <a:pt x="2780" y="1604"/>
                    </a:lnTo>
                    <a:cubicBezTo>
                      <a:pt x="2775" y="1604"/>
                      <a:pt x="2775" y="1604"/>
                      <a:pt x="2775" y="1604"/>
                    </a:cubicBezTo>
                    <a:lnTo>
                      <a:pt x="2775" y="1604"/>
                    </a:lnTo>
                    <a:cubicBezTo>
                      <a:pt x="2775" y="1609"/>
                      <a:pt x="2775" y="1609"/>
                      <a:pt x="2775" y="1609"/>
                    </a:cubicBezTo>
                    <a:lnTo>
                      <a:pt x="2775" y="1609"/>
                    </a:lnTo>
                    <a:cubicBezTo>
                      <a:pt x="2775" y="1614"/>
                      <a:pt x="2775" y="1614"/>
                      <a:pt x="2775" y="1614"/>
                    </a:cubicBezTo>
                    <a:cubicBezTo>
                      <a:pt x="2771" y="1614"/>
                      <a:pt x="2771" y="1618"/>
                      <a:pt x="2771" y="1618"/>
                    </a:cubicBezTo>
                    <a:lnTo>
                      <a:pt x="2771" y="1618"/>
                    </a:lnTo>
                    <a:cubicBezTo>
                      <a:pt x="2771" y="1618"/>
                      <a:pt x="2771" y="1623"/>
                      <a:pt x="2771" y="1623"/>
                    </a:cubicBezTo>
                    <a:lnTo>
                      <a:pt x="2771" y="1623"/>
                    </a:lnTo>
                    <a:cubicBezTo>
                      <a:pt x="2771" y="1623"/>
                      <a:pt x="2771" y="1623"/>
                      <a:pt x="2771" y="1627"/>
                    </a:cubicBezTo>
                    <a:cubicBezTo>
                      <a:pt x="2766" y="1627"/>
                      <a:pt x="2766" y="1627"/>
                      <a:pt x="2766" y="1627"/>
                    </a:cubicBezTo>
                    <a:lnTo>
                      <a:pt x="2762" y="1627"/>
                    </a:lnTo>
                    <a:lnTo>
                      <a:pt x="2766" y="1627"/>
                    </a:lnTo>
                    <a:lnTo>
                      <a:pt x="2762" y="1632"/>
                    </a:lnTo>
                    <a:lnTo>
                      <a:pt x="2762" y="1632"/>
                    </a:lnTo>
                    <a:lnTo>
                      <a:pt x="2762" y="1632"/>
                    </a:lnTo>
                    <a:lnTo>
                      <a:pt x="2762" y="1632"/>
                    </a:lnTo>
                    <a:lnTo>
                      <a:pt x="2757" y="1637"/>
                    </a:lnTo>
                    <a:lnTo>
                      <a:pt x="2757" y="1637"/>
                    </a:lnTo>
                    <a:cubicBezTo>
                      <a:pt x="2757" y="1637"/>
                      <a:pt x="2757" y="1641"/>
                      <a:pt x="2757" y="1641"/>
                    </a:cubicBezTo>
                    <a:lnTo>
                      <a:pt x="2757" y="1641"/>
                    </a:lnTo>
                    <a:lnTo>
                      <a:pt x="2752" y="1646"/>
                    </a:lnTo>
                    <a:cubicBezTo>
                      <a:pt x="2752" y="1646"/>
                      <a:pt x="2752" y="1646"/>
                      <a:pt x="2752" y="1646"/>
                    </a:cubicBezTo>
                    <a:cubicBezTo>
                      <a:pt x="2752" y="1650"/>
                      <a:pt x="2752" y="1650"/>
                      <a:pt x="2748" y="1650"/>
                    </a:cubicBezTo>
                    <a:lnTo>
                      <a:pt x="2748" y="1655"/>
                    </a:lnTo>
                    <a:lnTo>
                      <a:pt x="2748" y="1655"/>
                    </a:lnTo>
                    <a:cubicBezTo>
                      <a:pt x="2748" y="1655"/>
                      <a:pt x="2748" y="1655"/>
                      <a:pt x="2748" y="1655"/>
                    </a:cubicBezTo>
                    <a:lnTo>
                      <a:pt x="2748" y="1660"/>
                    </a:lnTo>
                    <a:cubicBezTo>
                      <a:pt x="2748" y="1660"/>
                      <a:pt x="2748" y="1660"/>
                      <a:pt x="2748" y="1660"/>
                    </a:cubicBezTo>
                    <a:lnTo>
                      <a:pt x="2748" y="1660"/>
                    </a:lnTo>
                    <a:cubicBezTo>
                      <a:pt x="2748" y="1664"/>
                      <a:pt x="2748" y="1669"/>
                      <a:pt x="2748" y="1669"/>
                    </a:cubicBezTo>
                    <a:cubicBezTo>
                      <a:pt x="2748" y="1669"/>
                      <a:pt x="2743" y="1673"/>
                      <a:pt x="2743" y="1673"/>
                    </a:cubicBezTo>
                    <a:cubicBezTo>
                      <a:pt x="2743" y="1673"/>
                      <a:pt x="2743" y="1678"/>
                      <a:pt x="2743" y="1678"/>
                    </a:cubicBezTo>
                    <a:lnTo>
                      <a:pt x="2743" y="1683"/>
                    </a:lnTo>
                    <a:cubicBezTo>
                      <a:pt x="2743" y="1683"/>
                      <a:pt x="2743" y="1683"/>
                      <a:pt x="2743" y="1683"/>
                    </a:cubicBezTo>
                    <a:lnTo>
                      <a:pt x="2743" y="1687"/>
                    </a:lnTo>
                    <a:cubicBezTo>
                      <a:pt x="2743" y="1687"/>
                      <a:pt x="2743" y="1687"/>
                      <a:pt x="2743" y="1687"/>
                    </a:cubicBezTo>
                    <a:lnTo>
                      <a:pt x="2743" y="1687"/>
                    </a:lnTo>
                    <a:lnTo>
                      <a:pt x="2743" y="1692"/>
                    </a:lnTo>
                    <a:cubicBezTo>
                      <a:pt x="2743" y="1692"/>
                      <a:pt x="2743" y="1692"/>
                      <a:pt x="2743" y="1692"/>
                    </a:cubicBezTo>
                    <a:cubicBezTo>
                      <a:pt x="2743" y="1696"/>
                      <a:pt x="2743" y="1696"/>
                      <a:pt x="2743" y="1701"/>
                    </a:cubicBezTo>
                    <a:lnTo>
                      <a:pt x="2743" y="1706"/>
                    </a:lnTo>
                    <a:lnTo>
                      <a:pt x="2739" y="1701"/>
                    </a:lnTo>
                    <a:cubicBezTo>
                      <a:pt x="2734" y="1706"/>
                      <a:pt x="2739" y="1706"/>
                      <a:pt x="2734" y="1710"/>
                    </a:cubicBezTo>
                    <a:cubicBezTo>
                      <a:pt x="2734" y="1710"/>
                      <a:pt x="2734" y="1710"/>
                      <a:pt x="2734" y="1710"/>
                    </a:cubicBezTo>
                    <a:cubicBezTo>
                      <a:pt x="2734" y="1710"/>
                      <a:pt x="2734" y="1715"/>
                      <a:pt x="2734" y="1715"/>
                    </a:cubicBezTo>
                    <a:lnTo>
                      <a:pt x="2734" y="1715"/>
                    </a:lnTo>
                    <a:cubicBezTo>
                      <a:pt x="2734" y="1715"/>
                      <a:pt x="2734" y="1715"/>
                      <a:pt x="2734" y="1715"/>
                    </a:cubicBezTo>
                    <a:cubicBezTo>
                      <a:pt x="2729" y="1715"/>
                      <a:pt x="2725" y="1715"/>
                      <a:pt x="2725" y="1720"/>
                    </a:cubicBezTo>
                    <a:cubicBezTo>
                      <a:pt x="2720" y="1720"/>
                      <a:pt x="2711" y="1715"/>
                      <a:pt x="2706" y="1715"/>
                    </a:cubicBezTo>
                    <a:cubicBezTo>
                      <a:pt x="2706" y="1715"/>
                      <a:pt x="2706" y="1715"/>
                      <a:pt x="2706" y="1720"/>
                    </a:cubicBezTo>
                    <a:lnTo>
                      <a:pt x="2706" y="1720"/>
                    </a:lnTo>
                    <a:lnTo>
                      <a:pt x="2706" y="1720"/>
                    </a:lnTo>
                    <a:lnTo>
                      <a:pt x="2706" y="1720"/>
                    </a:lnTo>
                    <a:lnTo>
                      <a:pt x="2702" y="1715"/>
                    </a:lnTo>
                    <a:lnTo>
                      <a:pt x="2697" y="1720"/>
                    </a:lnTo>
                    <a:lnTo>
                      <a:pt x="2697" y="1720"/>
                    </a:lnTo>
                    <a:lnTo>
                      <a:pt x="2702" y="1720"/>
                    </a:lnTo>
                    <a:cubicBezTo>
                      <a:pt x="2702" y="1720"/>
                      <a:pt x="2702" y="1720"/>
                      <a:pt x="2702" y="1720"/>
                    </a:cubicBezTo>
                    <a:cubicBezTo>
                      <a:pt x="2702" y="1720"/>
                      <a:pt x="2706" y="1720"/>
                      <a:pt x="2706" y="1720"/>
                    </a:cubicBezTo>
                    <a:lnTo>
                      <a:pt x="2706" y="1720"/>
                    </a:lnTo>
                    <a:cubicBezTo>
                      <a:pt x="2706" y="1720"/>
                      <a:pt x="2706" y="1720"/>
                      <a:pt x="2706" y="1720"/>
                    </a:cubicBezTo>
                    <a:cubicBezTo>
                      <a:pt x="2706" y="1724"/>
                      <a:pt x="2706" y="1724"/>
                      <a:pt x="2706" y="1729"/>
                    </a:cubicBezTo>
                    <a:cubicBezTo>
                      <a:pt x="2706" y="1729"/>
                      <a:pt x="2706" y="1729"/>
                      <a:pt x="2706" y="1729"/>
                    </a:cubicBezTo>
                    <a:cubicBezTo>
                      <a:pt x="2706" y="1729"/>
                      <a:pt x="2706" y="1729"/>
                      <a:pt x="2702" y="1729"/>
                    </a:cubicBezTo>
                    <a:lnTo>
                      <a:pt x="2702" y="1729"/>
                    </a:lnTo>
                    <a:lnTo>
                      <a:pt x="2702" y="1729"/>
                    </a:lnTo>
                    <a:cubicBezTo>
                      <a:pt x="2702" y="1733"/>
                      <a:pt x="2702" y="1733"/>
                      <a:pt x="2697" y="1733"/>
                    </a:cubicBezTo>
                    <a:lnTo>
                      <a:pt x="2697" y="1733"/>
                    </a:lnTo>
                    <a:cubicBezTo>
                      <a:pt x="2697" y="1733"/>
                      <a:pt x="2697" y="1733"/>
                      <a:pt x="2697" y="1733"/>
                    </a:cubicBezTo>
                    <a:lnTo>
                      <a:pt x="2693" y="1733"/>
                    </a:lnTo>
                    <a:cubicBezTo>
                      <a:pt x="2693" y="1738"/>
                      <a:pt x="2693" y="1738"/>
                      <a:pt x="2693" y="1743"/>
                    </a:cubicBezTo>
                    <a:cubicBezTo>
                      <a:pt x="2688" y="1738"/>
                      <a:pt x="2688" y="1738"/>
                      <a:pt x="2683" y="1738"/>
                    </a:cubicBezTo>
                    <a:lnTo>
                      <a:pt x="2683" y="1738"/>
                    </a:lnTo>
                    <a:cubicBezTo>
                      <a:pt x="2683" y="1738"/>
                      <a:pt x="2683" y="1738"/>
                      <a:pt x="2683" y="1743"/>
                    </a:cubicBezTo>
                    <a:cubicBezTo>
                      <a:pt x="2683" y="1743"/>
                      <a:pt x="2683" y="1743"/>
                      <a:pt x="2683" y="1743"/>
                    </a:cubicBezTo>
                    <a:cubicBezTo>
                      <a:pt x="2679" y="1743"/>
                      <a:pt x="2679" y="1743"/>
                      <a:pt x="2674" y="1747"/>
                    </a:cubicBezTo>
                    <a:lnTo>
                      <a:pt x="2674" y="1743"/>
                    </a:lnTo>
                    <a:cubicBezTo>
                      <a:pt x="2674" y="1743"/>
                      <a:pt x="2669" y="1743"/>
                      <a:pt x="2669" y="1743"/>
                    </a:cubicBezTo>
                    <a:cubicBezTo>
                      <a:pt x="2669" y="1743"/>
                      <a:pt x="2669" y="1747"/>
                      <a:pt x="2669" y="1747"/>
                    </a:cubicBezTo>
                    <a:lnTo>
                      <a:pt x="2665" y="1747"/>
                    </a:lnTo>
                    <a:lnTo>
                      <a:pt x="2665" y="1747"/>
                    </a:lnTo>
                    <a:lnTo>
                      <a:pt x="2665" y="1747"/>
                    </a:lnTo>
                    <a:lnTo>
                      <a:pt x="2665" y="1752"/>
                    </a:lnTo>
                    <a:cubicBezTo>
                      <a:pt x="2665" y="1752"/>
                      <a:pt x="2665" y="1752"/>
                      <a:pt x="2660" y="1752"/>
                    </a:cubicBezTo>
                    <a:lnTo>
                      <a:pt x="2660" y="1752"/>
                    </a:lnTo>
                    <a:lnTo>
                      <a:pt x="2660" y="1752"/>
                    </a:lnTo>
                    <a:lnTo>
                      <a:pt x="2660" y="1747"/>
                    </a:lnTo>
                    <a:cubicBezTo>
                      <a:pt x="2656" y="1752"/>
                      <a:pt x="2651" y="1747"/>
                      <a:pt x="2646" y="1747"/>
                    </a:cubicBezTo>
                    <a:lnTo>
                      <a:pt x="2651" y="1752"/>
                    </a:lnTo>
                    <a:lnTo>
                      <a:pt x="2646" y="1752"/>
                    </a:lnTo>
                    <a:lnTo>
                      <a:pt x="2642" y="1747"/>
                    </a:lnTo>
                    <a:lnTo>
                      <a:pt x="2642" y="1747"/>
                    </a:lnTo>
                    <a:cubicBezTo>
                      <a:pt x="2642" y="1752"/>
                      <a:pt x="2642" y="1752"/>
                      <a:pt x="2642" y="1752"/>
                    </a:cubicBezTo>
                    <a:cubicBezTo>
                      <a:pt x="2637" y="1752"/>
                      <a:pt x="2642" y="1752"/>
                      <a:pt x="2637" y="1752"/>
                    </a:cubicBezTo>
                    <a:lnTo>
                      <a:pt x="2637" y="1752"/>
                    </a:lnTo>
                    <a:lnTo>
                      <a:pt x="2633" y="1752"/>
                    </a:lnTo>
                    <a:lnTo>
                      <a:pt x="2633" y="1752"/>
                    </a:lnTo>
                    <a:lnTo>
                      <a:pt x="2633" y="1752"/>
                    </a:lnTo>
                    <a:cubicBezTo>
                      <a:pt x="2628" y="1752"/>
                      <a:pt x="2628" y="1752"/>
                      <a:pt x="2628" y="1747"/>
                    </a:cubicBezTo>
                    <a:lnTo>
                      <a:pt x="2623" y="1752"/>
                    </a:lnTo>
                    <a:lnTo>
                      <a:pt x="2623" y="1747"/>
                    </a:lnTo>
                    <a:lnTo>
                      <a:pt x="2623" y="1752"/>
                    </a:lnTo>
                    <a:lnTo>
                      <a:pt x="2619" y="1752"/>
                    </a:lnTo>
                    <a:cubicBezTo>
                      <a:pt x="2619" y="1752"/>
                      <a:pt x="2614" y="1747"/>
                      <a:pt x="2614" y="1752"/>
                    </a:cubicBezTo>
                    <a:cubicBezTo>
                      <a:pt x="2619" y="1752"/>
                      <a:pt x="2619" y="1756"/>
                      <a:pt x="2614" y="1761"/>
                    </a:cubicBezTo>
                    <a:cubicBezTo>
                      <a:pt x="2614" y="1756"/>
                      <a:pt x="2614" y="1756"/>
                      <a:pt x="2610" y="1756"/>
                    </a:cubicBezTo>
                    <a:cubicBezTo>
                      <a:pt x="2610" y="1756"/>
                      <a:pt x="2605" y="1761"/>
                      <a:pt x="2605" y="1761"/>
                    </a:cubicBezTo>
                    <a:cubicBezTo>
                      <a:pt x="2605" y="1761"/>
                      <a:pt x="2605" y="1761"/>
                      <a:pt x="2605" y="1766"/>
                    </a:cubicBezTo>
                    <a:lnTo>
                      <a:pt x="2600" y="1761"/>
                    </a:lnTo>
                    <a:cubicBezTo>
                      <a:pt x="2600" y="1766"/>
                      <a:pt x="2600" y="1766"/>
                      <a:pt x="2600" y="1766"/>
                    </a:cubicBezTo>
                    <a:cubicBezTo>
                      <a:pt x="2600" y="1766"/>
                      <a:pt x="2600" y="1766"/>
                      <a:pt x="2596" y="1770"/>
                    </a:cubicBezTo>
                    <a:cubicBezTo>
                      <a:pt x="2596" y="1766"/>
                      <a:pt x="2596" y="1766"/>
                      <a:pt x="2591" y="1770"/>
                    </a:cubicBezTo>
                    <a:lnTo>
                      <a:pt x="2591" y="1770"/>
                    </a:lnTo>
                    <a:lnTo>
                      <a:pt x="2586" y="1775"/>
                    </a:lnTo>
                    <a:lnTo>
                      <a:pt x="2586" y="1770"/>
                    </a:lnTo>
                    <a:cubicBezTo>
                      <a:pt x="2586" y="1775"/>
                      <a:pt x="2582" y="1775"/>
                      <a:pt x="2582" y="1775"/>
                    </a:cubicBezTo>
                    <a:lnTo>
                      <a:pt x="2582" y="1779"/>
                    </a:lnTo>
                    <a:lnTo>
                      <a:pt x="2582" y="1779"/>
                    </a:lnTo>
                    <a:lnTo>
                      <a:pt x="2582" y="1779"/>
                    </a:lnTo>
                    <a:lnTo>
                      <a:pt x="2582" y="1784"/>
                    </a:lnTo>
                    <a:lnTo>
                      <a:pt x="2582" y="1784"/>
                    </a:lnTo>
                    <a:cubicBezTo>
                      <a:pt x="2582" y="1784"/>
                      <a:pt x="2582" y="1789"/>
                      <a:pt x="2582" y="1789"/>
                    </a:cubicBezTo>
                    <a:lnTo>
                      <a:pt x="2582" y="1793"/>
                    </a:lnTo>
                    <a:lnTo>
                      <a:pt x="2577" y="1793"/>
                    </a:lnTo>
                    <a:cubicBezTo>
                      <a:pt x="2577" y="1793"/>
                      <a:pt x="2577" y="1793"/>
                      <a:pt x="2573" y="1793"/>
                    </a:cubicBezTo>
                    <a:lnTo>
                      <a:pt x="2573" y="1793"/>
                    </a:lnTo>
                    <a:lnTo>
                      <a:pt x="2573" y="1793"/>
                    </a:lnTo>
                    <a:cubicBezTo>
                      <a:pt x="2573" y="1798"/>
                      <a:pt x="2573" y="1798"/>
                      <a:pt x="2577" y="1798"/>
                    </a:cubicBezTo>
                    <a:cubicBezTo>
                      <a:pt x="2577" y="1798"/>
                      <a:pt x="2573" y="1803"/>
                      <a:pt x="2573" y="1803"/>
                    </a:cubicBezTo>
                    <a:lnTo>
                      <a:pt x="2577" y="1803"/>
                    </a:lnTo>
                    <a:cubicBezTo>
                      <a:pt x="2573" y="1807"/>
                      <a:pt x="2573" y="1807"/>
                      <a:pt x="2573" y="1807"/>
                    </a:cubicBezTo>
                    <a:cubicBezTo>
                      <a:pt x="2573" y="1812"/>
                      <a:pt x="2573" y="1812"/>
                      <a:pt x="2573" y="1812"/>
                    </a:cubicBezTo>
                    <a:lnTo>
                      <a:pt x="2573" y="1812"/>
                    </a:lnTo>
                    <a:cubicBezTo>
                      <a:pt x="2573" y="1812"/>
                      <a:pt x="2577" y="1812"/>
                      <a:pt x="2577" y="1816"/>
                    </a:cubicBezTo>
                    <a:lnTo>
                      <a:pt x="2582" y="1812"/>
                    </a:lnTo>
                    <a:cubicBezTo>
                      <a:pt x="2582" y="1812"/>
                      <a:pt x="2582" y="1812"/>
                      <a:pt x="2582" y="1812"/>
                    </a:cubicBezTo>
                    <a:lnTo>
                      <a:pt x="2582" y="1812"/>
                    </a:lnTo>
                    <a:lnTo>
                      <a:pt x="2586" y="1816"/>
                    </a:lnTo>
                    <a:lnTo>
                      <a:pt x="2586" y="1816"/>
                    </a:lnTo>
                    <a:cubicBezTo>
                      <a:pt x="2586" y="1816"/>
                      <a:pt x="2586" y="1816"/>
                      <a:pt x="2586" y="1816"/>
                    </a:cubicBezTo>
                    <a:cubicBezTo>
                      <a:pt x="2591" y="1816"/>
                      <a:pt x="2591" y="1816"/>
                      <a:pt x="2591" y="1816"/>
                    </a:cubicBezTo>
                    <a:lnTo>
                      <a:pt x="2591" y="1816"/>
                    </a:lnTo>
                    <a:lnTo>
                      <a:pt x="2586" y="1812"/>
                    </a:lnTo>
                    <a:lnTo>
                      <a:pt x="2591" y="1812"/>
                    </a:lnTo>
                    <a:cubicBezTo>
                      <a:pt x="2591" y="1812"/>
                      <a:pt x="2586" y="1812"/>
                      <a:pt x="2591" y="1807"/>
                    </a:cubicBezTo>
                    <a:cubicBezTo>
                      <a:pt x="2596" y="1812"/>
                      <a:pt x="2591" y="1807"/>
                      <a:pt x="2596" y="1807"/>
                    </a:cubicBezTo>
                    <a:lnTo>
                      <a:pt x="2596" y="1807"/>
                    </a:lnTo>
                    <a:cubicBezTo>
                      <a:pt x="2596" y="1812"/>
                      <a:pt x="2600" y="1812"/>
                      <a:pt x="2600" y="1812"/>
                    </a:cubicBezTo>
                    <a:cubicBezTo>
                      <a:pt x="2600" y="1812"/>
                      <a:pt x="2600" y="1816"/>
                      <a:pt x="2596" y="1816"/>
                    </a:cubicBezTo>
                    <a:cubicBezTo>
                      <a:pt x="2596" y="1816"/>
                      <a:pt x="2600" y="1821"/>
                      <a:pt x="2600" y="1821"/>
                    </a:cubicBezTo>
                    <a:cubicBezTo>
                      <a:pt x="2600" y="1821"/>
                      <a:pt x="2596" y="1826"/>
                      <a:pt x="2596" y="1826"/>
                    </a:cubicBezTo>
                    <a:cubicBezTo>
                      <a:pt x="2600" y="1830"/>
                      <a:pt x="2600" y="1830"/>
                      <a:pt x="2600" y="1830"/>
                    </a:cubicBezTo>
                    <a:cubicBezTo>
                      <a:pt x="2600" y="1835"/>
                      <a:pt x="2600" y="1835"/>
                      <a:pt x="2600" y="1835"/>
                    </a:cubicBezTo>
                    <a:cubicBezTo>
                      <a:pt x="2605" y="1839"/>
                      <a:pt x="2605" y="1835"/>
                      <a:pt x="2605" y="1839"/>
                    </a:cubicBezTo>
                    <a:cubicBezTo>
                      <a:pt x="2605" y="1839"/>
                      <a:pt x="2605" y="1839"/>
                      <a:pt x="2605" y="1839"/>
                    </a:cubicBezTo>
                    <a:cubicBezTo>
                      <a:pt x="2605" y="1844"/>
                      <a:pt x="2600" y="1839"/>
                      <a:pt x="2605" y="1844"/>
                    </a:cubicBezTo>
                    <a:lnTo>
                      <a:pt x="2610" y="1844"/>
                    </a:lnTo>
                    <a:lnTo>
                      <a:pt x="2610" y="1844"/>
                    </a:lnTo>
                    <a:lnTo>
                      <a:pt x="2610" y="1844"/>
                    </a:lnTo>
                    <a:lnTo>
                      <a:pt x="2610" y="1844"/>
                    </a:lnTo>
                    <a:lnTo>
                      <a:pt x="2610" y="1844"/>
                    </a:lnTo>
                    <a:lnTo>
                      <a:pt x="2610" y="1844"/>
                    </a:lnTo>
                    <a:cubicBezTo>
                      <a:pt x="2610" y="1849"/>
                      <a:pt x="2605" y="1849"/>
                      <a:pt x="2605" y="1849"/>
                    </a:cubicBezTo>
                    <a:lnTo>
                      <a:pt x="2605" y="1849"/>
                    </a:lnTo>
                    <a:cubicBezTo>
                      <a:pt x="2605" y="1849"/>
                      <a:pt x="2605" y="1849"/>
                      <a:pt x="2600" y="1849"/>
                    </a:cubicBezTo>
                    <a:lnTo>
                      <a:pt x="2600" y="1849"/>
                    </a:lnTo>
                    <a:cubicBezTo>
                      <a:pt x="2600" y="1853"/>
                      <a:pt x="2600" y="1853"/>
                      <a:pt x="2600" y="1858"/>
                    </a:cubicBezTo>
                    <a:lnTo>
                      <a:pt x="2600" y="1858"/>
                    </a:lnTo>
                    <a:cubicBezTo>
                      <a:pt x="2600" y="1858"/>
                      <a:pt x="2600" y="1858"/>
                      <a:pt x="2605" y="1862"/>
                    </a:cubicBezTo>
                    <a:cubicBezTo>
                      <a:pt x="2600" y="1862"/>
                      <a:pt x="2600" y="1867"/>
                      <a:pt x="2600" y="1867"/>
                    </a:cubicBezTo>
                    <a:lnTo>
                      <a:pt x="2600" y="1867"/>
                    </a:lnTo>
                    <a:cubicBezTo>
                      <a:pt x="2600" y="1872"/>
                      <a:pt x="2600" y="1867"/>
                      <a:pt x="2600" y="1872"/>
                    </a:cubicBezTo>
                    <a:cubicBezTo>
                      <a:pt x="2605" y="1867"/>
                      <a:pt x="2605" y="1867"/>
                      <a:pt x="2610" y="1867"/>
                    </a:cubicBezTo>
                    <a:lnTo>
                      <a:pt x="2610" y="1872"/>
                    </a:lnTo>
                    <a:lnTo>
                      <a:pt x="2610" y="1872"/>
                    </a:lnTo>
                    <a:cubicBezTo>
                      <a:pt x="2610" y="1872"/>
                      <a:pt x="2610" y="1872"/>
                      <a:pt x="2610" y="1872"/>
                    </a:cubicBezTo>
                    <a:cubicBezTo>
                      <a:pt x="2610" y="1876"/>
                      <a:pt x="2610" y="1876"/>
                      <a:pt x="2605" y="1881"/>
                    </a:cubicBezTo>
                    <a:cubicBezTo>
                      <a:pt x="2605" y="1881"/>
                      <a:pt x="2605" y="1881"/>
                      <a:pt x="2605" y="1881"/>
                    </a:cubicBezTo>
                    <a:cubicBezTo>
                      <a:pt x="2600" y="1881"/>
                      <a:pt x="2600" y="1881"/>
                      <a:pt x="2600" y="1881"/>
                    </a:cubicBezTo>
                    <a:cubicBezTo>
                      <a:pt x="2600" y="1881"/>
                      <a:pt x="2600" y="1881"/>
                      <a:pt x="2600" y="1881"/>
                    </a:cubicBezTo>
                    <a:lnTo>
                      <a:pt x="2596" y="1881"/>
                    </a:lnTo>
                    <a:lnTo>
                      <a:pt x="2600" y="1886"/>
                    </a:lnTo>
                    <a:lnTo>
                      <a:pt x="2596" y="1886"/>
                    </a:lnTo>
                    <a:lnTo>
                      <a:pt x="2596" y="1886"/>
                    </a:lnTo>
                    <a:lnTo>
                      <a:pt x="2596" y="1886"/>
                    </a:lnTo>
                    <a:cubicBezTo>
                      <a:pt x="2596" y="1890"/>
                      <a:pt x="2596" y="1890"/>
                      <a:pt x="2596" y="1890"/>
                    </a:cubicBezTo>
                    <a:lnTo>
                      <a:pt x="2596" y="1890"/>
                    </a:lnTo>
                    <a:cubicBezTo>
                      <a:pt x="2596" y="1890"/>
                      <a:pt x="2596" y="1895"/>
                      <a:pt x="2596" y="1895"/>
                    </a:cubicBezTo>
                    <a:lnTo>
                      <a:pt x="2591" y="1895"/>
                    </a:lnTo>
                    <a:cubicBezTo>
                      <a:pt x="2591" y="1895"/>
                      <a:pt x="2596" y="1895"/>
                      <a:pt x="2596" y="1899"/>
                    </a:cubicBezTo>
                    <a:lnTo>
                      <a:pt x="2591" y="1899"/>
                    </a:lnTo>
                    <a:cubicBezTo>
                      <a:pt x="2591" y="1899"/>
                      <a:pt x="2591" y="1899"/>
                      <a:pt x="2591" y="1899"/>
                    </a:cubicBezTo>
                    <a:lnTo>
                      <a:pt x="2591" y="1904"/>
                    </a:lnTo>
                    <a:lnTo>
                      <a:pt x="2591" y="1904"/>
                    </a:lnTo>
                    <a:lnTo>
                      <a:pt x="2591" y="1904"/>
                    </a:lnTo>
                    <a:lnTo>
                      <a:pt x="2591" y="1904"/>
                    </a:lnTo>
                    <a:lnTo>
                      <a:pt x="2586" y="1904"/>
                    </a:lnTo>
                    <a:cubicBezTo>
                      <a:pt x="2586" y="1909"/>
                      <a:pt x="2591" y="1909"/>
                      <a:pt x="2591" y="1909"/>
                    </a:cubicBezTo>
                    <a:cubicBezTo>
                      <a:pt x="2586" y="1909"/>
                      <a:pt x="2586" y="1913"/>
                      <a:pt x="2586" y="1913"/>
                    </a:cubicBezTo>
                    <a:cubicBezTo>
                      <a:pt x="2586" y="1913"/>
                      <a:pt x="2591" y="1913"/>
                      <a:pt x="2591" y="1913"/>
                    </a:cubicBezTo>
                    <a:lnTo>
                      <a:pt x="2586" y="1918"/>
                    </a:lnTo>
                    <a:lnTo>
                      <a:pt x="2586" y="1913"/>
                    </a:lnTo>
                    <a:lnTo>
                      <a:pt x="2582" y="1918"/>
                    </a:lnTo>
                    <a:lnTo>
                      <a:pt x="2582" y="1918"/>
                    </a:lnTo>
                    <a:lnTo>
                      <a:pt x="2586" y="1922"/>
                    </a:lnTo>
                    <a:cubicBezTo>
                      <a:pt x="2586" y="1918"/>
                      <a:pt x="2586" y="1922"/>
                      <a:pt x="2591" y="1922"/>
                    </a:cubicBezTo>
                    <a:lnTo>
                      <a:pt x="2591" y="1922"/>
                    </a:lnTo>
                    <a:cubicBezTo>
                      <a:pt x="2591" y="1927"/>
                      <a:pt x="2591" y="1932"/>
                      <a:pt x="2596" y="1936"/>
                    </a:cubicBezTo>
                    <a:lnTo>
                      <a:pt x="2596" y="1932"/>
                    </a:lnTo>
                    <a:cubicBezTo>
                      <a:pt x="2596" y="1936"/>
                      <a:pt x="2600" y="1936"/>
                      <a:pt x="2600" y="1941"/>
                    </a:cubicBezTo>
                    <a:lnTo>
                      <a:pt x="2596" y="1941"/>
                    </a:lnTo>
                    <a:lnTo>
                      <a:pt x="2600" y="1945"/>
                    </a:lnTo>
                    <a:cubicBezTo>
                      <a:pt x="2600" y="1945"/>
                      <a:pt x="2600" y="1945"/>
                      <a:pt x="2600" y="1950"/>
                    </a:cubicBezTo>
                    <a:lnTo>
                      <a:pt x="2600" y="1950"/>
                    </a:lnTo>
                    <a:cubicBezTo>
                      <a:pt x="2600" y="1950"/>
                      <a:pt x="2600" y="1950"/>
                      <a:pt x="2600" y="1950"/>
                    </a:cubicBezTo>
                    <a:cubicBezTo>
                      <a:pt x="2600" y="1955"/>
                      <a:pt x="2600" y="1955"/>
                      <a:pt x="2600" y="1955"/>
                    </a:cubicBezTo>
                    <a:lnTo>
                      <a:pt x="2605" y="1959"/>
                    </a:lnTo>
                    <a:lnTo>
                      <a:pt x="2605" y="1959"/>
                    </a:lnTo>
                    <a:lnTo>
                      <a:pt x="2605" y="1959"/>
                    </a:lnTo>
                    <a:cubicBezTo>
                      <a:pt x="2605" y="1959"/>
                      <a:pt x="2600" y="1959"/>
                      <a:pt x="2600" y="1959"/>
                    </a:cubicBezTo>
                    <a:lnTo>
                      <a:pt x="2600" y="1959"/>
                    </a:lnTo>
                    <a:lnTo>
                      <a:pt x="2600" y="1959"/>
                    </a:lnTo>
                    <a:cubicBezTo>
                      <a:pt x="2600" y="1964"/>
                      <a:pt x="2605" y="1964"/>
                      <a:pt x="2600" y="1968"/>
                    </a:cubicBezTo>
                    <a:cubicBezTo>
                      <a:pt x="2605" y="1973"/>
                      <a:pt x="2600" y="1973"/>
                      <a:pt x="2600" y="1978"/>
                    </a:cubicBezTo>
                    <a:lnTo>
                      <a:pt x="2600" y="1978"/>
                    </a:lnTo>
                    <a:lnTo>
                      <a:pt x="2600" y="1978"/>
                    </a:lnTo>
                    <a:cubicBezTo>
                      <a:pt x="2600" y="1978"/>
                      <a:pt x="2600" y="1978"/>
                      <a:pt x="2600" y="1978"/>
                    </a:cubicBezTo>
                    <a:lnTo>
                      <a:pt x="2600" y="1982"/>
                    </a:lnTo>
                    <a:lnTo>
                      <a:pt x="2600" y="1982"/>
                    </a:lnTo>
                    <a:lnTo>
                      <a:pt x="2600" y="1987"/>
                    </a:lnTo>
                    <a:lnTo>
                      <a:pt x="2600" y="1992"/>
                    </a:lnTo>
                    <a:cubicBezTo>
                      <a:pt x="2600" y="1992"/>
                      <a:pt x="2600" y="1996"/>
                      <a:pt x="2600" y="1996"/>
                    </a:cubicBezTo>
                    <a:lnTo>
                      <a:pt x="2600" y="1996"/>
                    </a:lnTo>
                    <a:lnTo>
                      <a:pt x="2600" y="1996"/>
                    </a:lnTo>
                    <a:lnTo>
                      <a:pt x="2605" y="2005"/>
                    </a:lnTo>
                    <a:cubicBezTo>
                      <a:pt x="2605" y="2005"/>
                      <a:pt x="2605" y="2005"/>
                      <a:pt x="2605" y="2005"/>
                    </a:cubicBezTo>
                    <a:cubicBezTo>
                      <a:pt x="2605" y="2005"/>
                      <a:pt x="2605" y="2005"/>
                      <a:pt x="2610" y="2005"/>
                    </a:cubicBezTo>
                    <a:lnTo>
                      <a:pt x="2610" y="2010"/>
                    </a:lnTo>
                    <a:lnTo>
                      <a:pt x="2610" y="2010"/>
                    </a:lnTo>
                    <a:lnTo>
                      <a:pt x="2614" y="2015"/>
                    </a:lnTo>
                    <a:cubicBezTo>
                      <a:pt x="2614" y="2015"/>
                      <a:pt x="2619" y="2015"/>
                      <a:pt x="2619" y="2015"/>
                    </a:cubicBezTo>
                    <a:cubicBezTo>
                      <a:pt x="2619" y="2015"/>
                      <a:pt x="2619" y="2015"/>
                      <a:pt x="2619" y="2015"/>
                    </a:cubicBezTo>
                    <a:lnTo>
                      <a:pt x="2619" y="2015"/>
                    </a:lnTo>
                    <a:cubicBezTo>
                      <a:pt x="2623" y="2019"/>
                      <a:pt x="2623" y="2019"/>
                      <a:pt x="2623" y="2024"/>
                    </a:cubicBezTo>
                    <a:cubicBezTo>
                      <a:pt x="2623" y="2024"/>
                      <a:pt x="2623" y="2024"/>
                      <a:pt x="2623" y="2024"/>
                    </a:cubicBezTo>
                    <a:cubicBezTo>
                      <a:pt x="2623" y="2024"/>
                      <a:pt x="2628" y="2028"/>
                      <a:pt x="2628" y="2028"/>
                    </a:cubicBezTo>
                    <a:cubicBezTo>
                      <a:pt x="2628" y="2028"/>
                      <a:pt x="2628" y="2028"/>
                      <a:pt x="2628" y="2033"/>
                    </a:cubicBezTo>
                    <a:cubicBezTo>
                      <a:pt x="2628" y="2033"/>
                      <a:pt x="2633" y="2033"/>
                      <a:pt x="2633" y="2033"/>
                    </a:cubicBezTo>
                    <a:lnTo>
                      <a:pt x="2633" y="2038"/>
                    </a:lnTo>
                    <a:lnTo>
                      <a:pt x="2633" y="2038"/>
                    </a:lnTo>
                    <a:lnTo>
                      <a:pt x="2633" y="2038"/>
                    </a:lnTo>
                    <a:cubicBezTo>
                      <a:pt x="2633" y="2042"/>
                      <a:pt x="2628" y="2042"/>
                      <a:pt x="2633" y="2042"/>
                    </a:cubicBezTo>
                    <a:cubicBezTo>
                      <a:pt x="2633" y="2042"/>
                      <a:pt x="2633" y="2047"/>
                      <a:pt x="2633" y="2047"/>
                    </a:cubicBezTo>
                    <a:cubicBezTo>
                      <a:pt x="2633" y="2047"/>
                      <a:pt x="2633" y="2047"/>
                      <a:pt x="2633" y="2047"/>
                    </a:cubicBezTo>
                    <a:lnTo>
                      <a:pt x="2633" y="2047"/>
                    </a:lnTo>
                    <a:lnTo>
                      <a:pt x="2633" y="2051"/>
                    </a:lnTo>
                    <a:lnTo>
                      <a:pt x="2633" y="2051"/>
                    </a:lnTo>
                    <a:lnTo>
                      <a:pt x="2637" y="2056"/>
                    </a:lnTo>
                    <a:cubicBezTo>
                      <a:pt x="2637" y="2056"/>
                      <a:pt x="2637" y="2061"/>
                      <a:pt x="2642" y="2061"/>
                    </a:cubicBezTo>
                    <a:cubicBezTo>
                      <a:pt x="2642" y="2061"/>
                      <a:pt x="2637" y="2065"/>
                      <a:pt x="2637" y="2065"/>
                    </a:cubicBezTo>
                    <a:lnTo>
                      <a:pt x="2642" y="2065"/>
                    </a:lnTo>
                    <a:lnTo>
                      <a:pt x="2642" y="2065"/>
                    </a:lnTo>
                    <a:lnTo>
                      <a:pt x="2642" y="2070"/>
                    </a:lnTo>
                    <a:cubicBezTo>
                      <a:pt x="2642" y="2070"/>
                      <a:pt x="2642" y="2070"/>
                      <a:pt x="2642" y="2070"/>
                    </a:cubicBezTo>
                    <a:cubicBezTo>
                      <a:pt x="2642" y="2070"/>
                      <a:pt x="2642" y="2070"/>
                      <a:pt x="2642" y="2075"/>
                    </a:cubicBezTo>
                    <a:lnTo>
                      <a:pt x="2642" y="2075"/>
                    </a:lnTo>
                    <a:lnTo>
                      <a:pt x="2642" y="2075"/>
                    </a:lnTo>
                    <a:cubicBezTo>
                      <a:pt x="2642" y="2079"/>
                      <a:pt x="2642" y="2079"/>
                      <a:pt x="2642" y="2084"/>
                    </a:cubicBezTo>
                    <a:lnTo>
                      <a:pt x="2642" y="2084"/>
                    </a:lnTo>
                    <a:lnTo>
                      <a:pt x="2642" y="2088"/>
                    </a:lnTo>
                    <a:lnTo>
                      <a:pt x="2642" y="2088"/>
                    </a:lnTo>
                    <a:lnTo>
                      <a:pt x="2642" y="2088"/>
                    </a:lnTo>
                    <a:lnTo>
                      <a:pt x="2646" y="2093"/>
                    </a:lnTo>
                    <a:lnTo>
                      <a:pt x="2646" y="2093"/>
                    </a:lnTo>
                    <a:cubicBezTo>
                      <a:pt x="2646" y="2098"/>
                      <a:pt x="2646" y="2098"/>
                      <a:pt x="2646" y="2102"/>
                    </a:cubicBezTo>
                    <a:lnTo>
                      <a:pt x="2646" y="2102"/>
                    </a:lnTo>
                    <a:cubicBezTo>
                      <a:pt x="2646" y="2102"/>
                      <a:pt x="2646" y="2102"/>
                      <a:pt x="2646" y="2102"/>
                    </a:cubicBezTo>
                    <a:lnTo>
                      <a:pt x="2646" y="2107"/>
                    </a:lnTo>
                    <a:cubicBezTo>
                      <a:pt x="2646" y="2107"/>
                      <a:pt x="2646" y="2107"/>
                      <a:pt x="2646" y="2107"/>
                    </a:cubicBezTo>
                    <a:lnTo>
                      <a:pt x="2646" y="2107"/>
                    </a:lnTo>
                    <a:cubicBezTo>
                      <a:pt x="2646" y="2107"/>
                      <a:pt x="2646" y="2111"/>
                      <a:pt x="2646" y="2111"/>
                    </a:cubicBezTo>
                    <a:lnTo>
                      <a:pt x="2646" y="2111"/>
                    </a:lnTo>
                    <a:cubicBezTo>
                      <a:pt x="2646" y="2111"/>
                      <a:pt x="2642" y="2111"/>
                      <a:pt x="2642" y="2111"/>
                    </a:cubicBezTo>
                    <a:lnTo>
                      <a:pt x="2646" y="2116"/>
                    </a:lnTo>
                    <a:lnTo>
                      <a:pt x="2646" y="2116"/>
                    </a:lnTo>
                    <a:lnTo>
                      <a:pt x="2646" y="2116"/>
                    </a:lnTo>
                    <a:cubicBezTo>
                      <a:pt x="2646" y="2116"/>
                      <a:pt x="2646" y="2116"/>
                      <a:pt x="2646" y="2121"/>
                    </a:cubicBezTo>
                    <a:lnTo>
                      <a:pt x="2646" y="2121"/>
                    </a:lnTo>
                    <a:cubicBezTo>
                      <a:pt x="2646" y="2121"/>
                      <a:pt x="2646" y="2121"/>
                      <a:pt x="2646" y="2121"/>
                    </a:cubicBezTo>
                    <a:cubicBezTo>
                      <a:pt x="2646" y="2125"/>
                      <a:pt x="2646" y="2125"/>
                      <a:pt x="2642" y="2130"/>
                    </a:cubicBezTo>
                    <a:cubicBezTo>
                      <a:pt x="2642" y="2130"/>
                      <a:pt x="2642" y="2130"/>
                      <a:pt x="2642" y="2130"/>
                    </a:cubicBezTo>
                    <a:cubicBezTo>
                      <a:pt x="2642" y="2134"/>
                      <a:pt x="2642" y="2134"/>
                      <a:pt x="2637" y="2139"/>
                    </a:cubicBezTo>
                    <a:cubicBezTo>
                      <a:pt x="2637" y="2139"/>
                      <a:pt x="2637" y="2139"/>
                      <a:pt x="2637" y="2139"/>
                    </a:cubicBezTo>
                    <a:lnTo>
                      <a:pt x="2637" y="2139"/>
                    </a:lnTo>
                    <a:cubicBezTo>
                      <a:pt x="2633" y="2139"/>
                      <a:pt x="2633" y="2139"/>
                      <a:pt x="2628" y="2139"/>
                    </a:cubicBezTo>
                    <a:cubicBezTo>
                      <a:pt x="2628" y="2144"/>
                      <a:pt x="2623" y="2144"/>
                      <a:pt x="2623" y="2148"/>
                    </a:cubicBezTo>
                    <a:lnTo>
                      <a:pt x="2623" y="2148"/>
                    </a:lnTo>
                    <a:lnTo>
                      <a:pt x="2619" y="2153"/>
                    </a:lnTo>
                    <a:lnTo>
                      <a:pt x="2619" y="2153"/>
                    </a:lnTo>
                    <a:cubicBezTo>
                      <a:pt x="2619" y="2153"/>
                      <a:pt x="2619" y="2157"/>
                      <a:pt x="2619" y="2157"/>
                    </a:cubicBezTo>
                    <a:lnTo>
                      <a:pt x="2619" y="2157"/>
                    </a:lnTo>
                    <a:lnTo>
                      <a:pt x="2614" y="2162"/>
                    </a:lnTo>
                    <a:cubicBezTo>
                      <a:pt x="2614" y="2162"/>
                      <a:pt x="2614" y="2162"/>
                      <a:pt x="2614" y="2162"/>
                    </a:cubicBezTo>
                    <a:lnTo>
                      <a:pt x="2614" y="2162"/>
                    </a:lnTo>
                    <a:cubicBezTo>
                      <a:pt x="2614" y="2167"/>
                      <a:pt x="2614" y="2167"/>
                      <a:pt x="2614" y="2167"/>
                    </a:cubicBezTo>
                    <a:lnTo>
                      <a:pt x="2614" y="2167"/>
                    </a:lnTo>
                    <a:lnTo>
                      <a:pt x="2614" y="2167"/>
                    </a:lnTo>
                    <a:lnTo>
                      <a:pt x="2614" y="2167"/>
                    </a:lnTo>
                    <a:lnTo>
                      <a:pt x="2614" y="2171"/>
                    </a:lnTo>
                    <a:lnTo>
                      <a:pt x="2614" y="2171"/>
                    </a:lnTo>
                    <a:cubicBezTo>
                      <a:pt x="2614" y="2171"/>
                      <a:pt x="2614" y="2171"/>
                      <a:pt x="2614" y="2176"/>
                    </a:cubicBezTo>
                    <a:lnTo>
                      <a:pt x="2610" y="2176"/>
                    </a:lnTo>
                    <a:cubicBezTo>
                      <a:pt x="2610" y="2176"/>
                      <a:pt x="2610" y="2176"/>
                      <a:pt x="2610" y="2176"/>
                    </a:cubicBezTo>
                    <a:lnTo>
                      <a:pt x="2610" y="2176"/>
                    </a:lnTo>
                    <a:lnTo>
                      <a:pt x="2610" y="2181"/>
                    </a:lnTo>
                    <a:lnTo>
                      <a:pt x="2610" y="2185"/>
                    </a:lnTo>
                    <a:cubicBezTo>
                      <a:pt x="2610" y="2185"/>
                      <a:pt x="2610" y="2185"/>
                      <a:pt x="2610" y="2190"/>
                    </a:cubicBezTo>
                    <a:lnTo>
                      <a:pt x="2610" y="2190"/>
                    </a:lnTo>
                    <a:lnTo>
                      <a:pt x="2610" y="2190"/>
                    </a:lnTo>
                    <a:cubicBezTo>
                      <a:pt x="2610" y="2190"/>
                      <a:pt x="2605" y="2199"/>
                      <a:pt x="2605" y="2204"/>
                    </a:cubicBezTo>
                    <a:cubicBezTo>
                      <a:pt x="2605" y="2204"/>
                      <a:pt x="2605" y="2204"/>
                      <a:pt x="2605" y="2208"/>
                    </a:cubicBezTo>
                    <a:cubicBezTo>
                      <a:pt x="2605" y="2208"/>
                      <a:pt x="2605" y="2208"/>
                      <a:pt x="2605" y="2208"/>
                    </a:cubicBezTo>
                    <a:lnTo>
                      <a:pt x="2605" y="2208"/>
                    </a:lnTo>
                    <a:cubicBezTo>
                      <a:pt x="2605" y="2213"/>
                      <a:pt x="2605" y="2213"/>
                      <a:pt x="2605" y="2213"/>
                    </a:cubicBezTo>
                    <a:cubicBezTo>
                      <a:pt x="2605" y="2213"/>
                      <a:pt x="2605" y="2213"/>
                      <a:pt x="2605" y="2217"/>
                    </a:cubicBezTo>
                    <a:lnTo>
                      <a:pt x="2605" y="2217"/>
                    </a:lnTo>
                    <a:cubicBezTo>
                      <a:pt x="2605" y="2217"/>
                      <a:pt x="2605" y="2222"/>
                      <a:pt x="2600" y="2222"/>
                    </a:cubicBezTo>
                    <a:cubicBezTo>
                      <a:pt x="2600" y="2222"/>
                      <a:pt x="2596" y="2222"/>
                      <a:pt x="2596" y="2222"/>
                    </a:cubicBezTo>
                    <a:lnTo>
                      <a:pt x="2596" y="2222"/>
                    </a:lnTo>
                    <a:lnTo>
                      <a:pt x="2596" y="2227"/>
                    </a:lnTo>
                    <a:cubicBezTo>
                      <a:pt x="2596" y="2227"/>
                      <a:pt x="2596" y="2227"/>
                      <a:pt x="2596" y="2231"/>
                    </a:cubicBezTo>
                    <a:cubicBezTo>
                      <a:pt x="2596" y="2231"/>
                      <a:pt x="2596" y="2231"/>
                      <a:pt x="2596" y="2236"/>
                    </a:cubicBezTo>
                    <a:cubicBezTo>
                      <a:pt x="2596" y="2236"/>
                      <a:pt x="2596" y="2240"/>
                      <a:pt x="2596" y="2240"/>
                    </a:cubicBezTo>
                    <a:lnTo>
                      <a:pt x="2596" y="2240"/>
                    </a:lnTo>
                    <a:cubicBezTo>
                      <a:pt x="2591" y="2245"/>
                      <a:pt x="2591" y="2245"/>
                      <a:pt x="2591" y="2245"/>
                    </a:cubicBezTo>
                    <a:lnTo>
                      <a:pt x="2596" y="2250"/>
                    </a:lnTo>
                    <a:cubicBezTo>
                      <a:pt x="2591" y="2250"/>
                      <a:pt x="2591" y="2250"/>
                      <a:pt x="2591" y="2250"/>
                    </a:cubicBezTo>
                    <a:lnTo>
                      <a:pt x="2591" y="2254"/>
                    </a:lnTo>
                    <a:lnTo>
                      <a:pt x="2591" y="2254"/>
                    </a:lnTo>
                    <a:lnTo>
                      <a:pt x="2591" y="2254"/>
                    </a:lnTo>
                    <a:cubicBezTo>
                      <a:pt x="2591" y="2254"/>
                      <a:pt x="2591" y="2254"/>
                      <a:pt x="2591" y="2259"/>
                    </a:cubicBezTo>
                    <a:lnTo>
                      <a:pt x="2591" y="2264"/>
                    </a:lnTo>
                    <a:cubicBezTo>
                      <a:pt x="2591" y="2264"/>
                      <a:pt x="2591" y="2264"/>
                      <a:pt x="2591" y="2268"/>
                    </a:cubicBezTo>
                    <a:lnTo>
                      <a:pt x="2586" y="2268"/>
                    </a:lnTo>
                    <a:lnTo>
                      <a:pt x="2586" y="2268"/>
                    </a:lnTo>
                    <a:lnTo>
                      <a:pt x="2586" y="2268"/>
                    </a:lnTo>
                    <a:lnTo>
                      <a:pt x="2586" y="2268"/>
                    </a:lnTo>
                    <a:cubicBezTo>
                      <a:pt x="2586" y="2273"/>
                      <a:pt x="2586" y="2273"/>
                      <a:pt x="2586" y="2273"/>
                    </a:cubicBezTo>
                    <a:cubicBezTo>
                      <a:pt x="2586" y="2273"/>
                      <a:pt x="2586" y="2277"/>
                      <a:pt x="2586" y="2277"/>
                    </a:cubicBezTo>
                    <a:cubicBezTo>
                      <a:pt x="2586" y="2282"/>
                      <a:pt x="2582" y="2287"/>
                      <a:pt x="2582" y="2287"/>
                    </a:cubicBezTo>
                    <a:lnTo>
                      <a:pt x="2582" y="2287"/>
                    </a:lnTo>
                    <a:lnTo>
                      <a:pt x="2577" y="2291"/>
                    </a:lnTo>
                    <a:cubicBezTo>
                      <a:pt x="2577" y="2296"/>
                      <a:pt x="2577" y="2296"/>
                      <a:pt x="2577" y="2296"/>
                    </a:cubicBezTo>
                    <a:cubicBezTo>
                      <a:pt x="2577" y="2296"/>
                      <a:pt x="2573" y="2296"/>
                      <a:pt x="2573" y="2300"/>
                    </a:cubicBezTo>
                    <a:lnTo>
                      <a:pt x="2573" y="2300"/>
                    </a:lnTo>
                    <a:cubicBezTo>
                      <a:pt x="2573" y="2305"/>
                      <a:pt x="2573" y="2300"/>
                      <a:pt x="2568" y="2305"/>
                    </a:cubicBezTo>
                    <a:cubicBezTo>
                      <a:pt x="2573" y="2310"/>
                      <a:pt x="2573" y="2310"/>
                      <a:pt x="2573" y="2310"/>
                    </a:cubicBezTo>
                    <a:cubicBezTo>
                      <a:pt x="2577" y="2310"/>
                      <a:pt x="2577" y="2310"/>
                      <a:pt x="2577" y="2310"/>
                    </a:cubicBezTo>
                    <a:cubicBezTo>
                      <a:pt x="2577" y="2314"/>
                      <a:pt x="2577" y="2314"/>
                      <a:pt x="2582" y="2319"/>
                    </a:cubicBezTo>
                    <a:lnTo>
                      <a:pt x="2582" y="2319"/>
                    </a:lnTo>
                    <a:lnTo>
                      <a:pt x="2582" y="2319"/>
                    </a:lnTo>
                    <a:cubicBezTo>
                      <a:pt x="2582" y="2319"/>
                      <a:pt x="2586" y="2319"/>
                      <a:pt x="2586" y="2314"/>
                    </a:cubicBezTo>
                    <a:cubicBezTo>
                      <a:pt x="2586" y="2314"/>
                      <a:pt x="2586" y="2314"/>
                      <a:pt x="2586" y="2314"/>
                    </a:cubicBezTo>
                    <a:lnTo>
                      <a:pt x="2586" y="2310"/>
                    </a:lnTo>
                    <a:cubicBezTo>
                      <a:pt x="2586" y="2310"/>
                      <a:pt x="2586" y="2310"/>
                      <a:pt x="2586" y="2310"/>
                    </a:cubicBezTo>
                    <a:cubicBezTo>
                      <a:pt x="2591" y="2310"/>
                      <a:pt x="2591" y="2310"/>
                      <a:pt x="2591" y="2305"/>
                    </a:cubicBezTo>
                    <a:lnTo>
                      <a:pt x="2591" y="2305"/>
                    </a:lnTo>
                    <a:lnTo>
                      <a:pt x="2591" y="2300"/>
                    </a:lnTo>
                    <a:lnTo>
                      <a:pt x="2591" y="2300"/>
                    </a:lnTo>
                    <a:lnTo>
                      <a:pt x="2596" y="2300"/>
                    </a:lnTo>
                    <a:lnTo>
                      <a:pt x="2591" y="2300"/>
                    </a:lnTo>
                    <a:lnTo>
                      <a:pt x="2596" y="2300"/>
                    </a:lnTo>
                    <a:lnTo>
                      <a:pt x="2596" y="2300"/>
                    </a:lnTo>
                    <a:cubicBezTo>
                      <a:pt x="2596" y="2296"/>
                      <a:pt x="2596" y="2296"/>
                      <a:pt x="2596" y="2296"/>
                    </a:cubicBezTo>
                    <a:cubicBezTo>
                      <a:pt x="2596" y="2296"/>
                      <a:pt x="2596" y="2291"/>
                      <a:pt x="2596" y="2291"/>
                    </a:cubicBezTo>
                    <a:cubicBezTo>
                      <a:pt x="2596" y="2291"/>
                      <a:pt x="2596" y="2291"/>
                      <a:pt x="2596" y="2287"/>
                    </a:cubicBezTo>
                    <a:lnTo>
                      <a:pt x="2596" y="2287"/>
                    </a:lnTo>
                    <a:cubicBezTo>
                      <a:pt x="2596" y="2282"/>
                      <a:pt x="2600" y="2287"/>
                      <a:pt x="2600" y="2282"/>
                    </a:cubicBezTo>
                    <a:lnTo>
                      <a:pt x="2600" y="2282"/>
                    </a:lnTo>
                    <a:lnTo>
                      <a:pt x="2600" y="2282"/>
                    </a:lnTo>
                    <a:cubicBezTo>
                      <a:pt x="2600" y="2282"/>
                      <a:pt x="2600" y="2282"/>
                      <a:pt x="2600" y="2277"/>
                    </a:cubicBezTo>
                    <a:cubicBezTo>
                      <a:pt x="2600" y="2277"/>
                      <a:pt x="2600" y="2277"/>
                      <a:pt x="2600" y="2273"/>
                    </a:cubicBezTo>
                    <a:cubicBezTo>
                      <a:pt x="2605" y="2273"/>
                      <a:pt x="2605" y="2268"/>
                      <a:pt x="2610" y="2268"/>
                    </a:cubicBezTo>
                    <a:cubicBezTo>
                      <a:pt x="2610" y="2264"/>
                      <a:pt x="2605" y="2264"/>
                      <a:pt x="2610" y="2259"/>
                    </a:cubicBezTo>
                    <a:cubicBezTo>
                      <a:pt x="2610" y="2259"/>
                      <a:pt x="2610" y="2259"/>
                      <a:pt x="2610" y="2254"/>
                    </a:cubicBezTo>
                    <a:lnTo>
                      <a:pt x="2610" y="2254"/>
                    </a:lnTo>
                    <a:cubicBezTo>
                      <a:pt x="2614" y="2254"/>
                      <a:pt x="2614" y="2254"/>
                      <a:pt x="2614" y="2254"/>
                    </a:cubicBezTo>
                    <a:lnTo>
                      <a:pt x="2614" y="2250"/>
                    </a:lnTo>
                    <a:cubicBezTo>
                      <a:pt x="2614" y="2250"/>
                      <a:pt x="2614" y="2250"/>
                      <a:pt x="2614" y="2250"/>
                    </a:cubicBezTo>
                    <a:cubicBezTo>
                      <a:pt x="2614" y="2245"/>
                      <a:pt x="2614" y="2245"/>
                      <a:pt x="2614" y="2245"/>
                    </a:cubicBezTo>
                    <a:lnTo>
                      <a:pt x="2614" y="2245"/>
                    </a:lnTo>
                    <a:lnTo>
                      <a:pt x="2619" y="2240"/>
                    </a:lnTo>
                    <a:lnTo>
                      <a:pt x="2614" y="2240"/>
                    </a:lnTo>
                    <a:lnTo>
                      <a:pt x="2619" y="2240"/>
                    </a:lnTo>
                    <a:lnTo>
                      <a:pt x="2619" y="2240"/>
                    </a:lnTo>
                    <a:lnTo>
                      <a:pt x="2619" y="2236"/>
                    </a:lnTo>
                    <a:cubicBezTo>
                      <a:pt x="2619" y="2236"/>
                      <a:pt x="2619" y="2236"/>
                      <a:pt x="2619" y="2236"/>
                    </a:cubicBezTo>
                    <a:lnTo>
                      <a:pt x="2623" y="2231"/>
                    </a:lnTo>
                    <a:lnTo>
                      <a:pt x="2619" y="2231"/>
                    </a:lnTo>
                    <a:lnTo>
                      <a:pt x="2623" y="2231"/>
                    </a:lnTo>
                    <a:cubicBezTo>
                      <a:pt x="2623" y="2231"/>
                      <a:pt x="2623" y="2231"/>
                      <a:pt x="2623" y="2231"/>
                    </a:cubicBezTo>
                    <a:cubicBezTo>
                      <a:pt x="2623" y="2227"/>
                      <a:pt x="2623" y="2227"/>
                      <a:pt x="2628" y="2227"/>
                    </a:cubicBezTo>
                    <a:cubicBezTo>
                      <a:pt x="2628" y="2227"/>
                      <a:pt x="2628" y="2222"/>
                      <a:pt x="2628" y="2222"/>
                    </a:cubicBezTo>
                    <a:cubicBezTo>
                      <a:pt x="2628" y="2222"/>
                      <a:pt x="2628" y="2222"/>
                      <a:pt x="2633" y="2222"/>
                    </a:cubicBezTo>
                    <a:lnTo>
                      <a:pt x="2633" y="2222"/>
                    </a:lnTo>
                    <a:cubicBezTo>
                      <a:pt x="2633" y="2222"/>
                      <a:pt x="2633" y="2217"/>
                      <a:pt x="2633" y="2217"/>
                    </a:cubicBezTo>
                    <a:cubicBezTo>
                      <a:pt x="2633" y="2217"/>
                      <a:pt x="2628" y="2213"/>
                      <a:pt x="2633" y="2213"/>
                    </a:cubicBezTo>
                    <a:cubicBezTo>
                      <a:pt x="2633" y="2208"/>
                      <a:pt x="2633" y="2213"/>
                      <a:pt x="2633" y="2208"/>
                    </a:cubicBezTo>
                    <a:cubicBezTo>
                      <a:pt x="2633" y="2204"/>
                      <a:pt x="2633" y="2204"/>
                      <a:pt x="2633" y="2204"/>
                    </a:cubicBezTo>
                    <a:cubicBezTo>
                      <a:pt x="2637" y="2199"/>
                      <a:pt x="2633" y="2199"/>
                      <a:pt x="2637" y="2199"/>
                    </a:cubicBezTo>
                    <a:cubicBezTo>
                      <a:pt x="2637" y="2199"/>
                      <a:pt x="2637" y="2199"/>
                      <a:pt x="2642" y="2199"/>
                    </a:cubicBezTo>
                    <a:lnTo>
                      <a:pt x="2642" y="2199"/>
                    </a:lnTo>
                    <a:lnTo>
                      <a:pt x="2642" y="2199"/>
                    </a:lnTo>
                    <a:lnTo>
                      <a:pt x="2642" y="2204"/>
                    </a:lnTo>
                    <a:lnTo>
                      <a:pt x="2642" y="2204"/>
                    </a:lnTo>
                    <a:lnTo>
                      <a:pt x="2642" y="2204"/>
                    </a:lnTo>
                    <a:lnTo>
                      <a:pt x="2642" y="2204"/>
                    </a:lnTo>
                    <a:cubicBezTo>
                      <a:pt x="2642" y="2208"/>
                      <a:pt x="2637" y="2208"/>
                      <a:pt x="2637" y="2208"/>
                    </a:cubicBezTo>
                    <a:cubicBezTo>
                      <a:pt x="2637" y="2213"/>
                      <a:pt x="2637" y="2213"/>
                      <a:pt x="2637" y="2217"/>
                    </a:cubicBezTo>
                    <a:cubicBezTo>
                      <a:pt x="2637" y="2217"/>
                      <a:pt x="2637" y="2217"/>
                      <a:pt x="2637" y="2217"/>
                    </a:cubicBezTo>
                    <a:cubicBezTo>
                      <a:pt x="2637" y="2222"/>
                      <a:pt x="2637" y="2222"/>
                      <a:pt x="2637" y="2227"/>
                    </a:cubicBezTo>
                    <a:cubicBezTo>
                      <a:pt x="2637" y="2227"/>
                      <a:pt x="2637" y="2227"/>
                      <a:pt x="2637" y="2227"/>
                    </a:cubicBezTo>
                    <a:lnTo>
                      <a:pt x="2637" y="2231"/>
                    </a:lnTo>
                    <a:cubicBezTo>
                      <a:pt x="2637" y="2231"/>
                      <a:pt x="2637" y="2236"/>
                      <a:pt x="2637" y="2236"/>
                    </a:cubicBezTo>
                    <a:lnTo>
                      <a:pt x="2628" y="2240"/>
                    </a:lnTo>
                    <a:lnTo>
                      <a:pt x="2628" y="2240"/>
                    </a:lnTo>
                    <a:lnTo>
                      <a:pt x="2628" y="2245"/>
                    </a:lnTo>
                    <a:lnTo>
                      <a:pt x="2628" y="2245"/>
                    </a:lnTo>
                    <a:cubicBezTo>
                      <a:pt x="2628" y="2245"/>
                      <a:pt x="2623" y="2245"/>
                      <a:pt x="2623" y="2245"/>
                    </a:cubicBezTo>
                    <a:cubicBezTo>
                      <a:pt x="2623" y="2250"/>
                      <a:pt x="2623" y="2250"/>
                      <a:pt x="2623" y="2250"/>
                    </a:cubicBezTo>
                    <a:lnTo>
                      <a:pt x="2623" y="2254"/>
                    </a:lnTo>
                    <a:lnTo>
                      <a:pt x="2623" y="2254"/>
                    </a:lnTo>
                    <a:lnTo>
                      <a:pt x="2623" y="2254"/>
                    </a:lnTo>
                    <a:cubicBezTo>
                      <a:pt x="2623" y="2259"/>
                      <a:pt x="2623" y="2259"/>
                      <a:pt x="2623" y="2259"/>
                    </a:cubicBezTo>
                    <a:cubicBezTo>
                      <a:pt x="2623" y="2259"/>
                      <a:pt x="2623" y="2259"/>
                      <a:pt x="2623" y="2264"/>
                    </a:cubicBezTo>
                    <a:cubicBezTo>
                      <a:pt x="2623" y="2264"/>
                      <a:pt x="2623" y="2264"/>
                      <a:pt x="2623" y="2264"/>
                    </a:cubicBezTo>
                    <a:lnTo>
                      <a:pt x="2628" y="2268"/>
                    </a:lnTo>
                    <a:lnTo>
                      <a:pt x="2628" y="2268"/>
                    </a:lnTo>
                    <a:lnTo>
                      <a:pt x="2623" y="2268"/>
                    </a:lnTo>
                    <a:lnTo>
                      <a:pt x="2628" y="2273"/>
                    </a:lnTo>
                    <a:lnTo>
                      <a:pt x="2623" y="2282"/>
                    </a:lnTo>
                    <a:cubicBezTo>
                      <a:pt x="2623" y="2282"/>
                      <a:pt x="2628" y="2282"/>
                      <a:pt x="2623" y="2287"/>
                    </a:cubicBezTo>
                    <a:cubicBezTo>
                      <a:pt x="2623" y="2282"/>
                      <a:pt x="2619" y="2282"/>
                      <a:pt x="2619" y="2282"/>
                    </a:cubicBezTo>
                    <a:lnTo>
                      <a:pt x="2619" y="2282"/>
                    </a:lnTo>
                    <a:lnTo>
                      <a:pt x="2619" y="2282"/>
                    </a:lnTo>
                    <a:lnTo>
                      <a:pt x="2614" y="2282"/>
                    </a:lnTo>
                    <a:lnTo>
                      <a:pt x="2614" y="2282"/>
                    </a:lnTo>
                    <a:cubicBezTo>
                      <a:pt x="2614" y="2282"/>
                      <a:pt x="2610" y="2282"/>
                      <a:pt x="2610" y="2287"/>
                    </a:cubicBezTo>
                    <a:lnTo>
                      <a:pt x="2610" y="2287"/>
                    </a:lnTo>
                    <a:cubicBezTo>
                      <a:pt x="2610" y="2287"/>
                      <a:pt x="2610" y="2287"/>
                      <a:pt x="2605" y="2287"/>
                    </a:cubicBezTo>
                    <a:lnTo>
                      <a:pt x="2605" y="2291"/>
                    </a:lnTo>
                    <a:cubicBezTo>
                      <a:pt x="2605" y="2291"/>
                      <a:pt x="2605" y="2291"/>
                      <a:pt x="2600" y="2291"/>
                    </a:cubicBezTo>
                    <a:cubicBezTo>
                      <a:pt x="2600" y="2296"/>
                      <a:pt x="2600" y="2296"/>
                      <a:pt x="2600" y="2300"/>
                    </a:cubicBezTo>
                    <a:cubicBezTo>
                      <a:pt x="2600" y="2300"/>
                      <a:pt x="2600" y="2300"/>
                      <a:pt x="2600" y="2300"/>
                    </a:cubicBezTo>
                    <a:lnTo>
                      <a:pt x="2600" y="2305"/>
                    </a:lnTo>
                    <a:cubicBezTo>
                      <a:pt x="2600" y="2305"/>
                      <a:pt x="2600" y="2310"/>
                      <a:pt x="2600" y="2310"/>
                    </a:cubicBezTo>
                    <a:lnTo>
                      <a:pt x="2600" y="2310"/>
                    </a:lnTo>
                    <a:cubicBezTo>
                      <a:pt x="2600" y="2310"/>
                      <a:pt x="2600" y="2314"/>
                      <a:pt x="2600" y="2314"/>
                    </a:cubicBezTo>
                    <a:lnTo>
                      <a:pt x="2600" y="2314"/>
                    </a:lnTo>
                    <a:lnTo>
                      <a:pt x="2600" y="2314"/>
                    </a:lnTo>
                    <a:cubicBezTo>
                      <a:pt x="2600" y="2319"/>
                      <a:pt x="2600" y="2314"/>
                      <a:pt x="2600" y="2319"/>
                    </a:cubicBezTo>
                    <a:cubicBezTo>
                      <a:pt x="2600" y="2319"/>
                      <a:pt x="2600" y="2323"/>
                      <a:pt x="2600" y="2323"/>
                    </a:cubicBezTo>
                    <a:lnTo>
                      <a:pt x="2600" y="2323"/>
                    </a:lnTo>
                    <a:cubicBezTo>
                      <a:pt x="2596" y="2328"/>
                      <a:pt x="2596" y="2323"/>
                      <a:pt x="2596" y="2328"/>
                    </a:cubicBezTo>
                    <a:cubicBezTo>
                      <a:pt x="2596" y="2328"/>
                      <a:pt x="2596" y="2333"/>
                      <a:pt x="2596" y="2333"/>
                    </a:cubicBezTo>
                    <a:lnTo>
                      <a:pt x="2591" y="2333"/>
                    </a:lnTo>
                    <a:cubicBezTo>
                      <a:pt x="2591" y="2337"/>
                      <a:pt x="2591" y="2337"/>
                      <a:pt x="2591" y="2337"/>
                    </a:cubicBezTo>
                    <a:lnTo>
                      <a:pt x="2591" y="2342"/>
                    </a:lnTo>
                    <a:lnTo>
                      <a:pt x="2591" y="2342"/>
                    </a:lnTo>
                    <a:lnTo>
                      <a:pt x="2591" y="2342"/>
                    </a:lnTo>
                    <a:lnTo>
                      <a:pt x="2591" y="2342"/>
                    </a:lnTo>
                    <a:cubicBezTo>
                      <a:pt x="2591" y="2342"/>
                      <a:pt x="2586" y="2347"/>
                      <a:pt x="2586" y="2347"/>
                    </a:cubicBezTo>
                    <a:cubicBezTo>
                      <a:pt x="2586" y="2347"/>
                      <a:pt x="2586" y="2347"/>
                      <a:pt x="2586" y="2347"/>
                    </a:cubicBezTo>
                    <a:lnTo>
                      <a:pt x="2586" y="2347"/>
                    </a:lnTo>
                    <a:lnTo>
                      <a:pt x="2586" y="2347"/>
                    </a:lnTo>
                    <a:lnTo>
                      <a:pt x="2586" y="2347"/>
                    </a:lnTo>
                    <a:lnTo>
                      <a:pt x="2582" y="2351"/>
                    </a:lnTo>
                    <a:lnTo>
                      <a:pt x="2582" y="2351"/>
                    </a:lnTo>
                    <a:cubicBezTo>
                      <a:pt x="2582" y="2351"/>
                      <a:pt x="2582" y="2356"/>
                      <a:pt x="2582" y="2356"/>
                    </a:cubicBezTo>
                    <a:lnTo>
                      <a:pt x="2582" y="2356"/>
                    </a:lnTo>
                    <a:cubicBezTo>
                      <a:pt x="2582" y="2356"/>
                      <a:pt x="2582" y="2356"/>
                      <a:pt x="2582" y="2360"/>
                    </a:cubicBezTo>
                    <a:cubicBezTo>
                      <a:pt x="2582" y="2360"/>
                      <a:pt x="2582" y="2360"/>
                      <a:pt x="2582" y="2360"/>
                    </a:cubicBezTo>
                    <a:cubicBezTo>
                      <a:pt x="2582" y="2365"/>
                      <a:pt x="2577" y="2365"/>
                      <a:pt x="2582" y="2370"/>
                    </a:cubicBezTo>
                    <a:cubicBezTo>
                      <a:pt x="2582" y="2370"/>
                      <a:pt x="2582" y="2365"/>
                      <a:pt x="2582" y="2370"/>
                    </a:cubicBezTo>
                    <a:lnTo>
                      <a:pt x="2582" y="2370"/>
                    </a:lnTo>
                    <a:lnTo>
                      <a:pt x="2582" y="2370"/>
                    </a:lnTo>
                    <a:lnTo>
                      <a:pt x="2582" y="2374"/>
                    </a:lnTo>
                    <a:cubicBezTo>
                      <a:pt x="2582" y="2374"/>
                      <a:pt x="2582" y="2379"/>
                      <a:pt x="2586" y="2383"/>
                    </a:cubicBezTo>
                    <a:lnTo>
                      <a:pt x="2586" y="2383"/>
                    </a:lnTo>
                    <a:lnTo>
                      <a:pt x="2586" y="2383"/>
                    </a:lnTo>
                    <a:lnTo>
                      <a:pt x="2586" y="2383"/>
                    </a:lnTo>
                    <a:cubicBezTo>
                      <a:pt x="2586" y="2388"/>
                      <a:pt x="2591" y="2388"/>
                      <a:pt x="2591" y="2393"/>
                    </a:cubicBezTo>
                    <a:lnTo>
                      <a:pt x="2591" y="2393"/>
                    </a:lnTo>
                    <a:lnTo>
                      <a:pt x="2586" y="2393"/>
                    </a:lnTo>
                    <a:lnTo>
                      <a:pt x="2586" y="2393"/>
                    </a:lnTo>
                    <a:cubicBezTo>
                      <a:pt x="2586" y="2393"/>
                      <a:pt x="2586" y="2393"/>
                      <a:pt x="2586" y="2397"/>
                    </a:cubicBezTo>
                    <a:lnTo>
                      <a:pt x="2582" y="2397"/>
                    </a:lnTo>
                    <a:lnTo>
                      <a:pt x="2582" y="2397"/>
                    </a:lnTo>
                    <a:cubicBezTo>
                      <a:pt x="2582" y="2397"/>
                      <a:pt x="2582" y="2397"/>
                      <a:pt x="2582" y="2402"/>
                    </a:cubicBezTo>
                    <a:lnTo>
                      <a:pt x="2582" y="2402"/>
                    </a:lnTo>
                    <a:lnTo>
                      <a:pt x="2582" y="2402"/>
                    </a:lnTo>
                    <a:lnTo>
                      <a:pt x="2582" y="2406"/>
                    </a:lnTo>
                    <a:lnTo>
                      <a:pt x="2582" y="2406"/>
                    </a:lnTo>
                    <a:cubicBezTo>
                      <a:pt x="2582" y="2406"/>
                      <a:pt x="2582" y="2406"/>
                      <a:pt x="2582" y="2411"/>
                    </a:cubicBezTo>
                    <a:lnTo>
                      <a:pt x="2577" y="2411"/>
                    </a:lnTo>
                    <a:lnTo>
                      <a:pt x="2582" y="2411"/>
                    </a:lnTo>
                    <a:lnTo>
                      <a:pt x="2577" y="2416"/>
                    </a:lnTo>
                    <a:cubicBezTo>
                      <a:pt x="2577" y="2416"/>
                      <a:pt x="2577" y="2416"/>
                      <a:pt x="2577" y="2416"/>
                    </a:cubicBezTo>
                    <a:lnTo>
                      <a:pt x="2577" y="2416"/>
                    </a:lnTo>
                    <a:cubicBezTo>
                      <a:pt x="2577" y="2420"/>
                      <a:pt x="2577" y="2420"/>
                      <a:pt x="2577" y="2425"/>
                    </a:cubicBezTo>
                    <a:cubicBezTo>
                      <a:pt x="2577" y="2425"/>
                      <a:pt x="2573" y="2425"/>
                      <a:pt x="2573" y="2425"/>
                    </a:cubicBezTo>
                    <a:cubicBezTo>
                      <a:pt x="2573" y="2425"/>
                      <a:pt x="2573" y="2425"/>
                      <a:pt x="2568" y="2425"/>
                    </a:cubicBezTo>
                    <a:lnTo>
                      <a:pt x="2568" y="2425"/>
                    </a:lnTo>
                    <a:lnTo>
                      <a:pt x="2568" y="2425"/>
                    </a:lnTo>
                    <a:lnTo>
                      <a:pt x="2568" y="2425"/>
                    </a:lnTo>
                    <a:cubicBezTo>
                      <a:pt x="2568" y="2425"/>
                      <a:pt x="2568" y="2429"/>
                      <a:pt x="2568" y="2429"/>
                    </a:cubicBezTo>
                    <a:cubicBezTo>
                      <a:pt x="2568" y="2429"/>
                      <a:pt x="2568" y="2429"/>
                      <a:pt x="2568" y="2434"/>
                    </a:cubicBezTo>
                    <a:lnTo>
                      <a:pt x="2573" y="2434"/>
                    </a:lnTo>
                    <a:cubicBezTo>
                      <a:pt x="2573" y="2434"/>
                      <a:pt x="2568" y="2434"/>
                      <a:pt x="2568" y="2439"/>
                    </a:cubicBezTo>
                    <a:cubicBezTo>
                      <a:pt x="2568" y="2439"/>
                      <a:pt x="2568" y="2439"/>
                      <a:pt x="2568" y="2439"/>
                    </a:cubicBezTo>
                    <a:cubicBezTo>
                      <a:pt x="2563" y="2434"/>
                      <a:pt x="2563" y="2434"/>
                      <a:pt x="2563" y="2434"/>
                    </a:cubicBezTo>
                    <a:lnTo>
                      <a:pt x="2563" y="2434"/>
                    </a:lnTo>
                    <a:cubicBezTo>
                      <a:pt x="2563" y="2439"/>
                      <a:pt x="2563" y="2439"/>
                      <a:pt x="2559" y="2439"/>
                    </a:cubicBezTo>
                    <a:lnTo>
                      <a:pt x="2559" y="2439"/>
                    </a:lnTo>
                    <a:lnTo>
                      <a:pt x="2559" y="2439"/>
                    </a:lnTo>
                    <a:lnTo>
                      <a:pt x="2563" y="2443"/>
                    </a:lnTo>
                    <a:lnTo>
                      <a:pt x="2563" y="2443"/>
                    </a:lnTo>
                    <a:lnTo>
                      <a:pt x="2563" y="2443"/>
                    </a:lnTo>
                    <a:lnTo>
                      <a:pt x="2563" y="2439"/>
                    </a:lnTo>
                    <a:cubicBezTo>
                      <a:pt x="2563" y="2443"/>
                      <a:pt x="2563" y="2443"/>
                      <a:pt x="2568" y="2443"/>
                    </a:cubicBezTo>
                    <a:lnTo>
                      <a:pt x="2563" y="2448"/>
                    </a:lnTo>
                    <a:cubicBezTo>
                      <a:pt x="2563" y="2453"/>
                      <a:pt x="2563" y="2448"/>
                      <a:pt x="2563" y="2453"/>
                    </a:cubicBezTo>
                    <a:cubicBezTo>
                      <a:pt x="2559" y="2453"/>
                      <a:pt x="2563" y="2453"/>
                      <a:pt x="2559" y="2453"/>
                    </a:cubicBezTo>
                    <a:cubicBezTo>
                      <a:pt x="2559" y="2453"/>
                      <a:pt x="2559" y="2457"/>
                      <a:pt x="2563" y="2457"/>
                    </a:cubicBezTo>
                    <a:cubicBezTo>
                      <a:pt x="2559" y="2457"/>
                      <a:pt x="2559" y="2462"/>
                      <a:pt x="2554" y="2462"/>
                    </a:cubicBezTo>
                    <a:lnTo>
                      <a:pt x="2554" y="2466"/>
                    </a:lnTo>
                    <a:lnTo>
                      <a:pt x="2554" y="2466"/>
                    </a:lnTo>
                    <a:lnTo>
                      <a:pt x="2554" y="2466"/>
                    </a:lnTo>
                    <a:lnTo>
                      <a:pt x="2550" y="2471"/>
                    </a:lnTo>
                    <a:lnTo>
                      <a:pt x="2554" y="2471"/>
                    </a:lnTo>
                    <a:lnTo>
                      <a:pt x="2550" y="2471"/>
                    </a:lnTo>
                    <a:cubicBezTo>
                      <a:pt x="2550" y="2471"/>
                      <a:pt x="2550" y="2471"/>
                      <a:pt x="2550" y="2476"/>
                    </a:cubicBezTo>
                    <a:lnTo>
                      <a:pt x="2550" y="2476"/>
                    </a:lnTo>
                    <a:lnTo>
                      <a:pt x="2550" y="2476"/>
                    </a:lnTo>
                    <a:lnTo>
                      <a:pt x="2550" y="2480"/>
                    </a:lnTo>
                    <a:lnTo>
                      <a:pt x="2550" y="2476"/>
                    </a:lnTo>
                    <a:lnTo>
                      <a:pt x="2545" y="2480"/>
                    </a:lnTo>
                    <a:lnTo>
                      <a:pt x="2545" y="2476"/>
                    </a:lnTo>
                    <a:cubicBezTo>
                      <a:pt x="2540" y="2480"/>
                      <a:pt x="2540" y="2480"/>
                      <a:pt x="2536" y="2485"/>
                    </a:cubicBezTo>
                    <a:lnTo>
                      <a:pt x="2536" y="2485"/>
                    </a:lnTo>
                    <a:cubicBezTo>
                      <a:pt x="2536" y="2485"/>
                      <a:pt x="2536" y="2485"/>
                      <a:pt x="2536" y="2485"/>
                    </a:cubicBezTo>
                    <a:lnTo>
                      <a:pt x="2531" y="2485"/>
                    </a:lnTo>
                    <a:lnTo>
                      <a:pt x="2531" y="2489"/>
                    </a:lnTo>
                    <a:cubicBezTo>
                      <a:pt x="2531" y="2489"/>
                      <a:pt x="2531" y="2489"/>
                      <a:pt x="2527" y="2489"/>
                    </a:cubicBezTo>
                    <a:lnTo>
                      <a:pt x="2527" y="2489"/>
                    </a:lnTo>
                    <a:lnTo>
                      <a:pt x="2527" y="2489"/>
                    </a:lnTo>
                    <a:cubicBezTo>
                      <a:pt x="2527" y="2494"/>
                      <a:pt x="2527" y="2494"/>
                      <a:pt x="2522" y="2499"/>
                    </a:cubicBezTo>
                    <a:cubicBezTo>
                      <a:pt x="2522" y="2503"/>
                      <a:pt x="2517" y="2508"/>
                      <a:pt x="2513" y="2508"/>
                    </a:cubicBezTo>
                    <a:cubicBezTo>
                      <a:pt x="2513" y="2508"/>
                      <a:pt x="2513" y="2503"/>
                      <a:pt x="2513" y="2508"/>
                    </a:cubicBezTo>
                    <a:cubicBezTo>
                      <a:pt x="2513" y="2508"/>
                      <a:pt x="2504" y="2512"/>
                      <a:pt x="2499" y="2512"/>
                    </a:cubicBezTo>
                    <a:lnTo>
                      <a:pt x="2499" y="2512"/>
                    </a:lnTo>
                    <a:cubicBezTo>
                      <a:pt x="2499" y="2512"/>
                      <a:pt x="2499" y="2517"/>
                      <a:pt x="2499" y="2517"/>
                    </a:cubicBezTo>
                    <a:lnTo>
                      <a:pt x="2494" y="2517"/>
                    </a:lnTo>
                    <a:cubicBezTo>
                      <a:pt x="2494" y="2517"/>
                      <a:pt x="2494" y="2517"/>
                      <a:pt x="2490" y="2517"/>
                    </a:cubicBezTo>
                    <a:lnTo>
                      <a:pt x="2494" y="2522"/>
                    </a:lnTo>
                    <a:lnTo>
                      <a:pt x="2485" y="2522"/>
                    </a:lnTo>
                    <a:lnTo>
                      <a:pt x="2485" y="2522"/>
                    </a:lnTo>
                    <a:cubicBezTo>
                      <a:pt x="2485" y="2522"/>
                      <a:pt x="2485" y="2522"/>
                      <a:pt x="2485" y="2522"/>
                    </a:cubicBezTo>
                    <a:lnTo>
                      <a:pt x="2485" y="2526"/>
                    </a:lnTo>
                    <a:cubicBezTo>
                      <a:pt x="2480" y="2526"/>
                      <a:pt x="2480" y="2531"/>
                      <a:pt x="2480" y="2531"/>
                    </a:cubicBezTo>
                    <a:lnTo>
                      <a:pt x="2476" y="2531"/>
                    </a:lnTo>
                    <a:lnTo>
                      <a:pt x="2476" y="2531"/>
                    </a:lnTo>
                    <a:lnTo>
                      <a:pt x="2476" y="2531"/>
                    </a:lnTo>
                    <a:lnTo>
                      <a:pt x="2471" y="2536"/>
                    </a:lnTo>
                    <a:lnTo>
                      <a:pt x="2471" y="2536"/>
                    </a:lnTo>
                    <a:cubicBezTo>
                      <a:pt x="2471" y="2536"/>
                      <a:pt x="2471" y="2536"/>
                      <a:pt x="2471" y="2531"/>
                    </a:cubicBezTo>
                    <a:lnTo>
                      <a:pt x="2467" y="2536"/>
                    </a:lnTo>
                    <a:lnTo>
                      <a:pt x="2467" y="2540"/>
                    </a:lnTo>
                    <a:lnTo>
                      <a:pt x="2467" y="2540"/>
                    </a:lnTo>
                    <a:lnTo>
                      <a:pt x="2467" y="2540"/>
                    </a:lnTo>
                    <a:cubicBezTo>
                      <a:pt x="2462" y="2545"/>
                      <a:pt x="2462" y="2549"/>
                      <a:pt x="2462" y="2554"/>
                    </a:cubicBezTo>
                    <a:cubicBezTo>
                      <a:pt x="2462" y="2554"/>
                      <a:pt x="2462" y="2554"/>
                      <a:pt x="2462" y="2554"/>
                    </a:cubicBezTo>
                    <a:cubicBezTo>
                      <a:pt x="2457" y="2559"/>
                      <a:pt x="2457" y="2559"/>
                      <a:pt x="2453" y="2559"/>
                    </a:cubicBezTo>
                    <a:cubicBezTo>
                      <a:pt x="2453" y="2559"/>
                      <a:pt x="2453" y="2559"/>
                      <a:pt x="2453" y="2559"/>
                    </a:cubicBezTo>
                    <a:lnTo>
                      <a:pt x="2453" y="2554"/>
                    </a:lnTo>
                    <a:lnTo>
                      <a:pt x="2453" y="2554"/>
                    </a:lnTo>
                    <a:lnTo>
                      <a:pt x="2453" y="2554"/>
                    </a:lnTo>
                    <a:cubicBezTo>
                      <a:pt x="2453" y="2554"/>
                      <a:pt x="2453" y="2554"/>
                      <a:pt x="2448" y="2549"/>
                    </a:cubicBezTo>
                    <a:lnTo>
                      <a:pt x="2448" y="2549"/>
                    </a:lnTo>
                    <a:cubicBezTo>
                      <a:pt x="2448" y="2549"/>
                      <a:pt x="2448" y="2549"/>
                      <a:pt x="2448" y="2545"/>
                    </a:cubicBezTo>
                    <a:lnTo>
                      <a:pt x="2448" y="2545"/>
                    </a:lnTo>
                    <a:cubicBezTo>
                      <a:pt x="2444" y="2545"/>
                      <a:pt x="2444" y="2545"/>
                      <a:pt x="2444" y="2540"/>
                    </a:cubicBezTo>
                    <a:cubicBezTo>
                      <a:pt x="2444" y="2540"/>
                      <a:pt x="2444" y="2540"/>
                      <a:pt x="2439" y="2540"/>
                    </a:cubicBezTo>
                    <a:lnTo>
                      <a:pt x="2439" y="2540"/>
                    </a:lnTo>
                    <a:cubicBezTo>
                      <a:pt x="2439" y="2540"/>
                      <a:pt x="2439" y="2540"/>
                      <a:pt x="2444" y="2536"/>
                    </a:cubicBezTo>
                    <a:lnTo>
                      <a:pt x="2444" y="2536"/>
                    </a:lnTo>
                    <a:cubicBezTo>
                      <a:pt x="2444" y="2540"/>
                      <a:pt x="2444" y="2536"/>
                      <a:pt x="2444" y="2540"/>
                    </a:cubicBezTo>
                    <a:lnTo>
                      <a:pt x="2444" y="2536"/>
                    </a:lnTo>
                    <a:cubicBezTo>
                      <a:pt x="2444" y="2536"/>
                      <a:pt x="2444" y="2536"/>
                      <a:pt x="2448" y="2536"/>
                    </a:cubicBezTo>
                    <a:lnTo>
                      <a:pt x="2444" y="2536"/>
                    </a:lnTo>
                    <a:cubicBezTo>
                      <a:pt x="2448" y="2536"/>
                      <a:pt x="2448" y="2531"/>
                      <a:pt x="2448" y="2531"/>
                    </a:cubicBezTo>
                    <a:lnTo>
                      <a:pt x="2448" y="2531"/>
                    </a:lnTo>
                    <a:cubicBezTo>
                      <a:pt x="2444" y="2536"/>
                      <a:pt x="2439" y="2536"/>
                      <a:pt x="2439" y="2536"/>
                    </a:cubicBezTo>
                    <a:lnTo>
                      <a:pt x="2439" y="2536"/>
                    </a:lnTo>
                    <a:lnTo>
                      <a:pt x="2439" y="2536"/>
                    </a:lnTo>
                    <a:cubicBezTo>
                      <a:pt x="2439" y="2540"/>
                      <a:pt x="2439" y="2540"/>
                      <a:pt x="2439" y="2540"/>
                    </a:cubicBezTo>
                    <a:lnTo>
                      <a:pt x="2439" y="2540"/>
                    </a:lnTo>
                    <a:cubicBezTo>
                      <a:pt x="2439" y="2540"/>
                      <a:pt x="2439" y="2545"/>
                      <a:pt x="2434" y="2545"/>
                    </a:cubicBezTo>
                    <a:cubicBezTo>
                      <a:pt x="2434" y="2545"/>
                      <a:pt x="2434" y="2545"/>
                      <a:pt x="2430" y="2545"/>
                    </a:cubicBezTo>
                    <a:cubicBezTo>
                      <a:pt x="2430" y="2549"/>
                      <a:pt x="2430" y="2549"/>
                      <a:pt x="2430" y="2549"/>
                    </a:cubicBezTo>
                    <a:lnTo>
                      <a:pt x="2430" y="2554"/>
                    </a:lnTo>
                    <a:lnTo>
                      <a:pt x="2430" y="2554"/>
                    </a:lnTo>
                    <a:lnTo>
                      <a:pt x="2430" y="2554"/>
                    </a:lnTo>
                    <a:cubicBezTo>
                      <a:pt x="2430" y="2559"/>
                      <a:pt x="2430" y="2559"/>
                      <a:pt x="2430" y="2563"/>
                    </a:cubicBezTo>
                    <a:cubicBezTo>
                      <a:pt x="2430" y="2559"/>
                      <a:pt x="2430" y="2559"/>
                      <a:pt x="2425" y="2563"/>
                    </a:cubicBezTo>
                    <a:cubicBezTo>
                      <a:pt x="2425" y="2563"/>
                      <a:pt x="2425" y="2563"/>
                      <a:pt x="2430" y="2563"/>
                    </a:cubicBezTo>
                    <a:cubicBezTo>
                      <a:pt x="2430" y="2563"/>
                      <a:pt x="2430" y="2563"/>
                      <a:pt x="2430" y="2563"/>
                    </a:cubicBezTo>
                    <a:cubicBezTo>
                      <a:pt x="2430" y="2563"/>
                      <a:pt x="2430" y="2563"/>
                      <a:pt x="2434" y="2568"/>
                    </a:cubicBezTo>
                    <a:lnTo>
                      <a:pt x="2434" y="2568"/>
                    </a:lnTo>
                    <a:lnTo>
                      <a:pt x="2434" y="2568"/>
                    </a:lnTo>
                    <a:lnTo>
                      <a:pt x="2434" y="2568"/>
                    </a:lnTo>
                    <a:cubicBezTo>
                      <a:pt x="2430" y="2568"/>
                      <a:pt x="2430" y="2568"/>
                      <a:pt x="2430" y="2568"/>
                    </a:cubicBezTo>
                    <a:lnTo>
                      <a:pt x="2430" y="2572"/>
                    </a:lnTo>
                    <a:lnTo>
                      <a:pt x="2430" y="2572"/>
                    </a:lnTo>
                    <a:cubicBezTo>
                      <a:pt x="2430" y="2572"/>
                      <a:pt x="2430" y="2572"/>
                      <a:pt x="2430" y="2577"/>
                    </a:cubicBezTo>
                    <a:lnTo>
                      <a:pt x="2430" y="2577"/>
                    </a:lnTo>
                    <a:lnTo>
                      <a:pt x="2434" y="2577"/>
                    </a:lnTo>
                    <a:lnTo>
                      <a:pt x="2430" y="2577"/>
                    </a:lnTo>
                    <a:cubicBezTo>
                      <a:pt x="2430" y="2577"/>
                      <a:pt x="2434" y="2577"/>
                      <a:pt x="2434" y="2582"/>
                    </a:cubicBezTo>
                    <a:cubicBezTo>
                      <a:pt x="2430" y="2582"/>
                      <a:pt x="2430" y="2582"/>
                      <a:pt x="2430" y="2582"/>
                    </a:cubicBezTo>
                    <a:lnTo>
                      <a:pt x="2430" y="2586"/>
                    </a:lnTo>
                    <a:lnTo>
                      <a:pt x="2430" y="2586"/>
                    </a:lnTo>
                    <a:cubicBezTo>
                      <a:pt x="2430" y="2586"/>
                      <a:pt x="2430" y="2586"/>
                      <a:pt x="2430" y="2586"/>
                    </a:cubicBezTo>
                    <a:lnTo>
                      <a:pt x="2434" y="2586"/>
                    </a:lnTo>
                    <a:cubicBezTo>
                      <a:pt x="2434" y="2591"/>
                      <a:pt x="2434" y="2591"/>
                      <a:pt x="2439" y="2591"/>
                    </a:cubicBezTo>
                    <a:lnTo>
                      <a:pt x="2439" y="2591"/>
                    </a:lnTo>
                    <a:lnTo>
                      <a:pt x="2439" y="2595"/>
                    </a:lnTo>
                    <a:lnTo>
                      <a:pt x="2444" y="2595"/>
                    </a:lnTo>
                    <a:lnTo>
                      <a:pt x="2444" y="2595"/>
                    </a:lnTo>
                    <a:lnTo>
                      <a:pt x="2444" y="2595"/>
                    </a:lnTo>
                    <a:cubicBezTo>
                      <a:pt x="2444" y="2600"/>
                      <a:pt x="2444" y="2600"/>
                      <a:pt x="2439" y="2600"/>
                    </a:cubicBezTo>
                    <a:cubicBezTo>
                      <a:pt x="2439" y="2600"/>
                      <a:pt x="2439" y="2600"/>
                      <a:pt x="2439" y="2600"/>
                    </a:cubicBezTo>
                    <a:cubicBezTo>
                      <a:pt x="2439" y="2600"/>
                      <a:pt x="2439" y="2600"/>
                      <a:pt x="2439" y="2605"/>
                    </a:cubicBezTo>
                    <a:lnTo>
                      <a:pt x="2439" y="2605"/>
                    </a:lnTo>
                    <a:cubicBezTo>
                      <a:pt x="2439" y="2605"/>
                      <a:pt x="2444" y="2605"/>
                      <a:pt x="2444" y="2605"/>
                    </a:cubicBezTo>
                    <a:lnTo>
                      <a:pt x="2444" y="2605"/>
                    </a:lnTo>
                    <a:lnTo>
                      <a:pt x="2444" y="2609"/>
                    </a:lnTo>
                    <a:cubicBezTo>
                      <a:pt x="2448" y="2609"/>
                      <a:pt x="2448" y="2609"/>
                      <a:pt x="2448" y="2609"/>
                    </a:cubicBezTo>
                    <a:lnTo>
                      <a:pt x="2448" y="2609"/>
                    </a:lnTo>
                    <a:cubicBezTo>
                      <a:pt x="2448" y="2614"/>
                      <a:pt x="2444" y="2614"/>
                      <a:pt x="2444" y="2614"/>
                    </a:cubicBezTo>
                    <a:cubicBezTo>
                      <a:pt x="2439" y="2614"/>
                      <a:pt x="2439" y="2614"/>
                      <a:pt x="2439" y="2614"/>
                    </a:cubicBezTo>
                    <a:cubicBezTo>
                      <a:pt x="2439" y="2614"/>
                      <a:pt x="2439" y="2614"/>
                      <a:pt x="2439" y="2614"/>
                    </a:cubicBezTo>
                    <a:lnTo>
                      <a:pt x="2439" y="2614"/>
                    </a:lnTo>
                    <a:lnTo>
                      <a:pt x="2434" y="2614"/>
                    </a:lnTo>
                    <a:cubicBezTo>
                      <a:pt x="2439" y="2614"/>
                      <a:pt x="2439" y="2614"/>
                      <a:pt x="2439" y="2618"/>
                    </a:cubicBezTo>
                    <a:lnTo>
                      <a:pt x="2434" y="2618"/>
                    </a:lnTo>
                    <a:lnTo>
                      <a:pt x="2434" y="2618"/>
                    </a:lnTo>
                    <a:lnTo>
                      <a:pt x="2430" y="2618"/>
                    </a:lnTo>
                    <a:lnTo>
                      <a:pt x="2434" y="2623"/>
                    </a:lnTo>
                    <a:lnTo>
                      <a:pt x="2434" y="2623"/>
                    </a:lnTo>
                    <a:cubicBezTo>
                      <a:pt x="2430" y="2623"/>
                      <a:pt x="2430" y="2623"/>
                      <a:pt x="2430" y="2623"/>
                    </a:cubicBezTo>
                    <a:lnTo>
                      <a:pt x="2430" y="2623"/>
                    </a:lnTo>
                    <a:cubicBezTo>
                      <a:pt x="2430" y="2623"/>
                      <a:pt x="2430" y="2623"/>
                      <a:pt x="2434" y="2628"/>
                    </a:cubicBezTo>
                    <a:cubicBezTo>
                      <a:pt x="2430" y="2628"/>
                      <a:pt x="2430" y="2628"/>
                      <a:pt x="2430" y="2632"/>
                    </a:cubicBezTo>
                    <a:lnTo>
                      <a:pt x="2430" y="2632"/>
                    </a:lnTo>
                    <a:cubicBezTo>
                      <a:pt x="2430" y="2632"/>
                      <a:pt x="2430" y="2632"/>
                      <a:pt x="2430" y="2632"/>
                    </a:cubicBezTo>
                    <a:lnTo>
                      <a:pt x="2430" y="2637"/>
                    </a:lnTo>
                    <a:cubicBezTo>
                      <a:pt x="2430" y="2632"/>
                      <a:pt x="2430" y="2632"/>
                      <a:pt x="2430" y="2632"/>
                    </a:cubicBezTo>
                    <a:lnTo>
                      <a:pt x="2430" y="2632"/>
                    </a:lnTo>
                    <a:lnTo>
                      <a:pt x="2430" y="2632"/>
                    </a:lnTo>
                    <a:lnTo>
                      <a:pt x="2434" y="2637"/>
                    </a:lnTo>
                    <a:cubicBezTo>
                      <a:pt x="2430" y="2637"/>
                      <a:pt x="2434" y="2642"/>
                      <a:pt x="2430" y="2642"/>
                    </a:cubicBezTo>
                    <a:cubicBezTo>
                      <a:pt x="2430" y="2642"/>
                      <a:pt x="2430" y="2642"/>
                      <a:pt x="2430" y="2642"/>
                    </a:cubicBezTo>
                    <a:cubicBezTo>
                      <a:pt x="2430" y="2642"/>
                      <a:pt x="2430" y="2642"/>
                      <a:pt x="2425" y="2637"/>
                    </a:cubicBezTo>
                    <a:lnTo>
                      <a:pt x="2425" y="2637"/>
                    </a:lnTo>
                    <a:cubicBezTo>
                      <a:pt x="2430" y="2642"/>
                      <a:pt x="2425" y="2642"/>
                      <a:pt x="2425" y="2646"/>
                    </a:cubicBezTo>
                    <a:cubicBezTo>
                      <a:pt x="2425" y="2646"/>
                      <a:pt x="2425" y="2646"/>
                      <a:pt x="2421" y="2642"/>
                    </a:cubicBezTo>
                    <a:cubicBezTo>
                      <a:pt x="2421" y="2646"/>
                      <a:pt x="2421" y="2646"/>
                      <a:pt x="2421" y="2646"/>
                    </a:cubicBezTo>
                    <a:lnTo>
                      <a:pt x="2421" y="2646"/>
                    </a:lnTo>
                    <a:lnTo>
                      <a:pt x="2421" y="2646"/>
                    </a:lnTo>
                    <a:lnTo>
                      <a:pt x="2425" y="2646"/>
                    </a:lnTo>
                    <a:cubicBezTo>
                      <a:pt x="2425" y="2646"/>
                      <a:pt x="2425" y="2646"/>
                      <a:pt x="2425" y="2646"/>
                    </a:cubicBezTo>
                    <a:cubicBezTo>
                      <a:pt x="2425" y="2646"/>
                      <a:pt x="2425" y="2651"/>
                      <a:pt x="2425" y="2651"/>
                    </a:cubicBezTo>
                    <a:lnTo>
                      <a:pt x="2425" y="2651"/>
                    </a:lnTo>
                    <a:cubicBezTo>
                      <a:pt x="2425" y="2646"/>
                      <a:pt x="2425" y="2646"/>
                      <a:pt x="2430" y="2646"/>
                    </a:cubicBezTo>
                    <a:cubicBezTo>
                      <a:pt x="2430" y="2646"/>
                      <a:pt x="2430" y="2646"/>
                      <a:pt x="2430" y="2646"/>
                    </a:cubicBezTo>
                    <a:lnTo>
                      <a:pt x="2430" y="2646"/>
                    </a:lnTo>
                    <a:cubicBezTo>
                      <a:pt x="2430" y="2651"/>
                      <a:pt x="2430" y="2651"/>
                      <a:pt x="2430" y="2651"/>
                    </a:cubicBezTo>
                    <a:lnTo>
                      <a:pt x="2425" y="2660"/>
                    </a:lnTo>
                    <a:lnTo>
                      <a:pt x="2425" y="2655"/>
                    </a:lnTo>
                    <a:lnTo>
                      <a:pt x="2425" y="2660"/>
                    </a:lnTo>
                    <a:cubicBezTo>
                      <a:pt x="2425" y="2660"/>
                      <a:pt x="2425" y="2660"/>
                      <a:pt x="2425" y="2660"/>
                    </a:cubicBezTo>
                    <a:lnTo>
                      <a:pt x="2421" y="2665"/>
                    </a:lnTo>
                    <a:lnTo>
                      <a:pt x="2421" y="2665"/>
                    </a:lnTo>
                    <a:cubicBezTo>
                      <a:pt x="2421" y="2665"/>
                      <a:pt x="2421" y="2665"/>
                      <a:pt x="2421" y="2665"/>
                    </a:cubicBezTo>
                    <a:lnTo>
                      <a:pt x="2421" y="2665"/>
                    </a:lnTo>
                    <a:lnTo>
                      <a:pt x="2421" y="2669"/>
                    </a:lnTo>
                    <a:cubicBezTo>
                      <a:pt x="2421" y="2669"/>
                      <a:pt x="2421" y="2669"/>
                      <a:pt x="2416" y="2669"/>
                    </a:cubicBezTo>
                    <a:lnTo>
                      <a:pt x="2416" y="2669"/>
                    </a:lnTo>
                    <a:lnTo>
                      <a:pt x="2416" y="2669"/>
                    </a:lnTo>
                    <a:cubicBezTo>
                      <a:pt x="2411" y="2669"/>
                      <a:pt x="2411" y="2669"/>
                      <a:pt x="2411" y="2669"/>
                    </a:cubicBezTo>
                    <a:lnTo>
                      <a:pt x="2411" y="2669"/>
                    </a:lnTo>
                    <a:cubicBezTo>
                      <a:pt x="2411" y="2669"/>
                      <a:pt x="2407" y="2669"/>
                      <a:pt x="2407" y="2669"/>
                    </a:cubicBezTo>
                    <a:cubicBezTo>
                      <a:pt x="2407" y="2669"/>
                      <a:pt x="2407" y="2669"/>
                      <a:pt x="2407" y="2669"/>
                    </a:cubicBezTo>
                    <a:cubicBezTo>
                      <a:pt x="2407" y="2669"/>
                      <a:pt x="2407" y="2669"/>
                      <a:pt x="2407" y="2674"/>
                    </a:cubicBezTo>
                    <a:cubicBezTo>
                      <a:pt x="2407" y="2669"/>
                      <a:pt x="2411" y="2669"/>
                      <a:pt x="2411" y="2674"/>
                    </a:cubicBezTo>
                    <a:cubicBezTo>
                      <a:pt x="2411" y="2674"/>
                      <a:pt x="2416" y="2674"/>
                      <a:pt x="2416" y="2669"/>
                    </a:cubicBezTo>
                    <a:cubicBezTo>
                      <a:pt x="2416" y="2674"/>
                      <a:pt x="2416" y="2674"/>
                      <a:pt x="2416" y="2674"/>
                    </a:cubicBezTo>
                    <a:lnTo>
                      <a:pt x="2416" y="2674"/>
                    </a:lnTo>
                    <a:cubicBezTo>
                      <a:pt x="2416" y="2678"/>
                      <a:pt x="2416" y="2674"/>
                      <a:pt x="2416" y="2678"/>
                    </a:cubicBezTo>
                    <a:cubicBezTo>
                      <a:pt x="2416" y="2678"/>
                      <a:pt x="2416" y="2678"/>
                      <a:pt x="2411" y="2678"/>
                    </a:cubicBezTo>
                    <a:cubicBezTo>
                      <a:pt x="2416" y="2678"/>
                      <a:pt x="2416" y="2678"/>
                      <a:pt x="2416" y="2678"/>
                    </a:cubicBezTo>
                    <a:cubicBezTo>
                      <a:pt x="2416" y="2683"/>
                      <a:pt x="2416" y="2683"/>
                      <a:pt x="2411" y="2683"/>
                    </a:cubicBezTo>
                    <a:lnTo>
                      <a:pt x="2411" y="2678"/>
                    </a:lnTo>
                    <a:cubicBezTo>
                      <a:pt x="2411" y="2678"/>
                      <a:pt x="2407" y="2678"/>
                      <a:pt x="2407" y="2683"/>
                    </a:cubicBezTo>
                    <a:lnTo>
                      <a:pt x="2407" y="2683"/>
                    </a:lnTo>
                    <a:cubicBezTo>
                      <a:pt x="2407" y="2683"/>
                      <a:pt x="2407" y="2683"/>
                      <a:pt x="2407" y="2688"/>
                    </a:cubicBezTo>
                    <a:lnTo>
                      <a:pt x="2407" y="2688"/>
                    </a:lnTo>
                    <a:lnTo>
                      <a:pt x="2407" y="2688"/>
                    </a:lnTo>
                    <a:cubicBezTo>
                      <a:pt x="2407" y="2683"/>
                      <a:pt x="2407" y="2683"/>
                      <a:pt x="2411" y="2683"/>
                    </a:cubicBezTo>
                    <a:lnTo>
                      <a:pt x="2411" y="2683"/>
                    </a:lnTo>
                    <a:lnTo>
                      <a:pt x="2411" y="2683"/>
                    </a:lnTo>
                    <a:lnTo>
                      <a:pt x="2411" y="2683"/>
                    </a:lnTo>
                    <a:cubicBezTo>
                      <a:pt x="2411" y="2683"/>
                      <a:pt x="2411" y="2683"/>
                      <a:pt x="2411" y="2688"/>
                    </a:cubicBezTo>
                    <a:cubicBezTo>
                      <a:pt x="2411" y="2688"/>
                      <a:pt x="2411" y="2692"/>
                      <a:pt x="2411" y="2692"/>
                    </a:cubicBezTo>
                    <a:lnTo>
                      <a:pt x="2407" y="2692"/>
                    </a:lnTo>
                    <a:cubicBezTo>
                      <a:pt x="2407" y="2692"/>
                      <a:pt x="2407" y="2692"/>
                      <a:pt x="2407" y="2692"/>
                    </a:cubicBezTo>
                    <a:lnTo>
                      <a:pt x="2402" y="2692"/>
                    </a:lnTo>
                    <a:lnTo>
                      <a:pt x="2402" y="2692"/>
                    </a:lnTo>
                    <a:cubicBezTo>
                      <a:pt x="2402" y="2692"/>
                      <a:pt x="2402" y="2692"/>
                      <a:pt x="2407" y="2697"/>
                    </a:cubicBezTo>
                    <a:cubicBezTo>
                      <a:pt x="2407" y="2697"/>
                      <a:pt x="2407" y="2697"/>
                      <a:pt x="2407" y="2697"/>
                    </a:cubicBezTo>
                    <a:lnTo>
                      <a:pt x="2411" y="2692"/>
                    </a:lnTo>
                    <a:cubicBezTo>
                      <a:pt x="2411" y="2692"/>
                      <a:pt x="2411" y="2697"/>
                      <a:pt x="2411" y="2697"/>
                    </a:cubicBezTo>
                    <a:lnTo>
                      <a:pt x="2411" y="2697"/>
                    </a:lnTo>
                    <a:cubicBezTo>
                      <a:pt x="2411" y="2697"/>
                      <a:pt x="2407" y="2697"/>
                      <a:pt x="2407" y="2697"/>
                    </a:cubicBezTo>
                    <a:lnTo>
                      <a:pt x="2402" y="2701"/>
                    </a:lnTo>
                    <a:cubicBezTo>
                      <a:pt x="2402" y="2706"/>
                      <a:pt x="2402" y="2706"/>
                      <a:pt x="2402" y="2711"/>
                    </a:cubicBezTo>
                    <a:cubicBezTo>
                      <a:pt x="2402" y="2711"/>
                      <a:pt x="2402" y="2711"/>
                      <a:pt x="2402" y="2711"/>
                    </a:cubicBezTo>
                    <a:lnTo>
                      <a:pt x="2402" y="2715"/>
                    </a:lnTo>
                    <a:cubicBezTo>
                      <a:pt x="2407" y="2715"/>
                      <a:pt x="2402" y="2715"/>
                      <a:pt x="2402" y="2720"/>
                    </a:cubicBezTo>
                    <a:lnTo>
                      <a:pt x="2402" y="2715"/>
                    </a:lnTo>
                    <a:lnTo>
                      <a:pt x="2402" y="2720"/>
                    </a:lnTo>
                    <a:lnTo>
                      <a:pt x="2402" y="2720"/>
                    </a:lnTo>
                    <a:cubicBezTo>
                      <a:pt x="2402" y="2720"/>
                      <a:pt x="2402" y="2725"/>
                      <a:pt x="2402" y="2725"/>
                    </a:cubicBezTo>
                    <a:lnTo>
                      <a:pt x="2397" y="2725"/>
                    </a:lnTo>
                    <a:cubicBezTo>
                      <a:pt x="2397" y="2729"/>
                      <a:pt x="2397" y="2729"/>
                      <a:pt x="2397" y="2729"/>
                    </a:cubicBezTo>
                    <a:cubicBezTo>
                      <a:pt x="2397" y="2729"/>
                      <a:pt x="2397" y="2729"/>
                      <a:pt x="2397" y="2729"/>
                    </a:cubicBezTo>
                    <a:lnTo>
                      <a:pt x="2397" y="2729"/>
                    </a:lnTo>
                    <a:cubicBezTo>
                      <a:pt x="2397" y="2734"/>
                      <a:pt x="2397" y="2734"/>
                      <a:pt x="2393" y="2734"/>
                    </a:cubicBezTo>
                    <a:lnTo>
                      <a:pt x="2397" y="2734"/>
                    </a:lnTo>
                    <a:cubicBezTo>
                      <a:pt x="2393" y="2738"/>
                      <a:pt x="2393" y="2738"/>
                      <a:pt x="2393" y="2738"/>
                    </a:cubicBezTo>
                    <a:cubicBezTo>
                      <a:pt x="2393" y="2738"/>
                      <a:pt x="2393" y="2738"/>
                      <a:pt x="2393" y="2738"/>
                    </a:cubicBezTo>
                    <a:lnTo>
                      <a:pt x="2393" y="2743"/>
                    </a:lnTo>
                    <a:lnTo>
                      <a:pt x="2393" y="2743"/>
                    </a:lnTo>
                    <a:lnTo>
                      <a:pt x="2393" y="2743"/>
                    </a:lnTo>
                    <a:lnTo>
                      <a:pt x="2393" y="2743"/>
                    </a:lnTo>
                    <a:lnTo>
                      <a:pt x="2393" y="2743"/>
                    </a:lnTo>
                    <a:cubicBezTo>
                      <a:pt x="2393" y="2748"/>
                      <a:pt x="2393" y="2748"/>
                      <a:pt x="2397" y="2752"/>
                    </a:cubicBezTo>
                    <a:cubicBezTo>
                      <a:pt x="2393" y="2752"/>
                      <a:pt x="2393" y="2757"/>
                      <a:pt x="2388" y="2757"/>
                    </a:cubicBezTo>
                    <a:lnTo>
                      <a:pt x="2393" y="2761"/>
                    </a:lnTo>
                    <a:lnTo>
                      <a:pt x="2393" y="2757"/>
                    </a:lnTo>
                    <a:cubicBezTo>
                      <a:pt x="2397" y="2757"/>
                      <a:pt x="2397" y="2752"/>
                      <a:pt x="2397" y="2752"/>
                    </a:cubicBezTo>
                    <a:lnTo>
                      <a:pt x="2402" y="2752"/>
                    </a:lnTo>
                    <a:cubicBezTo>
                      <a:pt x="2402" y="2757"/>
                      <a:pt x="2397" y="2757"/>
                      <a:pt x="2397" y="2757"/>
                    </a:cubicBezTo>
                    <a:lnTo>
                      <a:pt x="2397" y="2757"/>
                    </a:lnTo>
                    <a:cubicBezTo>
                      <a:pt x="2402" y="2757"/>
                      <a:pt x="2402" y="2757"/>
                      <a:pt x="2402" y="2761"/>
                    </a:cubicBezTo>
                    <a:lnTo>
                      <a:pt x="2402" y="2757"/>
                    </a:lnTo>
                    <a:cubicBezTo>
                      <a:pt x="2407" y="2761"/>
                      <a:pt x="2407" y="2761"/>
                      <a:pt x="2407" y="2761"/>
                    </a:cubicBezTo>
                    <a:cubicBezTo>
                      <a:pt x="2407" y="2761"/>
                      <a:pt x="2407" y="2761"/>
                      <a:pt x="2407" y="2766"/>
                    </a:cubicBezTo>
                    <a:cubicBezTo>
                      <a:pt x="2411" y="2761"/>
                      <a:pt x="2411" y="2761"/>
                      <a:pt x="2411" y="2761"/>
                    </a:cubicBezTo>
                    <a:lnTo>
                      <a:pt x="2402" y="2752"/>
                    </a:lnTo>
                    <a:cubicBezTo>
                      <a:pt x="2402" y="2752"/>
                      <a:pt x="2402" y="2748"/>
                      <a:pt x="2402" y="2748"/>
                    </a:cubicBezTo>
                    <a:cubicBezTo>
                      <a:pt x="2407" y="2748"/>
                      <a:pt x="2407" y="2748"/>
                      <a:pt x="2407" y="2748"/>
                    </a:cubicBezTo>
                    <a:cubicBezTo>
                      <a:pt x="2402" y="2743"/>
                      <a:pt x="2402" y="2743"/>
                      <a:pt x="2407" y="2743"/>
                    </a:cubicBezTo>
                    <a:lnTo>
                      <a:pt x="2407" y="2738"/>
                    </a:lnTo>
                    <a:cubicBezTo>
                      <a:pt x="2407" y="2738"/>
                      <a:pt x="2407" y="2738"/>
                      <a:pt x="2411" y="2738"/>
                    </a:cubicBezTo>
                    <a:cubicBezTo>
                      <a:pt x="2411" y="2743"/>
                      <a:pt x="2411" y="2743"/>
                      <a:pt x="2411" y="2743"/>
                    </a:cubicBezTo>
                    <a:lnTo>
                      <a:pt x="2411" y="2748"/>
                    </a:lnTo>
                    <a:cubicBezTo>
                      <a:pt x="2411" y="2748"/>
                      <a:pt x="2411" y="2748"/>
                      <a:pt x="2411" y="2748"/>
                    </a:cubicBezTo>
                    <a:cubicBezTo>
                      <a:pt x="2411" y="2748"/>
                      <a:pt x="2416" y="2748"/>
                      <a:pt x="2416" y="2748"/>
                    </a:cubicBezTo>
                    <a:cubicBezTo>
                      <a:pt x="2416" y="2748"/>
                      <a:pt x="2416" y="2748"/>
                      <a:pt x="2416" y="2748"/>
                    </a:cubicBezTo>
                    <a:cubicBezTo>
                      <a:pt x="2416" y="2752"/>
                      <a:pt x="2416" y="2752"/>
                      <a:pt x="2416" y="2752"/>
                    </a:cubicBezTo>
                    <a:lnTo>
                      <a:pt x="2416" y="2752"/>
                    </a:lnTo>
                    <a:cubicBezTo>
                      <a:pt x="2416" y="2757"/>
                      <a:pt x="2416" y="2757"/>
                      <a:pt x="2416" y="2757"/>
                    </a:cubicBezTo>
                    <a:lnTo>
                      <a:pt x="2416" y="2757"/>
                    </a:lnTo>
                    <a:cubicBezTo>
                      <a:pt x="2411" y="2761"/>
                      <a:pt x="2411" y="2761"/>
                      <a:pt x="2411" y="2761"/>
                    </a:cubicBezTo>
                    <a:cubicBezTo>
                      <a:pt x="2411" y="2766"/>
                      <a:pt x="2411" y="2761"/>
                      <a:pt x="2411" y="2766"/>
                    </a:cubicBezTo>
                    <a:lnTo>
                      <a:pt x="2411" y="2766"/>
                    </a:lnTo>
                    <a:lnTo>
                      <a:pt x="2411" y="2771"/>
                    </a:lnTo>
                    <a:cubicBezTo>
                      <a:pt x="2411" y="2771"/>
                      <a:pt x="2411" y="2771"/>
                      <a:pt x="2411" y="2771"/>
                    </a:cubicBezTo>
                    <a:cubicBezTo>
                      <a:pt x="2411" y="2771"/>
                      <a:pt x="2411" y="2775"/>
                      <a:pt x="2416" y="2775"/>
                    </a:cubicBezTo>
                    <a:cubicBezTo>
                      <a:pt x="2416" y="2775"/>
                      <a:pt x="2416" y="2780"/>
                      <a:pt x="2411" y="2780"/>
                    </a:cubicBezTo>
                    <a:cubicBezTo>
                      <a:pt x="2411" y="2780"/>
                      <a:pt x="2416" y="2780"/>
                      <a:pt x="2416" y="2780"/>
                    </a:cubicBezTo>
                    <a:lnTo>
                      <a:pt x="2411" y="2784"/>
                    </a:lnTo>
                    <a:lnTo>
                      <a:pt x="2411" y="2784"/>
                    </a:lnTo>
                    <a:cubicBezTo>
                      <a:pt x="2411" y="2784"/>
                      <a:pt x="2411" y="2789"/>
                      <a:pt x="2411" y="2789"/>
                    </a:cubicBezTo>
                    <a:cubicBezTo>
                      <a:pt x="2407" y="2789"/>
                      <a:pt x="2407" y="2789"/>
                      <a:pt x="2407" y="2794"/>
                    </a:cubicBezTo>
                    <a:lnTo>
                      <a:pt x="2407" y="2798"/>
                    </a:lnTo>
                    <a:cubicBezTo>
                      <a:pt x="2407" y="2794"/>
                      <a:pt x="2411" y="2794"/>
                      <a:pt x="2411" y="2794"/>
                    </a:cubicBezTo>
                    <a:cubicBezTo>
                      <a:pt x="2411" y="2794"/>
                      <a:pt x="2416" y="2798"/>
                      <a:pt x="2411" y="2798"/>
                    </a:cubicBezTo>
                    <a:cubicBezTo>
                      <a:pt x="2411" y="2798"/>
                      <a:pt x="2411" y="2798"/>
                      <a:pt x="2411" y="2803"/>
                    </a:cubicBezTo>
                    <a:cubicBezTo>
                      <a:pt x="2411" y="2803"/>
                      <a:pt x="2416" y="2803"/>
                      <a:pt x="2416" y="2807"/>
                    </a:cubicBezTo>
                    <a:cubicBezTo>
                      <a:pt x="2411" y="2807"/>
                      <a:pt x="2411" y="2807"/>
                      <a:pt x="2411" y="2807"/>
                    </a:cubicBezTo>
                    <a:lnTo>
                      <a:pt x="2411" y="2807"/>
                    </a:lnTo>
                    <a:lnTo>
                      <a:pt x="2407" y="2812"/>
                    </a:lnTo>
                    <a:lnTo>
                      <a:pt x="2407" y="2812"/>
                    </a:lnTo>
                    <a:cubicBezTo>
                      <a:pt x="2411" y="2812"/>
                      <a:pt x="2416" y="2812"/>
                      <a:pt x="2416" y="2817"/>
                    </a:cubicBezTo>
                    <a:lnTo>
                      <a:pt x="2421" y="2821"/>
                    </a:lnTo>
                    <a:lnTo>
                      <a:pt x="2421" y="2821"/>
                    </a:lnTo>
                    <a:lnTo>
                      <a:pt x="2421" y="2821"/>
                    </a:lnTo>
                    <a:lnTo>
                      <a:pt x="2421" y="2826"/>
                    </a:lnTo>
                    <a:lnTo>
                      <a:pt x="2421" y="2826"/>
                    </a:lnTo>
                    <a:cubicBezTo>
                      <a:pt x="2421" y="2826"/>
                      <a:pt x="2421" y="2826"/>
                      <a:pt x="2421" y="2831"/>
                    </a:cubicBezTo>
                    <a:cubicBezTo>
                      <a:pt x="2421" y="2831"/>
                      <a:pt x="2425" y="2831"/>
                      <a:pt x="2425" y="2831"/>
                    </a:cubicBezTo>
                    <a:lnTo>
                      <a:pt x="2425" y="2831"/>
                    </a:lnTo>
                    <a:lnTo>
                      <a:pt x="2425" y="2835"/>
                    </a:lnTo>
                    <a:lnTo>
                      <a:pt x="2425" y="2835"/>
                    </a:lnTo>
                    <a:lnTo>
                      <a:pt x="2425" y="2835"/>
                    </a:lnTo>
                    <a:lnTo>
                      <a:pt x="2425" y="2835"/>
                    </a:lnTo>
                    <a:lnTo>
                      <a:pt x="2425" y="2840"/>
                    </a:lnTo>
                    <a:lnTo>
                      <a:pt x="2425" y="2840"/>
                    </a:lnTo>
                    <a:cubicBezTo>
                      <a:pt x="2425" y="2840"/>
                      <a:pt x="2425" y="2840"/>
                      <a:pt x="2425" y="2840"/>
                    </a:cubicBezTo>
                    <a:lnTo>
                      <a:pt x="2430" y="2844"/>
                    </a:lnTo>
                    <a:lnTo>
                      <a:pt x="2430" y="2840"/>
                    </a:lnTo>
                    <a:lnTo>
                      <a:pt x="2434" y="2844"/>
                    </a:lnTo>
                    <a:cubicBezTo>
                      <a:pt x="2434" y="2844"/>
                      <a:pt x="2434" y="2844"/>
                      <a:pt x="2434" y="2844"/>
                    </a:cubicBezTo>
                    <a:lnTo>
                      <a:pt x="2434" y="2844"/>
                    </a:lnTo>
                    <a:cubicBezTo>
                      <a:pt x="2434" y="2844"/>
                      <a:pt x="2434" y="2849"/>
                      <a:pt x="2439" y="2849"/>
                    </a:cubicBezTo>
                    <a:lnTo>
                      <a:pt x="2434" y="2849"/>
                    </a:lnTo>
                    <a:lnTo>
                      <a:pt x="2439" y="2854"/>
                    </a:lnTo>
                    <a:cubicBezTo>
                      <a:pt x="2439" y="2854"/>
                      <a:pt x="2439" y="2854"/>
                      <a:pt x="2439" y="2858"/>
                    </a:cubicBezTo>
                    <a:lnTo>
                      <a:pt x="2439" y="2858"/>
                    </a:lnTo>
                    <a:lnTo>
                      <a:pt x="2439" y="2858"/>
                    </a:lnTo>
                    <a:lnTo>
                      <a:pt x="2439" y="2863"/>
                    </a:lnTo>
                    <a:lnTo>
                      <a:pt x="2439" y="2863"/>
                    </a:lnTo>
                    <a:cubicBezTo>
                      <a:pt x="2439" y="2863"/>
                      <a:pt x="2439" y="2863"/>
                      <a:pt x="2439" y="2863"/>
                    </a:cubicBezTo>
                    <a:lnTo>
                      <a:pt x="2439" y="2867"/>
                    </a:lnTo>
                    <a:lnTo>
                      <a:pt x="2439" y="2867"/>
                    </a:lnTo>
                    <a:cubicBezTo>
                      <a:pt x="2444" y="2867"/>
                      <a:pt x="2444" y="2867"/>
                      <a:pt x="2444" y="2872"/>
                    </a:cubicBezTo>
                    <a:cubicBezTo>
                      <a:pt x="2444" y="2872"/>
                      <a:pt x="2444" y="2872"/>
                      <a:pt x="2444" y="2872"/>
                    </a:cubicBezTo>
                    <a:cubicBezTo>
                      <a:pt x="2444" y="2872"/>
                      <a:pt x="2444" y="2872"/>
                      <a:pt x="2439" y="2877"/>
                    </a:cubicBezTo>
                    <a:lnTo>
                      <a:pt x="2439" y="2877"/>
                    </a:lnTo>
                    <a:lnTo>
                      <a:pt x="2439" y="2877"/>
                    </a:lnTo>
                    <a:lnTo>
                      <a:pt x="2444" y="2877"/>
                    </a:lnTo>
                    <a:lnTo>
                      <a:pt x="2439" y="2881"/>
                    </a:lnTo>
                    <a:lnTo>
                      <a:pt x="2444" y="2886"/>
                    </a:lnTo>
                    <a:lnTo>
                      <a:pt x="2444" y="2886"/>
                    </a:lnTo>
                    <a:lnTo>
                      <a:pt x="2444" y="2881"/>
                    </a:lnTo>
                    <a:lnTo>
                      <a:pt x="2444" y="2881"/>
                    </a:lnTo>
                    <a:lnTo>
                      <a:pt x="2439" y="2881"/>
                    </a:lnTo>
                    <a:lnTo>
                      <a:pt x="2439" y="2881"/>
                    </a:lnTo>
                    <a:cubicBezTo>
                      <a:pt x="2439" y="2881"/>
                      <a:pt x="2439" y="2886"/>
                      <a:pt x="2444" y="2886"/>
                    </a:cubicBezTo>
                    <a:lnTo>
                      <a:pt x="2439" y="2886"/>
                    </a:lnTo>
                    <a:lnTo>
                      <a:pt x="2439" y="2890"/>
                    </a:lnTo>
                    <a:cubicBezTo>
                      <a:pt x="2444" y="2886"/>
                      <a:pt x="2444" y="2890"/>
                      <a:pt x="2444" y="2895"/>
                    </a:cubicBezTo>
                    <a:lnTo>
                      <a:pt x="2448" y="2890"/>
                    </a:lnTo>
                    <a:cubicBezTo>
                      <a:pt x="2448" y="2895"/>
                      <a:pt x="2448" y="2895"/>
                      <a:pt x="2448" y="2895"/>
                    </a:cubicBezTo>
                    <a:lnTo>
                      <a:pt x="2448" y="2895"/>
                    </a:lnTo>
                    <a:cubicBezTo>
                      <a:pt x="2453" y="2900"/>
                      <a:pt x="2448" y="2900"/>
                      <a:pt x="2453" y="2904"/>
                    </a:cubicBezTo>
                    <a:lnTo>
                      <a:pt x="2457" y="2900"/>
                    </a:lnTo>
                    <a:lnTo>
                      <a:pt x="2457" y="2900"/>
                    </a:lnTo>
                    <a:lnTo>
                      <a:pt x="2457" y="2900"/>
                    </a:lnTo>
                    <a:lnTo>
                      <a:pt x="2457" y="2895"/>
                    </a:lnTo>
                    <a:lnTo>
                      <a:pt x="2457" y="2895"/>
                    </a:lnTo>
                    <a:cubicBezTo>
                      <a:pt x="2457" y="2895"/>
                      <a:pt x="2457" y="2895"/>
                      <a:pt x="2453" y="2890"/>
                    </a:cubicBezTo>
                    <a:lnTo>
                      <a:pt x="2457" y="2890"/>
                    </a:lnTo>
                    <a:cubicBezTo>
                      <a:pt x="2457" y="2890"/>
                      <a:pt x="2457" y="2890"/>
                      <a:pt x="2462" y="2886"/>
                    </a:cubicBezTo>
                    <a:lnTo>
                      <a:pt x="2462" y="2890"/>
                    </a:lnTo>
                    <a:cubicBezTo>
                      <a:pt x="2462" y="2890"/>
                      <a:pt x="2467" y="2890"/>
                      <a:pt x="2467" y="2890"/>
                    </a:cubicBezTo>
                    <a:cubicBezTo>
                      <a:pt x="2467" y="2890"/>
                      <a:pt x="2471" y="2895"/>
                      <a:pt x="2471" y="2895"/>
                    </a:cubicBezTo>
                    <a:cubicBezTo>
                      <a:pt x="2471" y="2895"/>
                      <a:pt x="2471" y="2895"/>
                      <a:pt x="2471" y="2895"/>
                    </a:cubicBezTo>
                    <a:lnTo>
                      <a:pt x="2471" y="2895"/>
                    </a:lnTo>
                    <a:lnTo>
                      <a:pt x="2471" y="2900"/>
                    </a:lnTo>
                    <a:lnTo>
                      <a:pt x="2471" y="2900"/>
                    </a:lnTo>
                    <a:cubicBezTo>
                      <a:pt x="2476" y="2900"/>
                      <a:pt x="2476" y="2900"/>
                      <a:pt x="2476" y="2900"/>
                    </a:cubicBezTo>
                    <a:lnTo>
                      <a:pt x="2480" y="2900"/>
                    </a:lnTo>
                    <a:lnTo>
                      <a:pt x="2476" y="2900"/>
                    </a:lnTo>
                    <a:cubicBezTo>
                      <a:pt x="2480" y="2900"/>
                      <a:pt x="2480" y="2900"/>
                      <a:pt x="2480" y="2900"/>
                    </a:cubicBezTo>
                    <a:cubicBezTo>
                      <a:pt x="2480" y="2900"/>
                      <a:pt x="2480" y="2900"/>
                      <a:pt x="2480" y="2900"/>
                    </a:cubicBezTo>
                    <a:cubicBezTo>
                      <a:pt x="2485" y="2900"/>
                      <a:pt x="2485" y="2900"/>
                      <a:pt x="2490" y="2904"/>
                    </a:cubicBezTo>
                    <a:lnTo>
                      <a:pt x="2490" y="2900"/>
                    </a:lnTo>
                    <a:lnTo>
                      <a:pt x="2490" y="2904"/>
                    </a:lnTo>
                    <a:cubicBezTo>
                      <a:pt x="2494" y="2904"/>
                      <a:pt x="2494" y="2904"/>
                      <a:pt x="2494" y="2904"/>
                    </a:cubicBezTo>
                    <a:cubicBezTo>
                      <a:pt x="2494" y="2904"/>
                      <a:pt x="2499" y="2904"/>
                      <a:pt x="2499" y="2904"/>
                    </a:cubicBezTo>
                    <a:lnTo>
                      <a:pt x="2499" y="2904"/>
                    </a:lnTo>
                    <a:lnTo>
                      <a:pt x="2499" y="2909"/>
                    </a:lnTo>
                    <a:lnTo>
                      <a:pt x="2504" y="2909"/>
                    </a:lnTo>
                    <a:cubicBezTo>
                      <a:pt x="2504" y="2909"/>
                      <a:pt x="2504" y="2909"/>
                      <a:pt x="2504" y="2914"/>
                    </a:cubicBezTo>
                    <a:cubicBezTo>
                      <a:pt x="2504" y="2914"/>
                      <a:pt x="2504" y="2914"/>
                      <a:pt x="2499" y="2914"/>
                    </a:cubicBezTo>
                    <a:lnTo>
                      <a:pt x="2499" y="2914"/>
                    </a:lnTo>
                    <a:cubicBezTo>
                      <a:pt x="2499" y="2909"/>
                      <a:pt x="2494" y="2909"/>
                      <a:pt x="2494" y="2909"/>
                    </a:cubicBezTo>
                    <a:lnTo>
                      <a:pt x="2494" y="2914"/>
                    </a:lnTo>
                    <a:lnTo>
                      <a:pt x="2494" y="2914"/>
                    </a:lnTo>
                    <a:cubicBezTo>
                      <a:pt x="2494" y="2914"/>
                      <a:pt x="2494" y="2914"/>
                      <a:pt x="2494" y="2914"/>
                    </a:cubicBezTo>
                    <a:lnTo>
                      <a:pt x="2494" y="2914"/>
                    </a:lnTo>
                    <a:cubicBezTo>
                      <a:pt x="2494" y="2918"/>
                      <a:pt x="2494" y="2918"/>
                      <a:pt x="2494" y="2918"/>
                    </a:cubicBezTo>
                    <a:lnTo>
                      <a:pt x="2494" y="2918"/>
                    </a:lnTo>
                    <a:lnTo>
                      <a:pt x="2494" y="2918"/>
                    </a:lnTo>
                    <a:cubicBezTo>
                      <a:pt x="2490" y="2918"/>
                      <a:pt x="2490" y="2918"/>
                      <a:pt x="2490" y="2918"/>
                    </a:cubicBezTo>
                    <a:cubicBezTo>
                      <a:pt x="2485" y="2918"/>
                      <a:pt x="2485" y="2918"/>
                      <a:pt x="2485" y="2918"/>
                    </a:cubicBezTo>
                    <a:cubicBezTo>
                      <a:pt x="2485" y="2923"/>
                      <a:pt x="2480" y="2923"/>
                      <a:pt x="2480" y="2923"/>
                    </a:cubicBezTo>
                    <a:lnTo>
                      <a:pt x="2480" y="2927"/>
                    </a:lnTo>
                    <a:lnTo>
                      <a:pt x="2476" y="2923"/>
                    </a:lnTo>
                    <a:cubicBezTo>
                      <a:pt x="2476" y="2923"/>
                      <a:pt x="2476" y="2923"/>
                      <a:pt x="2476" y="2923"/>
                    </a:cubicBezTo>
                    <a:lnTo>
                      <a:pt x="2476" y="2923"/>
                    </a:lnTo>
                    <a:lnTo>
                      <a:pt x="2471" y="2923"/>
                    </a:lnTo>
                    <a:lnTo>
                      <a:pt x="2471" y="2923"/>
                    </a:lnTo>
                    <a:cubicBezTo>
                      <a:pt x="2471" y="2923"/>
                      <a:pt x="2471" y="2923"/>
                      <a:pt x="2471" y="2923"/>
                    </a:cubicBezTo>
                    <a:lnTo>
                      <a:pt x="2467" y="2918"/>
                    </a:lnTo>
                    <a:cubicBezTo>
                      <a:pt x="2467" y="2918"/>
                      <a:pt x="2467" y="2918"/>
                      <a:pt x="2467" y="2918"/>
                    </a:cubicBezTo>
                    <a:lnTo>
                      <a:pt x="2462" y="2909"/>
                    </a:lnTo>
                    <a:cubicBezTo>
                      <a:pt x="2462" y="2914"/>
                      <a:pt x="2462" y="2914"/>
                      <a:pt x="2462" y="2918"/>
                    </a:cubicBezTo>
                    <a:lnTo>
                      <a:pt x="2462" y="2918"/>
                    </a:lnTo>
                    <a:cubicBezTo>
                      <a:pt x="2462" y="2918"/>
                      <a:pt x="2462" y="2918"/>
                      <a:pt x="2462" y="2918"/>
                    </a:cubicBezTo>
                    <a:cubicBezTo>
                      <a:pt x="2457" y="2918"/>
                      <a:pt x="2457" y="2918"/>
                      <a:pt x="2457" y="2918"/>
                    </a:cubicBezTo>
                    <a:cubicBezTo>
                      <a:pt x="2457" y="2918"/>
                      <a:pt x="2457" y="2918"/>
                      <a:pt x="2457" y="2918"/>
                    </a:cubicBezTo>
                    <a:lnTo>
                      <a:pt x="2453" y="2918"/>
                    </a:lnTo>
                    <a:lnTo>
                      <a:pt x="2457" y="2918"/>
                    </a:lnTo>
                    <a:cubicBezTo>
                      <a:pt x="2457" y="2918"/>
                      <a:pt x="2457" y="2918"/>
                      <a:pt x="2457" y="2918"/>
                    </a:cubicBezTo>
                    <a:lnTo>
                      <a:pt x="2467" y="2923"/>
                    </a:lnTo>
                    <a:lnTo>
                      <a:pt x="2462" y="2923"/>
                    </a:lnTo>
                    <a:lnTo>
                      <a:pt x="2467" y="2927"/>
                    </a:lnTo>
                    <a:lnTo>
                      <a:pt x="2462" y="2927"/>
                    </a:lnTo>
                    <a:lnTo>
                      <a:pt x="2462" y="2927"/>
                    </a:lnTo>
                    <a:cubicBezTo>
                      <a:pt x="2467" y="2927"/>
                      <a:pt x="2471" y="2927"/>
                      <a:pt x="2471" y="2927"/>
                    </a:cubicBezTo>
                    <a:cubicBezTo>
                      <a:pt x="2476" y="2927"/>
                      <a:pt x="2476" y="2932"/>
                      <a:pt x="2480" y="2932"/>
                    </a:cubicBezTo>
                    <a:lnTo>
                      <a:pt x="2480" y="2932"/>
                    </a:lnTo>
                    <a:lnTo>
                      <a:pt x="2480" y="2927"/>
                    </a:lnTo>
                    <a:cubicBezTo>
                      <a:pt x="2485" y="2932"/>
                      <a:pt x="2485" y="2932"/>
                      <a:pt x="2490" y="2932"/>
                    </a:cubicBezTo>
                    <a:lnTo>
                      <a:pt x="2490" y="2932"/>
                    </a:lnTo>
                    <a:cubicBezTo>
                      <a:pt x="2490" y="2932"/>
                      <a:pt x="2494" y="2932"/>
                      <a:pt x="2494" y="2932"/>
                    </a:cubicBezTo>
                    <a:cubicBezTo>
                      <a:pt x="2494" y="2932"/>
                      <a:pt x="2494" y="2932"/>
                      <a:pt x="2499" y="2932"/>
                    </a:cubicBezTo>
                    <a:lnTo>
                      <a:pt x="2494" y="2932"/>
                    </a:lnTo>
                    <a:cubicBezTo>
                      <a:pt x="2499" y="2932"/>
                      <a:pt x="2499" y="2932"/>
                      <a:pt x="2499" y="2937"/>
                    </a:cubicBezTo>
                    <a:cubicBezTo>
                      <a:pt x="2499" y="2932"/>
                      <a:pt x="2499" y="2932"/>
                      <a:pt x="2499" y="2932"/>
                    </a:cubicBezTo>
                    <a:cubicBezTo>
                      <a:pt x="2504" y="2932"/>
                      <a:pt x="2504" y="2932"/>
                      <a:pt x="2504" y="2932"/>
                    </a:cubicBezTo>
                    <a:cubicBezTo>
                      <a:pt x="2504" y="2932"/>
                      <a:pt x="2508" y="2932"/>
                      <a:pt x="2508" y="2932"/>
                    </a:cubicBezTo>
                    <a:cubicBezTo>
                      <a:pt x="2508" y="2937"/>
                      <a:pt x="2508" y="2937"/>
                      <a:pt x="2513" y="2937"/>
                    </a:cubicBezTo>
                    <a:cubicBezTo>
                      <a:pt x="2513" y="2937"/>
                      <a:pt x="2513" y="2937"/>
                      <a:pt x="2517" y="2937"/>
                    </a:cubicBezTo>
                    <a:lnTo>
                      <a:pt x="2517" y="2937"/>
                    </a:lnTo>
                    <a:lnTo>
                      <a:pt x="2517" y="2937"/>
                    </a:lnTo>
                    <a:lnTo>
                      <a:pt x="2517" y="2937"/>
                    </a:lnTo>
                    <a:cubicBezTo>
                      <a:pt x="2517" y="2937"/>
                      <a:pt x="2522" y="2932"/>
                      <a:pt x="2522" y="2932"/>
                    </a:cubicBezTo>
                    <a:cubicBezTo>
                      <a:pt x="2522" y="2932"/>
                      <a:pt x="2522" y="2927"/>
                      <a:pt x="2517" y="2927"/>
                    </a:cubicBezTo>
                    <a:lnTo>
                      <a:pt x="2522" y="2923"/>
                    </a:lnTo>
                    <a:cubicBezTo>
                      <a:pt x="2522" y="2923"/>
                      <a:pt x="2522" y="2927"/>
                      <a:pt x="2527" y="2927"/>
                    </a:cubicBezTo>
                    <a:lnTo>
                      <a:pt x="2527" y="2927"/>
                    </a:lnTo>
                    <a:cubicBezTo>
                      <a:pt x="2527" y="2927"/>
                      <a:pt x="2527" y="2927"/>
                      <a:pt x="2527" y="2927"/>
                    </a:cubicBezTo>
                    <a:cubicBezTo>
                      <a:pt x="2527" y="2927"/>
                      <a:pt x="2531" y="2927"/>
                      <a:pt x="2531" y="2927"/>
                    </a:cubicBezTo>
                    <a:lnTo>
                      <a:pt x="2531" y="2927"/>
                    </a:lnTo>
                    <a:lnTo>
                      <a:pt x="2531" y="2927"/>
                    </a:lnTo>
                    <a:lnTo>
                      <a:pt x="2536" y="2923"/>
                    </a:lnTo>
                    <a:cubicBezTo>
                      <a:pt x="2536" y="2923"/>
                      <a:pt x="2536" y="2927"/>
                      <a:pt x="2540" y="2927"/>
                    </a:cubicBezTo>
                    <a:lnTo>
                      <a:pt x="2540" y="2927"/>
                    </a:lnTo>
                    <a:lnTo>
                      <a:pt x="2540" y="2927"/>
                    </a:lnTo>
                    <a:cubicBezTo>
                      <a:pt x="2540" y="2927"/>
                      <a:pt x="2545" y="2927"/>
                      <a:pt x="2545" y="2927"/>
                    </a:cubicBezTo>
                    <a:lnTo>
                      <a:pt x="2545" y="2932"/>
                    </a:lnTo>
                    <a:cubicBezTo>
                      <a:pt x="2545" y="2932"/>
                      <a:pt x="2545" y="2927"/>
                      <a:pt x="2550" y="2927"/>
                    </a:cubicBezTo>
                    <a:cubicBezTo>
                      <a:pt x="2550" y="2927"/>
                      <a:pt x="2550" y="2932"/>
                      <a:pt x="2550" y="2932"/>
                    </a:cubicBezTo>
                    <a:lnTo>
                      <a:pt x="2550" y="2932"/>
                    </a:lnTo>
                    <a:cubicBezTo>
                      <a:pt x="2554" y="2932"/>
                      <a:pt x="2554" y="2932"/>
                      <a:pt x="2554" y="2932"/>
                    </a:cubicBezTo>
                    <a:cubicBezTo>
                      <a:pt x="2559" y="2932"/>
                      <a:pt x="2559" y="2932"/>
                      <a:pt x="2559" y="2932"/>
                    </a:cubicBezTo>
                    <a:lnTo>
                      <a:pt x="2559" y="2932"/>
                    </a:lnTo>
                    <a:lnTo>
                      <a:pt x="2563" y="2932"/>
                    </a:lnTo>
                    <a:cubicBezTo>
                      <a:pt x="2563" y="2932"/>
                      <a:pt x="2563" y="2932"/>
                      <a:pt x="2568" y="2937"/>
                    </a:cubicBezTo>
                    <a:cubicBezTo>
                      <a:pt x="2568" y="2932"/>
                      <a:pt x="2568" y="2932"/>
                      <a:pt x="2573" y="2932"/>
                    </a:cubicBezTo>
                    <a:lnTo>
                      <a:pt x="2573" y="2932"/>
                    </a:lnTo>
                    <a:cubicBezTo>
                      <a:pt x="2573" y="2932"/>
                      <a:pt x="2573" y="2932"/>
                      <a:pt x="2573" y="2932"/>
                    </a:cubicBezTo>
                    <a:cubicBezTo>
                      <a:pt x="2577" y="2932"/>
                      <a:pt x="2577" y="2932"/>
                      <a:pt x="2577" y="2937"/>
                    </a:cubicBezTo>
                    <a:lnTo>
                      <a:pt x="2577" y="2937"/>
                    </a:lnTo>
                    <a:lnTo>
                      <a:pt x="2577" y="2937"/>
                    </a:lnTo>
                    <a:lnTo>
                      <a:pt x="2577" y="2937"/>
                    </a:lnTo>
                    <a:lnTo>
                      <a:pt x="2582" y="2937"/>
                    </a:lnTo>
                    <a:lnTo>
                      <a:pt x="2582" y="2937"/>
                    </a:lnTo>
                    <a:cubicBezTo>
                      <a:pt x="2582" y="2937"/>
                      <a:pt x="2586" y="2937"/>
                      <a:pt x="2586" y="2937"/>
                    </a:cubicBezTo>
                    <a:cubicBezTo>
                      <a:pt x="2586" y="2937"/>
                      <a:pt x="2586" y="2937"/>
                      <a:pt x="2586" y="2937"/>
                    </a:cubicBezTo>
                    <a:cubicBezTo>
                      <a:pt x="2591" y="2937"/>
                      <a:pt x="2591" y="2937"/>
                      <a:pt x="2596" y="2941"/>
                    </a:cubicBezTo>
                    <a:lnTo>
                      <a:pt x="2596" y="2941"/>
                    </a:lnTo>
                    <a:lnTo>
                      <a:pt x="2596" y="2937"/>
                    </a:lnTo>
                    <a:cubicBezTo>
                      <a:pt x="2596" y="2937"/>
                      <a:pt x="2596" y="2937"/>
                      <a:pt x="2596" y="2937"/>
                    </a:cubicBezTo>
                    <a:lnTo>
                      <a:pt x="2596" y="2937"/>
                    </a:lnTo>
                    <a:lnTo>
                      <a:pt x="2596" y="2937"/>
                    </a:lnTo>
                    <a:cubicBezTo>
                      <a:pt x="2600" y="2937"/>
                      <a:pt x="2600" y="2937"/>
                      <a:pt x="2600" y="2941"/>
                    </a:cubicBezTo>
                    <a:cubicBezTo>
                      <a:pt x="2600" y="2937"/>
                      <a:pt x="2605" y="2937"/>
                      <a:pt x="2605" y="2941"/>
                    </a:cubicBezTo>
                    <a:cubicBezTo>
                      <a:pt x="2605" y="2941"/>
                      <a:pt x="2605" y="2941"/>
                      <a:pt x="2605" y="2941"/>
                    </a:cubicBezTo>
                    <a:cubicBezTo>
                      <a:pt x="2610" y="2941"/>
                      <a:pt x="2610" y="2941"/>
                      <a:pt x="2610" y="2941"/>
                    </a:cubicBezTo>
                    <a:lnTo>
                      <a:pt x="2610" y="2941"/>
                    </a:lnTo>
                    <a:lnTo>
                      <a:pt x="2610" y="2941"/>
                    </a:lnTo>
                    <a:cubicBezTo>
                      <a:pt x="2610" y="2946"/>
                      <a:pt x="2610" y="2946"/>
                      <a:pt x="2614" y="2946"/>
                    </a:cubicBezTo>
                    <a:lnTo>
                      <a:pt x="2614" y="2946"/>
                    </a:lnTo>
                    <a:lnTo>
                      <a:pt x="2614" y="2946"/>
                    </a:lnTo>
                    <a:lnTo>
                      <a:pt x="2614" y="2946"/>
                    </a:lnTo>
                    <a:cubicBezTo>
                      <a:pt x="2619" y="2946"/>
                      <a:pt x="2619" y="2950"/>
                      <a:pt x="2619" y="2950"/>
                    </a:cubicBezTo>
                    <a:lnTo>
                      <a:pt x="2619" y="2950"/>
                    </a:lnTo>
                    <a:cubicBezTo>
                      <a:pt x="2619" y="2950"/>
                      <a:pt x="2619" y="2950"/>
                      <a:pt x="2623" y="2950"/>
                    </a:cubicBezTo>
                    <a:lnTo>
                      <a:pt x="2623" y="2955"/>
                    </a:lnTo>
                    <a:cubicBezTo>
                      <a:pt x="2623" y="2955"/>
                      <a:pt x="2623" y="2955"/>
                      <a:pt x="2619" y="2955"/>
                    </a:cubicBezTo>
                    <a:lnTo>
                      <a:pt x="2623" y="2960"/>
                    </a:lnTo>
                    <a:cubicBezTo>
                      <a:pt x="2623" y="2960"/>
                      <a:pt x="2623" y="2960"/>
                      <a:pt x="2623" y="2960"/>
                    </a:cubicBezTo>
                    <a:lnTo>
                      <a:pt x="2628" y="2955"/>
                    </a:lnTo>
                    <a:lnTo>
                      <a:pt x="2628" y="2960"/>
                    </a:lnTo>
                    <a:lnTo>
                      <a:pt x="2628" y="2955"/>
                    </a:lnTo>
                    <a:cubicBezTo>
                      <a:pt x="2628" y="2955"/>
                      <a:pt x="2633" y="2955"/>
                      <a:pt x="2633" y="2960"/>
                    </a:cubicBezTo>
                    <a:lnTo>
                      <a:pt x="2633" y="2955"/>
                    </a:lnTo>
                    <a:lnTo>
                      <a:pt x="2633" y="2955"/>
                    </a:lnTo>
                    <a:cubicBezTo>
                      <a:pt x="2637" y="2955"/>
                      <a:pt x="2637" y="2955"/>
                      <a:pt x="2637" y="2955"/>
                    </a:cubicBezTo>
                    <a:cubicBezTo>
                      <a:pt x="2637" y="2955"/>
                      <a:pt x="2637" y="2955"/>
                      <a:pt x="2637" y="2960"/>
                    </a:cubicBezTo>
                    <a:cubicBezTo>
                      <a:pt x="2637" y="2960"/>
                      <a:pt x="2637" y="2960"/>
                      <a:pt x="2642" y="2960"/>
                    </a:cubicBezTo>
                    <a:cubicBezTo>
                      <a:pt x="2642" y="2960"/>
                      <a:pt x="2642" y="2960"/>
                      <a:pt x="2642" y="2964"/>
                    </a:cubicBezTo>
                    <a:cubicBezTo>
                      <a:pt x="2642" y="2964"/>
                      <a:pt x="2642" y="2964"/>
                      <a:pt x="2646" y="2964"/>
                    </a:cubicBezTo>
                    <a:lnTo>
                      <a:pt x="2642" y="2964"/>
                    </a:lnTo>
                    <a:cubicBezTo>
                      <a:pt x="2642" y="2964"/>
                      <a:pt x="2642" y="2964"/>
                      <a:pt x="2637" y="2960"/>
                    </a:cubicBezTo>
                    <a:cubicBezTo>
                      <a:pt x="2637" y="2960"/>
                      <a:pt x="2637" y="2960"/>
                      <a:pt x="2637" y="2960"/>
                    </a:cubicBezTo>
                    <a:lnTo>
                      <a:pt x="2637" y="2960"/>
                    </a:lnTo>
                    <a:cubicBezTo>
                      <a:pt x="2633" y="2960"/>
                      <a:pt x="2633" y="2964"/>
                      <a:pt x="2633" y="2964"/>
                    </a:cubicBezTo>
                    <a:cubicBezTo>
                      <a:pt x="2633" y="2964"/>
                      <a:pt x="2628" y="2960"/>
                      <a:pt x="2628" y="2960"/>
                    </a:cubicBezTo>
                    <a:cubicBezTo>
                      <a:pt x="2628" y="2960"/>
                      <a:pt x="2623" y="2964"/>
                      <a:pt x="2623" y="2964"/>
                    </a:cubicBezTo>
                    <a:cubicBezTo>
                      <a:pt x="2619" y="2960"/>
                      <a:pt x="2619" y="2960"/>
                      <a:pt x="2614" y="2955"/>
                    </a:cubicBezTo>
                    <a:cubicBezTo>
                      <a:pt x="2614" y="2955"/>
                      <a:pt x="2614" y="2955"/>
                      <a:pt x="2614" y="2955"/>
                    </a:cubicBezTo>
                    <a:lnTo>
                      <a:pt x="2614" y="2950"/>
                    </a:lnTo>
                    <a:lnTo>
                      <a:pt x="2614" y="2950"/>
                    </a:lnTo>
                    <a:lnTo>
                      <a:pt x="2610" y="2950"/>
                    </a:lnTo>
                    <a:cubicBezTo>
                      <a:pt x="2610" y="2950"/>
                      <a:pt x="2605" y="2950"/>
                      <a:pt x="2605" y="2950"/>
                    </a:cubicBezTo>
                    <a:cubicBezTo>
                      <a:pt x="2600" y="2950"/>
                      <a:pt x="2600" y="2950"/>
                      <a:pt x="2596" y="2950"/>
                    </a:cubicBezTo>
                    <a:cubicBezTo>
                      <a:pt x="2596" y="2950"/>
                      <a:pt x="2596" y="2946"/>
                      <a:pt x="2596" y="2946"/>
                    </a:cubicBezTo>
                    <a:cubicBezTo>
                      <a:pt x="2591" y="2946"/>
                      <a:pt x="2591" y="2946"/>
                      <a:pt x="2591" y="2946"/>
                    </a:cubicBezTo>
                    <a:cubicBezTo>
                      <a:pt x="2591" y="2946"/>
                      <a:pt x="2586" y="2946"/>
                      <a:pt x="2586" y="2941"/>
                    </a:cubicBezTo>
                    <a:cubicBezTo>
                      <a:pt x="2582" y="2946"/>
                      <a:pt x="2582" y="2946"/>
                      <a:pt x="2577" y="2946"/>
                    </a:cubicBezTo>
                    <a:cubicBezTo>
                      <a:pt x="2577" y="2946"/>
                      <a:pt x="2577" y="2946"/>
                      <a:pt x="2577" y="2946"/>
                    </a:cubicBezTo>
                    <a:cubicBezTo>
                      <a:pt x="2573" y="2946"/>
                      <a:pt x="2573" y="2946"/>
                      <a:pt x="2573" y="2946"/>
                    </a:cubicBezTo>
                    <a:lnTo>
                      <a:pt x="2568" y="2946"/>
                    </a:lnTo>
                    <a:lnTo>
                      <a:pt x="2568" y="2946"/>
                    </a:lnTo>
                    <a:cubicBezTo>
                      <a:pt x="2568" y="2946"/>
                      <a:pt x="2563" y="2950"/>
                      <a:pt x="2563" y="2950"/>
                    </a:cubicBezTo>
                    <a:lnTo>
                      <a:pt x="2563" y="2950"/>
                    </a:lnTo>
                    <a:cubicBezTo>
                      <a:pt x="2559" y="2950"/>
                      <a:pt x="2563" y="2950"/>
                      <a:pt x="2559" y="2950"/>
                    </a:cubicBezTo>
                    <a:cubicBezTo>
                      <a:pt x="2559" y="2950"/>
                      <a:pt x="2559" y="2950"/>
                      <a:pt x="2554" y="2950"/>
                    </a:cubicBezTo>
                    <a:cubicBezTo>
                      <a:pt x="2554" y="2950"/>
                      <a:pt x="2554" y="2950"/>
                      <a:pt x="2550" y="2950"/>
                    </a:cubicBezTo>
                    <a:lnTo>
                      <a:pt x="2550" y="2950"/>
                    </a:lnTo>
                    <a:lnTo>
                      <a:pt x="2550" y="2950"/>
                    </a:lnTo>
                    <a:lnTo>
                      <a:pt x="2545" y="2950"/>
                    </a:lnTo>
                    <a:cubicBezTo>
                      <a:pt x="2545" y="2950"/>
                      <a:pt x="2545" y="2950"/>
                      <a:pt x="2540" y="2950"/>
                    </a:cubicBezTo>
                    <a:cubicBezTo>
                      <a:pt x="2540" y="2955"/>
                      <a:pt x="2545" y="2955"/>
                      <a:pt x="2545" y="2955"/>
                    </a:cubicBezTo>
                    <a:cubicBezTo>
                      <a:pt x="2545" y="2955"/>
                      <a:pt x="2545" y="2955"/>
                      <a:pt x="2550" y="2955"/>
                    </a:cubicBezTo>
                    <a:cubicBezTo>
                      <a:pt x="2550" y="2955"/>
                      <a:pt x="2554" y="2955"/>
                      <a:pt x="2554" y="2960"/>
                    </a:cubicBezTo>
                    <a:cubicBezTo>
                      <a:pt x="2554" y="2960"/>
                      <a:pt x="2559" y="2960"/>
                      <a:pt x="2554" y="2960"/>
                    </a:cubicBezTo>
                    <a:lnTo>
                      <a:pt x="2554" y="2964"/>
                    </a:lnTo>
                    <a:lnTo>
                      <a:pt x="2554" y="2964"/>
                    </a:lnTo>
                    <a:cubicBezTo>
                      <a:pt x="2554" y="2964"/>
                      <a:pt x="2559" y="2964"/>
                      <a:pt x="2559" y="2964"/>
                    </a:cubicBezTo>
                    <a:lnTo>
                      <a:pt x="2559" y="2969"/>
                    </a:lnTo>
                    <a:lnTo>
                      <a:pt x="2559" y="2969"/>
                    </a:lnTo>
                    <a:lnTo>
                      <a:pt x="2563" y="2964"/>
                    </a:lnTo>
                    <a:lnTo>
                      <a:pt x="2563" y="2964"/>
                    </a:lnTo>
                    <a:cubicBezTo>
                      <a:pt x="2559" y="2960"/>
                      <a:pt x="2563" y="2964"/>
                      <a:pt x="2563" y="2964"/>
                    </a:cubicBezTo>
                    <a:cubicBezTo>
                      <a:pt x="2563" y="2964"/>
                      <a:pt x="2563" y="2969"/>
                      <a:pt x="2563" y="2969"/>
                    </a:cubicBezTo>
                    <a:lnTo>
                      <a:pt x="2563" y="2969"/>
                    </a:lnTo>
                    <a:lnTo>
                      <a:pt x="2563" y="2969"/>
                    </a:lnTo>
                    <a:cubicBezTo>
                      <a:pt x="2563" y="2973"/>
                      <a:pt x="2563" y="2973"/>
                      <a:pt x="2563" y="2973"/>
                    </a:cubicBezTo>
                    <a:cubicBezTo>
                      <a:pt x="2563" y="2973"/>
                      <a:pt x="2559" y="2973"/>
                      <a:pt x="2559" y="2978"/>
                    </a:cubicBezTo>
                    <a:cubicBezTo>
                      <a:pt x="2563" y="2978"/>
                      <a:pt x="2568" y="2978"/>
                      <a:pt x="2563" y="2983"/>
                    </a:cubicBezTo>
                    <a:cubicBezTo>
                      <a:pt x="2568" y="2987"/>
                      <a:pt x="2573" y="2992"/>
                      <a:pt x="2577" y="2987"/>
                    </a:cubicBezTo>
                    <a:cubicBezTo>
                      <a:pt x="2582" y="2992"/>
                      <a:pt x="2582" y="2987"/>
                      <a:pt x="2582" y="2992"/>
                    </a:cubicBezTo>
                    <a:cubicBezTo>
                      <a:pt x="2582" y="2992"/>
                      <a:pt x="2582" y="2992"/>
                      <a:pt x="2577" y="2992"/>
                    </a:cubicBezTo>
                    <a:lnTo>
                      <a:pt x="2582" y="2997"/>
                    </a:lnTo>
                    <a:lnTo>
                      <a:pt x="2582" y="2992"/>
                    </a:lnTo>
                    <a:cubicBezTo>
                      <a:pt x="2582" y="2997"/>
                      <a:pt x="2582" y="2997"/>
                      <a:pt x="2577" y="2997"/>
                    </a:cubicBezTo>
                    <a:cubicBezTo>
                      <a:pt x="2577" y="2997"/>
                      <a:pt x="2577" y="2997"/>
                      <a:pt x="2577" y="2997"/>
                    </a:cubicBezTo>
                    <a:lnTo>
                      <a:pt x="2573" y="2997"/>
                    </a:lnTo>
                    <a:cubicBezTo>
                      <a:pt x="2577" y="2997"/>
                      <a:pt x="2577" y="2997"/>
                      <a:pt x="2577" y="3001"/>
                    </a:cubicBezTo>
                    <a:lnTo>
                      <a:pt x="2577" y="3001"/>
                    </a:lnTo>
                    <a:cubicBezTo>
                      <a:pt x="2573" y="3001"/>
                      <a:pt x="2573" y="3001"/>
                      <a:pt x="2573" y="3001"/>
                    </a:cubicBezTo>
                    <a:lnTo>
                      <a:pt x="2573" y="3001"/>
                    </a:lnTo>
                    <a:lnTo>
                      <a:pt x="2573" y="3006"/>
                    </a:lnTo>
                    <a:lnTo>
                      <a:pt x="2573" y="3006"/>
                    </a:lnTo>
                    <a:lnTo>
                      <a:pt x="2568" y="3006"/>
                    </a:lnTo>
                    <a:lnTo>
                      <a:pt x="2573" y="3006"/>
                    </a:lnTo>
                    <a:lnTo>
                      <a:pt x="2568" y="3010"/>
                    </a:lnTo>
                    <a:cubicBezTo>
                      <a:pt x="2568" y="3010"/>
                      <a:pt x="2568" y="3010"/>
                      <a:pt x="2568" y="3010"/>
                    </a:cubicBezTo>
                    <a:lnTo>
                      <a:pt x="2568" y="3015"/>
                    </a:lnTo>
                    <a:cubicBezTo>
                      <a:pt x="2563" y="3015"/>
                      <a:pt x="2563" y="3015"/>
                      <a:pt x="2563" y="3015"/>
                    </a:cubicBezTo>
                    <a:cubicBezTo>
                      <a:pt x="2563" y="3015"/>
                      <a:pt x="2563" y="3015"/>
                      <a:pt x="2563" y="3020"/>
                    </a:cubicBezTo>
                    <a:lnTo>
                      <a:pt x="2563" y="3020"/>
                    </a:lnTo>
                    <a:lnTo>
                      <a:pt x="2563" y="3020"/>
                    </a:lnTo>
                    <a:lnTo>
                      <a:pt x="2563" y="3020"/>
                    </a:lnTo>
                    <a:lnTo>
                      <a:pt x="2563" y="3020"/>
                    </a:lnTo>
                    <a:cubicBezTo>
                      <a:pt x="2568" y="3020"/>
                      <a:pt x="2563" y="3015"/>
                      <a:pt x="2568" y="3015"/>
                    </a:cubicBezTo>
                    <a:lnTo>
                      <a:pt x="2568" y="3015"/>
                    </a:lnTo>
                    <a:lnTo>
                      <a:pt x="2568" y="3015"/>
                    </a:lnTo>
                    <a:cubicBezTo>
                      <a:pt x="2573" y="3015"/>
                      <a:pt x="2573" y="3015"/>
                      <a:pt x="2573" y="3015"/>
                    </a:cubicBezTo>
                    <a:lnTo>
                      <a:pt x="2573" y="3015"/>
                    </a:lnTo>
                    <a:cubicBezTo>
                      <a:pt x="2577" y="3020"/>
                      <a:pt x="2577" y="3020"/>
                      <a:pt x="2582" y="3024"/>
                    </a:cubicBezTo>
                    <a:cubicBezTo>
                      <a:pt x="2582" y="3024"/>
                      <a:pt x="2582" y="3024"/>
                      <a:pt x="2577" y="3029"/>
                    </a:cubicBezTo>
                    <a:lnTo>
                      <a:pt x="2582" y="3029"/>
                    </a:lnTo>
                    <a:lnTo>
                      <a:pt x="2577" y="3029"/>
                    </a:lnTo>
                    <a:cubicBezTo>
                      <a:pt x="2577" y="3033"/>
                      <a:pt x="2577" y="3033"/>
                      <a:pt x="2577" y="3033"/>
                    </a:cubicBezTo>
                    <a:cubicBezTo>
                      <a:pt x="2577" y="3033"/>
                      <a:pt x="2577" y="3033"/>
                      <a:pt x="2577" y="3033"/>
                    </a:cubicBezTo>
                    <a:lnTo>
                      <a:pt x="2577" y="3033"/>
                    </a:lnTo>
                    <a:cubicBezTo>
                      <a:pt x="2573" y="3033"/>
                      <a:pt x="2573" y="3033"/>
                      <a:pt x="2573" y="3033"/>
                    </a:cubicBezTo>
                    <a:cubicBezTo>
                      <a:pt x="2573" y="3033"/>
                      <a:pt x="2573" y="3033"/>
                      <a:pt x="2573" y="3033"/>
                    </a:cubicBezTo>
                    <a:cubicBezTo>
                      <a:pt x="2568" y="3033"/>
                      <a:pt x="2568" y="3033"/>
                      <a:pt x="2563" y="3033"/>
                    </a:cubicBezTo>
                    <a:cubicBezTo>
                      <a:pt x="2563" y="3033"/>
                      <a:pt x="2563" y="3033"/>
                      <a:pt x="2563" y="3038"/>
                    </a:cubicBezTo>
                    <a:cubicBezTo>
                      <a:pt x="2568" y="3038"/>
                      <a:pt x="2568" y="3038"/>
                      <a:pt x="2568" y="3038"/>
                    </a:cubicBezTo>
                    <a:lnTo>
                      <a:pt x="2568" y="3038"/>
                    </a:lnTo>
                    <a:cubicBezTo>
                      <a:pt x="2573" y="3038"/>
                      <a:pt x="2568" y="3043"/>
                      <a:pt x="2568" y="3043"/>
                    </a:cubicBezTo>
                    <a:lnTo>
                      <a:pt x="2573" y="3047"/>
                    </a:lnTo>
                    <a:cubicBezTo>
                      <a:pt x="2573" y="3052"/>
                      <a:pt x="2573" y="3052"/>
                      <a:pt x="2573" y="3052"/>
                    </a:cubicBezTo>
                    <a:lnTo>
                      <a:pt x="2573" y="3056"/>
                    </a:lnTo>
                    <a:lnTo>
                      <a:pt x="2573" y="3052"/>
                    </a:lnTo>
                    <a:cubicBezTo>
                      <a:pt x="2573" y="3052"/>
                      <a:pt x="2573" y="3056"/>
                      <a:pt x="2577" y="3056"/>
                    </a:cubicBezTo>
                    <a:lnTo>
                      <a:pt x="2573" y="3056"/>
                    </a:lnTo>
                    <a:lnTo>
                      <a:pt x="2573" y="3061"/>
                    </a:lnTo>
                    <a:cubicBezTo>
                      <a:pt x="2573" y="3061"/>
                      <a:pt x="2573" y="3061"/>
                      <a:pt x="2568" y="3061"/>
                    </a:cubicBezTo>
                    <a:cubicBezTo>
                      <a:pt x="2568" y="3061"/>
                      <a:pt x="2568" y="3061"/>
                      <a:pt x="2568" y="3061"/>
                    </a:cubicBezTo>
                    <a:lnTo>
                      <a:pt x="2563" y="3061"/>
                    </a:lnTo>
                    <a:cubicBezTo>
                      <a:pt x="2559" y="3061"/>
                      <a:pt x="2559" y="3061"/>
                      <a:pt x="2554" y="3061"/>
                    </a:cubicBezTo>
                    <a:cubicBezTo>
                      <a:pt x="2554" y="3061"/>
                      <a:pt x="2550" y="3061"/>
                      <a:pt x="2550" y="3061"/>
                    </a:cubicBezTo>
                    <a:cubicBezTo>
                      <a:pt x="2550" y="3061"/>
                      <a:pt x="2550" y="3061"/>
                      <a:pt x="2545" y="3056"/>
                    </a:cubicBezTo>
                    <a:lnTo>
                      <a:pt x="2550" y="3056"/>
                    </a:lnTo>
                    <a:lnTo>
                      <a:pt x="2550" y="3056"/>
                    </a:lnTo>
                    <a:cubicBezTo>
                      <a:pt x="2545" y="3056"/>
                      <a:pt x="2545" y="3061"/>
                      <a:pt x="2545" y="3061"/>
                    </a:cubicBezTo>
                    <a:lnTo>
                      <a:pt x="2545" y="3061"/>
                    </a:lnTo>
                    <a:cubicBezTo>
                      <a:pt x="2545" y="3066"/>
                      <a:pt x="2545" y="3066"/>
                      <a:pt x="2540" y="3066"/>
                    </a:cubicBezTo>
                    <a:cubicBezTo>
                      <a:pt x="2540" y="3066"/>
                      <a:pt x="2540" y="3066"/>
                      <a:pt x="2536" y="3066"/>
                    </a:cubicBezTo>
                    <a:cubicBezTo>
                      <a:pt x="2536" y="3061"/>
                      <a:pt x="2536" y="3061"/>
                      <a:pt x="2536" y="3061"/>
                    </a:cubicBezTo>
                    <a:cubicBezTo>
                      <a:pt x="2536" y="3056"/>
                      <a:pt x="2536" y="3056"/>
                      <a:pt x="2536" y="3056"/>
                    </a:cubicBezTo>
                    <a:lnTo>
                      <a:pt x="2536" y="3056"/>
                    </a:lnTo>
                    <a:lnTo>
                      <a:pt x="2531" y="3047"/>
                    </a:lnTo>
                    <a:cubicBezTo>
                      <a:pt x="2527" y="3047"/>
                      <a:pt x="2527" y="3047"/>
                      <a:pt x="2522" y="3047"/>
                    </a:cubicBezTo>
                    <a:cubicBezTo>
                      <a:pt x="2522" y="3047"/>
                      <a:pt x="2522" y="3047"/>
                      <a:pt x="2522" y="3047"/>
                    </a:cubicBezTo>
                    <a:cubicBezTo>
                      <a:pt x="2517" y="3043"/>
                      <a:pt x="2517" y="3043"/>
                      <a:pt x="2513" y="3038"/>
                    </a:cubicBezTo>
                    <a:lnTo>
                      <a:pt x="2513" y="3038"/>
                    </a:lnTo>
                    <a:lnTo>
                      <a:pt x="2513" y="3038"/>
                    </a:lnTo>
                    <a:lnTo>
                      <a:pt x="2513" y="3038"/>
                    </a:lnTo>
                    <a:lnTo>
                      <a:pt x="2508" y="3038"/>
                    </a:lnTo>
                    <a:lnTo>
                      <a:pt x="2508" y="3038"/>
                    </a:lnTo>
                    <a:lnTo>
                      <a:pt x="2508" y="3038"/>
                    </a:lnTo>
                    <a:lnTo>
                      <a:pt x="2504" y="3043"/>
                    </a:lnTo>
                    <a:lnTo>
                      <a:pt x="2499" y="3052"/>
                    </a:lnTo>
                    <a:cubicBezTo>
                      <a:pt x="2494" y="3047"/>
                      <a:pt x="2494" y="3047"/>
                      <a:pt x="2494" y="3052"/>
                    </a:cubicBezTo>
                    <a:cubicBezTo>
                      <a:pt x="2494" y="3052"/>
                      <a:pt x="2494" y="3056"/>
                      <a:pt x="2494" y="3056"/>
                    </a:cubicBezTo>
                    <a:lnTo>
                      <a:pt x="2499" y="3056"/>
                    </a:lnTo>
                    <a:lnTo>
                      <a:pt x="2499" y="3056"/>
                    </a:lnTo>
                    <a:lnTo>
                      <a:pt x="2499" y="3056"/>
                    </a:lnTo>
                    <a:lnTo>
                      <a:pt x="2504" y="3066"/>
                    </a:lnTo>
                    <a:cubicBezTo>
                      <a:pt x="2508" y="3061"/>
                      <a:pt x="2508" y="3066"/>
                      <a:pt x="2513" y="3066"/>
                    </a:cubicBezTo>
                    <a:cubicBezTo>
                      <a:pt x="2513" y="3066"/>
                      <a:pt x="2513" y="3066"/>
                      <a:pt x="2508" y="3066"/>
                    </a:cubicBezTo>
                    <a:cubicBezTo>
                      <a:pt x="2508" y="3070"/>
                      <a:pt x="2508" y="3070"/>
                      <a:pt x="2508" y="3075"/>
                    </a:cubicBezTo>
                    <a:lnTo>
                      <a:pt x="2513" y="3075"/>
                    </a:lnTo>
                    <a:cubicBezTo>
                      <a:pt x="2513" y="3075"/>
                      <a:pt x="2517" y="3079"/>
                      <a:pt x="2517" y="3079"/>
                    </a:cubicBezTo>
                    <a:lnTo>
                      <a:pt x="2517" y="3079"/>
                    </a:lnTo>
                    <a:lnTo>
                      <a:pt x="2517" y="3079"/>
                    </a:lnTo>
                    <a:lnTo>
                      <a:pt x="2517" y="3079"/>
                    </a:lnTo>
                    <a:lnTo>
                      <a:pt x="2522" y="3084"/>
                    </a:lnTo>
                    <a:cubicBezTo>
                      <a:pt x="2522" y="3084"/>
                      <a:pt x="2522" y="3084"/>
                      <a:pt x="2527" y="3089"/>
                    </a:cubicBezTo>
                    <a:lnTo>
                      <a:pt x="2527" y="3084"/>
                    </a:lnTo>
                    <a:cubicBezTo>
                      <a:pt x="2527" y="3089"/>
                      <a:pt x="2531" y="3098"/>
                      <a:pt x="2531" y="3098"/>
                    </a:cubicBezTo>
                    <a:lnTo>
                      <a:pt x="2531" y="3098"/>
                    </a:lnTo>
                    <a:cubicBezTo>
                      <a:pt x="2531" y="3103"/>
                      <a:pt x="2531" y="3103"/>
                      <a:pt x="2531" y="3103"/>
                    </a:cubicBezTo>
                    <a:lnTo>
                      <a:pt x="2531" y="3103"/>
                    </a:lnTo>
                    <a:cubicBezTo>
                      <a:pt x="2531" y="3107"/>
                      <a:pt x="2531" y="3107"/>
                      <a:pt x="2531" y="3107"/>
                    </a:cubicBezTo>
                    <a:lnTo>
                      <a:pt x="2531" y="3107"/>
                    </a:lnTo>
                    <a:cubicBezTo>
                      <a:pt x="2531" y="3107"/>
                      <a:pt x="2531" y="3112"/>
                      <a:pt x="2531" y="3112"/>
                    </a:cubicBezTo>
                    <a:cubicBezTo>
                      <a:pt x="2527" y="3107"/>
                      <a:pt x="2527" y="3107"/>
                      <a:pt x="2522" y="3107"/>
                    </a:cubicBezTo>
                    <a:cubicBezTo>
                      <a:pt x="2522" y="3107"/>
                      <a:pt x="2522" y="3107"/>
                      <a:pt x="2522" y="3107"/>
                    </a:cubicBezTo>
                    <a:cubicBezTo>
                      <a:pt x="2527" y="3112"/>
                      <a:pt x="2527" y="3112"/>
                      <a:pt x="2527" y="3116"/>
                    </a:cubicBezTo>
                    <a:lnTo>
                      <a:pt x="2527" y="3116"/>
                    </a:lnTo>
                    <a:cubicBezTo>
                      <a:pt x="2527" y="3116"/>
                      <a:pt x="2531" y="3121"/>
                      <a:pt x="2531" y="3121"/>
                    </a:cubicBezTo>
                    <a:lnTo>
                      <a:pt x="2531" y="3121"/>
                    </a:lnTo>
                    <a:cubicBezTo>
                      <a:pt x="2531" y="3126"/>
                      <a:pt x="2531" y="3121"/>
                      <a:pt x="2531" y="3126"/>
                    </a:cubicBezTo>
                    <a:cubicBezTo>
                      <a:pt x="2527" y="3121"/>
                      <a:pt x="2527" y="3126"/>
                      <a:pt x="2527" y="3126"/>
                    </a:cubicBezTo>
                    <a:lnTo>
                      <a:pt x="2522" y="3121"/>
                    </a:lnTo>
                    <a:cubicBezTo>
                      <a:pt x="2522" y="3121"/>
                      <a:pt x="2522" y="3121"/>
                      <a:pt x="2522" y="3121"/>
                    </a:cubicBezTo>
                    <a:lnTo>
                      <a:pt x="2522" y="3121"/>
                    </a:lnTo>
                    <a:cubicBezTo>
                      <a:pt x="2522" y="3121"/>
                      <a:pt x="2522" y="3121"/>
                      <a:pt x="2517" y="3121"/>
                    </a:cubicBezTo>
                    <a:cubicBezTo>
                      <a:pt x="2517" y="3121"/>
                      <a:pt x="2517" y="3121"/>
                      <a:pt x="2517" y="3116"/>
                    </a:cubicBezTo>
                    <a:lnTo>
                      <a:pt x="2513" y="3116"/>
                    </a:lnTo>
                    <a:cubicBezTo>
                      <a:pt x="2513" y="3116"/>
                      <a:pt x="2513" y="3116"/>
                      <a:pt x="2513" y="3116"/>
                    </a:cubicBezTo>
                    <a:cubicBezTo>
                      <a:pt x="2513" y="3112"/>
                      <a:pt x="2513" y="3112"/>
                      <a:pt x="2508" y="3112"/>
                    </a:cubicBezTo>
                    <a:lnTo>
                      <a:pt x="2508" y="3112"/>
                    </a:lnTo>
                    <a:cubicBezTo>
                      <a:pt x="2504" y="3112"/>
                      <a:pt x="2504" y="3112"/>
                      <a:pt x="2504" y="3112"/>
                    </a:cubicBezTo>
                    <a:lnTo>
                      <a:pt x="2504" y="3112"/>
                    </a:lnTo>
                    <a:lnTo>
                      <a:pt x="2504" y="3112"/>
                    </a:lnTo>
                    <a:lnTo>
                      <a:pt x="2504" y="3112"/>
                    </a:lnTo>
                    <a:lnTo>
                      <a:pt x="2499" y="3112"/>
                    </a:lnTo>
                    <a:lnTo>
                      <a:pt x="2499" y="3112"/>
                    </a:lnTo>
                    <a:lnTo>
                      <a:pt x="2499" y="3107"/>
                    </a:lnTo>
                    <a:lnTo>
                      <a:pt x="2499" y="3112"/>
                    </a:lnTo>
                    <a:lnTo>
                      <a:pt x="2494" y="3107"/>
                    </a:lnTo>
                    <a:lnTo>
                      <a:pt x="2494" y="3107"/>
                    </a:lnTo>
                    <a:lnTo>
                      <a:pt x="2494" y="3107"/>
                    </a:lnTo>
                    <a:cubicBezTo>
                      <a:pt x="2494" y="3107"/>
                      <a:pt x="2494" y="3107"/>
                      <a:pt x="2494" y="3107"/>
                    </a:cubicBezTo>
                    <a:cubicBezTo>
                      <a:pt x="2490" y="3107"/>
                      <a:pt x="2490" y="3107"/>
                      <a:pt x="2490" y="3103"/>
                    </a:cubicBezTo>
                    <a:cubicBezTo>
                      <a:pt x="2490" y="3103"/>
                      <a:pt x="2490" y="3103"/>
                      <a:pt x="2490" y="3098"/>
                    </a:cubicBezTo>
                    <a:lnTo>
                      <a:pt x="2490" y="3098"/>
                    </a:lnTo>
                    <a:lnTo>
                      <a:pt x="2494" y="3093"/>
                    </a:lnTo>
                    <a:cubicBezTo>
                      <a:pt x="2494" y="3093"/>
                      <a:pt x="2494" y="3098"/>
                      <a:pt x="2494" y="3098"/>
                    </a:cubicBezTo>
                    <a:lnTo>
                      <a:pt x="2499" y="3098"/>
                    </a:lnTo>
                    <a:cubicBezTo>
                      <a:pt x="2494" y="3093"/>
                      <a:pt x="2494" y="3093"/>
                      <a:pt x="2494" y="3089"/>
                    </a:cubicBezTo>
                    <a:lnTo>
                      <a:pt x="2494" y="3089"/>
                    </a:lnTo>
                    <a:cubicBezTo>
                      <a:pt x="2490" y="3084"/>
                      <a:pt x="2490" y="3079"/>
                      <a:pt x="2485" y="3075"/>
                    </a:cubicBezTo>
                    <a:lnTo>
                      <a:pt x="2485" y="3075"/>
                    </a:lnTo>
                    <a:lnTo>
                      <a:pt x="2485" y="3075"/>
                    </a:lnTo>
                    <a:lnTo>
                      <a:pt x="2485" y="3075"/>
                    </a:lnTo>
                    <a:cubicBezTo>
                      <a:pt x="2480" y="3075"/>
                      <a:pt x="2480" y="3075"/>
                      <a:pt x="2480" y="3075"/>
                    </a:cubicBezTo>
                    <a:lnTo>
                      <a:pt x="2480" y="3070"/>
                    </a:lnTo>
                    <a:lnTo>
                      <a:pt x="2480" y="3070"/>
                    </a:lnTo>
                    <a:lnTo>
                      <a:pt x="2476" y="3070"/>
                    </a:lnTo>
                    <a:lnTo>
                      <a:pt x="2476" y="3075"/>
                    </a:lnTo>
                    <a:lnTo>
                      <a:pt x="2476" y="3075"/>
                    </a:lnTo>
                    <a:lnTo>
                      <a:pt x="2476" y="3075"/>
                    </a:lnTo>
                    <a:lnTo>
                      <a:pt x="2476" y="3075"/>
                    </a:lnTo>
                    <a:cubicBezTo>
                      <a:pt x="2476" y="3075"/>
                      <a:pt x="2476" y="3075"/>
                      <a:pt x="2476" y="3075"/>
                    </a:cubicBezTo>
                    <a:cubicBezTo>
                      <a:pt x="2480" y="3079"/>
                      <a:pt x="2480" y="3079"/>
                      <a:pt x="2480" y="3079"/>
                    </a:cubicBezTo>
                    <a:lnTo>
                      <a:pt x="2480" y="3079"/>
                    </a:lnTo>
                    <a:cubicBezTo>
                      <a:pt x="2476" y="3079"/>
                      <a:pt x="2476" y="3079"/>
                      <a:pt x="2471" y="3075"/>
                    </a:cubicBezTo>
                    <a:lnTo>
                      <a:pt x="2471" y="3075"/>
                    </a:lnTo>
                    <a:lnTo>
                      <a:pt x="2467" y="3070"/>
                    </a:lnTo>
                    <a:cubicBezTo>
                      <a:pt x="2467" y="3070"/>
                      <a:pt x="2467" y="3070"/>
                      <a:pt x="2467" y="3070"/>
                    </a:cubicBezTo>
                    <a:lnTo>
                      <a:pt x="2467" y="3070"/>
                    </a:lnTo>
                    <a:lnTo>
                      <a:pt x="2467" y="3070"/>
                    </a:lnTo>
                    <a:lnTo>
                      <a:pt x="2467" y="3070"/>
                    </a:lnTo>
                    <a:lnTo>
                      <a:pt x="2467" y="3070"/>
                    </a:lnTo>
                    <a:lnTo>
                      <a:pt x="2471" y="3079"/>
                    </a:lnTo>
                    <a:cubicBezTo>
                      <a:pt x="2471" y="3079"/>
                      <a:pt x="2471" y="3079"/>
                      <a:pt x="2471" y="3079"/>
                    </a:cubicBezTo>
                    <a:cubicBezTo>
                      <a:pt x="2471" y="3084"/>
                      <a:pt x="2471" y="3084"/>
                      <a:pt x="2471" y="3084"/>
                    </a:cubicBezTo>
                    <a:lnTo>
                      <a:pt x="2471" y="3084"/>
                    </a:lnTo>
                    <a:cubicBezTo>
                      <a:pt x="2471" y="3084"/>
                      <a:pt x="2471" y="3084"/>
                      <a:pt x="2471" y="3084"/>
                    </a:cubicBezTo>
                    <a:cubicBezTo>
                      <a:pt x="2471" y="3084"/>
                      <a:pt x="2471" y="3084"/>
                      <a:pt x="2467" y="3084"/>
                    </a:cubicBezTo>
                    <a:lnTo>
                      <a:pt x="2467" y="3084"/>
                    </a:lnTo>
                    <a:lnTo>
                      <a:pt x="2467" y="3084"/>
                    </a:lnTo>
                    <a:lnTo>
                      <a:pt x="2467" y="3084"/>
                    </a:lnTo>
                    <a:lnTo>
                      <a:pt x="2467" y="3089"/>
                    </a:lnTo>
                    <a:lnTo>
                      <a:pt x="2467" y="3089"/>
                    </a:lnTo>
                    <a:cubicBezTo>
                      <a:pt x="2471" y="3089"/>
                      <a:pt x="2471" y="3089"/>
                      <a:pt x="2471" y="3093"/>
                    </a:cubicBezTo>
                    <a:cubicBezTo>
                      <a:pt x="2471" y="3093"/>
                      <a:pt x="2471" y="3093"/>
                      <a:pt x="2471" y="3093"/>
                    </a:cubicBezTo>
                    <a:cubicBezTo>
                      <a:pt x="2471" y="3098"/>
                      <a:pt x="2476" y="3098"/>
                      <a:pt x="2476" y="3098"/>
                    </a:cubicBezTo>
                    <a:lnTo>
                      <a:pt x="2476" y="3098"/>
                    </a:lnTo>
                    <a:cubicBezTo>
                      <a:pt x="2480" y="3098"/>
                      <a:pt x="2480" y="3103"/>
                      <a:pt x="2480" y="3103"/>
                    </a:cubicBezTo>
                    <a:lnTo>
                      <a:pt x="2480" y="3103"/>
                    </a:lnTo>
                    <a:lnTo>
                      <a:pt x="2480" y="3103"/>
                    </a:lnTo>
                    <a:cubicBezTo>
                      <a:pt x="2480" y="3107"/>
                      <a:pt x="2476" y="3107"/>
                      <a:pt x="2476" y="3107"/>
                    </a:cubicBezTo>
                    <a:lnTo>
                      <a:pt x="2476" y="3107"/>
                    </a:lnTo>
                    <a:lnTo>
                      <a:pt x="2476" y="3107"/>
                    </a:lnTo>
                    <a:lnTo>
                      <a:pt x="2480" y="3112"/>
                    </a:lnTo>
                    <a:cubicBezTo>
                      <a:pt x="2480" y="3112"/>
                      <a:pt x="2476" y="3116"/>
                      <a:pt x="2476" y="3116"/>
                    </a:cubicBezTo>
                    <a:lnTo>
                      <a:pt x="2480" y="3121"/>
                    </a:lnTo>
                    <a:cubicBezTo>
                      <a:pt x="2480" y="3121"/>
                      <a:pt x="2480" y="3121"/>
                      <a:pt x="2480" y="3126"/>
                    </a:cubicBezTo>
                    <a:lnTo>
                      <a:pt x="2480" y="3130"/>
                    </a:lnTo>
                    <a:lnTo>
                      <a:pt x="2480" y="3130"/>
                    </a:lnTo>
                    <a:lnTo>
                      <a:pt x="2480" y="3130"/>
                    </a:lnTo>
                    <a:cubicBezTo>
                      <a:pt x="2480" y="3130"/>
                      <a:pt x="2480" y="3135"/>
                      <a:pt x="2480" y="3135"/>
                    </a:cubicBezTo>
                    <a:cubicBezTo>
                      <a:pt x="2480" y="3139"/>
                      <a:pt x="2485" y="3135"/>
                      <a:pt x="2480" y="3139"/>
                    </a:cubicBezTo>
                    <a:cubicBezTo>
                      <a:pt x="2480" y="3139"/>
                      <a:pt x="2480" y="3139"/>
                      <a:pt x="2480" y="3139"/>
                    </a:cubicBezTo>
                    <a:cubicBezTo>
                      <a:pt x="2480" y="3139"/>
                      <a:pt x="2480" y="3139"/>
                      <a:pt x="2480" y="3139"/>
                    </a:cubicBezTo>
                    <a:cubicBezTo>
                      <a:pt x="2476" y="3139"/>
                      <a:pt x="2476" y="3144"/>
                      <a:pt x="2471" y="3144"/>
                    </a:cubicBezTo>
                    <a:cubicBezTo>
                      <a:pt x="2471" y="3144"/>
                      <a:pt x="2471" y="3144"/>
                      <a:pt x="2471" y="3144"/>
                    </a:cubicBezTo>
                    <a:lnTo>
                      <a:pt x="2471" y="3144"/>
                    </a:lnTo>
                    <a:lnTo>
                      <a:pt x="2467" y="3139"/>
                    </a:lnTo>
                    <a:lnTo>
                      <a:pt x="2467" y="3139"/>
                    </a:lnTo>
                    <a:lnTo>
                      <a:pt x="2462" y="3135"/>
                    </a:lnTo>
                    <a:lnTo>
                      <a:pt x="2462" y="3135"/>
                    </a:lnTo>
                    <a:lnTo>
                      <a:pt x="2462" y="3135"/>
                    </a:lnTo>
                    <a:lnTo>
                      <a:pt x="2462" y="3135"/>
                    </a:lnTo>
                    <a:cubicBezTo>
                      <a:pt x="2457" y="3135"/>
                      <a:pt x="2462" y="3130"/>
                      <a:pt x="2457" y="3130"/>
                    </a:cubicBezTo>
                    <a:lnTo>
                      <a:pt x="2457" y="3130"/>
                    </a:lnTo>
                    <a:lnTo>
                      <a:pt x="2457" y="3126"/>
                    </a:lnTo>
                    <a:lnTo>
                      <a:pt x="2453" y="3126"/>
                    </a:lnTo>
                    <a:lnTo>
                      <a:pt x="2453" y="3126"/>
                    </a:lnTo>
                    <a:lnTo>
                      <a:pt x="2453" y="3126"/>
                    </a:lnTo>
                    <a:lnTo>
                      <a:pt x="2448" y="3121"/>
                    </a:lnTo>
                    <a:cubicBezTo>
                      <a:pt x="2448" y="3121"/>
                      <a:pt x="2448" y="3121"/>
                      <a:pt x="2448" y="3121"/>
                    </a:cubicBezTo>
                    <a:cubicBezTo>
                      <a:pt x="2448" y="3121"/>
                      <a:pt x="2448" y="3121"/>
                      <a:pt x="2448" y="3121"/>
                    </a:cubicBezTo>
                    <a:lnTo>
                      <a:pt x="2444" y="3126"/>
                    </a:lnTo>
                    <a:lnTo>
                      <a:pt x="2444" y="3121"/>
                    </a:lnTo>
                    <a:lnTo>
                      <a:pt x="2439" y="3126"/>
                    </a:lnTo>
                    <a:cubicBezTo>
                      <a:pt x="2439" y="3126"/>
                      <a:pt x="2439" y="3126"/>
                      <a:pt x="2439" y="3126"/>
                    </a:cubicBezTo>
                    <a:cubicBezTo>
                      <a:pt x="2434" y="3126"/>
                      <a:pt x="2430" y="3126"/>
                      <a:pt x="2430" y="3130"/>
                    </a:cubicBezTo>
                    <a:cubicBezTo>
                      <a:pt x="2425" y="3130"/>
                      <a:pt x="2425" y="3130"/>
                      <a:pt x="2425" y="3126"/>
                    </a:cubicBezTo>
                    <a:cubicBezTo>
                      <a:pt x="2421" y="3130"/>
                      <a:pt x="2421" y="3126"/>
                      <a:pt x="2416" y="3126"/>
                    </a:cubicBezTo>
                    <a:cubicBezTo>
                      <a:pt x="2411" y="3126"/>
                      <a:pt x="2411" y="3126"/>
                      <a:pt x="2407" y="3126"/>
                    </a:cubicBezTo>
                    <a:lnTo>
                      <a:pt x="2402" y="3116"/>
                    </a:lnTo>
                    <a:lnTo>
                      <a:pt x="2402" y="3116"/>
                    </a:lnTo>
                    <a:cubicBezTo>
                      <a:pt x="2402" y="3116"/>
                      <a:pt x="2402" y="3116"/>
                      <a:pt x="2397" y="3116"/>
                    </a:cubicBezTo>
                    <a:lnTo>
                      <a:pt x="2397" y="3116"/>
                    </a:lnTo>
                    <a:lnTo>
                      <a:pt x="2397" y="3112"/>
                    </a:lnTo>
                    <a:cubicBezTo>
                      <a:pt x="2393" y="3112"/>
                      <a:pt x="2393" y="3112"/>
                      <a:pt x="2393" y="3116"/>
                    </a:cubicBezTo>
                    <a:cubicBezTo>
                      <a:pt x="2393" y="3112"/>
                      <a:pt x="2393" y="3116"/>
                      <a:pt x="2393" y="3112"/>
                    </a:cubicBezTo>
                    <a:cubicBezTo>
                      <a:pt x="2393" y="3112"/>
                      <a:pt x="2393" y="3112"/>
                      <a:pt x="2393" y="3112"/>
                    </a:cubicBezTo>
                    <a:cubicBezTo>
                      <a:pt x="2393" y="3112"/>
                      <a:pt x="2388" y="3112"/>
                      <a:pt x="2388" y="3112"/>
                    </a:cubicBezTo>
                    <a:lnTo>
                      <a:pt x="2384" y="3103"/>
                    </a:lnTo>
                    <a:lnTo>
                      <a:pt x="2384" y="3103"/>
                    </a:lnTo>
                    <a:cubicBezTo>
                      <a:pt x="2379" y="3103"/>
                      <a:pt x="2379" y="3103"/>
                      <a:pt x="2379" y="3103"/>
                    </a:cubicBezTo>
                    <a:lnTo>
                      <a:pt x="2379" y="3103"/>
                    </a:lnTo>
                    <a:lnTo>
                      <a:pt x="2374" y="3098"/>
                    </a:lnTo>
                    <a:lnTo>
                      <a:pt x="2374" y="3098"/>
                    </a:lnTo>
                    <a:lnTo>
                      <a:pt x="2374" y="3098"/>
                    </a:lnTo>
                    <a:cubicBezTo>
                      <a:pt x="2370" y="3098"/>
                      <a:pt x="2370" y="3098"/>
                      <a:pt x="2370" y="3098"/>
                    </a:cubicBezTo>
                    <a:lnTo>
                      <a:pt x="2370" y="3098"/>
                    </a:lnTo>
                    <a:cubicBezTo>
                      <a:pt x="2370" y="3098"/>
                      <a:pt x="2370" y="3098"/>
                      <a:pt x="2365" y="3098"/>
                    </a:cubicBezTo>
                    <a:lnTo>
                      <a:pt x="2365" y="3093"/>
                    </a:lnTo>
                    <a:lnTo>
                      <a:pt x="2365" y="3093"/>
                    </a:lnTo>
                    <a:lnTo>
                      <a:pt x="2361" y="3093"/>
                    </a:lnTo>
                    <a:cubicBezTo>
                      <a:pt x="2365" y="3089"/>
                      <a:pt x="2365" y="3089"/>
                      <a:pt x="2365" y="3089"/>
                    </a:cubicBezTo>
                    <a:lnTo>
                      <a:pt x="2361" y="3084"/>
                    </a:lnTo>
                    <a:lnTo>
                      <a:pt x="2361" y="3084"/>
                    </a:lnTo>
                    <a:lnTo>
                      <a:pt x="2361" y="3084"/>
                    </a:lnTo>
                    <a:lnTo>
                      <a:pt x="2365" y="3084"/>
                    </a:lnTo>
                    <a:lnTo>
                      <a:pt x="2365" y="3084"/>
                    </a:lnTo>
                    <a:lnTo>
                      <a:pt x="2365" y="3079"/>
                    </a:lnTo>
                    <a:cubicBezTo>
                      <a:pt x="2365" y="3079"/>
                      <a:pt x="2365" y="3079"/>
                      <a:pt x="2365" y="3079"/>
                    </a:cubicBezTo>
                    <a:lnTo>
                      <a:pt x="2365" y="3079"/>
                    </a:lnTo>
                    <a:lnTo>
                      <a:pt x="2361" y="3079"/>
                    </a:lnTo>
                    <a:cubicBezTo>
                      <a:pt x="2361" y="3079"/>
                      <a:pt x="2361" y="3079"/>
                      <a:pt x="2361" y="3079"/>
                    </a:cubicBezTo>
                    <a:lnTo>
                      <a:pt x="2361" y="3075"/>
                    </a:lnTo>
                    <a:lnTo>
                      <a:pt x="2356" y="3079"/>
                    </a:lnTo>
                    <a:cubicBezTo>
                      <a:pt x="2356" y="3079"/>
                      <a:pt x="2356" y="3075"/>
                      <a:pt x="2356" y="3079"/>
                    </a:cubicBezTo>
                    <a:lnTo>
                      <a:pt x="2356" y="3075"/>
                    </a:lnTo>
                    <a:cubicBezTo>
                      <a:pt x="2356" y="3075"/>
                      <a:pt x="2356" y="3075"/>
                      <a:pt x="2356" y="3075"/>
                    </a:cubicBezTo>
                    <a:lnTo>
                      <a:pt x="2356" y="3070"/>
                    </a:lnTo>
                    <a:lnTo>
                      <a:pt x="2356" y="3070"/>
                    </a:lnTo>
                    <a:lnTo>
                      <a:pt x="2356" y="3070"/>
                    </a:lnTo>
                    <a:lnTo>
                      <a:pt x="2356" y="3070"/>
                    </a:lnTo>
                    <a:lnTo>
                      <a:pt x="2351" y="3061"/>
                    </a:lnTo>
                    <a:lnTo>
                      <a:pt x="2351" y="3066"/>
                    </a:lnTo>
                    <a:lnTo>
                      <a:pt x="2347" y="3061"/>
                    </a:lnTo>
                    <a:lnTo>
                      <a:pt x="2347" y="3061"/>
                    </a:lnTo>
                    <a:cubicBezTo>
                      <a:pt x="2347" y="3061"/>
                      <a:pt x="2347" y="3056"/>
                      <a:pt x="2342" y="3052"/>
                    </a:cubicBezTo>
                    <a:lnTo>
                      <a:pt x="2347" y="3052"/>
                    </a:lnTo>
                    <a:lnTo>
                      <a:pt x="2342" y="3047"/>
                    </a:lnTo>
                    <a:lnTo>
                      <a:pt x="2342" y="3047"/>
                    </a:lnTo>
                    <a:lnTo>
                      <a:pt x="2342" y="3047"/>
                    </a:lnTo>
                    <a:lnTo>
                      <a:pt x="2342" y="3047"/>
                    </a:lnTo>
                    <a:lnTo>
                      <a:pt x="2338" y="3043"/>
                    </a:lnTo>
                    <a:lnTo>
                      <a:pt x="2338" y="3043"/>
                    </a:lnTo>
                    <a:lnTo>
                      <a:pt x="2338" y="3038"/>
                    </a:lnTo>
                    <a:lnTo>
                      <a:pt x="2338" y="3038"/>
                    </a:lnTo>
                    <a:lnTo>
                      <a:pt x="2338" y="3033"/>
                    </a:lnTo>
                    <a:lnTo>
                      <a:pt x="2338" y="3033"/>
                    </a:lnTo>
                    <a:lnTo>
                      <a:pt x="2333" y="3033"/>
                    </a:lnTo>
                    <a:lnTo>
                      <a:pt x="2333" y="3033"/>
                    </a:lnTo>
                    <a:cubicBezTo>
                      <a:pt x="2333" y="3033"/>
                      <a:pt x="2333" y="3033"/>
                      <a:pt x="2333" y="3029"/>
                    </a:cubicBezTo>
                    <a:lnTo>
                      <a:pt x="2333" y="3033"/>
                    </a:lnTo>
                    <a:lnTo>
                      <a:pt x="2328" y="3029"/>
                    </a:lnTo>
                    <a:cubicBezTo>
                      <a:pt x="2328" y="3029"/>
                      <a:pt x="2324" y="3029"/>
                      <a:pt x="2324" y="3024"/>
                    </a:cubicBezTo>
                    <a:cubicBezTo>
                      <a:pt x="2324" y="3024"/>
                      <a:pt x="2324" y="3024"/>
                      <a:pt x="2324" y="3024"/>
                    </a:cubicBezTo>
                    <a:cubicBezTo>
                      <a:pt x="2324" y="3020"/>
                      <a:pt x="2324" y="3020"/>
                      <a:pt x="2319" y="3020"/>
                    </a:cubicBezTo>
                    <a:cubicBezTo>
                      <a:pt x="2319" y="3020"/>
                      <a:pt x="2319" y="3020"/>
                      <a:pt x="2319" y="3015"/>
                    </a:cubicBezTo>
                    <a:lnTo>
                      <a:pt x="2319" y="3015"/>
                    </a:lnTo>
                    <a:cubicBezTo>
                      <a:pt x="2319" y="3015"/>
                      <a:pt x="2319" y="3015"/>
                      <a:pt x="2319" y="3015"/>
                    </a:cubicBezTo>
                    <a:cubicBezTo>
                      <a:pt x="2319" y="3010"/>
                      <a:pt x="2319" y="3010"/>
                      <a:pt x="2314" y="3010"/>
                    </a:cubicBezTo>
                    <a:cubicBezTo>
                      <a:pt x="2314" y="3010"/>
                      <a:pt x="2319" y="3010"/>
                      <a:pt x="2319" y="3006"/>
                    </a:cubicBezTo>
                    <a:cubicBezTo>
                      <a:pt x="2314" y="3006"/>
                      <a:pt x="2314" y="3006"/>
                      <a:pt x="2310" y="3001"/>
                    </a:cubicBezTo>
                    <a:lnTo>
                      <a:pt x="2314" y="3001"/>
                    </a:lnTo>
                    <a:lnTo>
                      <a:pt x="2305" y="2997"/>
                    </a:lnTo>
                    <a:cubicBezTo>
                      <a:pt x="2305" y="2997"/>
                      <a:pt x="2305" y="2992"/>
                      <a:pt x="2305" y="2992"/>
                    </a:cubicBezTo>
                    <a:lnTo>
                      <a:pt x="2305" y="2992"/>
                    </a:lnTo>
                    <a:lnTo>
                      <a:pt x="2301" y="2987"/>
                    </a:lnTo>
                    <a:cubicBezTo>
                      <a:pt x="2301" y="2987"/>
                      <a:pt x="2301" y="2987"/>
                      <a:pt x="2301" y="2987"/>
                    </a:cubicBezTo>
                    <a:cubicBezTo>
                      <a:pt x="2301" y="2983"/>
                      <a:pt x="2296" y="2978"/>
                      <a:pt x="2296" y="2973"/>
                    </a:cubicBezTo>
                    <a:cubicBezTo>
                      <a:pt x="2296" y="2973"/>
                      <a:pt x="2296" y="2973"/>
                      <a:pt x="2296" y="2973"/>
                    </a:cubicBezTo>
                    <a:lnTo>
                      <a:pt x="2296" y="2969"/>
                    </a:lnTo>
                    <a:cubicBezTo>
                      <a:pt x="2296" y="2969"/>
                      <a:pt x="2291" y="2969"/>
                      <a:pt x="2291" y="2973"/>
                    </a:cubicBezTo>
                    <a:cubicBezTo>
                      <a:pt x="2291" y="2969"/>
                      <a:pt x="2291" y="2969"/>
                      <a:pt x="2291" y="2969"/>
                    </a:cubicBezTo>
                    <a:lnTo>
                      <a:pt x="2291" y="2964"/>
                    </a:lnTo>
                    <a:cubicBezTo>
                      <a:pt x="2287" y="2969"/>
                      <a:pt x="2287" y="2969"/>
                      <a:pt x="2287" y="2964"/>
                    </a:cubicBezTo>
                    <a:cubicBezTo>
                      <a:pt x="2287" y="2960"/>
                      <a:pt x="2282" y="2964"/>
                      <a:pt x="2282" y="2960"/>
                    </a:cubicBezTo>
                    <a:cubicBezTo>
                      <a:pt x="2282" y="2960"/>
                      <a:pt x="2282" y="2960"/>
                      <a:pt x="2282" y="2960"/>
                    </a:cubicBezTo>
                    <a:cubicBezTo>
                      <a:pt x="2282" y="2960"/>
                      <a:pt x="2278" y="2960"/>
                      <a:pt x="2278" y="2955"/>
                    </a:cubicBezTo>
                    <a:cubicBezTo>
                      <a:pt x="2278" y="2955"/>
                      <a:pt x="2278" y="2955"/>
                      <a:pt x="2278" y="2955"/>
                    </a:cubicBezTo>
                    <a:lnTo>
                      <a:pt x="2278" y="2950"/>
                    </a:lnTo>
                    <a:cubicBezTo>
                      <a:pt x="2278" y="2950"/>
                      <a:pt x="2278" y="2950"/>
                      <a:pt x="2278" y="2950"/>
                    </a:cubicBezTo>
                    <a:lnTo>
                      <a:pt x="2278" y="2950"/>
                    </a:lnTo>
                    <a:lnTo>
                      <a:pt x="2278" y="2950"/>
                    </a:lnTo>
                    <a:lnTo>
                      <a:pt x="2278" y="2946"/>
                    </a:lnTo>
                    <a:cubicBezTo>
                      <a:pt x="2278" y="2946"/>
                      <a:pt x="2278" y="2946"/>
                      <a:pt x="2278" y="2946"/>
                    </a:cubicBezTo>
                    <a:lnTo>
                      <a:pt x="2273" y="2941"/>
                    </a:lnTo>
                    <a:lnTo>
                      <a:pt x="2278" y="2941"/>
                    </a:lnTo>
                    <a:lnTo>
                      <a:pt x="2273" y="2941"/>
                    </a:lnTo>
                    <a:lnTo>
                      <a:pt x="2273" y="2941"/>
                    </a:lnTo>
                    <a:lnTo>
                      <a:pt x="2273" y="2937"/>
                    </a:lnTo>
                    <a:cubicBezTo>
                      <a:pt x="2273" y="2937"/>
                      <a:pt x="2273" y="2937"/>
                      <a:pt x="2273" y="2937"/>
                    </a:cubicBezTo>
                    <a:cubicBezTo>
                      <a:pt x="2273" y="2932"/>
                      <a:pt x="2273" y="2932"/>
                      <a:pt x="2273" y="2932"/>
                    </a:cubicBezTo>
                    <a:cubicBezTo>
                      <a:pt x="2268" y="2932"/>
                      <a:pt x="2264" y="2927"/>
                      <a:pt x="2264" y="2923"/>
                    </a:cubicBezTo>
                    <a:cubicBezTo>
                      <a:pt x="2264" y="2923"/>
                      <a:pt x="2264" y="2918"/>
                      <a:pt x="2264" y="2918"/>
                    </a:cubicBezTo>
                    <a:lnTo>
                      <a:pt x="2259" y="2914"/>
                    </a:lnTo>
                    <a:cubicBezTo>
                      <a:pt x="2259" y="2914"/>
                      <a:pt x="2264" y="2914"/>
                      <a:pt x="2264" y="2914"/>
                    </a:cubicBezTo>
                    <a:cubicBezTo>
                      <a:pt x="2264" y="2914"/>
                      <a:pt x="2259" y="2909"/>
                      <a:pt x="2259" y="2909"/>
                    </a:cubicBezTo>
                    <a:lnTo>
                      <a:pt x="2264" y="2909"/>
                    </a:lnTo>
                    <a:cubicBezTo>
                      <a:pt x="2259" y="2909"/>
                      <a:pt x="2259" y="2904"/>
                      <a:pt x="2259" y="2904"/>
                    </a:cubicBezTo>
                    <a:lnTo>
                      <a:pt x="2259" y="2900"/>
                    </a:lnTo>
                    <a:lnTo>
                      <a:pt x="2259" y="2900"/>
                    </a:lnTo>
                    <a:lnTo>
                      <a:pt x="2259" y="2895"/>
                    </a:lnTo>
                    <a:cubicBezTo>
                      <a:pt x="2259" y="2895"/>
                      <a:pt x="2255" y="2895"/>
                      <a:pt x="2255" y="2895"/>
                    </a:cubicBezTo>
                    <a:lnTo>
                      <a:pt x="2255" y="2895"/>
                    </a:lnTo>
                    <a:lnTo>
                      <a:pt x="2255" y="2890"/>
                    </a:lnTo>
                    <a:lnTo>
                      <a:pt x="2255" y="2890"/>
                    </a:lnTo>
                    <a:cubicBezTo>
                      <a:pt x="2255" y="2890"/>
                      <a:pt x="2255" y="2890"/>
                      <a:pt x="2255" y="2886"/>
                    </a:cubicBezTo>
                    <a:cubicBezTo>
                      <a:pt x="2255" y="2886"/>
                      <a:pt x="2255" y="2886"/>
                      <a:pt x="2255" y="2886"/>
                    </a:cubicBezTo>
                    <a:lnTo>
                      <a:pt x="2255" y="2886"/>
                    </a:lnTo>
                    <a:lnTo>
                      <a:pt x="2255" y="2881"/>
                    </a:lnTo>
                    <a:lnTo>
                      <a:pt x="2255" y="2881"/>
                    </a:lnTo>
                    <a:cubicBezTo>
                      <a:pt x="2255" y="2881"/>
                      <a:pt x="2255" y="2877"/>
                      <a:pt x="2255" y="2877"/>
                    </a:cubicBezTo>
                    <a:lnTo>
                      <a:pt x="2255" y="2877"/>
                    </a:lnTo>
                    <a:lnTo>
                      <a:pt x="2255" y="2872"/>
                    </a:lnTo>
                    <a:cubicBezTo>
                      <a:pt x="2255" y="2877"/>
                      <a:pt x="2255" y="2877"/>
                      <a:pt x="2255" y="2877"/>
                    </a:cubicBezTo>
                    <a:lnTo>
                      <a:pt x="2255" y="2877"/>
                    </a:lnTo>
                    <a:lnTo>
                      <a:pt x="2250" y="2877"/>
                    </a:lnTo>
                    <a:lnTo>
                      <a:pt x="2250" y="2877"/>
                    </a:lnTo>
                    <a:cubicBezTo>
                      <a:pt x="2250" y="2877"/>
                      <a:pt x="2250" y="2881"/>
                      <a:pt x="2250" y="2881"/>
                    </a:cubicBezTo>
                    <a:cubicBezTo>
                      <a:pt x="2250" y="2881"/>
                      <a:pt x="2250" y="2886"/>
                      <a:pt x="2250" y="2886"/>
                    </a:cubicBezTo>
                    <a:cubicBezTo>
                      <a:pt x="2250" y="2886"/>
                      <a:pt x="2250" y="2886"/>
                      <a:pt x="2250" y="2890"/>
                    </a:cubicBezTo>
                    <a:cubicBezTo>
                      <a:pt x="2250" y="2886"/>
                      <a:pt x="2245" y="2886"/>
                      <a:pt x="2245" y="2886"/>
                    </a:cubicBezTo>
                    <a:lnTo>
                      <a:pt x="2245" y="2886"/>
                    </a:lnTo>
                    <a:lnTo>
                      <a:pt x="2245" y="2881"/>
                    </a:lnTo>
                    <a:lnTo>
                      <a:pt x="2245" y="2881"/>
                    </a:lnTo>
                    <a:lnTo>
                      <a:pt x="2245" y="2881"/>
                    </a:lnTo>
                    <a:lnTo>
                      <a:pt x="2241" y="2881"/>
                    </a:lnTo>
                    <a:cubicBezTo>
                      <a:pt x="2241" y="2881"/>
                      <a:pt x="2241" y="2881"/>
                      <a:pt x="2236" y="2877"/>
                    </a:cubicBezTo>
                    <a:cubicBezTo>
                      <a:pt x="2236" y="2881"/>
                      <a:pt x="2236" y="2881"/>
                      <a:pt x="2236" y="2881"/>
                    </a:cubicBezTo>
                    <a:lnTo>
                      <a:pt x="2232" y="2881"/>
                    </a:lnTo>
                    <a:lnTo>
                      <a:pt x="2232" y="2881"/>
                    </a:lnTo>
                    <a:lnTo>
                      <a:pt x="2232" y="2881"/>
                    </a:lnTo>
                    <a:cubicBezTo>
                      <a:pt x="2232" y="2881"/>
                      <a:pt x="2232" y="2881"/>
                      <a:pt x="2227" y="2881"/>
                    </a:cubicBezTo>
                    <a:lnTo>
                      <a:pt x="2227" y="2881"/>
                    </a:lnTo>
                    <a:lnTo>
                      <a:pt x="2232" y="2881"/>
                    </a:lnTo>
                    <a:lnTo>
                      <a:pt x="2232" y="2881"/>
                    </a:lnTo>
                    <a:cubicBezTo>
                      <a:pt x="2232" y="2877"/>
                      <a:pt x="2227" y="2877"/>
                      <a:pt x="2232" y="2872"/>
                    </a:cubicBezTo>
                    <a:cubicBezTo>
                      <a:pt x="2227" y="2872"/>
                      <a:pt x="2227" y="2867"/>
                      <a:pt x="2222" y="2867"/>
                    </a:cubicBezTo>
                    <a:cubicBezTo>
                      <a:pt x="2222" y="2867"/>
                      <a:pt x="2222" y="2867"/>
                      <a:pt x="2218" y="2867"/>
                    </a:cubicBezTo>
                    <a:cubicBezTo>
                      <a:pt x="2218" y="2867"/>
                      <a:pt x="2218" y="2867"/>
                      <a:pt x="2218" y="2867"/>
                    </a:cubicBezTo>
                    <a:cubicBezTo>
                      <a:pt x="2213" y="2867"/>
                      <a:pt x="2213" y="2867"/>
                      <a:pt x="2213" y="2867"/>
                    </a:cubicBezTo>
                    <a:lnTo>
                      <a:pt x="2208" y="2863"/>
                    </a:lnTo>
                    <a:lnTo>
                      <a:pt x="2208" y="2863"/>
                    </a:lnTo>
                    <a:cubicBezTo>
                      <a:pt x="2208" y="2863"/>
                      <a:pt x="2208" y="2863"/>
                      <a:pt x="2204" y="2863"/>
                    </a:cubicBezTo>
                    <a:lnTo>
                      <a:pt x="2208" y="2858"/>
                    </a:lnTo>
                    <a:lnTo>
                      <a:pt x="2204" y="2858"/>
                    </a:lnTo>
                    <a:lnTo>
                      <a:pt x="2208" y="2858"/>
                    </a:lnTo>
                    <a:cubicBezTo>
                      <a:pt x="2204" y="2858"/>
                      <a:pt x="2204" y="2858"/>
                      <a:pt x="2204" y="2854"/>
                    </a:cubicBezTo>
                    <a:cubicBezTo>
                      <a:pt x="2199" y="2858"/>
                      <a:pt x="2199" y="2858"/>
                      <a:pt x="2195" y="2858"/>
                    </a:cubicBezTo>
                    <a:cubicBezTo>
                      <a:pt x="2195" y="2858"/>
                      <a:pt x="2190" y="2854"/>
                      <a:pt x="2190" y="2849"/>
                    </a:cubicBezTo>
                    <a:lnTo>
                      <a:pt x="2190" y="2849"/>
                    </a:lnTo>
                    <a:cubicBezTo>
                      <a:pt x="2190" y="2849"/>
                      <a:pt x="2190" y="2849"/>
                      <a:pt x="2185" y="2849"/>
                    </a:cubicBezTo>
                    <a:lnTo>
                      <a:pt x="2190" y="2844"/>
                    </a:lnTo>
                    <a:lnTo>
                      <a:pt x="2190" y="2844"/>
                    </a:lnTo>
                    <a:lnTo>
                      <a:pt x="2190" y="2844"/>
                    </a:lnTo>
                    <a:cubicBezTo>
                      <a:pt x="2195" y="2844"/>
                      <a:pt x="2195" y="2844"/>
                      <a:pt x="2195" y="2849"/>
                    </a:cubicBezTo>
                    <a:lnTo>
                      <a:pt x="2195" y="2844"/>
                    </a:lnTo>
                    <a:cubicBezTo>
                      <a:pt x="2199" y="2849"/>
                      <a:pt x="2199" y="2849"/>
                      <a:pt x="2199" y="2844"/>
                    </a:cubicBezTo>
                    <a:lnTo>
                      <a:pt x="2199" y="2849"/>
                    </a:lnTo>
                    <a:lnTo>
                      <a:pt x="2204" y="2844"/>
                    </a:lnTo>
                    <a:cubicBezTo>
                      <a:pt x="2204" y="2849"/>
                      <a:pt x="2213" y="2854"/>
                      <a:pt x="2218" y="2858"/>
                    </a:cubicBezTo>
                    <a:cubicBezTo>
                      <a:pt x="2222" y="2858"/>
                      <a:pt x="2222" y="2858"/>
                      <a:pt x="2227" y="2858"/>
                    </a:cubicBezTo>
                    <a:cubicBezTo>
                      <a:pt x="2227" y="2858"/>
                      <a:pt x="2232" y="2858"/>
                      <a:pt x="2232" y="2854"/>
                    </a:cubicBezTo>
                    <a:cubicBezTo>
                      <a:pt x="2232" y="2858"/>
                      <a:pt x="2232" y="2858"/>
                      <a:pt x="2236" y="2858"/>
                    </a:cubicBezTo>
                    <a:cubicBezTo>
                      <a:pt x="2236" y="2858"/>
                      <a:pt x="2236" y="2858"/>
                      <a:pt x="2241" y="2854"/>
                    </a:cubicBezTo>
                    <a:cubicBezTo>
                      <a:pt x="2236" y="2854"/>
                      <a:pt x="2236" y="2854"/>
                      <a:pt x="2232" y="2849"/>
                    </a:cubicBezTo>
                    <a:cubicBezTo>
                      <a:pt x="2232" y="2854"/>
                      <a:pt x="2232" y="2854"/>
                      <a:pt x="2227" y="2854"/>
                    </a:cubicBezTo>
                    <a:lnTo>
                      <a:pt x="2227" y="2854"/>
                    </a:lnTo>
                    <a:lnTo>
                      <a:pt x="2222" y="2854"/>
                    </a:lnTo>
                    <a:cubicBezTo>
                      <a:pt x="2222" y="2854"/>
                      <a:pt x="2222" y="2854"/>
                      <a:pt x="2222" y="2854"/>
                    </a:cubicBezTo>
                    <a:cubicBezTo>
                      <a:pt x="2222" y="2854"/>
                      <a:pt x="2222" y="2854"/>
                      <a:pt x="2222" y="2854"/>
                    </a:cubicBezTo>
                    <a:cubicBezTo>
                      <a:pt x="2222" y="2854"/>
                      <a:pt x="2218" y="2849"/>
                      <a:pt x="2218" y="2849"/>
                    </a:cubicBezTo>
                    <a:lnTo>
                      <a:pt x="2218" y="2854"/>
                    </a:lnTo>
                    <a:cubicBezTo>
                      <a:pt x="2213" y="2854"/>
                      <a:pt x="2213" y="2849"/>
                      <a:pt x="2213" y="2849"/>
                    </a:cubicBezTo>
                    <a:lnTo>
                      <a:pt x="2213" y="2849"/>
                    </a:lnTo>
                    <a:lnTo>
                      <a:pt x="2213" y="2844"/>
                    </a:lnTo>
                    <a:lnTo>
                      <a:pt x="2213" y="2849"/>
                    </a:lnTo>
                    <a:cubicBezTo>
                      <a:pt x="2208" y="2844"/>
                      <a:pt x="2208" y="2844"/>
                      <a:pt x="2208" y="2844"/>
                    </a:cubicBezTo>
                    <a:cubicBezTo>
                      <a:pt x="2204" y="2844"/>
                      <a:pt x="2204" y="2844"/>
                      <a:pt x="2204" y="2844"/>
                    </a:cubicBezTo>
                    <a:lnTo>
                      <a:pt x="2199" y="2844"/>
                    </a:lnTo>
                    <a:lnTo>
                      <a:pt x="2199" y="2844"/>
                    </a:lnTo>
                    <a:lnTo>
                      <a:pt x="2199" y="2844"/>
                    </a:lnTo>
                    <a:cubicBezTo>
                      <a:pt x="2199" y="2844"/>
                      <a:pt x="2195" y="2844"/>
                      <a:pt x="2195" y="2840"/>
                    </a:cubicBezTo>
                    <a:cubicBezTo>
                      <a:pt x="2195" y="2840"/>
                      <a:pt x="2195" y="2840"/>
                      <a:pt x="2195" y="2840"/>
                    </a:cubicBezTo>
                    <a:lnTo>
                      <a:pt x="2195" y="2840"/>
                    </a:lnTo>
                    <a:lnTo>
                      <a:pt x="2190" y="2840"/>
                    </a:lnTo>
                    <a:cubicBezTo>
                      <a:pt x="2190" y="2840"/>
                      <a:pt x="2190" y="2835"/>
                      <a:pt x="2190" y="2835"/>
                    </a:cubicBezTo>
                    <a:lnTo>
                      <a:pt x="2190" y="2835"/>
                    </a:lnTo>
                    <a:cubicBezTo>
                      <a:pt x="2185" y="2835"/>
                      <a:pt x="2176" y="2835"/>
                      <a:pt x="2172" y="2840"/>
                    </a:cubicBezTo>
                    <a:lnTo>
                      <a:pt x="2172" y="2840"/>
                    </a:lnTo>
                    <a:cubicBezTo>
                      <a:pt x="2172" y="2844"/>
                      <a:pt x="2172" y="2844"/>
                      <a:pt x="2172" y="2844"/>
                    </a:cubicBezTo>
                    <a:cubicBezTo>
                      <a:pt x="2167" y="2844"/>
                      <a:pt x="2167" y="2844"/>
                      <a:pt x="2167" y="2844"/>
                    </a:cubicBezTo>
                    <a:lnTo>
                      <a:pt x="2167" y="2844"/>
                    </a:lnTo>
                    <a:cubicBezTo>
                      <a:pt x="2167" y="2840"/>
                      <a:pt x="2162" y="2835"/>
                      <a:pt x="2162" y="2835"/>
                    </a:cubicBezTo>
                    <a:cubicBezTo>
                      <a:pt x="2167" y="2831"/>
                      <a:pt x="2167" y="2831"/>
                      <a:pt x="2167" y="2831"/>
                    </a:cubicBezTo>
                    <a:lnTo>
                      <a:pt x="2167" y="2826"/>
                    </a:lnTo>
                    <a:cubicBezTo>
                      <a:pt x="2167" y="2826"/>
                      <a:pt x="2167" y="2821"/>
                      <a:pt x="2167" y="2821"/>
                    </a:cubicBezTo>
                    <a:lnTo>
                      <a:pt x="2167" y="2812"/>
                    </a:lnTo>
                    <a:lnTo>
                      <a:pt x="2167" y="2812"/>
                    </a:lnTo>
                    <a:cubicBezTo>
                      <a:pt x="2167" y="2812"/>
                      <a:pt x="2167" y="2812"/>
                      <a:pt x="2167" y="2812"/>
                    </a:cubicBezTo>
                    <a:lnTo>
                      <a:pt x="2167" y="2812"/>
                    </a:lnTo>
                    <a:lnTo>
                      <a:pt x="2167" y="2812"/>
                    </a:lnTo>
                    <a:lnTo>
                      <a:pt x="2167" y="2807"/>
                    </a:lnTo>
                    <a:cubicBezTo>
                      <a:pt x="2167" y="2807"/>
                      <a:pt x="2167" y="2807"/>
                      <a:pt x="2167" y="2807"/>
                    </a:cubicBezTo>
                    <a:lnTo>
                      <a:pt x="2167" y="2807"/>
                    </a:lnTo>
                    <a:lnTo>
                      <a:pt x="2167" y="2803"/>
                    </a:lnTo>
                    <a:lnTo>
                      <a:pt x="2167" y="2803"/>
                    </a:lnTo>
                    <a:cubicBezTo>
                      <a:pt x="2167" y="2798"/>
                      <a:pt x="2167" y="2798"/>
                      <a:pt x="2167" y="2794"/>
                    </a:cubicBezTo>
                    <a:lnTo>
                      <a:pt x="2167" y="2794"/>
                    </a:lnTo>
                    <a:lnTo>
                      <a:pt x="2167" y="2794"/>
                    </a:lnTo>
                    <a:lnTo>
                      <a:pt x="2167" y="2789"/>
                    </a:lnTo>
                    <a:cubicBezTo>
                      <a:pt x="2167" y="2789"/>
                      <a:pt x="2167" y="2789"/>
                      <a:pt x="2167" y="2789"/>
                    </a:cubicBezTo>
                    <a:lnTo>
                      <a:pt x="2167" y="2784"/>
                    </a:lnTo>
                    <a:lnTo>
                      <a:pt x="2167" y="2784"/>
                    </a:lnTo>
                    <a:lnTo>
                      <a:pt x="2167" y="2784"/>
                    </a:lnTo>
                    <a:lnTo>
                      <a:pt x="2167" y="2784"/>
                    </a:lnTo>
                    <a:cubicBezTo>
                      <a:pt x="2162" y="2784"/>
                      <a:pt x="2162" y="2784"/>
                      <a:pt x="2162" y="2789"/>
                    </a:cubicBezTo>
                    <a:lnTo>
                      <a:pt x="2162" y="2784"/>
                    </a:lnTo>
                    <a:cubicBezTo>
                      <a:pt x="2158" y="2784"/>
                      <a:pt x="2158" y="2784"/>
                      <a:pt x="2158" y="2789"/>
                    </a:cubicBezTo>
                    <a:lnTo>
                      <a:pt x="2158" y="2789"/>
                    </a:lnTo>
                    <a:cubicBezTo>
                      <a:pt x="2158" y="2789"/>
                      <a:pt x="2158" y="2789"/>
                      <a:pt x="2153" y="2789"/>
                    </a:cubicBezTo>
                    <a:cubicBezTo>
                      <a:pt x="2153" y="2789"/>
                      <a:pt x="2153" y="2794"/>
                      <a:pt x="2153" y="2794"/>
                    </a:cubicBezTo>
                    <a:cubicBezTo>
                      <a:pt x="2153" y="2794"/>
                      <a:pt x="2153" y="2794"/>
                      <a:pt x="2149" y="2794"/>
                    </a:cubicBezTo>
                    <a:lnTo>
                      <a:pt x="2149" y="2794"/>
                    </a:lnTo>
                    <a:cubicBezTo>
                      <a:pt x="2149" y="2789"/>
                      <a:pt x="2149" y="2789"/>
                      <a:pt x="2149" y="2789"/>
                    </a:cubicBezTo>
                    <a:cubicBezTo>
                      <a:pt x="2149" y="2789"/>
                      <a:pt x="2149" y="2789"/>
                      <a:pt x="2149" y="2789"/>
                    </a:cubicBezTo>
                    <a:cubicBezTo>
                      <a:pt x="2149" y="2789"/>
                      <a:pt x="2149" y="2789"/>
                      <a:pt x="2153" y="2789"/>
                    </a:cubicBezTo>
                    <a:lnTo>
                      <a:pt x="2153" y="2789"/>
                    </a:lnTo>
                    <a:lnTo>
                      <a:pt x="2153" y="2784"/>
                    </a:lnTo>
                    <a:cubicBezTo>
                      <a:pt x="2153" y="2784"/>
                      <a:pt x="2153" y="2784"/>
                      <a:pt x="2158" y="2784"/>
                    </a:cubicBezTo>
                    <a:cubicBezTo>
                      <a:pt x="2158" y="2784"/>
                      <a:pt x="2158" y="2784"/>
                      <a:pt x="2153" y="2780"/>
                    </a:cubicBezTo>
                    <a:lnTo>
                      <a:pt x="2158" y="2780"/>
                    </a:lnTo>
                    <a:cubicBezTo>
                      <a:pt x="2158" y="2780"/>
                      <a:pt x="2158" y="2780"/>
                      <a:pt x="2158" y="2780"/>
                    </a:cubicBezTo>
                    <a:lnTo>
                      <a:pt x="2158" y="2775"/>
                    </a:lnTo>
                    <a:cubicBezTo>
                      <a:pt x="2153" y="2780"/>
                      <a:pt x="2153" y="2775"/>
                      <a:pt x="2149" y="2775"/>
                    </a:cubicBezTo>
                    <a:lnTo>
                      <a:pt x="2144" y="2775"/>
                    </a:lnTo>
                    <a:cubicBezTo>
                      <a:pt x="2144" y="2775"/>
                      <a:pt x="2144" y="2775"/>
                      <a:pt x="2144" y="2771"/>
                    </a:cubicBezTo>
                    <a:lnTo>
                      <a:pt x="2144" y="2771"/>
                    </a:lnTo>
                    <a:lnTo>
                      <a:pt x="2139" y="2766"/>
                    </a:lnTo>
                    <a:lnTo>
                      <a:pt x="2139" y="2766"/>
                    </a:lnTo>
                    <a:lnTo>
                      <a:pt x="2139" y="2766"/>
                    </a:lnTo>
                    <a:lnTo>
                      <a:pt x="2139" y="2766"/>
                    </a:lnTo>
                    <a:lnTo>
                      <a:pt x="2139" y="2761"/>
                    </a:lnTo>
                    <a:lnTo>
                      <a:pt x="2139" y="2761"/>
                    </a:lnTo>
                    <a:cubicBezTo>
                      <a:pt x="2135" y="2761"/>
                      <a:pt x="2135" y="2757"/>
                      <a:pt x="2135" y="2752"/>
                    </a:cubicBezTo>
                    <a:lnTo>
                      <a:pt x="2135" y="2752"/>
                    </a:lnTo>
                    <a:cubicBezTo>
                      <a:pt x="2135" y="2752"/>
                      <a:pt x="2135" y="2752"/>
                      <a:pt x="2135" y="2748"/>
                    </a:cubicBezTo>
                    <a:lnTo>
                      <a:pt x="2135" y="2748"/>
                    </a:lnTo>
                    <a:lnTo>
                      <a:pt x="2135" y="2748"/>
                    </a:lnTo>
                    <a:lnTo>
                      <a:pt x="2135" y="2748"/>
                    </a:lnTo>
                    <a:cubicBezTo>
                      <a:pt x="2135" y="2743"/>
                      <a:pt x="2130" y="2743"/>
                      <a:pt x="2130" y="2743"/>
                    </a:cubicBezTo>
                    <a:lnTo>
                      <a:pt x="2130" y="2743"/>
                    </a:lnTo>
                    <a:cubicBezTo>
                      <a:pt x="2130" y="2738"/>
                      <a:pt x="2130" y="2738"/>
                      <a:pt x="2125" y="2734"/>
                    </a:cubicBezTo>
                    <a:lnTo>
                      <a:pt x="2130" y="2734"/>
                    </a:lnTo>
                    <a:cubicBezTo>
                      <a:pt x="2125" y="2734"/>
                      <a:pt x="2125" y="2734"/>
                      <a:pt x="2125" y="2729"/>
                    </a:cubicBezTo>
                    <a:lnTo>
                      <a:pt x="2130" y="2729"/>
                    </a:lnTo>
                    <a:lnTo>
                      <a:pt x="2125" y="2725"/>
                    </a:lnTo>
                    <a:lnTo>
                      <a:pt x="2125" y="2725"/>
                    </a:lnTo>
                    <a:lnTo>
                      <a:pt x="2125" y="2720"/>
                    </a:lnTo>
                    <a:lnTo>
                      <a:pt x="2125" y="2720"/>
                    </a:lnTo>
                    <a:cubicBezTo>
                      <a:pt x="2125" y="2720"/>
                      <a:pt x="2125" y="2720"/>
                      <a:pt x="2125" y="2720"/>
                    </a:cubicBezTo>
                    <a:lnTo>
                      <a:pt x="2121" y="2715"/>
                    </a:lnTo>
                    <a:cubicBezTo>
                      <a:pt x="2121" y="2715"/>
                      <a:pt x="2125" y="2715"/>
                      <a:pt x="2125" y="2715"/>
                    </a:cubicBezTo>
                    <a:lnTo>
                      <a:pt x="2121" y="2711"/>
                    </a:lnTo>
                    <a:lnTo>
                      <a:pt x="2121" y="2711"/>
                    </a:lnTo>
                    <a:lnTo>
                      <a:pt x="2121" y="2711"/>
                    </a:lnTo>
                    <a:cubicBezTo>
                      <a:pt x="2121" y="2711"/>
                      <a:pt x="2121" y="2711"/>
                      <a:pt x="2121" y="2706"/>
                    </a:cubicBezTo>
                    <a:lnTo>
                      <a:pt x="2116" y="2706"/>
                    </a:lnTo>
                    <a:cubicBezTo>
                      <a:pt x="2116" y="2706"/>
                      <a:pt x="2116" y="2701"/>
                      <a:pt x="2116" y="2701"/>
                    </a:cubicBezTo>
                    <a:lnTo>
                      <a:pt x="2116" y="2701"/>
                    </a:lnTo>
                    <a:cubicBezTo>
                      <a:pt x="2116" y="2706"/>
                      <a:pt x="2116" y="2706"/>
                      <a:pt x="2116" y="2706"/>
                    </a:cubicBezTo>
                    <a:cubicBezTo>
                      <a:pt x="2112" y="2706"/>
                      <a:pt x="2112" y="2701"/>
                      <a:pt x="2107" y="2701"/>
                    </a:cubicBezTo>
                    <a:lnTo>
                      <a:pt x="2112" y="2697"/>
                    </a:lnTo>
                    <a:cubicBezTo>
                      <a:pt x="2107" y="2697"/>
                      <a:pt x="2107" y="2697"/>
                      <a:pt x="2107" y="2697"/>
                    </a:cubicBezTo>
                    <a:cubicBezTo>
                      <a:pt x="2107" y="2692"/>
                      <a:pt x="2107" y="2692"/>
                      <a:pt x="2107" y="2692"/>
                    </a:cubicBezTo>
                    <a:lnTo>
                      <a:pt x="2107" y="2688"/>
                    </a:lnTo>
                    <a:cubicBezTo>
                      <a:pt x="2107" y="2688"/>
                      <a:pt x="2112" y="2688"/>
                      <a:pt x="2107" y="2683"/>
                    </a:cubicBezTo>
                    <a:cubicBezTo>
                      <a:pt x="2112" y="2683"/>
                      <a:pt x="2112" y="2683"/>
                      <a:pt x="2112" y="2683"/>
                    </a:cubicBezTo>
                    <a:cubicBezTo>
                      <a:pt x="2112" y="2683"/>
                      <a:pt x="2116" y="2688"/>
                      <a:pt x="2116" y="2688"/>
                    </a:cubicBezTo>
                    <a:cubicBezTo>
                      <a:pt x="2116" y="2688"/>
                      <a:pt x="2116" y="2688"/>
                      <a:pt x="2121" y="2688"/>
                    </a:cubicBezTo>
                    <a:cubicBezTo>
                      <a:pt x="2121" y="2688"/>
                      <a:pt x="2121" y="2688"/>
                      <a:pt x="2121" y="2688"/>
                    </a:cubicBezTo>
                    <a:lnTo>
                      <a:pt x="2125" y="2683"/>
                    </a:lnTo>
                    <a:cubicBezTo>
                      <a:pt x="2125" y="2683"/>
                      <a:pt x="2125" y="2683"/>
                      <a:pt x="2125" y="2678"/>
                    </a:cubicBezTo>
                    <a:lnTo>
                      <a:pt x="2125" y="2678"/>
                    </a:lnTo>
                    <a:cubicBezTo>
                      <a:pt x="2125" y="2678"/>
                      <a:pt x="2121" y="2674"/>
                      <a:pt x="2116" y="2674"/>
                    </a:cubicBezTo>
                    <a:lnTo>
                      <a:pt x="2121" y="2674"/>
                    </a:lnTo>
                    <a:cubicBezTo>
                      <a:pt x="2116" y="2669"/>
                      <a:pt x="2116" y="2669"/>
                      <a:pt x="2116" y="2669"/>
                    </a:cubicBezTo>
                    <a:lnTo>
                      <a:pt x="2112" y="2665"/>
                    </a:lnTo>
                    <a:lnTo>
                      <a:pt x="2112" y="2665"/>
                    </a:lnTo>
                    <a:lnTo>
                      <a:pt x="2112" y="2665"/>
                    </a:lnTo>
                    <a:lnTo>
                      <a:pt x="2107" y="2665"/>
                    </a:lnTo>
                    <a:cubicBezTo>
                      <a:pt x="2107" y="2665"/>
                      <a:pt x="2107" y="2660"/>
                      <a:pt x="2107" y="2660"/>
                    </a:cubicBezTo>
                    <a:lnTo>
                      <a:pt x="2107" y="2660"/>
                    </a:lnTo>
                    <a:lnTo>
                      <a:pt x="2107" y="2660"/>
                    </a:lnTo>
                    <a:lnTo>
                      <a:pt x="2102" y="2660"/>
                    </a:lnTo>
                    <a:lnTo>
                      <a:pt x="2102" y="2655"/>
                    </a:lnTo>
                    <a:lnTo>
                      <a:pt x="2102" y="2660"/>
                    </a:lnTo>
                    <a:lnTo>
                      <a:pt x="2098" y="2655"/>
                    </a:lnTo>
                    <a:lnTo>
                      <a:pt x="2098" y="2655"/>
                    </a:lnTo>
                    <a:cubicBezTo>
                      <a:pt x="2093" y="2655"/>
                      <a:pt x="2093" y="2655"/>
                      <a:pt x="2093" y="2651"/>
                    </a:cubicBezTo>
                    <a:lnTo>
                      <a:pt x="2093" y="2651"/>
                    </a:lnTo>
                    <a:lnTo>
                      <a:pt x="2089" y="2651"/>
                    </a:lnTo>
                    <a:lnTo>
                      <a:pt x="2089" y="2651"/>
                    </a:lnTo>
                    <a:cubicBezTo>
                      <a:pt x="2089" y="2646"/>
                      <a:pt x="2093" y="2646"/>
                      <a:pt x="2089" y="2642"/>
                    </a:cubicBezTo>
                    <a:lnTo>
                      <a:pt x="2089" y="2642"/>
                    </a:lnTo>
                    <a:lnTo>
                      <a:pt x="2089" y="2637"/>
                    </a:lnTo>
                    <a:lnTo>
                      <a:pt x="2089" y="2637"/>
                    </a:lnTo>
                    <a:cubicBezTo>
                      <a:pt x="2089" y="2637"/>
                      <a:pt x="2089" y="2632"/>
                      <a:pt x="2089" y="2632"/>
                    </a:cubicBezTo>
                    <a:cubicBezTo>
                      <a:pt x="2089" y="2632"/>
                      <a:pt x="2093" y="2632"/>
                      <a:pt x="2093" y="2632"/>
                    </a:cubicBezTo>
                    <a:lnTo>
                      <a:pt x="2093" y="2632"/>
                    </a:lnTo>
                    <a:cubicBezTo>
                      <a:pt x="2093" y="2632"/>
                      <a:pt x="2093" y="2632"/>
                      <a:pt x="2098" y="2628"/>
                    </a:cubicBezTo>
                    <a:cubicBezTo>
                      <a:pt x="2093" y="2628"/>
                      <a:pt x="2093" y="2628"/>
                      <a:pt x="2093" y="2628"/>
                    </a:cubicBezTo>
                    <a:cubicBezTo>
                      <a:pt x="2093" y="2632"/>
                      <a:pt x="2089" y="2632"/>
                      <a:pt x="2084" y="2632"/>
                    </a:cubicBezTo>
                    <a:cubicBezTo>
                      <a:pt x="2089" y="2628"/>
                      <a:pt x="2093" y="2628"/>
                      <a:pt x="2093" y="2623"/>
                    </a:cubicBezTo>
                    <a:lnTo>
                      <a:pt x="2093" y="2623"/>
                    </a:lnTo>
                    <a:lnTo>
                      <a:pt x="2098" y="2623"/>
                    </a:lnTo>
                    <a:cubicBezTo>
                      <a:pt x="2098" y="2618"/>
                      <a:pt x="2098" y="2618"/>
                      <a:pt x="2098" y="2614"/>
                    </a:cubicBezTo>
                    <a:cubicBezTo>
                      <a:pt x="2098" y="2614"/>
                      <a:pt x="2098" y="2614"/>
                      <a:pt x="2098" y="2614"/>
                    </a:cubicBezTo>
                    <a:cubicBezTo>
                      <a:pt x="2093" y="2618"/>
                      <a:pt x="2093" y="2618"/>
                      <a:pt x="2089" y="2614"/>
                    </a:cubicBezTo>
                    <a:cubicBezTo>
                      <a:pt x="2089" y="2618"/>
                      <a:pt x="2089" y="2618"/>
                      <a:pt x="2089" y="2618"/>
                    </a:cubicBezTo>
                    <a:cubicBezTo>
                      <a:pt x="2089" y="2618"/>
                      <a:pt x="2089" y="2618"/>
                      <a:pt x="2089" y="2618"/>
                    </a:cubicBezTo>
                    <a:lnTo>
                      <a:pt x="2084" y="2618"/>
                    </a:lnTo>
                    <a:cubicBezTo>
                      <a:pt x="2084" y="2623"/>
                      <a:pt x="2084" y="2623"/>
                      <a:pt x="2084" y="2623"/>
                    </a:cubicBezTo>
                    <a:lnTo>
                      <a:pt x="2084" y="2623"/>
                    </a:lnTo>
                    <a:cubicBezTo>
                      <a:pt x="2084" y="2628"/>
                      <a:pt x="2084" y="2628"/>
                      <a:pt x="2079" y="2628"/>
                    </a:cubicBezTo>
                    <a:cubicBezTo>
                      <a:pt x="2079" y="2628"/>
                      <a:pt x="2079" y="2628"/>
                      <a:pt x="2075" y="2628"/>
                    </a:cubicBezTo>
                    <a:lnTo>
                      <a:pt x="2075" y="2628"/>
                    </a:lnTo>
                    <a:cubicBezTo>
                      <a:pt x="2070" y="2628"/>
                      <a:pt x="2070" y="2628"/>
                      <a:pt x="2070" y="2623"/>
                    </a:cubicBezTo>
                    <a:lnTo>
                      <a:pt x="2070" y="2628"/>
                    </a:lnTo>
                    <a:lnTo>
                      <a:pt x="2066" y="2623"/>
                    </a:lnTo>
                    <a:lnTo>
                      <a:pt x="2066" y="2623"/>
                    </a:lnTo>
                    <a:lnTo>
                      <a:pt x="2061" y="2623"/>
                    </a:lnTo>
                    <a:cubicBezTo>
                      <a:pt x="2061" y="2623"/>
                      <a:pt x="2061" y="2623"/>
                      <a:pt x="2056" y="2618"/>
                    </a:cubicBezTo>
                    <a:cubicBezTo>
                      <a:pt x="2052" y="2623"/>
                      <a:pt x="2052" y="2618"/>
                      <a:pt x="2052" y="2618"/>
                    </a:cubicBezTo>
                    <a:cubicBezTo>
                      <a:pt x="2047" y="2618"/>
                      <a:pt x="2052" y="2618"/>
                      <a:pt x="2047" y="2618"/>
                    </a:cubicBezTo>
                    <a:cubicBezTo>
                      <a:pt x="2047" y="2618"/>
                      <a:pt x="2052" y="2618"/>
                      <a:pt x="2052" y="2618"/>
                    </a:cubicBezTo>
                    <a:cubicBezTo>
                      <a:pt x="2052" y="2618"/>
                      <a:pt x="2047" y="2623"/>
                      <a:pt x="2052" y="2623"/>
                    </a:cubicBezTo>
                    <a:lnTo>
                      <a:pt x="2052" y="2623"/>
                    </a:lnTo>
                    <a:cubicBezTo>
                      <a:pt x="2052" y="2623"/>
                      <a:pt x="2052" y="2623"/>
                      <a:pt x="2052" y="2618"/>
                    </a:cubicBezTo>
                    <a:lnTo>
                      <a:pt x="2056" y="2623"/>
                    </a:lnTo>
                    <a:lnTo>
                      <a:pt x="2056" y="2618"/>
                    </a:lnTo>
                    <a:lnTo>
                      <a:pt x="2056" y="2623"/>
                    </a:lnTo>
                    <a:lnTo>
                      <a:pt x="2056" y="2623"/>
                    </a:lnTo>
                    <a:cubicBezTo>
                      <a:pt x="2061" y="2623"/>
                      <a:pt x="2061" y="2628"/>
                      <a:pt x="2061" y="2628"/>
                    </a:cubicBezTo>
                    <a:cubicBezTo>
                      <a:pt x="2061" y="2628"/>
                      <a:pt x="2061" y="2628"/>
                      <a:pt x="2066" y="2628"/>
                    </a:cubicBezTo>
                    <a:cubicBezTo>
                      <a:pt x="2066" y="2628"/>
                      <a:pt x="2066" y="2628"/>
                      <a:pt x="2066" y="2628"/>
                    </a:cubicBezTo>
                    <a:cubicBezTo>
                      <a:pt x="2066" y="2628"/>
                      <a:pt x="2066" y="2628"/>
                      <a:pt x="2066" y="2632"/>
                    </a:cubicBezTo>
                    <a:lnTo>
                      <a:pt x="2066" y="2632"/>
                    </a:lnTo>
                    <a:lnTo>
                      <a:pt x="2066" y="2632"/>
                    </a:lnTo>
                    <a:lnTo>
                      <a:pt x="2070" y="2632"/>
                    </a:lnTo>
                    <a:cubicBezTo>
                      <a:pt x="2070" y="2632"/>
                      <a:pt x="2070" y="2632"/>
                      <a:pt x="2070" y="2632"/>
                    </a:cubicBezTo>
                    <a:lnTo>
                      <a:pt x="2070" y="2632"/>
                    </a:lnTo>
                    <a:cubicBezTo>
                      <a:pt x="2070" y="2632"/>
                      <a:pt x="2070" y="2632"/>
                      <a:pt x="2075" y="2632"/>
                    </a:cubicBezTo>
                    <a:cubicBezTo>
                      <a:pt x="2075" y="2632"/>
                      <a:pt x="2075" y="2632"/>
                      <a:pt x="2075" y="2632"/>
                    </a:cubicBezTo>
                    <a:lnTo>
                      <a:pt x="2075" y="2632"/>
                    </a:lnTo>
                    <a:cubicBezTo>
                      <a:pt x="2075" y="2632"/>
                      <a:pt x="2075" y="2637"/>
                      <a:pt x="2075" y="2637"/>
                    </a:cubicBezTo>
                    <a:lnTo>
                      <a:pt x="2075" y="2637"/>
                    </a:lnTo>
                    <a:cubicBezTo>
                      <a:pt x="2075" y="2637"/>
                      <a:pt x="2075" y="2637"/>
                      <a:pt x="2075" y="2637"/>
                    </a:cubicBezTo>
                    <a:cubicBezTo>
                      <a:pt x="2075" y="2637"/>
                      <a:pt x="2075" y="2637"/>
                      <a:pt x="2075" y="2637"/>
                    </a:cubicBezTo>
                    <a:cubicBezTo>
                      <a:pt x="2070" y="2637"/>
                      <a:pt x="2070" y="2637"/>
                      <a:pt x="2070" y="2637"/>
                    </a:cubicBezTo>
                    <a:lnTo>
                      <a:pt x="2070" y="2637"/>
                    </a:lnTo>
                    <a:cubicBezTo>
                      <a:pt x="2070" y="2637"/>
                      <a:pt x="2066" y="2642"/>
                      <a:pt x="2066" y="2642"/>
                    </a:cubicBezTo>
                    <a:lnTo>
                      <a:pt x="2066" y="2642"/>
                    </a:lnTo>
                    <a:cubicBezTo>
                      <a:pt x="2066" y="2642"/>
                      <a:pt x="2066" y="2642"/>
                      <a:pt x="2066" y="2642"/>
                    </a:cubicBezTo>
                    <a:lnTo>
                      <a:pt x="2061" y="2642"/>
                    </a:lnTo>
                    <a:cubicBezTo>
                      <a:pt x="2061" y="2642"/>
                      <a:pt x="2056" y="2637"/>
                      <a:pt x="2056" y="2637"/>
                    </a:cubicBezTo>
                    <a:cubicBezTo>
                      <a:pt x="2056" y="2637"/>
                      <a:pt x="2056" y="2632"/>
                      <a:pt x="2056" y="2632"/>
                    </a:cubicBezTo>
                    <a:lnTo>
                      <a:pt x="2056" y="2632"/>
                    </a:lnTo>
                    <a:cubicBezTo>
                      <a:pt x="2056" y="2632"/>
                      <a:pt x="2056" y="2632"/>
                      <a:pt x="2052" y="2632"/>
                    </a:cubicBezTo>
                    <a:lnTo>
                      <a:pt x="2052" y="2632"/>
                    </a:lnTo>
                    <a:cubicBezTo>
                      <a:pt x="2052" y="2632"/>
                      <a:pt x="2052" y="2628"/>
                      <a:pt x="2047" y="2628"/>
                    </a:cubicBezTo>
                    <a:lnTo>
                      <a:pt x="2047" y="2628"/>
                    </a:lnTo>
                    <a:lnTo>
                      <a:pt x="2047" y="2623"/>
                    </a:lnTo>
                    <a:lnTo>
                      <a:pt x="2047" y="2623"/>
                    </a:lnTo>
                    <a:cubicBezTo>
                      <a:pt x="2043" y="2623"/>
                      <a:pt x="2043" y="2618"/>
                      <a:pt x="2043" y="2614"/>
                    </a:cubicBezTo>
                    <a:cubicBezTo>
                      <a:pt x="2047" y="2614"/>
                      <a:pt x="2043" y="2614"/>
                      <a:pt x="2047" y="2609"/>
                    </a:cubicBezTo>
                    <a:lnTo>
                      <a:pt x="2047" y="2609"/>
                    </a:lnTo>
                    <a:cubicBezTo>
                      <a:pt x="2047" y="2609"/>
                      <a:pt x="2047" y="2609"/>
                      <a:pt x="2047" y="2609"/>
                    </a:cubicBezTo>
                    <a:cubicBezTo>
                      <a:pt x="2047" y="2609"/>
                      <a:pt x="2047" y="2609"/>
                      <a:pt x="2052" y="2605"/>
                    </a:cubicBezTo>
                    <a:cubicBezTo>
                      <a:pt x="2047" y="2605"/>
                      <a:pt x="2052" y="2605"/>
                      <a:pt x="2047" y="2600"/>
                    </a:cubicBezTo>
                    <a:cubicBezTo>
                      <a:pt x="2047" y="2605"/>
                      <a:pt x="2047" y="2605"/>
                      <a:pt x="2043" y="2600"/>
                    </a:cubicBezTo>
                    <a:lnTo>
                      <a:pt x="2043" y="2605"/>
                    </a:lnTo>
                    <a:cubicBezTo>
                      <a:pt x="2043" y="2600"/>
                      <a:pt x="2043" y="2600"/>
                      <a:pt x="2043" y="2595"/>
                    </a:cubicBezTo>
                    <a:cubicBezTo>
                      <a:pt x="2047" y="2595"/>
                      <a:pt x="2047" y="2595"/>
                      <a:pt x="2047" y="2595"/>
                    </a:cubicBezTo>
                    <a:lnTo>
                      <a:pt x="2047" y="2595"/>
                    </a:lnTo>
                    <a:lnTo>
                      <a:pt x="2047" y="2595"/>
                    </a:lnTo>
                    <a:lnTo>
                      <a:pt x="2043" y="2591"/>
                    </a:lnTo>
                    <a:lnTo>
                      <a:pt x="2038" y="2591"/>
                    </a:lnTo>
                    <a:cubicBezTo>
                      <a:pt x="2038" y="2591"/>
                      <a:pt x="2038" y="2591"/>
                      <a:pt x="2038" y="2591"/>
                    </a:cubicBezTo>
                    <a:lnTo>
                      <a:pt x="2038" y="2591"/>
                    </a:lnTo>
                    <a:cubicBezTo>
                      <a:pt x="2038" y="2586"/>
                      <a:pt x="2038" y="2586"/>
                      <a:pt x="2038" y="2586"/>
                    </a:cubicBezTo>
                    <a:lnTo>
                      <a:pt x="2038" y="2586"/>
                    </a:lnTo>
                    <a:lnTo>
                      <a:pt x="2038" y="2586"/>
                    </a:lnTo>
                    <a:lnTo>
                      <a:pt x="2038" y="2586"/>
                    </a:lnTo>
                    <a:lnTo>
                      <a:pt x="2038" y="2582"/>
                    </a:lnTo>
                    <a:cubicBezTo>
                      <a:pt x="2038" y="2582"/>
                      <a:pt x="2038" y="2577"/>
                      <a:pt x="2033" y="2577"/>
                    </a:cubicBezTo>
                    <a:cubicBezTo>
                      <a:pt x="2038" y="2572"/>
                      <a:pt x="2038" y="2572"/>
                      <a:pt x="2033" y="2572"/>
                    </a:cubicBezTo>
                    <a:cubicBezTo>
                      <a:pt x="2033" y="2572"/>
                      <a:pt x="2033" y="2572"/>
                      <a:pt x="2033" y="2572"/>
                    </a:cubicBezTo>
                    <a:cubicBezTo>
                      <a:pt x="2033" y="2568"/>
                      <a:pt x="2033" y="2568"/>
                      <a:pt x="2033" y="2568"/>
                    </a:cubicBezTo>
                    <a:cubicBezTo>
                      <a:pt x="2033" y="2563"/>
                      <a:pt x="2029" y="2563"/>
                      <a:pt x="2029" y="2563"/>
                    </a:cubicBezTo>
                    <a:lnTo>
                      <a:pt x="2029" y="2563"/>
                    </a:lnTo>
                    <a:cubicBezTo>
                      <a:pt x="2029" y="2563"/>
                      <a:pt x="2024" y="2563"/>
                      <a:pt x="2024" y="2563"/>
                    </a:cubicBezTo>
                    <a:lnTo>
                      <a:pt x="2024" y="2563"/>
                    </a:lnTo>
                    <a:lnTo>
                      <a:pt x="2024" y="2563"/>
                    </a:lnTo>
                    <a:lnTo>
                      <a:pt x="2024" y="2563"/>
                    </a:lnTo>
                    <a:cubicBezTo>
                      <a:pt x="2019" y="2559"/>
                      <a:pt x="2019" y="2554"/>
                      <a:pt x="2019" y="2554"/>
                    </a:cubicBezTo>
                    <a:lnTo>
                      <a:pt x="2015" y="2549"/>
                    </a:lnTo>
                    <a:lnTo>
                      <a:pt x="2015" y="2549"/>
                    </a:lnTo>
                    <a:lnTo>
                      <a:pt x="2015" y="2545"/>
                    </a:lnTo>
                    <a:lnTo>
                      <a:pt x="2015" y="2545"/>
                    </a:lnTo>
                    <a:cubicBezTo>
                      <a:pt x="2015" y="2545"/>
                      <a:pt x="2015" y="2545"/>
                      <a:pt x="2010" y="2545"/>
                    </a:cubicBezTo>
                    <a:cubicBezTo>
                      <a:pt x="2010" y="2545"/>
                      <a:pt x="2010" y="2545"/>
                      <a:pt x="2010" y="2545"/>
                    </a:cubicBezTo>
                    <a:cubicBezTo>
                      <a:pt x="2010" y="2540"/>
                      <a:pt x="2010" y="2545"/>
                      <a:pt x="2006" y="2540"/>
                    </a:cubicBezTo>
                    <a:lnTo>
                      <a:pt x="2006" y="2540"/>
                    </a:lnTo>
                    <a:lnTo>
                      <a:pt x="2006" y="2540"/>
                    </a:lnTo>
                    <a:cubicBezTo>
                      <a:pt x="2006" y="2545"/>
                      <a:pt x="2001" y="2545"/>
                      <a:pt x="2001" y="2549"/>
                    </a:cubicBezTo>
                    <a:cubicBezTo>
                      <a:pt x="1996" y="2549"/>
                      <a:pt x="1996" y="2549"/>
                      <a:pt x="1996" y="2545"/>
                    </a:cubicBezTo>
                    <a:cubicBezTo>
                      <a:pt x="1996" y="2549"/>
                      <a:pt x="1996" y="2549"/>
                      <a:pt x="1996" y="2549"/>
                    </a:cubicBezTo>
                    <a:cubicBezTo>
                      <a:pt x="1992" y="2545"/>
                      <a:pt x="1996" y="2545"/>
                      <a:pt x="1992" y="2540"/>
                    </a:cubicBezTo>
                    <a:cubicBezTo>
                      <a:pt x="1992" y="2536"/>
                      <a:pt x="1992" y="2536"/>
                      <a:pt x="1996" y="2536"/>
                    </a:cubicBezTo>
                    <a:lnTo>
                      <a:pt x="1992" y="2531"/>
                    </a:lnTo>
                    <a:cubicBezTo>
                      <a:pt x="1992" y="2536"/>
                      <a:pt x="1992" y="2531"/>
                      <a:pt x="1987" y="2536"/>
                    </a:cubicBezTo>
                    <a:lnTo>
                      <a:pt x="1987" y="2531"/>
                    </a:lnTo>
                    <a:lnTo>
                      <a:pt x="1987" y="2531"/>
                    </a:lnTo>
                    <a:lnTo>
                      <a:pt x="1987" y="2531"/>
                    </a:lnTo>
                    <a:lnTo>
                      <a:pt x="1992" y="2531"/>
                    </a:lnTo>
                    <a:lnTo>
                      <a:pt x="1992" y="2531"/>
                    </a:lnTo>
                    <a:lnTo>
                      <a:pt x="1992" y="2531"/>
                    </a:lnTo>
                    <a:lnTo>
                      <a:pt x="1992" y="2531"/>
                    </a:lnTo>
                    <a:lnTo>
                      <a:pt x="1996" y="2531"/>
                    </a:lnTo>
                    <a:lnTo>
                      <a:pt x="1992" y="2526"/>
                    </a:lnTo>
                    <a:cubicBezTo>
                      <a:pt x="1992" y="2531"/>
                      <a:pt x="1992" y="2531"/>
                      <a:pt x="1992" y="2526"/>
                    </a:cubicBezTo>
                    <a:cubicBezTo>
                      <a:pt x="1987" y="2526"/>
                      <a:pt x="1992" y="2526"/>
                      <a:pt x="1987" y="2526"/>
                    </a:cubicBezTo>
                    <a:lnTo>
                      <a:pt x="1992" y="2526"/>
                    </a:lnTo>
                    <a:lnTo>
                      <a:pt x="1992" y="2526"/>
                    </a:lnTo>
                    <a:lnTo>
                      <a:pt x="1996" y="2522"/>
                    </a:lnTo>
                    <a:lnTo>
                      <a:pt x="1996" y="2522"/>
                    </a:lnTo>
                    <a:cubicBezTo>
                      <a:pt x="1996" y="2522"/>
                      <a:pt x="2001" y="2522"/>
                      <a:pt x="2001" y="2522"/>
                    </a:cubicBezTo>
                    <a:lnTo>
                      <a:pt x="2001" y="2522"/>
                    </a:lnTo>
                    <a:cubicBezTo>
                      <a:pt x="2001" y="2522"/>
                      <a:pt x="2001" y="2522"/>
                      <a:pt x="2001" y="2522"/>
                    </a:cubicBezTo>
                    <a:cubicBezTo>
                      <a:pt x="2001" y="2517"/>
                      <a:pt x="2001" y="2517"/>
                      <a:pt x="2001" y="2512"/>
                    </a:cubicBezTo>
                    <a:cubicBezTo>
                      <a:pt x="2001" y="2512"/>
                      <a:pt x="2001" y="2512"/>
                      <a:pt x="2001" y="2512"/>
                    </a:cubicBezTo>
                    <a:lnTo>
                      <a:pt x="2001" y="2512"/>
                    </a:lnTo>
                    <a:lnTo>
                      <a:pt x="2001" y="2512"/>
                    </a:lnTo>
                    <a:lnTo>
                      <a:pt x="2001" y="2508"/>
                    </a:lnTo>
                    <a:lnTo>
                      <a:pt x="2001" y="2503"/>
                    </a:lnTo>
                    <a:cubicBezTo>
                      <a:pt x="2001" y="2503"/>
                      <a:pt x="2001" y="2503"/>
                      <a:pt x="1996" y="2503"/>
                    </a:cubicBezTo>
                    <a:lnTo>
                      <a:pt x="1996" y="2503"/>
                    </a:lnTo>
                    <a:lnTo>
                      <a:pt x="1996" y="2508"/>
                    </a:lnTo>
                    <a:lnTo>
                      <a:pt x="1996" y="2508"/>
                    </a:lnTo>
                    <a:cubicBezTo>
                      <a:pt x="1996" y="2512"/>
                      <a:pt x="1996" y="2508"/>
                      <a:pt x="1996" y="2512"/>
                    </a:cubicBezTo>
                    <a:lnTo>
                      <a:pt x="1992" y="2512"/>
                    </a:lnTo>
                    <a:lnTo>
                      <a:pt x="1996" y="2512"/>
                    </a:lnTo>
                    <a:cubicBezTo>
                      <a:pt x="1992" y="2517"/>
                      <a:pt x="1992" y="2517"/>
                      <a:pt x="1992" y="2512"/>
                    </a:cubicBezTo>
                    <a:lnTo>
                      <a:pt x="1987" y="2517"/>
                    </a:lnTo>
                    <a:lnTo>
                      <a:pt x="1987" y="2512"/>
                    </a:lnTo>
                    <a:lnTo>
                      <a:pt x="1987" y="2517"/>
                    </a:lnTo>
                    <a:lnTo>
                      <a:pt x="1987" y="2512"/>
                    </a:lnTo>
                    <a:cubicBezTo>
                      <a:pt x="1983" y="2517"/>
                      <a:pt x="1983" y="2517"/>
                      <a:pt x="1983" y="2517"/>
                    </a:cubicBezTo>
                    <a:cubicBezTo>
                      <a:pt x="1983" y="2517"/>
                      <a:pt x="1983" y="2512"/>
                      <a:pt x="1983" y="2512"/>
                    </a:cubicBezTo>
                    <a:lnTo>
                      <a:pt x="1983" y="2512"/>
                    </a:lnTo>
                    <a:cubicBezTo>
                      <a:pt x="1978" y="2512"/>
                      <a:pt x="1978" y="2512"/>
                      <a:pt x="1978" y="2512"/>
                    </a:cubicBezTo>
                    <a:lnTo>
                      <a:pt x="1978" y="2512"/>
                    </a:lnTo>
                    <a:lnTo>
                      <a:pt x="1978" y="2512"/>
                    </a:lnTo>
                    <a:cubicBezTo>
                      <a:pt x="1973" y="2512"/>
                      <a:pt x="1973" y="2512"/>
                      <a:pt x="1973" y="2512"/>
                    </a:cubicBezTo>
                    <a:cubicBezTo>
                      <a:pt x="1973" y="2512"/>
                      <a:pt x="1969" y="2512"/>
                      <a:pt x="1969" y="2512"/>
                    </a:cubicBezTo>
                    <a:lnTo>
                      <a:pt x="1969" y="2508"/>
                    </a:lnTo>
                    <a:lnTo>
                      <a:pt x="1969" y="2512"/>
                    </a:lnTo>
                    <a:lnTo>
                      <a:pt x="1964" y="2508"/>
                    </a:lnTo>
                    <a:cubicBezTo>
                      <a:pt x="1964" y="2508"/>
                      <a:pt x="1964" y="2508"/>
                      <a:pt x="1964" y="2508"/>
                    </a:cubicBezTo>
                    <a:cubicBezTo>
                      <a:pt x="1960" y="2508"/>
                      <a:pt x="1964" y="2503"/>
                      <a:pt x="1960" y="2508"/>
                    </a:cubicBezTo>
                    <a:cubicBezTo>
                      <a:pt x="1960" y="2512"/>
                      <a:pt x="1960" y="2508"/>
                      <a:pt x="1955" y="2508"/>
                    </a:cubicBezTo>
                    <a:lnTo>
                      <a:pt x="1955" y="2512"/>
                    </a:lnTo>
                    <a:cubicBezTo>
                      <a:pt x="1960" y="2512"/>
                      <a:pt x="1960" y="2512"/>
                      <a:pt x="1964" y="2517"/>
                    </a:cubicBezTo>
                    <a:cubicBezTo>
                      <a:pt x="1960" y="2517"/>
                      <a:pt x="1960" y="2517"/>
                      <a:pt x="1960" y="2517"/>
                    </a:cubicBezTo>
                    <a:cubicBezTo>
                      <a:pt x="1960" y="2522"/>
                      <a:pt x="1960" y="2522"/>
                      <a:pt x="1955" y="2522"/>
                    </a:cubicBezTo>
                    <a:cubicBezTo>
                      <a:pt x="1955" y="2522"/>
                      <a:pt x="1955" y="2522"/>
                      <a:pt x="1950" y="2522"/>
                    </a:cubicBezTo>
                    <a:cubicBezTo>
                      <a:pt x="1950" y="2522"/>
                      <a:pt x="1950" y="2517"/>
                      <a:pt x="1950" y="2517"/>
                    </a:cubicBezTo>
                    <a:lnTo>
                      <a:pt x="1950" y="2517"/>
                    </a:lnTo>
                    <a:cubicBezTo>
                      <a:pt x="1950" y="2517"/>
                      <a:pt x="1950" y="2517"/>
                      <a:pt x="1950" y="2517"/>
                    </a:cubicBezTo>
                    <a:cubicBezTo>
                      <a:pt x="1950" y="2517"/>
                      <a:pt x="1946" y="2512"/>
                      <a:pt x="1946" y="2512"/>
                    </a:cubicBezTo>
                    <a:lnTo>
                      <a:pt x="1946" y="2512"/>
                    </a:lnTo>
                    <a:lnTo>
                      <a:pt x="1946" y="2512"/>
                    </a:lnTo>
                    <a:lnTo>
                      <a:pt x="1941" y="2517"/>
                    </a:lnTo>
                    <a:cubicBezTo>
                      <a:pt x="1941" y="2517"/>
                      <a:pt x="1936" y="2517"/>
                      <a:pt x="1936" y="2517"/>
                    </a:cubicBezTo>
                    <a:lnTo>
                      <a:pt x="1936" y="2512"/>
                    </a:lnTo>
                    <a:lnTo>
                      <a:pt x="1932" y="2512"/>
                    </a:lnTo>
                    <a:lnTo>
                      <a:pt x="1932" y="2512"/>
                    </a:lnTo>
                    <a:cubicBezTo>
                      <a:pt x="1932" y="2517"/>
                      <a:pt x="1932" y="2517"/>
                      <a:pt x="1936" y="2517"/>
                    </a:cubicBezTo>
                    <a:lnTo>
                      <a:pt x="1936" y="2517"/>
                    </a:lnTo>
                    <a:lnTo>
                      <a:pt x="1936" y="2522"/>
                    </a:lnTo>
                    <a:lnTo>
                      <a:pt x="1941" y="2517"/>
                    </a:lnTo>
                    <a:lnTo>
                      <a:pt x="1941" y="2522"/>
                    </a:lnTo>
                    <a:lnTo>
                      <a:pt x="1941" y="2522"/>
                    </a:lnTo>
                    <a:lnTo>
                      <a:pt x="1941" y="2522"/>
                    </a:lnTo>
                    <a:cubicBezTo>
                      <a:pt x="1941" y="2522"/>
                      <a:pt x="1946" y="2522"/>
                      <a:pt x="1946" y="2522"/>
                    </a:cubicBezTo>
                    <a:lnTo>
                      <a:pt x="1946" y="2522"/>
                    </a:lnTo>
                    <a:cubicBezTo>
                      <a:pt x="1946" y="2522"/>
                      <a:pt x="1946" y="2522"/>
                      <a:pt x="1946" y="2522"/>
                    </a:cubicBezTo>
                    <a:lnTo>
                      <a:pt x="1950" y="2526"/>
                    </a:lnTo>
                    <a:cubicBezTo>
                      <a:pt x="1950" y="2526"/>
                      <a:pt x="1950" y="2526"/>
                      <a:pt x="1950" y="2526"/>
                    </a:cubicBezTo>
                    <a:lnTo>
                      <a:pt x="1950" y="2526"/>
                    </a:lnTo>
                    <a:lnTo>
                      <a:pt x="1946" y="2531"/>
                    </a:lnTo>
                    <a:lnTo>
                      <a:pt x="1946" y="2531"/>
                    </a:lnTo>
                    <a:cubicBezTo>
                      <a:pt x="1946" y="2531"/>
                      <a:pt x="1946" y="2536"/>
                      <a:pt x="1946" y="2536"/>
                    </a:cubicBezTo>
                    <a:lnTo>
                      <a:pt x="1950" y="2536"/>
                    </a:lnTo>
                    <a:lnTo>
                      <a:pt x="1946" y="2540"/>
                    </a:lnTo>
                    <a:cubicBezTo>
                      <a:pt x="1950" y="2540"/>
                      <a:pt x="1950" y="2540"/>
                      <a:pt x="1950" y="2540"/>
                    </a:cubicBezTo>
                    <a:lnTo>
                      <a:pt x="1950" y="2540"/>
                    </a:lnTo>
                    <a:lnTo>
                      <a:pt x="1950" y="2540"/>
                    </a:lnTo>
                    <a:lnTo>
                      <a:pt x="1955" y="2536"/>
                    </a:lnTo>
                    <a:lnTo>
                      <a:pt x="1955" y="2540"/>
                    </a:lnTo>
                    <a:lnTo>
                      <a:pt x="1955" y="2540"/>
                    </a:lnTo>
                    <a:lnTo>
                      <a:pt x="1955" y="2540"/>
                    </a:lnTo>
                    <a:cubicBezTo>
                      <a:pt x="1960" y="2540"/>
                      <a:pt x="1960" y="2540"/>
                      <a:pt x="1960" y="2540"/>
                    </a:cubicBezTo>
                    <a:cubicBezTo>
                      <a:pt x="1955" y="2545"/>
                      <a:pt x="1955" y="2545"/>
                      <a:pt x="1950" y="2545"/>
                    </a:cubicBezTo>
                    <a:cubicBezTo>
                      <a:pt x="1950" y="2545"/>
                      <a:pt x="1950" y="2545"/>
                      <a:pt x="1950" y="2545"/>
                    </a:cubicBezTo>
                    <a:lnTo>
                      <a:pt x="1955" y="2549"/>
                    </a:lnTo>
                    <a:lnTo>
                      <a:pt x="1950" y="2549"/>
                    </a:lnTo>
                    <a:cubicBezTo>
                      <a:pt x="1950" y="2549"/>
                      <a:pt x="1950" y="2554"/>
                      <a:pt x="1955" y="2554"/>
                    </a:cubicBezTo>
                    <a:lnTo>
                      <a:pt x="1950" y="2554"/>
                    </a:lnTo>
                    <a:lnTo>
                      <a:pt x="1950" y="2554"/>
                    </a:lnTo>
                    <a:lnTo>
                      <a:pt x="1950" y="2559"/>
                    </a:lnTo>
                    <a:cubicBezTo>
                      <a:pt x="1946" y="2559"/>
                      <a:pt x="1946" y="2554"/>
                      <a:pt x="1946" y="2554"/>
                    </a:cubicBezTo>
                    <a:lnTo>
                      <a:pt x="1941" y="2554"/>
                    </a:lnTo>
                    <a:cubicBezTo>
                      <a:pt x="1946" y="2559"/>
                      <a:pt x="1941" y="2559"/>
                      <a:pt x="1941" y="2563"/>
                    </a:cubicBezTo>
                    <a:cubicBezTo>
                      <a:pt x="1936" y="2559"/>
                      <a:pt x="1936" y="2559"/>
                      <a:pt x="1936" y="2563"/>
                    </a:cubicBezTo>
                    <a:lnTo>
                      <a:pt x="1936" y="2563"/>
                    </a:lnTo>
                    <a:cubicBezTo>
                      <a:pt x="1936" y="2563"/>
                      <a:pt x="1936" y="2563"/>
                      <a:pt x="1932" y="2563"/>
                    </a:cubicBezTo>
                    <a:lnTo>
                      <a:pt x="1932" y="2563"/>
                    </a:lnTo>
                    <a:cubicBezTo>
                      <a:pt x="1927" y="2563"/>
                      <a:pt x="1927" y="2559"/>
                      <a:pt x="1927" y="2559"/>
                    </a:cubicBezTo>
                    <a:lnTo>
                      <a:pt x="1927" y="2559"/>
                    </a:lnTo>
                    <a:cubicBezTo>
                      <a:pt x="1927" y="2559"/>
                      <a:pt x="1923" y="2563"/>
                      <a:pt x="1927" y="2563"/>
                    </a:cubicBezTo>
                    <a:lnTo>
                      <a:pt x="1923" y="2568"/>
                    </a:lnTo>
                    <a:lnTo>
                      <a:pt x="1923" y="2563"/>
                    </a:lnTo>
                    <a:cubicBezTo>
                      <a:pt x="1923" y="2563"/>
                      <a:pt x="1923" y="2563"/>
                      <a:pt x="1923" y="2563"/>
                    </a:cubicBezTo>
                    <a:cubicBezTo>
                      <a:pt x="1918" y="2563"/>
                      <a:pt x="1918" y="2563"/>
                      <a:pt x="1918" y="2563"/>
                    </a:cubicBezTo>
                    <a:cubicBezTo>
                      <a:pt x="1918" y="2563"/>
                      <a:pt x="1913" y="2563"/>
                      <a:pt x="1913" y="2563"/>
                    </a:cubicBezTo>
                    <a:cubicBezTo>
                      <a:pt x="1913" y="2563"/>
                      <a:pt x="1913" y="2568"/>
                      <a:pt x="1913" y="2568"/>
                    </a:cubicBezTo>
                    <a:cubicBezTo>
                      <a:pt x="1913" y="2568"/>
                      <a:pt x="1913" y="2568"/>
                      <a:pt x="1909" y="2568"/>
                    </a:cubicBezTo>
                    <a:cubicBezTo>
                      <a:pt x="1909" y="2568"/>
                      <a:pt x="1909" y="2568"/>
                      <a:pt x="1909" y="2568"/>
                    </a:cubicBezTo>
                    <a:lnTo>
                      <a:pt x="1909" y="2568"/>
                    </a:lnTo>
                    <a:lnTo>
                      <a:pt x="1909" y="2568"/>
                    </a:lnTo>
                    <a:cubicBezTo>
                      <a:pt x="1909" y="2572"/>
                      <a:pt x="1909" y="2572"/>
                      <a:pt x="1904" y="2577"/>
                    </a:cubicBezTo>
                    <a:lnTo>
                      <a:pt x="1904" y="2572"/>
                    </a:lnTo>
                    <a:cubicBezTo>
                      <a:pt x="1904" y="2572"/>
                      <a:pt x="1904" y="2572"/>
                      <a:pt x="1904" y="2572"/>
                    </a:cubicBezTo>
                    <a:lnTo>
                      <a:pt x="1900" y="2577"/>
                    </a:lnTo>
                    <a:lnTo>
                      <a:pt x="1900" y="2577"/>
                    </a:lnTo>
                    <a:cubicBezTo>
                      <a:pt x="1900" y="2582"/>
                      <a:pt x="1900" y="2582"/>
                      <a:pt x="1900" y="2582"/>
                    </a:cubicBezTo>
                    <a:lnTo>
                      <a:pt x="1900" y="2582"/>
                    </a:lnTo>
                    <a:cubicBezTo>
                      <a:pt x="1900" y="2582"/>
                      <a:pt x="1900" y="2582"/>
                      <a:pt x="1895" y="2582"/>
                    </a:cubicBezTo>
                    <a:lnTo>
                      <a:pt x="1900" y="2582"/>
                    </a:lnTo>
                    <a:lnTo>
                      <a:pt x="1895" y="2586"/>
                    </a:lnTo>
                    <a:lnTo>
                      <a:pt x="1895" y="2586"/>
                    </a:lnTo>
                    <a:lnTo>
                      <a:pt x="1895" y="2591"/>
                    </a:lnTo>
                    <a:cubicBezTo>
                      <a:pt x="1895" y="2591"/>
                      <a:pt x="1895" y="2586"/>
                      <a:pt x="1895" y="2586"/>
                    </a:cubicBezTo>
                    <a:lnTo>
                      <a:pt x="1895" y="2591"/>
                    </a:lnTo>
                    <a:lnTo>
                      <a:pt x="1890" y="2591"/>
                    </a:lnTo>
                    <a:cubicBezTo>
                      <a:pt x="1890" y="2591"/>
                      <a:pt x="1890" y="2591"/>
                      <a:pt x="1890" y="2591"/>
                    </a:cubicBezTo>
                    <a:cubicBezTo>
                      <a:pt x="1886" y="2591"/>
                      <a:pt x="1886" y="2591"/>
                      <a:pt x="1886" y="2595"/>
                    </a:cubicBezTo>
                    <a:cubicBezTo>
                      <a:pt x="1881" y="2591"/>
                      <a:pt x="1881" y="2591"/>
                      <a:pt x="1877" y="2586"/>
                    </a:cubicBezTo>
                    <a:cubicBezTo>
                      <a:pt x="1877" y="2586"/>
                      <a:pt x="1877" y="2582"/>
                      <a:pt x="1877" y="2582"/>
                    </a:cubicBezTo>
                    <a:lnTo>
                      <a:pt x="1877" y="2582"/>
                    </a:lnTo>
                    <a:cubicBezTo>
                      <a:pt x="1877" y="2582"/>
                      <a:pt x="1872" y="2582"/>
                      <a:pt x="1867" y="2586"/>
                    </a:cubicBezTo>
                    <a:cubicBezTo>
                      <a:pt x="1867" y="2582"/>
                      <a:pt x="1867" y="2582"/>
                      <a:pt x="1867" y="2582"/>
                    </a:cubicBezTo>
                    <a:lnTo>
                      <a:pt x="1863" y="2577"/>
                    </a:lnTo>
                    <a:lnTo>
                      <a:pt x="1863" y="2577"/>
                    </a:lnTo>
                    <a:lnTo>
                      <a:pt x="1863" y="2572"/>
                    </a:lnTo>
                    <a:lnTo>
                      <a:pt x="1863" y="2572"/>
                    </a:lnTo>
                    <a:lnTo>
                      <a:pt x="1863" y="2572"/>
                    </a:lnTo>
                    <a:lnTo>
                      <a:pt x="1863" y="2572"/>
                    </a:lnTo>
                    <a:lnTo>
                      <a:pt x="1863" y="2568"/>
                    </a:lnTo>
                    <a:lnTo>
                      <a:pt x="1863" y="2568"/>
                    </a:lnTo>
                    <a:lnTo>
                      <a:pt x="1858" y="2568"/>
                    </a:lnTo>
                    <a:cubicBezTo>
                      <a:pt x="1863" y="2563"/>
                      <a:pt x="1863" y="2563"/>
                      <a:pt x="1863" y="2563"/>
                    </a:cubicBezTo>
                    <a:lnTo>
                      <a:pt x="1863" y="2563"/>
                    </a:lnTo>
                    <a:lnTo>
                      <a:pt x="1863" y="2563"/>
                    </a:lnTo>
                    <a:cubicBezTo>
                      <a:pt x="1858" y="2563"/>
                      <a:pt x="1858" y="2563"/>
                      <a:pt x="1858" y="2563"/>
                    </a:cubicBezTo>
                    <a:lnTo>
                      <a:pt x="1853" y="2554"/>
                    </a:lnTo>
                    <a:cubicBezTo>
                      <a:pt x="1853" y="2554"/>
                      <a:pt x="1853" y="2554"/>
                      <a:pt x="1853" y="2554"/>
                    </a:cubicBezTo>
                    <a:lnTo>
                      <a:pt x="1849" y="2549"/>
                    </a:lnTo>
                    <a:cubicBezTo>
                      <a:pt x="1853" y="2545"/>
                      <a:pt x="1853" y="2545"/>
                      <a:pt x="1858" y="2545"/>
                    </a:cubicBezTo>
                    <a:cubicBezTo>
                      <a:pt x="1858" y="2545"/>
                      <a:pt x="1858" y="2545"/>
                      <a:pt x="1858" y="2545"/>
                    </a:cubicBezTo>
                    <a:lnTo>
                      <a:pt x="1863" y="2545"/>
                    </a:lnTo>
                    <a:lnTo>
                      <a:pt x="1863" y="2545"/>
                    </a:lnTo>
                    <a:cubicBezTo>
                      <a:pt x="1867" y="2545"/>
                      <a:pt x="1867" y="2545"/>
                      <a:pt x="1867" y="2545"/>
                    </a:cubicBezTo>
                    <a:cubicBezTo>
                      <a:pt x="1872" y="2545"/>
                      <a:pt x="1872" y="2545"/>
                      <a:pt x="1877" y="2545"/>
                    </a:cubicBezTo>
                    <a:lnTo>
                      <a:pt x="1877" y="2549"/>
                    </a:lnTo>
                    <a:cubicBezTo>
                      <a:pt x="1886" y="2554"/>
                      <a:pt x="1890" y="2559"/>
                      <a:pt x="1895" y="2563"/>
                    </a:cubicBezTo>
                    <a:lnTo>
                      <a:pt x="1895" y="2563"/>
                    </a:lnTo>
                    <a:cubicBezTo>
                      <a:pt x="1895" y="2563"/>
                      <a:pt x="1900" y="2568"/>
                      <a:pt x="1900" y="2568"/>
                    </a:cubicBezTo>
                    <a:lnTo>
                      <a:pt x="1900" y="2568"/>
                    </a:lnTo>
                    <a:lnTo>
                      <a:pt x="1900" y="2563"/>
                    </a:lnTo>
                    <a:lnTo>
                      <a:pt x="1900" y="2563"/>
                    </a:lnTo>
                    <a:cubicBezTo>
                      <a:pt x="1900" y="2563"/>
                      <a:pt x="1900" y="2563"/>
                      <a:pt x="1900" y="2563"/>
                    </a:cubicBezTo>
                    <a:cubicBezTo>
                      <a:pt x="1900" y="2559"/>
                      <a:pt x="1900" y="2559"/>
                      <a:pt x="1900" y="2559"/>
                    </a:cubicBezTo>
                    <a:cubicBezTo>
                      <a:pt x="1900" y="2559"/>
                      <a:pt x="1900" y="2559"/>
                      <a:pt x="1904" y="2559"/>
                    </a:cubicBezTo>
                    <a:cubicBezTo>
                      <a:pt x="1904" y="2559"/>
                      <a:pt x="1904" y="2559"/>
                      <a:pt x="1904" y="2559"/>
                    </a:cubicBezTo>
                    <a:cubicBezTo>
                      <a:pt x="1909" y="2559"/>
                      <a:pt x="1909" y="2559"/>
                      <a:pt x="1909" y="2559"/>
                    </a:cubicBezTo>
                    <a:lnTo>
                      <a:pt x="1909" y="2559"/>
                    </a:lnTo>
                    <a:cubicBezTo>
                      <a:pt x="1909" y="2559"/>
                      <a:pt x="1909" y="2559"/>
                      <a:pt x="1909" y="2559"/>
                    </a:cubicBezTo>
                    <a:lnTo>
                      <a:pt x="1913" y="2559"/>
                    </a:lnTo>
                    <a:lnTo>
                      <a:pt x="1913" y="2559"/>
                    </a:lnTo>
                    <a:cubicBezTo>
                      <a:pt x="1913" y="2559"/>
                      <a:pt x="1913" y="2554"/>
                      <a:pt x="1913" y="2554"/>
                    </a:cubicBezTo>
                    <a:lnTo>
                      <a:pt x="1913" y="2554"/>
                    </a:lnTo>
                    <a:lnTo>
                      <a:pt x="1913" y="2554"/>
                    </a:lnTo>
                    <a:lnTo>
                      <a:pt x="1913" y="2554"/>
                    </a:lnTo>
                    <a:cubicBezTo>
                      <a:pt x="1913" y="2554"/>
                      <a:pt x="1913" y="2554"/>
                      <a:pt x="1913" y="2549"/>
                    </a:cubicBezTo>
                    <a:cubicBezTo>
                      <a:pt x="1913" y="2549"/>
                      <a:pt x="1913" y="2549"/>
                      <a:pt x="1913" y="2549"/>
                    </a:cubicBezTo>
                    <a:lnTo>
                      <a:pt x="1913" y="2545"/>
                    </a:lnTo>
                    <a:lnTo>
                      <a:pt x="1913" y="2545"/>
                    </a:lnTo>
                    <a:cubicBezTo>
                      <a:pt x="1913" y="2545"/>
                      <a:pt x="1913" y="2545"/>
                      <a:pt x="1913" y="2545"/>
                    </a:cubicBezTo>
                    <a:cubicBezTo>
                      <a:pt x="1913" y="2540"/>
                      <a:pt x="1913" y="2540"/>
                      <a:pt x="1913" y="2540"/>
                    </a:cubicBezTo>
                    <a:lnTo>
                      <a:pt x="1913" y="2540"/>
                    </a:lnTo>
                    <a:lnTo>
                      <a:pt x="1913" y="2536"/>
                    </a:lnTo>
                    <a:cubicBezTo>
                      <a:pt x="1913" y="2536"/>
                      <a:pt x="1913" y="2536"/>
                      <a:pt x="1913" y="2536"/>
                    </a:cubicBezTo>
                    <a:lnTo>
                      <a:pt x="1909" y="2531"/>
                    </a:lnTo>
                    <a:cubicBezTo>
                      <a:pt x="1909" y="2531"/>
                      <a:pt x="1909" y="2531"/>
                      <a:pt x="1909" y="2531"/>
                    </a:cubicBezTo>
                    <a:lnTo>
                      <a:pt x="1909" y="2526"/>
                    </a:lnTo>
                    <a:lnTo>
                      <a:pt x="1909" y="2526"/>
                    </a:lnTo>
                    <a:cubicBezTo>
                      <a:pt x="1909" y="2522"/>
                      <a:pt x="1913" y="2526"/>
                      <a:pt x="1909" y="2517"/>
                    </a:cubicBezTo>
                    <a:cubicBezTo>
                      <a:pt x="1909" y="2517"/>
                      <a:pt x="1909" y="2517"/>
                      <a:pt x="1909" y="2512"/>
                    </a:cubicBezTo>
                    <a:cubicBezTo>
                      <a:pt x="1909" y="2512"/>
                      <a:pt x="1909" y="2512"/>
                      <a:pt x="1909" y="2512"/>
                    </a:cubicBezTo>
                    <a:lnTo>
                      <a:pt x="1909" y="2512"/>
                    </a:lnTo>
                    <a:lnTo>
                      <a:pt x="1909" y="2512"/>
                    </a:lnTo>
                    <a:lnTo>
                      <a:pt x="1909" y="2508"/>
                    </a:lnTo>
                    <a:cubicBezTo>
                      <a:pt x="1909" y="2508"/>
                      <a:pt x="1909" y="2508"/>
                      <a:pt x="1913" y="2508"/>
                    </a:cubicBezTo>
                    <a:cubicBezTo>
                      <a:pt x="1913" y="2508"/>
                      <a:pt x="1913" y="2512"/>
                      <a:pt x="1913" y="2512"/>
                    </a:cubicBezTo>
                    <a:cubicBezTo>
                      <a:pt x="1913" y="2512"/>
                      <a:pt x="1913" y="2512"/>
                      <a:pt x="1913" y="2512"/>
                    </a:cubicBezTo>
                    <a:lnTo>
                      <a:pt x="1913" y="2512"/>
                    </a:lnTo>
                    <a:lnTo>
                      <a:pt x="1918" y="2517"/>
                    </a:lnTo>
                    <a:cubicBezTo>
                      <a:pt x="1918" y="2517"/>
                      <a:pt x="1913" y="2517"/>
                      <a:pt x="1913" y="2517"/>
                    </a:cubicBezTo>
                    <a:lnTo>
                      <a:pt x="1923" y="2512"/>
                    </a:lnTo>
                    <a:cubicBezTo>
                      <a:pt x="1923" y="2512"/>
                      <a:pt x="1918" y="2512"/>
                      <a:pt x="1918" y="2512"/>
                    </a:cubicBezTo>
                    <a:cubicBezTo>
                      <a:pt x="1918" y="2512"/>
                      <a:pt x="1918" y="2508"/>
                      <a:pt x="1923" y="2508"/>
                    </a:cubicBezTo>
                    <a:cubicBezTo>
                      <a:pt x="1923" y="2512"/>
                      <a:pt x="1923" y="2512"/>
                      <a:pt x="1923" y="2508"/>
                    </a:cubicBezTo>
                    <a:cubicBezTo>
                      <a:pt x="1927" y="2512"/>
                      <a:pt x="1927" y="2512"/>
                      <a:pt x="1932" y="2512"/>
                    </a:cubicBezTo>
                    <a:cubicBezTo>
                      <a:pt x="1932" y="2512"/>
                      <a:pt x="1932" y="2512"/>
                      <a:pt x="1932" y="2508"/>
                    </a:cubicBezTo>
                    <a:cubicBezTo>
                      <a:pt x="1932" y="2508"/>
                      <a:pt x="1932" y="2508"/>
                      <a:pt x="1932" y="2503"/>
                    </a:cubicBezTo>
                    <a:cubicBezTo>
                      <a:pt x="1932" y="2503"/>
                      <a:pt x="1932" y="2503"/>
                      <a:pt x="1932" y="2503"/>
                    </a:cubicBezTo>
                    <a:lnTo>
                      <a:pt x="1932" y="2499"/>
                    </a:lnTo>
                    <a:lnTo>
                      <a:pt x="1932" y="2499"/>
                    </a:lnTo>
                    <a:lnTo>
                      <a:pt x="1927" y="2499"/>
                    </a:lnTo>
                    <a:lnTo>
                      <a:pt x="1932" y="2499"/>
                    </a:lnTo>
                    <a:lnTo>
                      <a:pt x="1927" y="2494"/>
                    </a:lnTo>
                    <a:lnTo>
                      <a:pt x="1927" y="2489"/>
                    </a:lnTo>
                    <a:lnTo>
                      <a:pt x="1927" y="2489"/>
                    </a:lnTo>
                    <a:lnTo>
                      <a:pt x="1927" y="2489"/>
                    </a:lnTo>
                    <a:lnTo>
                      <a:pt x="1927" y="2489"/>
                    </a:lnTo>
                    <a:cubicBezTo>
                      <a:pt x="1927" y="2489"/>
                      <a:pt x="1927" y="2489"/>
                      <a:pt x="1927" y="2485"/>
                    </a:cubicBezTo>
                    <a:lnTo>
                      <a:pt x="1932" y="2485"/>
                    </a:lnTo>
                    <a:lnTo>
                      <a:pt x="1932" y="2485"/>
                    </a:lnTo>
                    <a:lnTo>
                      <a:pt x="1932" y="2485"/>
                    </a:lnTo>
                    <a:cubicBezTo>
                      <a:pt x="1932" y="2480"/>
                      <a:pt x="1932" y="2480"/>
                      <a:pt x="1932" y="2480"/>
                    </a:cubicBezTo>
                    <a:lnTo>
                      <a:pt x="1936" y="2476"/>
                    </a:lnTo>
                    <a:lnTo>
                      <a:pt x="1936" y="2476"/>
                    </a:lnTo>
                    <a:cubicBezTo>
                      <a:pt x="1936" y="2476"/>
                      <a:pt x="1936" y="2471"/>
                      <a:pt x="1941" y="2471"/>
                    </a:cubicBezTo>
                    <a:cubicBezTo>
                      <a:pt x="1941" y="2471"/>
                      <a:pt x="1941" y="2471"/>
                      <a:pt x="1941" y="2471"/>
                    </a:cubicBezTo>
                    <a:cubicBezTo>
                      <a:pt x="1941" y="2471"/>
                      <a:pt x="1941" y="2466"/>
                      <a:pt x="1936" y="2466"/>
                    </a:cubicBezTo>
                    <a:lnTo>
                      <a:pt x="1932" y="2471"/>
                    </a:lnTo>
                    <a:cubicBezTo>
                      <a:pt x="1932" y="2471"/>
                      <a:pt x="1932" y="2471"/>
                      <a:pt x="1932" y="2471"/>
                    </a:cubicBezTo>
                    <a:lnTo>
                      <a:pt x="1932" y="2471"/>
                    </a:lnTo>
                    <a:lnTo>
                      <a:pt x="1927" y="2466"/>
                    </a:lnTo>
                    <a:cubicBezTo>
                      <a:pt x="1927" y="2471"/>
                      <a:pt x="1923" y="2471"/>
                      <a:pt x="1923" y="2476"/>
                    </a:cubicBezTo>
                    <a:lnTo>
                      <a:pt x="1923" y="2471"/>
                    </a:lnTo>
                    <a:lnTo>
                      <a:pt x="1923" y="2476"/>
                    </a:lnTo>
                    <a:lnTo>
                      <a:pt x="1918" y="2476"/>
                    </a:lnTo>
                    <a:lnTo>
                      <a:pt x="1918" y="2476"/>
                    </a:lnTo>
                    <a:lnTo>
                      <a:pt x="1918" y="2476"/>
                    </a:lnTo>
                    <a:cubicBezTo>
                      <a:pt x="1913" y="2476"/>
                      <a:pt x="1913" y="2471"/>
                      <a:pt x="1909" y="2471"/>
                    </a:cubicBezTo>
                    <a:cubicBezTo>
                      <a:pt x="1909" y="2471"/>
                      <a:pt x="1909" y="2471"/>
                      <a:pt x="1909" y="2471"/>
                    </a:cubicBezTo>
                    <a:cubicBezTo>
                      <a:pt x="1909" y="2466"/>
                      <a:pt x="1909" y="2462"/>
                      <a:pt x="1913" y="2457"/>
                    </a:cubicBezTo>
                    <a:cubicBezTo>
                      <a:pt x="1918" y="2457"/>
                      <a:pt x="1913" y="2457"/>
                      <a:pt x="1918" y="2457"/>
                    </a:cubicBezTo>
                    <a:cubicBezTo>
                      <a:pt x="1918" y="2457"/>
                      <a:pt x="1918" y="2457"/>
                      <a:pt x="1918" y="2457"/>
                    </a:cubicBezTo>
                    <a:cubicBezTo>
                      <a:pt x="1923" y="2457"/>
                      <a:pt x="1927" y="2457"/>
                      <a:pt x="1927" y="2457"/>
                    </a:cubicBezTo>
                    <a:lnTo>
                      <a:pt x="1927" y="2457"/>
                    </a:lnTo>
                    <a:lnTo>
                      <a:pt x="1932" y="2457"/>
                    </a:lnTo>
                    <a:cubicBezTo>
                      <a:pt x="1932" y="2457"/>
                      <a:pt x="1932" y="2457"/>
                      <a:pt x="1932" y="2457"/>
                    </a:cubicBezTo>
                    <a:lnTo>
                      <a:pt x="1932" y="2453"/>
                    </a:lnTo>
                    <a:lnTo>
                      <a:pt x="1932" y="2453"/>
                    </a:lnTo>
                    <a:lnTo>
                      <a:pt x="1936" y="2453"/>
                    </a:lnTo>
                    <a:cubicBezTo>
                      <a:pt x="1936" y="2453"/>
                      <a:pt x="1936" y="2453"/>
                      <a:pt x="1932" y="2453"/>
                    </a:cubicBezTo>
                    <a:lnTo>
                      <a:pt x="1936" y="2448"/>
                    </a:lnTo>
                    <a:lnTo>
                      <a:pt x="1936" y="2448"/>
                    </a:lnTo>
                    <a:cubicBezTo>
                      <a:pt x="1936" y="2448"/>
                      <a:pt x="1936" y="2448"/>
                      <a:pt x="1936" y="2448"/>
                    </a:cubicBezTo>
                    <a:cubicBezTo>
                      <a:pt x="1936" y="2443"/>
                      <a:pt x="1936" y="2443"/>
                      <a:pt x="1932" y="2443"/>
                    </a:cubicBezTo>
                    <a:cubicBezTo>
                      <a:pt x="1936" y="2439"/>
                      <a:pt x="1936" y="2439"/>
                      <a:pt x="1936" y="2434"/>
                    </a:cubicBezTo>
                    <a:lnTo>
                      <a:pt x="1936" y="2429"/>
                    </a:lnTo>
                    <a:lnTo>
                      <a:pt x="1936" y="2429"/>
                    </a:lnTo>
                    <a:lnTo>
                      <a:pt x="1932" y="2425"/>
                    </a:lnTo>
                    <a:lnTo>
                      <a:pt x="1932" y="2429"/>
                    </a:lnTo>
                    <a:cubicBezTo>
                      <a:pt x="1932" y="2429"/>
                      <a:pt x="1932" y="2429"/>
                      <a:pt x="1932" y="2429"/>
                    </a:cubicBezTo>
                    <a:lnTo>
                      <a:pt x="1927" y="2425"/>
                    </a:lnTo>
                    <a:lnTo>
                      <a:pt x="1927" y="2429"/>
                    </a:lnTo>
                    <a:lnTo>
                      <a:pt x="1927" y="2425"/>
                    </a:lnTo>
                    <a:lnTo>
                      <a:pt x="1923" y="2425"/>
                    </a:lnTo>
                    <a:cubicBezTo>
                      <a:pt x="1923" y="2429"/>
                      <a:pt x="1923" y="2429"/>
                      <a:pt x="1923" y="2429"/>
                    </a:cubicBezTo>
                    <a:cubicBezTo>
                      <a:pt x="1918" y="2429"/>
                      <a:pt x="1923" y="2429"/>
                      <a:pt x="1918" y="2429"/>
                    </a:cubicBezTo>
                    <a:lnTo>
                      <a:pt x="1918" y="2429"/>
                    </a:lnTo>
                    <a:lnTo>
                      <a:pt x="1918" y="2429"/>
                    </a:lnTo>
                    <a:cubicBezTo>
                      <a:pt x="1918" y="2429"/>
                      <a:pt x="1913" y="2429"/>
                      <a:pt x="1913" y="2429"/>
                    </a:cubicBezTo>
                    <a:lnTo>
                      <a:pt x="1913" y="2429"/>
                    </a:lnTo>
                    <a:lnTo>
                      <a:pt x="1913" y="2429"/>
                    </a:lnTo>
                    <a:cubicBezTo>
                      <a:pt x="1909" y="2429"/>
                      <a:pt x="1913" y="2429"/>
                      <a:pt x="1909" y="2429"/>
                    </a:cubicBezTo>
                    <a:cubicBezTo>
                      <a:pt x="1909" y="2429"/>
                      <a:pt x="1909" y="2429"/>
                      <a:pt x="1909" y="2434"/>
                    </a:cubicBezTo>
                    <a:cubicBezTo>
                      <a:pt x="1904" y="2434"/>
                      <a:pt x="1904" y="2434"/>
                      <a:pt x="1904" y="2429"/>
                    </a:cubicBezTo>
                    <a:cubicBezTo>
                      <a:pt x="1904" y="2434"/>
                      <a:pt x="1900" y="2434"/>
                      <a:pt x="1900" y="2434"/>
                    </a:cubicBezTo>
                    <a:cubicBezTo>
                      <a:pt x="1895" y="2434"/>
                      <a:pt x="1895" y="2434"/>
                      <a:pt x="1890" y="2429"/>
                    </a:cubicBezTo>
                    <a:cubicBezTo>
                      <a:pt x="1890" y="2429"/>
                      <a:pt x="1890" y="2434"/>
                      <a:pt x="1890" y="2434"/>
                    </a:cubicBezTo>
                    <a:lnTo>
                      <a:pt x="1890" y="2429"/>
                    </a:lnTo>
                    <a:lnTo>
                      <a:pt x="1890" y="2429"/>
                    </a:lnTo>
                    <a:cubicBezTo>
                      <a:pt x="1890" y="2434"/>
                      <a:pt x="1890" y="2434"/>
                      <a:pt x="1886" y="2434"/>
                    </a:cubicBezTo>
                    <a:lnTo>
                      <a:pt x="1886" y="2434"/>
                    </a:lnTo>
                    <a:lnTo>
                      <a:pt x="1886" y="2439"/>
                    </a:lnTo>
                    <a:lnTo>
                      <a:pt x="1886" y="2439"/>
                    </a:lnTo>
                    <a:cubicBezTo>
                      <a:pt x="1886" y="2439"/>
                      <a:pt x="1886" y="2439"/>
                      <a:pt x="1886" y="2439"/>
                    </a:cubicBezTo>
                    <a:cubicBezTo>
                      <a:pt x="1886" y="2443"/>
                      <a:pt x="1881" y="2443"/>
                      <a:pt x="1881" y="2448"/>
                    </a:cubicBezTo>
                    <a:lnTo>
                      <a:pt x="1881" y="2448"/>
                    </a:lnTo>
                    <a:cubicBezTo>
                      <a:pt x="1881" y="2448"/>
                      <a:pt x="1877" y="2448"/>
                      <a:pt x="1877" y="2448"/>
                    </a:cubicBezTo>
                    <a:cubicBezTo>
                      <a:pt x="1877" y="2448"/>
                      <a:pt x="1881" y="2448"/>
                      <a:pt x="1877" y="2453"/>
                    </a:cubicBezTo>
                    <a:lnTo>
                      <a:pt x="1872" y="2443"/>
                    </a:lnTo>
                    <a:lnTo>
                      <a:pt x="1872" y="2443"/>
                    </a:lnTo>
                    <a:cubicBezTo>
                      <a:pt x="1872" y="2443"/>
                      <a:pt x="1867" y="2439"/>
                      <a:pt x="1867" y="2439"/>
                    </a:cubicBezTo>
                    <a:lnTo>
                      <a:pt x="1867" y="2439"/>
                    </a:lnTo>
                    <a:cubicBezTo>
                      <a:pt x="1867" y="2434"/>
                      <a:pt x="1867" y="2434"/>
                      <a:pt x="1867" y="2434"/>
                    </a:cubicBezTo>
                    <a:cubicBezTo>
                      <a:pt x="1867" y="2434"/>
                      <a:pt x="1867" y="2434"/>
                      <a:pt x="1867" y="2434"/>
                    </a:cubicBezTo>
                    <a:cubicBezTo>
                      <a:pt x="1863" y="2429"/>
                      <a:pt x="1863" y="2429"/>
                      <a:pt x="1863" y="2425"/>
                    </a:cubicBezTo>
                    <a:cubicBezTo>
                      <a:pt x="1863" y="2425"/>
                      <a:pt x="1863" y="2425"/>
                      <a:pt x="1863" y="2425"/>
                    </a:cubicBezTo>
                    <a:lnTo>
                      <a:pt x="1863" y="2425"/>
                    </a:lnTo>
                    <a:cubicBezTo>
                      <a:pt x="1863" y="2425"/>
                      <a:pt x="1863" y="2420"/>
                      <a:pt x="1863" y="2420"/>
                    </a:cubicBezTo>
                    <a:lnTo>
                      <a:pt x="1863" y="2420"/>
                    </a:lnTo>
                    <a:lnTo>
                      <a:pt x="1867" y="2420"/>
                    </a:lnTo>
                    <a:lnTo>
                      <a:pt x="1867" y="2420"/>
                    </a:lnTo>
                    <a:cubicBezTo>
                      <a:pt x="1867" y="2420"/>
                      <a:pt x="1867" y="2420"/>
                      <a:pt x="1867" y="2416"/>
                    </a:cubicBezTo>
                    <a:cubicBezTo>
                      <a:pt x="1863" y="2416"/>
                      <a:pt x="1863" y="2411"/>
                      <a:pt x="1858" y="2411"/>
                    </a:cubicBezTo>
                    <a:lnTo>
                      <a:pt x="1863" y="2411"/>
                    </a:lnTo>
                    <a:cubicBezTo>
                      <a:pt x="1863" y="2406"/>
                      <a:pt x="1863" y="2406"/>
                      <a:pt x="1863" y="2406"/>
                    </a:cubicBezTo>
                    <a:cubicBezTo>
                      <a:pt x="1863" y="2406"/>
                      <a:pt x="1863" y="2406"/>
                      <a:pt x="1863" y="2406"/>
                    </a:cubicBezTo>
                    <a:lnTo>
                      <a:pt x="1867" y="2406"/>
                    </a:lnTo>
                    <a:cubicBezTo>
                      <a:pt x="1867" y="2406"/>
                      <a:pt x="1867" y="2406"/>
                      <a:pt x="1867" y="2406"/>
                    </a:cubicBezTo>
                    <a:lnTo>
                      <a:pt x="1867" y="2406"/>
                    </a:lnTo>
                    <a:cubicBezTo>
                      <a:pt x="1872" y="2406"/>
                      <a:pt x="1872" y="2406"/>
                      <a:pt x="1872" y="2406"/>
                    </a:cubicBezTo>
                    <a:lnTo>
                      <a:pt x="1872" y="2406"/>
                    </a:lnTo>
                    <a:lnTo>
                      <a:pt x="1872" y="2406"/>
                    </a:lnTo>
                    <a:lnTo>
                      <a:pt x="1872" y="2402"/>
                    </a:lnTo>
                    <a:lnTo>
                      <a:pt x="1872" y="2397"/>
                    </a:lnTo>
                    <a:cubicBezTo>
                      <a:pt x="1877" y="2402"/>
                      <a:pt x="1877" y="2402"/>
                      <a:pt x="1877" y="2402"/>
                    </a:cubicBezTo>
                    <a:cubicBezTo>
                      <a:pt x="1881" y="2402"/>
                      <a:pt x="1881" y="2402"/>
                      <a:pt x="1886" y="2397"/>
                    </a:cubicBezTo>
                    <a:lnTo>
                      <a:pt x="1886" y="2397"/>
                    </a:lnTo>
                    <a:lnTo>
                      <a:pt x="1886" y="2397"/>
                    </a:lnTo>
                    <a:lnTo>
                      <a:pt x="1886" y="2397"/>
                    </a:lnTo>
                    <a:lnTo>
                      <a:pt x="1886" y="2397"/>
                    </a:lnTo>
                    <a:cubicBezTo>
                      <a:pt x="1886" y="2393"/>
                      <a:pt x="1886" y="2393"/>
                      <a:pt x="1886" y="2393"/>
                    </a:cubicBezTo>
                    <a:cubicBezTo>
                      <a:pt x="1886" y="2388"/>
                      <a:pt x="1890" y="2393"/>
                      <a:pt x="1886" y="2388"/>
                    </a:cubicBezTo>
                    <a:cubicBezTo>
                      <a:pt x="1886" y="2388"/>
                      <a:pt x="1886" y="2388"/>
                      <a:pt x="1886" y="2388"/>
                    </a:cubicBezTo>
                    <a:lnTo>
                      <a:pt x="1886" y="2388"/>
                    </a:lnTo>
                    <a:lnTo>
                      <a:pt x="1886" y="2383"/>
                    </a:lnTo>
                    <a:cubicBezTo>
                      <a:pt x="1886" y="2383"/>
                      <a:pt x="1886" y="2379"/>
                      <a:pt x="1890" y="2379"/>
                    </a:cubicBezTo>
                    <a:lnTo>
                      <a:pt x="1890" y="2379"/>
                    </a:lnTo>
                    <a:lnTo>
                      <a:pt x="1890" y="2379"/>
                    </a:lnTo>
                    <a:lnTo>
                      <a:pt x="1890" y="2379"/>
                    </a:lnTo>
                    <a:cubicBezTo>
                      <a:pt x="1895" y="2379"/>
                      <a:pt x="1895" y="2379"/>
                      <a:pt x="1895" y="2379"/>
                    </a:cubicBezTo>
                    <a:lnTo>
                      <a:pt x="1900" y="2383"/>
                    </a:lnTo>
                    <a:lnTo>
                      <a:pt x="1904" y="2383"/>
                    </a:lnTo>
                    <a:lnTo>
                      <a:pt x="1904" y="2383"/>
                    </a:lnTo>
                    <a:cubicBezTo>
                      <a:pt x="1904" y="2383"/>
                      <a:pt x="1904" y="2383"/>
                      <a:pt x="1904" y="2383"/>
                    </a:cubicBezTo>
                    <a:lnTo>
                      <a:pt x="1909" y="2383"/>
                    </a:lnTo>
                    <a:cubicBezTo>
                      <a:pt x="1909" y="2383"/>
                      <a:pt x="1909" y="2383"/>
                      <a:pt x="1909" y="2383"/>
                    </a:cubicBezTo>
                    <a:lnTo>
                      <a:pt x="1913" y="2388"/>
                    </a:lnTo>
                    <a:lnTo>
                      <a:pt x="1913" y="2388"/>
                    </a:lnTo>
                    <a:lnTo>
                      <a:pt x="1913" y="2388"/>
                    </a:lnTo>
                    <a:cubicBezTo>
                      <a:pt x="1913" y="2388"/>
                      <a:pt x="1918" y="2388"/>
                      <a:pt x="1918" y="2388"/>
                    </a:cubicBezTo>
                    <a:cubicBezTo>
                      <a:pt x="1918" y="2388"/>
                      <a:pt x="1923" y="2388"/>
                      <a:pt x="1923" y="2388"/>
                    </a:cubicBezTo>
                    <a:lnTo>
                      <a:pt x="1923" y="2388"/>
                    </a:lnTo>
                    <a:cubicBezTo>
                      <a:pt x="1927" y="2393"/>
                      <a:pt x="1923" y="2388"/>
                      <a:pt x="1923" y="2393"/>
                    </a:cubicBezTo>
                    <a:lnTo>
                      <a:pt x="1923" y="2393"/>
                    </a:lnTo>
                    <a:cubicBezTo>
                      <a:pt x="1923" y="2393"/>
                      <a:pt x="1927" y="2397"/>
                      <a:pt x="1927" y="2397"/>
                    </a:cubicBezTo>
                    <a:cubicBezTo>
                      <a:pt x="1927" y="2397"/>
                      <a:pt x="1923" y="2397"/>
                      <a:pt x="1923" y="2402"/>
                    </a:cubicBezTo>
                    <a:lnTo>
                      <a:pt x="1923" y="2402"/>
                    </a:lnTo>
                    <a:cubicBezTo>
                      <a:pt x="1923" y="2402"/>
                      <a:pt x="1927" y="2402"/>
                      <a:pt x="1927" y="2402"/>
                    </a:cubicBezTo>
                    <a:cubicBezTo>
                      <a:pt x="1927" y="2402"/>
                      <a:pt x="1923" y="2406"/>
                      <a:pt x="1927" y="2406"/>
                    </a:cubicBezTo>
                    <a:lnTo>
                      <a:pt x="1927" y="2406"/>
                    </a:lnTo>
                    <a:cubicBezTo>
                      <a:pt x="1927" y="2406"/>
                      <a:pt x="1927" y="2406"/>
                      <a:pt x="1932" y="2406"/>
                    </a:cubicBezTo>
                    <a:cubicBezTo>
                      <a:pt x="1927" y="2406"/>
                      <a:pt x="1927" y="2406"/>
                      <a:pt x="1927" y="2406"/>
                    </a:cubicBezTo>
                    <a:cubicBezTo>
                      <a:pt x="1932" y="2402"/>
                      <a:pt x="1927" y="2402"/>
                      <a:pt x="1932" y="2397"/>
                    </a:cubicBezTo>
                    <a:lnTo>
                      <a:pt x="1927" y="2397"/>
                    </a:lnTo>
                    <a:lnTo>
                      <a:pt x="1927" y="2397"/>
                    </a:lnTo>
                    <a:cubicBezTo>
                      <a:pt x="1927" y="2397"/>
                      <a:pt x="1927" y="2397"/>
                      <a:pt x="1932" y="2393"/>
                    </a:cubicBezTo>
                    <a:cubicBezTo>
                      <a:pt x="1927" y="2393"/>
                      <a:pt x="1927" y="2393"/>
                      <a:pt x="1927" y="2393"/>
                    </a:cubicBezTo>
                    <a:cubicBezTo>
                      <a:pt x="1932" y="2393"/>
                      <a:pt x="1927" y="2393"/>
                      <a:pt x="1932" y="2393"/>
                    </a:cubicBezTo>
                    <a:lnTo>
                      <a:pt x="1932" y="2393"/>
                    </a:lnTo>
                    <a:cubicBezTo>
                      <a:pt x="1932" y="2393"/>
                      <a:pt x="1932" y="2393"/>
                      <a:pt x="1936" y="2397"/>
                    </a:cubicBezTo>
                    <a:lnTo>
                      <a:pt x="1936" y="2393"/>
                    </a:lnTo>
                    <a:lnTo>
                      <a:pt x="1936" y="2397"/>
                    </a:lnTo>
                    <a:cubicBezTo>
                      <a:pt x="1936" y="2402"/>
                      <a:pt x="1941" y="2406"/>
                      <a:pt x="1936" y="2411"/>
                    </a:cubicBezTo>
                    <a:cubicBezTo>
                      <a:pt x="1936" y="2411"/>
                      <a:pt x="1941" y="2411"/>
                      <a:pt x="1941" y="2411"/>
                    </a:cubicBezTo>
                    <a:lnTo>
                      <a:pt x="1941" y="2411"/>
                    </a:lnTo>
                    <a:cubicBezTo>
                      <a:pt x="1941" y="2411"/>
                      <a:pt x="1946" y="2416"/>
                      <a:pt x="1946" y="2416"/>
                    </a:cubicBezTo>
                    <a:lnTo>
                      <a:pt x="1946" y="2416"/>
                    </a:lnTo>
                    <a:cubicBezTo>
                      <a:pt x="1946" y="2416"/>
                      <a:pt x="1946" y="2416"/>
                      <a:pt x="1946" y="2411"/>
                    </a:cubicBezTo>
                    <a:cubicBezTo>
                      <a:pt x="1946" y="2411"/>
                      <a:pt x="1950" y="2411"/>
                      <a:pt x="1950" y="2406"/>
                    </a:cubicBezTo>
                    <a:cubicBezTo>
                      <a:pt x="1955" y="2406"/>
                      <a:pt x="1955" y="2406"/>
                      <a:pt x="1960" y="2406"/>
                    </a:cubicBezTo>
                    <a:lnTo>
                      <a:pt x="1960" y="2406"/>
                    </a:lnTo>
                    <a:cubicBezTo>
                      <a:pt x="1960" y="2406"/>
                      <a:pt x="1960" y="2406"/>
                      <a:pt x="1960" y="2406"/>
                    </a:cubicBezTo>
                    <a:cubicBezTo>
                      <a:pt x="1960" y="2406"/>
                      <a:pt x="1960" y="2406"/>
                      <a:pt x="1960" y="2406"/>
                    </a:cubicBezTo>
                    <a:lnTo>
                      <a:pt x="1964" y="2406"/>
                    </a:lnTo>
                    <a:lnTo>
                      <a:pt x="1960" y="2406"/>
                    </a:lnTo>
                    <a:lnTo>
                      <a:pt x="1964" y="2411"/>
                    </a:lnTo>
                    <a:lnTo>
                      <a:pt x="1960" y="2420"/>
                    </a:lnTo>
                    <a:cubicBezTo>
                      <a:pt x="1964" y="2420"/>
                      <a:pt x="1964" y="2420"/>
                      <a:pt x="1964" y="2420"/>
                    </a:cubicBezTo>
                    <a:lnTo>
                      <a:pt x="1964" y="2420"/>
                    </a:lnTo>
                    <a:lnTo>
                      <a:pt x="1969" y="2425"/>
                    </a:lnTo>
                    <a:cubicBezTo>
                      <a:pt x="1969" y="2425"/>
                      <a:pt x="1964" y="2425"/>
                      <a:pt x="1969" y="2429"/>
                    </a:cubicBezTo>
                    <a:cubicBezTo>
                      <a:pt x="1969" y="2429"/>
                      <a:pt x="1969" y="2425"/>
                      <a:pt x="1969" y="2429"/>
                    </a:cubicBezTo>
                    <a:lnTo>
                      <a:pt x="1969" y="2429"/>
                    </a:lnTo>
                    <a:lnTo>
                      <a:pt x="1973" y="2434"/>
                    </a:lnTo>
                    <a:cubicBezTo>
                      <a:pt x="1973" y="2434"/>
                      <a:pt x="1973" y="2434"/>
                      <a:pt x="1973" y="2434"/>
                    </a:cubicBezTo>
                    <a:lnTo>
                      <a:pt x="1973" y="2434"/>
                    </a:lnTo>
                    <a:lnTo>
                      <a:pt x="1973" y="2439"/>
                    </a:lnTo>
                    <a:lnTo>
                      <a:pt x="1973" y="2434"/>
                    </a:lnTo>
                    <a:cubicBezTo>
                      <a:pt x="1973" y="2434"/>
                      <a:pt x="1978" y="2434"/>
                      <a:pt x="1978" y="2434"/>
                    </a:cubicBezTo>
                    <a:lnTo>
                      <a:pt x="1973" y="2434"/>
                    </a:lnTo>
                    <a:lnTo>
                      <a:pt x="1978" y="2429"/>
                    </a:lnTo>
                    <a:cubicBezTo>
                      <a:pt x="1978" y="2434"/>
                      <a:pt x="1978" y="2434"/>
                      <a:pt x="1978" y="2434"/>
                    </a:cubicBezTo>
                    <a:lnTo>
                      <a:pt x="1983" y="2434"/>
                    </a:lnTo>
                    <a:lnTo>
                      <a:pt x="1983" y="2434"/>
                    </a:lnTo>
                    <a:cubicBezTo>
                      <a:pt x="1983" y="2439"/>
                      <a:pt x="1983" y="2439"/>
                      <a:pt x="1983" y="2439"/>
                    </a:cubicBezTo>
                    <a:cubicBezTo>
                      <a:pt x="1987" y="2439"/>
                      <a:pt x="1987" y="2439"/>
                      <a:pt x="1987" y="2439"/>
                    </a:cubicBezTo>
                    <a:lnTo>
                      <a:pt x="1987" y="2439"/>
                    </a:lnTo>
                    <a:cubicBezTo>
                      <a:pt x="1987" y="2434"/>
                      <a:pt x="1978" y="2429"/>
                      <a:pt x="1973" y="2425"/>
                    </a:cubicBezTo>
                    <a:lnTo>
                      <a:pt x="1969" y="2416"/>
                    </a:lnTo>
                    <a:cubicBezTo>
                      <a:pt x="1969" y="2416"/>
                      <a:pt x="1969" y="2416"/>
                      <a:pt x="1969" y="2411"/>
                    </a:cubicBezTo>
                    <a:lnTo>
                      <a:pt x="1964" y="2411"/>
                    </a:lnTo>
                    <a:cubicBezTo>
                      <a:pt x="1964" y="2411"/>
                      <a:pt x="1964" y="2406"/>
                      <a:pt x="1964" y="2406"/>
                    </a:cubicBezTo>
                    <a:lnTo>
                      <a:pt x="1964" y="2406"/>
                    </a:lnTo>
                    <a:cubicBezTo>
                      <a:pt x="1969" y="2406"/>
                      <a:pt x="1969" y="2406"/>
                      <a:pt x="1973" y="2406"/>
                    </a:cubicBezTo>
                    <a:cubicBezTo>
                      <a:pt x="1973" y="2406"/>
                      <a:pt x="1973" y="2402"/>
                      <a:pt x="1978" y="2402"/>
                    </a:cubicBezTo>
                    <a:cubicBezTo>
                      <a:pt x="1983" y="2402"/>
                      <a:pt x="1983" y="2406"/>
                      <a:pt x="1987" y="2406"/>
                    </a:cubicBezTo>
                    <a:lnTo>
                      <a:pt x="1987" y="2406"/>
                    </a:lnTo>
                    <a:cubicBezTo>
                      <a:pt x="1987" y="2406"/>
                      <a:pt x="1987" y="2406"/>
                      <a:pt x="1987" y="2406"/>
                    </a:cubicBezTo>
                    <a:lnTo>
                      <a:pt x="1987" y="2406"/>
                    </a:lnTo>
                    <a:cubicBezTo>
                      <a:pt x="1987" y="2411"/>
                      <a:pt x="1987" y="2411"/>
                      <a:pt x="1987" y="2411"/>
                    </a:cubicBezTo>
                    <a:lnTo>
                      <a:pt x="1992" y="2411"/>
                    </a:lnTo>
                    <a:cubicBezTo>
                      <a:pt x="1992" y="2416"/>
                      <a:pt x="1992" y="2416"/>
                      <a:pt x="1992" y="2416"/>
                    </a:cubicBezTo>
                    <a:lnTo>
                      <a:pt x="1992" y="2420"/>
                    </a:lnTo>
                    <a:lnTo>
                      <a:pt x="1992" y="2420"/>
                    </a:lnTo>
                    <a:lnTo>
                      <a:pt x="1992" y="2420"/>
                    </a:lnTo>
                    <a:lnTo>
                      <a:pt x="1992" y="2420"/>
                    </a:lnTo>
                    <a:lnTo>
                      <a:pt x="1992" y="2420"/>
                    </a:lnTo>
                    <a:lnTo>
                      <a:pt x="1996" y="2420"/>
                    </a:lnTo>
                    <a:cubicBezTo>
                      <a:pt x="1996" y="2420"/>
                      <a:pt x="1996" y="2420"/>
                      <a:pt x="2001" y="2425"/>
                    </a:cubicBezTo>
                    <a:cubicBezTo>
                      <a:pt x="2001" y="2420"/>
                      <a:pt x="2006" y="2420"/>
                      <a:pt x="2006" y="2420"/>
                    </a:cubicBezTo>
                    <a:cubicBezTo>
                      <a:pt x="2006" y="2420"/>
                      <a:pt x="2006" y="2420"/>
                      <a:pt x="2006" y="2420"/>
                    </a:cubicBezTo>
                    <a:cubicBezTo>
                      <a:pt x="2006" y="2420"/>
                      <a:pt x="2006" y="2416"/>
                      <a:pt x="2006" y="2416"/>
                    </a:cubicBezTo>
                    <a:cubicBezTo>
                      <a:pt x="2010" y="2420"/>
                      <a:pt x="2010" y="2420"/>
                      <a:pt x="2010" y="2416"/>
                    </a:cubicBezTo>
                    <a:cubicBezTo>
                      <a:pt x="2010" y="2420"/>
                      <a:pt x="2015" y="2420"/>
                      <a:pt x="2015" y="2425"/>
                    </a:cubicBezTo>
                    <a:lnTo>
                      <a:pt x="2015" y="2420"/>
                    </a:lnTo>
                    <a:lnTo>
                      <a:pt x="2015" y="2420"/>
                    </a:lnTo>
                    <a:lnTo>
                      <a:pt x="2019" y="2420"/>
                    </a:lnTo>
                    <a:lnTo>
                      <a:pt x="2015" y="2416"/>
                    </a:lnTo>
                    <a:cubicBezTo>
                      <a:pt x="2019" y="2416"/>
                      <a:pt x="2019" y="2411"/>
                      <a:pt x="2019" y="2411"/>
                    </a:cubicBezTo>
                    <a:cubicBezTo>
                      <a:pt x="2024" y="2411"/>
                      <a:pt x="2024" y="2411"/>
                      <a:pt x="2024" y="2416"/>
                    </a:cubicBezTo>
                    <a:lnTo>
                      <a:pt x="2024" y="2416"/>
                    </a:lnTo>
                    <a:lnTo>
                      <a:pt x="2029" y="2416"/>
                    </a:lnTo>
                    <a:lnTo>
                      <a:pt x="2029" y="2416"/>
                    </a:lnTo>
                    <a:cubicBezTo>
                      <a:pt x="2029" y="2416"/>
                      <a:pt x="2029" y="2420"/>
                      <a:pt x="2033" y="2420"/>
                    </a:cubicBezTo>
                    <a:cubicBezTo>
                      <a:pt x="2033" y="2425"/>
                      <a:pt x="2033" y="2425"/>
                      <a:pt x="2033" y="2425"/>
                    </a:cubicBezTo>
                    <a:cubicBezTo>
                      <a:pt x="2033" y="2420"/>
                      <a:pt x="2033" y="2425"/>
                      <a:pt x="2033" y="2420"/>
                    </a:cubicBezTo>
                    <a:lnTo>
                      <a:pt x="2033" y="2420"/>
                    </a:lnTo>
                    <a:lnTo>
                      <a:pt x="2033" y="2420"/>
                    </a:lnTo>
                    <a:cubicBezTo>
                      <a:pt x="2033" y="2420"/>
                      <a:pt x="2033" y="2420"/>
                      <a:pt x="2033" y="2420"/>
                    </a:cubicBezTo>
                    <a:lnTo>
                      <a:pt x="2038" y="2425"/>
                    </a:lnTo>
                    <a:lnTo>
                      <a:pt x="2038" y="2420"/>
                    </a:lnTo>
                    <a:lnTo>
                      <a:pt x="2038" y="2420"/>
                    </a:lnTo>
                    <a:cubicBezTo>
                      <a:pt x="2038" y="2420"/>
                      <a:pt x="2038" y="2420"/>
                      <a:pt x="2038" y="2420"/>
                    </a:cubicBezTo>
                    <a:lnTo>
                      <a:pt x="2038" y="2420"/>
                    </a:lnTo>
                    <a:lnTo>
                      <a:pt x="2043" y="2420"/>
                    </a:lnTo>
                    <a:cubicBezTo>
                      <a:pt x="2043" y="2425"/>
                      <a:pt x="2043" y="2420"/>
                      <a:pt x="2043" y="2425"/>
                    </a:cubicBezTo>
                    <a:lnTo>
                      <a:pt x="2047" y="2420"/>
                    </a:lnTo>
                    <a:lnTo>
                      <a:pt x="2047" y="2425"/>
                    </a:lnTo>
                    <a:lnTo>
                      <a:pt x="2052" y="2425"/>
                    </a:lnTo>
                    <a:lnTo>
                      <a:pt x="2052" y="2425"/>
                    </a:lnTo>
                    <a:cubicBezTo>
                      <a:pt x="2052" y="2420"/>
                      <a:pt x="2052" y="2420"/>
                      <a:pt x="2052" y="2420"/>
                    </a:cubicBezTo>
                    <a:lnTo>
                      <a:pt x="2052" y="2420"/>
                    </a:lnTo>
                    <a:cubicBezTo>
                      <a:pt x="2056" y="2420"/>
                      <a:pt x="2056" y="2420"/>
                      <a:pt x="2056" y="2425"/>
                    </a:cubicBezTo>
                    <a:lnTo>
                      <a:pt x="2061" y="2425"/>
                    </a:lnTo>
                    <a:cubicBezTo>
                      <a:pt x="2066" y="2425"/>
                      <a:pt x="2066" y="2425"/>
                      <a:pt x="2070" y="2425"/>
                    </a:cubicBezTo>
                    <a:cubicBezTo>
                      <a:pt x="2070" y="2425"/>
                      <a:pt x="2070" y="2425"/>
                      <a:pt x="2075" y="2425"/>
                    </a:cubicBezTo>
                    <a:lnTo>
                      <a:pt x="2070" y="2420"/>
                    </a:lnTo>
                    <a:lnTo>
                      <a:pt x="2075" y="2420"/>
                    </a:lnTo>
                    <a:cubicBezTo>
                      <a:pt x="2075" y="2425"/>
                      <a:pt x="2079" y="2425"/>
                      <a:pt x="2079" y="2425"/>
                    </a:cubicBezTo>
                    <a:cubicBezTo>
                      <a:pt x="2079" y="2425"/>
                      <a:pt x="2079" y="2425"/>
                      <a:pt x="2079" y="2425"/>
                    </a:cubicBezTo>
                    <a:cubicBezTo>
                      <a:pt x="2079" y="2425"/>
                      <a:pt x="2079" y="2425"/>
                      <a:pt x="2079" y="2425"/>
                    </a:cubicBezTo>
                    <a:lnTo>
                      <a:pt x="2084" y="2420"/>
                    </a:lnTo>
                    <a:lnTo>
                      <a:pt x="2084" y="2420"/>
                    </a:lnTo>
                    <a:cubicBezTo>
                      <a:pt x="2084" y="2420"/>
                      <a:pt x="2084" y="2420"/>
                      <a:pt x="2084" y="2420"/>
                    </a:cubicBezTo>
                    <a:cubicBezTo>
                      <a:pt x="2089" y="2420"/>
                      <a:pt x="2089" y="2420"/>
                      <a:pt x="2089" y="2420"/>
                    </a:cubicBezTo>
                    <a:lnTo>
                      <a:pt x="2089" y="2420"/>
                    </a:lnTo>
                    <a:lnTo>
                      <a:pt x="2089" y="2420"/>
                    </a:lnTo>
                    <a:lnTo>
                      <a:pt x="2093" y="2416"/>
                    </a:lnTo>
                    <a:cubicBezTo>
                      <a:pt x="2098" y="2416"/>
                      <a:pt x="2098" y="2420"/>
                      <a:pt x="2098" y="2416"/>
                    </a:cubicBezTo>
                    <a:lnTo>
                      <a:pt x="2098" y="2416"/>
                    </a:lnTo>
                    <a:lnTo>
                      <a:pt x="2098" y="2416"/>
                    </a:lnTo>
                    <a:cubicBezTo>
                      <a:pt x="2098" y="2416"/>
                      <a:pt x="2098" y="2416"/>
                      <a:pt x="2098" y="2416"/>
                    </a:cubicBezTo>
                    <a:cubicBezTo>
                      <a:pt x="2102" y="2411"/>
                      <a:pt x="2107" y="2406"/>
                      <a:pt x="2107" y="2402"/>
                    </a:cubicBezTo>
                    <a:cubicBezTo>
                      <a:pt x="2102" y="2402"/>
                      <a:pt x="2102" y="2402"/>
                      <a:pt x="2102" y="2402"/>
                    </a:cubicBezTo>
                    <a:lnTo>
                      <a:pt x="2102" y="2402"/>
                    </a:lnTo>
                    <a:lnTo>
                      <a:pt x="2102" y="2402"/>
                    </a:lnTo>
                    <a:cubicBezTo>
                      <a:pt x="2098" y="2397"/>
                      <a:pt x="2098" y="2397"/>
                      <a:pt x="2093" y="2393"/>
                    </a:cubicBezTo>
                    <a:lnTo>
                      <a:pt x="2098" y="2393"/>
                    </a:lnTo>
                    <a:lnTo>
                      <a:pt x="2093" y="2393"/>
                    </a:lnTo>
                    <a:lnTo>
                      <a:pt x="2098" y="2393"/>
                    </a:lnTo>
                    <a:lnTo>
                      <a:pt x="2098" y="2388"/>
                    </a:lnTo>
                    <a:lnTo>
                      <a:pt x="2098" y="2388"/>
                    </a:lnTo>
                    <a:lnTo>
                      <a:pt x="2098" y="2388"/>
                    </a:lnTo>
                    <a:lnTo>
                      <a:pt x="2098" y="2388"/>
                    </a:lnTo>
                    <a:lnTo>
                      <a:pt x="2098" y="2383"/>
                    </a:lnTo>
                    <a:lnTo>
                      <a:pt x="2098" y="2383"/>
                    </a:lnTo>
                    <a:cubicBezTo>
                      <a:pt x="2098" y="2383"/>
                      <a:pt x="2098" y="2383"/>
                      <a:pt x="2098" y="2379"/>
                    </a:cubicBezTo>
                    <a:lnTo>
                      <a:pt x="2102" y="2379"/>
                    </a:lnTo>
                    <a:lnTo>
                      <a:pt x="2102" y="2379"/>
                    </a:lnTo>
                    <a:lnTo>
                      <a:pt x="2102" y="2374"/>
                    </a:lnTo>
                    <a:lnTo>
                      <a:pt x="2102" y="2374"/>
                    </a:lnTo>
                    <a:lnTo>
                      <a:pt x="2107" y="2374"/>
                    </a:lnTo>
                    <a:lnTo>
                      <a:pt x="2102" y="2374"/>
                    </a:lnTo>
                    <a:lnTo>
                      <a:pt x="2107" y="2370"/>
                    </a:lnTo>
                    <a:lnTo>
                      <a:pt x="2107" y="2370"/>
                    </a:lnTo>
                    <a:lnTo>
                      <a:pt x="2107" y="2370"/>
                    </a:lnTo>
                    <a:lnTo>
                      <a:pt x="2107" y="2370"/>
                    </a:lnTo>
                    <a:lnTo>
                      <a:pt x="2107" y="2370"/>
                    </a:lnTo>
                    <a:lnTo>
                      <a:pt x="2107" y="2370"/>
                    </a:lnTo>
                    <a:cubicBezTo>
                      <a:pt x="2112" y="2365"/>
                      <a:pt x="2112" y="2365"/>
                      <a:pt x="2112" y="2365"/>
                    </a:cubicBezTo>
                    <a:cubicBezTo>
                      <a:pt x="2107" y="2365"/>
                      <a:pt x="2107" y="2365"/>
                      <a:pt x="2107" y="2365"/>
                    </a:cubicBezTo>
                    <a:lnTo>
                      <a:pt x="2107" y="2360"/>
                    </a:lnTo>
                    <a:lnTo>
                      <a:pt x="2102" y="2360"/>
                    </a:lnTo>
                    <a:lnTo>
                      <a:pt x="2102" y="2360"/>
                    </a:lnTo>
                    <a:lnTo>
                      <a:pt x="2102" y="2360"/>
                    </a:lnTo>
                    <a:cubicBezTo>
                      <a:pt x="2102" y="2360"/>
                      <a:pt x="2098" y="2356"/>
                      <a:pt x="2098" y="2356"/>
                    </a:cubicBezTo>
                    <a:cubicBezTo>
                      <a:pt x="2098" y="2351"/>
                      <a:pt x="2098" y="2351"/>
                      <a:pt x="2098" y="2351"/>
                    </a:cubicBezTo>
                    <a:cubicBezTo>
                      <a:pt x="2098" y="2347"/>
                      <a:pt x="2098" y="2347"/>
                      <a:pt x="2098" y="2347"/>
                    </a:cubicBezTo>
                    <a:lnTo>
                      <a:pt x="2093" y="2342"/>
                    </a:lnTo>
                    <a:cubicBezTo>
                      <a:pt x="2093" y="2342"/>
                      <a:pt x="2093" y="2342"/>
                      <a:pt x="2093" y="2342"/>
                    </a:cubicBezTo>
                    <a:cubicBezTo>
                      <a:pt x="2093" y="2342"/>
                      <a:pt x="2093" y="2337"/>
                      <a:pt x="2093" y="2337"/>
                    </a:cubicBezTo>
                    <a:lnTo>
                      <a:pt x="2093" y="2337"/>
                    </a:lnTo>
                    <a:lnTo>
                      <a:pt x="2093" y="2333"/>
                    </a:lnTo>
                    <a:cubicBezTo>
                      <a:pt x="2093" y="2333"/>
                      <a:pt x="2093" y="2328"/>
                      <a:pt x="2093" y="2328"/>
                    </a:cubicBezTo>
                    <a:lnTo>
                      <a:pt x="2089" y="2323"/>
                    </a:lnTo>
                    <a:lnTo>
                      <a:pt x="2089" y="2323"/>
                    </a:lnTo>
                    <a:lnTo>
                      <a:pt x="2089" y="2323"/>
                    </a:lnTo>
                    <a:lnTo>
                      <a:pt x="2089" y="2319"/>
                    </a:lnTo>
                    <a:lnTo>
                      <a:pt x="2089" y="2319"/>
                    </a:lnTo>
                    <a:cubicBezTo>
                      <a:pt x="2093" y="2319"/>
                      <a:pt x="2093" y="2314"/>
                      <a:pt x="2093" y="2314"/>
                    </a:cubicBezTo>
                    <a:cubicBezTo>
                      <a:pt x="2093" y="2310"/>
                      <a:pt x="2089" y="2310"/>
                      <a:pt x="2089" y="2305"/>
                    </a:cubicBezTo>
                    <a:cubicBezTo>
                      <a:pt x="2089" y="2305"/>
                      <a:pt x="2093" y="2305"/>
                      <a:pt x="2093" y="2305"/>
                    </a:cubicBezTo>
                    <a:lnTo>
                      <a:pt x="2093" y="2305"/>
                    </a:lnTo>
                    <a:cubicBezTo>
                      <a:pt x="2093" y="2300"/>
                      <a:pt x="2093" y="2305"/>
                      <a:pt x="2089" y="2300"/>
                    </a:cubicBezTo>
                    <a:lnTo>
                      <a:pt x="2093" y="2300"/>
                    </a:lnTo>
                    <a:cubicBezTo>
                      <a:pt x="2089" y="2296"/>
                      <a:pt x="2089" y="2296"/>
                      <a:pt x="2089" y="2296"/>
                    </a:cubicBezTo>
                    <a:cubicBezTo>
                      <a:pt x="2089" y="2291"/>
                      <a:pt x="2089" y="2291"/>
                      <a:pt x="2089" y="2291"/>
                    </a:cubicBezTo>
                    <a:cubicBezTo>
                      <a:pt x="2089" y="2287"/>
                      <a:pt x="2084" y="2287"/>
                      <a:pt x="2084" y="2287"/>
                    </a:cubicBezTo>
                    <a:lnTo>
                      <a:pt x="2084" y="2282"/>
                    </a:lnTo>
                    <a:cubicBezTo>
                      <a:pt x="2084" y="2282"/>
                      <a:pt x="2084" y="2282"/>
                      <a:pt x="2084" y="2282"/>
                    </a:cubicBezTo>
                    <a:cubicBezTo>
                      <a:pt x="2084" y="2282"/>
                      <a:pt x="2084" y="2282"/>
                      <a:pt x="2084" y="2277"/>
                    </a:cubicBezTo>
                    <a:lnTo>
                      <a:pt x="2084" y="2277"/>
                    </a:lnTo>
                    <a:lnTo>
                      <a:pt x="2084" y="2277"/>
                    </a:lnTo>
                    <a:cubicBezTo>
                      <a:pt x="2079" y="2277"/>
                      <a:pt x="2079" y="2273"/>
                      <a:pt x="2079" y="2273"/>
                    </a:cubicBezTo>
                    <a:cubicBezTo>
                      <a:pt x="2079" y="2273"/>
                      <a:pt x="2079" y="2273"/>
                      <a:pt x="2075" y="2268"/>
                    </a:cubicBezTo>
                    <a:lnTo>
                      <a:pt x="2075" y="2268"/>
                    </a:lnTo>
                    <a:cubicBezTo>
                      <a:pt x="2075" y="2268"/>
                      <a:pt x="2075" y="2268"/>
                      <a:pt x="2075" y="2264"/>
                    </a:cubicBezTo>
                    <a:lnTo>
                      <a:pt x="2075" y="2264"/>
                    </a:lnTo>
                    <a:lnTo>
                      <a:pt x="2070" y="2264"/>
                    </a:lnTo>
                    <a:lnTo>
                      <a:pt x="2075" y="2264"/>
                    </a:lnTo>
                    <a:lnTo>
                      <a:pt x="2070" y="2259"/>
                    </a:lnTo>
                    <a:lnTo>
                      <a:pt x="2075" y="2259"/>
                    </a:lnTo>
                    <a:cubicBezTo>
                      <a:pt x="2070" y="2259"/>
                      <a:pt x="2070" y="2254"/>
                      <a:pt x="2070" y="2254"/>
                    </a:cubicBezTo>
                    <a:cubicBezTo>
                      <a:pt x="2070" y="2250"/>
                      <a:pt x="2075" y="2250"/>
                      <a:pt x="2079" y="2245"/>
                    </a:cubicBezTo>
                    <a:lnTo>
                      <a:pt x="2079" y="2250"/>
                    </a:lnTo>
                    <a:cubicBezTo>
                      <a:pt x="2079" y="2245"/>
                      <a:pt x="2079" y="2245"/>
                      <a:pt x="2084" y="2245"/>
                    </a:cubicBezTo>
                    <a:lnTo>
                      <a:pt x="2084" y="2245"/>
                    </a:lnTo>
                    <a:cubicBezTo>
                      <a:pt x="2084" y="2245"/>
                      <a:pt x="2084" y="2245"/>
                      <a:pt x="2084" y="2245"/>
                    </a:cubicBezTo>
                    <a:lnTo>
                      <a:pt x="2084" y="2240"/>
                    </a:lnTo>
                    <a:cubicBezTo>
                      <a:pt x="2084" y="2240"/>
                      <a:pt x="2089" y="2240"/>
                      <a:pt x="2089" y="2240"/>
                    </a:cubicBezTo>
                    <a:lnTo>
                      <a:pt x="2093" y="2236"/>
                    </a:lnTo>
                    <a:lnTo>
                      <a:pt x="2093" y="2236"/>
                    </a:lnTo>
                    <a:cubicBezTo>
                      <a:pt x="2093" y="2236"/>
                      <a:pt x="2098" y="2231"/>
                      <a:pt x="2098" y="2231"/>
                    </a:cubicBezTo>
                    <a:cubicBezTo>
                      <a:pt x="2093" y="2227"/>
                      <a:pt x="2098" y="2227"/>
                      <a:pt x="2098" y="2222"/>
                    </a:cubicBezTo>
                    <a:cubicBezTo>
                      <a:pt x="2102" y="2217"/>
                      <a:pt x="2102" y="2222"/>
                      <a:pt x="2102" y="2217"/>
                    </a:cubicBezTo>
                    <a:cubicBezTo>
                      <a:pt x="2102" y="2217"/>
                      <a:pt x="2102" y="2217"/>
                      <a:pt x="2102" y="2213"/>
                    </a:cubicBezTo>
                    <a:cubicBezTo>
                      <a:pt x="2102" y="2208"/>
                      <a:pt x="2102" y="2208"/>
                      <a:pt x="2102" y="2204"/>
                    </a:cubicBezTo>
                    <a:lnTo>
                      <a:pt x="2102" y="2204"/>
                    </a:lnTo>
                    <a:cubicBezTo>
                      <a:pt x="2102" y="2204"/>
                      <a:pt x="2107" y="2204"/>
                      <a:pt x="2107" y="2204"/>
                    </a:cubicBezTo>
                    <a:lnTo>
                      <a:pt x="2098" y="2194"/>
                    </a:lnTo>
                    <a:lnTo>
                      <a:pt x="2098" y="2194"/>
                    </a:lnTo>
                    <a:cubicBezTo>
                      <a:pt x="2098" y="2194"/>
                      <a:pt x="2093" y="2194"/>
                      <a:pt x="2093" y="2194"/>
                    </a:cubicBezTo>
                    <a:lnTo>
                      <a:pt x="2093" y="2190"/>
                    </a:lnTo>
                    <a:lnTo>
                      <a:pt x="2093" y="2190"/>
                    </a:lnTo>
                    <a:lnTo>
                      <a:pt x="2089" y="2190"/>
                    </a:lnTo>
                    <a:cubicBezTo>
                      <a:pt x="2089" y="2190"/>
                      <a:pt x="2089" y="2194"/>
                      <a:pt x="2089" y="2194"/>
                    </a:cubicBezTo>
                    <a:lnTo>
                      <a:pt x="2089" y="2194"/>
                    </a:lnTo>
                    <a:lnTo>
                      <a:pt x="2084" y="2194"/>
                    </a:lnTo>
                    <a:lnTo>
                      <a:pt x="2084" y="2194"/>
                    </a:lnTo>
                    <a:lnTo>
                      <a:pt x="2084" y="2194"/>
                    </a:lnTo>
                    <a:cubicBezTo>
                      <a:pt x="2084" y="2194"/>
                      <a:pt x="2084" y="2194"/>
                      <a:pt x="2084" y="2194"/>
                    </a:cubicBezTo>
                    <a:lnTo>
                      <a:pt x="2079" y="2194"/>
                    </a:lnTo>
                    <a:lnTo>
                      <a:pt x="2079" y="2194"/>
                    </a:lnTo>
                    <a:cubicBezTo>
                      <a:pt x="2079" y="2194"/>
                      <a:pt x="2079" y="2199"/>
                      <a:pt x="2079" y="2199"/>
                    </a:cubicBezTo>
                    <a:lnTo>
                      <a:pt x="2075" y="2199"/>
                    </a:lnTo>
                    <a:lnTo>
                      <a:pt x="2075" y="2199"/>
                    </a:lnTo>
                    <a:lnTo>
                      <a:pt x="2075" y="2204"/>
                    </a:lnTo>
                    <a:lnTo>
                      <a:pt x="2070" y="2208"/>
                    </a:lnTo>
                    <a:lnTo>
                      <a:pt x="2070" y="2204"/>
                    </a:lnTo>
                    <a:cubicBezTo>
                      <a:pt x="2070" y="2208"/>
                      <a:pt x="2066" y="2213"/>
                      <a:pt x="2061" y="2213"/>
                    </a:cubicBezTo>
                    <a:cubicBezTo>
                      <a:pt x="2061" y="2217"/>
                      <a:pt x="2061" y="2217"/>
                      <a:pt x="2061" y="2217"/>
                    </a:cubicBezTo>
                    <a:lnTo>
                      <a:pt x="2056" y="2227"/>
                    </a:lnTo>
                    <a:cubicBezTo>
                      <a:pt x="2052" y="2222"/>
                      <a:pt x="2043" y="2222"/>
                      <a:pt x="2043" y="2217"/>
                    </a:cubicBezTo>
                    <a:lnTo>
                      <a:pt x="2038" y="2222"/>
                    </a:lnTo>
                    <a:lnTo>
                      <a:pt x="2038" y="2222"/>
                    </a:lnTo>
                    <a:cubicBezTo>
                      <a:pt x="2038" y="2217"/>
                      <a:pt x="2033" y="2217"/>
                      <a:pt x="2033" y="2217"/>
                    </a:cubicBezTo>
                    <a:cubicBezTo>
                      <a:pt x="2033" y="2217"/>
                      <a:pt x="2033" y="2217"/>
                      <a:pt x="2029" y="2217"/>
                    </a:cubicBezTo>
                    <a:cubicBezTo>
                      <a:pt x="2029" y="2217"/>
                      <a:pt x="2029" y="2217"/>
                      <a:pt x="2029" y="2217"/>
                    </a:cubicBezTo>
                    <a:cubicBezTo>
                      <a:pt x="2024" y="2217"/>
                      <a:pt x="2024" y="2217"/>
                      <a:pt x="2019" y="2217"/>
                    </a:cubicBezTo>
                    <a:lnTo>
                      <a:pt x="2019" y="2222"/>
                    </a:lnTo>
                    <a:lnTo>
                      <a:pt x="2019" y="2217"/>
                    </a:lnTo>
                    <a:lnTo>
                      <a:pt x="2015" y="2222"/>
                    </a:lnTo>
                    <a:cubicBezTo>
                      <a:pt x="2015" y="2217"/>
                      <a:pt x="2015" y="2217"/>
                      <a:pt x="2010" y="2217"/>
                    </a:cubicBezTo>
                    <a:cubicBezTo>
                      <a:pt x="2010" y="2217"/>
                      <a:pt x="2010" y="2217"/>
                      <a:pt x="2010" y="2222"/>
                    </a:cubicBezTo>
                    <a:lnTo>
                      <a:pt x="2010" y="2222"/>
                    </a:lnTo>
                    <a:lnTo>
                      <a:pt x="2015" y="2217"/>
                    </a:lnTo>
                    <a:lnTo>
                      <a:pt x="2015" y="2222"/>
                    </a:lnTo>
                    <a:cubicBezTo>
                      <a:pt x="2015" y="2222"/>
                      <a:pt x="2010" y="2227"/>
                      <a:pt x="2010" y="2227"/>
                    </a:cubicBezTo>
                    <a:cubicBezTo>
                      <a:pt x="2006" y="2227"/>
                      <a:pt x="2001" y="2227"/>
                      <a:pt x="2001" y="2227"/>
                    </a:cubicBezTo>
                    <a:lnTo>
                      <a:pt x="2001" y="2227"/>
                    </a:lnTo>
                    <a:lnTo>
                      <a:pt x="2001" y="2231"/>
                    </a:lnTo>
                    <a:cubicBezTo>
                      <a:pt x="2001" y="2231"/>
                      <a:pt x="2001" y="2231"/>
                      <a:pt x="2001" y="2231"/>
                    </a:cubicBezTo>
                    <a:cubicBezTo>
                      <a:pt x="2001" y="2236"/>
                      <a:pt x="1996" y="2236"/>
                      <a:pt x="1996" y="2240"/>
                    </a:cubicBezTo>
                    <a:cubicBezTo>
                      <a:pt x="1996" y="2240"/>
                      <a:pt x="1996" y="2245"/>
                      <a:pt x="1996" y="2245"/>
                    </a:cubicBezTo>
                    <a:cubicBezTo>
                      <a:pt x="1996" y="2245"/>
                      <a:pt x="1996" y="2245"/>
                      <a:pt x="1992" y="2250"/>
                    </a:cubicBezTo>
                    <a:cubicBezTo>
                      <a:pt x="1992" y="2250"/>
                      <a:pt x="1992" y="2250"/>
                      <a:pt x="1992" y="2250"/>
                    </a:cubicBezTo>
                    <a:cubicBezTo>
                      <a:pt x="1992" y="2250"/>
                      <a:pt x="1992" y="2250"/>
                      <a:pt x="1992" y="2254"/>
                    </a:cubicBezTo>
                    <a:cubicBezTo>
                      <a:pt x="1992" y="2254"/>
                      <a:pt x="1992" y="2259"/>
                      <a:pt x="1992" y="2259"/>
                    </a:cubicBezTo>
                    <a:lnTo>
                      <a:pt x="1992" y="2264"/>
                    </a:lnTo>
                    <a:lnTo>
                      <a:pt x="1992" y="2264"/>
                    </a:lnTo>
                    <a:cubicBezTo>
                      <a:pt x="1992" y="2264"/>
                      <a:pt x="1992" y="2264"/>
                      <a:pt x="1992" y="2264"/>
                    </a:cubicBezTo>
                    <a:lnTo>
                      <a:pt x="1992" y="2268"/>
                    </a:lnTo>
                    <a:cubicBezTo>
                      <a:pt x="1992" y="2268"/>
                      <a:pt x="1992" y="2268"/>
                      <a:pt x="1987" y="2268"/>
                    </a:cubicBezTo>
                    <a:cubicBezTo>
                      <a:pt x="1987" y="2268"/>
                      <a:pt x="1987" y="2268"/>
                      <a:pt x="1987" y="2268"/>
                    </a:cubicBezTo>
                    <a:lnTo>
                      <a:pt x="1987" y="2273"/>
                    </a:lnTo>
                    <a:cubicBezTo>
                      <a:pt x="1983" y="2268"/>
                      <a:pt x="1983" y="2268"/>
                      <a:pt x="1978" y="2268"/>
                    </a:cubicBezTo>
                    <a:lnTo>
                      <a:pt x="1978" y="2264"/>
                    </a:lnTo>
                    <a:lnTo>
                      <a:pt x="1973" y="2268"/>
                    </a:lnTo>
                    <a:lnTo>
                      <a:pt x="1973" y="2268"/>
                    </a:lnTo>
                    <a:lnTo>
                      <a:pt x="1973" y="2268"/>
                    </a:lnTo>
                    <a:cubicBezTo>
                      <a:pt x="1973" y="2268"/>
                      <a:pt x="1973" y="2268"/>
                      <a:pt x="1973" y="2268"/>
                    </a:cubicBezTo>
                    <a:lnTo>
                      <a:pt x="1973" y="2268"/>
                    </a:lnTo>
                    <a:lnTo>
                      <a:pt x="1969" y="2268"/>
                    </a:lnTo>
                    <a:lnTo>
                      <a:pt x="1969" y="2268"/>
                    </a:lnTo>
                    <a:lnTo>
                      <a:pt x="1969" y="2268"/>
                    </a:lnTo>
                    <a:lnTo>
                      <a:pt x="1964" y="2268"/>
                    </a:lnTo>
                    <a:lnTo>
                      <a:pt x="1969" y="2273"/>
                    </a:lnTo>
                    <a:lnTo>
                      <a:pt x="1964" y="2273"/>
                    </a:lnTo>
                    <a:lnTo>
                      <a:pt x="1969" y="2273"/>
                    </a:lnTo>
                    <a:lnTo>
                      <a:pt x="1964" y="2273"/>
                    </a:lnTo>
                    <a:lnTo>
                      <a:pt x="1964" y="2273"/>
                    </a:lnTo>
                    <a:cubicBezTo>
                      <a:pt x="1964" y="2277"/>
                      <a:pt x="1960" y="2277"/>
                      <a:pt x="1960" y="2282"/>
                    </a:cubicBezTo>
                    <a:cubicBezTo>
                      <a:pt x="1960" y="2282"/>
                      <a:pt x="1955" y="2277"/>
                      <a:pt x="1955" y="2277"/>
                    </a:cubicBezTo>
                    <a:cubicBezTo>
                      <a:pt x="1955" y="2282"/>
                      <a:pt x="1960" y="2282"/>
                      <a:pt x="1960" y="2282"/>
                    </a:cubicBezTo>
                    <a:cubicBezTo>
                      <a:pt x="1960" y="2282"/>
                      <a:pt x="1960" y="2287"/>
                      <a:pt x="1960" y="2287"/>
                    </a:cubicBezTo>
                    <a:lnTo>
                      <a:pt x="1955" y="2287"/>
                    </a:lnTo>
                    <a:lnTo>
                      <a:pt x="1955" y="2287"/>
                    </a:lnTo>
                    <a:cubicBezTo>
                      <a:pt x="1950" y="2287"/>
                      <a:pt x="1950" y="2287"/>
                      <a:pt x="1950" y="2287"/>
                    </a:cubicBezTo>
                    <a:cubicBezTo>
                      <a:pt x="1950" y="2287"/>
                      <a:pt x="1950" y="2287"/>
                      <a:pt x="1946" y="2287"/>
                    </a:cubicBezTo>
                    <a:lnTo>
                      <a:pt x="1946" y="2287"/>
                    </a:lnTo>
                    <a:cubicBezTo>
                      <a:pt x="1946" y="2287"/>
                      <a:pt x="1946" y="2287"/>
                      <a:pt x="1946" y="2287"/>
                    </a:cubicBezTo>
                    <a:lnTo>
                      <a:pt x="1946" y="2287"/>
                    </a:lnTo>
                    <a:cubicBezTo>
                      <a:pt x="1941" y="2287"/>
                      <a:pt x="1946" y="2287"/>
                      <a:pt x="1941" y="2287"/>
                    </a:cubicBezTo>
                    <a:lnTo>
                      <a:pt x="1941" y="2291"/>
                    </a:lnTo>
                    <a:cubicBezTo>
                      <a:pt x="1941" y="2291"/>
                      <a:pt x="1941" y="2291"/>
                      <a:pt x="1941" y="2291"/>
                    </a:cubicBezTo>
                    <a:cubicBezTo>
                      <a:pt x="1941" y="2296"/>
                      <a:pt x="1941" y="2296"/>
                      <a:pt x="1941" y="2296"/>
                    </a:cubicBezTo>
                    <a:cubicBezTo>
                      <a:pt x="1941" y="2296"/>
                      <a:pt x="1941" y="2296"/>
                      <a:pt x="1941" y="2296"/>
                    </a:cubicBezTo>
                    <a:cubicBezTo>
                      <a:pt x="1936" y="2296"/>
                      <a:pt x="1936" y="2296"/>
                      <a:pt x="1936" y="2296"/>
                    </a:cubicBezTo>
                    <a:lnTo>
                      <a:pt x="1936" y="2296"/>
                    </a:lnTo>
                    <a:lnTo>
                      <a:pt x="1932" y="2291"/>
                    </a:lnTo>
                    <a:lnTo>
                      <a:pt x="1932" y="2296"/>
                    </a:lnTo>
                    <a:cubicBezTo>
                      <a:pt x="1932" y="2291"/>
                      <a:pt x="1932" y="2287"/>
                      <a:pt x="1932" y="2287"/>
                    </a:cubicBezTo>
                    <a:cubicBezTo>
                      <a:pt x="1927" y="2287"/>
                      <a:pt x="1927" y="2287"/>
                      <a:pt x="1927" y="2287"/>
                    </a:cubicBezTo>
                    <a:cubicBezTo>
                      <a:pt x="1927" y="2282"/>
                      <a:pt x="1927" y="2282"/>
                      <a:pt x="1927" y="2282"/>
                    </a:cubicBezTo>
                    <a:lnTo>
                      <a:pt x="1927" y="2282"/>
                    </a:lnTo>
                    <a:lnTo>
                      <a:pt x="1927" y="2282"/>
                    </a:lnTo>
                    <a:cubicBezTo>
                      <a:pt x="1923" y="2277"/>
                      <a:pt x="1923" y="2277"/>
                      <a:pt x="1918" y="2273"/>
                    </a:cubicBezTo>
                    <a:cubicBezTo>
                      <a:pt x="1918" y="2273"/>
                      <a:pt x="1918" y="2268"/>
                      <a:pt x="1913" y="2264"/>
                    </a:cubicBezTo>
                    <a:cubicBezTo>
                      <a:pt x="1909" y="2268"/>
                      <a:pt x="1909" y="2264"/>
                      <a:pt x="1904" y="2264"/>
                    </a:cubicBezTo>
                    <a:cubicBezTo>
                      <a:pt x="1904" y="2264"/>
                      <a:pt x="1904" y="2259"/>
                      <a:pt x="1904" y="2259"/>
                    </a:cubicBezTo>
                    <a:lnTo>
                      <a:pt x="1904" y="2259"/>
                    </a:lnTo>
                    <a:lnTo>
                      <a:pt x="1904" y="2259"/>
                    </a:lnTo>
                    <a:cubicBezTo>
                      <a:pt x="1904" y="2254"/>
                      <a:pt x="1900" y="2254"/>
                      <a:pt x="1900" y="2254"/>
                    </a:cubicBezTo>
                    <a:lnTo>
                      <a:pt x="1904" y="2250"/>
                    </a:lnTo>
                    <a:cubicBezTo>
                      <a:pt x="1900" y="2250"/>
                      <a:pt x="1900" y="2250"/>
                      <a:pt x="1900" y="2245"/>
                    </a:cubicBezTo>
                    <a:lnTo>
                      <a:pt x="1904" y="2245"/>
                    </a:lnTo>
                    <a:cubicBezTo>
                      <a:pt x="1900" y="2240"/>
                      <a:pt x="1904" y="2240"/>
                      <a:pt x="1900" y="2240"/>
                    </a:cubicBezTo>
                    <a:cubicBezTo>
                      <a:pt x="1904" y="2240"/>
                      <a:pt x="1904" y="2236"/>
                      <a:pt x="1904" y="2236"/>
                    </a:cubicBezTo>
                    <a:cubicBezTo>
                      <a:pt x="1904" y="2236"/>
                      <a:pt x="1904" y="2236"/>
                      <a:pt x="1904" y="2236"/>
                    </a:cubicBezTo>
                    <a:cubicBezTo>
                      <a:pt x="1904" y="2231"/>
                      <a:pt x="1904" y="2231"/>
                      <a:pt x="1904" y="2231"/>
                    </a:cubicBezTo>
                    <a:lnTo>
                      <a:pt x="1900" y="2227"/>
                    </a:lnTo>
                    <a:lnTo>
                      <a:pt x="1900" y="2227"/>
                    </a:lnTo>
                    <a:lnTo>
                      <a:pt x="1900" y="2222"/>
                    </a:lnTo>
                    <a:lnTo>
                      <a:pt x="1900" y="2222"/>
                    </a:lnTo>
                    <a:lnTo>
                      <a:pt x="1895" y="2217"/>
                    </a:lnTo>
                    <a:lnTo>
                      <a:pt x="1895" y="2217"/>
                    </a:lnTo>
                    <a:cubicBezTo>
                      <a:pt x="1900" y="2217"/>
                      <a:pt x="1900" y="2217"/>
                      <a:pt x="1900" y="2217"/>
                    </a:cubicBezTo>
                    <a:cubicBezTo>
                      <a:pt x="1900" y="2217"/>
                      <a:pt x="1900" y="2217"/>
                      <a:pt x="1904" y="2217"/>
                    </a:cubicBezTo>
                    <a:lnTo>
                      <a:pt x="1900" y="2217"/>
                    </a:lnTo>
                    <a:lnTo>
                      <a:pt x="1904" y="2217"/>
                    </a:lnTo>
                    <a:lnTo>
                      <a:pt x="1900" y="2213"/>
                    </a:lnTo>
                    <a:lnTo>
                      <a:pt x="1900" y="2213"/>
                    </a:lnTo>
                    <a:lnTo>
                      <a:pt x="1900" y="2208"/>
                    </a:lnTo>
                    <a:lnTo>
                      <a:pt x="1900" y="2208"/>
                    </a:lnTo>
                    <a:cubicBezTo>
                      <a:pt x="1900" y="2208"/>
                      <a:pt x="1895" y="2208"/>
                      <a:pt x="1895" y="2208"/>
                    </a:cubicBezTo>
                    <a:lnTo>
                      <a:pt x="1895" y="2208"/>
                    </a:lnTo>
                    <a:cubicBezTo>
                      <a:pt x="1895" y="2208"/>
                      <a:pt x="1895" y="2208"/>
                      <a:pt x="1900" y="2208"/>
                    </a:cubicBezTo>
                    <a:lnTo>
                      <a:pt x="1900" y="2208"/>
                    </a:lnTo>
                    <a:lnTo>
                      <a:pt x="1900" y="2204"/>
                    </a:lnTo>
                    <a:lnTo>
                      <a:pt x="1900" y="2208"/>
                    </a:lnTo>
                    <a:cubicBezTo>
                      <a:pt x="1904" y="2208"/>
                      <a:pt x="1904" y="2208"/>
                      <a:pt x="1904" y="2204"/>
                    </a:cubicBezTo>
                    <a:lnTo>
                      <a:pt x="1904" y="2204"/>
                    </a:lnTo>
                    <a:lnTo>
                      <a:pt x="1904" y="2204"/>
                    </a:lnTo>
                    <a:lnTo>
                      <a:pt x="1904" y="2204"/>
                    </a:lnTo>
                    <a:lnTo>
                      <a:pt x="1904" y="2204"/>
                    </a:lnTo>
                    <a:lnTo>
                      <a:pt x="1909" y="2204"/>
                    </a:lnTo>
                    <a:cubicBezTo>
                      <a:pt x="1909" y="2204"/>
                      <a:pt x="1913" y="2204"/>
                      <a:pt x="1913" y="2199"/>
                    </a:cubicBezTo>
                    <a:cubicBezTo>
                      <a:pt x="1913" y="2199"/>
                      <a:pt x="1913" y="2199"/>
                      <a:pt x="1913" y="2199"/>
                    </a:cubicBezTo>
                    <a:cubicBezTo>
                      <a:pt x="1913" y="2194"/>
                      <a:pt x="1918" y="2194"/>
                      <a:pt x="1923" y="2194"/>
                    </a:cubicBezTo>
                    <a:lnTo>
                      <a:pt x="1918" y="2194"/>
                    </a:lnTo>
                    <a:cubicBezTo>
                      <a:pt x="1923" y="2190"/>
                      <a:pt x="1918" y="2190"/>
                      <a:pt x="1923" y="2185"/>
                    </a:cubicBezTo>
                    <a:cubicBezTo>
                      <a:pt x="1918" y="2185"/>
                      <a:pt x="1918" y="2185"/>
                      <a:pt x="1918" y="2185"/>
                    </a:cubicBezTo>
                    <a:lnTo>
                      <a:pt x="1918" y="2181"/>
                    </a:lnTo>
                    <a:lnTo>
                      <a:pt x="1913" y="2176"/>
                    </a:lnTo>
                    <a:cubicBezTo>
                      <a:pt x="1918" y="2176"/>
                      <a:pt x="1918" y="2176"/>
                      <a:pt x="1918" y="2176"/>
                    </a:cubicBezTo>
                    <a:lnTo>
                      <a:pt x="1918" y="2176"/>
                    </a:lnTo>
                    <a:lnTo>
                      <a:pt x="1918" y="2171"/>
                    </a:lnTo>
                    <a:cubicBezTo>
                      <a:pt x="1918" y="2171"/>
                      <a:pt x="1918" y="2171"/>
                      <a:pt x="1918" y="2171"/>
                    </a:cubicBezTo>
                    <a:lnTo>
                      <a:pt x="1918" y="2171"/>
                    </a:lnTo>
                    <a:cubicBezTo>
                      <a:pt x="1918" y="2171"/>
                      <a:pt x="1918" y="2171"/>
                      <a:pt x="1918" y="2171"/>
                    </a:cubicBezTo>
                    <a:cubicBezTo>
                      <a:pt x="1918" y="2171"/>
                      <a:pt x="1918" y="2171"/>
                      <a:pt x="1913" y="2171"/>
                    </a:cubicBezTo>
                    <a:cubicBezTo>
                      <a:pt x="1913" y="2171"/>
                      <a:pt x="1913" y="2167"/>
                      <a:pt x="1913" y="2167"/>
                    </a:cubicBezTo>
                    <a:lnTo>
                      <a:pt x="1918" y="2167"/>
                    </a:lnTo>
                    <a:cubicBezTo>
                      <a:pt x="1913" y="2162"/>
                      <a:pt x="1918" y="2162"/>
                      <a:pt x="1918" y="2157"/>
                    </a:cubicBezTo>
                    <a:cubicBezTo>
                      <a:pt x="1918" y="2157"/>
                      <a:pt x="1918" y="2157"/>
                      <a:pt x="1913" y="2157"/>
                    </a:cubicBezTo>
                    <a:lnTo>
                      <a:pt x="1913" y="2157"/>
                    </a:lnTo>
                    <a:lnTo>
                      <a:pt x="1913" y="2157"/>
                    </a:lnTo>
                    <a:lnTo>
                      <a:pt x="1913" y="2157"/>
                    </a:lnTo>
                    <a:lnTo>
                      <a:pt x="1913" y="2157"/>
                    </a:lnTo>
                    <a:lnTo>
                      <a:pt x="1909" y="2157"/>
                    </a:lnTo>
                    <a:cubicBezTo>
                      <a:pt x="1909" y="2157"/>
                      <a:pt x="1909" y="2157"/>
                      <a:pt x="1909" y="2157"/>
                    </a:cubicBezTo>
                    <a:lnTo>
                      <a:pt x="1909" y="2157"/>
                    </a:lnTo>
                    <a:lnTo>
                      <a:pt x="1904" y="2157"/>
                    </a:lnTo>
                    <a:lnTo>
                      <a:pt x="1904" y="2157"/>
                    </a:lnTo>
                    <a:cubicBezTo>
                      <a:pt x="1904" y="2157"/>
                      <a:pt x="1904" y="2157"/>
                      <a:pt x="1904" y="2157"/>
                    </a:cubicBezTo>
                    <a:cubicBezTo>
                      <a:pt x="1904" y="2157"/>
                      <a:pt x="1904" y="2157"/>
                      <a:pt x="1900" y="2153"/>
                    </a:cubicBezTo>
                    <a:cubicBezTo>
                      <a:pt x="1900" y="2153"/>
                      <a:pt x="1900" y="2157"/>
                      <a:pt x="1900" y="2157"/>
                    </a:cubicBezTo>
                    <a:cubicBezTo>
                      <a:pt x="1895" y="2157"/>
                      <a:pt x="1895" y="2157"/>
                      <a:pt x="1890" y="2157"/>
                    </a:cubicBezTo>
                    <a:lnTo>
                      <a:pt x="1890" y="2157"/>
                    </a:lnTo>
                    <a:cubicBezTo>
                      <a:pt x="1890" y="2157"/>
                      <a:pt x="1890" y="2157"/>
                      <a:pt x="1886" y="2157"/>
                    </a:cubicBezTo>
                    <a:cubicBezTo>
                      <a:pt x="1886" y="2157"/>
                      <a:pt x="1886" y="2157"/>
                      <a:pt x="1886" y="2162"/>
                    </a:cubicBezTo>
                    <a:cubicBezTo>
                      <a:pt x="1886" y="2157"/>
                      <a:pt x="1881" y="2157"/>
                      <a:pt x="1881" y="2157"/>
                    </a:cubicBezTo>
                    <a:lnTo>
                      <a:pt x="1881" y="2157"/>
                    </a:lnTo>
                    <a:lnTo>
                      <a:pt x="1877" y="2162"/>
                    </a:lnTo>
                    <a:lnTo>
                      <a:pt x="1877" y="2162"/>
                    </a:lnTo>
                    <a:cubicBezTo>
                      <a:pt x="1877" y="2162"/>
                      <a:pt x="1877" y="2162"/>
                      <a:pt x="1877" y="2157"/>
                    </a:cubicBezTo>
                    <a:cubicBezTo>
                      <a:pt x="1877" y="2162"/>
                      <a:pt x="1872" y="2162"/>
                      <a:pt x="1872" y="2162"/>
                    </a:cubicBezTo>
                    <a:cubicBezTo>
                      <a:pt x="1872" y="2162"/>
                      <a:pt x="1867" y="2162"/>
                      <a:pt x="1867" y="2157"/>
                    </a:cubicBezTo>
                    <a:cubicBezTo>
                      <a:pt x="1867" y="2157"/>
                      <a:pt x="1872" y="2157"/>
                      <a:pt x="1872" y="2157"/>
                    </a:cubicBezTo>
                    <a:lnTo>
                      <a:pt x="1872" y="2157"/>
                    </a:lnTo>
                    <a:lnTo>
                      <a:pt x="1872" y="2153"/>
                    </a:lnTo>
                    <a:cubicBezTo>
                      <a:pt x="1872" y="2153"/>
                      <a:pt x="1872" y="2153"/>
                      <a:pt x="1877" y="2148"/>
                    </a:cubicBezTo>
                    <a:cubicBezTo>
                      <a:pt x="1881" y="2153"/>
                      <a:pt x="1877" y="2148"/>
                      <a:pt x="1881" y="2144"/>
                    </a:cubicBezTo>
                    <a:lnTo>
                      <a:pt x="1881" y="2144"/>
                    </a:lnTo>
                    <a:lnTo>
                      <a:pt x="1881" y="2144"/>
                    </a:lnTo>
                    <a:lnTo>
                      <a:pt x="1886" y="2139"/>
                    </a:lnTo>
                    <a:lnTo>
                      <a:pt x="1886" y="2139"/>
                    </a:lnTo>
                    <a:lnTo>
                      <a:pt x="1881" y="2139"/>
                    </a:lnTo>
                    <a:cubicBezTo>
                      <a:pt x="1881" y="2139"/>
                      <a:pt x="1881" y="2139"/>
                      <a:pt x="1881" y="2134"/>
                    </a:cubicBezTo>
                    <a:lnTo>
                      <a:pt x="1881" y="2134"/>
                    </a:lnTo>
                    <a:lnTo>
                      <a:pt x="1881" y="2134"/>
                    </a:lnTo>
                    <a:cubicBezTo>
                      <a:pt x="1881" y="2130"/>
                      <a:pt x="1881" y="2130"/>
                      <a:pt x="1886" y="2130"/>
                    </a:cubicBezTo>
                    <a:lnTo>
                      <a:pt x="1881" y="2130"/>
                    </a:lnTo>
                    <a:lnTo>
                      <a:pt x="1886" y="2130"/>
                    </a:lnTo>
                    <a:lnTo>
                      <a:pt x="1881" y="2130"/>
                    </a:lnTo>
                    <a:cubicBezTo>
                      <a:pt x="1881" y="2125"/>
                      <a:pt x="1881" y="2125"/>
                      <a:pt x="1886" y="2125"/>
                    </a:cubicBezTo>
                    <a:cubicBezTo>
                      <a:pt x="1886" y="2125"/>
                      <a:pt x="1886" y="2125"/>
                      <a:pt x="1886" y="2125"/>
                    </a:cubicBezTo>
                    <a:cubicBezTo>
                      <a:pt x="1890" y="2125"/>
                      <a:pt x="1890" y="2130"/>
                      <a:pt x="1890" y="2130"/>
                    </a:cubicBezTo>
                    <a:cubicBezTo>
                      <a:pt x="1890" y="2125"/>
                      <a:pt x="1890" y="2125"/>
                      <a:pt x="1890" y="2125"/>
                    </a:cubicBezTo>
                    <a:lnTo>
                      <a:pt x="1890" y="2125"/>
                    </a:lnTo>
                    <a:cubicBezTo>
                      <a:pt x="1886" y="2125"/>
                      <a:pt x="1886" y="2121"/>
                      <a:pt x="1886" y="2121"/>
                    </a:cubicBezTo>
                    <a:cubicBezTo>
                      <a:pt x="1886" y="2116"/>
                      <a:pt x="1890" y="2116"/>
                      <a:pt x="1890" y="2116"/>
                    </a:cubicBezTo>
                    <a:lnTo>
                      <a:pt x="1890" y="2121"/>
                    </a:lnTo>
                    <a:lnTo>
                      <a:pt x="1890" y="2116"/>
                    </a:lnTo>
                    <a:cubicBezTo>
                      <a:pt x="1890" y="2116"/>
                      <a:pt x="1890" y="2116"/>
                      <a:pt x="1890" y="2116"/>
                    </a:cubicBezTo>
                    <a:cubicBezTo>
                      <a:pt x="1890" y="2116"/>
                      <a:pt x="1890" y="2116"/>
                      <a:pt x="1895" y="2116"/>
                    </a:cubicBezTo>
                    <a:lnTo>
                      <a:pt x="1890" y="2111"/>
                    </a:lnTo>
                    <a:lnTo>
                      <a:pt x="1890" y="2111"/>
                    </a:lnTo>
                    <a:cubicBezTo>
                      <a:pt x="1890" y="2107"/>
                      <a:pt x="1890" y="2107"/>
                      <a:pt x="1890" y="2107"/>
                    </a:cubicBezTo>
                    <a:cubicBezTo>
                      <a:pt x="1890" y="2102"/>
                      <a:pt x="1895" y="2102"/>
                      <a:pt x="1895" y="2102"/>
                    </a:cubicBezTo>
                    <a:cubicBezTo>
                      <a:pt x="1900" y="2102"/>
                      <a:pt x="1900" y="2102"/>
                      <a:pt x="1900" y="2107"/>
                    </a:cubicBezTo>
                    <a:lnTo>
                      <a:pt x="1900" y="2102"/>
                    </a:lnTo>
                    <a:lnTo>
                      <a:pt x="1895" y="2102"/>
                    </a:lnTo>
                    <a:lnTo>
                      <a:pt x="1900" y="2102"/>
                    </a:lnTo>
                    <a:cubicBezTo>
                      <a:pt x="1900" y="2098"/>
                      <a:pt x="1900" y="2102"/>
                      <a:pt x="1900" y="2098"/>
                    </a:cubicBezTo>
                    <a:cubicBezTo>
                      <a:pt x="1900" y="2098"/>
                      <a:pt x="1895" y="2098"/>
                      <a:pt x="1895" y="2093"/>
                    </a:cubicBezTo>
                    <a:cubicBezTo>
                      <a:pt x="1895" y="2093"/>
                      <a:pt x="1895" y="2093"/>
                      <a:pt x="1895" y="2093"/>
                    </a:cubicBezTo>
                    <a:lnTo>
                      <a:pt x="1895" y="2093"/>
                    </a:lnTo>
                    <a:cubicBezTo>
                      <a:pt x="1900" y="2093"/>
                      <a:pt x="1900" y="2088"/>
                      <a:pt x="1900" y="2088"/>
                    </a:cubicBezTo>
                    <a:lnTo>
                      <a:pt x="1900" y="2088"/>
                    </a:lnTo>
                    <a:cubicBezTo>
                      <a:pt x="1900" y="2088"/>
                      <a:pt x="1900" y="2093"/>
                      <a:pt x="1900" y="2093"/>
                    </a:cubicBezTo>
                    <a:cubicBezTo>
                      <a:pt x="1900" y="2093"/>
                      <a:pt x="1904" y="2093"/>
                      <a:pt x="1904" y="2093"/>
                    </a:cubicBezTo>
                    <a:cubicBezTo>
                      <a:pt x="1904" y="2093"/>
                      <a:pt x="1904" y="2098"/>
                      <a:pt x="1909" y="2098"/>
                    </a:cubicBezTo>
                    <a:lnTo>
                      <a:pt x="1909" y="2098"/>
                    </a:lnTo>
                    <a:lnTo>
                      <a:pt x="1904" y="2093"/>
                    </a:lnTo>
                    <a:lnTo>
                      <a:pt x="1909" y="2093"/>
                    </a:lnTo>
                    <a:cubicBezTo>
                      <a:pt x="1909" y="2093"/>
                      <a:pt x="1909" y="2093"/>
                      <a:pt x="1913" y="2093"/>
                    </a:cubicBezTo>
                    <a:lnTo>
                      <a:pt x="1913" y="2093"/>
                    </a:lnTo>
                    <a:cubicBezTo>
                      <a:pt x="1909" y="2093"/>
                      <a:pt x="1909" y="2093"/>
                      <a:pt x="1909" y="2088"/>
                    </a:cubicBezTo>
                    <a:cubicBezTo>
                      <a:pt x="1909" y="2088"/>
                      <a:pt x="1909" y="2088"/>
                      <a:pt x="1909" y="2088"/>
                    </a:cubicBezTo>
                    <a:lnTo>
                      <a:pt x="1909" y="2084"/>
                    </a:lnTo>
                    <a:lnTo>
                      <a:pt x="1913" y="2084"/>
                    </a:lnTo>
                    <a:cubicBezTo>
                      <a:pt x="1913" y="2079"/>
                      <a:pt x="1909" y="2079"/>
                      <a:pt x="1909" y="2075"/>
                    </a:cubicBezTo>
                    <a:lnTo>
                      <a:pt x="1909" y="2075"/>
                    </a:lnTo>
                    <a:cubicBezTo>
                      <a:pt x="1909" y="2075"/>
                      <a:pt x="1909" y="2075"/>
                      <a:pt x="1909" y="2070"/>
                    </a:cubicBezTo>
                    <a:lnTo>
                      <a:pt x="1913" y="2065"/>
                    </a:lnTo>
                    <a:lnTo>
                      <a:pt x="1909" y="2065"/>
                    </a:lnTo>
                    <a:cubicBezTo>
                      <a:pt x="1913" y="2065"/>
                      <a:pt x="1913" y="2065"/>
                      <a:pt x="1913" y="2065"/>
                    </a:cubicBezTo>
                    <a:cubicBezTo>
                      <a:pt x="1913" y="2061"/>
                      <a:pt x="1913" y="2061"/>
                      <a:pt x="1913" y="2061"/>
                    </a:cubicBezTo>
                    <a:cubicBezTo>
                      <a:pt x="1913" y="2061"/>
                      <a:pt x="1913" y="2061"/>
                      <a:pt x="1913" y="2061"/>
                    </a:cubicBezTo>
                    <a:cubicBezTo>
                      <a:pt x="1913" y="2056"/>
                      <a:pt x="1909" y="2056"/>
                      <a:pt x="1909" y="2056"/>
                    </a:cubicBezTo>
                    <a:lnTo>
                      <a:pt x="1909" y="2056"/>
                    </a:lnTo>
                    <a:lnTo>
                      <a:pt x="1909" y="2056"/>
                    </a:lnTo>
                    <a:lnTo>
                      <a:pt x="1913" y="2056"/>
                    </a:lnTo>
                    <a:lnTo>
                      <a:pt x="1913" y="2056"/>
                    </a:lnTo>
                    <a:lnTo>
                      <a:pt x="1909" y="2056"/>
                    </a:lnTo>
                    <a:cubicBezTo>
                      <a:pt x="1909" y="2056"/>
                      <a:pt x="1909" y="2056"/>
                      <a:pt x="1909" y="2051"/>
                    </a:cubicBezTo>
                    <a:lnTo>
                      <a:pt x="1909" y="2051"/>
                    </a:lnTo>
                    <a:cubicBezTo>
                      <a:pt x="1904" y="2051"/>
                      <a:pt x="1904" y="2051"/>
                      <a:pt x="1904" y="2051"/>
                    </a:cubicBezTo>
                    <a:cubicBezTo>
                      <a:pt x="1909" y="2047"/>
                      <a:pt x="1909" y="2047"/>
                      <a:pt x="1909" y="2042"/>
                    </a:cubicBezTo>
                    <a:cubicBezTo>
                      <a:pt x="1909" y="2042"/>
                      <a:pt x="1909" y="2042"/>
                      <a:pt x="1909" y="2038"/>
                    </a:cubicBezTo>
                    <a:cubicBezTo>
                      <a:pt x="1904" y="2038"/>
                      <a:pt x="1904" y="2042"/>
                      <a:pt x="1900" y="2038"/>
                    </a:cubicBezTo>
                    <a:lnTo>
                      <a:pt x="1900" y="2038"/>
                    </a:lnTo>
                    <a:lnTo>
                      <a:pt x="1900" y="2038"/>
                    </a:lnTo>
                    <a:lnTo>
                      <a:pt x="1900" y="2038"/>
                    </a:lnTo>
                    <a:lnTo>
                      <a:pt x="1900" y="2038"/>
                    </a:lnTo>
                    <a:lnTo>
                      <a:pt x="1904" y="2038"/>
                    </a:lnTo>
                    <a:lnTo>
                      <a:pt x="1904" y="2033"/>
                    </a:lnTo>
                    <a:lnTo>
                      <a:pt x="1904" y="2033"/>
                    </a:lnTo>
                    <a:lnTo>
                      <a:pt x="1904" y="2033"/>
                    </a:lnTo>
                    <a:cubicBezTo>
                      <a:pt x="1904" y="2033"/>
                      <a:pt x="1900" y="2033"/>
                      <a:pt x="1900" y="2033"/>
                    </a:cubicBezTo>
                    <a:lnTo>
                      <a:pt x="1904" y="2028"/>
                    </a:lnTo>
                    <a:cubicBezTo>
                      <a:pt x="1904" y="2028"/>
                      <a:pt x="1904" y="2033"/>
                      <a:pt x="1904" y="2033"/>
                    </a:cubicBezTo>
                    <a:lnTo>
                      <a:pt x="1904" y="2028"/>
                    </a:lnTo>
                    <a:cubicBezTo>
                      <a:pt x="1909" y="2028"/>
                      <a:pt x="1909" y="2033"/>
                      <a:pt x="1909" y="2033"/>
                    </a:cubicBezTo>
                    <a:lnTo>
                      <a:pt x="1909" y="2028"/>
                    </a:lnTo>
                    <a:lnTo>
                      <a:pt x="1909" y="2033"/>
                    </a:lnTo>
                    <a:lnTo>
                      <a:pt x="1909" y="2033"/>
                    </a:lnTo>
                    <a:lnTo>
                      <a:pt x="1913" y="2033"/>
                    </a:lnTo>
                    <a:lnTo>
                      <a:pt x="1913" y="2033"/>
                    </a:lnTo>
                    <a:cubicBezTo>
                      <a:pt x="1913" y="2033"/>
                      <a:pt x="1913" y="2038"/>
                      <a:pt x="1913" y="2038"/>
                    </a:cubicBezTo>
                    <a:lnTo>
                      <a:pt x="1918" y="2038"/>
                    </a:lnTo>
                    <a:lnTo>
                      <a:pt x="1918" y="2038"/>
                    </a:lnTo>
                    <a:cubicBezTo>
                      <a:pt x="1918" y="2038"/>
                      <a:pt x="1918" y="2038"/>
                      <a:pt x="1918" y="2038"/>
                    </a:cubicBezTo>
                    <a:lnTo>
                      <a:pt x="1923" y="2038"/>
                    </a:lnTo>
                    <a:cubicBezTo>
                      <a:pt x="1923" y="2038"/>
                      <a:pt x="1923" y="2038"/>
                      <a:pt x="1923" y="2038"/>
                    </a:cubicBezTo>
                    <a:cubicBezTo>
                      <a:pt x="1923" y="2038"/>
                      <a:pt x="1927" y="2042"/>
                      <a:pt x="1927" y="2042"/>
                    </a:cubicBezTo>
                    <a:lnTo>
                      <a:pt x="1927" y="2042"/>
                    </a:lnTo>
                    <a:cubicBezTo>
                      <a:pt x="1927" y="2042"/>
                      <a:pt x="1927" y="2042"/>
                      <a:pt x="1927" y="2042"/>
                    </a:cubicBezTo>
                    <a:cubicBezTo>
                      <a:pt x="1932" y="2042"/>
                      <a:pt x="1932" y="2042"/>
                      <a:pt x="1932" y="2042"/>
                    </a:cubicBezTo>
                    <a:lnTo>
                      <a:pt x="1932" y="2042"/>
                    </a:lnTo>
                    <a:lnTo>
                      <a:pt x="1932" y="2047"/>
                    </a:lnTo>
                    <a:cubicBezTo>
                      <a:pt x="1932" y="2047"/>
                      <a:pt x="1936" y="2047"/>
                      <a:pt x="1936" y="2047"/>
                    </a:cubicBezTo>
                    <a:cubicBezTo>
                      <a:pt x="1941" y="2047"/>
                      <a:pt x="1941" y="2047"/>
                      <a:pt x="1941" y="2042"/>
                    </a:cubicBezTo>
                    <a:lnTo>
                      <a:pt x="1936" y="2042"/>
                    </a:lnTo>
                    <a:cubicBezTo>
                      <a:pt x="1936" y="2042"/>
                      <a:pt x="1936" y="2042"/>
                      <a:pt x="1932" y="2038"/>
                    </a:cubicBezTo>
                    <a:lnTo>
                      <a:pt x="1932" y="2038"/>
                    </a:lnTo>
                    <a:lnTo>
                      <a:pt x="1927" y="2038"/>
                    </a:lnTo>
                    <a:lnTo>
                      <a:pt x="1927" y="2038"/>
                    </a:lnTo>
                    <a:lnTo>
                      <a:pt x="1927" y="2038"/>
                    </a:lnTo>
                    <a:lnTo>
                      <a:pt x="1923" y="2033"/>
                    </a:lnTo>
                    <a:cubicBezTo>
                      <a:pt x="1923" y="2033"/>
                      <a:pt x="1923" y="2033"/>
                      <a:pt x="1918" y="2033"/>
                    </a:cubicBezTo>
                    <a:lnTo>
                      <a:pt x="1918" y="2033"/>
                    </a:lnTo>
                    <a:lnTo>
                      <a:pt x="1918" y="2033"/>
                    </a:lnTo>
                    <a:lnTo>
                      <a:pt x="1913" y="2028"/>
                    </a:lnTo>
                    <a:cubicBezTo>
                      <a:pt x="1909" y="2033"/>
                      <a:pt x="1909" y="2033"/>
                      <a:pt x="1909" y="2028"/>
                    </a:cubicBezTo>
                    <a:lnTo>
                      <a:pt x="1909" y="2028"/>
                    </a:lnTo>
                    <a:lnTo>
                      <a:pt x="1909" y="2024"/>
                    </a:lnTo>
                    <a:cubicBezTo>
                      <a:pt x="1909" y="2024"/>
                      <a:pt x="1909" y="2024"/>
                      <a:pt x="1909" y="2024"/>
                    </a:cubicBezTo>
                    <a:cubicBezTo>
                      <a:pt x="1909" y="2019"/>
                      <a:pt x="1909" y="2019"/>
                      <a:pt x="1904" y="2019"/>
                    </a:cubicBezTo>
                    <a:lnTo>
                      <a:pt x="1909" y="2019"/>
                    </a:lnTo>
                    <a:lnTo>
                      <a:pt x="1904" y="2015"/>
                    </a:lnTo>
                    <a:lnTo>
                      <a:pt x="1904" y="2015"/>
                    </a:lnTo>
                    <a:cubicBezTo>
                      <a:pt x="1904" y="2015"/>
                      <a:pt x="1904" y="2015"/>
                      <a:pt x="1909" y="2010"/>
                    </a:cubicBezTo>
                    <a:lnTo>
                      <a:pt x="1909" y="2010"/>
                    </a:lnTo>
                    <a:lnTo>
                      <a:pt x="1904" y="2010"/>
                    </a:lnTo>
                    <a:cubicBezTo>
                      <a:pt x="1904" y="2010"/>
                      <a:pt x="1904" y="2010"/>
                      <a:pt x="1904" y="2010"/>
                    </a:cubicBezTo>
                    <a:lnTo>
                      <a:pt x="1904" y="2010"/>
                    </a:lnTo>
                    <a:cubicBezTo>
                      <a:pt x="1904" y="2010"/>
                      <a:pt x="1904" y="2010"/>
                      <a:pt x="1904" y="2005"/>
                    </a:cubicBezTo>
                    <a:cubicBezTo>
                      <a:pt x="1904" y="2005"/>
                      <a:pt x="1904" y="2005"/>
                      <a:pt x="1909" y="2005"/>
                    </a:cubicBezTo>
                    <a:lnTo>
                      <a:pt x="1909" y="2005"/>
                    </a:lnTo>
                    <a:cubicBezTo>
                      <a:pt x="1913" y="2001"/>
                      <a:pt x="1913" y="2001"/>
                      <a:pt x="1913" y="1996"/>
                    </a:cubicBezTo>
                    <a:lnTo>
                      <a:pt x="1913" y="2001"/>
                    </a:lnTo>
                    <a:cubicBezTo>
                      <a:pt x="1918" y="1996"/>
                      <a:pt x="1918" y="1996"/>
                      <a:pt x="1918" y="1996"/>
                    </a:cubicBezTo>
                    <a:lnTo>
                      <a:pt x="1923" y="2001"/>
                    </a:lnTo>
                    <a:lnTo>
                      <a:pt x="1923" y="2001"/>
                    </a:lnTo>
                    <a:cubicBezTo>
                      <a:pt x="1923" y="2001"/>
                      <a:pt x="1927" y="2001"/>
                      <a:pt x="1932" y="2001"/>
                    </a:cubicBezTo>
                    <a:lnTo>
                      <a:pt x="1932" y="2001"/>
                    </a:lnTo>
                    <a:cubicBezTo>
                      <a:pt x="1932" y="2005"/>
                      <a:pt x="1932" y="2005"/>
                      <a:pt x="1936" y="2010"/>
                    </a:cubicBezTo>
                    <a:cubicBezTo>
                      <a:pt x="1936" y="2010"/>
                      <a:pt x="1936" y="2005"/>
                      <a:pt x="1936" y="2005"/>
                    </a:cubicBezTo>
                    <a:cubicBezTo>
                      <a:pt x="1941" y="2010"/>
                      <a:pt x="1941" y="2010"/>
                      <a:pt x="1941" y="2015"/>
                    </a:cubicBezTo>
                    <a:lnTo>
                      <a:pt x="1941" y="2010"/>
                    </a:lnTo>
                    <a:cubicBezTo>
                      <a:pt x="1946" y="2010"/>
                      <a:pt x="1946" y="2015"/>
                      <a:pt x="1946" y="2015"/>
                    </a:cubicBezTo>
                    <a:cubicBezTo>
                      <a:pt x="1950" y="2010"/>
                      <a:pt x="1950" y="2015"/>
                      <a:pt x="1950" y="2010"/>
                    </a:cubicBezTo>
                    <a:lnTo>
                      <a:pt x="1955" y="2015"/>
                    </a:lnTo>
                    <a:cubicBezTo>
                      <a:pt x="1955" y="2010"/>
                      <a:pt x="1955" y="2010"/>
                      <a:pt x="1955" y="2010"/>
                    </a:cubicBezTo>
                    <a:cubicBezTo>
                      <a:pt x="1955" y="2010"/>
                      <a:pt x="1960" y="2010"/>
                      <a:pt x="1964" y="2010"/>
                    </a:cubicBezTo>
                    <a:lnTo>
                      <a:pt x="1960" y="2015"/>
                    </a:lnTo>
                    <a:lnTo>
                      <a:pt x="1964" y="2015"/>
                    </a:lnTo>
                    <a:lnTo>
                      <a:pt x="1964" y="2010"/>
                    </a:lnTo>
                    <a:cubicBezTo>
                      <a:pt x="1969" y="2010"/>
                      <a:pt x="1969" y="2010"/>
                      <a:pt x="1969" y="2010"/>
                    </a:cubicBezTo>
                    <a:lnTo>
                      <a:pt x="1969" y="2015"/>
                    </a:lnTo>
                    <a:lnTo>
                      <a:pt x="1969" y="2015"/>
                    </a:lnTo>
                    <a:cubicBezTo>
                      <a:pt x="1969" y="2015"/>
                      <a:pt x="1969" y="2015"/>
                      <a:pt x="1973" y="2015"/>
                    </a:cubicBezTo>
                    <a:lnTo>
                      <a:pt x="1973" y="2015"/>
                    </a:lnTo>
                    <a:cubicBezTo>
                      <a:pt x="1973" y="2015"/>
                      <a:pt x="1973" y="2015"/>
                      <a:pt x="1978" y="2019"/>
                    </a:cubicBezTo>
                    <a:lnTo>
                      <a:pt x="1978" y="2019"/>
                    </a:lnTo>
                    <a:lnTo>
                      <a:pt x="1978" y="2019"/>
                    </a:lnTo>
                    <a:lnTo>
                      <a:pt x="1978" y="2019"/>
                    </a:lnTo>
                    <a:cubicBezTo>
                      <a:pt x="1978" y="2019"/>
                      <a:pt x="1978" y="2024"/>
                      <a:pt x="1978" y="2024"/>
                    </a:cubicBezTo>
                    <a:cubicBezTo>
                      <a:pt x="1978" y="2024"/>
                      <a:pt x="1983" y="2024"/>
                      <a:pt x="1983" y="2024"/>
                    </a:cubicBezTo>
                    <a:lnTo>
                      <a:pt x="1983" y="2024"/>
                    </a:lnTo>
                    <a:cubicBezTo>
                      <a:pt x="1983" y="2024"/>
                      <a:pt x="1983" y="2024"/>
                      <a:pt x="1983" y="2024"/>
                    </a:cubicBezTo>
                    <a:lnTo>
                      <a:pt x="1987" y="2024"/>
                    </a:lnTo>
                    <a:cubicBezTo>
                      <a:pt x="1983" y="2028"/>
                      <a:pt x="1983" y="2028"/>
                      <a:pt x="1983" y="2028"/>
                    </a:cubicBezTo>
                    <a:cubicBezTo>
                      <a:pt x="1983" y="2033"/>
                      <a:pt x="1983" y="2033"/>
                      <a:pt x="1987" y="2033"/>
                    </a:cubicBezTo>
                    <a:lnTo>
                      <a:pt x="1987" y="2033"/>
                    </a:lnTo>
                    <a:lnTo>
                      <a:pt x="1987" y="2033"/>
                    </a:lnTo>
                    <a:lnTo>
                      <a:pt x="1987" y="2033"/>
                    </a:lnTo>
                    <a:cubicBezTo>
                      <a:pt x="1992" y="2033"/>
                      <a:pt x="1992" y="2038"/>
                      <a:pt x="1992" y="2038"/>
                    </a:cubicBezTo>
                    <a:lnTo>
                      <a:pt x="1987" y="2038"/>
                    </a:lnTo>
                    <a:cubicBezTo>
                      <a:pt x="1992" y="2042"/>
                      <a:pt x="1992" y="2042"/>
                      <a:pt x="1992" y="2042"/>
                    </a:cubicBezTo>
                    <a:lnTo>
                      <a:pt x="1996" y="2042"/>
                    </a:lnTo>
                    <a:cubicBezTo>
                      <a:pt x="1996" y="2042"/>
                      <a:pt x="1996" y="2047"/>
                      <a:pt x="1996" y="2047"/>
                    </a:cubicBezTo>
                    <a:lnTo>
                      <a:pt x="2001" y="2047"/>
                    </a:lnTo>
                    <a:cubicBezTo>
                      <a:pt x="2001" y="2047"/>
                      <a:pt x="2001" y="2047"/>
                      <a:pt x="2001" y="2051"/>
                    </a:cubicBezTo>
                    <a:cubicBezTo>
                      <a:pt x="2001" y="2051"/>
                      <a:pt x="2001" y="2051"/>
                      <a:pt x="2001" y="2051"/>
                    </a:cubicBezTo>
                    <a:lnTo>
                      <a:pt x="2001" y="2051"/>
                    </a:lnTo>
                    <a:lnTo>
                      <a:pt x="2001" y="2051"/>
                    </a:lnTo>
                    <a:cubicBezTo>
                      <a:pt x="2006" y="2056"/>
                      <a:pt x="2006" y="2051"/>
                      <a:pt x="2006" y="2056"/>
                    </a:cubicBezTo>
                    <a:lnTo>
                      <a:pt x="2006" y="2056"/>
                    </a:lnTo>
                    <a:lnTo>
                      <a:pt x="2006" y="2056"/>
                    </a:lnTo>
                    <a:cubicBezTo>
                      <a:pt x="2010" y="2056"/>
                      <a:pt x="2010" y="2061"/>
                      <a:pt x="2010" y="2061"/>
                    </a:cubicBezTo>
                    <a:lnTo>
                      <a:pt x="2010" y="2061"/>
                    </a:lnTo>
                    <a:cubicBezTo>
                      <a:pt x="2015" y="2061"/>
                      <a:pt x="2015" y="2065"/>
                      <a:pt x="2015" y="2070"/>
                    </a:cubicBezTo>
                    <a:lnTo>
                      <a:pt x="2015" y="2065"/>
                    </a:lnTo>
                    <a:cubicBezTo>
                      <a:pt x="2019" y="2070"/>
                      <a:pt x="2019" y="2070"/>
                      <a:pt x="2019" y="2070"/>
                    </a:cubicBezTo>
                    <a:lnTo>
                      <a:pt x="2019" y="2070"/>
                    </a:lnTo>
                    <a:cubicBezTo>
                      <a:pt x="2019" y="2070"/>
                      <a:pt x="2024" y="2070"/>
                      <a:pt x="2024" y="2075"/>
                    </a:cubicBezTo>
                    <a:lnTo>
                      <a:pt x="2024" y="2070"/>
                    </a:lnTo>
                    <a:lnTo>
                      <a:pt x="2024" y="2075"/>
                    </a:lnTo>
                    <a:cubicBezTo>
                      <a:pt x="2029" y="2070"/>
                      <a:pt x="2029" y="2070"/>
                      <a:pt x="2029" y="2070"/>
                    </a:cubicBezTo>
                    <a:cubicBezTo>
                      <a:pt x="2029" y="2070"/>
                      <a:pt x="2033" y="2070"/>
                      <a:pt x="2033" y="2070"/>
                    </a:cubicBezTo>
                    <a:cubicBezTo>
                      <a:pt x="2038" y="2070"/>
                      <a:pt x="2038" y="2070"/>
                      <a:pt x="2038" y="2075"/>
                    </a:cubicBezTo>
                    <a:lnTo>
                      <a:pt x="2043" y="2070"/>
                    </a:lnTo>
                    <a:cubicBezTo>
                      <a:pt x="2043" y="2070"/>
                      <a:pt x="2043" y="2075"/>
                      <a:pt x="2043" y="2075"/>
                    </a:cubicBezTo>
                    <a:lnTo>
                      <a:pt x="2043" y="2075"/>
                    </a:lnTo>
                    <a:cubicBezTo>
                      <a:pt x="2047" y="2075"/>
                      <a:pt x="2047" y="2075"/>
                      <a:pt x="2047" y="2070"/>
                    </a:cubicBezTo>
                    <a:lnTo>
                      <a:pt x="2047" y="2075"/>
                    </a:lnTo>
                    <a:lnTo>
                      <a:pt x="2047" y="2070"/>
                    </a:lnTo>
                    <a:lnTo>
                      <a:pt x="2052" y="2075"/>
                    </a:lnTo>
                    <a:lnTo>
                      <a:pt x="2052" y="2075"/>
                    </a:lnTo>
                    <a:cubicBezTo>
                      <a:pt x="2052" y="2075"/>
                      <a:pt x="2052" y="2075"/>
                      <a:pt x="2056" y="2075"/>
                    </a:cubicBezTo>
                    <a:lnTo>
                      <a:pt x="2056" y="2075"/>
                    </a:lnTo>
                    <a:cubicBezTo>
                      <a:pt x="2056" y="2075"/>
                      <a:pt x="2061" y="2079"/>
                      <a:pt x="2061" y="2075"/>
                    </a:cubicBezTo>
                    <a:cubicBezTo>
                      <a:pt x="2066" y="2075"/>
                      <a:pt x="2066" y="2075"/>
                      <a:pt x="2066" y="2075"/>
                    </a:cubicBezTo>
                    <a:lnTo>
                      <a:pt x="2066" y="2079"/>
                    </a:lnTo>
                    <a:lnTo>
                      <a:pt x="2070" y="2079"/>
                    </a:lnTo>
                    <a:cubicBezTo>
                      <a:pt x="2070" y="2079"/>
                      <a:pt x="2070" y="2079"/>
                      <a:pt x="2070" y="2079"/>
                    </a:cubicBezTo>
                    <a:cubicBezTo>
                      <a:pt x="2070" y="2079"/>
                      <a:pt x="2066" y="2075"/>
                      <a:pt x="2066" y="2075"/>
                    </a:cubicBezTo>
                    <a:cubicBezTo>
                      <a:pt x="2070" y="2075"/>
                      <a:pt x="2070" y="2075"/>
                      <a:pt x="2075" y="2075"/>
                    </a:cubicBezTo>
                    <a:lnTo>
                      <a:pt x="2075" y="2070"/>
                    </a:lnTo>
                    <a:cubicBezTo>
                      <a:pt x="2075" y="2075"/>
                      <a:pt x="2079" y="2075"/>
                      <a:pt x="2079" y="2075"/>
                    </a:cubicBezTo>
                    <a:lnTo>
                      <a:pt x="2079" y="2070"/>
                    </a:lnTo>
                    <a:lnTo>
                      <a:pt x="2084" y="2075"/>
                    </a:lnTo>
                    <a:lnTo>
                      <a:pt x="2084" y="2070"/>
                    </a:lnTo>
                    <a:lnTo>
                      <a:pt x="2084" y="2070"/>
                    </a:lnTo>
                    <a:cubicBezTo>
                      <a:pt x="2089" y="2070"/>
                      <a:pt x="2084" y="2070"/>
                      <a:pt x="2084" y="2070"/>
                    </a:cubicBezTo>
                    <a:lnTo>
                      <a:pt x="2089" y="2070"/>
                    </a:lnTo>
                    <a:lnTo>
                      <a:pt x="2089" y="2075"/>
                    </a:lnTo>
                    <a:lnTo>
                      <a:pt x="2089" y="2075"/>
                    </a:lnTo>
                    <a:lnTo>
                      <a:pt x="2089" y="2075"/>
                    </a:lnTo>
                    <a:cubicBezTo>
                      <a:pt x="2093" y="2075"/>
                      <a:pt x="2093" y="2075"/>
                      <a:pt x="2093" y="2075"/>
                    </a:cubicBezTo>
                    <a:cubicBezTo>
                      <a:pt x="2093" y="2075"/>
                      <a:pt x="2093" y="2075"/>
                      <a:pt x="2093" y="2075"/>
                    </a:cubicBezTo>
                    <a:lnTo>
                      <a:pt x="2093" y="2070"/>
                    </a:lnTo>
                    <a:cubicBezTo>
                      <a:pt x="2089" y="2075"/>
                      <a:pt x="2089" y="2070"/>
                      <a:pt x="2089" y="2070"/>
                    </a:cubicBezTo>
                    <a:cubicBezTo>
                      <a:pt x="2084" y="2070"/>
                      <a:pt x="2084" y="2070"/>
                      <a:pt x="2079" y="2070"/>
                    </a:cubicBezTo>
                    <a:cubicBezTo>
                      <a:pt x="2075" y="2070"/>
                      <a:pt x="2075" y="2070"/>
                      <a:pt x="2070" y="2075"/>
                    </a:cubicBezTo>
                    <a:lnTo>
                      <a:pt x="2066" y="2070"/>
                    </a:lnTo>
                    <a:cubicBezTo>
                      <a:pt x="2066" y="2070"/>
                      <a:pt x="2066" y="2070"/>
                      <a:pt x="2066" y="2070"/>
                    </a:cubicBezTo>
                    <a:cubicBezTo>
                      <a:pt x="2061" y="2070"/>
                      <a:pt x="2061" y="2070"/>
                      <a:pt x="2061" y="2070"/>
                    </a:cubicBezTo>
                    <a:cubicBezTo>
                      <a:pt x="2061" y="2070"/>
                      <a:pt x="2061" y="2070"/>
                      <a:pt x="2061" y="2070"/>
                    </a:cubicBezTo>
                    <a:cubicBezTo>
                      <a:pt x="2061" y="2070"/>
                      <a:pt x="2052" y="2065"/>
                      <a:pt x="2052" y="2065"/>
                    </a:cubicBezTo>
                    <a:lnTo>
                      <a:pt x="2047" y="2065"/>
                    </a:lnTo>
                    <a:cubicBezTo>
                      <a:pt x="2047" y="2065"/>
                      <a:pt x="2047" y="2065"/>
                      <a:pt x="2047" y="2065"/>
                    </a:cubicBezTo>
                    <a:lnTo>
                      <a:pt x="2047" y="2065"/>
                    </a:lnTo>
                    <a:lnTo>
                      <a:pt x="2047" y="2065"/>
                    </a:lnTo>
                    <a:cubicBezTo>
                      <a:pt x="2043" y="2065"/>
                      <a:pt x="2043" y="2065"/>
                      <a:pt x="2043" y="2065"/>
                    </a:cubicBezTo>
                    <a:lnTo>
                      <a:pt x="2038" y="2061"/>
                    </a:lnTo>
                    <a:cubicBezTo>
                      <a:pt x="2038" y="2061"/>
                      <a:pt x="2038" y="2061"/>
                      <a:pt x="2038" y="2061"/>
                    </a:cubicBezTo>
                    <a:lnTo>
                      <a:pt x="2033" y="2061"/>
                    </a:lnTo>
                    <a:lnTo>
                      <a:pt x="2033" y="2061"/>
                    </a:lnTo>
                    <a:lnTo>
                      <a:pt x="2029" y="2061"/>
                    </a:lnTo>
                    <a:lnTo>
                      <a:pt x="2029" y="2061"/>
                    </a:lnTo>
                    <a:lnTo>
                      <a:pt x="2024" y="2056"/>
                    </a:lnTo>
                    <a:lnTo>
                      <a:pt x="2024" y="2056"/>
                    </a:lnTo>
                    <a:lnTo>
                      <a:pt x="2024" y="2056"/>
                    </a:lnTo>
                    <a:lnTo>
                      <a:pt x="2024" y="2056"/>
                    </a:lnTo>
                    <a:cubicBezTo>
                      <a:pt x="2019" y="2051"/>
                      <a:pt x="2024" y="2051"/>
                      <a:pt x="2024" y="2051"/>
                    </a:cubicBezTo>
                    <a:lnTo>
                      <a:pt x="2015" y="2042"/>
                    </a:lnTo>
                    <a:cubicBezTo>
                      <a:pt x="2015" y="2042"/>
                      <a:pt x="2015" y="2042"/>
                      <a:pt x="2015" y="2042"/>
                    </a:cubicBezTo>
                    <a:cubicBezTo>
                      <a:pt x="2015" y="2038"/>
                      <a:pt x="2015" y="2038"/>
                      <a:pt x="2019" y="2033"/>
                    </a:cubicBezTo>
                    <a:cubicBezTo>
                      <a:pt x="2019" y="2038"/>
                      <a:pt x="2019" y="2038"/>
                      <a:pt x="2019" y="2038"/>
                    </a:cubicBezTo>
                    <a:lnTo>
                      <a:pt x="2019" y="2038"/>
                    </a:lnTo>
                    <a:lnTo>
                      <a:pt x="2019" y="2038"/>
                    </a:lnTo>
                    <a:cubicBezTo>
                      <a:pt x="2019" y="2033"/>
                      <a:pt x="2024" y="2033"/>
                      <a:pt x="2024" y="2033"/>
                    </a:cubicBezTo>
                    <a:lnTo>
                      <a:pt x="2024" y="2033"/>
                    </a:lnTo>
                    <a:cubicBezTo>
                      <a:pt x="2024" y="2033"/>
                      <a:pt x="2024" y="2033"/>
                      <a:pt x="2024" y="2033"/>
                    </a:cubicBezTo>
                    <a:lnTo>
                      <a:pt x="2024" y="2033"/>
                    </a:lnTo>
                    <a:lnTo>
                      <a:pt x="2029" y="2033"/>
                    </a:lnTo>
                    <a:lnTo>
                      <a:pt x="2029" y="2033"/>
                    </a:lnTo>
                    <a:cubicBezTo>
                      <a:pt x="2029" y="2038"/>
                      <a:pt x="2029" y="2033"/>
                      <a:pt x="2029" y="2038"/>
                    </a:cubicBezTo>
                    <a:cubicBezTo>
                      <a:pt x="2033" y="2038"/>
                      <a:pt x="2033" y="2033"/>
                      <a:pt x="2038" y="2033"/>
                    </a:cubicBezTo>
                    <a:lnTo>
                      <a:pt x="2038" y="2038"/>
                    </a:lnTo>
                    <a:lnTo>
                      <a:pt x="2038" y="2038"/>
                    </a:lnTo>
                    <a:cubicBezTo>
                      <a:pt x="2038" y="2038"/>
                      <a:pt x="2043" y="2038"/>
                      <a:pt x="2043" y="2038"/>
                    </a:cubicBezTo>
                    <a:lnTo>
                      <a:pt x="2043" y="2038"/>
                    </a:lnTo>
                    <a:cubicBezTo>
                      <a:pt x="2043" y="2038"/>
                      <a:pt x="2038" y="2042"/>
                      <a:pt x="2038" y="2042"/>
                    </a:cubicBezTo>
                    <a:cubicBezTo>
                      <a:pt x="2038" y="2042"/>
                      <a:pt x="2038" y="2042"/>
                      <a:pt x="2043" y="2042"/>
                    </a:cubicBezTo>
                    <a:cubicBezTo>
                      <a:pt x="2043" y="2042"/>
                      <a:pt x="2043" y="2042"/>
                      <a:pt x="2043" y="2042"/>
                    </a:cubicBezTo>
                    <a:cubicBezTo>
                      <a:pt x="2043" y="2042"/>
                      <a:pt x="2043" y="2042"/>
                      <a:pt x="2043" y="2038"/>
                    </a:cubicBezTo>
                    <a:lnTo>
                      <a:pt x="2047" y="2038"/>
                    </a:lnTo>
                    <a:lnTo>
                      <a:pt x="2047" y="2038"/>
                    </a:lnTo>
                    <a:cubicBezTo>
                      <a:pt x="2047" y="2038"/>
                      <a:pt x="2047" y="2033"/>
                      <a:pt x="2043" y="2033"/>
                    </a:cubicBezTo>
                    <a:lnTo>
                      <a:pt x="2043" y="2033"/>
                    </a:lnTo>
                    <a:cubicBezTo>
                      <a:pt x="2043" y="2033"/>
                      <a:pt x="2038" y="2033"/>
                      <a:pt x="2038" y="2028"/>
                    </a:cubicBezTo>
                    <a:cubicBezTo>
                      <a:pt x="2038" y="2028"/>
                      <a:pt x="2038" y="2028"/>
                      <a:pt x="2038" y="2028"/>
                    </a:cubicBezTo>
                    <a:cubicBezTo>
                      <a:pt x="2038" y="2024"/>
                      <a:pt x="2038" y="2028"/>
                      <a:pt x="2038" y="2024"/>
                    </a:cubicBezTo>
                    <a:lnTo>
                      <a:pt x="2038" y="2028"/>
                    </a:lnTo>
                    <a:cubicBezTo>
                      <a:pt x="2043" y="2028"/>
                      <a:pt x="2043" y="2024"/>
                      <a:pt x="2043" y="2024"/>
                    </a:cubicBezTo>
                    <a:cubicBezTo>
                      <a:pt x="2043" y="2024"/>
                      <a:pt x="2043" y="2024"/>
                      <a:pt x="2043" y="2024"/>
                    </a:cubicBezTo>
                    <a:lnTo>
                      <a:pt x="2047" y="2024"/>
                    </a:lnTo>
                    <a:lnTo>
                      <a:pt x="2047" y="2024"/>
                    </a:lnTo>
                    <a:cubicBezTo>
                      <a:pt x="2047" y="2024"/>
                      <a:pt x="2047" y="2024"/>
                      <a:pt x="2052" y="2024"/>
                    </a:cubicBezTo>
                    <a:lnTo>
                      <a:pt x="2047" y="2024"/>
                    </a:lnTo>
                    <a:cubicBezTo>
                      <a:pt x="2047" y="2019"/>
                      <a:pt x="2047" y="2019"/>
                      <a:pt x="2043" y="2019"/>
                    </a:cubicBezTo>
                    <a:lnTo>
                      <a:pt x="2047" y="2015"/>
                    </a:lnTo>
                    <a:cubicBezTo>
                      <a:pt x="2047" y="2019"/>
                      <a:pt x="2047" y="2019"/>
                      <a:pt x="2052" y="2015"/>
                    </a:cubicBezTo>
                    <a:lnTo>
                      <a:pt x="2052" y="2015"/>
                    </a:lnTo>
                    <a:cubicBezTo>
                      <a:pt x="2052" y="2015"/>
                      <a:pt x="2052" y="2015"/>
                      <a:pt x="2056" y="2015"/>
                    </a:cubicBezTo>
                    <a:lnTo>
                      <a:pt x="2052" y="2010"/>
                    </a:lnTo>
                    <a:lnTo>
                      <a:pt x="2056" y="2010"/>
                    </a:lnTo>
                    <a:lnTo>
                      <a:pt x="2052" y="2005"/>
                    </a:lnTo>
                    <a:lnTo>
                      <a:pt x="2056" y="2005"/>
                    </a:lnTo>
                    <a:cubicBezTo>
                      <a:pt x="2052" y="2005"/>
                      <a:pt x="2052" y="2005"/>
                      <a:pt x="2052" y="2001"/>
                    </a:cubicBezTo>
                    <a:lnTo>
                      <a:pt x="2052" y="2001"/>
                    </a:lnTo>
                    <a:lnTo>
                      <a:pt x="2052" y="2001"/>
                    </a:lnTo>
                    <a:cubicBezTo>
                      <a:pt x="2052" y="2001"/>
                      <a:pt x="2052" y="2001"/>
                      <a:pt x="2052" y="2001"/>
                    </a:cubicBezTo>
                    <a:lnTo>
                      <a:pt x="2052" y="2001"/>
                    </a:lnTo>
                    <a:lnTo>
                      <a:pt x="2056" y="2001"/>
                    </a:lnTo>
                    <a:lnTo>
                      <a:pt x="2056" y="2001"/>
                    </a:lnTo>
                    <a:lnTo>
                      <a:pt x="2056" y="2001"/>
                    </a:lnTo>
                    <a:cubicBezTo>
                      <a:pt x="2056" y="2001"/>
                      <a:pt x="2056" y="2001"/>
                      <a:pt x="2056" y="2001"/>
                    </a:cubicBezTo>
                    <a:lnTo>
                      <a:pt x="2056" y="2001"/>
                    </a:lnTo>
                    <a:lnTo>
                      <a:pt x="2056" y="2001"/>
                    </a:lnTo>
                    <a:cubicBezTo>
                      <a:pt x="2056" y="2001"/>
                      <a:pt x="2056" y="2001"/>
                      <a:pt x="2056" y="2001"/>
                    </a:cubicBezTo>
                    <a:lnTo>
                      <a:pt x="2052" y="2001"/>
                    </a:lnTo>
                    <a:lnTo>
                      <a:pt x="2056" y="1996"/>
                    </a:lnTo>
                    <a:lnTo>
                      <a:pt x="2052" y="1996"/>
                    </a:lnTo>
                    <a:lnTo>
                      <a:pt x="2052" y="1996"/>
                    </a:lnTo>
                    <a:lnTo>
                      <a:pt x="2052" y="1996"/>
                    </a:lnTo>
                    <a:lnTo>
                      <a:pt x="2052" y="1992"/>
                    </a:lnTo>
                    <a:lnTo>
                      <a:pt x="2052" y="1992"/>
                    </a:lnTo>
                    <a:cubicBezTo>
                      <a:pt x="2052" y="1987"/>
                      <a:pt x="2052" y="1987"/>
                      <a:pt x="2052" y="1987"/>
                    </a:cubicBezTo>
                    <a:lnTo>
                      <a:pt x="2052" y="1987"/>
                    </a:lnTo>
                    <a:cubicBezTo>
                      <a:pt x="2047" y="1987"/>
                      <a:pt x="2043" y="1987"/>
                      <a:pt x="2038" y="1982"/>
                    </a:cubicBezTo>
                    <a:cubicBezTo>
                      <a:pt x="2043" y="1982"/>
                      <a:pt x="2043" y="1982"/>
                      <a:pt x="2047" y="1978"/>
                    </a:cubicBezTo>
                    <a:lnTo>
                      <a:pt x="2043" y="1978"/>
                    </a:lnTo>
                    <a:cubicBezTo>
                      <a:pt x="2043" y="1978"/>
                      <a:pt x="2043" y="1978"/>
                      <a:pt x="2043" y="1973"/>
                    </a:cubicBezTo>
                    <a:lnTo>
                      <a:pt x="2047" y="1978"/>
                    </a:lnTo>
                    <a:lnTo>
                      <a:pt x="2047" y="1978"/>
                    </a:lnTo>
                    <a:lnTo>
                      <a:pt x="2047" y="1978"/>
                    </a:lnTo>
                    <a:cubicBezTo>
                      <a:pt x="2047" y="1978"/>
                      <a:pt x="2052" y="1978"/>
                      <a:pt x="2052" y="1973"/>
                    </a:cubicBezTo>
                    <a:cubicBezTo>
                      <a:pt x="2052" y="1978"/>
                      <a:pt x="2052" y="1978"/>
                      <a:pt x="2052" y="1978"/>
                    </a:cubicBezTo>
                    <a:cubicBezTo>
                      <a:pt x="2056" y="1978"/>
                      <a:pt x="2056" y="1978"/>
                      <a:pt x="2061" y="1978"/>
                    </a:cubicBezTo>
                    <a:cubicBezTo>
                      <a:pt x="2066" y="1978"/>
                      <a:pt x="2066" y="1982"/>
                      <a:pt x="2070" y="1987"/>
                    </a:cubicBezTo>
                    <a:lnTo>
                      <a:pt x="2070" y="1987"/>
                    </a:lnTo>
                    <a:cubicBezTo>
                      <a:pt x="2070" y="1982"/>
                      <a:pt x="2070" y="1982"/>
                      <a:pt x="2070" y="1982"/>
                    </a:cubicBezTo>
                    <a:cubicBezTo>
                      <a:pt x="2070" y="1982"/>
                      <a:pt x="2075" y="1982"/>
                      <a:pt x="2075" y="1982"/>
                    </a:cubicBezTo>
                    <a:cubicBezTo>
                      <a:pt x="2075" y="1982"/>
                      <a:pt x="2075" y="1982"/>
                      <a:pt x="2075" y="1982"/>
                    </a:cubicBezTo>
                    <a:cubicBezTo>
                      <a:pt x="2075" y="1987"/>
                      <a:pt x="2075" y="1987"/>
                      <a:pt x="2070" y="1987"/>
                    </a:cubicBezTo>
                    <a:cubicBezTo>
                      <a:pt x="2075" y="1987"/>
                      <a:pt x="2070" y="1987"/>
                      <a:pt x="2075" y="1987"/>
                    </a:cubicBezTo>
                    <a:lnTo>
                      <a:pt x="2075" y="1987"/>
                    </a:lnTo>
                    <a:lnTo>
                      <a:pt x="2075" y="1987"/>
                    </a:lnTo>
                    <a:cubicBezTo>
                      <a:pt x="2075" y="1987"/>
                      <a:pt x="2075" y="1987"/>
                      <a:pt x="2075" y="1992"/>
                    </a:cubicBezTo>
                    <a:lnTo>
                      <a:pt x="2079" y="1987"/>
                    </a:lnTo>
                    <a:lnTo>
                      <a:pt x="2079" y="1987"/>
                    </a:lnTo>
                    <a:cubicBezTo>
                      <a:pt x="2084" y="1987"/>
                      <a:pt x="2084" y="1987"/>
                      <a:pt x="2084" y="1982"/>
                    </a:cubicBezTo>
                    <a:lnTo>
                      <a:pt x="2084" y="1987"/>
                    </a:lnTo>
                    <a:cubicBezTo>
                      <a:pt x="2084" y="1987"/>
                      <a:pt x="2093" y="1987"/>
                      <a:pt x="2093" y="1987"/>
                    </a:cubicBezTo>
                    <a:lnTo>
                      <a:pt x="2093" y="1987"/>
                    </a:lnTo>
                    <a:lnTo>
                      <a:pt x="2093" y="1992"/>
                    </a:lnTo>
                    <a:cubicBezTo>
                      <a:pt x="2093" y="1992"/>
                      <a:pt x="2093" y="1992"/>
                      <a:pt x="2093" y="1992"/>
                    </a:cubicBezTo>
                    <a:lnTo>
                      <a:pt x="2093" y="1992"/>
                    </a:lnTo>
                    <a:lnTo>
                      <a:pt x="2093" y="1992"/>
                    </a:lnTo>
                    <a:cubicBezTo>
                      <a:pt x="2093" y="1992"/>
                      <a:pt x="2093" y="1992"/>
                      <a:pt x="2098" y="1992"/>
                    </a:cubicBezTo>
                    <a:cubicBezTo>
                      <a:pt x="2098" y="1996"/>
                      <a:pt x="2093" y="1996"/>
                      <a:pt x="2098" y="2001"/>
                    </a:cubicBezTo>
                    <a:lnTo>
                      <a:pt x="2098" y="2001"/>
                    </a:lnTo>
                    <a:lnTo>
                      <a:pt x="2098" y="2005"/>
                    </a:lnTo>
                    <a:lnTo>
                      <a:pt x="2093" y="2005"/>
                    </a:lnTo>
                    <a:lnTo>
                      <a:pt x="2093" y="2005"/>
                    </a:lnTo>
                    <a:lnTo>
                      <a:pt x="2093" y="2005"/>
                    </a:lnTo>
                    <a:cubicBezTo>
                      <a:pt x="2089" y="2005"/>
                      <a:pt x="2089" y="2005"/>
                      <a:pt x="2089" y="2005"/>
                    </a:cubicBezTo>
                    <a:lnTo>
                      <a:pt x="2084" y="2005"/>
                    </a:lnTo>
                    <a:cubicBezTo>
                      <a:pt x="2084" y="2005"/>
                      <a:pt x="2084" y="2005"/>
                      <a:pt x="2084" y="2005"/>
                    </a:cubicBezTo>
                    <a:lnTo>
                      <a:pt x="2079" y="2005"/>
                    </a:lnTo>
                    <a:cubicBezTo>
                      <a:pt x="2079" y="2005"/>
                      <a:pt x="2079" y="2005"/>
                      <a:pt x="2075" y="2005"/>
                    </a:cubicBezTo>
                    <a:cubicBezTo>
                      <a:pt x="2070" y="2005"/>
                      <a:pt x="2070" y="2001"/>
                      <a:pt x="2070" y="2001"/>
                    </a:cubicBezTo>
                    <a:lnTo>
                      <a:pt x="2070" y="1996"/>
                    </a:lnTo>
                    <a:cubicBezTo>
                      <a:pt x="2070" y="1996"/>
                      <a:pt x="2070" y="1996"/>
                      <a:pt x="2070" y="1996"/>
                    </a:cubicBezTo>
                    <a:lnTo>
                      <a:pt x="2066" y="1996"/>
                    </a:lnTo>
                    <a:cubicBezTo>
                      <a:pt x="2066" y="1992"/>
                      <a:pt x="2066" y="1996"/>
                      <a:pt x="2066" y="1996"/>
                    </a:cubicBezTo>
                    <a:lnTo>
                      <a:pt x="2066" y="1996"/>
                    </a:lnTo>
                    <a:lnTo>
                      <a:pt x="2061" y="1996"/>
                    </a:lnTo>
                    <a:cubicBezTo>
                      <a:pt x="2061" y="1996"/>
                      <a:pt x="2061" y="1992"/>
                      <a:pt x="2056" y="1992"/>
                    </a:cubicBezTo>
                    <a:lnTo>
                      <a:pt x="2056" y="1992"/>
                    </a:lnTo>
                    <a:cubicBezTo>
                      <a:pt x="2061" y="2001"/>
                      <a:pt x="2066" y="2005"/>
                      <a:pt x="2070" y="2005"/>
                    </a:cubicBezTo>
                    <a:lnTo>
                      <a:pt x="2070" y="2005"/>
                    </a:lnTo>
                    <a:lnTo>
                      <a:pt x="2070" y="2005"/>
                    </a:lnTo>
                    <a:lnTo>
                      <a:pt x="2070" y="2005"/>
                    </a:lnTo>
                    <a:cubicBezTo>
                      <a:pt x="2066" y="2005"/>
                      <a:pt x="2066" y="2005"/>
                      <a:pt x="2066" y="2005"/>
                    </a:cubicBezTo>
                    <a:lnTo>
                      <a:pt x="2066" y="2005"/>
                    </a:lnTo>
                    <a:lnTo>
                      <a:pt x="2066" y="2005"/>
                    </a:lnTo>
                    <a:cubicBezTo>
                      <a:pt x="2066" y="2005"/>
                      <a:pt x="2066" y="2010"/>
                      <a:pt x="2061" y="2010"/>
                    </a:cubicBezTo>
                    <a:lnTo>
                      <a:pt x="2061" y="2005"/>
                    </a:lnTo>
                    <a:lnTo>
                      <a:pt x="2061" y="2010"/>
                    </a:lnTo>
                    <a:cubicBezTo>
                      <a:pt x="2061" y="2010"/>
                      <a:pt x="2061" y="2010"/>
                      <a:pt x="2061" y="2015"/>
                    </a:cubicBezTo>
                    <a:cubicBezTo>
                      <a:pt x="2066" y="2010"/>
                      <a:pt x="2070" y="2010"/>
                      <a:pt x="2070" y="2010"/>
                    </a:cubicBezTo>
                    <a:cubicBezTo>
                      <a:pt x="2075" y="2010"/>
                      <a:pt x="2075" y="2010"/>
                      <a:pt x="2079" y="2010"/>
                    </a:cubicBezTo>
                    <a:lnTo>
                      <a:pt x="2075" y="2015"/>
                    </a:lnTo>
                    <a:lnTo>
                      <a:pt x="2079" y="2015"/>
                    </a:lnTo>
                    <a:cubicBezTo>
                      <a:pt x="2075" y="2015"/>
                      <a:pt x="2075" y="2015"/>
                      <a:pt x="2075" y="2015"/>
                    </a:cubicBezTo>
                    <a:cubicBezTo>
                      <a:pt x="2075" y="2015"/>
                      <a:pt x="2075" y="2015"/>
                      <a:pt x="2075" y="2015"/>
                    </a:cubicBezTo>
                    <a:cubicBezTo>
                      <a:pt x="2075" y="2019"/>
                      <a:pt x="2075" y="2015"/>
                      <a:pt x="2079" y="2019"/>
                    </a:cubicBezTo>
                    <a:lnTo>
                      <a:pt x="2079" y="2015"/>
                    </a:lnTo>
                    <a:cubicBezTo>
                      <a:pt x="2079" y="2015"/>
                      <a:pt x="2079" y="2015"/>
                      <a:pt x="2079" y="2015"/>
                    </a:cubicBezTo>
                    <a:lnTo>
                      <a:pt x="2079" y="2015"/>
                    </a:lnTo>
                    <a:lnTo>
                      <a:pt x="2084" y="2015"/>
                    </a:lnTo>
                    <a:lnTo>
                      <a:pt x="2084" y="2015"/>
                    </a:lnTo>
                    <a:lnTo>
                      <a:pt x="2084" y="2015"/>
                    </a:lnTo>
                    <a:lnTo>
                      <a:pt x="2084" y="2015"/>
                    </a:lnTo>
                    <a:cubicBezTo>
                      <a:pt x="2089" y="2019"/>
                      <a:pt x="2084" y="2019"/>
                      <a:pt x="2089" y="2024"/>
                    </a:cubicBezTo>
                    <a:cubicBezTo>
                      <a:pt x="2089" y="2024"/>
                      <a:pt x="2089" y="2024"/>
                      <a:pt x="2089" y="2024"/>
                    </a:cubicBezTo>
                    <a:cubicBezTo>
                      <a:pt x="2089" y="2024"/>
                      <a:pt x="2093" y="2019"/>
                      <a:pt x="2093" y="2015"/>
                    </a:cubicBezTo>
                    <a:lnTo>
                      <a:pt x="2098" y="2019"/>
                    </a:lnTo>
                    <a:cubicBezTo>
                      <a:pt x="2098" y="2019"/>
                      <a:pt x="2098" y="2019"/>
                      <a:pt x="2102" y="2019"/>
                    </a:cubicBezTo>
                    <a:lnTo>
                      <a:pt x="2102" y="2019"/>
                    </a:lnTo>
                    <a:lnTo>
                      <a:pt x="2102" y="2019"/>
                    </a:lnTo>
                    <a:cubicBezTo>
                      <a:pt x="2107" y="2019"/>
                      <a:pt x="2102" y="2024"/>
                      <a:pt x="2107" y="2024"/>
                    </a:cubicBezTo>
                    <a:lnTo>
                      <a:pt x="2107" y="2024"/>
                    </a:lnTo>
                    <a:lnTo>
                      <a:pt x="2107" y="2024"/>
                    </a:lnTo>
                    <a:cubicBezTo>
                      <a:pt x="2107" y="2024"/>
                      <a:pt x="2107" y="2024"/>
                      <a:pt x="2107" y="2024"/>
                    </a:cubicBezTo>
                    <a:lnTo>
                      <a:pt x="2107" y="2024"/>
                    </a:lnTo>
                    <a:cubicBezTo>
                      <a:pt x="2107" y="2024"/>
                      <a:pt x="2107" y="2024"/>
                      <a:pt x="2112" y="2024"/>
                    </a:cubicBezTo>
                    <a:cubicBezTo>
                      <a:pt x="2107" y="2024"/>
                      <a:pt x="2107" y="2028"/>
                      <a:pt x="2107" y="2028"/>
                    </a:cubicBezTo>
                    <a:lnTo>
                      <a:pt x="2107" y="2028"/>
                    </a:lnTo>
                    <a:lnTo>
                      <a:pt x="2107" y="2028"/>
                    </a:lnTo>
                    <a:cubicBezTo>
                      <a:pt x="2112" y="2028"/>
                      <a:pt x="2112" y="2028"/>
                      <a:pt x="2116" y="2024"/>
                    </a:cubicBezTo>
                    <a:cubicBezTo>
                      <a:pt x="2116" y="2028"/>
                      <a:pt x="2116" y="2028"/>
                      <a:pt x="2116" y="2028"/>
                    </a:cubicBezTo>
                    <a:lnTo>
                      <a:pt x="2121" y="2028"/>
                    </a:lnTo>
                    <a:lnTo>
                      <a:pt x="2121" y="2028"/>
                    </a:lnTo>
                    <a:lnTo>
                      <a:pt x="2121" y="2028"/>
                    </a:lnTo>
                    <a:cubicBezTo>
                      <a:pt x="2121" y="2033"/>
                      <a:pt x="2121" y="2033"/>
                      <a:pt x="2121" y="2033"/>
                    </a:cubicBezTo>
                    <a:cubicBezTo>
                      <a:pt x="2121" y="2033"/>
                      <a:pt x="2121" y="2033"/>
                      <a:pt x="2125" y="2038"/>
                    </a:cubicBezTo>
                    <a:cubicBezTo>
                      <a:pt x="2125" y="2033"/>
                      <a:pt x="2130" y="2033"/>
                      <a:pt x="2130" y="2033"/>
                    </a:cubicBezTo>
                    <a:lnTo>
                      <a:pt x="2130" y="2033"/>
                    </a:lnTo>
                    <a:cubicBezTo>
                      <a:pt x="2130" y="2033"/>
                      <a:pt x="2130" y="2033"/>
                      <a:pt x="2135" y="2033"/>
                    </a:cubicBezTo>
                    <a:lnTo>
                      <a:pt x="2135" y="2033"/>
                    </a:lnTo>
                    <a:lnTo>
                      <a:pt x="2135" y="2033"/>
                    </a:lnTo>
                    <a:cubicBezTo>
                      <a:pt x="2139" y="2033"/>
                      <a:pt x="2139" y="2033"/>
                      <a:pt x="2139" y="2033"/>
                    </a:cubicBezTo>
                    <a:cubicBezTo>
                      <a:pt x="2139" y="2028"/>
                      <a:pt x="2139" y="2028"/>
                      <a:pt x="2144" y="2028"/>
                    </a:cubicBezTo>
                    <a:cubicBezTo>
                      <a:pt x="2144" y="2028"/>
                      <a:pt x="2144" y="2028"/>
                      <a:pt x="2149" y="2033"/>
                    </a:cubicBezTo>
                    <a:lnTo>
                      <a:pt x="2149" y="2028"/>
                    </a:lnTo>
                    <a:cubicBezTo>
                      <a:pt x="2149" y="2028"/>
                      <a:pt x="2149" y="2028"/>
                      <a:pt x="2149" y="2024"/>
                    </a:cubicBezTo>
                    <a:cubicBezTo>
                      <a:pt x="2149" y="2024"/>
                      <a:pt x="2149" y="2024"/>
                      <a:pt x="2149" y="2019"/>
                    </a:cubicBezTo>
                    <a:cubicBezTo>
                      <a:pt x="2149" y="2019"/>
                      <a:pt x="2149" y="2019"/>
                      <a:pt x="2149" y="2019"/>
                    </a:cubicBezTo>
                    <a:lnTo>
                      <a:pt x="2149" y="2024"/>
                    </a:lnTo>
                    <a:lnTo>
                      <a:pt x="2149" y="2019"/>
                    </a:lnTo>
                    <a:cubicBezTo>
                      <a:pt x="2153" y="2024"/>
                      <a:pt x="2153" y="2024"/>
                      <a:pt x="2153" y="2024"/>
                    </a:cubicBezTo>
                    <a:cubicBezTo>
                      <a:pt x="2153" y="2024"/>
                      <a:pt x="2153" y="2024"/>
                      <a:pt x="2153" y="2024"/>
                    </a:cubicBezTo>
                    <a:lnTo>
                      <a:pt x="2153" y="2028"/>
                    </a:lnTo>
                    <a:cubicBezTo>
                      <a:pt x="2153" y="2028"/>
                      <a:pt x="2153" y="2028"/>
                      <a:pt x="2153" y="2028"/>
                    </a:cubicBezTo>
                    <a:cubicBezTo>
                      <a:pt x="2158" y="2028"/>
                      <a:pt x="2158" y="2028"/>
                      <a:pt x="2158" y="2028"/>
                    </a:cubicBezTo>
                    <a:lnTo>
                      <a:pt x="2158" y="2028"/>
                    </a:lnTo>
                    <a:cubicBezTo>
                      <a:pt x="2158" y="2028"/>
                      <a:pt x="2158" y="2028"/>
                      <a:pt x="2158" y="2024"/>
                    </a:cubicBezTo>
                    <a:lnTo>
                      <a:pt x="2158" y="2028"/>
                    </a:lnTo>
                    <a:lnTo>
                      <a:pt x="2162" y="2024"/>
                    </a:lnTo>
                    <a:lnTo>
                      <a:pt x="2162" y="2028"/>
                    </a:lnTo>
                    <a:lnTo>
                      <a:pt x="2162" y="2028"/>
                    </a:lnTo>
                    <a:cubicBezTo>
                      <a:pt x="2162" y="2033"/>
                      <a:pt x="2162" y="2033"/>
                      <a:pt x="2167" y="2033"/>
                    </a:cubicBezTo>
                    <a:lnTo>
                      <a:pt x="2167" y="2033"/>
                    </a:lnTo>
                    <a:cubicBezTo>
                      <a:pt x="2167" y="2033"/>
                      <a:pt x="2172" y="2033"/>
                      <a:pt x="2172" y="2038"/>
                    </a:cubicBezTo>
                    <a:lnTo>
                      <a:pt x="2172" y="2038"/>
                    </a:lnTo>
                    <a:cubicBezTo>
                      <a:pt x="2172" y="2038"/>
                      <a:pt x="2172" y="2038"/>
                      <a:pt x="2176" y="2038"/>
                    </a:cubicBezTo>
                    <a:lnTo>
                      <a:pt x="2176" y="2042"/>
                    </a:lnTo>
                    <a:lnTo>
                      <a:pt x="2176" y="2038"/>
                    </a:lnTo>
                    <a:cubicBezTo>
                      <a:pt x="2176" y="2038"/>
                      <a:pt x="2181" y="2042"/>
                      <a:pt x="2181" y="2042"/>
                    </a:cubicBezTo>
                    <a:lnTo>
                      <a:pt x="2181" y="2038"/>
                    </a:lnTo>
                    <a:cubicBezTo>
                      <a:pt x="2181" y="2042"/>
                      <a:pt x="2185" y="2042"/>
                      <a:pt x="2185" y="2042"/>
                    </a:cubicBezTo>
                    <a:lnTo>
                      <a:pt x="2185" y="2038"/>
                    </a:lnTo>
                    <a:lnTo>
                      <a:pt x="2190" y="2042"/>
                    </a:lnTo>
                    <a:lnTo>
                      <a:pt x="2190" y="2038"/>
                    </a:lnTo>
                    <a:lnTo>
                      <a:pt x="2190" y="2038"/>
                    </a:lnTo>
                    <a:cubicBezTo>
                      <a:pt x="2190" y="2038"/>
                      <a:pt x="2190" y="2033"/>
                      <a:pt x="2190" y="2033"/>
                    </a:cubicBezTo>
                    <a:cubicBezTo>
                      <a:pt x="2195" y="2033"/>
                      <a:pt x="2199" y="2033"/>
                      <a:pt x="2199" y="2033"/>
                    </a:cubicBezTo>
                    <a:cubicBezTo>
                      <a:pt x="2199" y="2033"/>
                      <a:pt x="2199" y="2033"/>
                      <a:pt x="2199" y="2033"/>
                    </a:cubicBezTo>
                    <a:cubicBezTo>
                      <a:pt x="2204" y="2033"/>
                      <a:pt x="2208" y="2033"/>
                      <a:pt x="2208" y="2033"/>
                    </a:cubicBezTo>
                    <a:lnTo>
                      <a:pt x="2213" y="2033"/>
                    </a:lnTo>
                    <a:cubicBezTo>
                      <a:pt x="2213" y="2038"/>
                      <a:pt x="2213" y="2038"/>
                      <a:pt x="2213" y="2042"/>
                    </a:cubicBezTo>
                    <a:cubicBezTo>
                      <a:pt x="2218" y="2038"/>
                      <a:pt x="2222" y="2038"/>
                      <a:pt x="2218" y="2033"/>
                    </a:cubicBezTo>
                    <a:cubicBezTo>
                      <a:pt x="2222" y="2033"/>
                      <a:pt x="2222" y="2033"/>
                      <a:pt x="2222" y="2033"/>
                    </a:cubicBezTo>
                    <a:lnTo>
                      <a:pt x="2222" y="2028"/>
                    </a:lnTo>
                    <a:cubicBezTo>
                      <a:pt x="2227" y="2028"/>
                      <a:pt x="2227" y="2028"/>
                      <a:pt x="2227" y="2028"/>
                    </a:cubicBezTo>
                    <a:lnTo>
                      <a:pt x="2227" y="2028"/>
                    </a:lnTo>
                    <a:lnTo>
                      <a:pt x="2227" y="2028"/>
                    </a:lnTo>
                    <a:lnTo>
                      <a:pt x="2227" y="2028"/>
                    </a:lnTo>
                    <a:cubicBezTo>
                      <a:pt x="2232" y="2028"/>
                      <a:pt x="2232" y="2028"/>
                      <a:pt x="2232" y="2024"/>
                    </a:cubicBezTo>
                    <a:cubicBezTo>
                      <a:pt x="2232" y="2028"/>
                      <a:pt x="2236" y="2028"/>
                      <a:pt x="2236" y="2028"/>
                    </a:cubicBezTo>
                    <a:lnTo>
                      <a:pt x="2232" y="2033"/>
                    </a:lnTo>
                    <a:lnTo>
                      <a:pt x="2236" y="2038"/>
                    </a:lnTo>
                    <a:lnTo>
                      <a:pt x="2236" y="2033"/>
                    </a:lnTo>
                    <a:lnTo>
                      <a:pt x="2241" y="2038"/>
                    </a:lnTo>
                    <a:lnTo>
                      <a:pt x="2236" y="2038"/>
                    </a:lnTo>
                    <a:lnTo>
                      <a:pt x="2241" y="2038"/>
                    </a:lnTo>
                    <a:cubicBezTo>
                      <a:pt x="2236" y="2038"/>
                      <a:pt x="2236" y="2038"/>
                      <a:pt x="2236" y="2038"/>
                    </a:cubicBezTo>
                    <a:lnTo>
                      <a:pt x="2236" y="2038"/>
                    </a:lnTo>
                    <a:cubicBezTo>
                      <a:pt x="2236" y="2042"/>
                      <a:pt x="2236" y="2042"/>
                      <a:pt x="2236" y="2042"/>
                    </a:cubicBezTo>
                    <a:cubicBezTo>
                      <a:pt x="2236" y="2042"/>
                      <a:pt x="2232" y="2042"/>
                      <a:pt x="2232" y="2042"/>
                    </a:cubicBezTo>
                    <a:cubicBezTo>
                      <a:pt x="2232" y="2042"/>
                      <a:pt x="2232" y="2042"/>
                      <a:pt x="2232" y="2047"/>
                    </a:cubicBezTo>
                    <a:cubicBezTo>
                      <a:pt x="2227" y="2047"/>
                      <a:pt x="2227" y="2042"/>
                      <a:pt x="2227" y="2042"/>
                    </a:cubicBezTo>
                    <a:lnTo>
                      <a:pt x="2227" y="2042"/>
                    </a:lnTo>
                    <a:lnTo>
                      <a:pt x="2227" y="2047"/>
                    </a:lnTo>
                    <a:cubicBezTo>
                      <a:pt x="2227" y="2047"/>
                      <a:pt x="2222" y="2047"/>
                      <a:pt x="2222" y="2047"/>
                    </a:cubicBezTo>
                    <a:lnTo>
                      <a:pt x="2222" y="2047"/>
                    </a:lnTo>
                    <a:cubicBezTo>
                      <a:pt x="2222" y="2047"/>
                      <a:pt x="2218" y="2047"/>
                      <a:pt x="2218" y="2047"/>
                    </a:cubicBezTo>
                    <a:cubicBezTo>
                      <a:pt x="2218" y="2047"/>
                      <a:pt x="2213" y="2047"/>
                      <a:pt x="2213" y="2047"/>
                    </a:cubicBezTo>
                    <a:cubicBezTo>
                      <a:pt x="2213" y="2047"/>
                      <a:pt x="2213" y="2047"/>
                      <a:pt x="2213" y="2047"/>
                    </a:cubicBezTo>
                    <a:cubicBezTo>
                      <a:pt x="2213" y="2047"/>
                      <a:pt x="2213" y="2047"/>
                      <a:pt x="2213" y="2047"/>
                    </a:cubicBezTo>
                    <a:lnTo>
                      <a:pt x="2213" y="2047"/>
                    </a:lnTo>
                    <a:lnTo>
                      <a:pt x="2218" y="2047"/>
                    </a:lnTo>
                    <a:cubicBezTo>
                      <a:pt x="2218" y="2047"/>
                      <a:pt x="2218" y="2051"/>
                      <a:pt x="2218" y="2051"/>
                    </a:cubicBezTo>
                    <a:cubicBezTo>
                      <a:pt x="2218" y="2051"/>
                      <a:pt x="2222" y="2051"/>
                      <a:pt x="2222" y="2051"/>
                    </a:cubicBezTo>
                    <a:lnTo>
                      <a:pt x="2222" y="2051"/>
                    </a:lnTo>
                    <a:cubicBezTo>
                      <a:pt x="2227" y="2051"/>
                      <a:pt x="2227" y="2051"/>
                      <a:pt x="2227" y="2051"/>
                    </a:cubicBezTo>
                    <a:lnTo>
                      <a:pt x="2227" y="2051"/>
                    </a:lnTo>
                    <a:cubicBezTo>
                      <a:pt x="2232" y="2047"/>
                      <a:pt x="2232" y="2047"/>
                      <a:pt x="2236" y="2047"/>
                    </a:cubicBezTo>
                    <a:lnTo>
                      <a:pt x="2236" y="2047"/>
                    </a:lnTo>
                    <a:cubicBezTo>
                      <a:pt x="2236" y="2047"/>
                      <a:pt x="2241" y="2047"/>
                      <a:pt x="2241" y="2042"/>
                    </a:cubicBezTo>
                    <a:lnTo>
                      <a:pt x="2241" y="2047"/>
                    </a:lnTo>
                    <a:cubicBezTo>
                      <a:pt x="2245" y="2042"/>
                      <a:pt x="2245" y="2047"/>
                      <a:pt x="2241" y="2042"/>
                    </a:cubicBezTo>
                    <a:cubicBezTo>
                      <a:pt x="2245" y="2042"/>
                      <a:pt x="2245" y="2038"/>
                      <a:pt x="2241" y="2038"/>
                    </a:cubicBezTo>
                    <a:lnTo>
                      <a:pt x="2245" y="2038"/>
                    </a:lnTo>
                    <a:lnTo>
                      <a:pt x="2245" y="2038"/>
                    </a:lnTo>
                    <a:lnTo>
                      <a:pt x="2245" y="2038"/>
                    </a:lnTo>
                    <a:cubicBezTo>
                      <a:pt x="2245" y="2033"/>
                      <a:pt x="2245" y="2033"/>
                      <a:pt x="2245" y="2028"/>
                    </a:cubicBezTo>
                    <a:cubicBezTo>
                      <a:pt x="2250" y="2033"/>
                      <a:pt x="2250" y="2033"/>
                      <a:pt x="2255" y="2038"/>
                    </a:cubicBezTo>
                    <a:lnTo>
                      <a:pt x="2255" y="2033"/>
                    </a:lnTo>
                    <a:cubicBezTo>
                      <a:pt x="2255" y="2033"/>
                      <a:pt x="2255" y="2033"/>
                      <a:pt x="2255" y="2033"/>
                    </a:cubicBezTo>
                    <a:lnTo>
                      <a:pt x="2255" y="2028"/>
                    </a:lnTo>
                    <a:cubicBezTo>
                      <a:pt x="2255" y="2028"/>
                      <a:pt x="2255" y="2024"/>
                      <a:pt x="2255" y="2024"/>
                    </a:cubicBezTo>
                    <a:cubicBezTo>
                      <a:pt x="2255" y="2024"/>
                      <a:pt x="2255" y="2019"/>
                      <a:pt x="2255" y="2019"/>
                    </a:cubicBezTo>
                    <a:lnTo>
                      <a:pt x="2255" y="2019"/>
                    </a:lnTo>
                    <a:cubicBezTo>
                      <a:pt x="2255" y="2019"/>
                      <a:pt x="2255" y="2019"/>
                      <a:pt x="2259" y="2019"/>
                    </a:cubicBezTo>
                    <a:lnTo>
                      <a:pt x="2259" y="2019"/>
                    </a:lnTo>
                    <a:cubicBezTo>
                      <a:pt x="2259" y="2019"/>
                      <a:pt x="2259" y="2019"/>
                      <a:pt x="2264" y="2019"/>
                    </a:cubicBezTo>
                    <a:lnTo>
                      <a:pt x="2264" y="2019"/>
                    </a:lnTo>
                    <a:cubicBezTo>
                      <a:pt x="2264" y="2019"/>
                      <a:pt x="2264" y="2015"/>
                      <a:pt x="2264" y="2015"/>
                    </a:cubicBezTo>
                    <a:cubicBezTo>
                      <a:pt x="2264" y="2015"/>
                      <a:pt x="2264" y="2015"/>
                      <a:pt x="2264" y="2015"/>
                    </a:cubicBezTo>
                    <a:lnTo>
                      <a:pt x="2264" y="2010"/>
                    </a:lnTo>
                    <a:lnTo>
                      <a:pt x="2264" y="2010"/>
                    </a:lnTo>
                    <a:lnTo>
                      <a:pt x="2264" y="2010"/>
                    </a:lnTo>
                    <a:lnTo>
                      <a:pt x="2264" y="2010"/>
                    </a:lnTo>
                    <a:cubicBezTo>
                      <a:pt x="2264" y="2010"/>
                      <a:pt x="2268" y="2010"/>
                      <a:pt x="2268" y="2010"/>
                    </a:cubicBezTo>
                    <a:lnTo>
                      <a:pt x="2268" y="2010"/>
                    </a:lnTo>
                    <a:lnTo>
                      <a:pt x="2268" y="2015"/>
                    </a:lnTo>
                    <a:cubicBezTo>
                      <a:pt x="2268" y="2015"/>
                      <a:pt x="2268" y="2015"/>
                      <a:pt x="2268" y="2015"/>
                    </a:cubicBezTo>
                    <a:cubicBezTo>
                      <a:pt x="2268" y="2019"/>
                      <a:pt x="2273" y="2019"/>
                      <a:pt x="2273" y="2019"/>
                    </a:cubicBezTo>
                    <a:lnTo>
                      <a:pt x="2273" y="2019"/>
                    </a:lnTo>
                    <a:cubicBezTo>
                      <a:pt x="2273" y="2019"/>
                      <a:pt x="2273" y="2015"/>
                      <a:pt x="2273" y="2015"/>
                    </a:cubicBezTo>
                    <a:lnTo>
                      <a:pt x="2273" y="2015"/>
                    </a:lnTo>
                    <a:lnTo>
                      <a:pt x="2278" y="2015"/>
                    </a:lnTo>
                    <a:lnTo>
                      <a:pt x="2278" y="2015"/>
                    </a:lnTo>
                    <a:cubicBezTo>
                      <a:pt x="2278" y="2015"/>
                      <a:pt x="2282" y="2010"/>
                      <a:pt x="2282" y="2010"/>
                    </a:cubicBezTo>
                    <a:lnTo>
                      <a:pt x="2282" y="2010"/>
                    </a:lnTo>
                    <a:cubicBezTo>
                      <a:pt x="2282" y="2010"/>
                      <a:pt x="2287" y="2015"/>
                      <a:pt x="2287" y="2015"/>
                    </a:cubicBezTo>
                    <a:cubicBezTo>
                      <a:pt x="2291" y="2010"/>
                      <a:pt x="2291" y="2015"/>
                      <a:pt x="2291" y="2010"/>
                    </a:cubicBezTo>
                    <a:cubicBezTo>
                      <a:pt x="2296" y="2015"/>
                      <a:pt x="2296" y="2015"/>
                      <a:pt x="2296" y="2015"/>
                    </a:cubicBezTo>
                    <a:lnTo>
                      <a:pt x="2296" y="2015"/>
                    </a:lnTo>
                    <a:lnTo>
                      <a:pt x="2301" y="2015"/>
                    </a:lnTo>
                    <a:cubicBezTo>
                      <a:pt x="2301" y="2015"/>
                      <a:pt x="2305" y="2015"/>
                      <a:pt x="2305" y="2015"/>
                    </a:cubicBezTo>
                    <a:cubicBezTo>
                      <a:pt x="2305" y="2019"/>
                      <a:pt x="2305" y="2019"/>
                      <a:pt x="2310" y="2019"/>
                    </a:cubicBezTo>
                    <a:cubicBezTo>
                      <a:pt x="2310" y="2019"/>
                      <a:pt x="2310" y="2019"/>
                      <a:pt x="2314" y="2019"/>
                    </a:cubicBezTo>
                    <a:lnTo>
                      <a:pt x="2314" y="2019"/>
                    </a:lnTo>
                    <a:lnTo>
                      <a:pt x="2319" y="2019"/>
                    </a:lnTo>
                    <a:cubicBezTo>
                      <a:pt x="2319" y="2019"/>
                      <a:pt x="2324" y="2019"/>
                      <a:pt x="2324" y="2019"/>
                    </a:cubicBezTo>
                    <a:cubicBezTo>
                      <a:pt x="2324" y="2019"/>
                      <a:pt x="2324" y="2024"/>
                      <a:pt x="2324" y="2024"/>
                    </a:cubicBezTo>
                    <a:cubicBezTo>
                      <a:pt x="2328" y="2019"/>
                      <a:pt x="2328" y="2019"/>
                      <a:pt x="2333" y="2024"/>
                    </a:cubicBezTo>
                    <a:cubicBezTo>
                      <a:pt x="2333" y="2024"/>
                      <a:pt x="2333" y="2024"/>
                      <a:pt x="2338" y="2019"/>
                    </a:cubicBezTo>
                    <a:cubicBezTo>
                      <a:pt x="2338" y="2024"/>
                      <a:pt x="2338" y="2019"/>
                      <a:pt x="2342" y="2024"/>
                    </a:cubicBezTo>
                    <a:cubicBezTo>
                      <a:pt x="2342" y="2024"/>
                      <a:pt x="2342" y="2019"/>
                      <a:pt x="2342" y="2019"/>
                    </a:cubicBezTo>
                    <a:lnTo>
                      <a:pt x="2342" y="2019"/>
                    </a:lnTo>
                    <a:cubicBezTo>
                      <a:pt x="2347" y="2019"/>
                      <a:pt x="2347" y="2019"/>
                      <a:pt x="2351" y="2019"/>
                    </a:cubicBezTo>
                    <a:lnTo>
                      <a:pt x="2351" y="2019"/>
                    </a:lnTo>
                    <a:lnTo>
                      <a:pt x="2356" y="2015"/>
                    </a:lnTo>
                    <a:cubicBezTo>
                      <a:pt x="2356" y="2015"/>
                      <a:pt x="2356" y="2015"/>
                      <a:pt x="2356" y="2015"/>
                    </a:cubicBezTo>
                    <a:cubicBezTo>
                      <a:pt x="2361" y="2015"/>
                      <a:pt x="2356" y="2015"/>
                      <a:pt x="2361" y="2015"/>
                    </a:cubicBezTo>
                    <a:cubicBezTo>
                      <a:pt x="2361" y="2015"/>
                      <a:pt x="2361" y="2015"/>
                      <a:pt x="2361" y="2010"/>
                    </a:cubicBezTo>
                    <a:lnTo>
                      <a:pt x="2361" y="2010"/>
                    </a:lnTo>
                    <a:lnTo>
                      <a:pt x="2361" y="2010"/>
                    </a:lnTo>
                    <a:lnTo>
                      <a:pt x="2361" y="2010"/>
                    </a:lnTo>
                    <a:lnTo>
                      <a:pt x="2365" y="2005"/>
                    </a:lnTo>
                    <a:lnTo>
                      <a:pt x="2365" y="2001"/>
                    </a:lnTo>
                    <a:cubicBezTo>
                      <a:pt x="2370" y="2001"/>
                      <a:pt x="2370" y="2001"/>
                      <a:pt x="2370" y="2001"/>
                    </a:cubicBezTo>
                    <a:lnTo>
                      <a:pt x="2370" y="1996"/>
                    </a:lnTo>
                    <a:lnTo>
                      <a:pt x="2370" y="1996"/>
                    </a:lnTo>
                    <a:lnTo>
                      <a:pt x="2370" y="1996"/>
                    </a:lnTo>
                    <a:lnTo>
                      <a:pt x="2370" y="1996"/>
                    </a:lnTo>
                    <a:lnTo>
                      <a:pt x="2370" y="1996"/>
                    </a:lnTo>
                    <a:cubicBezTo>
                      <a:pt x="2374" y="1992"/>
                      <a:pt x="2374" y="1992"/>
                      <a:pt x="2374" y="1992"/>
                    </a:cubicBezTo>
                    <a:cubicBezTo>
                      <a:pt x="2374" y="1992"/>
                      <a:pt x="2374" y="1992"/>
                      <a:pt x="2374" y="1992"/>
                    </a:cubicBezTo>
                    <a:lnTo>
                      <a:pt x="2374" y="1987"/>
                    </a:lnTo>
                    <a:lnTo>
                      <a:pt x="2374" y="1987"/>
                    </a:lnTo>
                    <a:cubicBezTo>
                      <a:pt x="2379" y="1987"/>
                      <a:pt x="2379" y="1987"/>
                      <a:pt x="2379" y="1987"/>
                    </a:cubicBezTo>
                    <a:lnTo>
                      <a:pt x="2379" y="1982"/>
                    </a:lnTo>
                    <a:lnTo>
                      <a:pt x="2379" y="1982"/>
                    </a:lnTo>
                    <a:cubicBezTo>
                      <a:pt x="2379" y="1982"/>
                      <a:pt x="2379" y="1982"/>
                      <a:pt x="2379" y="1982"/>
                    </a:cubicBezTo>
                    <a:cubicBezTo>
                      <a:pt x="2384" y="1978"/>
                      <a:pt x="2384" y="1978"/>
                      <a:pt x="2388" y="1973"/>
                    </a:cubicBezTo>
                    <a:cubicBezTo>
                      <a:pt x="2388" y="1973"/>
                      <a:pt x="2384" y="1973"/>
                      <a:pt x="2384" y="1973"/>
                    </a:cubicBezTo>
                    <a:lnTo>
                      <a:pt x="2388" y="1968"/>
                    </a:lnTo>
                    <a:lnTo>
                      <a:pt x="2388" y="1968"/>
                    </a:lnTo>
                    <a:lnTo>
                      <a:pt x="2388" y="1968"/>
                    </a:lnTo>
                    <a:lnTo>
                      <a:pt x="2388" y="1968"/>
                    </a:lnTo>
                    <a:lnTo>
                      <a:pt x="2393" y="1968"/>
                    </a:lnTo>
                    <a:lnTo>
                      <a:pt x="2393" y="1968"/>
                    </a:lnTo>
                    <a:lnTo>
                      <a:pt x="2397" y="1964"/>
                    </a:lnTo>
                    <a:lnTo>
                      <a:pt x="2397" y="1964"/>
                    </a:lnTo>
                    <a:lnTo>
                      <a:pt x="2402" y="1964"/>
                    </a:lnTo>
                    <a:cubicBezTo>
                      <a:pt x="2402" y="1964"/>
                      <a:pt x="2402" y="1964"/>
                      <a:pt x="2402" y="1964"/>
                    </a:cubicBezTo>
                    <a:lnTo>
                      <a:pt x="2407" y="1964"/>
                    </a:lnTo>
                    <a:lnTo>
                      <a:pt x="2407" y="1964"/>
                    </a:lnTo>
                    <a:cubicBezTo>
                      <a:pt x="2407" y="1964"/>
                      <a:pt x="2407" y="1959"/>
                      <a:pt x="2407" y="1959"/>
                    </a:cubicBezTo>
                    <a:cubicBezTo>
                      <a:pt x="2407" y="1959"/>
                      <a:pt x="2407" y="1959"/>
                      <a:pt x="2407" y="1959"/>
                    </a:cubicBezTo>
                    <a:cubicBezTo>
                      <a:pt x="2411" y="1964"/>
                      <a:pt x="2407" y="1959"/>
                      <a:pt x="2411" y="1964"/>
                    </a:cubicBezTo>
                    <a:lnTo>
                      <a:pt x="2411" y="1964"/>
                    </a:lnTo>
                    <a:cubicBezTo>
                      <a:pt x="2411" y="1964"/>
                      <a:pt x="2407" y="1964"/>
                      <a:pt x="2411" y="1968"/>
                    </a:cubicBezTo>
                    <a:lnTo>
                      <a:pt x="2411" y="1968"/>
                    </a:lnTo>
                    <a:cubicBezTo>
                      <a:pt x="2411" y="1968"/>
                      <a:pt x="2407" y="1973"/>
                      <a:pt x="2407" y="1973"/>
                    </a:cubicBezTo>
                    <a:cubicBezTo>
                      <a:pt x="2407" y="1973"/>
                      <a:pt x="2407" y="1978"/>
                      <a:pt x="2407" y="1978"/>
                    </a:cubicBezTo>
                    <a:lnTo>
                      <a:pt x="2407" y="1978"/>
                    </a:lnTo>
                    <a:lnTo>
                      <a:pt x="2407" y="1978"/>
                    </a:lnTo>
                    <a:lnTo>
                      <a:pt x="2402" y="1982"/>
                    </a:lnTo>
                    <a:cubicBezTo>
                      <a:pt x="2402" y="1982"/>
                      <a:pt x="2402" y="1982"/>
                      <a:pt x="2402" y="1982"/>
                    </a:cubicBezTo>
                    <a:lnTo>
                      <a:pt x="2402" y="1987"/>
                    </a:lnTo>
                    <a:lnTo>
                      <a:pt x="2402" y="1987"/>
                    </a:lnTo>
                    <a:cubicBezTo>
                      <a:pt x="2402" y="1987"/>
                      <a:pt x="2402" y="1987"/>
                      <a:pt x="2402" y="1987"/>
                    </a:cubicBezTo>
                    <a:lnTo>
                      <a:pt x="2402" y="1992"/>
                    </a:lnTo>
                    <a:cubicBezTo>
                      <a:pt x="2402" y="1992"/>
                      <a:pt x="2402" y="1992"/>
                      <a:pt x="2397" y="1996"/>
                    </a:cubicBezTo>
                    <a:cubicBezTo>
                      <a:pt x="2397" y="1996"/>
                      <a:pt x="2393" y="1996"/>
                      <a:pt x="2388" y="1996"/>
                    </a:cubicBezTo>
                    <a:lnTo>
                      <a:pt x="2393" y="2001"/>
                    </a:lnTo>
                    <a:cubicBezTo>
                      <a:pt x="2393" y="2001"/>
                      <a:pt x="2393" y="2001"/>
                      <a:pt x="2397" y="2001"/>
                    </a:cubicBezTo>
                    <a:cubicBezTo>
                      <a:pt x="2397" y="2001"/>
                      <a:pt x="2397" y="2001"/>
                      <a:pt x="2397" y="2001"/>
                    </a:cubicBezTo>
                    <a:lnTo>
                      <a:pt x="2397" y="2001"/>
                    </a:lnTo>
                    <a:cubicBezTo>
                      <a:pt x="2397" y="2005"/>
                      <a:pt x="2393" y="2005"/>
                      <a:pt x="2388" y="2005"/>
                    </a:cubicBezTo>
                    <a:lnTo>
                      <a:pt x="2388" y="2005"/>
                    </a:lnTo>
                    <a:cubicBezTo>
                      <a:pt x="2388" y="2010"/>
                      <a:pt x="2384" y="2010"/>
                      <a:pt x="2379" y="2015"/>
                    </a:cubicBezTo>
                    <a:cubicBezTo>
                      <a:pt x="2384" y="2015"/>
                      <a:pt x="2384" y="2019"/>
                      <a:pt x="2384" y="2019"/>
                    </a:cubicBezTo>
                    <a:cubicBezTo>
                      <a:pt x="2384" y="2019"/>
                      <a:pt x="2384" y="2019"/>
                      <a:pt x="2384" y="2019"/>
                    </a:cubicBezTo>
                    <a:lnTo>
                      <a:pt x="2384" y="2019"/>
                    </a:lnTo>
                    <a:cubicBezTo>
                      <a:pt x="2379" y="2024"/>
                      <a:pt x="2374" y="2024"/>
                      <a:pt x="2379" y="2033"/>
                    </a:cubicBezTo>
                    <a:cubicBezTo>
                      <a:pt x="2384" y="2033"/>
                      <a:pt x="2388" y="2033"/>
                      <a:pt x="2388" y="2033"/>
                    </a:cubicBezTo>
                    <a:lnTo>
                      <a:pt x="2388" y="2033"/>
                    </a:lnTo>
                    <a:cubicBezTo>
                      <a:pt x="2388" y="2033"/>
                      <a:pt x="2388" y="2038"/>
                      <a:pt x="2393" y="2038"/>
                    </a:cubicBezTo>
                    <a:cubicBezTo>
                      <a:pt x="2393" y="2038"/>
                      <a:pt x="2388" y="2038"/>
                      <a:pt x="2388" y="2038"/>
                    </a:cubicBezTo>
                    <a:lnTo>
                      <a:pt x="2393" y="2042"/>
                    </a:lnTo>
                    <a:cubicBezTo>
                      <a:pt x="2393" y="2042"/>
                      <a:pt x="2388" y="2042"/>
                      <a:pt x="2388" y="2047"/>
                    </a:cubicBezTo>
                    <a:lnTo>
                      <a:pt x="2393" y="2047"/>
                    </a:lnTo>
                    <a:cubicBezTo>
                      <a:pt x="2393" y="2051"/>
                      <a:pt x="2393" y="2051"/>
                      <a:pt x="2393" y="2056"/>
                    </a:cubicBezTo>
                    <a:cubicBezTo>
                      <a:pt x="2388" y="2056"/>
                      <a:pt x="2393" y="2056"/>
                      <a:pt x="2388" y="2056"/>
                    </a:cubicBezTo>
                    <a:cubicBezTo>
                      <a:pt x="2393" y="2056"/>
                      <a:pt x="2393" y="2056"/>
                      <a:pt x="2393" y="2061"/>
                    </a:cubicBezTo>
                    <a:cubicBezTo>
                      <a:pt x="2393" y="2061"/>
                      <a:pt x="2393" y="2061"/>
                      <a:pt x="2397" y="2061"/>
                    </a:cubicBezTo>
                    <a:cubicBezTo>
                      <a:pt x="2397" y="2061"/>
                      <a:pt x="2397" y="2061"/>
                      <a:pt x="2397" y="2065"/>
                    </a:cubicBezTo>
                    <a:lnTo>
                      <a:pt x="2397" y="2065"/>
                    </a:lnTo>
                    <a:lnTo>
                      <a:pt x="2397" y="2065"/>
                    </a:lnTo>
                    <a:cubicBezTo>
                      <a:pt x="2397" y="2065"/>
                      <a:pt x="2397" y="2065"/>
                      <a:pt x="2402" y="2065"/>
                    </a:cubicBezTo>
                    <a:lnTo>
                      <a:pt x="2402" y="2065"/>
                    </a:lnTo>
                    <a:lnTo>
                      <a:pt x="2402" y="2065"/>
                    </a:lnTo>
                    <a:cubicBezTo>
                      <a:pt x="2402" y="2070"/>
                      <a:pt x="2402" y="2070"/>
                      <a:pt x="2402" y="2070"/>
                    </a:cubicBezTo>
                    <a:lnTo>
                      <a:pt x="2402" y="2070"/>
                    </a:lnTo>
                    <a:lnTo>
                      <a:pt x="2407" y="2070"/>
                    </a:lnTo>
                    <a:cubicBezTo>
                      <a:pt x="2407" y="2070"/>
                      <a:pt x="2407" y="2070"/>
                      <a:pt x="2407" y="2070"/>
                    </a:cubicBezTo>
                    <a:lnTo>
                      <a:pt x="2407" y="2075"/>
                    </a:lnTo>
                    <a:lnTo>
                      <a:pt x="2407" y="2075"/>
                    </a:lnTo>
                    <a:cubicBezTo>
                      <a:pt x="2407" y="2075"/>
                      <a:pt x="2407" y="2075"/>
                      <a:pt x="2407" y="2075"/>
                    </a:cubicBezTo>
                    <a:lnTo>
                      <a:pt x="2407" y="2079"/>
                    </a:lnTo>
                    <a:lnTo>
                      <a:pt x="2407" y="2079"/>
                    </a:lnTo>
                    <a:cubicBezTo>
                      <a:pt x="2411" y="2079"/>
                      <a:pt x="2411" y="2079"/>
                      <a:pt x="2411" y="2084"/>
                    </a:cubicBezTo>
                    <a:cubicBezTo>
                      <a:pt x="2416" y="2084"/>
                      <a:pt x="2416" y="2079"/>
                      <a:pt x="2416" y="2079"/>
                    </a:cubicBezTo>
                    <a:cubicBezTo>
                      <a:pt x="2416" y="2084"/>
                      <a:pt x="2421" y="2088"/>
                      <a:pt x="2421" y="2088"/>
                    </a:cubicBezTo>
                    <a:cubicBezTo>
                      <a:pt x="2421" y="2088"/>
                      <a:pt x="2421" y="2088"/>
                      <a:pt x="2421" y="2088"/>
                    </a:cubicBezTo>
                    <a:cubicBezTo>
                      <a:pt x="2421" y="2084"/>
                      <a:pt x="2421" y="2088"/>
                      <a:pt x="2421" y="2084"/>
                    </a:cubicBezTo>
                    <a:lnTo>
                      <a:pt x="2421" y="2084"/>
                    </a:lnTo>
                    <a:cubicBezTo>
                      <a:pt x="2421" y="2084"/>
                      <a:pt x="2421" y="2084"/>
                      <a:pt x="2421" y="2079"/>
                    </a:cubicBezTo>
                    <a:lnTo>
                      <a:pt x="2421" y="2079"/>
                    </a:lnTo>
                    <a:cubicBezTo>
                      <a:pt x="2421" y="2079"/>
                      <a:pt x="2421" y="2079"/>
                      <a:pt x="2421" y="2079"/>
                    </a:cubicBezTo>
                    <a:cubicBezTo>
                      <a:pt x="2421" y="2079"/>
                      <a:pt x="2421" y="2079"/>
                      <a:pt x="2421" y="2075"/>
                    </a:cubicBezTo>
                    <a:lnTo>
                      <a:pt x="2416" y="2079"/>
                    </a:lnTo>
                    <a:cubicBezTo>
                      <a:pt x="2416" y="2075"/>
                      <a:pt x="2416" y="2075"/>
                      <a:pt x="2416" y="2075"/>
                    </a:cubicBezTo>
                    <a:cubicBezTo>
                      <a:pt x="2416" y="2075"/>
                      <a:pt x="2416" y="2075"/>
                      <a:pt x="2421" y="2075"/>
                    </a:cubicBezTo>
                    <a:cubicBezTo>
                      <a:pt x="2421" y="2075"/>
                      <a:pt x="2421" y="2075"/>
                      <a:pt x="2425" y="2075"/>
                    </a:cubicBezTo>
                    <a:cubicBezTo>
                      <a:pt x="2425" y="2075"/>
                      <a:pt x="2425" y="2070"/>
                      <a:pt x="2421" y="2070"/>
                    </a:cubicBezTo>
                    <a:cubicBezTo>
                      <a:pt x="2425" y="2070"/>
                      <a:pt x="2425" y="2070"/>
                      <a:pt x="2425" y="2065"/>
                    </a:cubicBezTo>
                    <a:cubicBezTo>
                      <a:pt x="2425" y="2065"/>
                      <a:pt x="2425" y="2065"/>
                      <a:pt x="2425" y="2065"/>
                    </a:cubicBezTo>
                    <a:lnTo>
                      <a:pt x="2430" y="2070"/>
                    </a:lnTo>
                    <a:lnTo>
                      <a:pt x="2425" y="2070"/>
                    </a:lnTo>
                    <a:lnTo>
                      <a:pt x="2430" y="2075"/>
                    </a:lnTo>
                    <a:cubicBezTo>
                      <a:pt x="2430" y="2075"/>
                      <a:pt x="2430" y="2075"/>
                      <a:pt x="2430" y="2075"/>
                    </a:cubicBezTo>
                    <a:lnTo>
                      <a:pt x="2425" y="2079"/>
                    </a:lnTo>
                    <a:cubicBezTo>
                      <a:pt x="2430" y="2079"/>
                      <a:pt x="2425" y="2084"/>
                      <a:pt x="2430" y="2084"/>
                    </a:cubicBezTo>
                    <a:lnTo>
                      <a:pt x="2430" y="2084"/>
                    </a:lnTo>
                    <a:cubicBezTo>
                      <a:pt x="2430" y="2084"/>
                      <a:pt x="2430" y="2084"/>
                      <a:pt x="2434" y="2084"/>
                    </a:cubicBezTo>
                    <a:cubicBezTo>
                      <a:pt x="2434" y="2084"/>
                      <a:pt x="2434" y="2084"/>
                      <a:pt x="2434" y="2079"/>
                    </a:cubicBezTo>
                    <a:cubicBezTo>
                      <a:pt x="2434" y="2084"/>
                      <a:pt x="2434" y="2084"/>
                      <a:pt x="2439" y="2084"/>
                    </a:cubicBezTo>
                    <a:cubicBezTo>
                      <a:pt x="2439" y="2084"/>
                      <a:pt x="2439" y="2084"/>
                      <a:pt x="2439" y="2084"/>
                    </a:cubicBezTo>
                    <a:cubicBezTo>
                      <a:pt x="2439" y="2084"/>
                      <a:pt x="2444" y="2088"/>
                      <a:pt x="2444" y="2088"/>
                    </a:cubicBezTo>
                    <a:lnTo>
                      <a:pt x="2444" y="2088"/>
                    </a:lnTo>
                    <a:lnTo>
                      <a:pt x="2439" y="2093"/>
                    </a:lnTo>
                    <a:cubicBezTo>
                      <a:pt x="2439" y="2093"/>
                      <a:pt x="2439" y="2093"/>
                      <a:pt x="2439" y="2093"/>
                    </a:cubicBezTo>
                    <a:lnTo>
                      <a:pt x="2439" y="2093"/>
                    </a:lnTo>
                    <a:lnTo>
                      <a:pt x="2434" y="2093"/>
                    </a:lnTo>
                    <a:cubicBezTo>
                      <a:pt x="2439" y="2093"/>
                      <a:pt x="2439" y="2093"/>
                      <a:pt x="2444" y="2098"/>
                    </a:cubicBezTo>
                    <a:cubicBezTo>
                      <a:pt x="2444" y="2098"/>
                      <a:pt x="2444" y="2098"/>
                      <a:pt x="2444" y="2098"/>
                    </a:cubicBezTo>
                    <a:lnTo>
                      <a:pt x="2439" y="2102"/>
                    </a:lnTo>
                    <a:cubicBezTo>
                      <a:pt x="2444" y="2102"/>
                      <a:pt x="2444" y="2102"/>
                      <a:pt x="2444" y="2107"/>
                    </a:cubicBezTo>
                    <a:lnTo>
                      <a:pt x="2444" y="2107"/>
                    </a:lnTo>
                    <a:cubicBezTo>
                      <a:pt x="2444" y="2107"/>
                      <a:pt x="2448" y="2107"/>
                      <a:pt x="2448" y="2111"/>
                    </a:cubicBezTo>
                    <a:cubicBezTo>
                      <a:pt x="2448" y="2111"/>
                      <a:pt x="2448" y="2111"/>
                      <a:pt x="2448" y="2111"/>
                    </a:cubicBezTo>
                    <a:lnTo>
                      <a:pt x="2448" y="2111"/>
                    </a:lnTo>
                    <a:cubicBezTo>
                      <a:pt x="2448" y="2111"/>
                      <a:pt x="2453" y="2111"/>
                      <a:pt x="2453" y="2116"/>
                    </a:cubicBezTo>
                    <a:cubicBezTo>
                      <a:pt x="2453" y="2116"/>
                      <a:pt x="2453" y="2116"/>
                      <a:pt x="2453" y="2116"/>
                    </a:cubicBezTo>
                    <a:lnTo>
                      <a:pt x="2453" y="2116"/>
                    </a:lnTo>
                    <a:cubicBezTo>
                      <a:pt x="2453" y="2116"/>
                      <a:pt x="2457" y="2116"/>
                      <a:pt x="2457" y="2121"/>
                    </a:cubicBezTo>
                    <a:cubicBezTo>
                      <a:pt x="2457" y="2121"/>
                      <a:pt x="2457" y="2121"/>
                      <a:pt x="2462" y="2121"/>
                    </a:cubicBezTo>
                    <a:lnTo>
                      <a:pt x="2462" y="2121"/>
                    </a:lnTo>
                    <a:lnTo>
                      <a:pt x="2462" y="2121"/>
                    </a:lnTo>
                    <a:lnTo>
                      <a:pt x="2462" y="2121"/>
                    </a:lnTo>
                    <a:lnTo>
                      <a:pt x="2462" y="2125"/>
                    </a:lnTo>
                    <a:cubicBezTo>
                      <a:pt x="2462" y="2125"/>
                      <a:pt x="2462" y="2125"/>
                      <a:pt x="2462" y="2125"/>
                    </a:cubicBezTo>
                    <a:lnTo>
                      <a:pt x="2467" y="2121"/>
                    </a:lnTo>
                    <a:cubicBezTo>
                      <a:pt x="2467" y="2125"/>
                      <a:pt x="2467" y="2125"/>
                      <a:pt x="2467" y="2125"/>
                    </a:cubicBezTo>
                    <a:cubicBezTo>
                      <a:pt x="2471" y="2125"/>
                      <a:pt x="2471" y="2121"/>
                      <a:pt x="2471" y="2121"/>
                    </a:cubicBezTo>
                    <a:lnTo>
                      <a:pt x="2471" y="2121"/>
                    </a:lnTo>
                    <a:lnTo>
                      <a:pt x="2471" y="2121"/>
                    </a:lnTo>
                    <a:cubicBezTo>
                      <a:pt x="2476" y="2125"/>
                      <a:pt x="2476" y="2125"/>
                      <a:pt x="2476" y="2125"/>
                    </a:cubicBezTo>
                    <a:lnTo>
                      <a:pt x="2476" y="2125"/>
                    </a:lnTo>
                    <a:cubicBezTo>
                      <a:pt x="2480" y="2125"/>
                      <a:pt x="2480" y="2125"/>
                      <a:pt x="2480" y="2130"/>
                    </a:cubicBezTo>
                    <a:lnTo>
                      <a:pt x="2480" y="2125"/>
                    </a:lnTo>
                    <a:cubicBezTo>
                      <a:pt x="2480" y="2130"/>
                      <a:pt x="2480" y="2130"/>
                      <a:pt x="2480" y="2125"/>
                    </a:cubicBezTo>
                    <a:lnTo>
                      <a:pt x="2485" y="2130"/>
                    </a:lnTo>
                    <a:cubicBezTo>
                      <a:pt x="2485" y="2130"/>
                      <a:pt x="2485" y="2125"/>
                      <a:pt x="2485" y="2125"/>
                    </a:cubicBezTo>
                    <a:lnTo>
                      <a:pt x="2485" y="2125"/>
                    </a:lnTo>
                    <a:lnTo>
                      <a:pt x="2490" y="2125"/>
                    </a:lnTo>
                    <a:lnTo>
                      <a:pt x="2490" y="2130"/>
                    </a:lnTo>
                    <a:cubicBezTo>
                      <a:pt x="2490" y="2130"/>
                      <a:pt x="2490" y="2130"/>
                      <a:pt x="2490" y="2130"/>
                    </a:cubicBezTo>
                    <a:lnTo>
                      <a:pt x="2494" y="2130"/>
                    </a:lnTo>
                    <a:lnTo>
                      <a:pt x="2494" y="2130"/>
                    </a:lnTo>
                    <a:cubicBezTo>
                      <a:pt x="2494" y="2130"/>
                      <a:pt x="2494" y="2130"/>
                      <a:pt x="2499" y="2130"/>
                    </a:cubicBezTo>
                    <a:cubicBezTo>
                      <a:pt x="2499" y="2130"/>
                      <a:pt x="2504" y="2130"/>
                      <a:pt x="2504" y="2130"/>
                    </a:cubicBezTo>
                    <a:cubicBezTo>
                      <a:pt x="2504" y="2130"/>
                      <a:pt x="2504" y="2130"/>
                      <a:pt x="2504" y="2130"/>
                    </a:cubicBezTo>
                    <a:lnTo>
                      <a:pt x="2508" y="2130"/>
                    </a:lnTo>
                    <a:cubicBezTo>
                      <a:pt x="2508" y="2130"/>
                      <a:pt x="2508" y="2130"/>
                      <a:pt x="2508" y="2130"/>
                    </a:cubicBezTo>
                    <a:lnTo>
                      <a:pt x="2508" y="2130"/>
                    </a:lnTo>
                    <a:cubicBezTo>
                      <a:pt x="2508" y="2125"/>
                      <a:pt x="2513" y="2125"/>
                      <a:pt x="2513" y="2125"/>
                    </a:cubicBezTo>
                    <a:lnTo>
                      <a:pt x="2513" y="2125"/>
                    </a:lnTo>
                    <a:lnTo>
                      <a:pt x="2513" y="2121"/>
                    </a:lnTo>
                    <a:lnTo>
                      <a:pt x="2513" y="2121"/>
                    </a:lnTo>
                    <a:lnTo>
                      <a:pt x="2517" y="2121"/>
                    </a:lnTo>
                    <a:lnTo>
                      <a:pt x="2517" y="2121"/>
                    </a:lnTo>
                    <a:cubicBezTo>
                      <a:pt x="2517" y="2116"/>
                      <a:pt x="2517" y="2116"/>
                      <a:pt x="2517" y="2116"/>
                    </a:cubicBezTo>
                    <a:lnTo>
                      <a:pt x="2517" y="2116"/>
                    </a:lnTo>
                    <a:cubicBezTo>
                      <a:pt x="2517" y="2116"/>
                      <a:pt x="2517" y="2116"/>
                      <a:pt x="2517" y="2111"/>
                    </a:cubicBezTo>
                    <a:lnTo>
                      <a:pt x="2517" y="2116"/>
                    </a:lnTo>
                    <a:cubicBezTo>
                      <a:pt x="2517" y="2111"/>
                      <a:pt x="2522" y="2111"/>
                      <a:pt x="2522" y="2111"/>
                    </a:cubicBezTo>
                    <a:lnTo>
                      <a:pt x="2522" y="2111"/>
                    </a:lnTo>
                    <a:cubicBezTo>
                      <a:pt x="2522" y="2111"/>
                      <a:pt x="2522" y="2111"/>
                      <a:pt x="2522" y="2111"/>
                    </a:cubicBezTo>
                    <a:cubicBezTo>
                      <a:pt x="2522" y="2107"/>
                      <a:pt x="2527" y="2107"/>
                      <a:pt x="2527" y="2107"/>
                    </a:cubicBezTo>
                    <a:lnTo>
                      <a:pt x="2531" y="2111"/>
                    </a:lnTo>
                    <a:cubicBezTo>
                      <a:pt x="2531" y="2107"/>
                      <a:pt x="2531" y="2107"/>
                      <a:pt x="2536" y="2107"/>
                    </a:cubicBezTo>
                    <a:cubicBezTo>
                      <a:pt x="2536" y="2107"/>
                      <a:pt x="2536" y="2107"/>
                      <a:pt x="2536" y="2111"/>
                    </a:cubicBezTo>
                    <a:cubicBezTo>
                      <a:pt x="2536" y="2107"/>
                      <a:pt x="2540" y="2107"/>
                      <a:pt x="2540" y="2107"/>
                    </a:cubicBezTo>
                    <a:lnTo>
                      <a:pt x="2540" y="2107"/>
                    </a:lnTo>
                    <a:cubicBezTo>
                      <a:pt x="2545" y="2102"/>
                      <a:pt x="2545" y="2102"/>
                      <a:pt x="2545" y="2098"/>
                    </a:cubicBezTo>
                    <a:cubicBezTo>
                      <a:pt x="2550" y="2098"/>
                      <a:pt x="2550" y="2098"/>
                      <a:pt x="2550" y="2098"/>
                    </a:cubicBezTo>
                    <a:cubicBezTo>
                      <a:pt x="2550" y="2098"/>
                      <a:pt x="2550" y="2093"/>
                      <a:pt x="2550" y="2093"/>
                    </a:cubicBezTo>
                    <a:lnTo>
                      <a:pt x="2554" y="2093"/>
                    </a:lnTo>
                    <a:lnTo>
                      <a:pt x="2554" y="2088"/>
                    </a:lnTo>
                    <a:lnTo>
                      <a:pt x="2559" y="2088"/>
                    </a:lnTo>
                    <a:lnTo>
                      <a:pt x="2559" y="2088"/>
                    </a:lnTo>
                    <a:cubicBezTo>
                      <a:pt x="2559" y="2088"/>
                      <a:pt x="2563" y="2084"/>
                      <a:pt x="2563" y="2084"/>
                    </a:cubicBezTo>
                    <a:lnTo>
                      <a:pt x="2563" y="2084"/>
                    </a:lnTo>
                    <a:cubicBezTo>
                      <a:pt x="2568" y="2084"/>
                      <a:pt x="2568" y="2079"/>
                      <a:pt x="2568" y="2079"/>
                    </a:cubicBezTo>
                    <a:lnTo>
                      <a:pt x="2573" y="2079"/>
                    </a:lnTo>
                    <a:cubicBezTo>
                      <a:pt x="2573" y="2079"/>
                      <a:pt x="2573" y="2079"/>
                      <a:pt x="2577" y="2079"/>
                    </a:cubicBezTo>
                    <a:lnTo>
                      <a:pt x="2573" y="2075"/>
                    </a:lnTo>
                    <a:cubicBezTo>
                      <a:pt x="2573" y="2075"/>
                      <a:pt x="2573" y="2075"/>
                      <a:pt x="2573" y="2075"/>
                    </a:cubicBezTo>
                    <a:lnTo>
                      <a:pt x="2573" y="2075"/>
                    </a:lnTo>
                    <a:lnTo>
                      <a:pt x="2573" y="2075"/>
                    </a:lnTo>
                    <a:lnTo>
                      <a:pt x="2577" y="2075"/>
                    </a:lnTo>
                    <a:cubicBezTo>
                      <a:pt x="2573" y="2070"/>
                      <a:pt x="2573" y="2070"/>
                      <a:pt x="2573" y="2070"/>
                    </a:cubicBezTo>
                    <a:lnTo>
                      <a:pt x="2577" y="2070"/>
                    </a:lnTo>
                    <a:lnTo>
                      <a:pt x="2577" y="2070"/>
                    </a:lnTo>
                    <a:cubicBezTo>
                      <a:pt x="2577" y="2070"/>
                      <a:pt x="2577" y="2065"/>
                      <a:pt x="2577" y="2065"/>
                    </a:cubicBezTo>
                    <a:lnTo>
                      <a:pt x="2577" y="2065"/>
                    </a:lnTo>
                    <a:lnTo>
                      <a:pt x="2582" y="2061"/>
                    </a:lnTo>
                    <a:lnTo>
                      <a:pt x="2577" y="2061"/>
                    </a:lnTo>
                    <a:lnTo>
                      <a:pt x="2582" y="2061"/>
                    </a:lnTo>
                    <a:lnTo>
                      <a:pt x="2577" y="2061"/>
                    </a:lnTo>
                    <a:lnTo>
                      <a:pt x="2582" y="2056"/>
                    </a:lnTo>
                    <a:cubicBezTo>
                      <a:pt x="2582" y="2056"/>
                      <a:pt x="2582" y="2056"/>
                      <a:pt x="2582" y="2051"/>
                    </a:cubicBezTo>
                    <a:lnTo>
                      <a:pt x="2582" y="2051"/>
                    </a:lnTo>
                    <a:cubicBezTo>
                      <a:pt x="2586" y="2047"/>
                      <a:pt x="2582" y="2042"/>
                      <a:pt x="2586" y="2038"/>
                    </a:cubicBezTo>
                    <a:cubicBezTo>
                      <a:pt x="2586" y="2033"/>
                      <a:pt x="2586" y="2033"/>
                      <a:pt x="2582" y="2033"/>
                    </a:cubicBezTo>
                    <a:lnTo>
                      <a:pt x="2586" y="2033"/>
                    </a:lnTo>
                    <a:lnTo>
                      <a:pt x="2582" y="2028"/>
                    </a:lnTo>
                    <a:lnTo>
                      <a:pt x="2582" y="2028"/>
                    </a:lnTo>
                    <a:cubicBezTo>
                      <a:pt x="2582" y="2028"/>
                      <a:pt x="2582" y="2028"/>
                      <a:pt x="2582" y="2028"/>
                    </a:cubicBezTo>
                    <a:cubicBezTo>
                      <a:pt x="2582" y="2024"/>
                      <a:pt x="2582" y="2024"/>
                      <a:pt x="2586" y="2019"/>
                    </a:cubicBezTo>
                    <a:cubicBezTo>
                      <a:pt x="2582" y="2015"/>
                      <a:pt x="2582" y="2015"/>
                      <a:pt x="2577" y="2015"/>
                    </a:cubicBezTo>
                    <a:lnTo>
                      <a:pt x="2577" y="2015"/>
                    </a:lnTo>
                    <a:cubicBezTo>
                      <a:pt x="2577" y="2010"/>
                      <a:pt x="2573" y="2010"/>
                      <a:pt x="2573" y="2010"/>
                    </a:cubicBezTo>
                    <a:lnTo>
                      <a:pt x="2573" y="2010"/>
                    </a:lnTo>
                    <a:cubicBezTo>
                      <a:pt x="2568" y="2010"/>
                      <a:pt x="2568" y="2010"/>
                      <a:pt x="2563" y="2005"/>
                    </a:cubicBezTo>
                    <a:lnTo>
                      <a:pt x="2563" y="2005"/>
                    </a:lnTo>
                    <a:cubicBezTo>
                      <a:pt x="2563" y="2005"/>
                      <a:pt x="2563" y="2005"/>
                      <a:pt x="2559" y="2001"/>
                    </a:cubicBezTo>
                    <a:lnTo>
                      <a:pt x="2559" y="2001"/>
                    </a:lnTo>
                    <a:cubicBezTo>
                      <a:pt x="2559" y="2001"/>
                      <a:pt x="2559" y="2001"/>
                      <a:pt x="2559" y="2001"/>
                    </a:cubicBezTo>
                    <a:lnTo>
                      <a:pt x="2559" y="2001"/>
                    </a:lnTo>
                    <a:lnTo>
                      <a:pt x="2559" y="1996"/>
                    </a:lnTo>
                    <a:cubicBezTo>
                      <a:pt x="2554" y="1996"/>
                      <a:pt x="2550" y="1996"/>
                      <a:pt x="2550" y="1996"/>
                    </a:cubicBezTo>
                    <a:cubicBezTo>
                      <a:pt x="2550" y="1996"/>
                      <a:pt x="2550" y="1996"/>
                      <a:pt x="2545" y="1996"/>
                    </a:cubicBezTo>
                    <a:lnTo>
                      <a:pt x="2540" y="2001"/>
                    </a:lnTo>
                    <a:lnTo>
                      <a:pt x="2540" y="2001"/>
                    </a:lnTo>
                    <a:lnTo>
                      <a:pt x="2540" y="2001"/>
                    </a:lnTo>
                    <a:cubicBezTo>
                      <a:pt x="2540" y="2001"/>
                      <a:pt x="2536" y="2001"/>
                      <a:pt x="2536" y="2001"/>
                    </a:cubicBezTo>
                    <a:lnTo>
                      <a:pt x="2536" y="2001"/>
                    </a:lnTo>
                    <a:lnTo>
                      <a:pt x="2531" y="2001"/>
                    </a:lnTo>
                    <a:cubicBezTo>
                      <a:pt x="2531" y="2001"/>
                      <a:pt x="2527" y="2005"/>
                      <a:pt x="2522" y="2005"/>
                    </a:cubicBezTo>
                    <a:cubicBezTo>
                      <a:pt x="2522" y="2005"/>
                      <a:pt x="2522" y="2005"/>
                      <a:pt x="2522" y="2005"/>
                    </a:cubicBezTo>
                    <a:lnTo>
                      <a:pt x="2517" y="2005"/>
                    </a:lnTo>
                    <a:lnTo>
                      <a:pt x="2517" y="2001"/>
                    </a:lnTo>
                    <a:lnTo>
                      <a:pt x="2517" y="2001"/>
                    </a:lnTo>
                    <a:lnTo>
                      <a:pt x="2513" y="2001"/>
                    </a:lnTo>
                    <a:lnTo>
                      <a:pt x="2513" y="2001"/>
                    </a:lnTo>
                    <a:cubicBezTo>
                      <a:pt x="2513" y="2001"/>
                      <a:pt x="2508" y="2001"/>
                      <a:pt x="2508" y="1996"/>
                    </a:cubicBezTo>
                    <a:cubicBezTo>
                      <a:pt x="2508" y="1996"/>
                      <a:pt x="2504" y="1996"/>
                      <a:pt x="2504" y="1996"/>
                    </a:cubicBezTo>
                    <a:cubicBezTo>
                      <a:pt x="2504" y="1996"/>
                      <a:pt x="2499" y="1992"/>
                      <a:pt x="2494" y="1992"/>
                    </a:cubicBezTo>
                    <a:lnTo>
                      <a:pt x="2499" y="1992"/>
                    </a:lnTo>
                    <a:lnTo>
                      <a:pt x="2494" y="1987"/>
                    </a:lnTo>
                    <a:lnTo>
                      <a:pt x="2494" y="1987"/>
                    </a:lnTo>
                    <a:lnTo>
                      <a:pt x="2494" y="1987"/>
                    </a:lnTo>
                    <a:cubicBezTo>
                      <a:pt x="2494" y="1987"/>
                      <a:pt x="2494" y="1987"/>
                      <a:pt x="2494" y="1982"/>
                    </a:cubicBezTo>
                    <a:lnTo>
                      <a:pt x="2494" y="1982"/>
                    </a:lnTo>
                    <a:cubicBezTo>
                      <a:pt x="2499" y="1982"/>
                      <a:pt x="2499" y="1978"/>
                      <a:pt x="2504" y="1978"/>
                    </a:cubicBezTo>
                    <a:lnTo>
                      <a:pt x="2504" y="1978"/>
                    </a:lnTo>
                    <a:lnTo>
                      <a:pt x="2504" y="1978"/>
                    </a:lnTo>
                    <a:lnTo>
                      <a:pt x="2504" y="1978"/>
                    </a:lnTo>
                    <a:lnTo>
                      <a:pt x="2508" y="1978"/>
                    </a:lnTo>
                    <a:cubicBezTo>
                      <a:pt x="2508" y="1978"/>
                      <a:pt x="2508" y="1978"/>
                      <a:pt x="2508" y="1978"/>
                    </a:cubicBezTo>
                    <a:cubicBezTo>
                      <a:pt x="2508" y="1978"/>
                      <a:pt x="2513" y="1978"/>
                      <a:pt x="2513" y="1973"/>
                    </a:cubicBezTo>
                    <a:lnTo>
                      <a:pt x="2513" y="1978"/>
                    </a:lnTo>
                    <a:cubicBezTo>
                      <a:pt x="2517" y="1973"/>
                      <a:pt x="2513" y="1968"/>
                      <a:pt x="2517" y="1973"/>
                    </a:cubicBezTo>
                    <a:cubicBezTo>
                      <a:pt x="2522" y="1968"/>
                      <a:pt x="2527" y="1968"/>
                      <a:pt x="2531" y="1964"/>
                    </a:cubicBezTo>
                    <a:cubicBezTo>
                      <a:pt x="2531" y="1964"/>
                      <a:pt x="2536" y="1964"/>
                      <a:pt x="2536" y="1959"/>
                    </a:cubicBezTo>
                    <a:lnTo>
                      <a:pt x="2536" y="1964"/>
                    </a:lnTo>
                    <a:lnTo>
                      <a:pt x="2536" y="1964"/>
                    </a:lnTo>
                    <a:cubicBezTo>
                      <a:pt x="2536" y="1964"/>
                      <a:pt x="2536" y="1964"/>
                      <a:pt x="2536" y="1968"/>
                    </a:cubicBezTo>
                    <a:cubicBezTo>
                      <a:pt x="2536" y="1968"/>
                      <a:pt x="2531" y="1968"/>
                      <a:pt x="2531" y="1968"/>
                    </a:cubicBezTo>
                    <a:lnTo>
                      <a:pt x="2531" y="1968"/>
                    </a:lnTo>
                    <a:lnTo>
                      <a:pt x="2536" y="1968"/>
                    </a:lnTo>
                    <a:cubicBezTo>
                      <a:pt x="2536" y="1968"/>
                      <a:pt x="2540" y="1968"/>
                      <a:pt x="2540" y="1968"/>
                    </a:cubicBezTo>
                    <a:cubicBezTo>
                      <a:pt x="2540" y="1964"/>
                      <a:pt x="2540" y="1964"/>
                      <a:pt x="2540" y="1964"/>
                    </a:cubicBezTo>
                    <a:lnTo>
                      <a:pt x="2540" y="1964"/>
                    </a:lnTo>
                    <a:lnTo>
                      <a:pt x="2550" y="1959"/>
                    </a:lnTo>
                    <a:cubicBezTo>
                      <a:pt x="2550" y="1959"/>
                      <a:pt x="2550" y="1959"/>
                      <a:pt x="2550" y="1959"/>
                    </a:cubicBezTo>
                    <a:lnTo>
                      <a:pt x="2550" y="1959"/>
                    </a:lnTo>
                    <a:lnTo>
                      <a:pt x="2554" y="1959"/>
                    </a:lnTo>
                    <a:cubicBezTo>
                      <a:pt x="2554" y="1959"/>
                      <a:pt x="2554" y="1955"/>
                      <a:pt x="2554" y="1955"/>
                    </a:cubicBezTo>
                    <a:lnTo>
                      <a:pt x="2554" y="1955"/>
                    </a:lnTo>
                    <a:lnTo>
                      <a:pt x="2554" y="1955"/>
                    </a:lnTo>
                    <a:lnTo>
                      <a:pt x="2554" y="1955"/>
                    </a:lnTo>
                    <a:cubicBezTo>
                      <a:pt x="2559" y="1955"/>
                      <a:pt x="2559" y="1955"/>
                      <a:pt x="2559" y="1950"/>
                    </a:cubicBezTo>
                    <a:cubicBezTo>
                      <a:pt x="2563" y="1955"/>
                      <a:pt x="2563" y="1955"/>
                      <a:pt x="2563" y="1955"/>
                    </a:cubicBezTo>
                    <a:lnTo>
                      <a:pt x="2563" y="1950"/>
                    </a:lnTo>
                    <a:lnTo>
                      <a:pt x="2563" y="1950"/>
                    </a:lnTo>
                    <a:cubicBezTo>
                      <a:pt x="2568" y="1950"/>
                      <a:pt x="2568" y="1955"/>
                      <a:pt x="2568" y="1950"/>
                    </a:cubicBezTo>
                    <a:lnTo>
                      <a:pt x="2573" y="1950"/>
                    </a:lnTo>
                    <a:lnTo>
                      <a:pt x="2568" y="1950"/>
                    </a:lnTo>
                    <a:cubicBezTo>
                      <a:pt x="2568" y="1950"/>
                      <a:pt x="2568" y="1950"/>
                      <a:pt x="2563" y="1945"/>
                    </a:cubicBezTo>
                    <a:cubicBezTo>
                      <a:pt x="2568" y="1945"/>
                      <a:pt x="2568" y="1945"/>
                      <a:pt x="2568" y="1945"/>
                    </a:cubicBezTo>
                    <a:cubicBezTo>
                      <a:pt x="2563" y="1945"/>
                      <a:pt x="2563" y="1945"/>
                      <a:pt x="2563" y="1945"/>
                    </a:cubicBezTo>
                    <a:lnTo>
                      <a:pt x="2559" y="1936"/>
                    </a:lnTo>
                    <a:cubicBezTo>
                      <a:pt x="2559" y="1936"/>
                      <a:pt x="2559" y="1936"/>
                      <a:pt x="2559" y="1932"/>
                    </a:cubicBezTo>
                    <a:cubicBezTo>
                      <a:pt x="2554" y="1932"/>
                      <a:pt x="2554" y="1932"/>
                      <a:pt x="2554" y="1936"/>
                    </a:cubicBezTo>
                    <a:lnTo>
                      <a:pt x="2550" y="1927"/>
                    </a:lnTo>
                    <a:cubicBezTo>
                      <a:pt x="2545" y="1927"/>
                      <a:pt x="2545" y="1927"/>
                      <a:pt x="2545" y="1927"/>
                    </a:cubicBezTo>
                    <a:cubicBezTo>
                      <a:pt x="2545" y="1927"/>
                      <a:pt x="2545" y="1927"/>
                      <a:pt x="2545" y="1922"/>
                    </a:cubicBezTo>
                    <a:cubicBezTo>
                      <a:pt x="2540" y="1922"/>
                      <a:pt x="2540" y="1918"/>
                      <a:pt x="2536" y="1913"/>
                    </a:cubicBezTo>
                    <a:cubicBezTo>
                      <a:pt x="2536" y="1913"/>
                      <a:pt x="2540" y="1913"/>
                      <a:pt x="2540" y="1913"/>
                    </a:cubicBezTo>
                    <a:cubicBezTo>
                      <a:pt x="2536" y="1909"/>
                      <a:pt x="2536" y="1913"/>
                      <a:pt x="2540" y="1909"/>
                    </a:cubicBezTo>
                    <a:lnTo>
                      <a:pt x="2536" y="1909"/>
                    </a:lnTo>
                    <a:lnTo>
                      <a:pt x="2540" y="1904"/>
                    </a:lnTo>
                    <a:cubicBezTo>
                      <a:pt x="2540" y="1904"/>
                      <a:pt x="2536" y="1899"/>
                      <a:pt x="2536" y="1895"/>
                    </a:cubicBezTo>
                    <a:cubicBezTo>
                      <a:pt x="2540" y="1895"/>
                      <a:pt x="2540" y="1895"/>
                      <a:pt x="2540" y="1895"/>
                    </a:cubicBezTo>
                    <a:lnTo>
                      <a:pt x="2540" y="1895"/>
                    </a:lnTo>
                    <a:lnTo>
                      <a:pt x="2545" y="1890"/>
                    </a:lnTo>
                    <a:lnTo>
                      <a:pt x="2540" y="1890"/>
                    </a:lnTo>
                    <a:lnTo>
                      <a:pt x="2545" y="1890"/>
                    </a:lnTo>
                    <a:lnTo>
                      <a:pt x="2545" y="1890"/>
                    </a:lnTo>
                    <a:lnTo>
                      <a:pt x="2545" y="1890"/>
                    </a:lnTo>
                    <a:cubicBezTo>
                      <a:pt x="2545" y="1890"/>
                      <a:pt x="2545" y="1890"/>
                      <a:pt x="2550" y="1890"/>
                    </a:cubicBezTo>
                    <a:lnTo>
                      <a:pt x="2550" y="1890"/>
                    </a:lnTo>
                    <a:lnTo>
                      <a:pt x="2550" y="1890"/>
                    </a:lnTo>
                    <a:lnTo>
                      <a:pt x="2550" y="1890"/>
                    </a:lnTo>
                    <a:lnTo>
                      <a:pt x="2550" y="1890"/>
                    </a:lnTo>
                    <a:lnTo>
                      <a:pt x="2554" y="1886"/>
                    </a:lnTo>
                    <a:lnTo>
                      <a:pt x="2554" y="1886"/>
                    </a:lnTo>
                    <a:cubicBezTo>
                      <a:pt x="2559" y="1886"/>
                      <a:pt x="2559" y="1881"/>
                      <a:pt x="2563" y="1881"/>
                    </a:cubicBezTo>
                    <a:lnTo>
                      <a:pt x="2563" y="1881"/>
                    </a:lnTo>
                    <a:cubicBezTo>
                      <a:pt x="2568" y="1881"/>
                      <a:pt x="2573" y="1876"/>
                      <a:pt x="2573" y="1876"/>
                    </a:cubicBezTo>
                    <a:lnTo>
                      <a:pt x="2573" y="1876"/>
                    </a:lnTo>
                    <a:lnTo>
                      <a:pt x="2577" y="1872"/>
                    </a:lnTo>
                    <a:cubicBezTo>
                      <a:pt x="2577" y="1872"/>
                      <a:pt x="2577" y="1872"/>
                      <a:pt x="2582" y="1872"/>
                    </a:cubicBezTo>
                    <a:lnTo>
                      <a:pt x="2582" y="1872"/>
                    </a:lnTo>
                    <a:lnTo>
                      <a:pt x="2582" y="1867"/>
                    </a:lnTo>
                    <a:cubicBezTo>
                      <a:pt x="2582" y="1867"/>
                      <a:pt x="2582" y="1867"/>
                      <a:pt x="2582" y="1867"/>
                    </a:cubicBezTo>
                    <a:cubicBezTo>
                      <a:pt x="2582" y="1862"/>
                      <a:pt x="2586" y="1862"/>
                      <a:pt x="2586" y="1862"/>
                    </a:cubicBezTo>
                    <a:lnTo>
                      <a:pt x="2586" y="1862"/>
                    </a:lnTo>
                    <a:lnTo>
                      <a:pt x="2586" y="1858"/>
                    </a:lnTo>
                    <a:lnTo>
                      <a:pt x="2586" y="1858"/>
                    </a:lnTo>
                    <a:cubicBezTo>
                      <a:pt x="2586" y="1858"/>
                      <a:pt x="2586" y="1858"/>
                      <a:pt x="2586" y="1853"/>
                    </a:cubicBezTo>
                    <a:cubicBezTo>
                      <a:pt x="2586" y="1853"/>
                      <a:pt x="2586" y="1853"/>
                      <a:pt x="2586" y="1853"/>
                    </a:cubicBezTo>
                    <a:lnTo>
                      <a:pt x="2586" y="1849"/>
                    </a:lnTo>
                    <a:lnTo>
                      <a:pt x="2586" y="1849"/>
                    </a:lnTo>
                    <a:cubicBezTo>
                      <a:pt x="2586" y="1849"/>
                      <a:pt x="2586" y="1844"/>
                      <a:pt x="2586" y="1844"/>
                    </a:cubicBezTo>
                    <a:lnTo>
                      <a:pt x="2591" y="1844"/>
                    </a:lnTo>
                    <a:lnTo>
                      <a:pt x="2591" y="1844"/>
                    </a:lnTo>
                    <a:cubicBezTo>
                      <a:pt x="2591" y="1844"/>
                      <a:pt x="2591" y="1839"/>
                      <a:pt x="2591" y="1839"/>
                    </a:cubicBezTo>
                    <a:lnTo>
                      <a:pt x="2591" y="1839"/>
                    </a:lnTo>
                    <a:cubicBezTo>
                      <a:pt x="2591" y="1839"/>
                      <a:pt x="2591" y="1835"/>
                      <a:pt x="2591" y="1835"/>
                    </a:cubicBezTo>
                    <a:lnTo>
                      <a:pt x="2586" y="1835"/>
                    </a:lnTo>
                    <a:cubicBezTo>
                      <a:pt x="2586" y="1830"/>
                      <a:pt x="2586" y="1830"/>
                      <a:pt x="2586" y="1826"/>
                    </a:cubicBezTo>
                    <a:lnTo>
                      <a:pt x="2586" y="1826"/>
                    </a:lnTo>
                    <a:lnTo>
                      <a:pt x="2586" y="1826"/>
                    </a:lnTo>
                    <a:lnTo>
                      <a:pt x="2586" y="1826"/>
                    </a:lnTo>
                    <a:cubicBezTo>
                      <a:pt x="2586" y="1826"/>
                      <a:pt x="2582" y="1826"/>
                      <a:pt x="2582" y="1826"/>
                    </a:cubicBezTo>
                    <a:lnTo>
                      <a:pt x="2582" y="1826"/>
                    </a:lnTo>
                    <a:lnTo>
                      <a:pt x="2577" y="1821"/>
                    </a:lnTo>
                    <a:cubicBezTo>
                      <a:pt x="2577" y="1821"/>
                      <a:pt x="2577" y="1821"/>
                      <a:pt x="2577" y="1821"/>
                    </a:cubicBezTo>
                    <a:cubicBezTo>
                      <a:pt x="2573" y="1821"/>
                      <a:pt x="2573" y="1821"/>
                      <a:pt x="2573" y="1816"/>
                    </a:cubicBezTo>
                    <a:lnTo>
                      <a:pt x="2568" y="1821"/>
                    </a:lnTo>
                    <a:cubicBezTo>
                      <a:pt x="2563" y="1816"/>
                      <a:pt x="2563" y="1812"/>
                      <a:pt x="2559" y="1807"/>
                    </a:cubicBezTo>
                    <a:cubicBezTo>
                      <a:pt x="2563" y="1807"/>
                      <a:pt x="2563" y="1807"/>
                      <a:pt x="2563" y="1803"/>
                    </a:cubicBezTo>
                    <a:cubicBezTo>
                      <a:pt x="2563" y="1803"/>
                      <a:pt x="2563" y="1798"/>
                      <a:pt x="2563" y="1798"/>
                    </a:cubicBezTo>
                    <a:lnTo>
                      <a:pt x="2568" y="1793"/>
                    </a:lnTo>
                    <a:cubicBezTo>
                      <a:pt x="2568" y="1793"/>
                      <a:pt x="2563" y="1789"/>
                      <a:pt x="2563" y="1784"/>
                    </a:cubicBezTo>
                    <a:cubicBezTo>
                      <a:pt x="2568" y="1784"/>
                      <a:pt x="2568" y="1784"/>
                      <a:pt x="2568" y="1779"/>
                    </a:cubicBezTo>
                    <a:lnTo>
                      <a:pt x="2568" y="1779"/>
                    </a:lnTo>
                    <a:lnTo>
                      <a:pt x="2568" y="1779"/>
                    </a:lnTo>
                    <a:cubicBezTo>
                      <a:pt x="2563" y="1779"/>
                      <a:pt x="2563" y="1779"/>
                      <a:pt x="2559" y="1779"/>
                    </a:cubicBezTo>
                    <a:lnTo>
                      <a:pt x="2559" y="1779"/>
                    </a:lnTo>
                    <a:cubicBezTo>
                      <a:pt x="2559" y="1779"/>
                      <a:pt x="2559" y="1784"/>
                      <a:pt x="2559" y="1784"/>
                    </a:cubicBezTo>
                    <a:cubicBezTo>
                      <a:pt x="2554" y="1784"/>
                      <a:pt x="2550" y="1784"/>
                      <a:pt x="2550" y="1784"/>
                    </a:cubicBezTo>
                    <a:cubicBezTo>
                      <a:pt x="2550" y="1784"/>
                      <a:pt x="2550" y="1784"/>
                      <a:pt x="2545" y="1779"/>
                    </a:cubicBezTo>
                    <a:lnTo>
                      <a:pt x="2545" y="1784"/>
                    </a:lnTo>
                    <a:lnTo>
                      <a:pt x="2545" y="1779"/>
                    </a:lnTo>
                    <a:cubicBezTo>
                      <a:pt x="2545" y="1784"/>
                      <a:pt x="2545" y="1784"/>
                      <a:pt x="2540" y="1784"/>
                    </a:cubicBezTo>
                    <a:cubicBezTo>
                      <a:pt x="2540" y="1784"/>
                      <a:pt x="2540" y="1784"/>
                      <a:pt x="2540" y="1784"/>
                    </a:cubicBezTo>
                    <a:cubicBezTo>
                      <a:pt x="2536" y="1784"/>
                      <a:pt x="2536" y="1789"/>
                      <a:pt x="2531" y="1789"/>
                    </a:cubicBezTo>
                    <a:cubicBezTo>
                      <a:pt x="2527" y="1789"/>
                      <a:pt x="2527" y="1789"/>
                      <a:pt x="2527" y="1789"/>
                    </a:cubicBezTo>
                    <a:lnTo>
                      <a:pt x="2527" y="1789"/>
                    </a:lnTo>
                    <a:lnTo>
                      <a:pt x="2522" y="1784"/>
                    </a:lnTo>
                    <a:cubicBezTo>
                      <a:pt x="2522" y="1784"/>
                      <a:pt x="2522" y="1784"/>
                      <a:pt x="2522" y="1784"/>
                    </a:cubicBezTo>
                    <a:cubicBezTo>
                      <a:pt x="2522" y="1784"/>
                      <a:pt x="2522" y="1784"/>
                      <a:pt x="2517" y="1784"/>
                    </a:cubicBezTo>
                    <a:cubicBezTo>
                      <a:pt x="2513" y="1779"/>
                      <a:pt x="2513" y="1779"/>
                      <a:pt x="2508" y="1779"/>
                    </a:cubicBezTo>
                    <a:cubicBezTo>
                      <a:pt x="2508" y="1779"/>
                      <a:pt x="2504" y="1779"/>
                      <a:pt x="2504" y="1779"/>
                    </a:cubicBezTo>
                    <a:lnTo>
                      <a:pt x="2504" y="1775"/>
                    </a:lnTo>
                    <a:lnTo>
                      <a:pt x="2504" y="1775"/>
                    </a:lnTo>
                    <a:lnTo>
                      <a:pt x="2504" y="1775"/>
                    </a:lnTo>
                    <a:lnTo>
                      <a:pt x="2499" y="1775"/>
                    </a:lnTo>
                    <a:lnTo>
                      <a:pt x="2499" y="1775"/>
                    </a:lnTo>
                    <a:lnTo>
                      <a:pt x="2499" y="1775"/>
                    </a:lnTo>
                    <a:lnTo>
                      <a:pt x="2499" y="1775"/>
                    </a:lnTo>
                    <a:lnTo>
                      <a:pt x="2499" y="1775"/>
                    </a:lnTo>
                    <a:cubicBezTo>
                      <a:pt x="2494" y="1775"/>
                      <a:pt x="2499" y="1770"/>
                      <a:pt x="2494" y="1775"/>
                    </a:cubicBezTo>
                    <a:lnTo>
                      <a:pt x="2494" y="1775"/>
                    </a:lnTo>
                    <a:lnTo>
                      <a:pt x="2490" y="1775"/>
                    </a:lnTo>
                    <a:lnTo>
                      <a:pt x="2490" y="1775"/>
                    </a:lnTo>
                    <a:lnTo>
                      <a:pt x="2490" y="1775"/>
                    </a:lnTo>
                    <a:lnTo>
                      <a:pt x="2485" y="1770"/>
                    </a:lnTo>
                    <a:lnTo>
                      <a:pt x="2485" y="1770"/>
                    </a:lnTo>
                    <a:lnTo>
                      <a:pt x="2485" y="1770"/>
                    </a:lnTo>
                    <a:lnTo>
                      <a:pt x="2485" y="1770"/>
                    </a:lnTo>
                    <a:lnTo>
                      <a:pt x="2485" y="1770"/>
                    </a:lnTo>
                    <a:lnTo>
                      <a:pt x="2485" y="1770"/>
                    </a:lnTo>
                    <a:cubicBezTo>
                      <a:pt x="2485" y="1766"/>
                      <a:pt x="2485" y="1766"/>
                      <a:pt x="2485" y="1766"/>
                    </a:cubicBezTo>
                    <a:lnTo>
                      <a:pt x="2485" y="1766"/>
                    </a:lnTo>
                    <a:cubicBezTo>
                      <a:pt x="2490" y="1766"/>
                      <a:pt x="2490" y="1766"/>
                      <a:pt x="2490" y="1766"/>
                    </a:cubicBezTo>
                    <a:lnTo>
                      <a:pt x="2494" y="1766"/>
                    </a:lnTo>
                    <a:lnTo>
                      <a:pt x="2494" y="1766"/>
                    </a:lnTo>
                    <a:cubicBezTo>
                      <a:pt x="2494" y="1766"/>
                      <a:pt x="2499" y="1766"/>
                      <a:pt x="2499" y="1766"/>
                    </a:cubicBezTo>
                    <a:lnTo>
                      <a:pt x="2499" y="1761"/>
                    </a:lnTo>
                    <a:cubicBezTo>
                      <a:pt x="2499" y="1761"/>
                      <a:pt x="2499" y="1761"/>
                      <a:pt x="2499" y="1761"/>
                    </a:cubicBezTo>
                    <a:cubicBezTo>
                      <a:pt x="2499" y="1761"/>
                      <a:pt x="2499" y="1761"/>
                      <a:pt x="2504" y="1761"/>
                    </a:cubicBezTo>
                    <a:cubicBezTo>
                      <a:pt x="2499" y="1756"/>
                      <a:pt x="2499" y="1756"/>
                      <a:pt x="2504" y="1756"/>
                    </a:cubicBezTo>
                    <a:cubicBezTo>
                      <a:pt x="2504" y="1756"/>
                      <a:pt x="2508" y="1756"/>
                      <a:pt x="2513" y="1756"/>
                    </a:cubicBezTo>
                    <a:cubicBezTo>
                      <a:pt x="2513" y="1756"/>
                      <a:pt x="2513" y="1752"/>
                      <a:pt x="2513" y="1752"/>
                    </a:cubicBezTo>
                    <a:lnTo>
                      <a:pt x="2513" y="1752"/>
                    </a:lnTo>
                    <a:lnTo>
                      <a:pt x="2517" y="1752"/>
                    </a:lnTo>
                    <a:lnTo>
                      <a:pt x="2513" y="1752"/>
                    </a:lnTo>
                    <a:cubicBezTo>
                      <a:pt x="2517" y="1747"/>
                      <a:pt x="2517" y="1747"/>
                      <a:pt x="2517" y="1747"/>
                    </a:cubicBezTo>
                    <a:lnTo>
                      <a:pt x="2517" y="1747"/>
                    </a:lnTo>
                    <a:lnTo>
                      <a:pt x="2517" y="1743"/>
                    </a:lnTo>
                    <a:lnTo>
                      <a:pt x="2517" y="1743"/>
                    </a:lnTo>
                    <a:lnTo>
                      <a:pt x="2517" y="1743"/>
                    </a:lnTo>
                    <a:cubicBezTo>
                      <a:pt x="2513" y="1743"/>
                      <a:pt x="2513" y="1743"/>
                      <a:pt x="2508" y="1738"/>
                    </a:cubicBezTo>
                    <a:cubicBezTo>
                      <a:pt x="2508" y="1743"/>
                      <a:pt x="2508" y="1743"/>
                      <a:pt x="2508" y="1743"/>
                    </a:cubicBezTo>
                    <a:lnTo>
                      <a:pt x="2508" y="1743"/>
                    </a:lnTo>
                    <a:lnTo>
                      <a:pt x="2504" y="1747"/>
                    </a:lnTo>
                    <a:cubicBezTo>
                      <a:pt x="2504" y="1747"/>
                      <a:pt x="2504" y="1747"/>
                      <a:pt x="2504" y="1747"/>
                    </a:cubicBezTo>
                    <a:lnTo>
                      <a:pt x="2504" y="1747"/>
                    </a:lnTo>
                    <a:cubicBezTo>
                      <a:pt x="2504" y="1752"/>
                      <a:pt x="2504" y="1752"/>
                      <a:pt x="2499" y="1756"/>
                    </a:cubicBezTo>
                    <a:lnTo>
                      <a:pt x="2499" y="1756"/>
                    </a:lnTo>
                    <a:lnTo>
                      <a:pt x="2494" y="1756"/>
                    </a:lnTo>
                    <a:cubicBezTo>
                      <a:pt x="2490" y="1752"/>
                      <a:pt x="2485" y="1752"/>
                      <a:pt x="2480" y="1747"/>
                    </a:cubicBezTo>
                    <a:lnTo>
                      <a:pt x="2480" y="1747"/>
                    </a:lnTo>
                    <a:cubicBezTo>
                      <a:pt x="2480" y="1747"/>
                      <a:pt x="2480" y="1752"/>
                      <a:pt x="2480" y="1752"/>
                    </a:cubicBezTo>
                    <a:lnTo>
                      <a:pt x="2480" y="1752"/>
                    </a:lnTo>
                    <a:lnTo>
                      <a:pt x="2480" y="1752"/>
                    </a:lnTo>
                    <a:lnTo>
                      <a:pt x="2480" y="1752"/>
                    </a:lnTo>
                    <a:cubicBezTo>
                      <a:pt x="2480" y="1756"/>
                      <a:pt x="2480" y="1756"/>
                      <a:pt x="2480" y="1756"/>
                    </a:cubicBezTo>
                    <a:cubicBezTo>
                      <a:pt x="2480" y="1756"/>
                      <a:pt x="2476" y="1756"/>
                      <a:pt x="2476" y="1756"/>
                    </a:cubicBezTo>
                    <a:cubicBezTo>
                      <a:pt x="2476" y="1756"/>
                      <a:pt x="2476" y="1756"/>
                      <a:pt x="2476" y="1756"/>
                    </a:cubicBezTo>
                    <a:cubicBezTo>
                      <a:pt x="2476" y="1752"/>
                      <a:pt x="2480" y="1752"/>
                      <a:pt x="2480" y="1747"/>
                    </a:cubicBezTo>
                    <a:cubicBezTo>
                      <a:pt x="2480" y="1743"/>
                      <a:pt x="2476" y="1743"/>
                      <a:pt x="2476" y="1738"/>
                    </a:cubicBezTo>
                    <a:cubicBezTo>
                      <a:pt x="2476" y="1738"/>
                      <a:pt x="2476" y="1738"/>
                      <a:pt x="2476" y="1738"/>
                    </a:cubicBezTo>
                    <a:cubicBezTo>
                      <a:pt x="2476" y="1733"/>
                      <a:pt x="2471" y="1738"/>
                      <a:pt x="2471" y="1733"/>
                    </a:cubicBezTo>
                    <a:cubicBezTo>
                      <a:pt x="2476" y="1729"/>
                      <a:pt x="2476" y="1733"/>
                      <a:pt x="2476" y="1729"/>
                    </a:cubicBezTo>
                    <a:cubicBezTo>
                      <a:pt x="2476" y="1729"/>
                      <a:pt x="2476" y="1729"/>
                      <a:pt x="2476" y="1729"/>
                    </a:cubicBezTo>
                    <a:cubicBezTo>
                      <a:pt x="2476" y="1729"/>
                      <a:pt x="2476" y="1729"/>
                      <a:pt x="2476" y="1729"/>
                    </a:cubicBezTo>
                    <a:lnTo>
                      <a:pt x="2476" y="1729"/>
                    </a:lnTo>
                    <a:cubicBezTo>
                      <a:pt x="2480" y="1729"/>
                      <a:pt x="2480" y="1729"/>
                      <a:pt x="2480" y="1724"/>
                    </a:cubicBezTo>
                    <a:cubicBezTo>
                      <a:pt x="2476" y="1724"/>
                      <a:pt x="2476" y="1724"/>
                      <a:pt x="2471" y="1720"/>
                    </a:cubicBezTo>
                    <a:cubicBezTo>
                      <a:pt x="2471" y="1715"/>
                      <a:pt x="2467" y="1715"/>
                      <a:pt x="2462" y="1710"/>
                    </a:cubicBezTo>
                    <a:lnTo>
                      <a:pt x="2467" y="1706"/>
                    </a:lnTo>
                    <a:cubicBezTo>
                      <a:pt x="2467" y="1706"/>
                      <a:pt x="2467" y="1701"/>
                      <a:pt x="2462" y="1701"/>
                    </a:cubicBezTo>
                    <a:lnTo>
                      <a:pt x="2467" y="1701"/>
                    </a:lnTo>
                    <a:cubicBezTo>
                      <a:pt x="2462" y="1696"/>
                      <a:pt x="2457" y="1696"/>
                      <a:pt x="2457" y="1692"/>
                    </a:cubicBezTo>
                    <a:lnTo>
                      <a:pt x="2453" y="1692"/>
                    </a:lnTo>
                    <a:cubicBezTo>
                      <a:pt x="2453" y="1692"/>
                      <a:pt x="2453" y="1692"/>
                      <a:pt x="2453" y="1692"/>
                    </a:cubicBezTo>
                    <a:lnTo>
                      <a:pt x="2453" y="1692"/>
                    </a:lnTo>
                    <a:lnTo>
                      <a:pt x="2448" y="1692"/>
                    </a:lnTo>
                    <a:lnTo>
                      <a:pt x="2448" y="1692"/>
                    </a:lnTo>
                    <a:cubicBezTo>
                      <a:pt x="2448" y="1687"/>
                      <a:pt x="2448" y="1687"/>
                      <a:pt x="2448" y="1687"/>
                    </a:cubicBezTo>
                    <a:lnTo>
                      <a:pt x="2444" y="1687"/>
                    </a:lnTo>
                    <a:cubicBezTo>
                      <a:pt x="2448" y="1687"/>
                      <a:pt x="2448" y="1687"/>
                      <a:pt x="2448" y="1687"/>
                    </a:cubicBezTo>
                    <a:lnTo>
                      <a:pt x="2439" y="1683"/>
                    </a:lnTo>
                    <a:cubicBezTo>
                      <a:pt x="2439" y="1683"/>
                      <a:pt x="2434" y="1678"/>
                      <a:pt x="2434" y="1678"/>
                    </a:cubicBezTo>
                    <a:cubicBezTo>
                      <a:pt x="2434" y="1673"/>
                      <a:pt x="2434" y="1678"/>
                      <a:pt x="2434" y="1673"/>
                    </a:cubicBezTo>
                    <a:cubicBezTo>
                      <a:pt x="2434" y="1673"/>
                      <a:pt x="2434" y="1673"/>
                      <a:pt x="2439" y="1673"/>
                    </a:cubicBezTo>
                    <a:lnTo>
                      <a:pt x="2439" y="1673"/>
                    </a:lnTo>
                    <a:cubicBezTo>
                      <a:pt x="2439" y="1673"/>
                      <a:pt x="2439" y="1678"/>
                      <a:pt x="2444" y="1678"/>
                    </a:cubicBezTo>
                    <a:cubicBezTo>
                      <a:pt x="2444" y="1678"/>
                      <a:pt x="2444" y="1678"/>
                      <a:pt x="2444" y="1673"/>
                    </a:cubicBezTo>
                    <a:lnTo>
                      <a:pt x="2444" y="1673"/>
                    </a:lnTo>
                    <a:cubicBezTo>
                      <a:pt x="2444" y="1673"/>
                      <a:pt x="2444" y="1669"/>
                      <a:pt x="2444" y="1669"/>
                    </a:cubicBezTo>
                    <a:cubicBezTo>
                      <a:pt x="2444" y="1669"/>
                      <a:pt x="2444" y="1669"/>
                      <a:pt x="2444" y="1669"/>
                    </a:cubicBezTo>
                    <a:lnTo>
                      <a:pt x="2444" y="1669"/>
                    </a:lnTo>
                    <a:cubicBezTo>
                      <a:pt x="2444" y="1669"/>
                      <a:pt x="2439" y="1669"/>
                      <a:pt x="2439" y="1669"/>
                    </a:cubicBezTo>
                    <a:lnTo>
                      <a:pt x="2439" y="1669"/>
                    </a:lnTo>
                    <a:cubicBezTo>
                      <a:pt x="2439" y="1664"/>
                      <a:pt x="2444" y="1664"/>
                      <a:pt x="2439" y="1660"/>
                    </a:cubicBezTo>
                    <a:cubicBezTo>
                      <a:pt x="2439" y="1660"/>
                      <a:pt x="2439" y="1664"/>
                      <a:pt x="2439" y="1664"/>
                    </a:cubicBezTo>
                    <a:lnTo>
                      <a:pt x="2434" y="1660"/>
                    </a:lnTo>
                    <a:cubicBezTo>
                      <a:pt x="2439" y="1655"/>
                      <a:pt x="2434" y="1655"/>
                      <a:pt x="2439" y="1655"/>
                    </a:cubicBezTo>
                    <a:cubicBezTo>
                      <a:pt x="2439" y="1655"/>
                      <a:pt x="2439" y="1655"/>
                      <a:pt x="2444" y="1655"/>
                    </a:cubicBezTo>
                    <a:lnTo>
                      <a:pt x="2444" y="1655"/>
                    </a:lnTo>
                    <a:lnTo>
                      <a:pt x="2448" y="1650"/>
                    </a:lnTo>
                    <a:lnTo>
                      <a:pt x="2448" y="1650"/>
                    </a:lnTo>
                    <a:cubicBezTo>
                      <a:pt x="2448" y="1650"/>
                      <a:pt x="2448" y="1650"/>
                      <a:pt x="2448" y="1655"/>
                    </a:cubicBezTo>
                    <a:lnTo>
                      <a:pt x="2448" y="1650"/>
                    </a:lnTo>
                    <a:lnTo>
                      <a:pt x="2453" y="1660"/>
                    </a:lnTo>
                    <a:cubicBezTo>
                      <a:pt x="2453" y="1660"/>
                      <a:pt x="2457" y="1660"/>
                      <a:pt x="2457" y="1660"/>
                    </a:cubicBezTo>
                    <a:cubicBezTo>
                      <a:pt x="2457" y="1660"/>
                      <a:pt x="2462" y="1660"/>
                      <a:pt x="2462" y="1660"/>
                    </a:cubicBezTo>
                    <a:lnTo>
                      <a:pt x="2462" y="1660"/>
                    </a:lnTo>
                    <a:cubicBezTo>
                      <a:pt x="2462" y="1660"/>
                      <a:pt x="2457" y="1655"/>
                      <a:pt x="2453" y="1655"/>
                    </a:cubicBezTo>
                    <a:lnTo>
                      <a:pt x="2453" y="1650"/>
                    </a:lnTo>
                    <a:lnTo>
                      <a:pt x="2453" y="1650"/>
                    </a:lnTo>
                    <a:lnTo>
                      <a:pt x="2448" y="1650"/>
                    </a:lnTo>
                    <a:lnTo>
                      <a:pt x="2448" y="1650"/>
                    </a:lnTo>
                    <a:cubicBezTo>
                      <a:pt x="2448" y="1650"/>
                      <a:pt x="2448" y="1646"/>
                      <a:pt x="2448" y="1646"/>
                    </a:cubicBezTo>
                    <a:cubicBezTo>
                      <a:pt x="2444" y="1646"/>
                      <a:pt x="2444" y="1646"/>
                      <a:pt x="2444" y="1646"/>
                    </a:cubicBezTo>
                    <a:lnTo>
                      <a:pt x="2444" y="1641"/>
                    </a:lnTo>
                    <a:cubicBezTo>
                      <a:pt x="2444" y="1641"/>
                      <a:pt x="2444" y="1641"/>
                      <a:pt x="2444" y="1641"/>
                    </a:cubicBezTo>
                    <a:lnTo>
                      <a:pt x="2444" y="1641"/>
                    </a:lnTo>
                    <a:lnTo>
                      <a:pt x="2444" y="1641"/>
                    </a:lnTo>
                    <a:cubicBezTo>
                      <a:pt x="2444" y="1637"/>
                      <a:pt x="2439" y="1641"/>
                      <a:pt x="2439" y="1637"/>
                    </a:cubicBezTo>
                    <a:lnTo>
                      <a:pt x="2439" y="1637"/>
                    </a:lnTo>
                    <a:cubicBezTo>
                      <a:pt x="2439" y="1637"/>
                      <a:pt x="2439" y="1637"/>
                      <a:pt x="2439" y="1637"/>
                    </a:cubicBezTo>
                    <a:lnTo>
                      <a:pt x="2439" y="1632"/>
                    </a:lnTo>
                    <a:lnTo>
                      <a:pt x="2439" y="1632"/>
                    </a:lnTo>
                    <a:cubicBezTo>
                      <a:pt x="2439" y="1632"/>
                      <a:pt x="2439" y="1632"/>
                      <a:pt x="2439" y="1632"/>
                    </a:cubicBezTo>
                    <a:cubicBezTo>
                      <a:pt x="2439" y="1627"/>
                      <a:pt x="2439" y="1627"/>
                      <a:pt x="2439" y="1627"/>
                    </a:cubicBezTo>
                    <a:lnTo>
                      <a:pt x="2439" y="1627"/>
                    </a:lnTo>
                    <a:lnTo>
                      <a:pt x="2439" y="1627"/>
                    </a:lnTo>
                    <a:cubicBezTo>
                      <a:pt x="2439" y="1623"/>
                      <a:pt x="2439" y="1623"/>
                      <a:pt x="2439" y="1623"/>
                    </a:cubicBezTo>
                    <a:lnTo>
                      <a:pt x="2439" y="1623"/>
                    </a:lnTo>
                    <a:cubicBezTo>
                      <a:pt x="2439" y="1623"/>
                      <a:pt x="2439" y="1623"/>
                      <a:pt x="2439" y="1618"/>
                    </a:cubicBezTo>
                    <a:lnTo>
                      <a:pt x="2444" y="1618"/>
                    </a:lnTo>
                    <a:cubicBezTo>
                      <a:pt x="2444" y="1618"/>
                      <a:pt x="2448" y="1614"/>
                      <a:pt x="2448" y="1614"/>
                    </a:cubicBezTo>
                    <a:cubicBezTo>
                      <a:pt x="2453" y="1614"/>
                      <a:pt x="2453" y="1614"/>
                      <a:pt x="2453" y="1618"/>
                    </a:cubicBezTo>
                    <a:cubicBezTo>
                      <a:pt x="2453" y="1614"/>
                      <a:pt x="2453" y="1614"/>
                      <a:pt x="2457" y="1614"/>
                    </a:cubicBezTo>
                    <a:lnTo>
                      <a:pt x="2457" y="1614"/>
                    </a:lnTo>
                    <a:cubicBezTo>
                      <a:pt x="2457" y="1614"/>
                      <a:pt x="2453" y="1614"/>
                      <a:pt x="2453" y="1614"/>
                    </a:cubicBezTo>
                    <a:lnTo>
                      <a:pt x="2453" y="1614"/>
                    </a:lnTo>
                    <a:lnTo>
                      <a:pt x="2453" y="1609"/>
                    </a:lnTo>
                    <a:lnTo>
                      <a:pt x="2453" y="1609"/>
                    </a:lnTo>
                    <a:lnTo>
                      <a:pt x="2453" y="1609"/>
                    </a:lnTo>
                    <a:cubicBezTo>
                      <a:pt x="2448" y="1614"/>
                      <a:pt x="2448" y="1614"/>
                      <a:pt x="2444" y="1614"/>
                    </a:cubicBezTo>
                    <a:cubicBezTo>
                      <a:pt x="2444" y="1614"/>
                      <a:pt x="2444" y="1614"/>
                      <a:pt x="2444" y="1614"/>
                    </a:cubicBezTo>
                    <a:cubicBezTo>
                      <a:pt x="2444" y="1609"/>
                      <a:pt x="2444" y="1609"/>
                      <a:pt x="2444" y="1609"/>
                    </a:cubicBezTo>
                    <a:lnTo>
                      <a:pt x="2444" y="1609"/>
                    </a:lnTo>
                    <a:cubicBezTo>
                      <a:pt x="2444" y="1609"/>
                      <a:pt x="2444" y="1604"/>
                      <a:pt x="2444" y="1604"/>
                    </a:cubicBezTo>
                    <a:lnTo>
                      <a:pt x="2444" y="1604"/>
                    </a:lnTo>
                    <a:cubicBezTo>
                      <a:pt x="2444" y="1604"/>
                      <a:pt x="2444" y="1600"/>
                      <a:pt x="2439" y="1600"/>
                    </a:cubicBezTo>
                    <a:lnTo>
                      <a:pt x="2444" y="1600"/>
                    </a:lnTo>
                    <a:cubicBezTo>
                      <a:pt x="2444" y="1600"/>
                      <a:pt x="2444" y="1600"/>
                      <a:pt x="2439" y="1595"/>
                    </a:cubicBezTo>
                    <a:cubicBezTo>
                      <a:pt x="2444" y="1595"/>
                      <a:pt x="2444" y="1595"/>
                      <a:pt x="2444" y="1590"/>
                    </a:cubicBezTo>
                    <a:lnTo>
                      <a:pt x="2444" y="1590"/>
                    </a:lnTo>
                    <a:cubicBezTo>
                      <a:pt x="2444" y="1590"/>
                      <a:pt x="2444" y="1590"/>
                      <a:pt x="2439" y="1595"/>
                    </a:cubicBezTo>
                    <a:cubicBezTo>
                      <a:pt x="2439" y="1590"/>
                      <a:pt x="2439" y="1590"/>
                      <a:pt x="2439" y="1590"/>
                    </a:cubicBezTo>
                    <a:cubicBezTo>
                      <a:pt x="2439" y="1590"/>
                      <a:pt x="2439" y="1590"/>
                      <a:pt x="2439" y="1590"/>
                    </a:cubicBezTo>
                    <a:lnTo>
                      <a:pt x="2439" y="1590"/>
                    </a:lnTo>
                    <a:lnTo>
                      <a:pt x="2434" y="1586"/>
                    </a:lnTo>
                    <a:lnTo>
                      <a:pt x="2434" y="1586"/>
                    </a:lnTo>
                    <a:cubicBezTo>
                      <a:pt x="2434" y="1581"/>
                      <a:pt x="2434" y="1581"/>
                      <a:pt x="2430" y="1577"/>
                    </a:cubicBezTo>
                    <a:lnTo>
                      <a:pt x="2430" y="1581"/>
                    </a:lnTo>
                    <a:lnTo>
                      <a:pt x="2430" y="1577"/>
                    </a:lnTo>
                    <a:lnTo>
                      <a:pt x="2425" y="1577"/>
                    </a:lnTo>
                    <a:cubicBezTo>
                      <a:pt x="2425" y="1577"/>
                      <a:pt x="2425" y="1572"/>
                      <a:pt x="2425" y="1572"/>
                    </a:cubicBezTo>
                    <a:cubicBezTo>
                      <a:pt x="2425" y="1567"/>
                      <a:pt x="2425" y="1567"/>
                      <a:pt x="2425" y="1567"/>
                    </a:cubicBezTo>
                    <a:lnTo>
                      <a:pt x="2425" y="1567"/>
                    </a:lnTo>
                    <a:lnTo>
                      <a:pt x="2425" y="1567"/>
                    </a:lnTo>
                    <a:lnTo>
                      <a:pt x="2425" y="1567"/>
                    </a:lnTo>
                    <a:cubicBezTo>
                      <a:pt x="2425" y="1563"/>
                      <a:pt x="2425" y="1567"/>
                      <a:pt x="2421" y="1563"/>
                    </a:cubicBezTo>
                    <a:lnTo>
                      <a:pt x="2421" y="1563"/>
                    </a:lnTo>
                    <a:lnTo>
                      <a:pt x="2421" y="1558"/>
                    </a:lnTo>
                    <a:lnTo>
                      <a:pt x="2421" y="1558"/>
                    </a:lnTo>
                    <a:cubicBezTo>
                      <a:pt x="2421" y="1558"/>
                      <a:pt x="2416" y="1554"/>
                      <a:pt x="2421" y="1549"/>
                    </a:cubicBezTo>
                    <a:lnTo>
                      <a:pt x="2421" y="1549"/>
                    </a:lnTo>
                    <a:lnTo>
                      <a:pt x="2421" y="1549"/>
                    </a:lnTo>
                    <a:lnTo>
                      <a:pt x="2421" y="1549"/>
                    </a:lnTo>
                    <a:lnTo>
                      <a:pt x="2421" y="1544"/>
                    </a:lnTo>
                    <a:lnTo>
                      <a:pt x="2421" y="1544"/>
                    </a:lnTo>
                    <a:cubicBezTo>
                      <a:pt x="2421" y="1544"/>
                      <a:pt x="2421" y="1544"/>
                      <a:pt x="2421" y="1544"/>
                    </a:cubicBezTo>
                    <a:lnTo>
                      <a:pt x="2421" y="1544"/>
                    </a:lnTo>
                    <a:lnTo>
                      <a:pt x="2421" y="1540"/>
                    </a:lnTo>
                    <a:cubicBezTo>
                      <a:pt x="2421" y="1540"/>
                      <a:pt x="2421" y="1540"/>
                      <a:pt x="2421" y="1535"/>
                    </a:cubicBezTo>
                    <a:cubicBezTo>
                      <a:pt x="2421" y="1535"/>
                      <a:pt x="2425" y="1531"/>
                      <a:pt x="2425" y="1531"/>
                    </a:cubicBezTo>
                    <a:cubicBezTo>
                      <a:pt x="2425" y="1531"/>
                      <a:pt x="2425" y="1531"/>
                      <a:pt x="2421" y="1526"/>
                    </a:cubicBezTo>
                    <a:lnTo>
                      <a:pt x="2425" y="1526"/>
                    </a:lnTo>
                    <a:lnTo>
                      <a:pt x="2425" y="1526"/>
                    </a:lnTo>
                    <a:cubicBezTo>
                      <a:pt x="2425" y="1526"/>
                      <a:pt x="2425" y="1521"/>
                      <a:pt x="2425" y="1521"/>
                    </a:cubicBezTo>
                    <a:lnTo>
                      <a:pt x="2425" y="1521"/>
                    </a:lnTo>
                    <a:cubicBezTo>
                      <a:pt x="2430" y="1521"/>
                      <a:pt x="2430" y="1521"/>
                      <a:pt x="2430" y="1517"/>
                    </a:cubicBezTo>
                    <a:lnTo>
                      <a:pt x="2430" y="1517"/>
                    </a:lnTo>
                    <a:lnTo>
                      <a:pt x="2430" y="1517"/>
                    </a:lnTo>
                    <a:lnTo>
                      <a:pt x="2430" y="1517"/>
                    </a:lnTo>
                    <a:cubicBezTo>
                      <a:pt x="2430" y="1517"/>
                      <a:pt x="2434" y="1512"/>
                      <a:pt x="2434" y="1512"/>
                    </a:cubicBezTo>
                    <a:lnTo>
                      <a:pt x="2434" y="1512"/>
                    </a:lnTo>
                    <a:lnTo>
                      <a:pt x="2434" y="1512"/>
                    </a:lnTo>
                    <a:cubicBezTo>
                      <a:pt x="2434" y="1512"/>
                      <a:pt x="2434" y="1507"/>
                      <a:pt x="2434" y="1507"/>
                    </a:cubicBezTo>
                    <a:lnTo>
                      <a:pt x="2439" y="1503"/>
                    </a:lnTo>
                    <a:cubicBezTo>
                      <a:pt x="2439" y="1503"/>
                      <a:pt x="2444" y="1503"/>
                      <a:pt x="2444" y="1503"/>
                    </a:cubicBezTo>
                    <a:lnTo>
                      <a:pt x="2439" y="1503"/>
                    </a:lnTo>
                    <a:lnTo>
                      <a:pt x="2439" y="1503"/>
                    </a:lnTo>
                    <a:lnTo>
                      <a:pt x="2439" y="1498"/>
                    </a:lnTo>
                    <a:cubicBezTo>
                      <a:pt x="2439" y="1498"/>
                      <a:pt x="2439" y="1498"/>
                      <a:pt x="2439" y="1494"/>
                    </a:cubicBezTo>
                    <a:cubicBezTo>
                      <a:pt x="2439" y="1494"/>
                      <a:pt x="2439" y="1494"/>
                      <a:pt x="2444" y="1494"/>
                    </a:cubicBezTo>
                    <a:cubicBezTo>
                      <a:pt x="2444" y="1494"/>
                      <a:pt x="2444" y="1498"/>
                      <a:pt x="2448" y="1498"/>
                    </a:cubicBezTo>
                    <a:lnTo>
                      <a:pt x="2448" y="1498"/>
                    </a:lnTo>
                    <a:cubicBezTo>
                      <a:pt x="2448" y="1494"/>
                      <a:pt x="2448" y="1494"/>
                      <a:pt x="2448" y="1494"/>
                    </a:cubicBezTo>
                    <a:cubicBezTo>
                      <a:pt x="2448" y="1494"/>
                      <a:pt x="2453" y="1494"/>
                      <a:pt x="2453" y="1494"/>
                    </a:cubicBezTo>
                    <a:lnTo>
                      <a:pt x="2453" y="1489"/>
                    </a:lnTo>
                    <a:cubicBezTo>
                      <a:pt x="2453" y="1489"/>
                      <a:pt x="2453" y="1489"/>
                      <a:pt x="2453" y="1494"/>
                    </a:cubicBezTo>
                    <a:lnTo>
                      <a:pt x="2448" y="1489"/>
                    </a:lnTo>
                    <a:cubicBezTo>
                      <a:pt x="2448" y="1494"/>
                      <a:pt x="2448" y="1489"/>
                      <a:pt x="2444" y="1489"/>
                    </a:cubicBezTo>
                    <a:cubicBezTo>
                      <a:pt x="2448" y="1489"/>
                      <a:pt x="2448" y="1484"/>
                      <a:pt x="2453" y="1484"/>
                    </a:cubicBezTo>
                    <a:cubicBezTo>
                      <a:pt x="2453" y="1489"/>
                      <a:pt x="2453" y="1489"/>
                      <a:pt x="2453" y="1489"/>
                    </a:cubicBezTo>
                    <a:lnTo>
                      <a:pt x="2453" y="1489"/>
                    </a:lnTo>
                    <a:lnTo>
                      <a:pt x="2453" y="1489"/>
                    </a:lnTo>
                    <a:lnTo>
                      <a:pt x="2457" y="1484"/>
                    </a:lnTo>
                    <a:cubicBezTo>
                      <a:pt x="2457" y="1484"/>
                      <a:pt x="2457" y="1484"/>
                      <a:pt x="2457" y="1484"/>
                    </a:cubicBezTo>
                    <a:lnTo>
                      <a:pt x="2457" y="1480"/>
                    </a:lnTo>
                    <a:lnTo>
                      <a:pt x="2457" y="1484"/>
                    </a:lnTo>
                    <a:lnTo>
                      <a:pt x="2457" y="1480"/>
                    </a:lnTo>
                    <a:cubicBezTo>
                      <a:pt x="2457" y="1484"/>
                      <a:pt x="2462" y="1484"/>
                      <a:pt x="2462" y="1484"/>
                    </a:cubicBezTo>
                    <a:cubicBezTo>
                      <a:pt x="2462" y="1489"/>
                      <a:pt x="2462" y="1489"/>
                      <a:pt x="2462" y="1489"/>
                    </a:cubicBezTo>
                    <a:cubicBezTo>
                      <a:pt x="2457" y="1489"/>
                      <a:pt x="2457" y="1489"/>
                      <a:pt x="2457" y="1494"/>
                    </a:cubicBezTo>
                    <a:lnTo>
                      <a:pt x="2457" y="1494"/>
                    </a:lnTo>
                    <a:lnTo>
                      <a:pt x="2467" y="1494"/>
                    </a:lnTo>
                    <a:lnTo>
                      <a:pt x="2467" y="1494"/>
                    </a:lnTo>
                    <a:cubicBezTo>
                      <a:pt x="2467" y="1494"/>
                      <a:pt x="2467" y="1494"/>
                      <a:pt x="2467" y="1494"/>
                    </a:cubicBezTo>
                    <a:lnTo>
                      <a:pt x="2467" y="1494"/>
                    </a:lnTo>
                    <a:lnTo>
                      <a:pt x="2471" y="1494"/>
                    </a:lnTo>
                    <a:lnTo>
                      <a:pt x="2471" y="1494"/>
                    </a:lnTo>
                    <a:lnTo>
                      <a:pt x="2471" y="1494"/>
                    </a:lnTo>
                    <a:lnTo>
                      <a:pt x="2471" y="1494"/>
                    </a:lnTo>
                    <a:lnTo>
                      <a:pt x="2476" y="1489"/>
                    </a:lnTo>
                    <a:lnTo>
                      <a:pt x="2476" y="1494"/>
                    </a:lnTo>
                    <a:cubicBezTo>
                      <a:pt x="2476" y="1494"/>
                      <a:pt x="2480" y="1489"/>
                      <a:pt x="2485" y="1489"/>
                    </a:cubicBezTo>
                    <a:cubicBezTo>
                      <a:pt x="2485" y="1494"/>
                      <a:pt x="2490" y="1494"/>
                      <a:pt x="2490" y="1494"/>
                    </a:cubicBezTo>
                    <a:lnTo>
                      <a:pt x="2494" y="1494"/>
                    </a:lnTo>
                    <a:lnTo>
                      <a:pt x="2494" y="1494"/>
                    </a:lnTo>
                    <a:lnTo>
                      <a:pt x="2494" y="1498"/>
                    </a:lnTo>
                    <a:lnTo>
                      <a:pt x="2494" y="1498"/>
                    </a:lnTo>
                    <a:cubicBezTo>
                      <a:pt x="2499" y="1498"/>
                      <a:pt x="2499" y="1498"/>
                      <a:pt x="2499" y="1498"/>
                    </a:cubicBezTo>
                    <a:lnTo>
                      <a:pt x="2499" y="1498"/>
                    </a:lnTo>
                    <a:cubicBezTo>
                      <a:pt x="2499" y="1498"/>
                      <a:pt x="2504" y="1503"/>
                      <a:pt x="2504" y="1503"/>
                    </a:cubicBezTo>
                    <a:lnTo>
                      <a:pt x="2504" y="1498"/>
                    </a:lnTo>
                    <a:cubicBezTo>
                      <a:pt x="2508" y="1498"/>
                      <a:pt x="2508" y="1498"/>
                      <a:pt x="2513" y="1498"/>
                    </a:cubicBezTo>
                    <a:lnTo>
                      <a:pt x="2513" y="1498"/>
                    </a:lnTo>
                    <a:lnTo>
                      <a:pt x="2517" y="1507"/>
                    </a:lnTo>
                    <a:cubicBezTo>
                      <a:pt x="2517" y="1512"/>
                      <a:pt x="2522" y="1512"/>
                      <a:pt x="2527" y="1517"/>
                    </a:cubicBezTo>
                    <a:lnTo>
                      <a:pt x="2527" y="1512"/>
                    </a:lnTo>
                    <a:lnTo>
                      <a:pt x="2522" y="1512"/>
                    </a:lnTo>
                    <a:cubicBezTo>
                      <a:pt x="2522" y="1512"/>
                      <a:pt x="2513" y="1503"/>
                      <a:pt x="2513" y="1498"/>
                    </a:cubicBezTo>
                    <a:cubicBezTo>
                      <a:pt x="2508" y="1498"/>
                      <a:pt x="2508" y="1498"/>
                      <a:pt x="2504" y="1498"/>
                    </a:cubicBezTo>
                    <a:lnTo>
                      <a:pt x="2504" y="1498"/>
                    </a:lnTo>
                    <a:cubicBezTo>
                      <a:pt x="2504" y="1498"/>
                      <a:pt x="2504" y="1498"/>
                      <a:pt x="2499" y="1498"/>
                    </a:cubicBezTo>
                    <a:lnTo>
                      <a:pt x="2499" y="1498"/>
                    </a:lnTo>
                    <a:lnTo>
                      <a:pt x="2499" y="1498"/>
                    </a:lnTo>
                    <a:lnTo>
                      <a:pt x="2499" y="1498"/>
                    </a:lnTo>
                    <a:cubicBezTo>
                      <a:pt x="2494" y="1498"/>
                      <a:pt x="2494" y="1494"/>
                      <a:pt x="2494" y="1494"/>
                    </a:cubicBezTo>
                    <a:lnTo>
                      <a:pt x="2494" y="1494"/>
                    </a:lnTo>
                    <a:lnTo>
                      <a:pt x="2490" y="1494"/>
                    </a:lnTo>
                    <a:lnTo>
                      <a:pt x="2490" y="1494"/>
                    </a:lnTo>
                    <a:lnTo>
                      <a:pt x="2490" y="1494"/>
                    </a:lnTo>
                    <a:cubicBezTo>
                      <a:pt x="2485" y="1489"/>
                      <a:pt x="2485" y="1489"/>
                      <a:pt x="2485" y="1489"/>
                    </a:cubicBezTo>
                    <a:cubicBezTo>
                      <a:pt x="2485" y="1484"/>
                      <a:pt x="2490" y="1480"/>
                      <a:pt x="2490" y="1480"/>
                    </a:cubicBezTo>
                    <a:lnTo>
                      <a:pt x="2490" y="1480"/>
                    </a:lnTo>
                    <a:cubicBezTo>
                      <a:pt x="2494" y="1480"/>
                      <a:pt x="2494" y="1480"/>
                      <a:pt x="2494" y="1480"/>
                    </a:cubicBezTo>
                    <a:lnTo>
                      <a:pt x="2494" y="1480"/>
                    </a:lnTo>
                    <a:cubicBezTo>
                      <a:pt x="2494" y="1480"/>
                      <a:pt x="2494" y="1480"/>
                      <a:pt x="2494" y="1480"/>
                    </a:cubicBezTo>
                    <a:cubicBezTo>
                      <a:pt x="2494" y="1480"/>
                      <a:pt x="2490" y="1480"/>
                      <a:pt x="2490" y="1480"/>
                    </a:cubicBezTo>
                    <a:lnTo>
                      <a:pt x="2490" y="1480"/>
                    </a:lnTo>
                    <a:lnTo>
                      <a:pt x="2485" y="1484"/>
                    </a:lnTo>
                    <a:lnTo>
                      <a:pt x="2485" y="1484"/>
                    </a:lnTo>
                    <a:cubicBezTo>
                      <a:pt x="2485" y="1484"/>
                      <a:pt x="2480" y="1484"/>
                      <a:pt x="2480" y="1484"/>
                    </a:cubicBezTo>
                    <a:lnTo>
                      <a:pt x="2480" y="1484"/>
                    </a:lnTo>
                    <a:cubicBezTo>
                      <a:pt x="2480" y="1484"/>
                      <a:pt x="2480" y="1484"/>
                      <a:pt x="2476" y="1484"/>
                    </a:cubicBezTo>
                    <a:lnTo>
                      <a:pt x="2476" y="1484"/>
                    </a:lnTo>
                    <a:lnTo>
                      <a:pt x="2476" y="1480"/>
                    </a:lnTo>
                    <a:lnTo>
                      <a:pt x="2476" y="1480"/>
                    </a:lnTo>
                    <a:lnTo>
                      <a:pt x="2476" y="1480"/>
                    </a:lnTo>
                    <a:lnTo>
                      <a:pt x="2476" y="1480"/>
                    </a:lnTo>
                    <a:lnTo>
                      <a:pt x="2476" y="1475"/>
                    </a:lnTo>
                    <a:lnTo>
                      <a:pt x="2480" y="1475"/>
                    </a:lnTo>
                    <a:cubicBezTo>
                      <a:pt x="2480" y="1475"/>
                      <a:pt x="2480" y="1471"/>
                      <a:pt x="2480" y="1471"/>
                    </a:cubicBezTo>
                    <a:cubicBezTo>
                      <a:pt x="2480" y="1471"/>
                      <a:pt x="2480" y="1471"/>
                      <a:pt x="2480" y="1466"/>
                    </a:cubicBezTo>
                    <a:lnTo>
                      <a:pt x="2476" y="1466"/>
                    </a:lnTo>
                    <a:lnTo>
                      <a:pt x="2476" y="1466"/>
                    </a:lnTo>
                    <a:lnTo>
                      <a:pt x="2471" y="1461"/>
                    </a:lnTo>
                    <a:lnTo>
                      <a:pt x="2471" y="1461"/>
                    </a:lnTo>
                    <a:cubicBezTo>
                      <a:pt x="2471" y="1461"/>
                      <a:pt x="2471" y="1461"/>
                      <a:pt x="2471" y="1461"/>
                    </a:cubicBezTo>
                    <a:lnTo>
                      <a:pt x="2471" y="1457"/>
                    </a:lnTo>
                    <a:lnTo>
                      <a:pt x="2471" y="1457"/>
                    </a:lnTo>
                    <a:lnTo>
                      <a:pt x="2471" y="1457"/>
                    </a:lnTo>
                    <a:lnTo>
                      <a:pt x="2471" y="1457"/>
                    </a:lnTo>
                    <a:lnTo>
                      <a:pt x="2467" y="1457"/>
                    </a:lnTo>
                    <a:cubicBezTo>
                      <a:pt x="2462" y="1457"/>
                      <a:pt x="2462" y="1457"/>
                      <a:pt x="2462" y="1457"/>
                    </a:cubicBezTo>
                    <a:lnTo>
                      <a:pt x="2457" y="1452"/>
                    </a:lnTo>
                    <a:lnTo>
                      <a:pt x="2457" y="1457"/>
                    </a:lnTo>
                    <a:cubicBezTo>
                      <a:pt x="2457" y="1457"/>
                      <a:pt x="2457" y="1457"/>
                      <a:pt x="2457" y="1457"/>
                    </a:cubicBezTo>
                    <a:cubicBezTo>
                      <a:pt x="2457" y="1457"/>
                      <a:pt x="2457" y="1457"/>
                      <a:pt x="2457" y="1457"/>
                    </a:cubicBezTo>
                    <a:cubicBezTo>
                      <a:pt x="2453" y="1457"/>
                      <a:pt x="2453" y="1457"/>
                      <a:pt x="2448" y="1457"/>
                    </a:cubicBezTo>
                    <a:lnTo>
                      <a:pt x="2448" y="1457"/>
                    </a:lnTo>
                    <a:cubicBezTo>
                      <a:pt x="2448" y="1452"/>
                      <a:pt x="2444" y="1452"/>
                      <a:pt x="2444" y="1448"/>
                    </a:cubicBezTo>
                    <a:cubicBezTo>
                      <a:pt x="2444" y="1448"/>
                      <a:pt x="2444" y="1448"/>
                      <a:pt x="2444" y="1448"/>
                    </a:cubicBezTo>
                    <a:cubicBezTo>
                      <a:pt x="2444" y="1443"/>
                      <a:pt x="2444" y="1443"/>
                      <a:pt x="2444" y="1443"/>
                    </a:cubicBezTo>
                    <a:lnTo>
                      <a:pt x="2444" y="1443"/>
                    </a:lnTo>
                    <a:cubicBezTo>
                      <a:pt x="2444" y="1443"/>
                      <a:pt x="2444" y="1438"/>
                      <a:pt x="2444" y="1438"/>
                    </a:cubicBezTo>
                    <a:lnTo>
                      <a:pt x="2439" y="1438"/>
                    </a:lnTo>
                    <a:cubicBezTo>
                      <a:pt x="2439" y="1438"/>
                      <a:pt x="2439" y="1438"/>
                      <a:pt x="2439" y="1438"/>
                    </a:cubicBezTo>
                    <a:lnTo>
                      <a:pt x="2444" y="1434"/>
                    </a:lnTo>
                    <a:cubicBezTo>
                      <a:pt x="2439" y="1434"/>
                      <a:pt x="2439" y="1434"/>
                      <a:pt x="2439" y="1434"/>
                    </a:cubicBezTo>
                    <a:cubicBezTo>
                      <a:pt x="2439" y="1434"/>
                      <a:pt x="2439" y="1429"/>
                      <a:pt x="2439" y="1429"/>
                    </a:cubicBezTo>
                    <a:lnTo>
                      <a:pt x="2439" y="1429"/>
                    </a:lnTo>
                    <a:cubicBezTo>
                      <a:pt x="2439" y="1429"/>
                      <a:pt x="2439" y="1429"/>
                      <a:pt x="2439" y="1429"/>
                    </a:cubicBezTo>
                    <a:cubicBezTo>
                      <a:pt x="2444" y="1429"/>
                      <a:pt x="2444" y="1429"/>
                      <a:pt x="2444" y="1425"/>
                    </a:cubicBezTo>
                    <a:lnTo>
                      <a:pt x="2444" y="1425"/>
                    </a:lnTo>
                    <a:lnTo>
                      <a:pt x="2444" y="1425"/>
                    </a:lnTo>
                    <a:cubicBezTo>
                      <a:pt x="2439" y="1425"/>
                      <a:pt x="2439" y="1429"/>
                      <a:pt x="2439" y="1425"/>
                    </a:cubicBezTo>
                    <a:cubicBezTo>
                      <a:pt x="2439" y="1420"/>
                      <a:pt x="2439" y="1420"/>
                      <a:pt x="2439" y="1420"/>
                    </a:cubicBezTo>
                    <a:cubicBezTo>
                      <a:pt x="2439" y="1420"/>
                      <a:pt x="2439" y="1420"/>
                      <a:pt x="2439" y="1420"/>
                    </a:cubicBezTo>
                    <a:cubicBezTo>
                      <a:pt x="2439" y="1415"/>
                      <a:pt x="2439" y="1415"/>
                      <a:pt x="2444" y="1411"/>
                    </a:cubicBezTo>
                    <a:cubicBezTo>
                      <a:pt x="2444" y="1415"/>
                      <a:pt x="2444" y="1415"/>
                      <a:pt x="2444" y="1411"/>
                    </a:cubicBezTo>
                    <a:lnTo>
                      <a:pt x="2444" y="1411"/>
                    </a:lnTo>
                    <a:lnTo>
                      <a:pt x="2444" y="1411"/>
                    </a:lnTo>
                    <a:lnTo>
                      <a:pt x="2444" y="1411"/>
                    </a:lnTo>
                    <a:lnTo>
                      <a:pt x="2444" y="1406"/>
                    </a:lnTo>
                    <a:cubicBezTo>
                      <a:pt x="2448" y="1411"/>
                      <a:pt x="2448" y="1406"/>
                      <a:pt x="2448" y="1401"/>
                    </a:cubicBezTo>
                    <a:cubicBezTo>
                      <a:pt x="2444" y="1401"/>
                      <a:pt x="2448" y="1401"/>
                      <a:pt x="2444" y="1401"/>
                    </a:cubicBezTo>
                    <a:cubicBezTo>
                      <a:pt x="2444" y="1401"/>
                      <a:pt x="2439" y="1401"/>
                      <a:pt x="2439" y="1406"/>
                    </a:cubicBezTo>
                    <a:lnTo>
                      <a:pt x="2434" y="1401"/>
                    </a:lnTo>
                    <a:lnTo>
                      <a:pt x="2434" y="1401"/>
                    </a:lnTo>
                    <a:lnTo>
                      <a:pt x="2434" y="1401"/>
                    </a:lnTo>
                    <a:lnTo>
                      <a:pt x="2434" y="1401"/>
                    </a:lnTo>
                    <a:lnTo>
                      <a:pt x="2434" y="1397"/>
                    </a:lnTo>
                    <a:cubicBezTo>
                      <a:pt x="2434" y="1397"/>
                      <a:pt x="2430" y="1397"/>
                      <a:pt x="2430" y="1397"/>
                    </a:cubicBezTo>
                    <a:cubicBezTo>
                      <a:pt x="2434" y="1392"/>
                      <a:pt x="2434" y="1392"/>
                      <a:pt x="2434" y="1392"/>
                    </a:cubicBezTo>
                    <a:lnTo>
                      <a:pt x="2434" y="1392"/>
                    </a:lnTo>
                    <a:cubicBezTo>
                      <a:pt x="2434" y="1392"/>
                      <a:pt x="2434" y="1392"/>
                      <a:pt x="2434" y="1392"/>
                    </a:cubicBezTo>
                    <a:lnTo>
                      <a:pt x="2430" y="1388"/>
                    </a:lnTo>
                    <a:lnTo>
                      <a:pt x="2430" y="1392"/>
                    </a:lnTo>
                    <a:lnTo>
                      <a:pt x="2430" y="1388"/>
                    </a:lnTo>
                    <a:lnTo>
                      <a:pt x="2430" y="1388"/>
                    </a:lnTo>
                    <a:lnTo>
                      <a:pt x="2430" y="1383"/>
                    </a:lnTo>
                    <a:cubicBezTo>
                      <a:pt x="2430" y="1383"/>
                      <a:pt x="2430" y="1383"/>
                      <a:pt x="2430" y="1383"/>
                    </a:cubicBezTo>
                    <a:lnTo>
                      <a:pt x="2425" y="1378"/>
                    </a:lnTo>
                    <a:lnTo>
                      <a:pt x="2425" y="1378"/>
                    </a:lnTo>
                    <a:lnTo>
                      <a:pt x="2421" y="1374"/>
                    </a:lnTo>
                    <a:lnTo>
                      <a:pt x="2425" y="1374"/>
                    </a:lnTo>
                    <a:lnTo>
                      <a:pt x="2425" y="1374"/>
                    </a:lnTo>
                    <a:cubicBezTo>
                      <a:pt x="2421" y="1374"/>
                      <a:pt x="2421" y="1369"/>
                      <a:pt x="2416" y="1369"/>
                    </a:cubicBezTo>
                    <a:lnTo>
                      <a:pt x="2421" y="1365"/>
                    </a:lnTo>
                    <a:cubicBezTo>
                      <a:pt x="2421" y="1365"/>
                      <a:pt x="2416" y="1365"/>
                      <a:pt x="2416" y="1365"/>
                    </a:cubicBezTo>
                    <a:lnTo>
                      <a:pt x="2421" y="1365"/>
                    </a:lnTo>
                    <a:lnTo>
                      <a:pt x="2416" y="1360"/>
                    </a:lnTo>
                    <a:lnTo>
                      <a:pt x="2416" y="1360"/>
                    </a:lnTo>
                    <a:lnTo>
                      <a:pt x="2416" y="1360"/>
                    </a:lnTo>
                    <a:lnTo>
                      <a:pt x="2416" y="1360"/>
                    </a:lnTo>
                    <a:lnTo>
                      <a:pt x="2416" y="1360"/>
                    </a:lnTo>
                    <a:cubicBezTo>
                      <a:pt x="2416" y="1355"/>
                      <a:pt x="2416" y="1355"/>
                      <a:pt x="2416" y="1355"/>
                    </a:cubicBezTo>
                    <a:lnTo>
                      <a:pt x="2416" y="1355"/>
                    </a:lnTo>
                    <a:cubicBezTo>
                      <a:pt x="2416" y="1355"/>
                      <a:pt x="2416" y="1351"/>
                      <a:pt x="2416" y="1351"/>
                    </a:cubicBezTo>
                    <a:lnTo>
                      <a:pt x="2416" y="1351"/>
                    </a:lnTo>
                    <a:cubicBezTo>
                      <a:pt x="2416" y="1351"/>
                      <a:pt x="2416" y="1346"/>
                      <a:pt x="2416" y="1346"/>
                    </a:cubicBezTo>
                    <a:cubicBezTo>
                      <a:pt x="2416" y="1342"/>
                      <a:pt x="2411" y="1342"/>
                      <a:pt x="2416" y="1337"/>
                    </a:cubicBezTo>
                    <a:lnTo>
                      <a:pt x="2416" y="1337"/>
                    </a:lnTo>
                    <a:cubicBezTo>
                      <a:pt x="2416" y="1337"/>
                      <a:pt x="2416" y="1332"/>
                      <a:pt x="2416" y="1332"/>
                    </a:cubicBezTo>
                    <a:cubicBezTo>
                      <a:pt x="2416" y="1328"/>
                      <a:pt x="2416" y="1328"/>
                      <a:pt x="2416" y="1328"/>
                    </a:cubicBezTo>
                    <a:cubicBezTo>
                      <a:pt x="2416" y="1328"/>
                      <a:pt x="2421" y="1328"/>
                      <a:pt x="2421" y="1328"/>
                    </a:cubicBezTo>
                    <a:lnTo>
                      <a:pt x="2421" y="1328"/>
                    </a:lnTo>
                    <a:cubicBezTo>
                      <a:pt x="2416" y="1328"/>
                      <a:pt x="2416" y="1328"/>
                      <a:pt x="2411" y="1323"/>
                    </a:cubicBezTo>
                    <a:cubicBezTo>
                      <a:pt x="2411" y="1323"/>
                      <a:pt x="2411" y="1323"/>
                      <a:pt x="2411" y="1323"/>
                    </a:cubicBezTo>
                    <a:lnTo>
                      <a:pt x="2416" y="1318"/>
                    </a:lnTo>
                    <a:lnTo>
                      <a:pt x="2416" y="1318"/>
                    </a:lnTo>
                    <a:cubicBezTo>
                      <a:pt x="2416" y="1318"/>
                      <a:pt x="2411" y="1318"/>
                      <a:pt x="2411" y="1318"/>
                    </a:cubicBezTo>
                    <a:cubicBezTo>
                      <a:pt x="2411" y="1318"/>
                      <a:pt x="2411" y="1309"/>
                      <a:pt x="2411" y="1309"/>
                    </a:cubicBezTo>
                    <a:lnTo>
                      <a:pt x="2411" y="1309"/>
                    </a:lnTo>
                    <a:lnTo>
                      <a:pt x="2411" y="1309"/>
                    </a:lnTo>
                    <a:lnTo>
                      <a:pt x="2411" y="1309"/>
                    </a:lnTo>
                    <a:lnTo>
                      <a:pt x="2411" y="1309"/>
                    </a:lnTo>
                    <a:lnTo>
                      <a:pt x="2411" y="1305"/>
                    </a:lnTo>
                    <a:lnTo>
                      <a:pt x="2411" y="1305"/>
                    </a:lnTo>
                    <a:lnTo>
                      <a:pt x="2416" y="1305"/>
                    </a:lnTo>
                    <a:cubicBezTo>
                      <a:pt x="2416" y="1305"/>
                      <a:pt x="2416" y="1300"/>
                      <a:pt x="2416" y="1300"/>
                    </a:cubicBezTo>
                    <a:lnTo>
                      <a:pt x="2416" y="1300"/>
                    </a:lnTo>
                    <a:cubicBezTo>
                      <a:pt x="2416" y="1300"/>
                      <a:pt x="2416" y="1295"/>
                      <a:pt x="2416" y="1295"/>
                    </a:cubicBezTo>
                    <a:cubicBezTo>
                      <a:pt x="2416" y="1295"/>
                      <a:pt x="2421" y="1291"/>
                      <a:pt x="2421" y="1291"/>
                    </a:cubicBezTo>
                    <a:cubicBezTo>
                      <a:pt x="2425" y="1291"/>
                      <a:pt x="2421" y="1291"/>
                      <a:pt x="2425" y="1291"/>
                    </a:cubicBezTo>
                    <a:lnTo>
                      <a:pt x="2425" y="1286"/>
                    </a:lnTo>
                    <a:cubicBezTo>
                      <a:pt x="2425" y="1286"/>
                      <a:pt x="2425" y="1282"/>
                      <a:pt x="2430" y="1282"/>
                    </a:cubicBezTo>
                    <a:close/>
                    <a:moveTo>
                      <a:pt x="1918" y="2577"/>
                    </a:moveTo>
                    <a:lnTo>
                      <a:pt x="1918" y="2577"/>
                    </a:lnTo>
                    <a:lnTo>
                      <a:pt x="1918" y="2577"/>
                    </a:lnTo>
                    <a:cubicBezTo>
                      <a:pt x="1913" y="2577"/>
                      <a:pt x="1913" y="2582"/>
                      <a:pt x="1913" y="2582"/>
                    </a:cubicBezTo>
                    <a:cubicBezTo>
                      <a:pt x="1909" y="2586"/>
                      <a:pt x="1909" y="2586"/>
                      <a:pt x="1909" y="2586"/>
                    </a:cubicBezTo>
                    <a:lnTo>
                      <a:pt x="1909" y="2586"/>
                    </a:lnTo>
                    <a:cubicBezTo>
                      <a:pt x="1913" y="2591"/>
                      <a:pt x="1913" y="2586"/>
                      <a:pt x="1918" y="2591"/>
                    </a:cubicBezTo>
                    <a:lnTo>
                      <a:pt x="1918" y="2591"/>
                    </a:lnTo>
                    <a:cubicBezTo>
                      <a:pt x="1918" y="2591"/>
                      <a:pt x="1918" y="2595"/>
                      <a:pt x="1918" y="2595"/>
                    </a:cubicBezTo>
                    <a:cubicBezTo>
                      <a:pt x="1913" y="2595"/>
                      <a:pt x="1913" y="2595"/>
                      <a:pt x="1913" y="2600"/>
                    </a:cubicBezTo>
                    <a:cubicBezTo>
                      <a:pt x="1913" y="2600"/>
                      <a:pt x="1913" y="2600"/>
                      <a:pt x="1918" y="2600"/>
                    </a:cubicBezTo>
                    <a:lnTo>
                      <a:pt x="1918" y="2600"/>
                    </a:lnTo>
                    <a:lnTo>
                      <a:pt x="1918" y="2600"/>
                    </a:lnTo>
                    <a:lnTo>
                      <a:pt x="1918" y="2605"/>
                    </a:lnTo>
                    <a:cubicBezTo>
                      <a:pt x="1918" y="2605"/>
                      <a:pt x="1918" y="2605"/>
                      <a:pt x="1913" y="2605"/>
                    </a:cubicBezTo>
                    <a:lnTo>
                      <a:pt x="1918" y="2609"/>
                    </a:lnTo>
                    <a:cubicBezTo>
                      <a:pt x="1913" y="2609"/>
                      <a:pt x="1918" y="2609"/>
                      <a:pt x="1913" y="2609"/>
                    </a:cubicBezTo>
                    <a:cubicBezTo>
                      <a:pt x="1913" y="2609"/>
                      <a:pt x="1909" y="2605"/>
                      <a:pt x="1909" y="2600"/>
                    </a:cubicBezTo>
                    <a:cubicBezTo>
                      <a:pt x="1904" y="2605"/>
                      <a:pt x="1904" y="2605"/>
                      <a:pt x="1900" y="2605"/>
                    </a:cubicBezTo>
                    <a:cubicBezTo>
                      <a:pt x="1904" y="2609"/>
                      <a:pt x="1900" y="2614"/>
                      <a:pt x="1904" y="2618"/>
                    </a:cubicBezTo>
                    <a:lnTo>
                      <a:pt x="1904" y="2614"/>
                    </a:lnTo>
                    <a:cubicBezTo>
                      <a:pt x="1909" y="2618"/>
                      <a:pt x="1909" y="2618"/>
                      <a:pt x="1909" y="2618"/>
                    </a:cubicBezTo>
                    <a:lnTo>
                      <a:pt x="1913" y="2623"/>
                    </a:lnTo>
                    <a:lnTo>
                      <a:pt x="1913" y="2623"/>
                    </a:lnTo>
                    <a:cubicBezTo>
                      <a:pt x="1909" y="2618"/>
                      <a:pt x="1904" y="2618"/>
                      <a:pt x="1900" y="2618"/>
                    </a:cubicBezTo>
                    <a:lnTo>
                      <a:pt x="1900" y="2618"/>
                    </a:lnTo>
                    <a:lnTo>
                      <a:pt x="1900" y="2623"/>
                    </a:lnTo>
                    <a:lnTo>
                      <a:pt x="1904" y="2623"/>
                    </a:lnTo>
                    <a:lnTo>
                      <a:pt x="1904" y="2623"/>
                    </a:lnTo>
                    <a:cubicBezTo>
                      <a:pt x="1904" y="2623"/>
                      <a:pt x="1904" y="2623"/>
                      <a:pt x="1909" y="2623"/>
                    </a:cubicBezTo>
                    <a:cubicBezTo>
                      <a:pt x="1909" y="2623"/>
                      <a:pt x="1909" y="2628"/>
                      <a:pt x="1913" y="2628"/>
                    </a:cubicBezTo>
                    <a:lnTo>
                      <a:pt x="1913" y="2628"/>
                    </a:lnTo>
                    <a:lnTo>
                      <a:pt x="1913" y="2628"/>
                    </a:lnTo>
                    <a:lnTo>
                      <a:pt x="1918" y="2628"/>
                    </a:lnTo>
                    <a:lnTo>
                      <a:pt x="1918" y="2628"/>
                    </a:lnTo>
                    <a:lnTo>
                      <a:pt x="1918" y="2628"/>
                    </a:lnTo>
                    <a:lnTo>
                      <a:pt x="1918" y="2628"/>
                    </a:lnTo>
                    <a:lnTo>
                      <a:pt x="1918" y="2628"/>
                    </a:lnTo>
                    <a:lnTo>
                      <a:pt x="1913" y="2628"/>
                    </a:lnTo>
                    <a:cubicBezTo>
                      <a:pt x="1918" y="2628"/>
                      <a:pt x="1918" y="2628"/>
                      <a:pt x="1918" y="2623"/>
                    </a:cubicBezTo>
                    <a:cubicBezTo>
                      <a:pt x="1918" y="2628"/>
                      <a:pt x="1923" y="2632"/>
                      <a:pt x="1923" y="2632"/>
                    </a:cubicBezTo>
                    <a:cubicBezTo>
                      <a:pt x="1923" y="2632"/>
                      <a:pt x="1923" y="2632"/>
                      <a:pt x="1923" y="2637"/>
                    </a:cubicBezTo>
                    <a:lnTo>
                      <a:pt x="1923" y="2637"/>
                    </a:lnTo>
                    <a:lnTo>
                      <a:pt x="1923" y="2637"/>
                    </a:lnTo>
                    <a:cubicBezTo>
                      <a:pt x="1923" y="2637"/>
                      <a:pt x="1923" y="2637"/>
                      <a:pt x="1923" y="2637"/>
                    </a:cubicBezTo>
                    <a:cubicBezTo>
                      <a:pt x="1923" y="2637"/>
                      <a:pt x="1927" y="2637"/>
                      <a:pt x="1927" y="2642"/>
                    </a:cubicBezTo>
                    <a:lnTo>
                      <a:pt x="1927" y="2637"/>
                    </a:lnTo>
                    <a:cubicBezTo>
                      <a:pt x="1932" y="2637"/>
                      <a:pt x="1932" y="2642"/>
                      <a:pt x="1936" y="2637"/>
                    </a:cubicBezTo>
                    <a:cubicBezTo>
                      <a:pt x="1936" y="2637"/>
                      <a:pt x="1936" y="2637"/>
                      <a:pt x="1936" y="2637"/>
                    </a:cubicBezTo>
                    <a:cubicBezTo>
                      <a:pt x="1936" y="2637"/>
                      <a:pt x="1936" y="2637"/>
                      <a:pt x="1936" y="2637"/>
                    </a:cubicBezTo>
                    <a:lnTo>
                      <a:pt x="1936" y="2637"/>
                    </a:lnTo>
                    <a:lnTo>
                      <a:pt x="1932" y="2632"/>
                    </a:lnTo>
                    <a:lnTo>
                      <a:pt x="1936" y="2628"/>
                    </a:lnTo>
                    <a:cubicBezTo>
                      <a:pt x="1932" y="2628"/>
                      <a:pt x="1932" y="2628"/>
                      <a:pt x="1932" y="2623"/>
                    </a:cubicBezTo>
                    <a:lnTo>
                      <a:pt x="1932" y="2623"/>
                    </a:lnTo>
                    <a:lnTo>
                      <a:pt x="1932" y="2623"/>
                    </a:lnTo>
                    <a:cubicBezTo>
                      <a:pt x="1932" y="2623"/>
                      <a:pt x="1936" y="2623"/>
                      <a:pt x="1936" y="2623"/>
                    </a:cubicBezTo>
                    <a:lnTo>
                      <a:pt x="1936" y="2623"/>
                    </a:lnTo>
                    <a:lnTo>
                      <a:pt x="1936" y="2618"/>
                    </a:lnTo>
                    <a:cubicBezTo>
                      <a:pt x="1936" y="2618"/>
                      <a:pt x="1941" y="2618"/>
                      <a:pt x="1941" y="2618"/>
                    </a:cubicBezTo>
                    <a:lnTo>
                      <a:pt x="1946" y="2623"/>
                    </a:lnTo>
                    <a:lnTo>
                      <a:pt x="1946" y="2628"/>
                    </a:lnTo>
                    <a:cubicBezTo>
                      <a:pt x="1946" y="2628"/>
                      <a:pt x="1950" y="2632"/>
                      <a:pt x="1950" y="2632"/>
                    </a:cubicBezTo>
                    <a:lnTo>
                      <a:pt x="1950" y="2632"/>
                    </a:lnTo>
                    <a:lnTo>
                      <a:pt x="1950" y="2637"/>
                    </a:lnTo>
                    <a:cubicBezTo>
                      <a:pt x="1950" y="2637"/>
                      <a:pt x="1950" y="2637"/>
                      <a:pt x="1950" y="2642"/>
                    </a:cubicBezTo>
                    <a:lnTo>
                      <a:pt x="1950" y="2642"/>
                    </a:lnTo>
                    <a:cubicBezTo>
                      <a:pt x="1950" y="2642"/>
                      <a:pt x="1950" y="2642"/>
                      <a:pt x="1955" y="2646"/>
                    </a:cubicBezTo>
                    <a:lnTo>
                      <a:pt x="1955" y="2646"/>
                    </a:lnTo>
                    <a:lnTo>
                      <a:pt x="1955" y="2646"/>
                    </a:lnTo>
                    <a:lnTo>
                      <a:pt x="1955" y="2642"/>
                    </a:lnTo>
                    <a:lnTo>
                      <a:pt x="1955" y="2642"/>
                    </a:lnTo>
                    <a:cubicBezTo>
                      <a:pt x="1955" y="2642"/>
                      <a:pt x="1955" y="2642"/>
                      <a:pt x="1960" y="2642"/>
                    </a:cubicBezTo>
                    <a:lnTo>
                      <a:pt x="1960" y="2642"/>
                    </a:lnTo>
                    <a:lnTo>
                      <a:pt x="1960" y="2637"/>
                    </a:lnTo>
                    <a:lnTo>
                      <a:pt x="1960" y="2632"/>
                    </a:lnTo>
                    <a:cubicBezTo>
                      <a:pt x="1960" y="2632"/>
                      <a:pt x="1960" y="2628"/>
                      <a:pt x="1960" y="2628"/>
                    </a:cubicBezTo>
                    <a:lnTo>
                      <a:pt x="1960" y="2628"/>
                    </a:lnTo>
                    <a:cubicBezTo>
                      <a:pt x="1960" y="2623"/>
                      <a:pt x="1960" y="2623"/>
                      <a:pt x="1960" y="2623"/>
                    </a:cubicBezTo>
                    <a:cubicBezTo>
                      <a:pt x="1960" y="2623"/>
                      <a:pt x="1960" y="2623"/>
                      <a:pt x="1960" y="2623"/>
                    </a:cubicBezTo>
                    <a:lnTo>
                      <a:pt x="1955" y="2623"/>
                    </a:lnTo>
                    <a:cubicBezTo>
                      <a:pt x="1955" y="2623"/>
                      <a:pt x="1955" y="2623"/>
                      <a:pt x="1955" y="2623"/>
                    </a:cubicBezTo>
                    <a:cubicBezTo>
                      <a:pt x="1950" y="2618"/>
                      <a:pt x="1950" y="2618"/>
                      <a:pt x="1955" y="2614"/>
                    </a:cubicBezTo>
                    <a:cubicBezTo>
                      <a:pt x="1955" y="2614"/>
                      <a:pt x="1955" y="2614"/>
                      <a:pt x="1950" y="2609"/>
                    </a:cubicBezTo>
                    <a:cubicBezTo>
                      <a:pt x="1955" y="2609"/>
                      <a:pt x="1955" y="2609"/>
                      <a:pt x="1955" y="2609"/>
                    </a:cubicBezTo>
                    <a:cubicBezTo>
                      <a:pt x="1950" y="2609"/>
                      <a:pt x="1950" y="2605"/>
                      <a:pt x="1950" y="2605"/>
                    </a:cubicBezTo>
                    <a:lnTo>
                      <a:pt x="1950" y="2605"/>
                    </a:lnTo>
                    <a:cubicBezTo>
                      <a:pt x="1950" y="2600"/>
                      <a:pt x="1950" y="2600"/>
                      <a:pt x="1950" y="2600"/>
                    </a:cubicBezTo>
                    <a:cubicBezTo>
                      <a:pt x="1950" y="2595"/>
                      <a:pt x="1955" y="2595"/>
                      <a:pt x="1955" y="2595"/>
                    </a:cubicBezTo>
                    <a:cubicBezTo>
                      <a:pt x="1955" y="2595"/>
                      <a:pt x="1955" y="2595"/>
                      <a:pt x="1955" y="2591"/>
                    </a:cubicBezTo>
                    <a:cubicBezTo>
                      <a:pt x="1955" y="2591"/>
                      <a:pt x="1955" y="2591"/>
                      <a:pt x="1955" y="2591"/>
                    </a:cubicBezTo>
                    <a:cubicBezTo>
                      <a:pt x="1955" y="2591"/>
                      <a:pt x="1955" y="2591"/>
                      <a:pt x="1955" y="2586"/>
                    </a:cubicBezTo>
                    <a:cubicBezTo>
                      <a:pt x="1950" y="2586"/>
                      <a:pt x="1946" y="2586"/>
                      <a:pt x="1941" y="2582"/>
                    </a:cubicBezTo>
                    <a:cubicBezTo>
                      <a:pt x="1941" y="2582"/>
                      <a:pt x="1941" y="2586"/>
                      <a:pt x="1941" y="2586"/>
                    </a:cubicBezTo>
                    <a:lnTo>
                      <a:pt x="1936" y="2582"/>
                    </a:lnTo>
                    <a:cubicBezTo>
                      <a:pt x="1936" y="2582"/>
                      <a:pt x="1936" y="2582"/>
                      <a:pt x="1936" y="2582"/>
                    </a:cubicBezTo>
                    <a:cubicBezTo>
                      <a:pt x="1936" y="2582"/>
                      <a:pt x="1932" y="2577"/>
                      <a:pt x="1932" y="2577"/>
                    </a:cubicBezTo>
                    <a:lnTo>
                      <a:pt x="1932" y="2577"/>
                    </a:lnTo>
                    <a:cubicBezTo>
                      <a:pt x="1927" y="2577"/>
                      <a:pt x="1927" y="2572"/>
                      <a:pt x="1927" y="2572"/>
                    </a:cubicBezTo>
                    <a:cubicBezTo>
                      <a:pt x="1923" y="2572"/>
                      <a:pt x="1923" y="2577"/>
                      <a:pt x="1923" y="2577"/>
                    </a:cubicBezTo>
                    <a:cubicBezTo>
                      <a:pt x="1923" y="2577"/>
                      <a:pt x="1923" y="2577"/>
                      <a:pt x="1923" y="2577"/>
                    </a:cubicBezTo>
                    <a:close/>
                    <a:moveTo>
                      <a:pt x="821" y="1291"/>
                    </a:moveTo>
                    <a:lnTo>
                      <a:pt x="821" y="1291"/>
                    </a:lnTo>
                    <a:lnTo>
                      <a:pt x="816" y="1291"/>
                    </a:lnTo>
                    <a:lnTo>
                      <a:pt x="816" y="1291"/>
                    </a:lnTo>
                    <a:cubicBezTo>
                      <a:pt x="816" y="1291"/>
                      <a:pt x="816" y="1291"/>
                      <a:pt x="816" y="1295"/>
                    </a:cubicBezTo>
                    <a:close/>
                    <a:moveTo>
                      <a:pt x="1356" y="1955"/>
                    </a:moveTo>
                    <a:cubicBezTo>
                      <a:pt x="1356" y="1955"/>
                      <a:pt x="1356" y="1950"/>
                      <a:pt x="1351" y="1950"/>
                    </a:cubicBezTo>
                    <a:cubicBezTo>
                      <a:pt x="1351" y="1950"/>
                      <a:pt x="1351" y="1945"/>
                      <a:pt x="1351" y="1941"/>
                    </a:cubicBezTo>
                    <a:lnTo>
                      <a:pt x="1351" y="1941"/>
                    </a:lnTo>
                    <a:cubicBezTo>
                      <a:pt x="1356" y="1941"/>
                      <a:pt x="1356" y="1945"/>
                      <a:pt x="1356" y="1945"/>
                    </a:cubicBezTo>
                    <a:lnTo>
                      <a:pt x="1360" y="1945"/>
                    </a:lnTo>
                    <a:cubicBezTo>
                      <a:pt x="1360" y="1945"/>
                      <a:pt x="1360" y="1950"/>
                      <a:pt x="1360" y="1950"/>
                    </a:cubicBezTo>
                    <a:cubicBezTo>
                      <a:pt x="1360" y="1950"/>
                      <a:pt x="1360" y="1950"/>
                      <a:pt x="1356" y="1955"/>
                    </a:cubicBezTo>
                    <a:close/>
                    <a:moveTo>
                      <a:pt x="1881" y="2605"/>
                    </a:moveTo>
                    <a:lnTo>
                      <a:pt x="1881" y="2605"/>
                    </a:lnTo>
                    <a:cubicBezTo>
                      <a:pt x="1881" y="2600"/>
                      <a:pt x="1881" y="2600"/>
                      <a:pt x="1881" y="2600"/>
                    </a:cubicBezTo>
                    <a:lnTo>
                      <a:pt x="1877" y="2600"/>
                    </a:lnTo>
                    <a:cubicBezTo>
                      <a:pt x="1877" y="2600"/>
                      <a:pt x="1877" y="2600"/>
                      <a:pt x="1877" y="2600"/>
                    </a:cubicBezTo>
                    <a:cubicBezTo>
                      <a:pt x="1877" y="2600"/>
                      <a:pt x="1877" y="2600"/>
                      <a:pt x="1877" y="2605"/>
                    </a:cubicBezTo>
                    <a:close/>
                    <a:moveTo>
                      <a:pt x="1600" y="2259"/>
                    </a:moveTo>
                    <a:lnTo>
                      <a:pt x="1600" y="2259"/>
                    </a:lnTo>
                    <a:cubicBezTo>
                      <a:pt x="1600" y="2259"/>
                      <a:pt x="1605" y="2264"/>
                      <a:pt x="1605" y="2264"/>
                    </a:cubicBezTo>
                    <a:lnTo>
                      <a:pt x="1605" y="2264"/>
                    </a:lnTo>
                    <a:cubicBezTo>
                      <a:pt x="1605" y="2264"/>
                      <a:pt x="1600" y="2264"/>
                      <a:pt x="1600" y="2259"/>
                    </a:cubicBezTo>
                    <a:cubicBezTo>
                      <a:pt x="1600" y="2259"/>
                      <a:pt x="1600" y="2259"/>
                      <a:pt x="1600" y="2259"/>
                    </a:cubicBezTo>
                    <a:close/>
                    <a:moveTo>
                      <a:pt x="1328" y="1932"/>
                    </a:moveTo>
                    <a:lnTo>
                      <a:pt x="1328" y="1932"/>
                    </a:lnTo>
                    <a:cubicBezTo>
                      <a:pt x="1328" y="1932"/>
                      <a:pt x="1328" y="1932"/>
                      <a:pt x="1328" y="1927"/>
                    </a:cubicBezTo>
                    <a:lnTo>
                      <a:pt x="1328" y="1927"/>
                    </a:lnTo>
                    <a:cubicBezTo>
                      <a:pt x="1328" y="1927"/>
                      <a:pt x="1328" y="1932"/>
                      <a:pt x="1328" y="1932"/>
                    </a:cubicBezTo>
                    <a:close/>
                    <a:moveTo>
                      <a:pt x="1890" y="2618"/>
                    </a:moveTo>
                    <a:lnTo>
                      <a:pt x="1890" y="2618"/>
                    </a:lnTo>
                    <a:lnTo>
                      <a:pt x="1886" y="2618"/>
                    </a:lnTo>
                    <a:cubicBezTo>
                      <a:pt x="1890" y="2623"/>
                      <a:pt x="1890" y="2623"/>
                      <a:pt x="1890" y="2618"/>
                    </a:cubicBezTo>
                    <a:lnTo>
                      <a:pt x="1890" y="2618"/>
                    </a:lnTo>
                    <a:lnTo>
                      <a:pt x="1890" y="2618"/>
                    </a:lnTo>
                    <a:close/>
                    <a:moveTo>
                      <a:pt x="2125" y="2803"/>
                    </a:moveTo>
                    <a:cubicBezTo>
                      <a:pt x="2125" y="2807"/>
                      <a:pt x="2125" y="2807"/>
                      <a:pt x="2125" y="2812"/>
                    </a:cubicBezTo>
                    <a:cubicBezTo>
                      <a:pt x="2125" y="2812"/>
                      <a:pt x="2125" y="2817"/>
                      <a:pt x="2125" y="2821"/>
                    </a:cubicBezTo>
                    <a:cubicBezTo>
                      <a:pt x="2125" y="2821"/>
                      <a:pt x="2121" y="2821"/>
                      <a:pt x="2121" y="2826"/>
                    </a:cubicBezTo>
                    <a:cubicBezTo>
                      <a:pt x="2116" y="2826"/>
                      <a:pt x="2116" y="2821"/>
                      <a:pt x="2116" y="2821"/>
                    </a:cubicBezTo>
                    <a:lnTo>
                      <a:pt x="2112" y="2826"/>
                    </a:lnTo>
                    <a:lnTo>
                      <a:pt x="2112" y="2826"/>
                    </a:lnTo>
                    <a:cubicBezTo>
                      <a:pt x="2112" y="2826"/>
                      <a:pt x="2107" y="2831"/>
                      <a:pt x="2107" y="2831"/>
                    </a:cubicBezTo>
                    <a:lnTo>
                      <a:pt x="2102" y="2831"/>
                    </a:lnTo>
                    <a:lnTo>
                      <a:pt x="2102" y="2831"/>
                    </a:lnTo>
                    <a:lnTo>
                      <a:pt x="2102" y="2831"/>
                    </a:lnTo>
                    <a:cubicBezTo>
                      <a:pt x="2102" y="2835"/>
                      <a:pt x="2098" y="2835"/>
                      <a:pt x="2098" y="2835"/>
                    </a:cubicBezTo>
                    <a:lnTo>
                      <a:pt x="2093" y="2835"/>
                    </a:lnTo>
                    <a:lnTo>
                      <a:pt x="2093" y="2840"/>
                    </a:lnTo>
                    <a:lnTo>
                      <a:pt x="2093" y="2840"/>
                    </a:lnTo>
                    <a:lnTo>
                      <a:pt x="2093" y="2840"/>
                    </a:lnTo>
                    <a:lnTo>
                      <a:pt x="2093" y="2840"/>
                    </a:lnTo>
                    <a:lnTo>
                      <a:pt x="2089" y="2840"/>
                    </a:lnTo>
                    <a:lnTo>
                      <a:pt x="2093" y="2840"/>
                    </a:lnTo>
                    <a:cubicBezTo>
                      <a:pt x="2089" y="2844"/>
                      <a:pt x="2089" y="2844"/>
                      <a:pt x="2089" y="2844"/>
                    </a:cubicBezTo>
                    <a:cubicBezTo>
                      <a:pt x="2084" y="2844"/>
                      <a:pt x="2084" y="2844"/>
                      <a:pt x="2079" y="2844"/>
                    </a:cubicBezTo>
                    <a:lnTo>
                      <a:pt x="2079" y="2844"/>
                    </a:lnTo>
                    <a:lnTo>
                      <a:pt x="2079" y="2840"/>
                    </a:lnTo>
                    <a:lnTo>
                      <a:pt x="2079" y="2844"/>
                    </a:lnTo>
                    <a:lnTo>
                      <a:pt x="2075" y="2840"/>
                    </a:lnTo>
                    <a:lnTo>
                      <a:pt x="2075" y="2840"/>
                    </a:lnTo>
                    <a:lnTo>
                      <a:pt x="2075" y="2835"/>
                    </a:lnTo>
                    <a:lnTo>
                      <a:pt x="2070" y="2840"/>
                    </a:lnTo>
                    <a:lnTo>
                      <a:pt x="2070" y="2835"/>
                    </a:lnTo>
                    <a:lnTo>
                      <a:pt x="2066" y="2835"/>
                    </a:lnTo>
                    <a:lnTo>
                      <a:pt x="2066" y="2831"/>
                    </a:lnTo>
                    <a:lnTo>
                      <a:pt x="2066" y="2831"/>
                    </a:lnTo>
                    <a:lnTo>
                      <a:pt x="2061" y="2831"/>
                    </a:lnTo>
                    <a:lnTo>
                      <a:pt x="2061" y="2831"/>
                    </a:lnTo>
                    <a:lnTo>
                      <a:pt x="2061" y="2826"/>
                    </a:lnTo>
                    <a:lnTo>
                      <a:pt x="2056" y="2826"/>
                    </a:lnTo>
                    <a:cubicBezTo>
                      <a:pt x="2056" y="2826"/>
                      <a:pt x="2056" y="2826"/>
                      <a:pt x="2056" y="2826"/>
                    </a:cubicBezTo>
                    <a:lnTo>
                      <a:pt x="2056" y="2826"/>
                    </a:lnTo>
                    <a:cubicBezTo>
                      <a:pt x="2056" y="2821"/>
                      <a:pt x="2056" y="2817"/>
                      <a:pt x="2052" y="2812"/>
                    </a:cubicBezTo>
                    <a:cubicBezTo>
                      <a:pt x="2052" y="2807"/>
                      <a:pt x="2052" y="2807"/>
                      <a:pt x="2047" y="2803"/>
                    </a:cubicBezTo>
                    <a:lnTo>
                      <a:pt x="2047" y="2798"/>
                    </a:lnTo>
                    <a:cubicBezTo>
                      <a:pt x="2047" y="2798"/>
                      <a:pt x="2047" y="2798"/>
                      <a:pt x="2047" y="2798"/>
                    </a:cubicBezTo>
                    <a:lnTo>
                      <a:pt x="2047" y="2798"/>
                    </a:lnTo>
                    <a:lnTo>
                      <a:pt x="2047" y="2794"/>
                    </a:lnTo>
                    <a:lnTo>
                      <a:pt x="2047" y="2794"/>
                    </a:lnTo>
                    <a:cubicBezTo>
                      <a:pt x="2043" y="2794"/>
                      <a:pt x="2043" y="2794"/>
                      <a:pt x="2043" y="2794"/>
                    </a:cubicBezTo>
                    <a:cubicBezTo>
                      <a:pt x="2038" y="2789"/>
                      <a:pt x="2038" y="2784"/>
                      <a:pt x="2033" y="2780"/>
                    </a:cubicBezTo>
                    <a:lnTo>
                      <a:pt x="2033" y="2780"/>
                    </a:lnTo>
                    <a:lnTo>
                      <a:pt x="2033" y="2780"/>
                    </a:lnTo>
                    <a:lnTo>
                      <a:pt x="2033" y="2780"/>
                    </a:lnTo>
                    <a:cubicBezTo>
                      <a:pt x="2033" y="2775"/>
                      <a:pt x="2033" y="2775"/>
                      <a:pt x="2029" y="2775"/>
                    </a:cubicBezTo>
                    <a:lnTo>
                      <a:pt x="2029" y="2775"/>
                    </a:lnTo>
                    <a:cubicBezTo>
                      <a:pt x="2029" y="2771"/>
                      <a:pt x="2033" y="2771"/>
                      <a:pt x="2033" y="2771"/>
                    </a:cubicBezTo>
                    <a:cubicBezTo>
                      <a:pt x="2033" y="2766"/>
                      <a:pt x="2033" y="2766"/>
                      <a:pt x="2029" y="2761"/>
                    </a:cubicBezTo>
                    <a:lnTo>
                      <a:pt x="2033" y="2761"/>
                    </a:lnTo>
                    <a:cubicBezTo>
                      <a:pt x="2033" y="2761"/>
                      <a:pt x="2033" y="2761"/>
                      <a:pt x="2033" y="2761"/>
                    </a:cubicBezTo>
                    <a:cubicBezTo>
                      <a:pt x="2033" y="2761"/>
                      <a:pt x="2038" y="2761"/>
                      <a:pt x="2038" y="2761"/>
                    </a:cubicBezTo>
                    <a:lnTo>
                      <a:pt x="2043" y="2766"/>
                    </a:lnTo>
                    <a:lnTo>
                      <a:pt x="2043" y="2766"/>
                    </a:lnTo>
                    <a:lnTo>
                      <a:pt x="2043" y="2766"/>
                    </a:lnTo>
                    <a:lnTo>
                      <a:pt x="2043" y="2766"/>
                    </a:lnTo>
                    <a:lnTo>
                      <a:pt x="2043" y="2766"/>
                    </a:lnTo>
                    <a:lnTo>
                      <a:pt x="2043" y="2766"/>
                    </a:lnTo>
                    <a:lnTo>
                      <a:pt x="2047" y="2771"/>
                    </a:lnTo>
                    <a:cubicBezTo>
                      <a:pt x="2047" y="2771"/>
                      <a:pt x="2052" y="2771"/>
                      <a:pt x="2052" y="2771"/>
                    </a:cubicBezTo>
                    <a:cubicBezTo>
                      <a:pt x="2052" y="2771"/>
                      <a:pt x="2052" y="2775"/>
                      <a:pt x="2052" y="2775"/>
                    </a:cubicBezTo>
                    <a:cubicBezTo>
                      <a:pt x="2052" y="2775"/>
                      <a:pt x="2056" y="2775"/>
                      <a:pt x="2056" y="2775"/>
                    </a:cubicBezTo>
                    <a:lnTo>
                      <a:pt x="2056" y="2775"/>
                    </a:lnTo>
                    <a:lnTo>
                      <a:pt x="2056" y="2775"/>
                    </a:lnTo>
                    <a:cubicBezTo>
                      <a:pt x="2056" y="2775"/>
                      <a:pt x="2061" y="2775"/>
                      <a:pt x="2061" y="2780"/>
                    </a:cubicBezTo>
                    <a:cubicBezTo>
                      <a:pt x="2061" y="2780"/>
                      <a:pt x="2061" y="2780"/>
                      <a:pt x="2066" y="2780"/>
                    </a:cubicBezTo>
                    <a:lnTo>
                      <a:pt x="2066" y="2780"/>
                    </a:lnTo>
                    <a:cubicBezTo>
                      <a:pt x="2066" y="2780"/>
                      <a:pt x="2066" y="2780"/>
                      <a:pt x="2066" y="2780"/>
                    </a:cubicBezTo>
                    <a:cubicBezTo>
                      <a:pt x="2070" y="2780"/>
                      <a:pt x="2070" y="2780"/>
                      <a:pt x="2070" y="2780"/>
                    </a:cubicBezTo>
                    <a:cubicBezTo>
                      <a:pt x="2070" y="2780"/>
                      <a:pt x="2070" y="2780"/>
                      <a:pt x="2070" y="2780"/>
                    </a:cubicBezTo>
                    <a:lnTo>
                      <a:pt x="2075" y="2780"/>
                    </a:lnTo>
                    <a:lnTo>
                      <a:pt x="2075" y="2780"/>
                    </a:lnTo>
                    <a:cubicBezTo>
                      <a:pt x="2075" y="2780"/>
                      <a:pt x="2075" y="2780"/>
                      <a:pt x="2075" y="2780"/>
                    </a:cubicBezTo>
                    <a:cubicBezTo>
                      <a:pt x="2079" y="2780"/>
                      <a:pt x="2079" y="2780"/>
                      <a:pt x="2084" y="2784"/>
                    </a:cubicBezTo>
                    <a:cubicBezTo>
                      <a:pt x="2084" y="2780"/>
                      <a:pt x="2089" y="2780"/>
                      <a:pt x="2089" y="2780"/>
                    </a:cubicBezTo>
                    <a:cubicBezTo>
                      <a:pt x="2089" y="2780"/>
                      <a:pt x="2093" y="2780"/>
                      <a:pt x="2093" y="2780"/>
                    </a:cubicBezTo>
                    <a:lnTo>
                      <a:pt x="2093" y="2775"/>
                    </a:lnTo>
                    <a:lnTo>
                      <a:pt x="2093" y="2780"/>
                    </a:lnTo>
                    <a:cubicBezTo>
                      <a:pt x="2098" y="2780"/>
                      <a:pt x="2098" y="2775"/>
                      <a:pt x="2098" y="2775"/>
                    </a:cubicBezTo>
                    <a:cubicBezTo>
                      <a:pt x="2102" y="2780"/>
                      <a:pt x="2107" y="2784"/>
                      <a:pt x="2107" y="2789"/>
                    </a:cubicBezTo>
                    <a:cubicBezTo>
                      <a:pt x="2107" y="2789"/>
                      <a:pt x="2107" y="2789"/>
                      <a:pt x="2107" y="2789"/>
                    </a:cubicBezTo>
                    <a:lnTo>
                      <a:pt x="2107" y="2794"/>
                    </a:lnTo>
                    <a:lnTo>
                      <a:pt x="2112" y="2794"/>
                    </a:lnTo>
                    <a:cubicBezTo>
                      <a:pt x="2112" y="2794"/>
                      <a:pt x="2116" y="2794"/>
                      <a:pt x="2121" y="2794"/>
                    </a:cubicBezTo>
                    <a:lnTo>
                      <a:pt x="2121" y="2794"/>
                    </a:lnTo>
                    <a:lnTo>
                      <a:pt x="2121" y="2794"/>
                    </a:lnTo>
                    <a:cubicBezTo>
                      <a:pt x="2121" y="2794"/>
                      <a:pt x="2121" y="2794"/>
                      <a:pt x="2121" y="2794"/>
                    </a:cubicBezTo>
                    <a:lnTo>
                      <a:pt x="2130" y="2798"/>
                    </a:lnTo>
                    <a:cubicBezTo>
                      <a:pt x="2130" y="2798"/>
                      <a:pt x="2125" y="2803"/>
                      <a:pt x="2125" y="2803"/>
                    </a:cubicBezTo>
                    <a:lnTo>
                      <a:pt x="2130" y="2803"/>
                    </a:lnTo>
                    <a:close/>
                    <a:moveTo>
                      <a:pt x="1333" y="1945"/>
                    </a:moveTo>
                    <a:cubicBezTo>
                      <a:pt x="1333" y="1945"/>
                      <a:pt x="1333" y="1945"/>
                      <a:pt x="1333" y="1945"/>
                    </a:cubicBezTo>
                    <a:lnTo>
                      <a:pt x="1333" y="1941"/>
                    </a:lnTo>
                    <a:cubicBezTo>
                      <a:pt x="1333" y="1941"/>
                      <a:pt x="1333" y="1941"/>
                      <a:pt x="1333" y="1941"/>
                    </a:cubicBezTo>
                    <a:cubicBezTo>
                      <a:pt x="1333" y="1936"/>
                      <a:pt x="1337" y="1936"/>
                      <a:pt x="1337" y="1936"/>
                    </a:cubicBezTo>
                    <a:cubicBezTo>
                      <a:pt x="1337" y="1941"/>
                      <a:pt x="1337" y="1941"/>
                      <a:pt x="1337" y="1941"/>
                    </a:cubicBezTo>
                    <a:cubicBezTo>
                      <a:pt x="1337" y="1945"/>
                      <a:pt x="1337" y="1945"/>
                      <a:pt x="1333" y="1945"/>
                    </a:cubicBezTo>
                    <a:close/>
                    <a:moveTo>
                      <a:pt x="1761" y="2466"/>
                    </a:moveTo>
                    <a:lnTo>
                      <a:pt x="1761" y="2466"/>
                    </a:lnTo>
                    <a:cubicBezTo>
                      <a:pt x="1761" y="2466"/>
                      <a:pt x="1757" y="2466"/>
                      <a:pt x="1757" y="2466"/>
                    </a:cubicBezTo>
                    <a:cubicBezTo>
                      <a:pt x="1757" y="2466"/>
                      <a:pt x="1757" y="2466"/>
                      <a:pt x="1761" y="2471"/>
                    </a:cubicBezTo>
                    <a:lnTo>
                      <a:pt x="1761" y="2466"/>
                    </a:lnTo>
                    <a:lnTo>
                      <a:pt x="1761" y="2466"/>
                    </a:lnTo>
                    <a:lnTo>
                      <a:pt x="1761" y="2466"/>
                    </a:lnTo>
                    <a:cubicBezTo>
                      <a:pt x="1761" y="2466"/>
                      <a:pt x="1761" y="2466"/>
                      <a:pt x="1761" y="2466"/>
                    </a:cubicBezTo>
                    <a:close/>
                    <a:moveTo>
                      <a:pt x="1969" y="2725"/>
                    </a:moveTo>
                    <a:lnTo>
                      <a:pt x="1969" y="2725"/>
                    </a:lnTo>
                    <a:lnTo>
                      <a:pt x="1969" y="2725"/>
                    </a:lnTo>
                    <a:lnTo>
                      <a:pt x="1969" y="2725"/>
                    </a:lnTo>
                    <a:lnTo>
                      <a:pt x="1969" y="2725"/>
                    </a:lnTo>
                    <a:lnTo>
                      <a:pt x="1969" y="2729"/>
                    </a:lnTo>
                    <a:cubicBezTo>
                      <a:pt x="1973" y="2729"/>
                      <a:pt x="1973" y="2729"/>
                      <a:pt x="1973" y="2729"/>
                    </a:cubicBezTo>
                    <a:cubicBezTo>
                      <a:pt x="1973" y="2725"/>
                      <a:pt x="1969" y="2725"/>
                      <a:pt x="1969" y="2725"/>
                    </a:cubicBezTo>
                    <a:close/>
                    <a:moveTo>
                      <a:pt x="1927" y="2683"/>
                    </a:moveTo>
                    <a:lnTo>
                      <a:pt x="1927" y="2683"/>
                    </a:lnTo>
                    <a:lnTo>
                      <a:pt x="1927" y="2678"/>
                    </a:lnTo>
                    <a:lnTo>
                      <a:pt x="1927" y="2678"/>
                    </a:lnTo>
                    <a:lnTo>
                      <a:pt x="1927" y="2678"/>
                    </a:lnTo>
                    <a:cubicBezTo>
                      <a:pt x="1923" y="2683"/>
                      <a:pt x="1923" y="2683"/>
                      <a:pt x="1923" y="2683"/>
                    </a:cubicBezTo>
                    <a:cubicBezTo>
                      <a:pt x="1927" y="2688"/>
                      <a:pt x="1927" y="2683"/>
                      <a:pt x="1927" y="2683"/>
                    </a:cubicBezTo>
                    <a:close/>
                    <a:moveTo>
                      <a:pt x="148" y="489"/>
                    </a:moveTo>
                    <a:lnTo>
                      <a:pt x="148" y="489"/>
                    </a:lnTo>
                    <a:lnTo>
                      <a:pt x="148" y="489"/>
                    </a:lnTo>
                    <a:lnTo>
                      <a:pt x="148" y="489"/>
                    </a:lnTo>
                    <a:lnTo>
                      <a:pt x="148" y="484"/>
                    </a:lnTo>
                    <a:cubicBezTo>
                      <a:pt x="148" y="484"/>
                      <a:pt x="148" y="484"/>
                      <a:pt x="148" y="484"/>
                    </a:cubicBezTo>
                    <a:lnTo>
                      <a:pt x="143" y="479"/>
                    </a:lnTo>
                    <a:cubicBezTo>
                      <a:pt x="143" y="479"/>
                      <a:pt x="143" y="475"/>
                      <a:pt x="143" y="475"/>
                    </a:cubicBezTo>
                    <a:cubicBezTo>
                      <a:pt x="143" y="475"/>
                      <a:pt x="143" y="475"/>
                      <a:pt x="139" y="475"/>
                    </a:cubicBezTo>
                    <a:lnTo>
                      <a:pt x="143" y="475"/>
                    </a:lnTo>
                    <a:lnTo>
                      <a:pt x="139" y="470"/>
                    </a:lnTo>
                    <a:lnTo>
                      <a:pt x="139" y="470"/>
                    </a:lnTo>
                    <a:cubicBezTo>
                      <a:pt x="139" y="470"/>
                      <a:pt x="134" y="470"/>
                      <a:pt x="134" y="466"/>
                    </a:cubicBezTo>
                    <a:cubicBezTo>
                      <a:pt x="134" y="466"/>
                      <a:pt x="134" y="466"/>
                      <a:pt x="134" y="466"/>
                    </a:cubicBezTo>
                    <a:cubicBezTo>
                      <a:pt x="129" y="466"/>
                      <a:pt x="129" y="466"/>
                      <a:pt x="129" y="466"/>
                    </a:cubicBezTo>
                    <a:lnTo>
                      <a:pt x="129" y="466"/>
                    </a:lnTo>
                    <a:lnTo>
                      <a:pt x="129" y="466"/>
                    </a:lnTo>
                    <a:lnTo>
                      <a:pt x="129" y="466"/>
                    </a:lnTo>
                    <a:lnTo>
                      <a:pt x="125" y="461"/>
                    </a:lnTo>
                    <a:lnTo>
                      <a:pt x="125" y="466"/>
                    </a:lnTo>
                    <a:lnTo>
                      <a:pt x="125" y="461"/>
                    </a:lnTo>
                    <a:lnTo>
                      <a:pt x="125" y="461"/>
                    </a:lnTo>
                    <a:cubicBezTo>
                      <a:pt x="125" y="466"/>
                      <a:pt x="120" y="466"/>
                      <a:pt x="120" y="470"/>
                    </a:cubicBezTo>
                    <a:cubicBezTo>
                      <a:pt x="120" y="470"/>
                      <a:pt x="125" y="475"/>
                      <a:pt x="129" y="479"/>
                    </a:cubicBezTo>
                    <a:lnTo>
                      <a:pt x="125" y="479"/>
                    </a:lnTo>
                    <a:lnTo>
                      <a:pt x="129" y="479"/>
                    </a:lnTo>
                    <a:lnTo>
                      <a:pt x="129" y="479"/>
                    </a:lnTo>
                    <a:lnTo>
                      <a:pt x="129" y="484"/>
                    </a:lnTo>
                    <a:cubicBezTo>
                      <a:pt x="129" y="484"/>
                      <a:pt x="129" y="484"/>
                      <a:pt x="129" y="484"/>
                    </a:cubicBezTo>
                    <a:cubicBezTo>
                      <a:pt x="129" y="484"/>
                      <a:pt x="134" y="489"/>
                      <a:pt x="134" y="489"/>
                    </a:cubicBezTo>
                    <a:cubicBezTo>
                      <a:pt x="139" y="493"/>
                      <a:pt x="139" y="498"/>
                      <a:pt x="139" y="498"/>
                    </a:cubicBezTo>
                    <a:lnTo>
                      <a:pt x="143" y="498"/>
                    </a:lnTo>
                    <a:lnTo>
                      <a:pt x="143" y="498"/>
                    </a:lnTo>
                    <a:cubicBezTo>
                      <a:pt x="143" y="498"/>
                      <a:pt x="143" y="493"/>
                      <a:pt x="148" y="493"/>
                    </a:cubicBezTo>
                    <a:lnTo>
                      <a:pt x="148" y="493"/>
                    </a:lnTo>
                    <a:cubicBezTo>
                      <a:pt x="148" y="493"/>
                      <a:pt x="148" y="493"/>
                      <a:pt x="148" y="489"/>
                    </a:cubicBezTo>
                    <a:cubicBezTo>
                      <a:pt x="148" y="489"/>
                      <a:pt x="148" y="489"/>
                      <a:pt x="148" y="489"/>
                    </a:cubicBezTo>
                    <a:close/>
                    <a:moveTo>
                      <a:pt x="171" y="535"/>
                    </a:moveTo>
                    <a:lnTo>
                      <a:pt x="171" y="535"/>
                    </a:lnTo>
                    <a:lnTo>
                      <a:pt x="171" y="535"/>
                    </a:lnTo>
                    <a:lnTo>
                      <a:pt x="171" y="535"/>
                    </a:lnTo>
                    <a:cubicBezTo>
                      <a:pt x="175" y="530"/>
                      <a:pt x="180" y="530"/>
                      <a:pt x="180" y="530"/>
                    </a:cubicBezTo>
                    <a:lnTo>
                      <a:pt x="180" y="526"/>
                    </a:lnTo>
                    <a:cubicBezTo>
                      <a:pt x="180" y="526"/>
                      <a:pt x="180" y="526"/>
                      <a:pt x="180" y="521"/>
                    </a:cubicBezTo>
                    <a:cubicBezTo>
                      <a:pt x="175" y="516"/>
                      <a:pt x="175" y="521"/>
                      <a:pt x="171" y="516"/>
                    </a:cubicBezTo>
                    <a:cubicBezTo>
                      <a:pt x="166" y="516"/>
                      <a:pt x="166" y="516"/>
                      <a:pt x="166" y="516"/>
                    </a:cubicBezTo>
                    <a:cubicBezTo>
                      <a:pt x="166" y="521"/>
                      <a:pt x="166" y="521"/>
                      <a:pt x="162" y="521"/>
                    </a:cubicBezTo>
                    <a:cubicBezTo>
                      <a:pt x="166" y="526"/>
                      <a:pt x="166" y="526"/>
                      <a:pt x="166" y="526"/>
                    </a:cubicBezTo>
                    <a:lnTo>
                      <a:pt x="171" y="530"/>
                    </a:lnTo>
                    <a:cubicBezTo>
                      <a:pt x="171" y="530"/>
                      <a:pt x="171" y="530"/>
                      <a:pt x="171" y="530"/>
                    </a:cubicBezTo>
                    <a:lnTo>
                      <a:pt x="171" y="535"/>
                    </a:lnTo>
                    <a:cubicBezTo>
                      <a:pt x="171" y="535"/>
                      <a:pt x="171" y="535"/>
                      <a:pt x="171" y="535"/>
                    </a:cubicBezTo>
                    <a:lnTo>
                      <a:pt x="171" y="535"/>
                    </a:lnTo>
                    <a:lnTo>
                      <a:pt x="171" y="535"/>
                    </a:lnTo>
                    <a:lnTo>
                      <a:pt x="171" y="539"/>
                    </a:lnTo>
                    <a:cubicBezTo>
                      <a:pt x="171" y="535"/>
                      <a:pt x="171" y="535"/>
                      <a:pt x="171" y="535"/>
                    </a:cubicBezTo>
                    <a:close/>
                    <a:moveTo>
                      <a:pt x="1319" y="1932"/>
                    </a:moveTo>
                    <a:cubicBezTo>
                      <a:pt x="1319" y="1932"/>
                      <a:pt x="1319" y="1932"/>
                      <a:pt x="1319" y="1932"/>
                    </a:cubicBezTo>
                    <a:lnTo>
                      <a:pt x="1323" y="1936"/>
                    </a:lnTo>
                    <a:cubicBezTo>
                      <a:pt x="1323" y="1936"/>
                      <a:pt x="1323" y="1936"/>
                      <a:pt x="1323" y="1936"/>
                    </a:cubicBezTo>
                    <a:cubicBezTo>
                      <a:pt x="1323" y="1941"/>
                      <a:pt x="1319" y="1941"/>
                      <a:pt x="1319" y="1945"/>
                    </a:cubicBezTo>
                    <a:cubicBezTo>
                      <a:pt x="1314" y="1941"/>
                      <a:pt x="1314" y="1941"/>
                      <a:pt x="1310" y="1941"/>
                    </a:cubicBezTo>
                    <a:lnTo>
                      <a:pt x="1314" y="1936"/>
                    </a:lnTo>
                    <a:cubicBezTo>
                      <a:pt x="1314" y="1936"/>
                      <a:pt x="1314" y="1932"/>
                      <a:pt x="1314" y="1932"/>
                    </a:cubicBezTo>
                    <a:cubicBezTo>
                      <a:pt x="1310" y="1932"/>
                      <a:pt x="1310" y="1932"/>
                      <a:pt x="1310" y="1932"/>
                    </a:cubicBezTo>
                    <a:lnTo>
                      <a:pt x="1310" y="1932"/>
                    </a:lnTo>
                    <a:lnTo>
                      <a:pt x="1310" y="1927"/>
                    </a:lnTo>
                    <a:lnTo>
                      <a:pt x="1314" y="1927"/>
                    </a:lnTo>
                    <a:lnTo>
                      <a:pt x="1314" y="1927"/>
                    </a:lnTo>
                    <a:lnTo>
                      <a:pt x="1314" y="1927"/>
                    </a:lnTo>
                    <a:cubicBezTo>
                      <a:pt x="1314" y="1932"/>
                      <a:pt x="1314" y="1932"/>
                      <a:pt x="1319" y="1932"/>
                    </a:cubicBezTo>
                    <a:close/>
                    <a:moveTo>
                      <a:pt x="1872" y="2595"/>
                    </a:moveTo>
                    <a:cubicBezTo>
                      <a:pt x="1872" y="2595"/>
                      <a:pt x="1872" y="2595"/>
                      <a:pt x="1872" y="2600"/>
                    </a:cubicBezTo>
                    <a:lnTo>
                      <a:pt x="1872" y="2600"/>
                    </a:lnTo>
                    <a:lnTo>
                      <a:pt x="1872" y="2600"/>
                    </a:lnTo>
                    <a:cubicBezTo>
                      <a:pt x="1872" y="2600"/>
                      <a:pt x="1872" y="2605"/>
                      <a:pt x="1872" y="2605"/>
                    </a:cubicBezTo>
                    <a:lnTo>
                      <a:pt x="1872" y="2605"/>
                    </a:lnTo>
                    <a:lnTo>
                      <a:pt x="1872" y="2605"/>
                    </a:lnTo>
                    <a:cubicBezTo>
                      <a:pt x="1872" y="2605"/>
                      <a:pt x="1872" y="2609"/>
                      <a:pt x="1872" y="2609"/>
                    </a:cubicBezTo>
                    <a:cubicBezTo>
                      <a:pt x="1877" y="2609"/>
                      <a:pt x="1877" y="2609"/>
                      <a:pt x="1877" y="2609"/>
                    </a:cubicBezTo>
                    <a:lnTo>
                      <a:pt x="1877" y="2614"/>
                    </a:lnTo>
                    <a:lnTo>
                      <a:pt x="1877" y="2614"/>
                    </a:lnTo>
                    <a:lnTo>
                      <a:pt x="1877" y="2614"/>
                    </a:lnTo>
                    <a:cubicBezTo>
                      <a:pt x="1872" y="2614"/>
                      <a:pt x="1872" y="2614"/>
                      <a:pt x="1867" y="2614"/>
                    </a:cubicBezTo>
                    <a:cubicBezTo>
                      <a:pt x="1867" y="2618"/>
                      <a:pt x="1867" y="2614"/>
                      <a:pt x="1867" y="2614"/>
                    </a:cubicBezTo>
                    <a:cubicBezTo>
                      <a:pt x="1863" y="2614"/>
                      <a:pt x="1863" y="2614"/>
                      <a:pt x="1863" y="2614"/>
                    </a:cubicBezTo>
                    <a:lnTo>
                      <a:pt x="1863" y="2614"/>
                    </a:lnTo>
                    <a:lnTo>
                      <a:pt x="1858" y="2614"/>
                    </a:lnTo>
                    <a:lnTo>
                      <a:pt x="1858" y="2614"/>
                    </a:lnTo>
                    <a:cubicBezTo>
                      <a:pt x="1858" y="2614"/>
                      <a:pt x="1858" y="2614"/>
                      <a:pt x="1858" y="2614"/>
                    </a:cubicBezTo>
                    <a:cubicBezTo>
                      <a:pt x="1853" y="2609"/>
                      <a:pt x="1853" y="2614"/>
                      <a:pt x="1849" y="2609"/>
                    </a:cubicBezTo>
                    <a:lnTo>
                      <a:pt x="1849" y="2609"/>
                    </a:lnTo>
                    <a:lnTo>
                      <a:pt x="1849" y="2605"/>
                    </a:lnTo>
                    <a:cubicBezTo>
                      <a:pt x="1849" y="2605"/>
                      <a:pt x="1849" y="2605"/>
                      <a:pt x="1849" y="2605"/>
                    </a:cubicBezTo>
                    <a:lnTo>
                      <a:pt x="1849" y="2605"/>
                    </a:lnTo>
                    <a:lnTo>
                      <a:pt x="1853" y="2600"/>
                    </a:lnTo>
                    <a:cubicBezTo>
                      <a:pt x="1849" y="2600"/>
                      <a:pt x="1849" y="2600"/>
                      <a:pt x="1849" y="2600"/>
                    </a:cubicBezTo>
                    <a:lnTo>
                      <a:pt x="1849" y="2600"/>
                    </a:lnTo>
                    <a:cubicBezTo>
                      <a:pt x="1853" y="2595"/>
                      <a:pt x="1849" y="2595"/>
                      <a:pt x="1853" y="2595"/>
                    </a:cubicBezTo>
                    <a:lnTo>
                      <a:pt x="1853" y="2595"/>
                    </a:lnTo>
                    <a:cubicBezTo>
                      <a:pt x="1858" y="2591"/>
                      <a:pt x="1858" y="2591"/>
                      <a:pt x="1863" y="2586"/>
                    </a:cubicBezTo>
                    <a:cubicBezTo>
                      <a:pt x="1863" y="2586"/>
                      <a:pt x="1867" y="2586"/>
                      <a:pt x="1867" y="2591"/>
                    </a:cubicBezTo>
                    <a:lnTo>
                      <a:pt x="1867" y="2586"/>
                    </a:lnTo>
                    <a:lnTo>
                      <a:pt x="1867" y="2591"/>
                    </a:lnTo>
                    <a:cubicBezTo>
                      <a:pt x="1867" y="2591"/>
                      <a:pt x="1867" y="2595"/>
                      <a:pt x="1867" y="2595"/>
                    </a:cubicBezTo>
                    <a:close/>
                    <a:moveTo>
                      <a:pt x="226" y="572"/>
                    </a:moveTo>
                    <a:lnTo>
                      <a:pt x="226" y="572"/>
                    </a:lnTo>
                    <a:lnTo>
                      <a:pt x="222" y="567"/>
                    </a:lnTo>
                    <a:cubicBezTo>
                      <a:pt x="226" y="567"/>
                      <a:pt x="226" y="567"/>
                      <a:pt x="226" y="572"/>
                    </a:cubicBezTo>
                    <a:cubicBezTo>
                      <a:pt x="226" y="567"/>
                      <a:pt x="226" y="567"/>
                      <a:pt x="226" y="567"/>
                    </a:cubicBezTo>
                    <a:cubicBezTo>
                      <a:pt x="226" y="562"/>
                      <a:pt x="226" y="562"/>
                      <a:pt x="226" y="562"/>
                    </a:cubicBezTo>
                    <a:cubicBezTo>
                      <a:pt x="226" y="558"/>
                      <a:pt x="226" y="558"/>
                      <a:pt x="226" y="553"/>
                    </a:cubicBezTo>
                    <a:cubicBezTo>
                      <a:pt x="222" y="553"/>
                      <a:pt x="217" y="553"/>
                      <a:pt x="212" y="553"/>
                    </a:cubicBezTo>
                    <a:lnTo>
                      <a:pt x="212" y="553"/>
                    </a:lnTo>
                    <a:lnTo>
                      <a:pt x="212" y="553"/>
                    </a:lnTo>
                    <a:cubicBezTo>
                      <a:pt x="208" y="553"/>
                      <a:pt x="203" y="553"/>
                      <a:pt x="203" y="553"/>
                    </a:cubicBezTo>
                    <a:cubicBezTo>
                      <a:pt x="199" y="553"/>
                      <a:pt x="199" y="558"/>
                      <a:pt x="194" y="558"/>
                    </a:cubicBezTo>
                    <a:cubicBezTo>
                      <a:pt x="199" y="562"/>
                      <a:pt x="194" y="562"/>
                      <a:pt x="199" y="562"/>
                    </a:cubicBezTo>
                    <a:cubicBezTo>
                      <a:pt x="194" y="567"/>
                      <a:pt x="194" y="567"/>
                      <a:pt x="194" y="567"/>
                    </a:cubicBezTo>
                    <a:cubicBezTo>
                      <a:pt x="199" y="572"/>
                      <a:pt x="194" y="572"/>
                      <a:pt x="199" y="576"/>
                    </a:cubicBezTo>
                    <a:cubicBezTo>
                      <a:pt x="194" y="581"/>
                      <a:pt x="194" y="576"/>
                      <a:pt x="194" y="581"/>
                    </a:cubicBezTo>
                    <a:cubicBezTo>
                      <a:pt x="199" y="581"/>
                      <a:pt x="203" y="581"/>
                      <a:pt x="203" y="581"/>
                    </a:cubicBezTo>
                    <a:lnTo>
                      <a:pt x="203" y="581"/>
                    </a:lnTo>
                    <a:cubicBezTo>
                      <a:pt x="208" y="581"/>
                      <a:pt x="208" y="581"/>
                      <a:pt x="208" y="581"/>
                    </a:cubicBezTo>
                    <a:lnTo>
                      <a:pt x="208" y="581"/>
                    </a:lnTo>
                    <a:lnTo>
                      <a:pt x="208" y="581"/>
                    </a:lnTo>
                    <a:lnTo>
                      <a:pt x="212" y="581"/>
                    </a:lnTo>
                    <a:cubicBezTo>
                      <a:pt x="212" y="581"/>
                      <a:pt x="212" y="581"/>
                      <a:pt x="217" y="581"/>
                    </a:cubicBezTo>
                    <a:cubicBezTo>
                      <a:pt x="217" y="581"/>
                      <a:pt x="217" y="576"/>
                      <a:pt x="222" y="576"/>
                    </a:cubicBezTo>
                    <a:lnTo>
                      <a:pt x="222" y="576"/>
                    </a:lnTo>
                    <a:cubicBezTo>
                      <a:pt x="222" y="572"/>
                      <a:pt x="222" y="572"/>
                      <a:pt x="226" y="572"/>
                    </a:cubicBezTo>
                    <a:close/>
                    <a:moveTo>
                      <a:pt x="1872" y="2623"/>
                    </a:moveTo>
                    <a:lnTo>
                      <a:pt x="1872" y="2623"/>
                    </a:lnTo>
                    <a:cubicBezTo>
                      <a:pt x="1867" y="2623"/>
                      <a:pt x="1867" y="2623"/>
                      <a:pt x="1867" y="2623"/>
                    </a:cubicBezTo>
                    <a:cubicBezTo>
                      <a:pt x="1867" y="2623"/>
                      <a:pt x="1867" y="2623"/>
                      <a:pt x="1863" y="2623"/>
                    </a:cubicBezTo>
                    <a:lnTo>
                      <a:pt x="1863" y="2618"/>
                    </a:lnTo>
                    <a:cubicBezTo>
                      <a:pt x="1858" y="2618"/>
                      <a:pt x="1858" y="2618"/>
                      <a:pt x="1858" y="2618"/>
                    </a:cubicBezTo>
                    <a:lnTo>
                      <a:pt x="1858" y="2623"/>
                    </a:lnTo>
                    <a:lnTo>
                      <a:pt x="1858" y="2623"/>
                    </a:lnTo>
                    <a:lnTo>
                      <a:pt x="1858" y="2623"/>
                    </a:lnTo>
                    <a:lnTo>
                      <a:pt x="1858" y="2623"/>
                    </a:lnTo>
                    <a:cubicBezTo>
                      <a:pt x="1863" y="2623"/>
                      <a:pt x="1867" y="2623"/>
                      <a:pt x="1867" y="2628"/>
                    </a:cubicBezTo>
                    <a:close/>
                    <a:moveTo>
                      <a:pt x="1863" y="2628"/>
                    </a:moveTo>
                    <a:lnTo>
                      <a:pt x="1863" y="2628"/>
                    </a:lnTo>
                    <a:lnTo>
                      <a:pt x="1863" y="2628"/>
                    </a:lnTo>
                    <a:lnTo>
                      <a:pt x="1863" y="2628"/>
                    </a:lnTo>
                    <a:cubicBezTo>
                      <a:pt x="1863" y="2628"/>
                      <a:pt x="1863" y="2628"/>
                      <a:pt x="1863" y="2628"/>
                    </a:cubicBezTo>
                    <a:close/>
                    <a:moveTo>
                      <a:pt x="1863" y="2632"/>
                    </a:moveTo>
                    <a:lnTo>
                      <a:pt x="1863" y="2632"/>
                    </a:lnTo>
                    <a:lnTo>
                      <a:pt x="1867" y="2628"/>
                    </a:lnTo>
                    <a:cubicBezTo>
                      <a:pt x="1867" y="2628"/>
                      <a:pt x="1863" y="2628"/>
                      <a:pt x="1863" y="2628"/>
                    </a:cubicBezTo>
                    <a:lnTo>
                      <a:pt x="1867" y="2628"/>
                    </a:lnTo>
                    <a:lnTo>
                      <a:pt x="1863" y="2632"/>
                    </a:lnTo>
                    <a:close/>
                    <a:moveTo>
                      <a:pt x="517" y="973"/>
                    </a:moveTo>
                    <a:lnTo>
                      <a:pt x="517" y="973"/>
                    </a:lnTo>
                    <a:cubicBezTo>
                      <a:pt x="517" y="973"/>
                      <a:pt x="517" y="973"/>
                      <a:pt x="517" y="973"/>
                    </a:cubicBezTo>
                    <a:lnTo>
                      <a:pt x="512" y="973"/>
                    </a:lnTo>
                    <a:lnTo>
                      <a:pt x="512" y="973"/>
                    </a:lnTo>
                    <a:lnTo>
                      <a:pt x="512" y="973"/>
                    </a:lnTo>
                    <a:cubicBezTo>
                      <a:pt x="512" y="973"/>
                      <a:pt x="512" y="973"/>
                      <a:pt x="512" y="973"/>
                    </a:cubicBezTo>
                    <a:lnTo>
                      <a:pt x="517" y="973"/>
                    </a:lnTo>
                    <a:close/>
                    <a:moveTo>
                      <a:pt x="1849" y="2614"/>
                    </a:moveTo>
                    <a:lnTo>
                      <a:pt x="1849" y="2614"/>
                    </a:lnTo>
                    <a:lnTo>
                      <a:pt x="1849" y="2614"/>
                    </a:lnTo>
                    <a:lnTo>
                      <a:pt x="1849" y="2614"/>
                    </a:lnTo>
                    <a:lnTo>
                      <a:pt x="1849" y="2614"/>
                    </a:lnTo>
                    <a:lnTo>
                      <a:pt x="1849" y="2614"/>
                    </a:lnTo>
                    <a:cubicBezTo>
                      <a:pt x="1849" y="2614"/>
                      <a:pt x="1849" y="2614"/>
                      <a:pt x="1849" y="2614"/>
                    </a:cubicBezTo>
                    <a:cubicBezTo>
                      <a:pt x="1849" y="2614"/>
                      <a:pt x="1849" y="2614"/>
                      <a:pt x="1849" y="2614"/>
                    </a:cubicBezTo>
                    <a:close/>
                    <a:moveTo>
                      <a:pt x="1743" y="2485"/>
                    </a:moveTo>
                    <a:lnTo>
                      <a:pt x="1743" y="2485"/>
                    </a:lnTo>
                    <a:lnTo>
                      <a:pt x="1743" y="2485"/>
                    </a:lnTo>
                    <a:cubicBezTo>
                      <a:pt x="1743" y="2485"/>
                      <a:pt x="1743" y="2485"/>
                      <a:pt x="1743" y="2485"/>
                    </a:cubicBezTo>
                    <a:cubicBezTo>
                      <a:pt x="1743" y="2480"/>
                      <a:pt x="1743" y="2480"/>
                      <a:pt x="1743" y="2480"/>
                    </a:cubicBezTo>
                    <a:lnTo>
                      <a:pt x="1743" y="2476"/>
                    </a:lnTo>
                    <a:lnTo>
                      <a:pt x="1738" y="2480"/>
                    </a:lnTo>
                    <a:lnTo>
                      <a:pt x="1738" y="2480"/>
                    </a:lnTo>
                    <a:cubicBezTo>
                      <a:pt x="1734" y="2480"/>
                      <a:pt x="1738" y="2476"/>
                      <a:pt x="1734" y="2480"/>
                    </a:cubicBezTo>
                    <a:cubicBezTo>
                      <a:pt x="1738" y="2485"/>
                      <a:pt x="1738" y="2480"/>
                      <a:pt x="1743" y="2485"/>
                    </a:cubicBezTo>
                    <a:close/>
                    <a:moveTo>
                      <a:pt x="2015" y="2817"/>
                    </a:moveTo>
                    <a:lnTo>
                      <a:pt x="2010" y="2817"/>
                    </a:lnTo>
                    <a:cubicBezTo>
                      <a:pt x="2010" y="2817"/>
                      <a:pt x="2010" y="2817"/>
                      <a:pt x="2006" y="2817"/>
                    </a:cubicBezTo>
                    <a:cubicBezTo>
                      <a:pt x="2006" y="2817"/>
                      <a:pt x="2006" y="2812"/>
                      <a:pt x="2010" y="2812"/>
                    </a:cubicBezTo>
                    <a:lnTo>
                      <a:pt x="2010" y="2812"/>
                    </a:lnTo>
                    <a:cubicBezTo>
                      <a:pt x="2010" y="2812"/>
                      <a:pt x="2010" y="2812"/>
                      <a:pt x="2010" y="2812"/>
                    </a:cubicBezTo>
                    <a:cubicBezTo>
                      <a:pt x="2015" y="2812"/>
                      <a:pt x="2015" y="2812"/>
                      <a:pt x="2015" y="2812"/>
                    </a:cubicBezTo>
                    <a:cubicBezTo>
                      <a:pt x="2019" y="2812"/>
                      <a:pt x="2019" y="2812"/>
                      <a:pt x="2024" y="2807"/>
                    </a:cubicBezTo>
                    <a:cubicBezTo>
                      <a:pt x="2024" y="2812"/>
                      <a:pt x="2024" y="2812"/>
                      <a:pt x="2029" y="2817"/>
                    </a:cubicBezTo>
                    <a:lnTo>
                      <a:pt x="2024" y="2817"/>
                    </a:lnTo>
                    <a:cubicBezTo>
                      <a:pt x="2019" y="2817"/>
                      <a:pt x="2015" y="2817"/>
                      <a:pt x="2015" y="2817"/>
                    </a:cubicBezTo>
                    <a:close/>
                    <a:moveTo>
                      <a:pt x="489" y="954"/>
                    </a:moveTo>
                    <a:lnTo>
                      <a:pt x="489" y="954"/>
                    </a:lnTo>
                    <a:cubicBezTo>
                      <a:pt x="494" y="954"/>
                      <a:pt x="494" y="954"/>
                      <a:pt x="494" y="950"/>
                    </a:cubicBezTo>
                    <a:cubicBezTo>
                      <a:pt x="489" y="950"/>
                      <a:pt x="489" y="945"/>
                      <a:pt x="489" y="945"/>
                    </a:cubicBezTo>
                    <a:cubicBezTo>
                      <a:pt x="484" y="945"/>
                      <a:pt x="484" y="945"/>
                      <a:pt x="484" y="945"/>
                    </a:cubicBezTo>
                    <a:cubicBezTo>
                      <a:pt x="484" y="945"/>
                      <a:pt x="484" y="945"/>
                      <a:pt x="484" y="940"/>
                    </a:cubicBezTo>
                    <a:lnTo>
                      <a:pt x="480" y="945"/>
                    </a:lnTo>
                    <a:lnTo>
                      <a:pt x="480" y="945"/>
                    </a:lnTo>
                    <a:cubicBezTo>
                      <a:pt x="484" y="945"/>
                      <a:pt x="484" y="945"/>
                      <a:pt x="484" y="945"/>
                    </a:cubicBezTo>
                    <a:lnTo>
                      <a:pt x="489" y="950"/>
                    </a:lnTo>
                    <a:lnTo>
                      <a:pt x="484" y="950"/>
                    </a:lnTo>
                    <a:cubicBezTo>
                      <a:pt x="489" y="954"/>
                      <a:pt x="489" y="954"/>
                      <a:pt x="489" y="954"/>
                    </a:cubicBezTo>
                    <a:close/>
                    <a:moveTo>
                      <a:pt x="1305" y="1959"/>
                    </a:moveTo>
                    <a:lnTo>
                      <a:pt x="1305" y="1959"/>
                    </a:lnTo>
                    <a:cubicBezTo>
                      <a:pt x="1305" y="1959"/>
                      <a:pt x="1305" y="1959"/>
                      <a:pt x="1300" y="1959"/>
                    </a:cubicBezTo>
                    <a:cubicBezTo>
                      <a:pt x="1300" y="1959"/>
                      <a:pt x="1300" y="1959"/>
                      <a:pt x="1300" y="1959"/>
                    </a:cubicBezTo>
                    <a:cubicBezTo>
                      <a:pt x="1300" y="1959"/>
                      <a:pt x="1305" y="1955"/>
                      <a:pt x="1305" y="1955"/>
                    </a:cubicBezTo>
                    <a:cubicBezTo>
                      <a:pt x="1305" y="1955"/>
                      <a:pt x="1305" y="1955"/>
                      <a:pt x="1305" y="1955"/>
                    </a:cubicBezTo>
                    <a:cubicBezTo>
                      <a:pt x="1305" y="1955"/>
                      <a:pt x="1305" y="1950"/>
                      <a:pt x="1310" y="1950"/>
                    </a:cubicBezTo>
                    <a:lnTo>
                      <a:pt x="1310" y="1950"/>
                    </a:lnTo>
                    <a:lnTo>
                      <a:pt x="1310" y="1950"/>
                    </a:lnTo>
                    <a:lnTo>
                      <a:pt x="1310" y="1950"/>
                    </a:lnTo>
                    <a:lnTo>
                      <a:pt x="1305" y="1950"/>
                    </a:lnTo>
                    <a:lnTo>
                      <a:pt x="1305" y="1955"/>
                    </a:lnTo>
                    <a:cubicBezTo>
                      <a:pt x="1305" y="1955"/>
                      <a:pt x="1305" y="1955"/>
                      <a:pt x="1305" y="1959"/>
                    </a:cubicBezTo>
                    <a:close/>
                    <a:moveTo>
                      <a:pt x="1300" y="1964"/>
                    </a:moveTo>
                    <a:cubicBezTo>
                      <a:pt x="1300" y="1959"/>
                      <a:pt x="1300" y="1964"/>
                      <a:pt x="1300" y="1959"/>
                    </a:cubicBezTo>
                    <a:lnTo>
                      <a:pt x="1300" y="1959"/>
                    </a:lnTo>
                    <a:close/>
                    <a:moveTo>
                      <a:pt x="1987" y="2803"/>
                    </a:moveTo>
                    <a:lnTo>
                      <a:pt x="1987" y="2803"/>
                    </a:lnTo>
                    <a:lnTo>
                      <a:pt x="1992" y="2803"/>
                    </a:lnTo>
                    <a:lnTo>
                      <a:pt x="1992" y="2803"/>
                    </a:lnTo>
                    <a:cubicBezTo>
                      <a:pt x="1992" y="2803"/>
                      <a:pt x="1992" y="2803"/>
                      <a:pt x="1992" y="2803"/>
                    </a:cubicBezTo>
                    <a:cubicBezTo>
                      <a:pt x="1992" y="2803"/>
                      <a:pt x="1992" y="2803"/>
                      <a:pt x="1992" y="2798"/>
                    </a:cubicBezTo>
                    <a:lnTo>
                      <a:pt x="1987" y="2803"/>
                    </a:lnTo>
                    <a:lnTo>
                      <a:pt x="1987" y="2798"/>
                    </a:lnTo>
                    <a:cubicBezTo>
                      <a:pt x="1987" y="2803"/>
                      <a:pt x="1987" y="2803"/>
                      <a:pt x="1987" y="2803"/>
                    </a:cubicBezTo>
                    <a:cubicBezTo>
                      <a:pt x="1987" y="2803"/>
                      <a:pt x="1987" y="2807"/>
                      <a:pt x="1987" y="2803"/>
                    </a:cubicBezTo>
                    <a:close/>
                    <a:moveTo>
                      <a:pt x="1913" y="2697"/>
                    </a:moveTo>
                    <a:lnTo>
                      <a:pt x="1913" y="2697"/>
                    </a:lnTo>
                    <a:cubicBezTo>
                      <a:pt x="1909" y="2697"/>
                      <a:pt x="1909" y="2697"/>
                      <a:pt x="1909" y="2692"/>
                    </a:cubicBezTo>
                    <a:lnTo>
                      <a:pt x="1909" y="2692"/>
                    </a:lnTo>
                    <a:lnTo>
                      <a:pt x="1904" y="2688"/>
                    </a:lnTo>
                    <a:lnTo>
                      <a:pt x="1904" y="2688"/>
                    </a:lnTo>
                    <a:cubicBezTo>
                      <a:pt x="1904" y="2692"/>
                      <a:pt x="1909" y="2697"/>
                      <a:pt x="1913" y="2692"/>
                    </a:cubicBezTo>
                    <a:lnTo>
                      <a:pt x="1909" y="2688"/>
                    </a:lnTo>
                    <a:lnTo>
                      <a:pt x="1909" y="2692"/>
                    </a:lnTo>
                    <a:lnTo>
                      <a:pt x="1909" y="2683"/>
                    </a:lnTo>
                    <a:lnTo>
                      <a:pt x="1909" y="2683"/>
                    </a:lnTo>
                    <a:cubicBezTo>
                      <a:pt x="1909" y="2688"/>
                      <a:pt x="1909" y="2688"/>
                      <a:pt x="1913" y="2688"/>
                    </a:cubicBezTo>
                    <a:lnTo>
                      <a:pt x="1913" y="2688"/>
                    </a:lnTo>
                    <a:cubicBezTo>
                      <a:pt x="1913" y="2688"/>
                      <a:pt x="1913" y="2688"/>
                      <a:pt x="1918" y="2688"/>
                    </a:cubicBezTo>
                    <a:lnTo>
                      <a:pt x="1918" y="2688"/>
                    </a:lnTo>
                    <a:lnTo>
                      <a:pt x="1918" y="2688"/>
                    </a:lnTo>
                    <a:cubicBezTo>
                      <a:pt x="1918" y="2683"/>
                      <a:pt x="1913" y="2683"/>
                      <a:pt x="1913" y="2678"/>
                    </a:cubicBezTo>
                    <a:cubicBezTo>
                      <a:pt x="1909" y="2678"/>
                      <a:pt x="1909" y="2678"/>
                      <a:pt x="1909" y="2678"/>
                    </a:cubicBezTo>
                    <a:cubicBezTo>
                      <a:pt x="1909" y="2678"/>
                      <a:pt x="1909" y="2678"/>
                      <a:pt x="1904" y="2678"/>
                    </a:cubicBezTo>
                    <a:lnTo>
                      <a:pt x="1904" y="2678"/>
                    </a:lnTo>
                    <a:lnTo>
                      <a:pt x="1904" y="2678"/>
                    </a:lnTo>
                    <a:lnTo>
                      <a:pt x="1904" y="2678"/>
                    </a:lnTo>
                    <a:lnTo>
                      <a:pt x="1904" y="2678"/>
                    </a:lnTo>
                    <a:cubicBezTo>
                      <a:pt x="1900" y="2674"/>
                      <a:pt x="1904" y="2674"/>
                      <a:pt x="1900" y="2678"/>
                    </a:cubicBezTo>
                    <a:lnTo>
                      <a:pt x="1900" y="2678"/>
                    </a:lnTo>
                    <a:cubicBezTo>
                      <a:pt x="1900" y="2678"/>
                      <a:pt x="1900" y="2678"/>
                      <a:pt x="1895" y="2678"/>
                    </a:cubicBezTo>
                    <a:cubicBezTo>
                      <a:pt x="1895" y="2678"/>
                      <a:pt x="1895" y="2678"/>
                      <a:pt x="1895" y="2683"/>
                    </a:cubicBezTo>
                    <a:lnTo>
                      <a:pt x="1900" y="2688"/>
                    </a:lnTo>
                    <a:lnTo>
                      <a:pt x="1900" y="2688"/>
                    </a:lnTo>
                    <a:lnTo>
                      <a:pt x="1900" y="2688"/>
                    </a:lnTo>
                    <a:cubicBezTo>
                      <a:pt x="1900" y="2688"/>
                      <a:pt x="1895" y="2688"/>
                      <a:pt x="1895" y="2688"/>
                    </a:cubicBezTo>
                    <a:cubicBezTo>
                      <a:pt x="1895" y="2688"/>
                      <a:pt x="1895" y="2688"/>
                      <a:pt x="1895" y="2692"/>
                    </a:cubicBezTo>
                    <a:lnTo>
                      <a:pt x="1895" y="2692"/>
                    </a:lnTo>
                    <a:cubicBezTo>
                      <a:pt x="1895" y="2692"/>
                      <a:pt x="1900" y="2697"/>
                      <a:pt x="1900" y="2697"/>
                    </a:cubicBezTo>
                    <a:lnTo>
                      <a:pt x="1900" y="2697"/>
                    </a:lnTo>
                    <a:lnTo>
                      <a:pt x="1904" y="2701"/>
                    </a:lnTo>
                    <a:lnTo>
                      <a:pt x="1904" y="2701"/>
                    </a:lnTo>
                    <a:cubicBezTo>
                      <a:pt x="1904" y="2701"/>
                      <a:pt x="1909" y="2701"/>
                      <a:pt x="1909" y="2701"/>
                    </a:cubicBezTo>
                    <a:cubicBezTo>
                      <a:pt x="1909" y="2701"/>
                      <a:pt x="1909" y="2701"/>
                      <a:pt x="1913" y="2697"/>
                    </a:cubicBezTo>
                    <a:close/>
                    <a:moveTo>
                      <a:pt x="881" y="1286"/>
                    </a:moveTo>
                    <a:lnTo>
                      <a:pt x="881" y="1286"/>
                    </a:lnTo>
                    <a:cubicBezTo>
                      <a:pt x="885" y="1282"/>
                      <a:pt x="885" y="1282"/>
                      <a:pt x="890" y="1277"/>
                    </a:cubicBezTo>
                    <a:lnTo>
                      <a:pt x="885" y="1277"/>
                    </a:lnTo>
                    <a:lnTo>
                      <a:pt x="890" y="1277"/>
                    </a:lnTo>
                    <a:lnTo>
                      <a:pt x="885" y="1272"/>
                    </a:lnTo>
                    <a:lnTo>
                      <a:pt x="885" y="1272"/>
                    </a:lnTo>
                    <a:cubicBezTo>
                      <a:pt x="885" y="1272"/>
                      <a:pt x="881" y="1272"/>
                      <a:pt x="881" y="1272"/>
                    </a:cubicBezTo>
                    <a:lnTo>
                      <a:pt x="881" y="1272"/>
                    </a:lnTo>
                    <a:cubicBezTo>
                      <a:pt x="881" y="1272"/>
                      <a:pt x="881" y="1272"/>
                      <a:pt x="881" y="1272"/>
                    </a:cubicBezTo>
                    <a:cubicBezTo>
                      <a:pt x="876" y="1272"/>
                      <a:pt x="876" y="1272"/>
                      <a:pt x="881" y="1268"/>
                    </a:cubicBezTo>
                    <a:cubicBezTo>
                      <a:pt x="876" y="1268"/>
                      <a:pt x="876" y="1268"/>
                      <a:pt x="876" y="1268"/>
                    </a:cubicBezTo>
                    <a:lnTo>
                      <a:pt x="876" y="1268"/>
                    </a:lnTo>
                    <a:cubicBezTo>
                      <a:pt x="872" y="1268"/>
                      <a:pt x="872" y="1263"/>
                      <a:pt x="872" y="1263"/>
                    </a:cubicBezTo>
                    <a:cubicBezTo>
                      <a:pt x="872" y="1263"/>
                      <a:pt x="872" y="1263"/>
                      <a:pt x="876" y="1263"/>
                    </a:cubicBezTo>
                    <a:cubicBezTo>
                      <a:pt x="876" y="1263"/>
                      <a:pt x="876" y="1259"/>
                      <a:pt x="876" y="1259"/>
                    </a:cubicBezTo>
                    <a:cubicBezTo>
                      <a:pt x="876" y="1259"/>
                      <a:pt x="876" y="1254"/>
                      <a:pt x="876" y="1254"/>
                    </a:cubicBezTo>
                    <a:lnTo>
                      <a:pt x="876" y="1254"/>
                    </a:lnTo>
                    <a:cubicBezTo>
                      <a:pt x="872" y="1254"/>
                      <a:pt x="872" y="1254"/>
                      <a:pt x="872" y="1254"/>
                    </a:cubicBezTo>
                    <a:lnTo>
                      <a:pt x="876" y="1249"/>
                    </a:lnTo>
                    <a:cubicBezTo>
                      <a:pt x="876" y="1249"/>
                      <a:pt x="876" y="1249"/>
                      <a:pt x="876" y="1254"/>
                    </a:cubicBezTo>
                    <a:cubicBezTo>
                      <a:pt x="876" y="1254"/>
                      <a:pt x="876" y="1254"/>
                      <a:pt x="876" y="1254"/>
                    </a:cubicBezTo>
                    <a:lnTo>
                      <a:pt x="881" y="1249"/>
                    </a:lnTo>
                    <a:cubicBezTo>
                      <a:pt x="881" y="1254"/>
                      <a:pt x="881" y="1254"/>
                      <a:pt x="881" y="1254"/>
                    </a:cubicBezTo>
                    <a:lnTo>
                      <a:pt x="881" y="1254"/>
                    </a:lnTo>
                    <a:lnTo>
                      <a:pt x="881" y="1254"/>
                    </a:lnTo>
                    <a:cubicBezTo>
                      <a:pt x="881" y="1254"/>
                      <a:pt x="881" y="1254"/>
                      <a:pt x="885" y="1254"/>
                    </a:cubicBezTo>
                    <a:lnTo>
                      <a:pt x="881" y="1249"/>
                    </a:lnTo>
                    <a:lnTo>
                      <a:pt x="885" y="1249"/>
                    </a:lnTo>
                    <a:lnTo>
                      <a:pt x="885" y="1249"/>
                    </a:lnTo>
                    <a:lnTo>
                      <a:pt x="885" y="1249"/>
                    </a:lnTo>
                    <a:lnTo>
                      <a:pt x="885" y="1249"/>
                    </a:lnTo>
                    <a:lnTo>
                      <a:pt x="890" y="1249"/>
                    </a:lnTo>
                    <a:lnTo>
                      <a:pt x="890" y="1249"/>
                    </a:lnTo>
                    <a:lnTo>
                      <a:pt x="890" y="1249"/>
                    </a:lnTo>
                    <a:cubicBezTo>
                      <a:pt x="885" y="1245"/>
                      <a:pt x="885" y="1245"/>
                      <a:pt x="885" y="1245"/>
                    </a:cubicBezTo>
                    <a:lnTo>
                      <a:pt x="881" y="1240"/>
                    </a:lnTo>
                    <a:lnTo>
                      <a:pt x="881" y="1240"/>
                    </a:lnTo>
                    <a:lnTo>
                      <a:pt x="881" y="1235"/>
                    </a:lnTo>
                    <a:lnTo>
                      <a:pt x="881" y="1235"/>
                    </a:lnTo>
                    <a:cubicBezTo>
                      <a:pt x="881" y="1235"/>
                      <a:pt x="881" y="1235"/>
                      <a:pt x="881" y="1231"/>
                    </a:cubicBezTo>
                    <a:lnTo>
                      <a:pt x="876" y="1235"/>
                    </a:lnTo>
                    <a:cubicBezTo>
                      <a:pt x="876" y="1235"/>
                      <a:pt x="876" y="1235"/>
                      <a:pt x="872" y="1235"/>
                    </a:cubicBezTo>
                    <a:cubicBezTo>
                      <a:pt x="872" y="1231"/>
                      <a:pt x="872" y="1231"/>
                      <a:pt x="872" y="1231"/>
                    </a:cubicBezTo>
                    <a:lnTo>
                      <a:pt x="872" y="1231"/>
                    </a:lnTo>
                    <a:cubicBezTo>
                      <a:pt x="872" y="1226"/>
                      <a:pt x="867" y="1226"/>
                      <a:pt x="867" y="1222"/>
                    </a:cubicBezTo>
                    <a:cubicBezTo>
                      <a:pt x="867" y="1222"/>
                      <a:pt x="867" y="1222"/>
                      <a:pt x="867" y="1222"/>
                    </a:cubicBezTo>
                    <a:lnTo>
                      <a:pt x="867" y="1222"/>
                    </a:lnTo>
                    <a:lnTo>
                      <a:pt x="867" y="1222"/>
                    </a:lnTo>
                    <a:lnTo>
                      <a:pt x="867" y="1222"/>
                    </a:lnTo>
                    <a:lnTo>
                      <a:pt x="867" y="1222"/>
                    </a:lnTo>
                    <a:cubicBezTo>
                      <a:pt x="867" y="1226"/>
                      <a:pt x="867" y="1226"/>
                      <a:pt x="862" y="1226"/>
                    </a:cubicBezTo>
                    <a:cubicBezTo>
                      <a:pt x="862" y="1226"/>
                      <a:pt x="862" y="1222"/>
                      <a:pt x="858" y="1222"/>
                    </a:cubicBezTo>
                    <a:lnTo>
                      <a:pt x="858" y="1222"/>
                    </a:lnTo>
                    <a:cubicBezTo>
                      <a:pt x="858" y="1217"/>
                      <a:pt x="858" y="1217"/>
                      <a:pt x="858" y="1217"/>
                    </a:cubicBezTo>
                    <a:cubicBezTo>
                      <a:pt x="858" y="1217"/>
                      <a:pt x="858" y="1217"/>
                      <a:pt x="858" y="1217"/>
                    </a:cubicBezTo>
                    <a:lnTo>
                      <a:pt x="853" y="1212"/>
                    </a:lnTo>
                    <a:lnTo>
                      <a:pt x="853" y="1212"/>
                    </a:lnTo>
                    <a:lnTo>
                      <a:pt x="853" y="1212"/>
                    </a:lnTo>
                    <a:lnTo>
                      <a:pt x="853" y="1212"/>
                    </a:lnTo>
                    <a:cubicBezTo>
                      <a:pt x="853" y="1212"/>
                      <a:pt x="853" y="1217"/>
                      <a:pt x="853" y="1217"/>
                    </a:cubicBezTo>
                    <a:lnTo>
                      <a:pt x="853" y="1217"/>
                    </a:lnTo>
                    <a:lnTo>
                      <a:pt x="858" y="1222"/>
                    </a:lnTo>
                    <a:lnTo>
                      <a:pt x="853" y="1222"/>
                    </a:lnTo>
                    <a:lnTo>
                      <a:pt x="858" y="1222"/>
                    </a:lnTo>
                    <a:lnTo>
                      <a:pt x="858" y="1222"/>
                    </a:lnTo>
                    <a:lnTo>
                      <a:pt x="858" y="1226"/>
                    </a:lnTo>
                    <a:lnTo>
                      <a:pt x="858" y="1231"/>
                    </a:lnTo>
                    <a:lnTo>
                      <a:pt x="858" y="1231"/>
                    </a:lnTo>
                    <a:lnTo>
                      <a:pt x="858" y="1231"/>
                    </a:lnTo>
                    <a:cubicBezTo>
                      <a:pt x="858" y="1235"/>
                      <a:pt x="858" y="1235"/>
                      <a:pt x="858" y="1240"/>
                    </a:cubicBezTo>
                    <a:lnTo>
                      <a:pt x="853" y="1240"/>
                    </a:lnTo>
                    <a:lnTo>
                      <a:pt x="853" y="1240"/>
                    </a:lnTo>
                    <a:cubicBezTo>
                      <a:pt x="853" y="1245"/>
                      <a:pt x="853" y="1245"/>
                      <a:pt x="853" y="1245"/>
                    </a:cubicBezTo>
                    <a:cubicBezTo>
                      <a:pt x="853" y="1245"/>
                      <a:pt x="849" y="1249"/>
                      <a:pt x="849" y="1249"/>
                    </a:cubicBezTo>
                    <a:lnTo>
                      <a:pt x="849" y="1249"/>
                    </a:lnTo>
                    <a:cubicBezTo>
                      <a:pt x="849" y="1254"/>
                      <a:pt x="849" y="1254"/>
                      <a:pt x="844" y="1249"/>
                    </a:cubicBezTo>
                    <a:cubicBezTo>
                      <a:pt x="844" y="1249"/>
                      <a:pt x="844" y="1249"/>
                      <a:pt x="844" y="1249"/>
                    </a:cubicBezTo>
                    <a:cubicBezTo>
                      <a:pt x="839" y="1254"/>
                      <a:pt x="839" y="1254"/>
                      <a:pt x="839" y="1254"/>
                    </a:cubicBezTo>
                    <a:cubicBezTo>
                      <a:pt x="839" y="1254"/>
                      <a:pt x="839" y="1254"/>
                      <a:pt x="839" y="1254"/>
                    </a:cubicBezTo>
                    <a:lnTo>
                      <a:pt x="835" y="1254"/>
                    </a:lnTo>
                    <a:cubicBezTo>
                      <a:pt x="835" y="1254"/>
                      <a:pt x="835" y="1259"/>
                      <a:pt x="835" y="1259"/>
                    </a:cubicBezTo>
                    <a:cubicBezTo>
                      <a:pt x="835" y="1259"/>
                      <a:pt x="835" y="1259"/>
                      <a:pt x="835" y="1254"/>
                    </a:cubicBezTo>
                    <a:cubicBezTo>
                      <a:pt x="830" y="1259"/>
                      <a:pt x="830" y="1259"/>
                      <a:pt x="830" y="1259"/>
                    </a:cubicBezTo>
                    <a:cubicBezTo>
                      <a:pt x="830" y="1259"/>
                      <a:pt x="830" y="1259"/>
                      <a:pt x="825" y="1259"/>
                    </a:cubicBezTo>
                    <a:cubicBezTo>
                      <a:pt x="825" y="1263"/>
                      <a:pt x="825" y="1259"/>
                      <a:pt x="830" y="1263"/>
                    </a:cubicBezTo>
                    <a:lnTo>
                      <a:pt x="830" y="1268"/>
                    </a:lnTo>
                    <a:lnTo>
                      <a:pt x="830" y="1268"/>
                    </a:lnTo>
                    <a:lnTo>
                      <a:pt x="830" y="1268"/>
                    </a:lnTo>
                    <a:cubicBezTo>
                      <a:pt x="830" y="1272"/>
                      <a:pt x="835" y="1272"/>
                      <a:pt x="835" y="1277"/>
                    </a:cubicBezTo>
                    <a:lnTo>
                      <a:pt x="835" y="1277"/>
                    </a:lnTo>
                    <a:cubicBezTo>
                      <a:pt x="835" y="1277"/>
                      <a:pt x="835" y="1277"/>
                      <a:pt x="835" y="1277"/>
                    </a:cubicBezTo>
                    <a:lnTo>
                      <a:pt x="835" y="1277"/>
                    </a:lnTo>
                    <a:cubicBezTo>
                      <a:pt x="830" y="1277"/>
                      <a:pt x="830" y="1277"/>
                      <a:pt x="830" y="1277"/>
                    </a:cubicBezTo>
                    <a:lnTo>
                      <a:pt x="830" y="1277"/>
                    </a:lnTo>
                    <a:lnTo>
                      <a:pt x="830" y="1272"/>
                    </a:lnTo>
                    <a:lnTo>
                      <a:pt x="830" y="1272"/>
                    </a:lnTo>
                    <a:lnTo>
                      <a:pt x="830" y="1268"/>
                    </a:lnTo>
                    <a:lnTo>
                      <a:pt x="825" y="1272"/>
                    </a:lnTo>
                    <a:cubicBezTo>
                      <a:pt x="825" y="1268"/>
                      <a:pt x="825" y="1268"/>
                      <a:pt x="825" y="1268"/>
                    </a:cubicBezTo>
                    <a:cubicBezTo>
                      <a:pt x="825" y="1263"/>
                      <a:pt x="821" y="1263"/>
                      <a:pt x="821" y="1259"/>
                    </a:cubicBezTo>
                    <a:cubicBezTo>
                      <a:pt x="816" y="1263"/>
                      <a:pt x="816" y="1263"/>
                      <a:pt x="812" y="1263"/>
                    </a:cubicBezTo>
                    <a:cubicBezTo>
                      <a:pt x="812" y="1259"/>
                      <a:pt x="816" y="1263"/>
                      <a:pt x="812" y="1259"/>
                    </a:cubicBezTo>
                    <a:cubicBezTo>
                      <a:pt x="807" y="1259"/>
                      <a:pt x="807" y="1259"/>
                      <a:pt x="807" y="1263"/>
                    </a:cubicBezTo>
                    <a:lnTo>
                      <a:pt x="807" y="1259"/>
                    </a:lnTo>
                    <a:cubicBezTo>
                      <a:pt x="802" y="1259"/>
                      <a:pt x="802" y="1263"/>
                      <a:pt x="802" y="1263"/>
                    </a:cubicBezTo>
                    <a:lnTo>
                      <a:pt x="798" y="1263"/>
                    </a:lnTo>
                    <a:lnTo>
                      <a:pt x="798" y="1259"/>
                    </a:lnTo>
                    <a:lnTo>
                      <a:pt x="798" y="1259"/>
                    </a:lnTo>
                    <a:lnTo>
                      <a:pt x="798" y="1259"/>
                    </a:lnTo>
                    <a:cubicBezTo>
                      <a:pt x="798" y="1259"/>
                      <a:pt x="798" y="1259"/>
                      <a:pt x="798" y="1259"/>
                    </a:cubicBezTo>
                    <a:lnTo>
                      <a:pt x="793" y="1259"/>
                    </a:lnTo>
                    <a:cubicBezTo>
                      <a:pt x="793" y="1259"/>
                      <a:pt x="793" y="1259"/>
                      <a:pt x="789" y="1259"/>
                    </a:cubicBezTo>
                    <a:cubicBezTo>
                      <a:pt x="789" y="1259"/>
                      <a:pt x="789" y="1259"/>
                      <a:pt x="789" y="1259"/>
                    </a:cubicBezTo>
                    <a:lnTo>
                      <a:pt x="789" y="1259"/>
                    </a:lnTo>
                    <a:lnTo>
                      <a:pt x="784" y="1259"/>
                    </a:lnTo>
                    <a:lnTo>
                      <a:pt x="779" y="1259"/>
                    </a:lnTo>
                    <a:cubicBezTo>
                      <a:pt x="779" y="1259"/>
                      <a:pt x="779" y="1254"/>
                      <a:pt x="779" y="1254"/>
                    </a:cubicBezTo>
                    <a:lnTo>
                      <a:pt x="775" y="1249"/>
                    </a:lnTo>
                    <a:lnTo>
                      <a:pt x="775" y="1254"/>
                    </a:lnTo>
                    <a:lnTo>
                      <a:pt x="775" y="1254"/>
                    </a:lnTo>
                    <a:lnTo>
                      <a:pt x="770" y="1254"/>
                    </a:lnTo>
                    <a:cubicBezTo>
                      <a:pt x="770" y="1254"/>
                      <a:pt x="770" y="1249"/>
                      <a:pt x="770" y="1249"/>
                    </a:cubicBezTo>
                    <a:lnTo>
                      <a:pt x="770" y="1249"/>
                    </a:lnTo>
                    <a:cubicBezTo>
                      <a:pt x="770" y="1249"/>
                      <a:pt x="770" y="1249"/>
                      <a:pt x="770" y="1245"/>
                    </a:cubicBezTo>
                    <a:lnTo>
                      <a:pt x="766" y="1249"/>
                    </a:lnTo>
                    <a:cubicBezTo>
                      <a:pt x="761" y="1245"/>
                      <a:pt x="761" y="1245"/>
                      <a:pt x="761" y="1245"/>
                    </a:cubicBezTo>
                    <a:lnTo>
                      <a:pt x="756" y="1245"/>
                    </a:lnTo>
                    <a:lnTo>
                      <a:pt x="756" y="1245"/>
                    </a:lnTo>
                    <a:cubicBezTo>
                      <a:pt x="756" y="1245"/>
                      <a:pt x="756" y="1245"/>
                      <a:pt x="752" y="1245"/>
                    </a:cubicBezTo>
                    <a:lnTo>
                      <a:pt x="752" y="1240"/>
                    </a:lnTo>
                    <a:lnTo>
                      <a:pt x="752" y="1245"/>
                    </a:lnTo>
                    <a:cubicBezTo>
                      <a:pt x="752" y="1240"/>
                      <a:pt x="752" y="1240"/>
                      <a:pt x="747" y="1240"/>
                    </a:cubicBezTo>
                    <a:lnTo>
                      <a:pt x="747" y="1240"/>
                    </a:lnTo>
                    <a:lnTo>
                      <a:pt x="747" y="1240"/>
                    </a:lnTo>
                    <a:lnTo>
                      <a:pt x="747" y="1240"/>
                    </a:lnTo>
                    <a:cubicBezTo>
                      <a:pt x="742" y="1235"/>
                      <a:pt x="742" y="1235"/>
                      <a:pt x="742" y="1231"/>
                    </a:cubicBezTo>
                    <a:cubicBezTo>
                      <a:pt x="738" y="1231"/>
                      <a:pt x="733" y="1231"/>
                      <a:pt x="729" y="1226"/>
                    </a:cubicBezTo>
                    <a:cubicBezTo>
                      <a:pt x="733" y="1226"/>
                      <a:pt x="733" y="1226"/>
                      <a:pt x="733" y="1226"/>
                    </a:cubicBezTo>
                    <a:lnTo>
                      <a:pt x="733" y="1222"/>
                    </a:lnTo>
                    <a:cubicBezTo>
                      <a:pt x="729" y="1222"/>
                      <a:pt x="729" y="1222"/>
                      <a:pt x="729" y="1222"/>
                    </a:cubicBezTo>
                    <a:lnTo>
                      <a:pt x="724" y="1222"/>
                    </a:lnTo>
                    <a:lnTo>
                      <a:pt x="724" y="1222"/>
                    </a:lnTo>
                    <a:cubicBezTo>
                      <a:pt x="724" y="1222"/>
                      <a:pt x="724" y="1222"/>
                      <a:pt x="724" y="1222"/>
                    </a:cubicBezTo>
                    <a:lnTo>
                      <a:pt x="724" y="1222"/>
                    </a:lnTo>
                    <a:lnTo>
                      <a:pt x="715" y="1212"/>
                    </a:lnTo>
                    <a:lnTo>
                      <a:pt x="715" y="1212"/>
                    </a:lnTo>
                    <a:lnTo>
                      <a:pt x="710" y="1208"/>
                    </a:lnTo>
                    <a:lnTo>
                      <a:pt x="710" y="1208"/>
                    </a:lnTo>
                    <a:lnTo>
                      <a:pt x="710" y="1208"/>
                    </a:lnTo>
                    <a:lnTo>
                      <a:pt x="710" y="1208"/>
                    </a:lnTo>
                    <a:lnTo>
                      <a:pt x="706" y="1208"/>
                    </a:lnTo>
                    <a:lnTo>
                      <a:pt x="706" y="1208"/>
                    </a:lnTo>
                    <a:lnTo>
                      <a:pt x="706" y="1203"/>
                    </a:lnTo>
                    <a:lnTo>
                      <a:pt x="701" y="1203"/>
                    </a:lnTo>
                    <a:cubicBezTo>
                      <a:pt x="701" y="1203"/>
                      <a:pt x="701" y="1203"/>
                      <a:pt x="696" y="1199"/>
                    </a:cubicBezTo>
                    <a:cubicBezTo>
                      <a:pt x="696" y="1199"/>
                      <a:pt x="696" y="1203"/>
                      <a:pt x="696" y="1203"/>
                    </a:cubicBezTo>
                    <a:lnTo>
                      <a:pt x="692" y="1199"/>
                    </a:lnTo>
                    <a:lnTo>
                      <a:pt x="692" y="1199"/>
                    </a:lnTo>
                    <a:cubicBezTo>
                      <a:pt x="692" y="1199"/>
                      <a:pt x="692" y="1199"/>
                      <a:pt x="692" y="1199"/>
                    </a:cubicBezTo>
                    <a:lnTo>
                      <a:pt x="687" y="1199"/>
                    </a:lnTo>
                    <a:cubicBezTo>
                      <a:pt x="687" y="1199"/>
                      <a:pt x="687" y="1203"/>
                      <a:pt x="687" y="1203"/>
                    </a:cubicBezTo>
                    <a:cubicBezTo>
                      <a:pt x="687" y="1203"/>
                      <a:pt x="683" y="1203"/>
                      <a:pt x="683" y="1203"/>
                    </a:cubicBezTo>
                    <a:cubicBezTo>
                      <a:pt x="683" y="1203"/>
                      <a:pt x="683" y="1203"/>
                      <a:pt x="687" y="1203"/>
                    </a:cubicBezTo>
                    <a:cubicBezTo>
                      <a:pt x="687" y="1208"/>
                      <a:pt x="683" y="1208"/>
                      <a:pt x="683" y="1208"/>
                    </a:cubicBezTo>
                    <a:cubicBezTo>
                      <a:pt x="687" y="1212"/>
                      <a:pt x="687" y="1212"/>
                      <a:pt x="687" y="1217"/>
                    </a:cubicBezTo>
                    <a:cubicBezTo>
                      <a:pt x="692" y="1217"/>
                      <a:pt x="692" y="1217"/>
                      <a:pt x="692" y="1217"/>
                    </a:cubicBezTo>
                    <a:lnTo>
                      <a:pt x="692" y="1217"/>
                    </a:lnTo>
                    <a:lnTo>
                      <a:pt x="692" y="1217"/>
                    </a:lnTo>
                    <a:cubicBezTo>
                      <a:pt x="696" y="1217"/>
                      <a:pt x="696" y="1217"/>
                      <a:pt x="701" y="1217"/>
                    </a:cubicBezTo>
                    <a:cubicBezTo>
                      <a:pt x="701" y="1222"/>
                      <a:pt x="701" y="1217"/>
                      <a:pt x="701" y="1222"/>
                    </a:cubicBezTo>
                    <a:cubicBezTo>
                      <a:pt x="701" y="1222"/>
                      <a:pt x="701" y="1222"/>
                      <a:pt x="701" y="1222"/>
                    </a:cubicBezTo>
                    <a:lnTo>
                      <a:pt x="706" y="1222"/>
                    </a:lnTo>
                    <a:lnTo>
                      <a:pt x="706" y="1222"/>
                    </a:lnTo>
                    <a:lnTo>
                      <a:pt x="706" y="1222"/>
                    </a:lnTo>
                    <a:lnTo>
                      <a:pt x="706" y="1226"/>
                    </a:lnTo>
                    <a:lnTo>
                      <a:pt x="706" y="1222"/>
                    </a:lnTo>
                    <a:cubicBezTo>
                      <a:pt x="710" y="1226"/>
                      <a:pt x="710" y="1226"/>
                      <a:pt x="710" y="1226"/>
                    </a:cubicBezTo>
                    <a:cubicBezTo>
                      <a:pt x="710" y="1226"/>
                      <a:pt x="710" y="1226"/>
                      <a:pt x="710" y="1226"/>
                    </a:cubicBezTo>
                    <a:lnTo>
                      <a:pt x="715" y="1226"/>
                    </a:lnTo>
                    <a:lnTo>
                      <a:pt x="715" y="1226"/>
                    </a:lnTo>
                    <a:cubicBezTo>
                      <a:pt x="715" y="1226"/>
                      <a:pt x="715" y="1231"/>
                      <a:pt x="715" y="1231"/>
                    </a:cubicBezTo>
                    <a:lnTo>
                      <a:pt x="719" y="1231"/>
                    </a:lnTo>
                    <a:cubicBezTo>
                      <a:pt x="719" y="1231"/>
                      <a:pt x="719" y="1231"/>
                      <a:pt x="719" y="1235"/>
                    </a:cubicBezTo>
                    <a:cubicBezTo>
                      <a:pt x="719" y="1235"/>
                      <a:pt x="719" y="1235"/>
                      <a:pt x="724" y="1235"/>
                    </a:cubicBezTo>
                    <a:lnTo>
                      <a:pt x="724" y="1235"/>
                    </a:lnTo>
                    <a:lnTo>
                      <a:pt x="724" y="1235"/>
                    </a:lnTo>
                    <a:lnTo>
                      <a:pt x="724" y="1235"/>
                    </a:lnTo>
                    <a:cubicBezTo>
                      <a:pt x="729" y="1235"/>
                      <a:pt x="729" y="1240"/>
                      <a:pt x="729" y="1240"/>
                    </a:cubicBezTo>
                    <a:cubicBezTo>
                      <a:pt x="729" y="1240"/>
                      <a:pt x="729" y="1240"/>
                      <a:pt x="729" y="1240"/>
                    </a:cubicBezTo>
                    <a:cubicBezTo>
                      <a:pt x="729" y="1240"/>
                      <a:pt x="733" y="1245"/>
                      <a:pt x="733" y="1245"/>
                    </a:cubicBezTo>
                    <a:lnTo>
                      <a:pt x="729" y="1245"/>
                    </a:lnTo>
                    <a:cubicBezTo>
                      <a:pt x="733" y="1249"/>
                      <a:pt x="733" y="1249"/>
                      <a:pt x="733" y="1249"/>
                    </a:cubicBezTo>
                    <a:cubicBezTo>
                      <a:pt x="733" y="1254"/>
                      <a:pt x="738" y="1254"/>
                      <a:pt x="738" y="1254"/>
                    </a:cubicBezTo>
                    <a:lnTo>
                      <a:pt x="738" y="1254"/>
                    </a:lnTo>
                    <a:lnTo>
                      <a:pt x="738" y="1254"/>
                    </a:lnTo>
                    <a:cubicBezTo>
                      <a:pt x="738" y="1254"/>
                      <a:pt x="742" y="1254"/>
                      <a:pt x="742" y="1249"/>
                    </a:cubicBezTo>
                    <a:cubicBezTo>
                      <a:pt x="742" y="1254"/>
                      <a:pt x="747" y="1254"/>
                      <a:pt x="747" y="1254"/>
                    </a:cubicBezTo>
                    <a:cubicBezTo>
                      <a:pt x="747" y="1259"/>
                      <a:pt x="747" y="1259"/>
                      <a:pt x="747" y="1259"/>
                    </a:cubicBezTo>
                    <a:lnTo>
                      <a:pt x="747" y="1259"/>
                    </a:lnTo>
                    <a:lnTo>
                      <a:pt x="747" y="1259"/>
                    </a:lnTo>
                    <a:lnTo>
                      <a:pt x="752" y="1259"/>
                    </a:lnTo>
                    <a:lnTo>
                      <a:pt x="752" y="1263"/>
                    </a:lnTo>
                    <a:lnTo>
                      <a:pt x="752" y="1263"/>
                    </a:lnTo>
                    <a:lnTo>
                      <a:pt x="752" y="1263"/>
                    </a:lnTo>
                    <a:lnTo>
                      <a:pt x="752" y="1263"/>
                    </a:lnTo>
                    <a:lnTo>
                      <a:pt x="752" y="1263"/>
                    </a:lnTo>
                    <a:lnTo>
                      <a:pt x="756" y="1263"/>
                    </a:lnTo>
                    <a:lnTo>
                      <a:pt x="756" y="1263"/>
                    </a:lnTo>
                    <a:lnTo>
                      <a:pt x="756" y="1263"/>
                    </a:lnTo>
                    <a:lnTo>
                      <a:pt x="761" y="1268"/>
                    </a:lnTo>
                    <a:lnTo>
                      <a:pt x="761" y="1268"/>
                    </a:lnTo>
                    <a:cubicBezTo>
                      <a:pt x="761" y="1268"/>
                      <a:pt x="761" y="1268"/>
                      <a:pt x="766" y="1268"/>
                    </a:cubicBezTo>
                    <a:cubicBezTo>
                      <a:pt x="766" y="1268"/>
                      <a:pt x="770" y="1272"/>
                      <a:pt x="770" y="1272"/>
                    </a:cubicBezTo>
                    <a:cubicBezTo>
                      <a:pt x="775" y="1272"/>
                      <a:pt x="775" y="1272"/>
                      <a:pt x="775" y="1272"/>
                    </a:cubicBezTo>
                    <a:cubicBezTo>
                      <a:pt x="775" y="1272"/>
                      <a:pt x="779" y="1272"/>
                      <a:pt x="779" y="1272"/>
                    </a:cubicBezTo>
                    <a:cubicBezTo>
                      <a:pt x="779" y="1277"/>
                      <a:pt x="779" y="1277"/>
                      <a:pt x="784" y="1282"/>
                    </a:cubicBezTo>
                    <a:lnTo>
                      <a:pt x="789" y="1286"/>
                    </a:lnTo>
                    <a:lnTo>
                      <a:pt x="789" y="1286"/>
                    </a:lnTo>
                    <a:cubicBezTo>
                      <a:pt x="789" y="1286"/>
                      <a:pt x="789" y="1286"/>
                      <a:pt x="789" y="1286"/>
                    </a:cubicBezTo>
                    <a:lnTo>
                      <a:pt x="789" y="1286"/>
                    </a:lnTo>
                    <a:cubicBezTo>
                      <a:pt x="789" y="1286"/>
                      <a:pt x="793" y="1286"/>
                      <a:pt x="793" y="1286"/>
                    </a:cubicBezTo>
                    <a:cubicBezTo>
                      <a:pt x="798" y="1286"/>
                      <a:pt x="793" y="1291"/>
                      <a:pt x="798" y="1291"/>
                    </a:cubicBezTo>
                    <a:cubicBezTo>
                      <a:pt x="798" y="1291"/>
                      <a:pt x="798" y="1291"/>
                      <a:pt x="798" y="1291"/>
                    </a:cubicBezTo>
                    <a:lnTo>
                      <a:pt x="798" y="1286"/>
                    </a:lnTo>
                    <a:lnTo>
                      <a:pt x="798" y="1286"/>
                    </a:lnTo>
                    <a:cubicBezTo>
                      <a:pt x="798" y="1286"/>
                      <a:pt x="802" y="1286"/>
                      <a:pt x="802" y="1291"/>
                    </a:cubicBezTo>
                    <a:lnTo>
                      <a:pt x="802" y="1286"/>
                    </a:lnTo>
                    <a:cubicBezTo>
                      <a:pt x="802" y="1286"/>
                      <a:pt x="802" y="1286"/>
                      <a:pt x="802" y="1286"/>
                    </a:cubicBezTo>
                    <a:cubicBezTo>
                      <a:pt x="807" y="1286"/>
                      <a:pt x="807" y="1291"/>
                      <a:pt x="807" y="1291"/>
                    </a:cubicBezTo>
                    <a:cubicBezTo>
                      <a:pt x="807" y="1291"/>
                      <a:pt x="807" y="1291"/>
                      <a:pt x="807" y="1291"/>
                    </a:cubicBezTo>
                    <a:lnTo>
                      <a:pt x="812" y="1291"/>
                    </a:lnTo>
                    <a:lnTo>
                      <a:pt x="816" y="1291"/>
                    </a:lnTo>
                    <a:lnTo>
                      <a:pt x="812" y="1291"/>
                    </a:lnTo>
                    <a:lnTo>
                      <a:pt x="816" y="1291"/>
                    </a:lnTo>
                    <a:lnTo>
                      <a:pt x="816" y="1291"/>
                    </a:lnTo>
                    <a:cubicBezTo>
                      <a:pt x="816" y="1291"/>
                      <a:pt x="816" y="1291"/>
                      <a:pt x="821" y="1291"/>
                    </a:cubicBezTo>
                    <a:cubicBezTo>
                      <a:pt x="821" y="1291"/>
                      <a:pt x="821" y="1291"/>
                      <a:pt x="821" y="1291"/>
                    </a:cubicBezTo>
                    <a:cubicBezTo>
                      <a:pt x="821" y="1295"/>
                      <a:pt x="825" y="1295"/>
                      <a:pt x="825" y="1295"/>
                    </a:cubicBezTo>
                    <a:cubicBezTo>
                      <a:pt x="825" y="1295"/>
                      <a:pt x="825" y="1295"/>
                      <a:pt x="825" y="1295"/>
                    </a:cubicBezTo>
                    <a:lnTo>
                      <a:pt x="830" y="1295"/>
                    </a:lnTo>
                    <a:lnTo>
                      <a:pt x="830" y="1295"/>
                    </a:lnTo>
                    <a:lnTo>
                      <a:pt x="835" y="1300"/>
                    </a:lnTo>
                    <a:cubicBezTo>
                      <a:pt x="835" y="1300"/>
                      <a:pt x="835" y="1300"/>
                      <a:pt x="835" y="1300"/>
                    </a:cubicBezTo>
                    <a:cubicBezTo>
                      <a:pt x="835" y="1300"/>
                      <a:pt x="835" y="1295"/>
                      <a:pt x="835" y="1295"/>
                    </a:cubicBezTo>
                    <a:cubicBezTo>
                      <a:pt x="835" y="1295"/>
                      <a:pt x="835" y="1295"/>
                      <a:pt x="835" y="1295"/>
                    </a:cubicBezTo>
                    <a:cubicBezTo>
                      <a:pt x="835" y="1291"/>
                      <a:pt x="835" y="1291"/>
                      <a:pt x="830" y="1291"/>
                    </a:cubicBezTo>
                    <a:lnTo>
                      <a:pt x="830" y="1291"/>
                    </a:lnTo>
                    <a:cubicBezTo>
                      <a:pt x="830" y="1291"/>
                      <a:pt x="830" y="1286"/>
                      <a:pt x="830" y="1286"/>
                    </a:cubicBezTo>
                    <a:lnTo>
                      <a:pt x="830" y="1286"/>
                    </a:lnTo>
                    <a:lnTo>
                      <a:pt x="835" y="1291"/>
                    </a:lnTo>
                    <a:cubicBezTo>
                      <a:pt x="835" y="1291"/>
                      <a:pt x="835" y="1291"/>
                      <a:pt x="835" y="1291"/>
                    </a:cubicBezTo>
                    <a:lnTo>
                      <a:pt x="839" y="1291"/>
                    </a:lnTo>
                    <a:lnTo>
                      <a:pt x="839" y="1286"/>
                    </a:lnTo>
                    <a:lnTo>
                      <a:pt x="839" y="1286"/>
                    </a:lnTo>
                    <a:cubicBezTo>
                      <a:pt x="839" y="1286"/>
                      <a:pt x="839" y="1286"/>
                      <a:pt x="839" y="1286"/>
                    </a:cubicBezTo>
                    <a:lnTo>
                      <a:pt x="839" y="1286"/>
                    </a:lnTo>
                    <a:cubicBezTo>
                      <a:pt x="839" y="1286"/>
                      <a:pt x="839" y="1286"/>
                      <a:pt x="839" y="1286"/>
                    </a:cubicBezTo>
                    <a:lnTo>
                      <a:pt x="835" y="1282"/>
                    </a:lnTo>
                    <a:lnTo>
                      <a:pt x="839" y="1282"/>
                    </a:lnTo>
                    <a:cubicBezTo>
                      <a:pt x="839" y="1282"/>
                      <a:pt x="844" y="1282"/>
                      <a:pt x="844" y="1286"/>
                    </a:cubicBezTo>
                    <a:lnTo>
                      <a:pt x="844" y="1282"/>
                    </a:lnTo>
                    <a:cubicBezTo>
                      <a:pt x="844" y="1286"/>
                      <a:pt x="849" y="1286"/>
                      <a:pt x="849" y="1291"/>
                    </a:cubicBezTo>
                    <a:cubicBezTo>
                      <a:pt x="849" y="1291"/>
                      <a:pt x="849" y="1291"/>
                      <a:pt x="853" y="1291"/>
                    </a:cubicBezTo>
                    <a:lnTo>
                      <a:pt x="853" y="1291"/>
                    </a:lnTo>
                    <a:lnTo>
                      <a:pt x="853" y="1291"/>
                    </a:lnTo>
                    <a:cubicBezTo>
                      <a:pt x="853" y="1291"/>
                      <a:pt x="858" y="1286"/>
                      <a:pt x="858" y="1286"/>
                    </a:cubicBezTo>
                    <a:lnTo>
                      <a:pt x="858" y="1282"/>
                    </a:lnTo>
                    <a:lnTo>
                      <a:pt x="858" y="1282"/>
                    </a:lnTo>
                    <a:lnTo>
                      <a:pt x="862" y="1286"/>
                    </a:lnTo>
                    <a:lnTo>
                      <a:pt x="867" y="1282"/>
                    </a:lnTo>
                    <a:cubicBezTo>
                      <a:pt x="867" y="1282"/>
                      <a:pt x="867" y="1282"/>
                      <a:pt x="867" y="1282"/>
                    </a:cubicBezTo>
                    <a:lnTo>
                      <a:pt x="867" y="1286"/>
                    </a:lnTo>
                    <a:cubicBezTo>
                      <a:pt x="867" y="1282"/>
                      <a:pt x="867" y="1282"/>
                      <a:pt x="867" y="1282"/>
                    </a:cubicBezTo>
                    <a:cubicBezTo>
                      <a:pt x="872" y="1282"/>
                      <a:pt x="867" y="1282"/>
                      <a:pt x="872" y="1277"/>
                    </a:cubicBezTo>
                    <a:cubicBezTo>
                      <a:pt x="872" y="1282"/>
                      <a:pt x="872" y="1282"/>
                      <a:pt x="872" y="1282"/>
                    </a:cubicBezTo>
                    <a:lnTo>
                      <a:pt x="872" y="1282"/>
                    </a:lnTo>
                    <a:cubicBezTo>
                      <a:pt x="876" y="1282"/>
                      <a:pt x="872" y="1282"/>
                      <a:pt x="876" y="1286"/>
                    </a:cubicBezTo>
                    <a:cubicBezTo>
                      <a:pt x="876" y="1286"/>
                      <a:pt x="881" y="1286"/>
                      <a:pt x="881" y="1286"/>
                    </a:cubicBezTo>
                    <a:close/>
                    <a:moveTo>
                      <a:pt x="1803" y="2591"/>
                    </a:moveTo>
                    <a:lnTo>
                      <a:pt x="1803" y="2591"/>
                    </a:lnTo>
                    <a:lnTo>
                      <a:pt x="1803" y="2591"/>
                    </a:lnTo>
                    <a:cubicBezTo>
                      <a:pt x="1807" y="2591"/>
                      <a:pt x="1807" y="2586"/>
                      <a:pt x="1807" y="2586"/>
                    </a:cubicBezTo>
                    <a:cubicBezTo>
                      <a:pt x="1807" y="2582"/>
                      <a:pt x="1807" y="2586"/>
                      <a:pt x="1807" y="2582"/>
                    </a:cubicBezTo>
                    <a:lnTo>
                      <a:pt x="1803" y="2582"/>
                    </a:lnTo>
                    <a:cubicBezTo>
                      <a:pt x="1803" y="2582"/>
                      <a:pt x="1803" y="2586"/>
                      <a:pt x="1798" y="2586"/>
                    </a:cubicBezTo>
                    <a:lnTo>
                      <a:pt x="1803" y="2591"/>
                    </a:lnTo>
                    <a:close/>
                    <a:moveTo>
                      <a:pt x="1895" y="2706"/>
                    </a:moveTo>
                    <a:lnTo>
                      <a:pt x="1895" y="2706"/>
                    </a:lnTo>
                    <a:cubicBezTo>
                      <a:pt x="1900" y="2706"/>
                      <a:pt x="1904" y="2706"/>
                      <a:pt x="1904" y="2706"/>
                    </a:cubicBezTo>
                    <a:lnTo>
                      <a:pt x="1904" y="2706"/>
                    </a:lnTo>
                    <a:lnTo>
                      <a:pt x="1895" y="2697"/>
                    </a:lnTo>
                    <a:lnTo>
                      <a:pt x="1895" y="2697"/>
                    </a:lnTo>
                    <a:lnTo>
                      <a:pt x="1895" y="2697"/>
                    </a:lnTo>
                    <a:cubicBezTo>
                      <a:pt x="1890" y="2701"/>
                      <a:pt x="1895" y="2701"/>
                      <a:pt x="1895" y="2701"/>
                    </a:cubicBezTo>
                    <a:lnTo>
                      <a:pt x="1895" y="2706"/>
                    </a:lnTo>
                    <a:cubicBezTo>
                      <a:pt x="1895" y="2706"/>
                      <a:pt x="1895" y="2706"/>
                      <a:pt x="1895" y="2706"/>
                    </a:cubicBezTo>
                    <a:close/>
                    <a:moveTo>
                      <a:pt x="1863" y="2665"/>
                    </a:moveTo>
                    <a:lnTo>
                      <a:pt x="1858" y="2660"/>
                    </a:lnTo>
                    <a:cubicBezTo>
                      <a:pt x="1863" y="2660"/>
                      <a:pt x="1858" y="2655"/>
                      <a:pt x="1858" y="2655"/>
                    </a:cubicBezTo>
                    <a:cubicBezTo>
                      <a:pt x="1863" y="2655"/>
                      <a:pt x="1863" y="2655"/>
                      <a:pt x="1863" y="2655"/>
                    </a:cubicBezTo>
                    <a:lnTo>
                      <a:pt x="1863" y="2651"/>
                    </a:lnTo>
                    <a:lnTo>
                      <a:pt x="1863" y="2651"/>
                    </a:lnTo>
                    <a:cubicBezTo>
                      <a:pt x="1863" y="2646"/>
                      <a:pt x="1858" y="2651"/>
                      <a:pt x="1863" y="2646"/>
                    </a:cubicBezTo>
                    <a:lnTo>
                      <a:pt x="1863" y="2646"/>
                    </a:lnTo>
                    <a:cubicBezTo>
                      <a:pt x="1863" y="2646"/>
                      <a:pt x="1863" y="2646"/>
                      <a:pt x="1867" y="2642"/>
                    </a:cubicBezTo>
                    <a:lnTo>
                      <a:pt x="1867" y="2642"/>
                    </a:lnTo>
                    <a:lnTo>
                      <a:pt x="1867" y="2642"/>
                    </a:lnTo>
                    <a:lnTo>
                      <a:pt x="1867" y="2642"/>
                    </a:lnTo>
                    <a:cubicBezTo>
                      <a:pt x="1867" y="2637"/>
                      <a:pt x="1872" y="2637"/>
                      <a:pt x="1872" y="2637"/>
                    </a:cubicBezTo>
                    <a:lnTo>
                      <a:pt x="1872" y="2637"/>
                    </a:lnTo>
                    <a:lnTo>
                      <a:pt x="1872" y="2632"/>
                    </a:lnTo>
                    <a:lnTo>
                      <a:pt x="1872" y="2632"/>
                    </a:lnTo>
                    <a:lnTo>
                      <a:pt x="1872" y="2632"/>
                    </a:lnTo>
                    <a:lnTo>
                      <a:pt x="1872" y="2628"/>
                    </a:lnTo>
                    <a:lnTo>
                      <a:pt x="1872" y="2632"/>
                    </a:lnTo>
                    <a:lnTo>
                      <a:pt x="1877" y="2628"/>
                    </a:lnTo>
                    <a:cubicBezTo>
                      <a:pt x="1877" y="2628"/>
                      <a:pt x="1877" y="2628"/>
                      <a:pt x="1877" y="2623"/>
                    </a:cubicBezTo>
                    <a:cubicBezTo>
                      <a:pt x="1877" y="2623"/>
                      <a:pt x="1877" y="2623"/>
                      <a:pt x="1877" y="2623"/>
                    </a:cubicBezTo>
                    <a:lnTo>
                      <a:pt x="1877" y="2623"/>
                    </a:lnTo>
                    <a:lnTo>
                      <a:pt x="1877" y="2623"/>
                    </a:lnTo>
                    <a:lnTo>
                      <a:pt x="1881" y="2623"/>
                    </a:lnTo>
                    <a:lnTo>
                      <a:pt x="1881" y="2623"/>
                    </a:lnTo>
                    <a:cubicBezTo>
                      <a:pt x="1881" y="2623"/>
                      <a:pt x="1881" y="2623"/>
                      <a:pt x="1881" y="2623"/>
                    </a:cubicBezTo>
                    <a:cubicBezTo>
                      <a:pt x="1886" y="2623"/>
                      <a:pt x="1886" y="2623"/>
                      <a:pt x="1890" y="2628"/>
                    </a:cubicBezTo>
                    <a:cubicBezTo>
                      <a:pt x="1890" y="2628"/>
                      <a:pt x="1890" y="2632"/>
                      <a:pt x="1895" y="2632"/>
                    </a:cubicBezTo>
                    <a:lnTo>
                      <a:pt x="1895" y="2632"/>
                    </a:lnTo>
                    <a:cubicBezTo>
                      <a:pt x="1895" y="2637"/>
                      <a:pt x="1895" y="2637"/>
                      <a:pt x="1900" y="2637"/>
                    </a:cubicBezTo>
                    <a:cubicBezTo>
                      <a:pt x="1900" y="2642"/>
                      <a:pt x="1900" y="2642"/>
                      <a:pt x="1900" y="2642"/>
                    </a:cubicBezTo>
                    <a:cubicBezTo>
                      <a:pt x="1904" y="2642"/>
                      <a:pt x="1904" y="2646"/>
                      <a:pt x="1904" y="2651"/>
                    </a:cubicBezTo>
                    <a:cubicBezTo>
                      <a:pt x="1904" y="2651"/>
                      <a:pt x="1904" y="2651"/>
                      <a:pt x="1900" y="2655"/>
                    </a:cubicBezTo>
                    <a:cubicBezTo>
                      <a:pt x="1900" y="2651"/>
                      <a:pt x="1900" y="2651"/>
                      <a:pt x="1895" y="2651"/>
                    </a:cubicBezTo>
                    <a:cubicBezTo>
                      <a:pt x="1895" y="2651"/>
                      <a:pt x="1895" y="2651"/>
                      <a:pt x="1890" y="2651"/>
                    </a:cubicBezTo>
                    <a:lnTo>
                      <a:pt x="1890" y="2651"/>
                    </a:lnTo>
                    <a:cubicBezTo>
                      <a:pt x="1890" y="2655"/>
                      <a:pt x="1895" y="2655"/>
                      <a:pt x="1895" y="2655"/>
                    </a:cubicBezTo>
                    <a:cubicBezTo>
                      <a:pt x="1900" y="2655"/>
                      <a:pt x="1900" y="2660"/>
                      <a:pt x="1900" y="2665"/>
                    </a:cubicBezTo>
                    <a:lnTo>
                      <a:pt x="1900" y="2660"/>
                    </a:lnTo>
                    <a:cubicBezTo>
                      <a:pt x="1904" y="2665"/>
                      <a:pt x="1904" y="2665"/>
                      <a:pt x="1904" y="2665"/>
                    </a:cubicBezTo>
                    <a:cubicBezTo>
                      <a:pt x="1904" y="2665"/>
                      <a:pt x="1909" y="2665"/>
                      <a:pt x="1909" y="2665"/>
                    </a:cubicBezTo>
                    <a:cubicBezTo>
                      <a:pt x="1909" y="2665"/>
                      <a:pt x="1913" y="2669"/>
                      <a:pt x="1913" y="2669"/>
                    </a:cubicBezTo>
                    <a:lnTo>
                      <a:pt x="1913" y="2669"/>
                    </a:lnTo>
                    <a:lnTo>
                      <a:pt x="1913" y="2674"/>
                    </a:lnTo>
                    <a:lnTo>
                      <a:pt x="1909" y="2674"/>
                    </a:lnTo>
                    <a:lnTo>
                      <a:pt x="1909" y="2674"/>
                    </a:lnTo>
                    <a:lnTo>
                      <a:pt x="1904" y="2674"/>
                    </a:lnTo>
                    <a:lnTo>
                      <a:pt x="1909" y="2674"/>
                    </a:lnTo>
                    <a:lnTo>
                      <a:pt x="1904" y="2674"/>
                    </a:lnTo>
                    <a:cubicBezTo>
                      <a:pt x="1904" y="2674"/>
                      <a:pt x="1900" y="2674"/>
                      <a:pt x="1900" y="2669"/>
                    </a:cubicBezTo>
                    <a:lnTo>
                      <a:pt x="1900" y="2669"/>
                    </a:lnTo>
                    <a:cubicBezTo>
                      <a:pt x="1900" y="2669"/>
                      <a:pt x="1900" y="2669"/>
                      <a:pt x="1900" y="2665"/>
                    </a:cubicBezTo>
                    <a:cubicBezTo>
                      <a:pt x="1895" y="2665"/>
                      <a:pt x="1900" y="2665"/>
                      <a:pt x="1895" y="2665"/>
                    </a:cubicBezTo>
                    <a:cubicBezTo>
                      <a:pt x="1895" y="2669"/>
                      <a:pt x="1895" y="2669"/>
                      <a:pt x="1895" y="2669"/>
                    </a:cubicBezTo>
                    <a:lnTo>
                      <a:pt x="1895" y="2674"/>
                    </a:lnTo>
                    <a:lnTo>
                      <a:pt x="1895" y="2674"/>
                    </a:lnTo>
                    <a:cubicBezTo>
                      <a:pt x="1895" y="2674"/>
                      <a:pt x="1895" y="2674"/>
                      <a:pt x="1895" y="2678"/>
                    </a:cubicBezTo>
                    <a:cubicBezTo>
                      <a:pt x="1890" y="2678"/>
                      <a:pt x="1890" y="2678"/>
                      <a:pt x="1890" y="2678"/>
                    </a:cubicBezTo>
                    <a:lnTo>
                      <a:pt x="1890" y="2683"/>
                    </a:lnTo>
                    <a:lnTo>
                      <a:pt x="1886" y="2683"/>
                    </a:lnTo>
                    <a:cubicBezTo>
                      <a:pt x="1886" y="2683"/>
                      <a:pt x="1886" y="2683"/>
                      <a:pt x="1881" y="2678"/>
                    </a:cubicBezTo>
                    <a:cubicBezTo>
                      <a:pt x="1881" y="2678"/>
                      <a:pt x="1881" y="2678"/>
                      <a:pt x="1881" y="2678"/>
                    </a:cubicBezTo>
                    <a:lnTo>
                      <a:pt x="1886" y="2674"/>
                    </a:lnTo>
                    <a:cubicBezTo>
                      <a:pt x="1886" y="2674"/>
                      <a:pt x="1886" y="2665"/>
                      <a:pt x="1886" y="2660"/>
                    </a:cubicBezTo>
                    <a:cubicBezTo>
                      <a:pt x="1886" y="2660"/>
                      <a:pt x="1890" y="2660"/>
                      <a:pt x="1890" y="2660"/>
                    </a:cubicBezTo>
                    <a:cubicBezTo>
                      <a:pt x="1890" y="2660"/>
                      <a:pt x="1890" y="2655"/>
                      <a:pt x="1886" y="2655"/>
                    </a:cubicBezTo>
                    <a:lnTo>
                      <a:pt x="1886" y="2655"/>
                    </a:lnTo>
                    <a:cubicBezTo>
                      <a:pt x="1886" y="2655"/>
                      <a:pt x="1886" y="2655"/>
                      <a:pt x="1886" y="2655"/>
                    </a:cubicBezTo>
                    <a:lnTo>
                      <a:pt x="1886" y="2655"/>
                    </a:lnTo>
                    <a:lnTo>
                      <a:pt x="1886" y="2660"/>
                    </a:lnTo>
                    <a:cubicBezTo>
                      <a:pt x="1881" y="2660"/>
                      <a:pt x="1881" y="2660"/>
                      <a:pt x="1881" y="2665"/>
                    </a:cubicBezTo>
                    <a:cubicBezTo>
                      <a:pt x="1881" y="2665"/>
                      <a:pt x="1881" y="2665"/>
                      <a:pt x="1881" y="2669"/>
                    </a:cubicBezTo>
                    <a:lnTo>
                      <a:pt x="1881" y="2669"/>
                    </a:lnTo>
                    <a:lnTo>
                      <a:pt x="1881" y="2669"/>
                    </a:lnTo>
                    <a:cubicBezTo>
                      <a:pt x="1877" y="2669"/>
                      <a:pt x="1877" y="2665"/>
                      <a:pt x="1872" y="2665"/>
                    </a:cubicBezTo>
                    <a:cubicBezTo>
                      <a:pt x="1872" y="2665"/>
                      <a:pt x="1872" y="2665"/>
                      <a:pt x="1872" y="2665"/>
                    </a:cubicBezTo>
                    <a:cubicBezTo>
                      <a:pt x="1872" y="2669"/>
                      <a:pt x="1872" y="2669"/>
                      <a:pt x="1872" y="2674"/>
                    </a:cubicBezTo>
                    <a:cubicBezTo>
                      <a:pt x="1872" y="2674"/>
                      <a:pt x="1872" y="2674"/>
                      <a:pt x="1872" y="2674"/>
                    </a:cubicBezTo>
                    <a:cubicBezTo>
                      <a:pt x="1872" y="2674"/>
                      <a:pt x="1872" y="2674"/>
                      <a:pt x="1872" y="2674"/>
                    </a:cubicBezTo>
                    <a:cubicBezTo>
                      <a:pt x="1867" y="2674"/>
                      <a:pt x="1867" y="2674"/>
                      <a:pt x="1867" y="2669"/>
                    </a:cubicBezTo>
                    <a:cubicBezTo>
                      <a:pt x="1867" y="2669"/>
                      <a:pt x="1867" y="2669"/>
                      <a:pt x="1867" y="2669"/>
                    </a:cubicBezTo>
                    <a:lnTo>
                      <a:pt x="1867" y="2665"/>
                    </a:lnTo>
                    <a:lnTo>
                      <a:pt x="1867" y="2665"/>
                    </a:lnTo>
                    <a:lnTo>
                      <a:pt x="1867" y="2665"/>
                    </a:lnTo>
                    <a:cubicBezTo>
                      <a:pt x="1867" y="2665"/>
                      <a:pt x="1872" y="2665"/>
                      <a:pt x="1872" y="2665"/>
                    </a:cubicBezTo>
                    <a:cubicBezTo>
                      <a:pt x="1872" y="2665"/>
                      <a:pt x="1872" y="2665"/>
                      <a:pt x="1872" y="2660"/>
                    </a:cubicBezTo>
                    <a:cubicBezTo>
                      <a:pt x="1872" y="2660"/>
                      <a:pt x="1867" y="2660"/>
                      <a:pt x="1867" y="2660"/>
                    </a:cubicBezTo>
                    <a:cubicBezTo>
                      <a:pt x="1867" y="2660"/>
                      <a:pt x="1867" y="2660"/>
                      <a:pt x="1867" y="2660"/>
                    </a:cubicBezTo>
                    <a:lnTo>
                      <a:pt x="1863" y="2660"/>
                    </a:lnTo>
                    <a:lnTo>
                      <a:pt x="1863" y="2665"/>
                    </a:lnTo>
                    <a:lnTo>
                      <a:pt x="1863" y="2665"/>
                    </a:lnTo>
                    <a:close/>
                    <a:moveTo>
                      <a:pt x="1973" y="2803"/>
                    </a:moveTo>
                    <a:lnTo>
                      <a:pt x="1973" y="2803"/>
                    </a:lnTo>
                    <a:lnTo>
                      <a:pt x="1973" y="2803"/>
                    </a:lnTo>
                    <a:cubicBezTo>
                      <a:pt x="1973" y="2803"/>
                      <a:pt x="1978" y="2803"/>
                      <a:pt x="1978" y="2803"/>
                    </a:cubicBezTo>
                    <a:cubicBezTo>
                      <a:pt x="1978" y="2798"/>
                      <a:pt x="1978" y="2798"/>
                      <a:pt x="1973" y="2798"/>
                    </a:cubicBezTo>
                    <a:cubicBezTo>
                      <a:pt x="1973" y="2798"/>
                      <a:pt x="1973" y="2798"/>
                      <a:pt x="1973" y="2803"/>
                    </a:cubicBezTo>
                    <a:close/>
                    <a:moveTo>
                      <a:pt x="1835" y="2549"/>
                    </a:moveTo>
                    <a:lnTo>
                      <a:pt x="1835" y="2549"/>
                    </a:lnTo>
                    <a:cubicBezTo>
                      <a:pt x="1830" y="2549"/>
                      <a:pt x="1830" y="2549"/>
                      <a:pt x="1830" y="2549"/>
                    </a:cubicBezTo>
                    <a:cubicBezTo>
                      <a:pt x="1826" y="2549"/>
                      <a:pt x="1830" y="2549"/>
                      <a:pt x="1826" y="2549"/>
                    </a:cubicBezTo>
                    <a:cubicBezTo>
                      <a:pt x="1826" y="2549"/>
                      <a:pt x="1826" y="2549"/>
                      <a:pt x="1826" y="2549"/>
                    </a:cubicBezTo>
                    <a:lnTo>
                      <a:pt x="1826" y="2545"/>
                    </a:lnTo>
                    <a:cubicBezTo>
                      <a:pt x="1826" y="2545"/>
                      <a:pt x="1830" y="2545"/>
                      <a:pt x="1830" y="2540"/>
                    </a:cubicBezTo>
                    <a:lnTo>
                      <a:pt x="1830" y="2540"/>
                    </a:lnTo>
                    <a:cubicBezTo>
                      <a:pt x="1830" y="2540"/>
                      <a:pt x="1826" y="2536"/>
                      <a:pt x="1826" y="2536"/>
                    </a:cubicBezTo>
                    <a:lnTo>
                      <a:pt x="1826" y="2536"/>
                    </a:lnTo>
                    <a:lnTo>
                      <a:pt x="1821" y="2531"/>
                    </a:lnTo>
                    <a:lnTo>
                      <a:pt x="1821" y="2536"/>
                    </a:lnTo>
                    <a:cubicBezTo>
                      <a:pt x="1821" y="2531"/>
                      <a:pt x="1821" y="2531"/>
                      <a:pt x="1821" y="2531"/>
                    </a:cubicBezTo>
                    <a:lnTo>
                      <a:pt x="1821" y="2526"/>
                    </a:lnTo>
                    <a:lnTo>
                      <a:pt x="1817" y="2531"/>
                    </a:lnTo>
                    <a:cubicBezTo>
                      <a:pt x="1817" y="2526"/>
                      <a:pt x="1812" y="2526"/>
                      <a:pt x="1812" y="2526"/>
                    </a:cubicBezTo>
                    <a:cubicBezTo>
                      <a:pt x="1812" y="2526"/>
                      <a:pt x="1812" y="2522"/>
                      <a:pt x="1817" y="2522"/>
                    </a:cubicBezTo>
                    <a:lnTo>
                      <a:pt x="1812" y="2517"/>
                    </a:lnTo>
                    <a:lnTo>
                      <a:pt x="1807" y="2517"/>
                    </a:lnTo>
                    <a:lnTo>
                      <a:pt x="1807" y="2517"/>
                    </a:lnTo>
                    <a:lnTo>
                      <a:pt x="1807" y="2517"/>
                    </a:lnTo>
                    <a:lnTo>
                      <a:pt x="1807" y="2517"/>
                    </a:lnTo>
                    <a:cubicBezTo>
                      <a:pt x="1807" y="2517"/>
                      <a:pt x="1807" y="2512"/>
                      <a:pt x="1807" y="2512"/>
                    </a:cubicBezTo>
                    <a:lnTo>
                      <a:pt x="1807" y="2512"/>
                    </a:lnTo>
                    <a:lnTo>
                      <a:pt x="1807" y="2512"/>
                    </a:lnTo>
                    <a:cubicBezTo>
                      <a:pt x="1803" y="2512"/>
                      <a:pt x="1803" y="2508"/>
                      <a:pt x="1803" y="2508"/>
                    </a:cubicBezTo>
                    <a:lnTo>
                      <a:pt x="1803" y="2508"/>
                    </a:lnTo>
                    <a:lnTo>
                      <a:pt x="1794" y="2499"/>
                    </a:lnTo>
                    <a:cubicBezTo>
                      <a:pt x="1794" y="2499"/>
                      <a:pt x="1798" y="2499"/>
                      <a:pt x="1794" y="2499"/>
                    </a:cubicBezTo>
                    <a:lnTo>
                      <a:pt x="1794" y="2499"/>
                    </a:lnTo>
                    <a:lnTo>
                      <a:pt x="1794" y="2499"/>
                    </a:lnTo>
                    <a:cubicBezTo>
                      <a:pt x="1794" y="2499"/>
                      <a:pt x="1794" y="2499"/>
                      <a:pt x="1789" y="2494"/>
                    </a:cubicBezTo>
                    <a:cubicBezTo>
                      <a:pt x="1789" y="2499"/>
                      <a:pt x="1789" y="2499"/>
                      <a:pt x="1789" y="2499"/>
                    </a:cubicBezTo>
                    <a:cubicBezTo>
                      <a:pt x="1789" y="2499"/>
                      <a:pt x="1789" y="2499"/>
                      <a:pt x="1789" y="2499"/>
                    </a:cubicBezTo>
                    <a:lnTo>
                      <a:pt x="1784" y="2499"/>
                    </a:lnTo>
                    <a:cubicBezTo>
                      <a:pt x="1789" y="2494"/>
                      <a:pt x="1789" y="2494"/>
                      <a:pt x="1784" y="2489"/>
                    </a:cubicBezTo>
                    <a:lnTo>
                      <a:pt x="1789" y="2489"/>
                    </a:lnTo>
                    <a:cubicBezTo>
                      <a:pt x="1784" y="2489"/>
                      <a:pt x="1784" y="2489"/>
                      <a:pt x="1784" y="2489"/>
                    </a:cubicBezTo>
                    <a:lnTo>
                      <a:pt x="1784" y="2489"/>
                    </a:lnTo>
                    <a:lnTo>
                      <a:pt x="1784" y="2489"/>
                    </a:lnTo>
                    <a:cubicBezTo>
                      <a:pt x="1784" y="2489"/>
                      <a:pt x="1784" y="2485"/>
                      <a:pt x="1784" y="2485"/>
                    </a:cubicBezTo>
                    <a:cubicBezTo>
                      <a:pt x="1784" y="2485"/>
                      <a:pt x="1780" y="2485"/>
                      <a:pt x="1780" y="2485"/>
                    </a:cubicBezTo>
                    <a:lnTo>
                      <a:pt x="1780" y="2485"/>
                    </a:lnTo>
                    <a:lnTo>
                      <a:pt x="1780" y="2480"/>
                    </a:lnTo>
                    <a:lnTo>
                      <a:pt x="1775" y="2480"/>
                    </a:lnTo>
                    <a:cubicBezTo>
                      <a:pt x="1775" y="2476"/>
                      <a:pt x="1771" y="2476"/>
                      <a:pt x="1771" y="2471"/>
                    </a:cubicBezTo>
                    <a:cubicBezTo>
                      <a:pt x="1766" y="2471"/>
                      <a:pt x="1766" y="2471"/>
                      <a:pt x="1766" y="2471"/>
                    </a:cubicBezTo>
                    <a:lnTo>
                      <a:pt x="1766" y="2471"/>
                    </a:lnTo>
                    <a:lnTo>
                      <a:pt x="1761" y="2476"/>
                    </a:lnTo>
                    <a:lnTo>
                      <a:pt x="1761" y="2471"/>
                    </a:lnTo>
                    <a:cubicBezTo>
                      <a:pt x="1761" y="2471"/>
                      <a:pt x="1757" y="2471"/>
                      <a:pt x="1757" y="2471"/>
                    </a:cubicBezTo>
                    <a:lnTo>
                      <a:pt x="1757" y="2471"/>
                    </a:lnTo>
                    <a:cubicBezTo>
                      <a:pt x="1757" y="2471"/>
                      <a:pt x="1752" y="2471"/>
                      <a:pt x="1752" y="2471"/>
                    </a:cubicBezTo>
                    <a:lnTo>
                      <a:pt x="1752" y="2471"/>
                    </a:lnTo>
                    <a:lnTo>
                      <a:pt x="1752" y="2471"/>
                    </a:lnTo>
                    <a:lnTo>
                      <a:pt x="1752" y="2471"/>
                    </a:lnTo>
                    <a:cubicBezTo>
                      <a:pt x="1752" y="2471"/>
                      <a:pt x="1752" y="2471"/>
                      <a:pt x="1752" y="2476"/>
                    </a:cubicBezTo>
                    <a:cubicBezTo>
                      <a:pt x="1747" y="2476"/>
                      <a:pt x="1747" y="2476"/>
                      <a:pt x="1752" y="2476"/>
                    </a:cubicBezTo>
                    <a:lnTo>
                      <a:pt x="1752" y="2480"/>
                    </a:lnTo>
                    <a:lnTo>
                      <a:pt x="1752" y="2480"/>
                    </a:lnTo>
                    <a:lnTo>
                      <a:pt x="1752" y="2480"/>
                    </a:lnTo>
                    <a:lnTo>
                      <a:pt x="1752" y="2485"/>
                    </a:lnTo>
                    <a:cubicBezTo>
                      <a:pt x="1752" y="2485"/>
                      <a:pt x="1752" y="2485"/>
                      <a:pt x="1752" y="2485"/>
                    </a:cubicBezTo>
                    <a:lnTo>
                      <a:pt x="1752" y="2489"/>
                    </a:lnTo>
                    <a:lnTo>
                      <a:pt x="1752" y="2489"/>
                    </a:lnTo>
                    <a:cubicBezTo>
                      <a:pt x="1752" y="2489"/>
                      <a:pt x="1757" y="2489"/>
                      <a:pt x="1757" y="2489"/>
                    </a:cubicBezTo>
                    <a:cubicBezTo>
                      <a:pt x="1757" y="2494"/>
                      <a:pt x="1757" y="2494"/>
                      <a:pt x="1757" y="2499"/>
                    </a:cubicBezTo>
                    <a:lnTo>
                      <a:pt x="1761" y="2499"/>
                    </a:lnTo>
                    <a:lnTo>
                      <a:pt x="1757" y="2499"/>
                    </a:lnTo>
                    <a:cubicBezTo>
                      <a:pt x="1761" y="2503"/>
                      <a:pt x="1761" y="2508"/>
                      <a:pt x="1766" y="2512"/>
                    </a:cubicBezTo>
                    <a:cubicBezTo>
                      <a:pt x="1766" y="2512"/>
                      <a:pt x="1766" y="2508"/>
                      <a:pt x="1771" y="2512"/>
                    </a:cubicBezTo>
                    <a:lnTo>
                      <a:pt x="1771" y="2512"/>
                    </a:lnTo>
                    <a:lnTo>
                      <a:pt x="1771" y="2512"/>
                    </a:lnTo>
                    <a:cubicBezTo>
                      <a:pt x="1771" y="2517"/>
                      <a:pt x="1771" y="2517"/>
                      <a:pt x="1771" y="2517"/>
                    </a:cubicBezTo>
                    <a:cubicBezTo>
                      <a:pt x="1771" y="2517"/>
                      <a:pt x="1775" y="2522"/>
                      <a:pt x="1775" y="2522"/>
                    </a:cubicBezTo>
                    <a:lnTo>
                      <a:pt x="1775" y="2522"/>
                    </a:lnTo>
                    <a:lnTo>
                      <a:pt x="1780" y="2526"/>
                    </a:lnTo>
                    <a:cubicBezTo>
                      <a:pt x="1780" y="2526"/>
                      <a:pt x="1780" y="2526"/>
                      <a:pt x="1780" y="2522"/>
                    </a:cubicBezTo>
                    <a:cubicBezTo>
                      <a:pt x="1784" y="2531"/>
                      <a:pt x="1784" y="2531"/>
                      <a:pt x="1794" y="2536"/>
                    </a:cubicBezTo>
                    <a:lnTo>
                      <a:pt x="1794" y="2536"/>
                    </a:lnTo>
                    <a:cubicBezTo>
                      <a:pt x="1794" y="2536"/>
                      <a:pt x="1794" y="2536"/>
                      <a:pt x="1798" y="2540"/>
                    </a:cubicBezTo>
                    <a:lnTo>
                      <a:pt x="1794" y="2540"/>
                    </a:lnTo>
                    <a:cubicBezTo>
                      <a:pt x="1798" y="2540"/>
                      <a:pt x="1798" y="2540"/>
                      <a:pt x="1798" y="2540"/>
                    </a:cubicBezTo>
                    <a:cubicBezTo>
                      <a:pt x="1798" y="2540"/>
                      <a:pt x="1798" y="2545"/>
                      <a:pt x="1798" y="2545"/>
                    </a:cubicBezTo>
                    <a:cubicBezTo>
                      <a:pt x="1798" y="2545"/>
                      <a:pt x="1798" y="2545"/>
                      <a:pt x="1803" y="2545"/>
                    </a:cubicBezTo>
                    <a:lnTo>
                      <a:pt x="1803" y="2545"/>
                    </a:lnTo>
                    <a:cubicBezTo>
                      <a:pt x="1803" y="2545"/>
                      <a:pt x="1803" y="2549"/>
                      <a:pt x="1807" y="2549"/>
                    </a:cubicBezTo>
                    <a:lnTo>
                      <a:pt x="1807" y="2549"/>
                    </a:lnTo>
                    <a:lnTo>
                      <a:pt x="1807" y="2549"/>
                    </a:lnTo>
                    <a:lnTo>
                      <a:pt x="1807" y="2554"/>
                    </a:lnTo>
                    <a:cubicBezTo>
                      <a:pt x="1807" y="2554"/>
                      <a:pt x="1812" y="2559"/>
                      <a:pt x="1812" y="2563"/>
                    </a:cubicBezTo>
                    <a:cubicBezTo>
                      <a:pt x="1812" y="2563"/>
                      <a:pt x="1812" y="2563"/>
                      <a:pt x="1812" y="2563"/>
                    </a:cubicBezTo>
                    <a:lnTo>
                      <a:pt x="1812" y="2563"/>
                    </a:lnTo>
                    <a:lnTo>
                      <a:pt x="1812" y="2568"/>
                    </a:lnTo>
                    <a:cubicBezTo>
                      <a:pt x="1812" y="2568"/>
                      <a:pt x="1812" y="2568"/>
                      <a:pt x="1812" y="2568"/>
                    </a:cubicBezTo>
                    <a:cubicBezTo>
                      <a:pt x="1812" y="2568"/>
                      <a:pt x="1812" y="2568"/>
                      <a:pt x="1817" y="2568"/>
                    </a:cubicBezTo>
                    <a:lnTo>
                      <a:pt x="1817" y="2568"/>
                    </a:lnTo>
                    <a:lnTo>
                      <a:pt x="1817" y="2568"/>
                    </a:lnTo>
                    <a:cubicBezTo>
                      <a:pt x="1817" y="2568"/>
                      <a:pt x="1812" y="2568"/>
                      <a:pt x="1812" y="2568"/>
                    </a:cubicBezTo>
                    <a:cubicBezTo>
                      <a:pt x="1812" y="2572"/>
                      <a:pt x="1812" y="2568"/>
                      <a:pt x="1812" y="2572"/>
                    </a:cubicBezTo>
                    <a:cubicBezTo>
                      <a:pt x="1817" y="2577"/>
                      <a:pt x="1817" y="2572"/>
                      <a:pt x="1821" y="2577"/>
                    </a:cubicBezTo>
                    <a:cubicBezTo>
                      <a:pt x="1821" y="2577"/>
                      <a:pt x="1817" y="2577"/>
                      <a:pt x="1817" y="2577"/>
                    </a:cubicBezTo>
                    <a:cubicBezTo>
                      <a:pt x="1817" y="2577"/>
                      <a:pt x="1817" y="2577"/>
                      <a:pt x="1817" y="2582"/>
                    </a:cubicBezTo>
                    <a:cubicBezTo>
                      <a:pt x="1817" y="2582"/>
                      <a:pt x="1817" y="2582"/>
                      <a:pt x="1817" y="2582"/>
                    </a:cubicBezTo>
                    <a:cubicBezTo>
                      <a:pt x="1812" y="2582"/>
                      <a:pt x="1817" y="2577"/>
                      <a:pt x="1812" y="2572"/>
                    </a:cubicBezTo>
                    <a:lnTo>
                      <a:pt x="1812" y="2572"/>
                    </a:lnTo>
                    <a:cubicBezTo>
                      <a:pt x="1812" y="2572"/>
                      <a:pt x="1807" y="2572"/>
                      <a:pt x="1807" y="2572"/>
                    </a:cubicBezTo>
                    <a:lnTo>
                      <a:pt x="1807" y="2572"/>
                    </a:lnTo>
                    <a:cubicBezTo>
                      <a:pt x="1807" y="2577"/>
                      <a:pt x="1807" y="2577"/>
                      <a:pt x="1807" y="2582"/>
                    </a:cubicBezTo>
                    <a:lnTo>
                      <a:pt x="1807" y="2582"/>
                    </a:lnTo>
                    <a:lnTo>
                      <a:pt x="1807" y="2582"/>
                    </a:lnTo>
                    <a:lnTo>
                      <a:pt x="1812" y="2582"/>
                    </a:lnTo>
                    <a:lnTo>
                      <a:pt x="1807" y="2586"/>
                    </a:lnTo>
                    <a:cubicBezTo>
                      <a:pt x="1807" y="2586"/>
                      <a:pt x="1812" y="2586"/>
                      <a:pt x="1812" y="2591"/>
                    </a:cubicBezTo>
                    <a:cubicBezTo>
                      <a:pt x="1812" y="2591"/>
                      <a:pt x="1812" y="2591"/>
                      <a:pt x="1812" y="2595"/>
                    </a:cubicBezTo>
                    <a:lnTo>
                      <a:pt x="1812" y="2600"/>
                    </a:lnTo>
                    <a:lnTo>
                      <a:pt x="1812" y="2595"/>
                    </a:lnTo>
                    <a:lnTo>
                      <a:pt x="1817" y="2600"/>
                    </a:lnTo>
                    <a:lnTo>
                      <a:pt x="1817" y="2600"/>
                    </a:lnTo>
                    <a:lnTo>
                      <a:pt x="1817" y="2600"/>
                    </a:lnTo>
                    <a:lnTo>
                      <a:pt x="1821" y="2600"/>
                    </a:lnTo>
                    <a:lnTo>
                      <a:pt x="1821" y="2605"/>
                    </a:lnTo>
                    <a:lnTo>
                      <a:pt x="1821" y="2609"/>
                    </a:lnTo>
                    <a:cubicBezTo>
                      <a:pt x="1826" y="2609"/>
                      <a:pt x="1826" y="2609"/>
                      <a:pt x="1826" y="2609"/>
                    </a:cubicBezTo>
                    <a:cubicBezTo>
                      <a:pt x="1821" y="2609"/>
                      <a:pt x="1826" y="2614"/>
                      <a:pt x="1821" y="2614"/>
                    </a:cubicBezTo>
                    <a:cubicBezTo>
                      <a:pt x="1826" y="2618"/>
                      <a:pt x="1830" y="2623"/>
                      <a:pt x="1830" y="2628"/>
                    </a:cubicBezTo>
                    <a:cubicBezTo>
                      <a:pt x="1830" y="2628"/>
                      <a:pt x="1830" y="2632"/>
                      <a:pt x="1830" y="2632"/>
                    </a:cubicBezTo>
                    <a:cubicBezTo>
                      <a:pt x="1835" y="2637"/>
                      <a:pt x="1835" y="2632"/>
                      <a:pt x="1835" y="2637"/>
                    </a:cubicBezTo>
                    <a:cubicBezTo>
                      <a:pt x="1840" y="2642"/>
                      <a:pt x="1840" y="2637"/>
                      <a:pt x="1844" y="2637"/>
                    </a:cubicBezTo>
                    <a:cubicBezTo>
                      <a:pt x="1844" y="2637"/>
                      <a:pt x="1844" y="2637"/>
                      <a:pt x="1844" y="2637"/>
                    </a:cubicBezTo>
                    <a:lnTo>
                      <a:pt x="1844" y="2637"/>
                    </a:lnTo>
                    <a:lnTo>
                      <a:pt x="1844" y="2632"/>
                    </a:lnTo>
                    <a:lnTo>
                      <a:pt x="1844" y="2632"/>
                    </a:lnTo>
                    <a:lnTo>
                      <a:pt x="1844" y="2632"/>
                    </a:lnTo>
                    <a:lnTo>
                      <a:pt x="1844" y="2632"/>
                    </a:lnTo>
                    <a:lnTo>
                      <a:pt x="1844" y="2632"/>
                    </a:lnTo>
                    <a:lnTo>
                      <a:pt x="1844" y="2628"/>
                    </a:lnTo>
                    <a:cubicBezTo>
                      <a:pt x="1844" y="2628"/>
                      <a:pt x="1844" y="2628"/>
                      <a:pt x="1844" y="2628"/>
                    </a:cubicBezTo>
                    <a:lnTo>
                      <a:pt x="1844" y="2628"/>
                    </a:lnTo>
                    <a:lnTo>
                      <a:pt x="1844" y="2623"/>
                    </a:lnTo>
                    <a:lnTo>
                      <a:pt x="1844" y="2623"/>
                    </a:lnTo>
                    <a:lnTo>
                      <a:pt x="1840" y="2618"/>
                    </a:lnTo>
                    <a:cubicBezTo>
                      <a:pt x="1840" y="2614"/>
                      <a:pt x="1840" y="2614"/>
                      <a:pt x="1840" y="2609"/>
                    </a:cubicBezTo>
                    <a:cubicBezTo>
                      <a:pt x="1835" y="2605"/>
                      <a:pt x="1835" y="2605"/>
                      <a:pt x="1835" y="2609"/>
                    </a:cubicBezTo>
                    <a:lnTo>
                      <a:pt x="1830" y="2605"/>
                    </a:lnTo>
                    <a:lnTo>
                      <a:pt x="1830" y="2605"/>
                    </a:lnTo>
                    <a:lnTo>
                      <a:pt x="1830" y="2600"/>
                    </a:lnTo>
                    <a:lnTo>
                      <a:pt x="1830" y="2600"/>
                    </a:lnTo>
                    <a:lnTo>
                      <a:pt x="1830" y="2595"/>
                    </a:lnTo>
                    <a:cubicBezTo>
                      <a:pt x="1830" y="2595"/>
                      <a:pt x="1830" y="2595"/>
                      <a:pt x="1830" y="2595"/>
                    </a:cubicBezTo>
                    <a:lnTo>
                      <a:pt x="1826" y="2595"/>
                    </a:lnTo>
                    <a:lnTo>
                      <a:pt x="1830" y="2595"/>
                    </a:lnTo>
                    <a:cubicBezTo>
                      <a:pt x="1830" y="2591"/>
                      <a:pt x="1826" y="2595"/>
                      <a:pt x="1830" y="2591"/>
                    </a:cubicBezTo>
                    <a:lnTo>
                      <a:pt x="1826" y="2591"/>
                    </a:lnTo>
                    <a:lnTo>
                      <a:pt x="1830" y="2591"/>
                    </a:lnTo>
                    <a:cubicBezTo>
                      <a:pt x="1830" y="2586"/>
                      <a:pt x="1830" y="2586"/>
                      <a:pt x="1830" y="2586"/>
                    </a:cubicBezTo>
                    <a:cubicBezTo>
                      <a:pt x="1830" y="2582"/>
                      <a:pt x="1830" y="2582"/>
                      <a:pt x="1835" y="2582"/>
                    </a:cubicBezTo>
                    <a:lnTo>
                      <a:pt x="1835" y="2582"/>
                    </a:lnTo>
                    <a:cubicBezTo>
                      <a:pt x="1835" y="2582"/>
                      <a:pt x="1835" y="2582"/>
                      <a:pt x="1835" y="2577"/>
                    </a:cubicBezTo>
                    <a:lnTo>
                      <a:pt x="1840" y="2582"/>
                    </a:lnTo>
                    <a:cubicBezTo>
                      <a:pt x="1840" y="2577"/>
                      <a:pt x="1840" y="2577"/>
                      <a:pt x="1844" y="2577"/>
                    </a:cubicBezTo>
                    <a:cubicBezTo>
                      <a:pt x="1844" y="2577"/>
                      <a:pt x="1844" y="2577"/>
                      <a:pt x="1844" y="2577"/>
                    </a:cubicBezTo>
                    <a:cubicBezTo>
                      <a:pt x="1844" y="2577"/>
                      <a:pt x="1844" y="2572"/>
                      <a:pt x="1844" y="2572"/>
                    </a:cubicBezTo>
                    <a:lnTo>
                      <a:pt x="1849" y="2572"/>
                    </a:lnTo>
                    <a:lnTo>
                      <a:pt x="1849" y="2568"/>
                    </a:lnTo>
                    <a:cubicBezTo>
                      <a:pt x="1849" y="2568"/>
                      <a:pt x="1849" y="2568"/>
                      <a:pt x="1853" y="2568"/>
                    </a:cubicBezTo>
                    <a:cubicBezTo>
                      <a:pt x="1853" y="2568"/>
                      <a:pt x="1853" y="2568"/>
                      <a:pt x="1853" y="2568"/>
                    </a:cubicBezTo>
                    <a:lnTo>
                      <a:pt x="1849" y="2563"/>
                    </a:lnTo>
                    <a:lnTo>
                      <a:pt x="1849" y="2563"/>
                    </a:lnTo>
                    <a:cubicBezTo>
                      <a:pt x="1849" y="2563"/>
                      <a:pt x="1849" y="2563"/>
                      <a:pt x="1844" y="2563"/>
                    </a:cubicBezTo>
                    <a:lnTo>
                      <a:pt x="1844" y="2559"/>
                    </a:lnTo>
                    <a:lnTo>
                      <a:pt x="1844" y="2559"/>
                    </a:lnTo>
                    <a:cubicBezTo>
                      <a:pt x="1840" y="2554"/>
                      <a:pt x="1840" y="2554"/>
                      <a:pt x="1835" y="2549"/>
                    </a:cubicBezTo>
                    <a:close/>
                    <a:moveTo>
                      <a:pt x="1983" y="2789"/>
                    </a:moveTo>
                    <a:lnTo>
                      <a:pt x="1978" y="2784"/>
                    </a:lnTo>
                    <a:lnTo>
                      <a:pt x="1978" y="2784"/>
                    </a:lnTo>
                    <a:lnTo>
                      <a:pt x="1978" y="2780"/>
                    </a:lnTo>
                    <a:cubicBezTo>
                      <a:pt x="1978" y="2780"/>
                      <a:pt x="1978" y="2780"/>
                      <a:pt x="1978" y="2775"/>
                    </a:cubicBezTo>
                    <a:cubicBezTo>
                      <a:pt x="1978" y="2775"/>
                      <a:pt x="1978" y="2775"/>
                      <a:pt x="1973" y="2775"/>
                    </a:cubicBezTo>
                    <a:lnTo>
                      <a:pt x="1978" y="2775"/>
                    </a:lnTo>
                    <a:lnTo>
                      <a:pt x="1973" y="2766"/>
                    </a:lnTo>
                    <a:lnTo>
                      <a:pt x="1973" y="2766"/>
                    </a:lnTo>
                    <a:cubicBezTo>
                      <a:pt x="1973" y="2766"/>
                      <a:pt x="1973" y="2766"/>
                      <a:pt x="1969" y="2766"/>
                    </a:cubicBezTo>
                    <a:lnTo>
                      <a:pt x="1973" y="2761"/>
                    </a:lnTo>
                    <a:cubicBezTo>
                      <a:pt x="1973" y="2761"/>
                      <a:pt x="1969" y="2761"/>
                      <a:pt x="1969" y="2757"/>
                    </a:cubicBezTo>
                    <a:cubicBezTo>
                      <a:pt x="1969" y="2757"/>
                      <a:pt x="1969" y="2757"/>
                      <a:pt x="1973" y="2757"/>
                    </a:cubicBezTo>
                    <a:cubicBezTo>
                      <a:pt x="1964" y="2748"/>
                      <a:pt x="1960" y="2743"/>
                      <a:pt x="1955" y="2734"/>
                    </a:cubicBezTo>
                    <a:lnTo>
                      <a:pt x="1955" y="2738"/>
                    </a:lnTo>
                    <a:cubicBezTo>
                      <a:pt x="1955" y="2738"/>
                      <a:pt x="1955" y="2738"/>
                      <a:pt x="1955" y="2743"/>
                    </a:cubicBezTo>
                    <a:cubicBezTo>
                      <a:pt x="1955" y="2743"/>
                      <a:pt x="1950" y="2743"/>
                      <a:pt x="1950" y="2743"/>
                    </a:cubicBezTo>
                    <a:cubicBezTo>
                      <a:pt x="1950" y="2748"/>
                      <a:pt x="1950" y="2748"/>
                      <a:pt x="1950" y="2752"/>
                    </a:cubicBezTo>
                    <a:lnTo>
                      <a:pt x="1950" y="2752"/>
                    </a:lnTo>
                    <a:cubicBezTo>
                      <a:pt x="1946" y="2752"/>
                      <a:pt x="1946" y="2757"/>
                      <a:pt x="1946" y="2757"/>
                    </a:cubicBezTo>
                    <a:lnTo>
                      <a:pt x="1941" y="2757"/>
                    </a:lnTo>
                    <a:cubicBezTo>
                      <a:pt x="1941" y="2757"/>
                      <a:pt x="1941" y="2761"/>
                      <a:pt x="1936" y="2761"/>
                    </a:cubicBezTo>
                    <a:cubicBezTo>
                      <a:pt x="1936" y="2761"/>
                      <a:pt x="1936" y="2761"/>
                      <a:pt x="1936" y="2757"/>
                    </a:cubicBezTo>
                    <a:lnTo>
                      <a:pt x="1936" y="2761"/>
                    </a:lnTo>
                    <a:lnTo>
                      <a:pt x="1932" y="2757"/>
                    </a:lnTo>
                    <a:cubicBezTo>
                      <a:pt x="1936" y="2757"/>
                      <a:pt x="1936" y="2752"/>
                      <a:pt x="1936" y="2752"/>
                    </a:cubicBezTo>
                    <a:cubicBezTo>
                      <a:pt x="1936" y="2752"/>
                      <a:pt x="1936" y="2752"/>
                      <a:pt x="1936" y="2752"/>
                    </a:cubicBezTo>
                    <a:cubicBezTo>
                      <a:pt x="1936" y="2748"/>
                      <a:pt x="1941" y="2748"/>
                      <a:pt x="1941" y="2748"/>
                    </a:cubicBezTo>
                    <a:lnTo>
                      <a:pt x="1936" y="2743"/>
                    </a:lnTo>
                    <a:cubicBezTo>
                      <a:pt x="1936" y="2743"/>
                      <a:pt x="1936" y="2743"/>
                      <a:pt x="1936" y="2743"/>
                    </a:cubicBezTo>
                    <a:cubicBezTo>
                      <a:pt x="1936" y="2743"/>
                      <a:pt x="1936" y="2738"/>
                      <a:pt x="1936" y="2738"/>
                    </a:cubicBezTo>
                    <a:cubicBezTo>
                      <a:pt x="1936" y="2738"/>
                      <a:pt x="1936" y="2738"/>
                      <a:pt x="1941" y="2734"/>
                    </a:cubicBezTo>
                    <a:cubicBezTo>
                      <a:pt x="1936" y="2734"/>
                      <a:pt x="1936" y="2734"/>
                      <a:pt x="1936" y="2734"/>
                    </a:cubicBezTo>
                    <a:cubicBezTo>
                      <a:pt x="1936" y="2734"/>
                      <a:pt x="1936" y="2734"/>
                      <a:pt x="1932" y="2734"/>
                    </a:cubicBezTo>
                    <a:lnTo>
                      <a:pt x="1932" y="2734"/>
                    </a:lnTo>
                    <a:cubicBezTo>
                      <a:pt x="1932" y="2729"/>
                      <a:pt x="1932" y="2729"/>
                      <a:pt x="1936" y="2729"/>
                    </a:cubicBezTo>
                    <a:lnTo>
                      <a:pt x="1936" y="2729"/>
                    </a:lnTo>
                    <a:lnTo>
                      <a:pt x="1941" y="2725"/>
                    </a:lnTo>
                    <a:cubicBezTo>
                      <a:pt x="1941" y="2725"/>
                      <a:pt x="1941" y="2725"/>
                      <a:pt x="1941" y="2725"/>
                    </a:cubicBezTo>
                    <a:lnTo>
                      <a:pt x="1941" y="2725"/>
                    </a:lnTo>
                    <a:lnTo>
                      <a:pt x="1941" y="2725"/>
                    </a:lnTo>
                    <a:lnTo>
                      <a:pt x="1941" y="2725"/>
                    </a:lnTo>
                    <a:lnTo>
                      <a:pt x="1936" y="2725"/>
                    </a:lnTo>
                    <a:cubicBezTo>
                      <a:pt x="1936" y="2725"/>
                      <a:pt x="1936" y="2725"/>
                      <a:pt x="1936" y="2725"/>
                    </a:cubicBezTo>
                    <a:lnTo>
                      <a:pt x="1936" y="2725"/>
                    </a:lnTo>
                    <a:lnTo>
                      <a:pt x="1936" y="2725"/>
                    </a:lnTo>
                    <a:cubicBezTo>
                      <a:pt x="1936" y="2720"/>
                      <a:pt x="1936" y="2720"/>
                      <a:pt x="1941" y="2715"/>
                    </a:cubicBezTo>
                    <a:cubicBezTo>
                      <a:pt x="1936" y="2715"/>
                      <a:pt x="1941" y="2715"/>
                      <a:pt x="1936" y="2715"/>
                    </a:cubicBezTo>
                    <a:lnTo>
                      <a:pt x="1936" y="2715"/>
                    </a:lnTo>
                    <a:lnTo>
                      <a:pt x="1936" y="2720"/>
                    </a:lnTo>
                    <a:lnTo>
                      <a:pt x="1932" y="2720"/>
                    </a:lnTo>
                    <a:cubicBezTo>
                      <a:pt x="1932" y="2720"/>
                      <a:pt x="1932" y="2715"/>
                      <a:pt x="1932" y="2720"/>
                    </a:cubicBezTo>
                    <a:cubicBezTo>
                      <a:pt x="1932" y="2720"/>
                      <a:pt x="1932" y="2720"/>
                      <a:pt x="1927" y="2725"/>
                    </a:cubicBezTo>
                    <a:lnTo>
                      <a:pt x="1927" y="2725"/>
                    </a:lnTo>
                    <a:lnTo>
                      <a:pt x="1927" y="2725"/>
                    </a:lnTo>
                    <a:cubicBezTo>
                      <a:pt x="1927" y="2720"/>
                      <a:pt x="1923" y="2720"/>
                      <a:pt x="1923" y="2720"/>
                    </a:cubicBezTo>
                    <a:cubicBezTo>
                      <a:pt x="1927" y="2720"/>
                      <a:pt x="1927" y="2720"/>
                      <a:pt x="1923" y="2715"/>
                    </a:cubicBezTo>
                    <a:cubicBezTo>
                      <a:pt x="1923" y="2715"/>
                      <a:pt x="1927" y="2715"/>
                      <a:pt x="1927" y="2715"/>
                    </a:cubicBezTo>
                    <a:lnTo>
                      <a:pt x="1927" y="2715"/>
                    </a:lnTo>
                    <a:lnTo>
                      <a:pt x="1927" y="2711"/>
                    </a:lnTo>
                    <a:lnTo>
                      <a:pt x="1927" y="2711"/>
                    </a:lnTo>
                    <a:cubicBezTo>
                      <a:pt x="1932" y="2706"/>
                      <a:pt x="1932" y="2706"/>
                      <a:pt x="1936" y="2701"/>
                    </a:cubicBezTo>
                    <a:cubicBezTo>
                      <a:pt x="1941" y="2701"/>
                      <a:pt x="1941" y="2701"/>
                      <a:pt x="1946" y="2701"/>
                    </a:cubicBezTo>
                    <a:lnTo>
                      <a:pt x="1946" y="2701"/>
                    </a:lnTo>
                    <a:cubicBezTo>
                      <a:pt x="1946" y="2706"/>
                      <a:pt x="1946" y="2706"/>
                      <a:pt x="1946" y="2706"/>
                    </a:cubicBezTo>
                    <a:lnTo>
                      <a:pt x="1946" y="2706"/>
                    </a:lnTo>
                    <a:lnTo>
                      <a:pt x="1946" y="2711"/>
                    </a:lnTo>
                    <a:lnTo>
                      <a:pt x="1950" y="2706"/>
                    </a:lnTo>
                    <a:lnTo>
                      <a:pt x="1950" y="2711"/>
                    </a:lnTo>
                    <a:lnTo>
                      <a:pt x="1950" y="2711"/>
                    </a:lnTo>
                    <a:lnTo>
                      <a:pt x="1955" y="2715"/>
                    </a:lnTo>
                    <a:cubicBezTo>
                      <a:pt x="1955" y="2715"/>
                      <a:pt x="1955" y="2715"/>
                      <a:pt x="1960" y="2715"/>
                    </a:cubicBezTo>
                    <a:cubicBezTo>
                      <a:pt x="1960" y="2720"/>
                      <a:pt x="1964" y="2720"/>
                      <a:pt x="1964" y="2725"/>
                    </a:cubicBezTo>
                    <a:lnTo>
                      <a:pt x="1960" y="2725"/>
                    </a:lnTo>
                    <a:cubicBezTo>
                      <a:pt x="1964" y="2725"/>
                      <a:pt x="1964" y="2725"/>
                      <a:pt x="1964" y="2729"/>
                    </a:cubicBezTo>
                    <a:cubicBezTo>
                      <a:pt x="1969" y="2729"/>
                      <a:pt x="1969" y="2734"/>
                      <a:pt x="1973" y="2734"/>
                    </a:cubicBezTo>
                    <a:lnTo>
                      <a:pt x="1973" y="2734"/>
                    </a:lnTo>
                    <a:cubicBezTo>
                      <a:pt x="1973" y="2734"/>
                      <a:pt x="1978" y="2734"/>
                      <a:pt x="1978" y="2738"/>
                    </a:cubicBezTo>
                    <a:lnTo>
                      <a:pt x="1978" y="2734"/>
                    </a:lnTo>
                    <a:cubicBezTo>
                      <a:pt x="1978" y="2738"/>
                      <a:pt x="1978" y="2738"/>
                      <a:pt x="1983" y="2743"/>
                    </a:cubicBezTo>
                    <a:cubicBezTo>
                      <a:pt x="1983" y="2743"/>
                      <a:pt x="1983" y="2743"/>
                      <a:pt x="1983" y="2743"/>
                    </a:cubicBezTo>
                    <a:lnTo>
                      <a:pt x="1983" y="2743"/>
                    </a:lnTo>
                    <a:cubicBezTo>
                      <a:pt x="1987" y="2743"/>
                      <a:pt x="1987" y="2743"/>
                      <a:pt x="1987" y="2743"/>
                    </a:cubicBezTo>
                    <a:lnTo>
                      <a:pt x="1987" y="2743"/>
                    </a:lnTo>
                    <a:lnTo>
                      <a:pt x="1987" y="2743"/>
                    </a:lnTo>
                    <a:cubicBezTo>
                      <a:pt x="1992" y="2743"/>
                      <a:pt x="1992" y="2743"/>
                      <a:pt x="1992" y="2743"/>
                    </a:cubicBezTo>
                    <a:lnTo>
                      <a:pt x="1992" y="2743"/>
                    </a:lnTo>
                    <a:lnTo>
                      <a:pt x="1996" y="2748"/>
                    </a:lnTo>
                    <a:lnTo>
                      <a:pt x="2001" y="2748"/>
                    </a:lnTo>
                    <a:cubicBezTo>
                      <a:pt x="2001" y="2748"/>
                      <a:pt x="2001" y="2748"/>
                      <a:pt x="2006" y="2748"/>
                    </a:cubicBezTo>
                    <a:lnTo>
                      <a:pt x="2001" y="2748"/>
                    </a:lnTo>
                    <a:lnTo>
                      <a:pt x="2006" y="2752"/>
                    </a:lnTo>
                    <a:lnTo>
                      <a:pt x="2006" y="2752"/>
                    </a:lnTo>
                    <a:lnTo>
                      <a:pt x="2010" y="2757"/>
                    </a:lnTo>
                    <a:lnTo>
                      <a:pt x="2010" y="2757"/>
                    </a:lnTo>
                    <a:cubicBezTo>
                      <a:pt x="2010" y="2757"/>
                      <a:pt x="2010" y="2757"/>
                      <a:pt x="2010" y="2757"/>
                    </a:cubicBezTo>
                    <a:cubicBezTo>
                      <a:pt x="2010" y="2761"/>
                      <a:pt x="2010" y="2761"/>
                      <a:pt x="2006" y="2766"/>
                    </a:cubicBezTo>
                    <a:cubicBezTo>
                      <a:pt x="2006" y="2761"/>
                      <a:pt x="2006" y="2761"/>
                      <a:pt x="2006" y="2761"/>
                    </a:cubicBezTo>
                    <a:lnTo>
                      <a:pt x="2001" y="2761"/>
                    </a:lnTo>
                    <a:cubicBezTo>
                      <a:pt x="2001" y="2761"/>
                      <a:pt x="2001" y="2761"/>
                      <a:pt x="1996" y="2761"/>
                    </a:cubicBezTo>
                    <a:lnTo>
                      <a:pt x="1996" y="2761"/>
                    </a:lnTo>
                    <a:lnTo>
                      <a:pt x="1992" y="2757"/>
                    </a:lnTo>
                    <a:lnTo>
                      <a:pt x="1992" y="2757"/>
                    </a:lnTo>
                    <a:lnTo>
                      <a:pt x="1992" y="2757"/>
                    </a:lnTo>
                    <a:lnTo>
                      <a:pt x="1992" y="2757"/>
                    </a:lnTo>
                    <a:cubicBezTo>
                      <a:pt x="1992" y="2757"/>
                      <a:pt x="1987" y="2752"/>
                      <a:pt x="1987" y="2752"/>
                    </a:cubicBezTo>
                    <a:lnTo>
                      <a:pt x="1987" y="2752"/>
                    </a:lnTo>
                    <a:lnTo>
                      <a:pt x="1983" y="2748"/>
                    </a:lnTo>
                    <a:lnTo>
                      <a:pt x="1983" y="2748"/>
                    </a:lnTo>
                    <a:cubicBezTo>
                      <a:pt x="1978" y="2748"/>
                      <a:pt x="1973" y="2743"/>
                      <a:pt x="1973" y="2748"/>
                    </a:cubicBezTo>
                    <a:lnTo>
                      <a:pt x="1969" y="2743"/>
                    </a:lnTo>
                    <a:lnTo>
                      <a:pt x="1969" y="2748"/>
                    </a:lnTo>
                    <a:lnTo>
                      <a:pt x="1969" y="2748"/>
                    </a:lnTo>
                    <a:lnTo>
                      <a:pt x="1969" y="2748"/>
                    </a:lnTo>
                    <a:lnTo>
                      <a:pt x="1969" y="2748"/>
                    </a:lnTo>
                    <a:lnTo>
                      <a:pt x="1973" y="2748"/>
                    </a:lnTo>
                    <a:lnTo>
                      <a:pt x="1973" y="2748"/>
                    </a:lnTo>
                    <a:cubicBezTo>
                      <a:pt x="1973" y="2748"/>
                      <a:pt x="1973" y="2748"/>
                      <a:pt x="1973" y="2748"/>
                    </a:cubicBezTo>
                    <a:lnTo>
                      <a:pt x="1978" y="2748"/>
                    </a:lnTo>
                    <a:lnTo>
                      <a:pt x="1978" y="2748"/>
                    </a:lnTo>
                    <a:cubicBezTo>
                      <a:pt x="1978" y="2748"/>
                      <a:pt x="1978" y="2748"/>
                      <a:pt x="1978" y="2752"/>
                    </a:cubicBezTo>
                    <a:lnTo>
                      <a:pt x="1978" y="2752"/>
                    </a:lnTo>
                    <a:cubicBezTo>
                      <a:pt x="1978" y="2752"/>
                      <a:pt x="1978" y="2752"/>
                      <a:pt x="1983" y="2757"/>
                    </a:cubicBezTo>
                    <a:cubicBezTo>
                      <a:pt x="1983" y="2757"/>
                      <a:pt x="1983" y="2757"/>
                      <a:pt x="1983" y="2757"/>
                    </a:cubicBezTo>
                    <a:cubicBezTo>
                      <a:pt x="1983" y="2761"/>
                      <a:pt x="1983" y="2757"/>
                      <a:pt x="1983" y="2757"/>
                    </a:cubicBezTo>
                    <a:cubicBezTo>
                      <a:pt x="1983" y="2761"/>
                      <a:pt x="1983" y="2761"/>
                      <a:pt x="1983" y="2761"/>
                    </a:cubicBezTo>
                    <a:lnTo>
                      <a:pt x="1987" y="2761"/>
                    </a:lnTo>
                    <a:cubicBezTo>
                      <a:pt x="1992" y="2761"/>
                      <a:pt x="1992" y="2766"/>
                      <a:pt x="1992" y="2766"/>
                    </a:cubicBezTo>
                    <a:cubicBezTo>
                      <a:pt x="1992" y="2766"/>
                      <a:pt x="1992" y="2766"/>
                      <a:pt x="1992" y="2766"/>
                    </a:cubicBezTo>
                    <a:cubicBezTo>
                      <a:pt x="1992" y="2771"/>
                      <a:pt x="1996" y="2771"/>
                      <a:pt x="1996" y="2771"/>
                    </a:cubicBezTo>
                    <a:cubicBezTo>
                      <a:pt x="1996" y="2775"/>
                      <a:pt x="1992" y="2775"/>
                      <a:pt x="1992" y="2780"/>
                    </a:cubicBezTo>
                    <a:cubicBezTo>
                      <a:pt x="1992" y="2780"/>
                      <a:pt x="1992" y="2780"/>
                      <a:pt x="1992" y="2784"/>
                    </a:cubicBezTo>
                    <a:cubicBezTo>
                      <a:pt x="1992" y="2780"/>
                      <a:pt x="1996" y="2780"/>
                      <a:pt x="1996" y="2780"/>
                    </a:cubicBezTo>
                    <a:cubicBezTo>
                      <a:pt x="1996" y="2780"/>
                      <a:pt x="1996" y="2780"/>
                      <a:pt x="1996" y="2780"/>
                    </a:cubicBezTo>
                    <a:cubicBezTo>
                      <a:pt x="2001" y="2775"/>
                      <a:pt x="2001" y="2775"/>
                      <a:pt x="2001" y="2775"/>
                    </a:cubicBezTo>
                    <a:cubicBezTo>
                      <a:pt x="2006" y="2775"/>
                      <a:pt x="2006" y="2775"/>
                      <a:pt x="2006" y="2775"/>
                    </a:cubicBezTo>
                    <a:lnTo>
                      <a:pt x="2006" y="2775"/>
                    </a:lnTo>
                    <a:lnTo>
                      <a:pt x="2006" y="2780"/>
                    </a:lnTo>
                    <a:lnTo>
                      <a:pt x="2006" y="2780"/>
                    </a:lnTo>
                    <a:lnTo>
                      <a:pt x="2006" y="2780"/>
                    </a:lnTo>
                    <a:cubicBezTo>
                      <a:pt x="2006" y="2780"/>
                      <a:pt x="2006" y="2780"/>
                      <a:pt x="2001" y="2780"/>
                    </a:cubicBezTo>
                    <a:lnTo>
                      <a:pt x="2006" y="2784"/>
                    </a:lnTo>
                    <a:lnTo>
                      <a:pt x="2010" y="2780"/>
                    </a:lnTo>
                    <a:lnTo>
                      <a:pt x="2010" y="2784"/>
                    </a:lnTo>
                    <a:lnTo>
                      <a:pt x="2010" y="2784"/>
                    </a:lnTo>
                    <a:cubicBezTo>
                      <a:pt x="2010" y="2784"/>
                      <a:pt x="2010" y="2784"/>
                      <a:pt x="2010" y="2789"/>
                    </a:cubicBezTo>
                    <a:lnTo>
                      <a:pt x="2010" y="2789"/>
                    </a:lnTo>
                    <a:lnTo>
                      <a:pt x="2010" y="2789"/>
                    </a:lnTo>
                    <a:lnTo>
                      <a:pt x="2010" y="2789"/>
                    </a:lnTo>
                    <a:lnTo>
                      <a:pt x="2015" y="2789"/>
                    </a:lnTo>
                    <a:cubicBezTo>
                      <a:pt x="2015" y="2794"/>
                      <a:pt x="2015" y="2789"/>
                      <a:pt x="2015" y="2794"/>
                    </a:cubicBezTo>
                    <a:lnTo>
                      <a:pt x="2015" y="2794"/>
                    </a:lnTo>
                    <a:cubicBezTo>
                      <a:pt x="2019" y="2794"/>
                      <a:pt x="2019" y="2794"/>
                      <a:pt x="2015" y="2798"/>
                    </a:cubicBezTo>
                    <a:cubicBezTo>
                      <a:pt x="2015" y="2798"/>
                      <a:pt x="2015" y="2798"/>
                      <a:pt x="2015" y="2798"/>
                    </a:cubicBezTo>
                    <a:cubicBezTo>
                      <a:pt x="2010" y="2794"/>
                      <a:pt x="2006" y="2789"/>
                      <a:pt x="2001" y="2794"/>
                    </a:cubicBezTo>
                    <a:lnTo>
                      <a:pt x="2001" y="2794"/>
                    </a:lnTo>
                    <a:cubicBezTo>
                      <a:pt x="2006" y="2794"/>
                      <a:pt x="2010" y="2794"/>
                      <a:pt x="2010" y="2798"/>
                    </a:cubicBezTo>
                    <a:cubicBezTo>
                      <a:pt x="2010" y="2798"/>
                      <a:pt x="2010" y="2798"/>
                      <a:pt x="2010" y="2803"/>
                    </a:cubicBezTo>
                    <a:cubicBezTo>
                      <a:pt x="2006" y="2803"/>
                      <a:pt x="2006" y="2798"/>
                      <a:pt x="2006" y="2798"/>
                    </a:cubicBezTo>
                    <a:lnTo>
                      <a:pt x="2006" y="2803"/>
                    </a:lnTo>
                    <a:cubicBezTo>
                      <a:pt x="2006" y="2798"/>
                      <a:pt x="2006" y="2798"/>
                      <a:pt x="2006" y="2798"/>
                    </a:cubicBezTo>
                    <a:cubicBezTo>
                      <a:pt x="2001" y="2794"/>
                      <a:pt x="2001" y="2794"/>
                      <a:pt x="1996" y="2794"/>
                    </a:cubicBezTo>
                    <a:lnTo>
                      <a:pt x="1996" y="2794"/>
                    </a:lnTo>
                    <a:lnTo>
                      <a:pt x="2001" y="2798"/>
                    </a:lnTo>
                    <a:lnTo>
                      <a:pt x="1996" y="2803"/>
                    </a:lnTo>
                    <a:cubicBezTo>
                      <a:pt x="1992" y="2803"/>
                      <a:pt x="1992" y="2803"/>
                      <a:pt x="1992" y="2798"/>
                    </a:cubicBezTo>
                    <a:lnTo>
                      <a:pt x="1992" y="2798"/>
                    </a:lnTo>
                    <a:lnTo>
                      <a:pt x="1992" y="2798"/>
                    </a:lnTo>
                    <a:cubicBezTo>
                      <a:pt x="1987" y="2798"/>
                      <a:pt x="1987" y="2794"/>
                      <a:pt x="1983" y="2794"/>
                    </a:cubicBezTo>
                    <a:cubicBezTo>
                      <a:pt x="1983" y="2794"/>
                      <a:pt x="1983" y="2789"/>
                      <a:pt x="1983" y="2789"/>
                    </a:cubicBezTo>
                    <a:lnTo>
                      <a:pt x="1983" y="2789"/>
                    </a:lnTo>
                    <a:close/>
                    <a:moveTo>
                      <a:pt x="1051" y="1678"/>
                    </a:moveTo>
                    <a:lnTo>
                      <a:pt x="1051" y="1678"/>
                    </a:lnTo>
                    <a:cubicBezTo>
                      <a:pt x="1051" y="1678"/>
                      <a:pt x="1051" y="1678"/>
                      <a:pt x="1051" y="1678"/>
                    </a:cubicBezTo>
                    <a:close/>
                    <a:moveTo>
                      <a:pt x="1655" y="2425"/>
                    </a:moveTo>
                    <a:lnTo>
                      <a:pt x="1655" y="2425"/>
                    </a:lnTo>
                    <a:cubicBezTo>
                      <a:pt x="1655" y="2425"/>
                      <a:pt x="1655" y="2425"/>
                      <a:pt x="1655" y="2429"/>
                    </a:cubicBezTo>
                    <a:cubicBezTo>
                      <a:pt x="1655" y="2425"/>
                      <a:pt x="1655" y="2425"/>
                      <a:pt x="1655" y="2425"/>
                    </a:cubicBezTo>
                    <a:close/>
                    <a:moveTo>
                      <a:pt x="678" y="281"/>
                    </a:moveTo>
                    <a:lnTo>
                      <a:pt x="678" y="281"/>
                    </a:lnTo>
                    <a:cubicBezTo>
                      <a:pt x="678" y="281"/>
                      <a:pt x="678" y="286"/>
                      <a:pt x="678" y="286"/>
                    </a:cubicBezTo>
                    <a:cubicBezTo>
                      <a:pt x="678" y="286"/>
                      <a:pt x="678" y="290"/>
                      <a:pt x="678" y="290"/>
                    </a:cubicBezTo>
                    <a:cubicBezTo>
                      <a:pt x="678" y="290"/>
                      <a:pt x="683" y="290"/>
                      <a:pt x="683" y="286"/>
                    </a:cubicBezTo>
                    <a:lnTo>
                      <a:pt x="683" y="286"/>
                    </a:lnTo>
                    <a:cubicBezTo>
                      <a:pt x="683" y="286"/>
                      <a:pt x="687" y="286"/>
                      <a:pt x="687" y="281"/>
                    </a:cubicBezTo>
                    <a:cubicBezTo>
                      <a:pt x="687" y="281"/>
                      <a:pt x="687" y="281"/>
                      <a:pt x="687" y="277"/>
                    </a:cubicBezTo>
                    <a:cubicBezTo>
                      <a:pt x="683" y="277"/>
                      <a:pt x="683" y="281"/>
                      <a:pt x="683" y="281"/>
                    </a:cubicBezTo>
                    <a:lnTo>
                      <a:pt x="683" y="281"/>
                    </a:lnTo>
                    <a:lnTo>
                      <a:pt x="683" y="281"/>
                    </a:lnTo>
                    <a:lnTo>
                      <a:pt x="683" y="281"/>
                    </a:lnTo>
                    <a:close/>
                    <a:moveTo>
                      <a:pt x="904" y="318"/>
                    </a:moveTo>
                    <a:lnTo>
                      <a:pt x="904" y="318"/>
                    </a:lnTo>
                    <a:cubicBezTo>
                      <a:pt x="904" y="318"/>
                      <a:pt x="904" y="318"/>
                      <a:pt x="904" y="318"/>
                    </a:cubicBezTo>
                    <a:cubicBezTo>
                      <a:pt x="904" y="318"/>
                      <a:pt x="904" y="318"/>
                      <a:pt x="904" y="318"/>
                    </a:cubicBezTo>
                    <a:close/>
                    <a:moveTo>
                      <a:pt x="968" y="272"/>
                    </a:moveTo>
                    <a:cubicBezTo>
                      <a:pt x="968" y="272"/>
                      <a:pt x="968" y="272"/>
                      <a:pt x="964" y="272"/>
                    </a:cubicBezTo>
                    <a:lnTo>
                      <a:pt x="973" y="277"/>
                    </a:lnTo>
                    <a:lnTo>
                      <a:pt x="973" y="277"/>
                    </a:lnTo>
                    <a:cubicBezTo>
                      <a:pt x="973" y="272"/>
                      <a:pt x="973" y="272"/>
                      <a:pt x="973" y="272"/>
                    </a:cubicBezTo>
                    <a:cubicBezTo>
                      <a:pt x="973" y="272"/>
                      <a:pt x="973" y="272"/>
                      <a:pt x="968" y="272"/>
                    </a:cubicBezTo>
                    <a:close/>
                    <a:moveTo>
                      <a:pt x="922" y="263"/>
                    </a:moveTo>
                    <a:cubicBezTo>
                      <a:pt x="927" y="263"/>
                      <a:pt x="927" y="263"/>
                      <a:pt x="927" y="263"/>
                    </a:cubicBezTo>
                    <a:lnTo>
                      <a:pt x="927" y="263"/>
                    </a:lnTo>
                    <a:cubicBezTo>
                      <a:pt x="927" y="263"/>
                      <a:pt x="927" y="258"/>
                      <a:pt x="927" y="258"/>
                    </a:cubicBezTo>
                    <a:lnTo>
                      <a:pt x="922" y="258"/>
                    </a:lnTo>
                    <a:lnTo>
                      <a:pt x="922" y="258"/>
                    </a:lnTo>
                    <a:lnTo>
                      <a:pt x="922" y="258"/>
                    </a:lnTo>
                    <a:lnTo>
                      <a:pt x="922" y="258"/>
                    </a:lnTo>
                    <a:lnTo>
                      <a:pt x="922" y="258"/>
                    </a:lnTo>
                    <a:lnTo>
                      <a:pt x="922" y="263"/>
                    </a:lnTo>
                    <a:cubicBezTo>
                      <a:pt x="922" y="263"/>
                      <a:pt x="922" y="263"/>
                      <a:pt x="922" y="263"/>
                    </a:cubicBezTo>
                    <a:cubicBezTo>
                      <a:pt x="922" y="263"/>
                      <a:pt x="922" y="263"/>
                      <a:pt x="922" y="263"/>
                    </a:cubicBezTo>
                    <a:close/>
                    <a:moveTo>
                      <a:pt x="1005" y="304"/>
                    </a:moveTo>
                    <a:cubicBezTo>
                      <a:pt x="1005" y="304"/>
                      <a:pt x="1001" y="304"/>
                      <a:pt x="1001" y="304"/>
                    </a:cubicBezTo>
                    <a:lnTo>
                      <a:pt x="1001" y="304"/>
                    </a:lnTo>
                    <a:lnTo>
                      <a:pt x="1001" y="304"/>
                    </a:lnTo>
                    <a:cubicBezTo>
                      <a:pt x="1001" y="304"/>
                      <a:pt x="1001" y="309"/>
                      <a:pt x="1005" y="309"/>
                    </a:cubicBezTo>
                    <a:cubicBezTo>
                      <a:pt x="1005" y="309"/>
                      <a:pt x="1005" y="304"/>
                      <a:pt x="1005" y="304"/>
                    </a:cubicBezTo>
                    <a:lnTo>
                      <a:pt x="1005" y="309"/>
                    </a:lnTo>
                    <a:lnTo>
                      <a:pt x="1005" y="309"/>
                    </a:lnTo>
                    <a:lnTo>
                      <a:pt x="1005" y="309"/>
                    </a:lnTo>
                    <a:cubicBezTo>
                      <a:pt x="1005" y="309"/>
                      <a:pt x="1010" y="309"/>
                      <a:pt x="1010" y="309"/>
                    </a:cubicBezTo>
                    <a:cubicBezTo>
                      <a:pt x="1010" y="309"/>
                      <a:pt x="1010" y="304"/>
                      <a:pt x="1005" y="304"/>
                    </a:cubicBezTo>
                    <a:close/>
                    <a:moveTo>
                      <a:pt x="438" y="788"/>
                    </a:moveTo>
                    <a:cubicBezTo>
                      <a:pt x="438" y="788"/>
                      <a:pt x="438" y="788"/>
                      <a:pt x="438" y="788"/>
                    </a:cubicBezTo>
                    <a:lnTo>
                      <a:pt x="438" y="788"/>
                    </a:lnTo>
                    <a:cubicBezTo>
                      <a:pt x="438" y="788"/>
                      <a:pt x="438" y="788"/>
                      <a:pt x="438" y="788"/>
                    </a:cubicBezTo>
                    <a:lnTo>
                      <a:pt x="438" y="788"/>
                    </a:lnTo>
                    <a:close/>
                    <a:moveTo>
                      <a:pt x="715" y="581"/>
                    </a:moveTo>
                    <a:lnTo>
                      <a:pt x="719" y="581"/>
                    </a:lnTo>
                    <a:lnTo>
                      <a:pt x="715" y="585"/>
                    </a:lnTo>
                    <a:cubicBezTo>
                      <a:pt x="710" y="585"/>
                      <a:pt x="710" y="585"/>
                      <a:pt x="710" y="581"/>
                    </a:cubicBezTo>
                    <a:cubicBezTo>
                      <a:pt x="710" y="585"/>
                      <a:pt x="706" y="585"/>
                      <a:pt x="706" y="585"/>
                    </a:cubicBezTo>
                    <a:lnTo>
                      <a:pt x="710" y="590"/>
                    </a:lnTo>
                    <a:cubicBezTo>
                      <a:pt x="710" y="590"/>
                      <a:pt x="710" y="590"/>
                      <a:pt x="710" y="590"/>
                    </a:cubicBezTo>
                    <a:lnTo>
                      <a:pt x="715" y="590"/>
                    </a:lnTo>
                    <a:lnTo>
                      <a:pt x="715" y="585"/>
                    </a:lnTo>
                    <a:cubicBezTo>
                      <a:pt x="715" y="585"/>
                      <a:pt x="715" y="585"/>
                      <a:pt x="719" y="585"/>
                    </a:cubicBezTo>
                    <a:cubicBezTo>
                      <a:pt x="719" y="585"/>
                      <a:pt x="719" y="585"/>
                      <a:pt x="719" y="585"/>
                    </a:cubicBezTo>
                    <a:lnTo>
                      <a:pt x="719" y="585"/>
                    </a:lnTo>
                    <a:cubicBezTo>
                      <a:pt x="724" y="585"/>
                      <a:pt x="724" y="585"/>
                      <a:pt x="729" y="585"/>
                    </a:cubicBezTo>
                    <a:cubicBezTo>
                      <a:pt x="729" y="585"/>
                      <a:pt x="733" y="585"/>
                      <a:pt x="733" y="585"/>
                    </a:cubicBezTo>
                    <a:cubicBezTo>
                      <a:pt x="733" y="585"/>
                      <a:pt x="738" y="585"/>
                      <a:pt x="738" y="581"/>
                    </a:cubicBezTo>
                    <a:cubicBezTo>
                      <a:pt x="742" y="585"/>
                      <a:pt x="742" y="585"/>
                      <a:pt x="747" y="585"/>
                    </a:cubicBezTo>
                    <a:lnTo>
                      <a:pt x="747" y="585"/>
                    </a:lnTo>
                    <a:cubicBezTo>
                      <a:pt x="747" y="585"/>
                      <a:pt x="752" y="585"/>
                      <a:pt x="752" y="585"/>
                    </a:cubicBezTo>
                    <a:cubicBezTo>
                      <a:pt x="752" y="585"/>
                      <a:pt x="752" y="585"/>
                      <a:pt x="756" y="585"/>
                    </a:cubicBezTo>
                    <a:lnTo>
                      <a:pt x="756" y="585"/>
                    </a:lnTo>
                    <a:cubicBezTo>
                      <a:pt x="756" y="585"/>
                      <a:pt x="756" y="585"/>
                      <a:pt x="756" y="585"/>
                    </a:cubicBezTo>
                    <a:lnTo>
                      <a:pt x="761" y="585"/>
                    </a:lnTo>
                    <a:cubicBezTo>
                      <a:pt x="761" y="585"/>
                      <a:pt x="761" y="585"/>
                      <a:pt x="766" y="585"/>
                    </a:cubicBezTo>
                    <a:cubicBezTo>
                      <a:pt x="766" y="585"/>
                      <a:pt x="766" y="585"/>
                      <a:pt x="766" y="585"/>
                    </a:cubicBezTo>
                    <a:lnTo>
                      <a:pt x="766" y="585"/>
                    </a:lnTo>
                    <a:cubicBezTo>
                      <a:pt x="770" y="585"/>
                      <a:pt x="770" y="590"/>
                      <a:pt x="770" y="590"/>
                    </a:cubicBezTo>
                    <a:cubicBezTo>
                      <a:pt x="770" y="590"/>
                      <a:pt x="775" y="590"/>
                      <a:pt x="775" y="590"/>
                    </a:cubicBezTo>
                    <a:lnTo>
                      <a:pt x="775" y="590"/>
                    </a:lnTo>
                    <a:lnTo>
                      <a:pt x="779" y="590"/>
                    </a:lnTo>
                    <a:cubicBezTo>
                      <a:pt x="779" y="590"/>
                      <a:pt x="784" y="590"/>
                      <a:pt x="784" y="590"/>
                    </a:cubicBezTo>
                    <a:lnTo>
                      <a:pt x="784" y="585"/>
                    </a:lnTo>
                    <a:lnTo>
                      <a:pt x="784" y="590"/>
                    </a:lnTo>
                    <a:lnTo>
                      <a:pt x="789" y="585"/>
                    </a:lnTo>
                    <a:lnTo>
                      <a:pt x="789" y="590"/>
                    </a:lnTo>
                    <a:lnTo>
                      <a:pt x="793" y="590"/>
                    </a:lnTo>
                    <a:lnTo>
                      <a:pt x="793" y="590"/>
                    </a:lnTo>
                    <a:lnTo>
                      <a:pt x="798" y="590"/>
                    </a:lnTo>
                    <a:lnTo>
                      <a:pt x="798" y="590"/>
                    </a:lnTo>
                    <a:cubicBezTo>
                      <a:pt x="802" y="590"/>
                      <a:pt x="802" y="590"/>
                      <a:pt x="807" y="595"/>
                    </a:cubicBezTo>
                    <a:cubicBezTo>
                      <a:pt x="807" y="595"/>
                      <a:pt x="807" y="595"/>
                      <a:pt x="807" y="595"/>
                    </a:cubicBezTo>
                    <a:cubicBezTo>
                      <a:pt x="807" y="595"/>
                      <a:pt x="807" y="590"/>
                      <a:pt x="807" y="590"/>
                    </a:cubicBezTo>
                    <a:lnTo>
                      <a:pt x="807" y="590"/>
                    </a:lnTo>
                    <a:lnTo>
                      <a:pt x="802" y="590"/>
                    </a:lnTo>
                    <a:lnTo>
                      <a:pt x="807" y="590"/>
                    </a:lnTo>
                    <a:lnTo>
                      <a:pt x="802" y="581"/>
                    </a:lnTo>
                    <a:cubicBezTo>
                      <a:pt x="798" y="581"/>
                      <a:pt x="798" y="581"/>
                      <a:pt x="798" y="581"/>
                    </a:cubicBezTo>
                    <a:lnTo>
                      <a:pt x="798" y="581"/>
                    </a:lnTo>
                    <a:lnTo>
                      <a:pt x="793" y="581"/>
                    </a:lnTo>
                    <a:cubicBezTo>
                      <a:pt x="793" y="581"/>
                      <a:pt x="793" y="581"/>
                      <a:pt x="793" y="581"/>
                    </a:cubicBezTo>
                    <a:cubicBezTo>
                      <a:pt x="793" y="581"/>
                      <a:pt x="789" y="581"/>
                      <a:pt x="789" y="576"/>
                    </a:cubicBezTo>
                    <a:cubicBezTo>
                      <a:pt x="779" y="581"/>
                      <a:pt x="775" y="581"/>
                      <a:pt x="770" y="581"/>
                    </a:cubicBezTo>
                    <a:cubicBezTo>
                      <a:pt x="770" y="576"/>
                      <a:pt x="770" y="576"/>
                      <a:pt x="770" y="576"/>
                    </a:cubicBezTo>
                    <a:cubicBezTo>
                      <a:pt x="770" y="576"/>
                      <a:pt x="761" y="576"/>
                      <a:pt x="761" y="572"/>
                    </a:cubicBezTo>
                    <a:lnTo>
                      <a:pt x="756" y="576"/>
                    </a:lnTo>
                    <a:cubicBezTo>
                      <a:pt x="756" y="572"/>
                      <a:pt x="756" y="572"/>
                      <a:pt x="752" y="572"/>
                    </a:cubicBezTo>
                    <a:cubicBezTo>
                      <a:pt x="752" y="572"/>
                      <a:pt x="752" y="572"/>
                      <a:pt x="752" y="572"/>
                    </a:cubicBezTo>
                    <a:lnTo>
                      <a:pt x="752" y="572"/>
                    </a:lnTo>
                    <a:lnTo>
                      <a:pt x="747" y="572"/>
                    </a:lnTo>
                    <a:cubicBezTo>
                      <a:pt x="747" y="572"/>
                      <a:pt x="747" y="572"/>
                      <a:pt x="742" y="572"/>
                    </a:cubicBezTo>
                    <a:lnTo>
                      <a:pt x="742" y="572"/>
                    </a:lnTo>
                    <a:cubicBezTo>
                      <a:pt x="742" y="572"/>
                      <a:pt x="742" y="572"/>
                      <a:pt x="742" y="572"/>
                    </a:cubicBezTo>
                    <a:lnTo>
                      <a:pt x="742" y="576"/>
                    </a:lnTo>
                    <a:cubicBezTo>
                      <a:pt x="742" y="572"/>
                      <a:pt x="738" y="576"/>
                      <a:pt x="733" y="576"/>
                    </a:cubicBezTo>
                    <a:cubicBezTo>
                      <a:pt x="733" y="572"/>
                      <a:pt x="733" y="572"/>
                      <a:pt x="733" y="572"/>
                    </a:cubicBezTo>
                    <a:cubicBezTo>
                      <a:pt x="729" y="572"/>
                      <a:pt x="729" y="572"/>
                      <a:pt x="719" y="576"/>
                    </a:cubicBezTo>
                    <a:lnTo>
                      <a:pt x="724" y="576"/>
                    </a:lnTo>
                    <a:lnTo>
                      <a:pt x="719" y="581"/>
                    </a:lnTo>
                    <a:cubicBezTo>
                      <a:pt x="719" y="581"/>
                      <a:pt x="719" y="576"/>
                      <a:pt x="715" y="581"/>
                    </a:cubicBezTo>
                    <a:close/>
                    <a:moveTo>
                      <a:pt x="1250" y="212"/>
                    </a:moveTo>
                    <a:cubicBezTo>
                      <a:pt x="1250" y="212"/>
                      <a:pt x="1250" y="212"/>
                      <a:pt x="1250" y="217"/>
                    </a:cubicBezTo>
                    <a:lnTo>
                      <a:pt x="1250" y="217"/>
                    </a:lnTo>
                    <a:lnTo>
                      <a:pt x="1250" y="217"/>
                    </a:lnTo>
                    <a:lnTo>
                      <a:pt x="1250" y="217"/>
                    </a:lnTo>
                    <a:cubicBezTo>
                      <a:pt x="1250" y="217"/>
                      <a:pt x="1254" y="212"/>
                      <a:pt x="1254" y="212"/>
                    </a:cubicBezTo>
                    <a:lnTo>
                      <a:pt x="1250" y="212"/>
                    </a:lnTo>
                    <a:close/>
                    <a:moveTo>
                      <a:pt x="507" y="839"/>
                    </a:moveTo>
                    <a:lnTo>
                      <a:pt x="507" y="834"/>
                    </a:lnTo>
                    <a:cubicBezTo>
                      <a:pt x="507" y="834"/>
                      <a:pt x="507" y="834"/>
                      <a:pt x="507" y="830"/>
                    </a:cubicBezTo>
                    <a:lnTo>
                      <a:pt x="503" y="830"/>
                    </a:lnTo>
                    <a:lnTo>
                      <a:pt x="503" y="830"/>
                    </a:lnTo>
                    <a:lnTo>
                      <a:pt x="503" y="830"/>
                    </a:lnTo>
                    <a:cubicBezTo>
                      <a:pt x="503" y="834"/>
                      <a:pt x="503" y="834"/>
                      <a:pt x="507" y="839"/>
                    </a:cubicBezTo>
                    <a:close/>
                    <a:moveTo>
                      <a:pt x="457" y="881"/>
                    </a:moveTo>
                    <a:lnTo>
                      <a:pt x="457" y="876"/>
                    </a:lnTo>
                    <a:lnTo>
                      <a:pt x="452" y="876"/>
                    </a:lnTo>
                    <a:cubicBezTo>
                      <a:pt x="447" y="876"/>
                      <a:pt x="447" y="871"/>
                      <a:pt x="443" y="871"/>
                    </a:cubicBezTo>
                    <a:cubicBezTo>
                      <a:pt x="443" y="871"/>
                      <a:pt x="443" y="871"/>
                      <a:pt x="443" y="871"/>
                    </a:cubicBezTo>
                    <a:lnTo>
                      <a:pt x="443" y="876"/>
                    </a:lnTo>
                    <a:lnTo>
                      <a:pt x="443" y="876"/>
                    </a:lnTo>
                    <a:cubicBezTo>
                      <a:pt x="443" y="881"/>
                      <a:pt x="438" y="876"/>
                      <a:pt x="443" y="881"/>
                    </a:cubicBezTo>
                    <a:lnTo>
                      <a:pt x="447" y="881"/>
                    </a:lnTo>
                    <a:lnTo>
                      <a:pt x="443" y="876"/>
                    </a:lnTo>
                    <a:lnTo>
                      <a:pt x="447" y="876"/>
                    </a:lnTo>
                    <a:cubicBezTo>
                      <a:pt x="447" y="876"/>
                      <a:pt x="447" y="876"/>
                      <a:pt x="447" y="881"/>
                    </a:cubicBezTo>
                    <a:lnTo>
                      <a:pt x="452" y="876"/>
                    </a:lnTo>
                    <a:lnTo>
                      <a:pt x="452" y="881"/>
                    </a:lnTo>
                    <a:cubicBezTo>
                      <a:pt x="457" y="885"/>
                      <a:pt x="461" y="885"/>
                      <a:pt x="466" y="890"/>
                    </a:cubicBezTo>
                    <a:cubicBezTo>
                      <a:pt x="461" y="890"/>
                      <a:pt x="461" y="894"/>
                      <a:pt x="461" y="894"/>
                    </a:cubicBezTo>
                    <a:cubicBezTo>
                      <a:pt x="461" y="894"/>
                      <a:pt x="461" y="894"/>
                      <a:pt x="466" y="894"/>
                    </a:cubicBezTo>
                    <a:lnTo>
                      <a:pt x="466" y="894"/>
                    </a:lnTo>
                    <a:cubicBezTo>
                      <a:pt x="466" y="894"/>
                      <a:pt x="466" y="894"/>
                      <a:pt x="466" y="894"/>
                    </a:cubicBezTo>
                    <a:cubicBezTo>
                      <a:pt x="466" y="894"/>
                      <a:pt x="471" y="890"/>
                      <a:pt x="471" y="890"/>
                    </a:cubicBezTo>
                    <a:cubicBezTo>
                      <a:pt x="471" y="890"/>
                      <a:pt x="471" y="890"/>
                      <a:pt x="471" y="890"/>
                    </a:cubicBezTo>
                    <a:cubicBezTo>
                      <a:pt x="475" y="890"/>
                      <a:pt x="471" y="890"/>
                      <a:pt x="471" y="890"/>
                    </a:cubicBezTo>
                    <a:lnTo>
                      <a:pt x="475" y="890"/>
                    </a:lnTo>
                    <a:lnTo>
                      <a:pt x="471" y="885"/>
                    </a:lnTo>
                    <a:lnTo>
                      <a:pt x="471" y="885"/>
                    </a:lnTo>
                    <a:cubicBezTo>
                      <a:pt x="471" y="885"/>
                      <a:pt x="471" y="885"/>
                      <a:pt x="471" y="885"/>
                    </a:cubicBezTo>
                    <a:lnTo>
                      <a:pt x="471" y="881"/>
                    </a:lnTo>
                    <a:lnTo>
                      <a:pt x="471" y="881"/>
                    </a:lnTo>
                    <a:cubicBezTo>
                      <a:pt x="471" y="881"/>
                      <a:pt x="471" y="881"/>
                      <a:pt x="471" y="881"/>
                    </a:cubicBezTo>
                    <a:lnTo>
                      <a:pt x="471" y="881"/>
                    </a:lnTo>
                    <a:lnTo>
                      <a:pt x="471" y="881"/>
                    </a:lnTo>
                    <a:lnTo>
                      <a:pt x="466" y="881"/>
                    </a:lnTo>
                    <a:cubicBezTo>
                      <a:pt x="466" y="881"/>
                      <a:pt x="466" y="881"/>
                      <a:pt x="461" y="881"/>
                    </a:cubicBezTo>
                    <a:lnTo>
                      <a:pt x="461" y="881"/>
                    </a:lnTo>
                    <a:lnTo>
                      <a:pt x="461" y="881"/>
                    </a:lnTo>
                    <a:cubicBezTo>
                      <a:pt x="457" y="881"/>
                      <a:pt x="461" y="881"/>
                      <a:pt x="457" y="881"/>
                    </a:cubicBezTo>
                    <a:close/>
                    <a:moveTo>
                      <a:pt x="512" y="839"/>
                    </a:moveTo>
                    <a:cubicBezTo>
                      <a:pt x="512" y="839"/>
                      <a:pt x="512" y="839"/>
                      <a:pt x="512" y="839"/>
                    </a:cubicBezTo>
                    <a:cubicBezTo>
                      <a:pt x="512" y="839"/>
                      <a:pt x="512" y="839"/>
                      <a:pt x="512" y="839"/>
                    </a:cubicBezTo>
                    <a:close/>
                    <a:moveTo>
                      <a:pt x="526" y="844"/>
                    </a:moveTo>
                    <a:lnTo>
                      <a:pt x="521" y="839"/>
                    </a:lnTo>
                    <a:cubicBezTo>
                      <a:pt x="521" y="839"/>
                      <a:pt x="521" y="839"/>
                      <a:pt x="521" y="844"/>
                    </a:cubicBezTo>
                    <a:lnTo>
                      <a:pt x="521" y="844"/>
                    </a:lnTo>
                    <a:lnTo>
                      <a:pt x="521" y="844"/>
                    </a:lnTo>
                    <a:cubicBezTo>
                      <a:pt x="526" y="844"/>
                      <a:pt x="521" y="844"/>
                      <a:pt x="526" y="844"/>
                    </a:cubicBezTo>
                    <a:close/>
                    <a:moveTo>
                      <a:pt x="1001" y="479"/>
                    </a:moveTo>
                    <a:lnTo>
                      <a:pt x="1001" y="479"/>
                    </a:lnTo>
                    <a:cubicBezTo>
                      <a:pt x="1001" y="484"/>
                      <a:pt x="1001" y="484"/>
                      <a:pt x="996" y="484"/>
                    </a:cubicBezTo>
                    <a:lnTo>
                      <a:pt x="1001" y="484"/>
                    </a:lnTo>
                    <a:lnTo>
                      <a:pt x="1001" y="484"/>
                    </a:lnTo>
                    <a:cubicBezTo>
                      <a:pt x="1001" y="484"/>
                      <a:pt x="1001" y="479"/>
                      <a:pt x="1001" y="479"/>
                    </a:cubicBezTo>
                    <a:close/>
                    <a:moveTo>
                      <a:pt x="830" y="622"/>
                    </a:moveTo>
                    <a:cubicBezTo>
                      <a:pt x="830" y="622"/>
                      <a:pt x="830" y="618"/>
                      <a:pt x="835" y="618"/>
                    </a:cubicBezTo>
                    <a:lnTo>
                      <a:pt x="830" y="618"/>
                    </a:lnTo>
                    <a:lnTo>
                      <a:pt x="835" y="618"/>
                    </a:lnTo>
                    <a:lnTo>
                      <a:pt x="835" y="613"/>
                    </a:lnTo>
                    <a:cubicBezTo>
                      <a:pt x="830" y="618"/>
                      <a:pt x="830" y="618"/>
                      <a:pt x="825" y="622"/>
                    </a:cubicBezTo>
                    <a:close/>
                    <a:moveTo>
                      <a:pt x="1203" y="327"/>
                    </a:moveTo>
                    <a:lnTo>
                      <a:pt x="1203" y="332"/>
                    </a:lnTo>
                    <a:cubicBezTo>
                      <a:pt x="1203" y="332"/>
                      <a:pt x="1203" y="332"/>
                      <a:pt x="1208" y="332"/>
                    </a:cubicBezTo>
                    <a:cubicBezTo>
                      <a:pt x="1208" y="332"/>
                      <a:pt x="1208" y="332"/>
                      <a:pt x="1208" y="332"/>
                    </a:cubicBezTo>
                    <a:cubicBezTo>
                      <a:pt x="1208" y="332"/>
                      <a:pt x="1208" y="332"/>
                      <a:pt x="1203" y="327"/>
                    </a:cubicBezTo>
                    <a:close/>
                    <a:moveTo>
                      <a:pt x="895" y="678"/>
                    </a:moveTo>
                    <a:cubicBezTo>
                      <a:pt x="890" y="678"/>
                      <a:pt x="890" y="678"/>
                      <a:pt x="890" y="678"/>
                    </a:cubicBezTo>
                    <a:cubicBezTo>
                      <a:pt x="890" y="678"/>
                      <a:pt x="890" y="678"/>
                      <a:pt x="890" y="682"/>
                    </a:cubicBezTo>
                    <a:lnTo>
                      <a:pt x="890" y="682"/>
                    </a:lnTo>
                    <a:cubicBezTo>
                      <a:pt x="895" y="682"/>
                      <a:pt x="895" y="682"/>
                      <a:pt x="895" y="682"/>
                    </a:cubicBezTo>
                    <a:cubicBezTo>
                      <a:pt x="895" y="678"/>
                      <a:pt x="895" y="678"/>
                      <a:pt x="895" y="678"/>
                    </a:cubicBezTo>
                    <a:cubicBezTo>
                      <a:pt x="895" y="678"/>
                      <a:pt x="895" y="678"/>
                      <a:pt x="895" y="678"/>
                    </a:cubicBezTo>
                    <a:close/>
                    <a:moveTo>
                      <a:pt x="609" y="1000"/>
                    </a:moveTo>
                    <a:lnTo>
                      <a:pt x="609" y="1000"/>
                    </a:lnTo>
                    <a:lnTo>
                      <a:pt x="609" y="1000"/>
                    </a:lnTo>
                    <a:cubicBezTo>
                      <a:pt x="609" y="1000"/>
                      <a:pt x="613" y="1000"/>
                      <a:pt x="613" y="1000"/>
                    </a:cubicBezTo>
                    <a:lnTo>
                      <a:pt x="613" y="1000"/>
                    </a:lnTo>
                    <a:lnTo>
                      <a:pt x="613" y="1000"/>
                    </a:lnTo>
                    <a:lnTo>
                      <a:pt x="613" y="1000"/>
                    </a:lnTo>
                    <a:lnTo>
                      <a:pt x="613" y="1000"/>
                    </a:lnTo>
                    <a:cubicBezTo>
                      <a:pt x="613" y="1000"/>
                      <a:pt x="609" y="1000"/>
                      <a:pt x="609" y="1000"/>
                    </a:cubicBezTo>
                    <a:lnTo>
                      <a:pt x="609" y="1000"/>
                    </a:lnTo>
                    <a:lnTo>
                      <a:pt x="609" y="1000"/>
                    </a:lnTo>
                    <a:close/>
                    <a:moveTo>
                      <a:pt x="1024" y="761"/>
                    </a:moveTo>
                    <a:cubicBezTo>
                      <a:pt x="1024" y="761"/>
                      <a:pt x="1024" y="761"/>
                      <a:pt x="1019" y="761"/>
                    </a:cubicBezTo>
                    <a:cubicBezTo>
                      <a:pt x="1019" y="765"/>
                      <a:pt x="1019" y="765"/>
                      <a:pt x="1019" y="765"/>
                    </a:cubicBezTo>
                    <a:cubicBezTo>
                      <a:pt x="1019" y="765"/>
                      <a:pt x="1024" y="765"/>
                      <a:pt x="1024" y="765"/>
                    </a:cubicBezTo>
                    <a:lnTo>
                      <a:pt x="1024" y="765"/>
                    </a:lnTo>
                    <a:cubicBezTo>
                      <a:pt x="1024" y="765"/>
                      <a:pt x="1024" y="770"/>
                      <a:pt x="1028" y="770"/>
                    </a:cubicBezTo>
                    <a:lnTo>
                      <a:pt x="1028" y="770"/>
                    </a:lnTo>
                    <a:cubicBezTo>
                      <a:pt x="1028" y="770"/>
                      <a:pt x="1033" y="770"/>
                      <a:pt x="1033" y="765"/>
                    </a:cubicBezTo>
                    <a:cubicBezTo>
                      <a:pt x="1038" y="770"/>
                      <a:pt x="1038" y="774"/>
                      <a:pt x="1038" y="774"/>
                    </a:cubicBezTo>
                    <a:lnTo>
                      <a:pt x="1038" y="774"/>
                    </a:lnTo>
                    <a:cubicBezTo>
                      <a:pt x="1038" y="774"/>
                      <a:pt x="1042" y="774"/>
                      <a:pt x="1042" y="779"/>
                    </a:cubicBezTo>
                    <a:lnTo>
                      <a:pt x="1042" y="779"/>
                    </a:lnTo>
                    <a:lnTo>
                      <a:pt x="1042" y="779"/>
                    </a:lnTo>
                    <a:cubicBezTo>
                      <a:pt x="1042" y="779"/>
                      <a:pt x="1042" y="779"/>
                      <a:pt x="1042" y="784"/>
                    </a:cubicBezTo>
                    <a:cubicBezTo>
                      <a:pt x="1042" y="784"/>
                      <a:pt x="1047" y="784"/>
                      <a:pt x="1047" y="784"/>
                    </a:cubicBezTo>
                    <a:cubicBezTo>
                      <a:pt x="1047" y="784"/>
                      <a:pt x="1047" y="788"/>
                      <a:pt x="1047" y="788"/>
                    </a:cubicBezTo>
                    <a:lnTo>
                      <a:pt x="1047" y="788"/>
                    </a:lnTo>
                    <a:cubicBezTo>
                      <a:pt x="1047" y="788"/>
                      <a:pt x="1047" y="793"/>
                      <a:pt x="1051" y="793"/>
                    </a:cubicBezTo>
                    <a:lnTo>
                      <a:pt x="1051" y="793"/>
                    </a:lnTo>
                    <a:lnTo>
                      <a:pt x="1051" y="793"/>
                    </a:lnTo>
                    <a:lnTo>
                      <a:pt x="1051" y="793"/>
                    </a:lnTo>
                    <a:lnTo>
                      <a:pt x="1056" y="798"/>
                    </a:lnTo>
                    <a:lnTo>
                      <a:pt x="1056" y="798"/>
                    </a:lnTo>
                    <a:cubicBezTo>
                      <a:pt x="1056" y="798"/>
                      <a:pt x="1061" y="802"/>
                      <a:pt x="1061" y="802"/>
                    </a:cubicBezTo>
                    <a:cubicBezTo>
                      <a:pt x="1061" y="802"/>
                      <a:pt x="1061" y="802"/>
                      <a:pt x="1065" y="802"/>
                    </a:cubicBezTo>
                    <a:lnTo>
                      <a:pt x="1070" y="807"/>
                    </a:lnTo>
                    <a:cubicBezTo>
                      <a:pt x="1070" y="807"/>
                      <a:pt x="1070" y="807"/>
                      <a:pt x="1074" y="802"/>
                    </a:cubicBezTo>
                    <a:cubicBezTo>
                      <a:pt x="1074" y="807"/>
                      <a:pt x="1074" y="807"/>
                      <a:pt x="1074" y="807"/>
                    </a:cubicBezTo>
                    <a:lnTo>
                      <a:pt x="1074" y="807"/>
                    </a:lnTo>
                    <a:cubicBezTo>
                      <a:pt x="1079" y="807"/>
                      <a:pt x="1079" y="807"/>
                      <a:pt x="1084" y="807"/>
                    </a:cubicBezTo>
                    <a:cubicBezTo>
                      <a:pt x="1084" y="807"/>
                      <a:pt x="1084" y="807"/>
                      <a:pt x="1088" y="811"/>
                    </a:cubicBezTo>
                    <a:cubicBezTo>
                      <a:pt x="1088" y="807"/>
                      <a:pt x="1088" y="807"/>
                      <a:pt x="1093" y="807"/>
                    </a:cubicBezTo>
                    <a:cubicBezTo>
                      <a:pt x="1093" y="807"/>
                      <a:pt x="1093" y="807"/>
                      <a:pt x="1088" y="802"/>
                    </a:cubicBezTo>
                    <a:cubicBezTo>
                      <a:pt x="1093" y="802"/>
                      <a:pt x="1093" y="798"/>
                      <a:pt x="1093" y="798"/>
                    </a:cubicBezTo>
                    <a:cubicBezTo>
                      <a:pt x="1097" y="798"/>
                      <a:pt x="1093" y="798"/>
                      <a:pt x="1097" y="798"/>
                    </a:cubicBezTo>
                    <a:lnTo>
                      <a:pt x="1097" y="798"/>
                    </a:lnTo>
                    <a:cubicBezTo>
                      <a:pt x="1093" y="793"/>
                      <a:pt x="1093" y="793"/>
                      <a:pt x="1093" y="793"/>
                    </a:cubicBezTo>
                    <a:lnTo>
                      <a:pt x="1093" y="793"/>
                    </a:lnTo>
                    <a:lnTo>
                      <a:pt x="1093" y="793"/>
                    </a:lnTo>
                    <a:lnTo>
                      <a:pt x="1093" y="793"/>
                    </a:lnTo>
                    <a:lnTo>
                      <a:pt x="1093" y="798"/>
                    </a:lnTo>
                    <a:lnTo>
                      <a:pt x="1093" y="798"/>
                    </a:lnTo>
                    <a:cubicBezTo>
                      <a:pt x="1088" y="798"/>
                      <a:pt x="1088" y="798"/>
                      <a:pt x="1084" y="798"/>
                    </a:cubicBezTo>
                    <a:lnTo>
                      <a:pt x="1084" y="798"/>
                    </a:lnTo>
                    <a:cubicBezTo>
                      <a:pt x="1079" y="798"/>
                      <a:pt x="1079" y="798"/>
                      <a:pt x="1079" y="798"/>
                    </a:cubicBezTo>
                    <a:lnTo>
                      <a:pt x="1079" y="798"/>
                    </a:lnTo>
                    <a:cubicBezTo>
                      <a:pt x="1079" y="798"/>
                      <a:pt x="1079" y="798"/>
                      <a:pt x="1074" y="798"/>
                    </a:cubicBezTo>
                    <a:lnTo>
                      <a:pt x="1074" y="798"/>
                    </a:lnTo>
                    <a:lnTo>
                      <a:pt x="1074" y="793"/>
                    </a:lnTo>
                    <a:lnTo>
                      <a:pt x="1074" y="798"/>
                    </a:lnTo>
                    <a:lnTo>
                      <a:pt x="1070" y="793"/>
                    </a:lnTo>
                    <a:lnTo>
                      <a:pt x="1070" y="793"/>
                    </a:lnTo>
                    <a:cubicBezTo>
                      <a:pt x="1070" y="793"/>
                      <a:pt x="1070" y="793"/>
                      <a:pt x="1070" y="793"/>
                    </a:cubicBezTo>
                    <a:cubicBezTo>
                      <a:pt x="1065" y="793"/>
                      <a:pt x="1065" y="793"/>
                      <a:pt x="1065" y="793"/>
                    </a:cubicBezTo>
                    <a:cubicBezTo>
                      <a:pt x="1061" y="793"/>
                      <a:pt x="1061" y="793"/>
                      <a:pt x="1061" y="788"/>
                    </a:cubicBezTo>
                    <a:lnTo>
                      <a:pt x="1061" y="788"/>
                    </a:lnTo>
                    <a:cubicBezTo>
                      <a:pt x="1056" y="788"/>
                      <a:pt x="1056" y="788"/>
                      <a:pt x="1056" y="788"/>
                    </a:cubicBezTo>
                    <a:lnTo>
                      <a:pt x="1051" y="793"/>
                    </a:lnTo>
                    <a:lnTo>
                      <a:pt x="1051" y="788"/>
                    </a:lnTo>
                    <a:lnTo>
                      <a:pt x="1051" y="788"/>
                    </a:lnTo>
                    <a:lnTo>
                      <a:pt x="1051" y="788"/>
                    </a:lnTo>
                    <a:lnTo>
                      <a:pt x="1051" y="788"/>
                    </a:lnTo>
                    <a:lnTo>
                      <a:pt x="1047" y="784"/>
                    </a:lnTo>
                    <a:lnTo>
                      <a:pt x="1051" y="784"/>
                    </a:lnTo>
                    <a:lnTo>
                      <a:pt x="1047" y="779"/>
                    </a:lnTo>
                    <a:cubicBezTo>
                      <a:pt x="1047" y="779"/>
                      <a:pt x="1047" y="779"/>
                      <a:pt x="1047" y="779"/>
                    </a:cubicBezTo>
                    <a:lnTo>
                      <a:pt x="1047" y="779"/>
                    </a:lnTo>
                    <a:lnTo>
                      <a:pt x="1047" y="779"/>
                    </a:lnTo>
                    <a:cubicBezTo>
                      <a:pt x="1042" y="774"/>
                      <a:pt x="1042" y="774"/>
                      <a:pt x="1038" y="770"/>
                    </a:cubicBezTo>
                    <a:cubicBezTo>
                      <a:pt x="1038" y="770"/>
                      <a:pt x="1038" y="770"/>
                      <a:pt x="1038" y="770"/>
                    </a:cubicBezTo>
                    <a:cubicBezTo>
                      <a:pt x="1038" y="765"/>
                      <a:pt x="1038" y="770"/>
                      <a:pt x="1038" y="770"/>
                    </a:cubicBezTo>
                    <a:cubicBezTo>
                      <a:pt x="1038" y="765"/>
                      <a:pt x="1038" y="765"/>
                      <a:pt x="1038" y="765"/>
                    </a:cubicBezTo>
                    <a:lnTo>
                      <a:pt x="1033" y="765"/>
                    </a:lnTo>
                    <a:lnTo>
                      <a:pt x="1033" y="765"/>
                    </a:lnTo>
                    <a:lnTo>
                      <a:pt x="1033" y="765"/>
                    </a:lnTo>
                    <a:cubicBezTo>
                      <a:pt x="1033" y="765"/>
                      <a:pt x="1033" y="765"/>
                      <a:pt x="1028" y="761"/>
                    </a:cubicBezTo>
                    <a:lnTo>
                      <a:pt x="1028" y="761"/>
                    </a:lnTo>
                    <a:lnTo>
                      <a:pt x="1028" y="761"/>
                    </a:lnTo>
                    <a:lnTo>
                      <a:pt x="1028" y="761"/>
                    </a:lnTo>
                    <a:lnTo>
                      <a:pt x="1028" y="761"/>
                    </a:lnTo>
                    <a:lnTo>
                      <a:pt x="1024" y="765"/>
                    </a:lnTo>
                    <a:close/>
                    <a:moveTo>
                      <a:pt x="1088" y="733"/>
                    </a:moveTo>
                    <a:cubicBezTo>
                      <a:pt x="1084" y="733"/>
                      <a:pt x="1088" y="733"/>
                      <a:pt x="1084" y="733"/>
                    </a:cubicBezTo>
                    <a:cubicBezTo>
                      <a:pt x="1084" y="733"/>
                      <a:pt x="1088" y="738"/>
                      <a:pt x="1088" y="738"/>
                    </a:cubicBezTo>
                    <a:cubicBezTo>
                      <a:pt x="1093" y="738"/>
                      <a:pt x="1097" y="747"/>
                      <a:pt x="1102" y="747"/>
                    </a:cubicBezTo>
                    <a:cubicBezTo>
                      <a:pt x="1102" y="747"/>
                      <a:pt x="1102" y="747"/>
                      <a:pt x="1102" y="747"/>
                    </a:cubicBezTo>
                    <a:cubicBezTo>
                      <a:pt x="1102" y="742"/>
                      <a:pt x="1102" y="742"/>
                      <a:pt x="1097" y="738"/>
                    </a:cubicBezTo>
                    <a:lnTo>
                      <a:pt x="1097" y="738"/>
                    </a:lnTo>
                    <a:cubicBezTo>
                      <a:pt x="1097" y="738"/>
                      <a:pt x="1097" y="733"/>
                      <a:pt x="1093" y="733"/>
                    </a:cubicBezTo>
                    <a:cubicBezTo>
                      <a:pt x="1093" y="733"/>
                      <a:pt x="1093" y="733"/>
                      <a:pt x="1088" y="733"/>
                    </a:cubicBezTo>
                    <a:lnTo>
                      <a:pt x="1088" y="733"/>
                    </a:lnTo>
                    <a:close/>
                    <a:moveTo>
                      <a:pt x="1180" y="890"/>
                    </a:moveTo>
                    <a:lnTo>
                      <a:pt x="1180" y="894"/>
                    </a:lnTo>
                    <a:cubicBezTo>
                      <a:pt x="1180" y="894"/>
                      <a:pt x="1180" y="894"/>
                      <a:pt x="1185" y="899"/>
                    </a:cubicBezTo>
                    <a:cubicBezTo>
                      <a:pt x="1180" y="904"/>
                      <a:pt x="1185" y="904"/>
                      <a:pt x="1176" y="908"/>
                    </a:cubicBezTo>
                    <a:lnTo>
                      <a:pt x="1176" y="908"/>
                    </a:lnTo>
                    <a:cubicBezTo>
                      <a:pt x="1176" y="908"/>
                      <a:pt x="1171" y="913"/>
                      <a:pt x="1171" y="913"/>
                    </a:cubicBezTo>
                    <a:lnTo>
                      <a:pt x="1171" y="913"/>
                    </a:lnTo>
                    <a:cubicBezTo>
                      <a:pt x="1171" y="913"/>
                      <a:pt x="1171" y="913"/>
                      <a:pt x="1167" y="913"/>
                    </a:cubicBezTo>
                    <a:cubicBezTo>
                      <a:pt x="1167" y="913"/>
                      <a:pt x="1167" y="913"/>
                      <a:pt x="1167" y="913"/>
                    </a:cubicBezTo>
                    <a:cubicBezTo>
                      <a:pt x="1162" y="913"/>
                      <a:pt x="1162" y="913"/>
                      <a:pt x="1162" y="913"/>
                    </a:cubicBezTo>
                    <a:cubicBezTo>
                      <a:pt x="1162" y="913"/>
                      <a:pt x="1162" y="913"/>
                      <a:pt x="1162" y="917"/>
                    </a:cubicBezTo>
                    <a:lnTo>
                      <a:pt x="1162" y="917"/>
                    </a:lnTo>
                    <a:cubicBezTo>
                      <a:pt x="1162" y="917"/>
                      <a:pt x="1162" y="917"/>
                      <a:pt x="1162" y="917"/>
                    </a:cubicBezTo>
                    <a:lnTo>
                      <a:pt x="1162" y="917"/>
                    </a:lnTo>
                    <a:cubicBezTo>
                      <a:pt x="1162" y="917"/>
                      <a:pt x="1162" y="917"/>
                      <a:pt x="1167" y="917"/>
                    </a:cubicBezTo>
                    <a:cubicBezTo>
                      <a:pt x="1167" y="922"/>
                      <a:pt x="1167" y="922"/>
                      <a:pt x="1171" y="927"/>
                    </a:cubicBezTo>
                    <a:cubicBezTo>
                      <a:pt x="1171" y="922"/>
                      <a:pt x="1171" y="922"/>
                      <a:pt x="1176" y="922"/>
                    </a:cubicBezTo>
                    <a:cubicBezTo>
                      <a:pt x="1176" y="922"/>
                      <a:pt x="1176" y="922"/>
                      <a:pt x="1176" y="922"/>
                    </a:cubicBezTo>
                    <a:cubicBezTo>
                      <a:pt x="1176" y="922"/>
                      <a:pt x="1176" y="922"/>
                      <a:pt x="1176" y="927"/>
                    </a:cubicBezTo>
                    <a:lnTo>
                      <a:pt x="1176" y="922"/>
                    </a:lnTo>
                    <a:cubicBezTo>
                      <a:pt x="1180" y="927"/>
                      <a:pt x="1180" y="927"/>
                      <a:pt x="1180" y="922"/>
                    </a:cubicBezTo>
                    <a:lnTo>
                      <a:pt x="1180" y="927"/>
                    </a:lnTo>
                    <a:cubicBezTo>
                      <a:pt x="1185" y="927"/>
                      <a:pt x="1185" y="927"/>
                      <a:pt x="1190" y="922"/>
                    </a:cubicBezTo>
                    <a:lnTo>
                      <a:pt x="1190" y="922"/>
                    </a:lnTo>
                    <a:lnTo>
                      <a:pt x="1190" y="922"/>
                    </a:lnTo>
                    <a:lnTo>
                      <a:pt x="1190" y="927"/>
                    </a:lnTo>
                    <a:cubicBezTo>
                      <a:pt x="1190" y="927"/>
                      <a:pt x="1190" y="927"/>
                      <a:pt x="1185" y="927"/>
                    </a:cubicBezTo>
                    <a:cubicBezTo>
                      <a:pt x="1190" y="931"/>
                      <a:pt x="1190" y="931"/>
                      <a:pt x="1190" y="931"/>
                    </a:cubicBezTo>
                    <a:cubicBezTo>
                      <a:pt x="1194" y="931"/>
                      <a:pt x="1194" y="931"/>
                      <a:pt x="1199" y="927"/>
                    </a:cubicBezTo>
                    <a:cubicBezTo>
                      <a:pt x="1199" y="931"/>
                      <a:pt x="1199" y="931"/>
                      <a:pt x="1203" y="931"/>
                    </a:cubicBezTo>
                    <a:cubicBezTo>
                      <a:pt x="1203" y="931"/>
                      <a:pt x="1208" y="927"/>
                      <a:pt x="1208" y="922"/>
                    </a:cubicBezTo>
                    <a:cubicBezTo>
                      <a:pt x="1208" y="922"/>
                      <a:pt x="1208" y="927"/>
                      <a:pt x="1208" y="927"/>
                    </a:cubicBezTo>
                    <a:cubicBezTo>
                      <a:pt x="1213" y="922"/>
                      <a:pt x="1213" y="922"/>
                      <a:pt x="1213" y="922"/>
                    </a:cubicBezTo>
                    <a:lnTo>
                      <a:pt x="1213" y="922"/>
                    </a:lnTo>
                    <a:cubicBezTo>
                      <a:pt x="1213" y="922"/>
                      <a:pt x="1217" y="917"/>
                      <a:pt x="1217" y="917"/>
                    </a:cubicBezTo>
                    <a:lnTo>
                      <a:pt x="1217" y="917"/>
                    </a:lnTo>
                    <a:lnTo>
                      <a:pt x="1217" y="917"/>
                    </a:lnTo>
                    <a:lnTo>
                      <a:pt x="1217" y="917"/>
                    </a:lnTo>
                    <a:cubicBezTo>
                      <a:pt x="1217" y="917"/>
                      <a:pt x="1217" y="917"/>
                      <a:pt x="1217" y="917"/>
                    </a:cubicBezTo>
                    <a:lnTo>
                      <a:pt x="1222" y="913"/>
                    </a:lnTo>
                    <a:cubicBezTo>
                      <a:pt x="1217" y="913"/>
                      <a:pt x="1213" y="913"/>
                      <a:pt x="1213" y="908"/>
                    </a:cubicBezTo>
                    <a:lnTo>
                      <a:pt x="1213" y="908"/>
                    </a:lnTo>
                    <a:cubicBezTo>
                      <a:pt x="1213" y="908"/>
                      <a:pt x="1213" y="908"/>
                      <a:pt x="1213" y="904"/>
                    </a:cubicBezTo>
                    <a:cubicBezTo>
                      <a:pt x="1213" y="904"/>
                      <a:pt x="1213" y="904"/>
                      <a:pt x="1217" y="904"/>
                    </a:cubicBezTo>
                    <a:lnTo>
                      <a:pt x="1217" y="904"/>
                    </a:lnTo>
                    <a:lnTo>
                      <a:pt x="1217" y="904"/>
                    </a:lnTo>
                    <a:cubicBezTo>
                      <a:pt x="1217" y="904"/>
                      <a:pt x="1217" y="904"/>
                      <a:pt x="1222" y="899"/>
                    </a:cubicBezTo>
                    <a:lnTo>
                      <a:pt x="1217" y="899"/>
                    </a:lnTo>
                    <a:lnTo>
                      <a:pt x="1217" y="899"/>
                    </a:lnTo>
                    <a:cubicBezTo>
                      <a:pt x="1217" y="899"/>
                      <a:pt x="1213" y="904"/>
                      <a:pt x="1208" y="904"/>
                    </a:cubicBezTo>
                    <a:lnTo>
                      <a:pt x="1208" y="904"/>
                    </a:lnTo>
                    <a:lnTo>
                      <a:pt x="1208" y="904"/>
                    </a:lnTo>
                    <a:lnTo>
                      <a:pt x="1208" y="904"/>
                    </a:lnTo>
                    <a:lnTo>
                      <a:pt x="1208" y="899"/>
                    </a:lnTo>
                    <a:lnTo>
                      <a:pt x="1208" y="899"/>
                    </a:lnTo>
                    <a:cubicBezTo>
                      <a:pt x="1208" y="899"/>
                      <a:pt x="1213" y="899"/>
                      <a:pt x="1213" y="899"/>
                    </a:cubicBezTo>
                    <a:lnTo>
                      <a:pt x="1213" y="899"/>
                    </a:lnTo>
                    <a:lnTo>
                      <a:pt x="1213" y="894"/>
                    </a:lnTo>
                    <a:cubicBezTo>
                      <a:pt x="1208" y="894"/>
                      <a:pt x="1208" y="894"/>
                      <a:pt x="1203" y="890"/>
                    </a:cubicBezTo>
                    <a:lnTo>
                      <a:pt x="1203" y="890"/>
                    </a:lnTo>
                    <a:cubicBezTo>
                      <a:pt x="1203" y="890"/>
                      <a:pt x="1203" y="894"/>
                      <a:pt x="1199" y="890"/>
                    </a:cubicBezTo>
                    <a:cubicBezTo>
                      <a:pt x="1199" y="894"/>
                      <a:pt x="1194" y="890"/>
                      <a:pt x="1194" y="890"/>
                    </a:cubicBezTo>
                    <a:lnTo>
                      <a:pt x="1194" y="890"/>
                    </a:lnTo>
                    <a:lnTo>
                      <a:pt x="1190" y="894"/>
                    </a:lnTo>
                    <a:cubicBezTo>
                      <a:pt x="1190" y="890"/>
                      <a:pt x="1190" y="890"/>
                      <a:pt x="1190" y="890"/>
                    </a:cubicBezTo>
                    <a:lnTo>
                      <a:pt x="1190" y="890"/>
                    </a:lnTo>
                    <a:lnTo>
                      <a:pt x="1190" y="890"/>
                    </a:lnTo>
                    <a:cubicBezTo>
                      <a:pt x="1185" y="890"/>
                      <a:pt x="1185" y="894"/>
                      <a:pt x="1185" y="894"/>
                    </a:cubicBezTo>
                    <a:lnTo>
                      <a:pt x="1185" y="894"/>
                    </a:lnTo>
                    <a:cubicBezTo>
                      <a:pt x="1185" y="894"/>
                      <a:pt x="1185" y="894"/>
                      <a:pt x="1180" y="890"/>
                    </a:cubicBezTo>
                    <a:close/>
                    <a:moveTo>
                      <a:pt x="1282" y="922"/>
                    </a:moveTo>
                    <a:cubicBezTo>
                      <a:pt x="1277" y="922"/>
                      <a:pt x="1277" y="917"/>
                      <a:pt x="1273" y="922"/>
                    </a:cubicBezTo>
                    <a:cubicBezTo>
                      <a:pt x="1273" y="927"/>
                      <a:pt x="1273" y="931"/>
                      <a:pt x="1273" y="931"/>
                    </a:cubicBezTo>
                    <a:lnTo>
                      <a:pt x="1268" y="936"/>
                    </a:lnTo>
                    <a:lnTo>
                      <a:pt x="1268" y="936"/>
                    </a:lnTo>
                    <a:cubicBezTo>
                      <a:pt x="1273" y="940"/>
                      <a:pt x="1273" y="940"/>
                      <a:pt x="1273" y="945"/>
                    </a:cubicBezTo>
                    <a:cubicBezTo>
                      <a:pt x="1273" y="945"/>
                      <a:pt x="1277" y="945"/>
                      <a:pt x="1277" y="945"/>
                    </a:cubicBezTo>
                    <a:cubicBezTo>
                      <a:pt x="1277" y="945"/>
                      <a:pt x="1277" y="945"/>
                      <a:pt x="1282" y="945"/>
                    </a:cubicBezTo>
                    <a:cubicBezTo>
                      <a:pt x="1282" y="945"/>
                      <a:pt x="1282" y="945"/>
                      <a:pt x="1282" y="945"/>
                    </a:cubicBezTo>
                    <a:cubicBezTo>
                      <a:pt x="1282" y="945"/>
                      <a:pt x="1282" y="945"/>
                      <a:pt x="1282" y="945"/>
                    </a:cubicBezTo>
                    <a:lnTo>
                      <a:pt x="1282" y="945"/>
                    </a:lnTo>
                    <a:lnTo>
                      <a:pt x="1282" y="945"/>
                    </a:lnTo>
                    <a:cubicBezTo>
                      <a:pt x="1282" y="945"/>
                      <a:pt x="1282" y="950"/>
                      <a:pt x="1282" y="950"/>
                    </a:cubicBezTo>
                    <a:cubicBezTo>
                      <a:pt x="1277" y="950"/>
                      <a:pt x="1277" y="954"/>
                      <a:pt x="1273" y="954"/>
                    </a:cubicBezTo>
                    <a:cubicBezTo>
                      <a:pt x="1273" y="954"/>
                      <a:pt x="1273" y="954"/>
                      <a:pt x="1273" y="954"/>
                    </a:cubicBezTo>
                    <a:cubicBezTo>
                      <a:pt x="1273" y="954"/>
                      <a:pt x="1268" y="954"/>
                      <a:pt x="1268" y="954"/>
                    </a:cubicBezTo>
                    <a:lnTo>
                      <a:pt x="1268" y="954"/>
                    </a:lnTo>
                    <a:lnTo>
                      <a:pt x="1268" y="954"/>
                    </a:lnTo>
                    <a:cubicBezTo>
                      <a:pt x="1273" y="959"/>
                      <a:pt x="1273" y="959"/>
                      <a:pt x="1273" y="964"/>
                    </a:cubicBezTo>
                    <a:cubicBezTo>
                      <a:pt x="1273" y="964"/>
                      <a:pt x="1273" y="964"/>
                      <a:pt x="1273" y="968"/>
                    </a:cubicBezTo>
                    <a:cubicBezTo>
                      <a:pt x="1273" y="968"/>
                      <a:pt x="1273" y="968"/>
                      <a:pt x="1273" y="968"/>
                    </a:cubicBezTo>
                    <a:cubicBezTo>
                      <a:pt x="1273" y="968"/>
                      <a:pt x="1273" y="968"/>
                      <a:pt x="1273" y="968"/>
                    </a:cubicBezTo>
                    <a:lnTo>
                      <a:pt x="1273" y="968"/>
                    </a:lnTo>
                    <a:lnTo>
                      <a:pt x="1273" y="968"/>
                    </a:lnTo>
                    <a:cubicBezTo>
                      <a:pt x="1273" y="973"/>
                      <a:pt x="1273" y="973"/>
                      <a:pt x="1273" y="973"/>
                    </a:cubicBezTo>
                    <a:lnTo>
                      <a:pt x="1273" y="973"/>
                    </a:lnTo>
                    <a:cubicBezTo>
                      <a:pt x="1273" y="973"/>
                      <a:pt x="1273" y="973"/>
                      <a:pt x="1268" y="973"/>
                    </a:cubicBezTo>
                    <a:cubicBezTo>
                      <a:pt x="1273" y="977"/>
                      <a:pt x="1268" y="977"/>
                      <a:pt x="1268" y="977"/>
                    </a:cubicBezTo>
                    <a:lnTo>
                      <a:pt x="1268" y="977"/>
                    </a:lnTo>
                    <a:lnTo>
                      <a:pt x="1268" y="982"/>
                    </a:lnTo>
                    <a:cubicBezTo>
                      <a:pt x="1268" y="982"/>
                      <a:pt x="1268" y="982"/>
                      <a:pt x="1268" y="982"/>
                    </a:cubicBezTo>
                    <a:lnTo>
                      <a:pt x="1268" y="982"/>
                    </a:lnTo>
                    <a:cubicBezTo>
                      <a:pt x="1268" y="987"/>
                      <a:pt x="1273" y="987"/>
                      <a:pt x="1268" y="991"/>
                    </a:cubicBezTo>
                    <a:cubicBezTo>
                      <a:pt x="1268" y="987"/>
                      <a:pt x="1268" y="991"/>
                      <a:pt x="1263" y="987"/>
                    </a:cubicBezTo>
                    <a:cubicBezTo>
                      <a:pt x="1263" y="982"/>
                      <a:pt x="1263" y="982"/>
                      <a:pt x="1259" y="977"/>
                    </a:cubicBezTo>
                    <a:lnTo>
                      <a:pt x="1259" y="982"/>
                    </a:lnTo>
                    <a:lnTo>
                      <a:pt x="1259" y="982"/>
                    </a:lnTo>
                    <a:lnTo>
                      <a:pt x="1259" y="987"/>
                    </a:lnTo>
                    <a:lnTo>
                      <a:pt x="1259" y="987"/>
                    </a:lnTo>
                    <a:cubicBezTo>
                      <a:pt x="1259" y="987"/>
                      <a:pt x="1259" y="987"/>
                      <a:pt x="1259" y="991"/>
                    </a:cubicBezTo>
                    <a:lnTo>
                      <a:pt x="1254" y="991"/>
                    </a:lnTo>
                    <a:lnTo>
                      <a:pt x="1254" y="991"/>
                    </a:lnTo>
                    <a:cubicBezTo>
                      <a:pt x="1254" y="987"/>
                      <a:pt x="1254" y="987"/>
                      <a:pt x="1254" y="982"/>
                    </a:cubicBezTo>
                    <a:lnTo>
                      <a:pt x="1254" y="987"/>
                    </a:lnTo>
                    <a:lnTo>
                      <a:pt x="1250" y="982"/>
                    </a:lnTo>
                    <a:lnTo>
                      <a:pt x="1250" y="982"/>
                    </a:lnTo>
                    <a:cubicBezTo>
                      <a:pt x="1250" y="982"/>
                      <a:pt x="1250" y="982"/>
                      <a:pt x="1250" y="982"/>
                    </a:cubicBezTo>
                    <a:cubicBezTo>
                      <a:pt x="1250" y="982"/>
                      <a:pt x="1245" y="982"/>
                      <a:pt x="1245" y="987"/>
                    </a:cubicBezTo>
                    <a:cubicBezTo>
                      <a:pt x="1245" y="982"/>
                      <a:pt x="1245" y="982"/>
                      <a:pt x="1240" y="982"/>
                    </a:cubicBezTo>
                    <a:cubicBezTo>
                      <a:pt x="1240" y="977"/>
                      <a:pt x="1240" y="973"/>
                      <a:pt x="1236" y="968"/>
                    </a:cubicBezTo>
                    <a:lnTo>
                      <a:pt x="1240" y="968"/>
                    </a:lnTo>
                    <a:cubicBezTo>
                      <a:pt x="1240" y="968"/>
                      <a:pt x="1240" y="968"/>
                      <a:pt x="1240" y="968"/>
                    </a:cubicBezTo>
                    <a:lnTo>
                      <a:pt x="1240" y="968"/>
                    </a:lnTo>
                    <a:lnTo>
                      <a:pt x="1245" y="968"/>
                    </a:lnTo>
                    <a:cubicBezTo>
                      <a:pt x="1245" y="968"/>
                      <a:pt x="1245" y="968"/>
                      <a:pt x="1245" y="968"/>
                    </a:cubicBezTo>
                    <a:cubicBezTo>
                      <a:pt x="1245" y="968"/>
                      <a:pt x="1245" y="968"/>
                      <a:pt x="1245" y="968"/>
                    </a:cubicBezTo>
                    <a:lnTo>
                      <a:pt x="1250" y="968"/>
                    </a:lnTo>
                    <a:cubicBezTo>
                      <a:pt x="1250" y="968"/>
                      <a:pt x="1250" y="968"/>
                      <a:pt x="1250" y="968"/>
                    </a:cubicBezTo>
                    <a:lnTo>
                      <a:pt x="1250" y="968"/>
                    </a:lnTo>
                    <a:cubicBezTo>
                      <a:pt x="1254" y="968"/>
                      <a:pt x="1250" y="973"/>
                      <a:pt x="1250" y="973"/>
                    </a:cubicBezTo>
                    <a:cubicBezTo>
                      <a:pt x="1254" y="973"/>
                      <a:pt x="1254" y="973"/>
                      <a:pt x="1254" y="973"/>
                    </a:cubicBezTo>
                    <a:lnTo>
                      <a:pt x="1254" y="973"/>
                    </a:lnTo>
                    <a:lnTo>
                      <a:pt x="1254" y="973"/>
                    </a:lnTo>
                    <a:lnTo>
                      <a:pt x="1254" y="973"/>
                    </a:lnTo>
                    <a:lnTo>
                      <a:pt x="1254" y="968"/>
                    </a:lnTo>
                    <a:lnTo>
                      <a:pt x="1254" y="968"/>
                    </a:lnTo>
                    <a:cubicBezTo>
                      <a:pt x="1254" y="968"/>
                      <a:pt x="1254" y="968"/>
                      <a:pt x="1254" y="968"/>
                    </a:cubicBezTo>
                    <a:cubicBezTo>
                      <a:pt x="1250" y="968"/>
                      <a:pt x="1250" y="968"/>
                      <a:pt x="1250" y="968"/>
                    </a:cubicBezTo>
                    <a:lnTo>
                      <a:pt x="1250" y="968"/>
                    </a:lnTo>
                    <a:lnTo>
                      <a:pt x="1250" y="968"/>
                    </a:lnTo>
                    <a:lnTo>
                      <a:pt x="1245" y="968"/>
                    </a:lnTo>
                    <a:lnTo>
                      <a:pt x="1245" y="968"/>
                    </a:lnTo>
                    <a:cubicBezTo>
                      <a:pt x="1240" y="968"/>
                      <a:pt x="1240" y="968"/>
                      <a:pt x="1236" y="964"/>
                    </a:cubicBezTo>
                    <a:cubicBezTo>
                      <a:pt x="1236" y="964"/>
                      <a:pt x="1236" y="964"/>
                      <a:pt x="1236" y="964"/>
                    </a:cubicBezTo>
                    <a:cubicBezTo>
                      <a:pt x="1236" y="964"/>
                      <a:pt x="1236" y="964"/>
                      <a:pt x="1231" y="964"/>
                    </a:cubicBezTo>
                    <a:lnTo>
                      <a:pt x="1231" y="964"/>
                    </a:lnTo>
                    <a:lnTo>
                      <a:pt x="1231" y="964"/>
                    </a:lnTo>
                    <a:lnTo>
                      <a:pt x="1227" y="964"/>
                    </a:lnTo>
                    <a:cubicBezTo>
                      <a:pt x="1227" y="964"/>
                      <a:pt x="1227" y="964"/>
                      <a:pt x="1227" y="964"/>
                    </a:cubicBezTo>
                    <a:cubicBezTo>
                      <a:pt x="1227" y="968"/>
                      <a:pt x="1227" y="968"/>
                      <a:pt x="1227" y="968"/>
                    </a:cubicBezTo>
                    <a:cubicBezTo>
                      <a:pt x="1227" y="968"/>
                      <a:pt x="1227" y="968"/>
                      <a:pt x="1227" y="973"/>
                    </a:cubicBezTo>
                    <a:lnTo>
                      <a:pt x="1227" y="973"/>
                    </a:lnTo>
                    <a:lnTo>
                      <a:pt x="1222" y="973"/>
                    </a:lnTo>
                    <a:lnTo>
                      <a:pt x="1222" y="977"/>
                    </a:lnTo>
                    <a:lnTo>
                      <a:pt x="1222" y="977"/>
                    </a:lnTo>
                    <a:lnTo>
                      <a:pt x="1222" y="982"/>
                    </a:lnTo>
                    <a:lnTo>
                      <a:pt x="1222" y="982"/>
                    </a:lnTo>
                    <a:lnTo>
                      <a:pt x="1222" y="982"/>
                    </a:lnTo>
                    <a:lnTo>
                      <a:pt x="1222" y="987"/>
                    </a:lnTo>
                    <a:lnTo>
                      <a:pt x="1222" y="987"/>
                    </a:lnTo>
                    <a:cubicBezTo>
                      <a:pt x="1222" y="987"/>
                      <a:pt x="1222" y="987"/>
                      <a:pt x="1222" y="987"/>
                    </a:cubicBezTo>
                    <a:cubicBezTo>
                      <a:pt x="1222" y="987"/>
                      <a:pt x="1222" y="991"/>
                      <a:pt x="1222" y="991"/>
                    </a:cubicBezTo>
                    <a:lnTo>
                      <a:pt x="1222" y="991"/>
                    </a:lnTo>
                    <a:cubicBezTo>
                      <a:pt x="1222" y="991"/>
                      <a:pt x="1222" y="991"/>
                      <a:pt x="1222" y="996"/>
                    </a:cubicBezTo>
                    <a:lnTo>
                      <a:pt x="1222" y="996"/>
                    </a:lnTo>
                    <a:cubicBezTo>
                      <a:pt x="1222" y="1000"/>
                      <a:pt x="1222" y="996"/>
                      <a:pt x="1222" y="1000"/>
                    </a:cubicBezTo>
                    <a:lnTo>
                      <a:pt x="1222" y="1000"/>
                    </a:lnTo>
                    <a:cubicBezTo>
                      <a:pt x="1222" y="1000"/>
                      <a:pt x="1227" y="1005"/>
                      <a:pt x="1227" y="1005"/>
                    </a:cubicBezTo>
                    <a:lnTo>
                      <a:pt x="1227" y="1010"/>
                    </a:lnTo>
                    <a:cubicBezTo>
                      <a:pt x="1227" y="1010"/>
                      <a:pt x="1227" y="1010"/>
                      <a:pt x="1227" y="1014"/>
                    </a:cubicBezTo>
                    <a:lnTo>
                      <a:pt x="1227" y="1014"/>
                    </a:lnTo>
                    <a:lnTo>
                      <a:pt x="1231" y="1014"/>
                    </a:lnTo>
                    <a:lnTo>
                      <a:pt x="1231" y="1014"/>
                    </a:lnTo>
                    <a:cubicBezTo>
                      <a:pt x="1231" y="1014"/>
                      <a:pt x="1231" y="1014"/>
                      <a:pt x="1231" y="1014"/>
                    </a:cubicBezTo>
                    <a:cubicBezTo>
                      <a:pt x="1231" y="1014"/>
                      <a:pt x="1231" y="1014"/>
                      <a:pt x="1236" y="1014"/>
                    </a:cubicBezTo>
                    <a:lnTo>
                      <a:pt x="1236" y="1014"/>
                    </a:lnTo>
                    <a:cubicBezTo>
                      <a:pt x="1236" y="1014"/>
                      <a:pt x="1236" y="1014"/>
                      <a:pt x="1236" y="1014"/>
                    </a:cubicBezTo>
                    <a:lnTo>
                      <a:pt x="1236" y="1014"/>
                    </a:lnTo>
                    <a:lnTo>
                      <a:pt x="1240" y="1014"/>
                    </a:lnTo>
                    <a:lnTo>
                      <a:pt x="1245" y="1023"/>
                    </a:lnTo>
                    <a:lnTo>
                      <a:pt x="1250" y="1023"/>
                    </a:lnTo>
                    <a:lnTo>
                      <a:pt x="1250" y="1023"/>
                    </a:lnTo>
                    <a:lnTo>
                      <a:pt x="1250" y="1023"/>
                    </a:lnTo>
                    <a:cubicBezTo>
                      <a:pt x="1254" y="1023"/>
                      <a:pt x="1254" y="1023"/>
                      <a:pt x="1254" y="1023"/>
                    </a:cubicBezTo>
                    <a:lnTo>
                      <a:pt x="1254" y="1023"/>
                    </a:lnTo>
                    <a:cubicBezTo>
                      <a:pt x="1254" y="1023"/>
                      <a:pt x="1254" y="1023"/>
                      <a:pt x="1254" y="1023"/>
                    </a:cubicBezTo>
                    <a:lnTo>
                      <a:pt x="1259" y="1028"/>
                    </a:lnTo>
                    <a:cubicBezTo>
                      <a:pt x="1254" y="1028"/>
                      <a:pt x="1254" y="1028"/>
                      <a:pt x="1254" y="1028"/>
                    </a:cubicBezTo>
                    <a:cubicBezTo>
                      <a:pt x="1259" y="1028"/>
                      <a:pt x="1254" y="1028"/>
                      <a:pt x="1259" y="1028"/>
                    </a:cubicBezTo>
                    <a:lnTo>
                      <a:pt x="1259" y="1028"/>
                    </a:lnTo>
                    <a:lnTo>
                      <a:pt x="1259" y="1028"/>
                    </a:lnTo>
                    <a:lnTo>
                      <a:pt x="1259" y="1028"/>
                    </a:lnTo>
                    <a:lnTo>
                      <a:pt x="1259" y="1028"/>
                    </a:lnTo>
                    <a:lnTo>
                      <a:pt x="1254" y="1023"/>
                    </a:lnTo>
                    <a:cubicBezTo>
                      <a:pt x="1259" y="1023"/>
                      <a:pt x="1259" y="1023"/>
                      <a:pt x="1259" y="1023"/>
                    </a:cubicBezTo>
                    <a:lnTo>
                      <a:pt x="1259" y="1023"/>
                    </a:lnTo>
                    <a:lnTo>
                      <a:pt x="1263" y="1023"/>
                    </a:lnTo>
                    <a:cubicBezTo>
                      <a:pt x="1263" y="1023"/>
                      <a:pt x="1263" y="1023"/>
                      <a:pt x="1263" y="1023"/>
                    </a:cubicBezTo>
                    <a:cubicBezTo>
                      <a:pt x="1263" y="1023"/>
                      <a:pt x="1263" y="1023"/>
                      <a:pt x="1263" y="1028"/>
                    </a:cubicBezTo>
                    <a:lnTo>
                      <a:pt x="1263" y="1028"/>
                    </a:lnTo>
                    <a:lnTo>
                      <a:pt x="1263" y="1028"/>
                    </a:lnTo>
                    <a:lnTo>
                      <a:pt x="1263" y="1028"/>
                    </a:lnTo>
                    <a:lnTo>
                      <a:pt x="1259" y="1033"/>
                    </a:lnTo>
                    <a:lnTo>
                      <a:pt x="1263" y="1033"/>
                    </a:lnTo>
                    <a:lnTo>
                      <a:pt x="1263" y="1033"/>
                    </a:lnTo>
                    <a:cubicBezTo>
                      <a:pt x="1263" y="1033"/>
                      <a:pt x="1263" y="1033"/>
                      <a:pt x="1268" y="1033"/>
                    </a:cubicBezTo>
                    <a:lnTo>
                      <a:pt x="1268" y="1033"/>
                    </a:lnTo>
                    <a:lnTo>
                      <a:pt x="1268" y="1033"/>
                    </a:lnTo>
                    <a:cubicBezTo>
                      <a:pt x="1268" y="1033"/>
                      <a:pt x="1268" y="1033"/>
                      <a:pt x="1268" y="1033"/>
                    </a:cubicBezTo>
                    <a:lnTo>
                      <a:pt x="1268" y="1033"/>
                    </a:lnTo>
                    <a:lnTo>
                      <a:pt x="1273" y="1033"/>
                    </a:lnTo>
                    <a:cubicBezTo>
                      <a:pt x="1273" y="1033"/>
                      <a:pt x="1268" y="1028"/>
                      <a:pt x="1273" y="1028"/>
                    </a:cubicBezTo>
                    <a:cubicBezTo>
                      <a:pt x="1273" y="1028"/>
                      <a:pt x="1273" y="1028"/>
                      <a:pt x="1277" y="1033"/>
                    </a:cubicBezTo>
                    <a:lnTo>
                      <a:pt x="1277" y="1028"/>
                    </a:lnTo>
                    <a:lnTo>
                      <a:pt x="1277" y="1028"/>
                    </a:lnTo>
                    <a:lnTo>
                      <a:pt x="1277" y="1028"/>
                    </a:lnTo>
                    <a:cubicBezTo>
                      <a:pt x="1277" y="1028"/>
                      <a:pt x="1282" y="1028"/>
                      <a:pt x="1282" y="1028"/>
                    </a:cubicBezTo>
                    <a:cubicBezTo>
                      <a:pt x="1282" y="1028"/>
                      <a:pt x="1286" y="1028"/>
                      <a:pt x="1286" y="1023"/>
                    </a:cubicBezTo>
                    <a:lnTo>
                      <a:pt x="1286" y="1028"/>
                    </a:lnTo>
                    <a:cubicBezTo>
                      <a:pt x="1291" y="1028"/>
                      <a:pt x="1291" y="1023"/>
                      <a:pt x="1291" y="1023"/>
                    </a:cubicBezTo>
                    <a:cubicBezTo>
                      <a:pt x="1291" y="1023"/>
                      <a:pt x="1291" y="1023"/>
                      <a:pt x="1291" y="1023"/>
                    </a:cubicBezTo>
                    <a:cubicBezTo>
                      <a:pt x="1296" y="1023"/>
                      <a:pt x="1296" y="1023"/>
                      <a:pt x="1296" y="1023"/>
                    </a:cubicBezTo>
                    <a:lnTo>
                      <a:pt x="1296" y="1023"/>
                    </a:lnTo>
                    <a:lnTo>
                      <a:pt x="1296" y="1023"/>
                    </a:lnTo>
                    <a:cubicBezTo>
                      <a:pt x="1296" y="1019"/>
                      <a:pt x="1291" y="1019"/>
                      <a:pt x="1291" y="1014"/>
                    </a:cubicBezTo>
                    <a:cubicBezTo>
                      <a:pt x="1291" y="1014"/>
                      <a:pt x="1291" y="1014"/>
                      <a:pt x="1291" y="1014"/>
                    </a:cubicBezTo>
                    <a:cubicBezTo>
                      <a:pt x="1291" y="1014"/>
                      <a:pt x="1296" y="1010"/>
                      <a:pt x="1296" y="1010"/>
                    </a:cubicBezTo>
                    <a:lnTo>
                      <a:pt x="1296" y="1010"/>
                    </a:lnTo>
                    <a:lnTo>
                      <a:pt x="1296" y="1010"/>
                    </a:lnTo>
                    <a:lnTo>
                      <a:pt x="1296" y="1010"/>
                    </a:lnTo>
                    <a:cubicBezTo>
                      <a:pt x="1300" y="1005"/>
                      <a:pt x="1305" y="1005"/>
                      <a:pt x="1305" y="1000"/>
                    </a:cubicBezTo>
                    <a:lnTo>
                      <a:pt x="1305" y="1000"/>
                    </a:lnTo>
                    <a:lnTo>
                      <a:pt x="1305" y="1000"/>
                    </a:lnTo>
                    <a:cubicBezTo>
                      <a:pt x="1305" y="996"/>
                      <a:pt x="1305" y="996"/>
                      <a:pt x="1305" y="996"/>
                    </a:cubicBezTo>
                    <a:lnTo>
                      <a:pt x="1305" y="996"/>
                    </a:lnTo>
                    <a:lnTo>
                      <a:pt x="1305" y="991"/>
                    </a:lnTo>
                    <a:lnTo>
                      <a:pt x="1310" y="991"/>
                    </a:lnTo>
                    <a:lnTo>
                      <a:pt x="1310" y="991"/>
                    </a:lnTo>
                    <a:cubicBezTo>
                      <a:pt x="1310" y="991"/>
                      <a:pt x="1310" y="987"/>
                      <a:pt x="1310" y="987"/>
                    </a:cubicBezTo>
                    <a:cubicBezTo>
                      <a:pt x="1310" y="987"/>
                      <a:pt x="1310" y="982"/>
                      <a:pt x="1310" y="982"/>
                    </a:cubicBezTo>
                    <a:lnTo>
                      <a:pt x="1310" y="982"/>
                    </a:lnTo>
                    <a:cubicBezTo>
                      <a:pt x="1310" y="977"/>
                      <a:pt x="1310" y="977"/>
                      <a:pt x="1310" y="977"/>
                    </a:cubicBezTo>
                    <a:cubicBezTo>
                      <a:pt x="1310" y="977"/>
                      <a:pt x="1310" y="977"/>
                      <a:pt x="1310" y="973"/>
                    </a:cubicBezTo>
                    <a:lnTo>
                      <a:pt x="1310" y="973"/>
                    </a:lnTo>
                    <a:lnTo>
                      <a:pt x="1310" y="973"/>
                    </a:lnTo>
                    <a:cubicBezTo>
                      <a:pt x="1310" y="973"/>
                      <a:pt x="1314" y="973"/>
                      <a:pt x="1314" y="968"/>
                    </a:cubicBezTo>
                    <a:cubicBezTo>
                      <a:pt x="1314" y="968"/>
                      <a:pt x="1314" y="968"/>
                      <a:pt x="1314" y="968"/>
                    </a:cubicBezTo>
                    <a:lnTo>
                      <a:pt x="1314" y="968"/>
                    </a:lnTo>
                    <a:lnTo>
                      <a:pt x="1314" y="964"/>
                    </a:lnTo>
                    <a:lnTo>
                      <a:pt x="1314" y="964"/>
                    </a:lnTo>
                    <a:lnTo>
                      <a:pt x="1314" y="964"/>
                    </a:lnTo>
                    <a:lnTo>
                      <a:pt x="1314" y="964"/>
                    </a:lnTo>
                    <a:lnTo>
                      <a:pt x="1314" y="964"/>
                    </a:lnTo>
                    <a:lnTo>
                      <a:pt x="1314" y="959"/>
                    </a:lnTo>
                    <a:cubicBezTo>
                      <a:pt x="1314" y="959"/>
                      <a:pt x="1310" y="959"/>
                      <a:pt x="1314" y="959"/>
                    </a:cubicBezTo>
                    <a:lnTo>
                      <a:pt x="1314" y="954"/>
                    </a:lnTo>
                    <a:lnTo>
                      <a:pt x="1314" y="954"/>
                    </a:lnTo>
                    <a:lnTo>
                      <a:pt x="1319" y="959"/>
                    </a:lnTo>
                    <a:lnTo>
                      <a:pt x="1323" y="959"/>
                    </a:lnTo>
                    <a:lnTo>
                      <a:pt x="1323" y="959"/>
                    </a:lnTo>
                    <a:lnTo>
                      <a:pt x="1328" y="954"/>
                    </a:lnTo>
                    <a:lnTo>
                      <a:pt x="1328" y="959"/>
                    </a:lnTo>
                    <a:lnTo>
                      <a:pt x="1333" y="954"/>
                    </a:lnTo>
                    <a:cubicBezTo>
                      <a:pt x="1333" y="954"/>
                      <a:pt x="1333" y="954"/>
                      <a:pt x="1333" y="954"/>
                    </a:cubicBezTo>
                    <a:lnTo>
                      <a:pt x="1333" y="954"/>
                    </a:lnTo>
                    <a:cubicBezTo>
                      <a:pt x="1337" y="954"/>
                      <a:pt x="1333" y="954"/>
                      <a:pt x="1333" y="954"/>
                    </a:cubicBezTo>
                    <a:lnTo>
                      <a:pt x="1337" y="954"/>
                    </a:lnTo>
                    <a:cubicBezTo>
                      <a:pt x="1337" y="954"/>
                      <a:pt x="1337" y="954"/>
                      <a:pt x="1342" y="954"/>
                    </a:cubicBezTo>
                    <a:cubicBezTo>
                      <a:pt x="1342" y="954"/>
                      <a:pt x="1342" y="954"/>
                      <a:pt x="1346" y="950"/>
                    </a:cubicBezTo>
                    <a:lnTo>
                      <a:pt x="1346" y="950"/>
                    </a:lnTo>
                    <a:lnTo>
                      <a:pt x="1346" y="950"/>
                    </a:lnTo>
                    <a:lnTo>
                      <a:pt x="1346" y="950"/>
                    </a:lnTo>
                    <a:lnTo>
                      <a:pt x="1351" y="945"/>
                    </a:lnTo>
                    <a:lnTo>
                      <a:pt x="1351" y="945"/>
                    </a:lnTo>
                    <a:lnTo>
                      <a:pt x="1351" y="945"/>
                    </a:lnTo>
                    <a:lnTo>
                      <a:pt x="1351" y="940"/>
                    </a:lnTo>
                    <a:lnTo>
                      <a:pt x="1356" y="940"/>
                    </a:lnTo>
                    <a:lnTo>
                      <a:pt x="1356" y="940"/>
                    </a:lnTo>
                    <a:cubicBezTo>
                      <a:pt x="1356" y="936"/>
                      <a:pt x="1356" y="936"/>
                      <a:pt x="1356" y="931"/>
                    </a:cubicBezTo>
                    <a:lnTo>
                      <a:pt x="1351" y="931"/>
                    </a:lnTo>
                    <a:cubicBezTo>
                      <a:pt x="1351" y="931"/>
                      <a:pt x="1351" y="931"/>
                      <a:pt x="1351" y="931"/>
                    </a:cubicBezTo>
                    <a:lnTo>
                      <a:pt x="1351" y="927"/>
                    </a:lnTo>
                    <a:cubicBezTo>
                      <a:pt x="1351" y="922"/>
                      <a:pt x="1351" y="922"/>
                      <a:pt x="1351" y="917"/>
                    </a:cubicBezTo>
                    <a:lnTo>
                      <a:pt x="1351" y="917"/>
                    </a:lnTo>
                    <a:cubicBezTo>
                      <a:pt x="1351" y="917"/>
                      <a:pt x="1351" y="917"/>
                      <a:pt x="1351" y="917"/>
                    </a:cubicBezTo>
                    <a:cubicBezTo>
                      <a:pt x="1351" y="913"/>
                      <a:pt x="1346" y="913"/>
                      <a:pt x="1346" y="908"/>
                    </a:cubicBezTo>
                    <a:lnTo>
                      <a:pt x="1346" y="908"/>
                    </a:lnTo>
                    <a:cubicBezTo>
                      <a:pt x="1346" y="908"/>
                      <a:pt x="1346" y="908"/>
                      <a:pt x="1346" y="904"/>
                    </a:cubicBezTo>
                    <a:cubicBezTo>
                      <a:pt x="1342" y="904"/>
                      <a:pt x="1333" y="899"/>
                      <a:pt x="1333" y="894"/>
                    </a:cubicBezTo>
                    <a:cubicBezTo>
                      <a:pt x="1333" y="894"/>
                      <a:pt x="1333" y="894"/>
                      <a:pt x="1333" y="894"/>
                    </a:cubicBezTo>
                    <a:lnTo>
                      <a:pt x="1333" y="890"/>
                    </a:lnTo>
                    <a:cubicBezTo>
                      <a:pt x="1328" y="890"/>
                      <a:pt x="1323" y="894"/>
                      <a:pt x="1319" y="894"/>
                    </a:cubicBezTo>
                    <a:cubicBezTo>
                      <a:pt x="1319" y="899"/>
                      <a:pt x="1314" y="904"/>
                      <a:pt x="1310" y="908"/>
                    </a:cubicBezTo>
                    <a:lnTo>
                      <a:pt x="1310" y="904"/>
                    </a:lnTo>
                    <a:lnTo>
                      <a:pt x="1310" y="904"/>
                    </a:lnTo>
                    <a:lnTo>
                      <a:pt x="1310" y="904"/>
                    </a:lnTo>
                    <a:lnTo>
                      <a:pt x="1305" y="908"/>
                    </a:lnTo>
                    <a:cubicBezTo>
                      <a:pt x="1305" y="908"/>
                      <a:pt x="1305" y="908"/>
                      <a:pt x="1300" y="908"/>
                    </a:cubicBezTo>
                    <a:lnTo>
                      <a:pt x="1305" y="908"/>
                    </a:lnTo>
                    <a:lnTo>
                      <a:pt x="1300" y="913"/>
                    </a:lnTo>
                    <a:lnTo>
                      <a:pt x="1305" y="913"/>
                    </a:lnTo>
                    <a:cubicBezTo>
                      <a:pt x="1305" y="913"/>
                      <a:pt x="1305" y="913"/>
                      <a:pt x="1305" y="917"/>
                    </a:cubicBezTo>
                    <a:lnTo>
                      <a:pt x="1305" y="917"/>
                    </a:lnTo>
                    <a:lnTo>
                      <a:pt x="1300" y="917"/>
                    </a:lnTo>
                    <a:cubicBezTo>
                      <a:pt x="1300" y="917"/>
                      <a:pt x="1300" y="922"/>
                      <a:pt x="1300" y="922"/>
                    </a:cubicBezTo>
                    <a:cubicBezTo>
                      <a:pt x="1300" y="922"/>
                      <a:pt x="1300" y="922"/>
                      <a:pt x="1296" y="922"/>
                    </a:cubicBezTo>
                    <a:cubicBezTo>
                      <a:pt x="1296" y="922"/>
                      <a:pt x="1296" y="922"/>
                      <a:pt x="1291" y="917"/>
                    </a:cubicBezTo>
                    <a:lnTo>
                      <a:pt x="1291" y="917"/>
                    </a:lnTo>
                    <a:lnTo>
                      <a:pt x="1296" y="927"/>
                    </a:lnTo>
                    <a:lnTo>
                      <a:pt x="1296" y="927"/>
                    </a:lnTo>
                    <a:lnTo>
                      <a:pt x="1300" y="927"/>
                    </a:lnTo>
                    <a:lnTo>
                      <a:pt x="1300" y="927"/>
                    </a:lnTo>
                    <a:lnTo>
                      <a:pt x="1305" y="927"/>
                    </a:lnTo>
                    <a:lnTo>
                      <a:pt x="1300" y="927"/>
                    </a:lnTo>
                    <a:cubicBezTo>
                      <a:pt x="1305" y="931"/>
                      <a:pt x="1305" y="931"/>
                      <a:pt x="1305" y="931"/>
                    </a:cubicBezTo>
                    <a:lnTo>
                      <a:pt x="1300" y="931"/>
                    </a:lnTo>
                    <a:lnTo>
                      <a:pt x="1296" y="931"/>
                    </a:lnTo>
                    <a:cubicBezTo>
                      <a:pt x="1296" y="936"/>
                      <a:pt x="1291" y="936"/>
                      <a:pt x="1286" y="936"/>
                    </a:cubicBezTo>
                    <a:lnTo>
                      <a:pt x="1286" y="936"/>
                    </a:lnTo>
                    <a:cubicBezTo>
                      <a:pt x="1286" y="936"/>
                      <a:pt x="1286" y="936"/>
                      <a:pt x="1286" y="931"/>
                    </a:cubicBezTo>
                    <a:lnTo>
                      <a:pt x="1286" y="931"/>
                    </a:lnTo>
                    <a:cubicBezTo>
                      <a:pt x="1291" y="931"/>
                      <a:pt x="1291" y="931"/>
                      <a:pt x="1291" y="931"/>
                    </a:cubicBezTo>
                    <a:lnTo>
                      <a:pt x="1286" y="927"/>
                    </a:lnTo>
                    <a:cubicBezTo>
                      <a:pt x="1286" y="922"/>
                      <a:pt x="1286" y="922"/>
                      <a:pt x="1282" y="922"/>
                    </a:cubicBezTo>
                    <a:cubicBezTo>
                      <a:pt x="1282" y="922"/>
                      <a:pt x="1282" y="922"/>
                      <a:pt x="1282" y="922"/>
                    </a:cubicBezTo>
                    <a:close/>
                    <a:moveTo>
                      <a:pt x="1383" y="959"/>
                    </a:moveTo>
                    <a:lnTo>
                      <a:pt x="1379" y="959"/>
                    </a:lnTo>
                    <a:cubicBezTo>
                      <a:pt x="1379" y="959"/>
                      <a:pt x="1383" y="964"/>
                      <a:pt x="1383" y="964"/>
                    </a:cubicBezTo>
                    <a:cubicBezTo>
                      <a:pt x="1379" y="964"/>
                      <a:pt x="1379" y="964"/>
                      <a:pt x="1379" y="968"/>
                    </a:cubicBezTo>
                    <a:cubicBezTo>
                      <a:pt x="1379" y="968"/>
                      <a:pt x="1379" y="968"/>
                      <a:pt x="1379" y="973"/>
                    </a:cubicBezTo>
                    <a:cubicBezTo>
                      <a:pt x="1379" y="973"/>
                      <a:pt x="1374" y="973"/>
                      <a:pt x="1374" y="977"/>
                    </a:cubicBezTo>
                    <a:cubicBezTo>
                      <a:pt x="1374" y="977"/>
                      <a:pt x="1379" y="982"/>
                      <a:pt x="1379" y="982"/>
                    </a:cubicBezTo>
                    <a:cubicBezTo>
                      <a:pt x="1383" y="982"/>
                      <a:pt x="1379" y="977"/>
                      <a:pt x="1383" y="977"/>
                    </a:cubicBezTo>
                    <a:cubicBezTo>
                      <a:pt x="1383" y="977"/>
                      <a:pt x="1383" y="977"/>
                      <a:pt x="1383" y="973"/>
                    </a:cubicBezTo>
                    <a:cubicBezTo>
                      <a:pt x="1383" y="973"/>
                      <a:pt x="1383" y="973"/>
                      <a:pt x="1383" y="968"/>
                    </a:cubicBezTo>
                    <a:lnTo>
                      <a:pt x="1388" y="968"/>
                    </a:lnTo>
                    <a:lnTo>
                      <a:pt x="1388" y="968"/>
                    </a:lnTo>
                    <a:cubicBezTo>
                      <a:pt x="1388" y="964"/>
                      <a:pt x="1392" y="964"/>
                      <a:pt x="1388" y="959"/>
                    </a:cubicBezTo>
                    <a:cubicBezTo>
                      <a:pt x="1383" y="959"/>
                      <a:pt x="1383" y="959"/>
                      <a:pt x="1383" y="959"/>
                    </a:cubicBezTo>
                    <a:close/>
                    <a:moveTo>
                      <a:pt x="1351" y="1000"/>
                    </a:moveTo>
                    <a:cubicBezTo>
                      <a:pt x="1351" y="1000"/>
                      <a:pt x="1351" y="1000"/>
                      <a:pt x="1356" y="1000"/>
                    </a:cubicBezTo>
                    <a:cubicBezTo>
                      <a:pt x="1356" y="1000"/>
                      <a:pt x="1356" y="996"/>
                      <a:pt x="1351" y="996"/>
                    </a:cubicBezTo>
                    <a:cubicBezTo>
                      <a:pt x="1351" y="996"/>
                      <a:pt x="1351" y="996"/>
                      <a:pt x="1351" y="996"/>
                    </a:cubicBezTo>
                    <a:lnTo>
                      <a:pt x="1351" y="996"/>
                    </a:lnTo>
                    <a:cubicBezTo>
                      <a:pt x="1351" y="996"/>
                      <a:pt x="1351" y="996"/>
                      <a:pt x="1351" y="1000"/>
                    </a:cubicBezTo>
                    <a:close/>
                    <a:moveTo>
                      <a:pt x="1383" y="1000"/>
                    </a:moveTo>
                    <a:cubicBezTo>
                      <a:pt x="1383" y="1000"/>
                      <a:pt x="1383" y="1000"/>
                      <a:pt x="1383" y="1000"/>
                    </a:cubicBezTo>
                    <a:lnTo>
                      <a:pt x="1383" y="1000"/>
                    </a:lnTo>
                    <a:lnTo>
                      <a:pt x="1383" y="1000"/>
                    </a:lnTo>
                    <a:lnTo>
                      <a:pt x="1383" y="1000"/>
                    </a:lnTo>
                    <a:lnTo>
                      <a:pt x="1388" y="1000"/>
                    </a:lnTo>
                    <a:cubicBezTo>
                      <a:pt x="1388" y="1000"/>
                      <a:pt x="1392" y="1005"/>
                      <a:pt x="1392" y="1010"/>
                    </a:cubicBezTo>
                    <a:lnTo>
                      <a:pt x="1392" y="1010"/>
                    </a:lnTo>
                    <a:lnTo>
                      <a:pt x="1397" y="1005"/>
                    </a:lnTo>
                    <a:cubicBezTo>
                      <a:pt x="1397" y="1005"/>
                      <a:pt x="1397" y="1005"/>
                      <a:pt x="1397" y="1005"/>
                    </a:cubicBezTo>
                    <a:lnTo>
                      <a:pt x="1392" y="1000"/>
                    </a:lnTo>
                    <a:cubicBezTo>
                      <a:pt x="1392" y="1000"/>
                      <a:pt x="1392" y="1000"/>
                      <a:pt x="1388" y="996"/>
                    </a:cubicBezTo>
                    <a:cubicBezTo>
                      <a:pt x="1388" y="996"/>
                      <a:pt x="1388" y="996"/>
                      <a:pt x="1388" y="996"/>
                    </a:cubicBezTo>
                    <a:cubicBezTo>
                      <a:pt x="1388" y="996"/>
                      <a:pt x="1388" y="1000"/>
                      <a:pt x="1388" y="1000"/>
                    </a:cubicBezTo>
                    <a:close/>
                    <a:moveTo>
                      <a:pt x="1517" y="996"/>
                    </a:moveTo>
                    <a:cubicBezTo>
                      <a:pt x="1517" y="996"/>
                      <a:pt x="1517" y="1000"/>
                      <a:pt x="1512" y="1000"/>
                    </a:cubicBezTo>
                    <a:lnTo>
                      <a:pt x="1517" y="1000"/>
                    </a:lnTo>
                    <a:lnTo>
                      <a:pt x="1512" y="1000"/>
                    </a:lnTo>
                    <a:lnTo>
                      <a:pt x="1512" y="1000"/>
                    </a:lnTo>
                    <a:lnTo>
                      <a:pt x="1517" y="1000"/>
                    </a:lnTo>
                    <a:lnTo>
                      <a:pt x="1517" y="1000"/>
                    </a:lnTo>
                    <a:lnTo>
                      <a:pt x="1522" y="1000"/>
                    </a:lnTo>
                    <a:close/>
                    <a:moveTo>
                      <a:pt x="1563" y="1010"/>
                    </a:moveTo>
                    <a:lnTo>
                      <a:pt x="1558" y="1010"/>
                    </a:lnTo>
                    <a:lnTo>
                      <a:pt x="1558" y="1010"/>
                    </a:lnTo>
                    <a:lnTo>
                      <a:pt x="1563" y="1010"/>
                    </a:lnTo>
                    <a:close/>
                    <a:moveTo>
                      <a:pt x="1858" y="770"/>
                    </a:moveTo>
                    <a:cubicBezTo>
                      <a:pt x="1858" y="770"/>
                      <a:pt x="1858" y="770"/>
                      <a:pt x="1858" y="770"/>
                    </a:cubicBezTo>
                    <a:lnTo>
                      <a:pt x="1858" y="770"/>
                    </a:lnTo>
                    <a:lnTo>
                      <a:pt x="1858" y="770"/>
                    </a:lnTo>
                    <a:lnTo>
                      <a:pt x="1858" y="774"/>
                    </a:lnTo>
                    <a:lnTo>
                      <a:pt x="1858" y="774"/>
                    </a:lnTo>
                    <a:cubicBezTo>
                      <a:pt x="1863" y="774"/>
                      <a:pt x="1863" y="774"/>
                      <a:pt x="1863" y="774"/>
                    </a:cubicBezTo>
                    <a:cubicBezTo>
                      <a:pt x="1863" y="770"/>
                      <a:pt x="1863" y="770"/>
                      <a:pt x="1858" y="770"/>
                    </a:cubicBezTo>
                    <a:lnTo>
                      <a:pt x="1858" y="770"/>
                    </a:lnTo>
                    <a:close/>
                    <a:moveTo>
                      <a:pt x="1872" y="756"/>
                    </a:moveTo>
                    <a:cubicBezTo>
                      <a:pt x="1872" y="761"/>
                      <a:pt x="1872" y="761"/>
                      <a:pt x="1872" y="761"/>
                    </a:cubicBezTo>
                    <a:cubicBezTo>
                      <a:pt x="1872" y="761"/>
                      <a:pt x="1872" y="761"/>
                      <a:pt x="1877" y="765"/>
                    </a:cubicBezTo>
                    <a:lnTo>
                      <a:pt x="1877" y="761"/>
                    </a:lnTo>
                    <a:cubicBezTo>
                      <a:pt x="1877" y="765"/>
                      <a:pt x="1877" y="765"/>
                      <a:pt x="1881" y="765"/>
                    </a:cubicBezTo>
                    <a:lnTo>
                      <a:pt x="1881" y="761"/>
                    </a:lnTo>
                    <a:lnTo>
                      <a:pt x="1881" y="765"/>
                    </a:lnTo>
                    <a:cubicBezTo>
                      <a:pt x="1881" y="765"/>
                      <a:pt x="1886" y="765"/>
                      <a:pt x="1886" y="761"/>
                    </a:cubicBezTo>
                    <a:cubicBezTo>
                      <a:pt x="1886" y="756"/>
                      <a:pt x="1890" y="761"/>
                      <a:pt x="1890" y="756"/>
                    </a:cubicBezTo>
                    <a:cubicBezTo>
                      <a:pt x="1895" y="756"/>
                      <a:pt x="1890" y="761"/>
                      <a:pt x="1895" y="756"/>
                    </a:cubicBezTo>
                    <a:lnTo>
                      <a:pt x="1895" y="756"/>
                    </a:lnTo>
                    <a:cubicBezTo>
                      <a:pt x="1895" y="751"/>
                      <a:pt x="1890" y="751"/>
                      <a:pt x="1895" y="751"/>
                    </a:cubicBezTo>
                    <a:cubicBezTo>
                      <a:pt x="1900" y="751"/>
                      <a:pt x="1895" y="751"/>
                      <a:pt x="1900" y="747"/>
                    </a:cubicBezTo>
                    <a:lnTo>
                      <a:pt x="1900" y="747"/>
                    </a:lnTo>
                    <a:lnTo>
                      <a:pt x="1904" y="747"/>
                    </a:lnTo>
                    <a:lnTo>
                      <a:pt x="1904" y="747"/>
                    </a:lnTo>
                    <a:cubicBezTo>
                      <a:pt x="1904" y="747"/>
                      <a:pt x="1904" y="747"/>
                      <a:pt x="1904" y="742"/>
                    </a:cubicBezTo>
                    <a:cubicBezTo>
                      <a:pt x="1904" y="742"/>
                      <a:pt x="1904" y="742"/>
                      <a:pt x="1909" y="742"/>
                    </a:cubicBezTo>
                    <a:cubicBezTo>
                      <a:pt x="1909" y="742"/>
                      <a:pt x="1904" y="742"/>
                      <a:pt x="1904" y="742"/>
                    </a:cubicBezTo>
                    <a:cubicBezTo>
                      <a:pt x="1909" y="742"/>
                      <a:pt x="1909" y="742"/>
                      <a:pt x="1909" y="742"/>
                    </a:cubicBezTo>
                    <a:cubicBezTo>
                      <a:pt x="1909" y="738"/>
                      <a:pt x="1909" y="738"/>
                      <a:pt x="1909" y="738"/>
                    </a:cubicBezTo>
                    <a:cubicBezTo>
                      <a:pt x="1909" y="738"/>
                      <a:pt x="1909" y="738"/>
                      <a:pt x="1909" y="738"/>
                    </a:cubicBezTo>
                    <a:lnTo>
                      <a:pt x="1909" y="733"/>
                    </a:lnTo>
                    <a:lnTo>
                      <a:pt x="1909" y="733"/>
                    </a:lnTo>
                    <a:lnTo>
                      <a:pt x="1904" y="733"/>
                    </a:lnTo>
                    <a:lnTo>
                      <a:pt x="1904" y="733"/>
                    </a:lnTo>
                    <a:cubicBezTo>
                      <a:pt x="1904" y="738"/>
                      <a:pt x="1904" y="733"/>
                      <a:pt x="1904" y="738"/>
                    </a:cubicBezTo>
                    <a:cubicBezTo>
                      <a:pt x="1904" y="738"/>
                      <a:pt x="1900" y="733"/>
                      <a:pt x="1900" y="733"/>
                    </a:cubicBezTo>
                    <a:cubicBezTo>
                      <a:pt x="1900" y="733"/>
                      <a:pt x="1900" y="733"/>
                      <a:pt x="1900" y="738"/>
                    </a:cubicBezTo>
                    <a:cubicBezTo>
                      <a:pt x="1895" y="733"/>
                      <a:pt x="1895" y="728"/>
                      <a:pt x="1895" y="724"/>
                    </a:cubicBezTo>
                    <a:cubicBezTo>
                      <a:pt x="1900" y="724"/>
                      <a:pt x="1900" y="724"/>
                      <a:pt x="1900" y="719"/>
                    </a:cubicBezTo>
                    <a:lnTo>
                      <a:pt x="1900" y="719"/>
                    </a:lnTo>
                    <a:lnTo>
                      <a:pt x="1900" y="719"/>
                    </a:lnTo>
                    <a:lnTo>
                      <a:pt x="1900" y="719"/>
                    </a:lnTo>
                    <a:lnTo>
                      <a:pt x="1895" y="719"/>
                    </a:lnTo>
                    <a:lnTo>
                      <a:pt x="1895" y="719"/>
                    </a:lnTo>
                    <a:lnTo>
                      <a:pt x="1895" y="719"/>
                    </a:lnTo>
                    <a:lnTo>
                      <a:pt x="1895" y="724"/>
                    </a:lnTo>
                    <a:lnTo>
                      <a:pt x="1895" y="724"/>
                    </a:lnTo>
                    <a:cubicBezTo>
                      <a:pt x="1895" y="724"/>
                      <a:pt x="1890" y="724"/>
                      <a:pt x="1890" y="724"/>
                    </a:cubicBezTo>
                    <a:cubicBezTo>
                      <a:pt x="1890" y="724"/>
                      <a:pt x="1890" y="724"/>
                      <a:pt x="1886" y="719"/>
                    </a:cubicBezTo>
                    <a:cubicBezTo>
                      <a:pt x="1886" y="719"/>
                      <a:pt x="1886" y="719"/>
                      <a:pt x="1886" y="719"/>
                    </a:cubicBezTo>
                    <a:lnTo>
                      <a:pt x="1886" y="724"/>
                    </a:lnTo>
                    <a:cubicBezTo>
                      <a:pt x="1886" y="724"/>
                      <a:pt x="1886" y="724"/>
                      <a:pt x="1886" y="728"/>
                    </a:cubicBezTo>
                    <a:cubicBezTo>
                      <a:pt x="1886" y="724"/>
                      <a:pt x="1886" y="724"/>
                      <a:pt x="1881" y="724"/>
                    </a:cubicBezTo>
                    <a:cubicBezTo>
                      <a:pt x="1886" y="728"/>
                      <a:pt x="1886" y="728"/>
                      <a:pt x="1886" y="728"/>
                    </a:cubicBezTo>
                    <a:lnTo>
                      <a:pt x="1886" y="728"/>
                    </a:lnTo>
                    <a:cubicBezTo>
                      <a:pt x="1881" y="728"/>
                      <a:pt x="1881" y="728"/>
                      <a:pt x="1881" y="728"/>
                    </a:cubicBezTo>
                    <a:cubicBezTo>
                      <a:pt x="1877" y="728"/>
                      <a:pt x="1877" y="733"/>
                      <a:pt x="1872" y="733"/>
                    </a:cubicBezTo>
                    <a:cubicBezTo>
                      <a:pt x="1872" y="733"/>
                      <a:pt x="1872" y="733"/>
                      <a:pt x="1867" y="733"/>
                    </a:cubicBezTo>
                    <a:cubicBezTo>
                      <a:pt x="1867" y="733"/>
                      <a:pt x="1867" y="733"/>
                      <a:pt x="1863" y="738"/>
                    </a:cubicBezTo>
                    <a:cubicBezTo>
                      <a:pt x="1863" y="733"/>
                      <a:pt x="1863" y="733"/>
                      <a:pt x="1863" y="733"/>
                    </a:cubicBezTo>
                    <a:lnTo>
                      <a:pt x="1863" y="733"/>
                    </a:lnTo>
                    <a:cubicBezTo>
                      <a:pt x="1863" y="738"/>
                      <a:pt x="1863" y="738"/>
                      <a:pt x="1863" y="738"/>
                    </a:cubicBezTo>
                    <a:cubicBezTo>
                      <a:pt x="1863" y="738"/>
                      <a:pt x="1867" y="738"/>
                      <a:pt x="1867" y="738"/>
                    </a:cubicBezTo>
                    <a:lnTo>
                      <a:pt x="1867" y="738"/>
                    </a:lnTo>
                    <a:cubicBezTo>
                      <a:pt x="1867" y="742"/>
                      <a:pt x="1867" y="742"/>
                      <a:pt x="1867" y="742"/>
                    </a:cubicBezTo>
                    <a:lnTo>
                      <a:pt x="1867" y="747"/>
                    </a:lnTo>
                    <a:lnTo>
                      <a:pt x="1867" y="747"/>
                    </a:lnTo>
                    <a:cubicBezTo>
                      <a:pt x="1867" y="747"/>
                      <a:pt x="1867" y="747"/>
                      <a:pt x="1867" y="747"/>
                    </a:cubicBezTo>
                    <a:lnTo>
                      <a:pt x="1863" y="747"/>
                    </a:lnTo>
                    <a:lnTo>
                      <a:pt x="1863" y="747"/>
                    </a:lnTo>
                    <a:lnTo>
                      <a:pt x="1863" y="751"/>
                    </a:lnTo>
                    <a:lnTo>
                      <a:pt x="1863" y="751"/>
                    </a:lnTo>
                    <a:cubicBezTo>
                      <a:pt x="1863" y="751"/>
                      <a:pt x="1863" y="751"/>
                      <a:pt x="1863" y="751"/>
                    </a:cubicBezTo>
                    <a:lnTo>
                      <a:pt x="1863" y="756"/>
                    </a:lnTo>
                    <a:cubicBezTo>
                      <a:pt x="1867" y="756"/>
                      <a:pt x="1867" y="751"/>
                      <a:pt x="1867" y="751"/>
                    </a:cubicBezTo>
                    <a:lnTo>
                      <a:pt x="1872" y="756"/>
                    </a:lnTo>
                    <a:cubicBezTo>
                      <a:pt x="1872" y="756"/>
                      <a:pt x="1867" y="756"/>
                      <a:pt x="1867" y="756"/>
                    </a:cubicBezTo>
                    <a:close/>
                    <a:moveTo>
                      <a:pt x="1895" y="705"/>
                    </a:moveTo>
                    <a:lnTo>
                      <a:pt x="1895" y="705"/>
                    </a:lnTo>
                    <a:cubicBezTo>
                      <a:pt x="1900" y="705"/>
                      <a:pt x="1900" y="705"/>
                      <a:pt x="1900" y="705"/>
                    </a:cubicBezTo>
                    <a:lnTo>
                      <a:pt x="1900" y="705"/>
                    </a:lnTo>
                    <a:cubicBezTo>
                      <a:pt x="1900" y="705"/>
                      <a:pt x="1895" y="705"/>
                      <a:pt x="1895" y="705"/>
                    </a:cubicBezTo>
                    <a:close/>
                    <a:moveTo>
                      <a:pt x="2001" y="622"/>
                    </a:moveTo>
                    <a:lnTo>
                      <a:pt x="1996" y="627"/>
                    </a:lnTo>
                    <a:cubicBezTo>
                      <a:pt x="2001" y="632"/>
                      <a:pt x="1996" y="632"/>
                      <a:pt x="1992" y="632"/>
                    </a:cubicBezTo>
                    <a:cubicBezTo>
                      <a:pt x="1992" y="632"/>
                      <a:pt x="1996" y="636"/>
                      <a:pt x="1992" y="636"/>
                    </a:cubicBezTo>
                    <a:lnTo>
                      <a:pt x="1992" y="636"/>
                    </a:lnTo>
                    <a:lnTo>
                      <a:pt x="1987" y="636"/>
                    </a:lnTo>
                    <a:lnTo>
                      <a:pt x="1987" y="636"/>
                    </a:lnTo>
                    <a:lnTo>
                      <a:pt x="1987" y="641"/>
                    </a:lnTo>
                    <a:lnTo>
                      <a:pt x="1987" y="641"/>
                    </a:lnTo>
                    <a:cubicBezTo>
                      <a:pt x="1987" y="641"/>
                      <a:pt x="1983" y="645"/>
                      <a:pt x="1978" y="645"/>
                    </a:cubicBezTo>
                    <a:lnTo>
                      <a:pt x="1978" y="645"/>
                    </a:lnTo>
                    <a:cubicBezTo>
                      <a:pt x="1978" y="650"/>
                      <a:pt x="1973" y="650"/>
                      <a:pt x="1969" y="655"/>
                    </a:cubicBezTo>
                    <a:lnTo>
                      <a:pt x="1969" y="655"/>
                    </a:lnTo>
                    <a:lnTo>
                      <a:pt x="1969" y="655"/>
                    </a:lnTo>
                    <a:lnTo>
                      <a:pt x="1969" y="655"/>
                    </a:lnTo>
                    <a:lnTo>
                      <a:pt x="1969" y="655"/>
                    </a:lnTo>
                    <a:lnTo>
                      <a:pt x="1969" y="655"/>
                    </a:lnTo>
                    <a:cubicBezTo>
                      <a:pt x="1964" y="659"/>
                      <a:pt x="1964" y="659"/>
                      <a:pt x="1960" y="659"/>
                    </a:cubicBezTo>
                    <a:cubicBezTo>
                      <a:pt x="1964" y="664"/>
                      <a:pt x="1960" y="664"/>
                      <a:pt x="1964" y="664"/>
                    </a:cubicBezTo>
                    <a:cubicBezTo>
                      <a:pt x="1960" y="668"/>
                      <a:pt x="1960" y="668"/>
                      <a:pt x="1964" y="668"/>
                    </a:cubicBezTo>
                    <a:cubicBezTo>
                      <a:pt x="1964" y="668"/>
                      <a:pt x="1964" y="668"/>
                      <a:pt x="1969" y="664"/>
                    </a:cubicBezTo>
                    <a:lnTo>
                      <a:pt x="1964" y="664"/>
                    </a:lnTo>
                    <a:lnTo>
                      <a:pt x="1973" y="655"/>
                    </a:lnTo>
                    <a:lnTo>
                      <a:pt x="1973" y="655"/>
                    </a:lnTo>
                    <a:lnTo>
                      <a:pt x="1978" y="655"/>
                    </a:lnTo>
                    <a:cubicBezTo>
                      <a:pt x="1978" y="655"/>
                      <a:pt x="1978" y="655"/>
                      <a:pt x="1983" y="655"/>
                    </a:cubicBezTo>
                    <a:lnTo>
                      <a:pt x="1983" y="650"/>
                    </a:lnTo>
                    <a:lnTo>
                      <a:pt x="1983" y="650"/>
                    </a:lnTo>
                    <a:cubicBezTo>
                      <a:pt x="1987" y="650"/>
                      <a:pt x="1987" y="650"/>
                      <a:pt x="1987" y="650"/>
                    </a:cubicBezTo>
                    <a:cubicBezTo>
                      <a:pt x="1987" y="650"/>
                      <a:pt x="1987" y="650"/>
                      <a:pt x="1987" y="645"/>
                    </a:cubicBezTo>
                    <a:cubicBezTo>
                      <a:pt x="1987" y="645"/>
                      <a:pt x="1992" y="645"/>
                      <a:pt x="1992" y="641"/>
                    </a:cubicBezTo>
                    <a:cubicBezTo>
                      <a:pt x="1992" y="641"/>
                      <a:pt x="1992" y="641"/>
                      <a:pt x="1992" y="641"/>
                    </a:cubicBezTo>
                    <a:cubicBezTo>
                      <a:pt x="1996" y="641"/>
                      <a:pt x="1996" y="636"/>
                      <a:pt x="2001" y="636"/>
                    </a:cubicBezTo>
                    <a:cubicBezTo>
                      <a:pt x="2001" y="636"/>
                      <a:pt x="2001" y="636"/>
                      <a:pt x="2001" y="632"/>
                    </a:cubicBezTo>
                    <a:lnTo>
                      <a:pt x="2006" y="627"/>
                    </a:lnTo>
                    <a:cubicBezTo>
                      <a:pt x="2001" y="627"/>
                      <a:pt x="2001" y="627"/>
                      <a:pt x="2001" y="627"/>
                    </a:cubicBezTo>
                    <a:cubicBezTo>
                      <a:pt x="2001" y="627"/>
                      <a:pt x="2001" y="627"/>
                      <a:pt x="2001" y="622"/>
                    </a:cubicBezTo>
                    <a:close/>
                    <a:moveTo>
                      <a:pt x="1950" y="687"/>
                    </a:moveTo>
                    <a:lnTo>
                      <a:pt x="1950" y="687"/>
                    </a:lnTo>
                    <a:cubicBezTo>
                      <a:pt x="1950" y="692"/>
                      <a:pt x="1950" y="692"/>
                      <a:pt x="1950" y="696"/>
                    </a:cubicBezTo>
                    <a:lnTo>
                      <a:pt x="1950" y="692"/>
                    </a:lnTo>
                    <a:lnTo>
                      <a:pt x="1950" y="696"/>
                    </a:lnTo>
                    <a:lnTo>
                      <a:pt x="1950" y="692"/>
                    </a:lnTo>
                    <a:lnTo>
                      <a:pt x="1950" y="692"/>
                    </a:lnTo>
                    <a:cubicBezTo>
                      <a:pt x="1950" y="692"/>
                      <a:pt x="1950" y="692"/>
                      <a:pt x="1950" y="692"/>
                    </a:cubicBezTo>
                    <a:close/>
                    <a:moveTo>
                      <a:pt x="1969" y="696"/>
                    </a:moveTo>
                    <a:lnTo>
                      <a:pt x="1969" y="696"/>
                    </a:lnTo>
                    <a:cubicBezTo>
                      <a:pt x="1969" y="696"/>
                      <a:pt x="1969" y="696"/>
                      <a:pt x="1964" y="701"/>
                    </a:cubicBezTo>
                    <a:lnTo>
                      <a:pt x="1969" y="701"/>
                    </a:lnTo>
                    <a:lnTo>
                      <a:pt x="1964" y="705"/>
                    </a:lnTo>
                    <a:lnTo>
                      <a:pt x="1964" y="705"/>
                    </a:lnTo>
                    <a:cubicBezTo>
                      <a:pt x="1964" y="705"/>
                      <a:pt x="1964" y="705"/>
                      <a:pt x="1964" y="705"/>
                    </a:cubicBezTo>
                    <a:lnTo>
                      <a:pt x="1964" y="710"/>
                    </a:lnTo>
                    <a:cubicBezTo>
                      <a:pt x="1964" y="710"/>
                      <a:pt x="1964" y="710"/>
                      <a:pt x="1964" y="715"/>
                    </a:cubicBezTo>
                    <a:cubicBezTo>
                      <a:pt x="1960" y="719"/>
                      <a:pt x="1960" y="719"/>
                      <a:pt x="1955" y="719"/>
                    </a:cubicBezTo>
                    <a:lnTo>
                      <a:pt x="1955" y="719"/>
                    </a:lnTo>
                    <a:lnTo>
                      <a:pt x="1955" y="719"/>
                    </a:lnTo>
                    <a:lnTo>
                      <a:pt x="1955" y="724"/>
                    </a:lnTo>
                    <a:cubicBezTo>
                      <a:pt x="1955" y="724"/>
                      <a:pt x="1955" y="724"/>
                      <a:pt x="1955" y="724"/>
                    </a:cubicBezTo>
                    <a:lnTo>
                      <a:pt x="1955" y="728"/>
                    </a:lnTo>
                    <a:lnTo>
                      <a:pt x="1955" y="728"/>
                    </a:lnTo>
                    <a:lnTo>
                      <a:pt x="1955" y="728"/>
                    </a:lnTo>
                    <a:lnTo>
                      <a:pt x="1955" y="728"/>
                    </a:lnTo>
                    <a:cubicBezTo>
                      <a:pt x="1955" y="733"/>
                      <a:pt x="1955" y="733"/>
                      <a:pt x="1955" y="733"/>
                    </a:cubicBezTo>
                    <a:lnTo>
                      <a:pt x="1950" y="738"/>
                    </a:lnTo>
                    <a:cubicBezTo>
                      <a:pt x="1946" y="738"/>
                      <a:pt x="1950" y="742"/>
                      <a:pt x="1946" y="742"/>
                    </a:cubicBezTo>
                    <a:cubicBezTo>
                      <a:pt x="1946" y="742"/>
                      <a:pt x="1946" y="742"/>
                      <a:pt x="1946" y="742"/>
                    </a:cubicBezTo>
                    <a:cubicBezTo>
                      <a:pt x="1946" y="742"/>
                      <a:pt x="1946" y="742"/>
                      <a:pt x="1941" y="747"/>
                    </a:cubicBezTo>
                    <a:cubicBezTo>
                      <a:pt x="1936" y="751"/>
                      <a:pt x="1936" y="751"/>
                      <a:pt x="1927" y="756"/>
                    </a:cubicBezTo>
                    <a:cubicBezTo>
                      <a:pt x="1932" y="761"/>
                      <a:pt x="1932" y="761"/>
                      <a:pt x="1932" y="761"/>
                    </a:cubicBezTo>
                    <a:lnTo>
                      <a:pt x="1932" y="761"/>
                    </a:lnTo>
                    <a:cubicBezTo>
                      <a:pt x="1936" y="761"/>
                      <a:pt x="1936" y="761"/>
                      <a:pt x="1936" y="756"/>
                    </a:cubicBezTo>
                    <a:lnTo>
                      <a:pt x="1941" y="761"/>
                    </a:lnTo>
                    <a:lnTo>
                      <a:pt x="1941" y="756"/>
                    </a:lnTo>
                    <a:cubicBezTo>
                      <a:pt x="1941" y="756"/>
                      <a:pt x="1941" y="756"/>
                      <a:pt x="1941" y="756"/>
                    </a:cubicBezTo>
                    <a:cubicBezTo>
                      <a:pt x="1946" y="751"/>
                      <a:pt x="1946" y="751"/>
                      <a:pt x="1946" y="751"/>
                    </a:cubicBezTo>
                    <a:lnTo>
                      <a:pt x="1946" y="751"/>
                    </a:lnTo>
                    <a:lnTo>
                      <a:pt x="1950" y="747"/>
                    </a:lnTo>
                    <a:lnTo>
                      <a:pt x="1946" y="747"/>
                    </a:lnTo>
                    <a:lnTo>
                      <a:pt x="1950" y="747"/>
                    </a:lnTo>
                    <a:lnTo>
                      <a:pt x="1950" y="747"/>
                    </a:lnTo>
                    <a:cubicBezTo>
                      <a:pt x="1950" y="742"/>
                      <a:pt x="1955" y="747"/>
                      <a:pt x="1960" y="742"/>
                    </a:cubicBezTo>
                    <a:lnTo>
                      <a:pt x="1960" y="742"/>
                    </a:lnTo>
                    <a:lnTo>
                      <a:pt x="1960" y="738"/>
                    </a:lnTo>
                    <a:cubicBezTo>
                      <a:pt x="1960" y="738"/>
                      <a:pt x="1960" y="738"/>
                      <a:pt x="1960" y="738"/>
                    </a:cubicBezTo>
                    <a:lnTo>
                      <a:pt x="1960" y="733"/>
                    </a:lnTo>
                    <a:lnTo>
                      <a:pt x="1960" y="733"/>
                    </a:lnTo>
                    <a:cubicBezTo>
                      <a:pt x="1964" y="733"/>
                      <a:pt x="1964" y="733"/>
                      <a:pt x="1964" y="728"/>
                    </a:cubicBezTo>
                    <a:lnTo>
                      <a:pt x="1964" y="728"/>
                    </a:lnTo>
                    <a:lnTo>
                      <a:pt x="1964" y="728"/>
                    </a:lnTo>
                    <a:lnTo>
                      <a:pt x="1964" y="724"/>
                    </a:lnTo>
                    <a:cubicBezTo>
                      <a:pt x="1964" y="724"/>
                      <a:pt x="1964" y="724"/>
                      <a:pt x="1964" y="724"/>
                    </a:cubicBezTo>
                    <a:lnTo>
                      <a:pt x="1964" y="719"/>
                    </a:lnTo>
                    <a:lnTo>
                      <a:pt x="1969" y="715"/>
                    </a:lnTo>
                    <a:lnTo>
                      <a:pt x="1964" y="715"/>
                    </a:lnTo>
                    <a:cubicBezTo>
                      <a:pt x="1969" y="715"/>
                      <a:pt x="1969" y="715"/>
                      <a:pt x="1969" y="710"/>
                    </a:cubicBezTo>
                    <a:lnTo>
                      <a:pt x="1969" y="710"/>
                    </a:lnTo>
                    <a:lnTo>
                      <a:pt x="1969" y="710"/>
                    </a:lnTo>
                    <a:lnTo>
                      <a:pt x="1969" y="710"/>
                    </a:lnTo>
                    <a:lnTo>
                      <a:pt x="1973" y="705"/>
                    </a:lnTo>
                    <a:lnTo>
                      <a:pt x="1969" y="705"/>
                    </a:lnTo>
                    <a:cubicBezTo>
                      <a:pt x="1973" y="705"/>
                      <a:pt x="1973" y="705"/>
                      <a:pt x="1978" y="705"/>
                    </a:cubicBezTo>
                    <a:lnTo>
                      <a:pt x="1973" y="701"/>
                    </a:lnTo>
                    <a:cubicBezTo>
                      <a:pt x="1973" y="701"/>
                      <a:pt x="1973" y="701"/>
                      <a:pt x="1969" y="701"/>
                    </a:cubicBezTo>
                    <a:lnTo>
                      <a:pt x="1973" y="696"/>
                    </a:lnTo>
                    <a:lnTo>
                      <a:pt x="1969" y="696"/>
                    </a:lnTo>
                    <a:close/>
                    <a:moveTo>
                      <a:pt x="1927" y="774"/>
                    </a:moveTo>
                    <a:cubicBezTo>
                      <a:pt x="1923" y="774"/>
                      <a:pt x="1923" y="770"/>
                      <a:pt x="1923" y="770"/>
                    </a:cubicBezTo>
                    <a:cubicBezTo>
                      <a:pt x="1918" y="770"/>
                      <a:pt x="1918" y="770"/>
                      <a:pt x="1918" y="770"/>
                    </a:cubicBezTo>
                    <a:lnTo>
                      <a:pt x="1918" y="774"/>
                    </a:lnTo>
                    <a:lnTo>
                      <a:pt x="1918" y="774"/>
                    </a:lnTo>
                    <a:lnTo>
                      <a:pt x="1918" y="774"/>
                    </a:lnTo>
                    <a:cubicBezTo>
                      <a:pt x="1918" y="774"/>
                      <a:pt x="1918" y="774"/>
                      <a:pt x="1918" y="774"/>
                    </a:cubicBezTo>
                    <a:cubicBezTo>
                      <a:pt x="1918" y="779"/>
                      <a:pt x="1918" y="779"/>
                      <a:pt x="1918" y="779"/>
                    </a:cubicBezTo>
                    <a:lnTo>
                      <a:pt x="1918" y="779"/>
                    </a:lnTo>
                    <a:cubicBezTo>
                      <a:pt x="1918" y="779"/>
                      <a:pt x="1923" y="774"/>
                      <a:pt x="1927" y="774"/>
                    </a:cubicBezTo>
                    <a:close/>
                    <a:moveTo>
                      <a:pt x="1996" y="719"/>
                    </a:moveTo>
                    <a:lnTo>
                      <a:pt x="1992" y="719"/>
                    </a:lnTo>
                    <a:cubicBezTo>
                      <a:pt x="1992" y="719"/>
                      <a:pt x="1992" y="719"/>
                      <a:pt x="1992" y="724"/>
                    </a:cubicBezTo>
                    <a:lnTo>
                      <a:pt x="1992" y="724"/>
                    </a:lnTo>
                    <a:cubicBezTo>
                      <a:pt x="1996" y="724"/>
                      <a:pt x="1996" y="728"/>
                      <a:pt x="2001" y="724"/>
                    </a:cubicBezTo>
                    <a:cubicBezTo>
                      <a:pt x="2001" y="724"/>
                      <a:pt x="2001" y="724"/>
                      <a:pt x="2001" y="724"/>
                    </a:cubicBezTo>
                    <a:lnTo>
                      <a:pt x="2001" y="719"/>
                    </a:lnTo>
                    <a:cubicBezTo>
                      <a:pt x="1996" y="724"/>
                      <a:pt x="1996" y="719"/>
                      <a:pt x="1996" y="719"/>
                    </a:cubicBezTo>
                    <a:lnTo>
                      <a:pt x="1996" y="719"/>
                    </a:lnTo>
                    <a:close/>
                    <a:moveTo>
                      <a:pt x="1909" y="784"/>
                    </a:moveTo>
                    <a:lnTo>
                      <a:pt x="1909" y="784"/>
                    </a:lnTo>
                    <a:cubicBezTo>
                      <a:pt x="1909" y="784"/>
                      <a:pt x="1909" y="784"/>
                      <a:pt x="1909" y="784"/>
                    </a:cubicBezTo>
                    <a:lnTo>
                      <a:pt x="1909" y="779"/>
                    </a:lnTo>
                    <a:cubicBezTo>
                      <a:pt x="1904" y="779"/>
                      <a:pt x="1900" y="779"/>
                      <a:pt x="1900" y="779"/>
                    </a:cubicBezTo>
                    <a:lnTo>
                      <a:pt x="1900" y="784"/>
                    </a:lnTo>
                    <a:lnTo>
                      <a:pt x="1900" y="784"/>
                    </a:lnTo>
                    <a:cubicBezTo>
                      <a:pt x="1900" y="784"/>
                      <a:pt x="1900" y="784"/>
                      <a:pt x="1904" y="784"/>
                    </a:cubicBezTo>
                    <a:lnTo>
                      <a:pt x="1904" y="784"/>
                    </a:lnTo>
                    <a:lnTo>
                      <a:pt x="1904" y="784"/>
                    </a:lnTo>
                    <a:cubicBezTo>
                      <a:pt x="1904" y="784"/>
                      <a:pt x="1909" y="784"/>
                      <a:pt x="1909" y="784"/>
                    </a:cubicBezTo>
                    <a:close/>
                    <a:moveTo>
                      <a:pt x="1872" y="788"/>
                    </a:moveTo>
                    <a:cubicBezTo>
                      <a:pt x="1872" y="788"/>
                      <a:pt x="1872" y="788"/>
                      <a:pt x="1877" y="788"/>
                    </a:cubicBezTo>
                    <a:cubicBezTo>
                      <a:pt x="1877" y="788"/>
                      <a:pt x="1877" y="788"/>
                      <a:pt x="1877" y="788"/>
                    </a:cubicBezTo>
                    <a:lnTo>
                      <a:pt x="1877" y="784"/>
                    </a:lnTo>
                    <a:lnTo>
                      <a:pt x="1877" y="784"/>
                    </a:lnTo>
                    <a:cubicBezTo>
                      <a:pt x="1872" y="784"/>
                      <a:pt x="1867" y="784"/>
                      <a:pt x="1867" y="784"/>
                    </a:cubicBezTo>
                    <a:lnTo>
                      <a:pt x="1863" y="784"/>
                    </a:lnTo>
                    <a:lnTo>
                      <a:pt x="1863" y="788"/>
                    </a:lnTo>
                    <a:cubicBezTo>
                      <a:pt x="1867" y="788"/>
                      <a:pt x="1867" y="788"/>
                      <a:pt x="1867" y="788"/>
                    </a:cubicBezTo>
                    <a:lnTo>
                      <a:pt x="1867" y="788"/>
                    </a:lnTo>
                    <a:lnTo>
                      <a:pt x="1872" y="788"/>
                    </a:lnTo>
                    <a:close/>
                    <a:moveTo>
                      <a:pt x="1752" y="857"/>
                    </a:moveTo>
                    <a:lnTo>
                      <a:pt x="1757" y="857"/>
                    </a:lnTo>
                    <a:lnTo>
                      <a:pt x="1757" y="853"/>
                    </a:lnTo>
                    <a:lnTo>
                      <a:pt x="1757" y="853"/>
                    </a:lnTo>
                    <a:lnTo>
                      <a:pt x="1757" y="857"/>
                    </a:lnTo>
                    <a:lnTo>
                      <a:pt x="1752" y="857"/>
                    </a:lnTo>
                    <a:close/>
                    <a:moveTo>
                      <a:pt x="1812" y="761"/>
                    </a:moveTo>
                    <a:cubicBezTo>
                      <a:pt x="1812" y="761"/>
                      <a:pt x="1812" y="761"/>
                      <a:pt x="1817" y="761"/>
                    </a:cubicBezTo>
                    <a:lnTo>
                      <a:pt x="1812" y="756"/>
                    </a:lnTo>
                    <a:lnTo>
                      <a:pt x="1817" y="756"/>
                    </a:lnTo>
                    <a:lnTo>
                      <a:pt x="1817" y="751"/>
                    </a:lnTo>
                    <a:cubicBezTo>
                      <a:pt x="1817" y="747"/>
                      <a:pt x="1821" y="747"/>
                      <a:pt x="1817" y="742"/>
                    </a:cubicBezTo>
                    <a:lnTo>
                      <a:pt x="1812" y="747"/>
                    </a:lnTo>
                    <a:cubicBezTo>
                      <a:pt x="1812" y="747"/>
                      <a:pt x="1812" y="747"/>
                      <a:pt x="1812" y="747"/>
                    </a:cubicBezTo>
                    <a:lnTo>
                      <a:pt x="1812" y="751"/>
                    </a:lnTo>
                    <a:lnTo>
                      <a:pt x="1812" y="751"/>
                    </a:lnTo>
                    <a:cubicBezTo>
                      <a:pt x="1807" y="756"/>
                      <a:pt x="1807" y="756"/>
                      <a:pt x="1807" y="756"/>
                    </a:cubicBezTo>
                    <a:lnTo>
                      <a:pt x="1807" y="756"/>
                    </a:lnTo>
                    <a:lnTo>
                      <a:pt x="1807" y="761"/>
                    </a:lnTo>
                    <a:lnTo>
                      <a:pt x="1807" y="761"/>
                    </a:lnTo>
                    <a:lnTo>
                      <a:pt x="1803" y="761"/>
                    </a:lnTo>
                    <a:lnTo>
                      <a:pt x="1803" y="765"/>
                    </a:lnTo>
                    <a:cubicBezTo>
                      <a:pt x="1803" y="765"/>
                      <a:pt x="1803" y="765"/>
                      <a:pt x="1803" y="765"/>
                    </a:cubicBezTo>
                    <a:lnTo>
                      <a:pt x="1807" y="765"/>
                    </a:lnTo>
                    <a:lnTo>
                      <a:pt x="1807" y="765"/>
                    </a:lnTo>
                    <a:lnTo>
                      <a:pt x="1807" y="765"/>
                    </a:lnTo>
                    <a:lnTo>
                      <a:pt x="1807" y="765"/>
                    </a:lnTo>
                    <a:lnTo>
                      <a:pt x="1807" y="761"/>
                    </a:lnTo>
                    <a:close/>
                    <a:moveTo>
                      <a:pt x="1724" y="816"/>
                    </a:moveTo>
                    <a:lnTo>
                      <a:pt x="1724" y="816"/>
                    </a:lnTo>
                    <a:cubicBezTo>
                      <a:pt x="1724" y="811"/>
                      <a:pt x="1724" y="811"/>
                      <a:pt x="1724" y="811"/>
                    </a:cubicBezTo>
                    <a:lnTo>
                      <a:pt x="1724" y="811"/>
                    </a:lnTo>
                    <a:cubicBezTo>
                      <a:pt x="1720" y="811"/>
                      <a:pt x="1720" y="811"/>
                      <a:pt x="1720" y="811"/>
                    </a:cubicBezTo>
                    <a:cubicBezTo>
                      <a:pt x="1720" y="816"/>
                      <a:pt x="1720" y="816"/>
                      <a:pt x="1724" y="816"/>
                    </a:cubicBezTo>
                    <a:close/>
                    <a:moveTo>
                      <a:pt x="1853" y="1023"/>
                    </a:moveTo>
                    <a:lnTo>
                      <a:pt x="1849" y="1023"/>
                    </a:lnTo>
                    <a:cubicBezTo>
                      <a:pt x="1849" y="1023"/>
                      <a:pt x="1849" y="1028"/>
                      <a:pt x="1849" y="1028"/>
                    </a:cubicBezTo>
                    <a:lnTo>
                      <a:pt x="1849" y="1028"/>
                    </a:lnTo>
                    <a:cubicBezTo>
                      <a:pt x="1849" y="1028"/>
                      <a:pt x="1853" y="1028"/>
                      <a:pt x="1853" y="1033"/>
                    </a:cubicBezTo>
                    <a:cubicBezTo>
                      <a:pt x="1853" y="1033"/>
                      <a:pt x="1853" y="1033"/>
                      <a:pt x="1853" y="1033"/>
                    </a:cubicBezTo>
                    <a:lnTo>
                      <a:pt x="1853" y="1037"/>
                    </a:lnTo>
                    <a:lnTo>
                      <a:pt x="1853" y="1037"/>
                    </a:lnTo>
                    <a:cubicBezTo>
                      <a:pt x="1853" y="1037"/>
                      <a:pt x="1858" y="1037"/>
                      <a:pt x="1858" y="1037"/>
                    </a:cubicBezTo>
                    <a:lnTo>
                      <a:pt x="1853" y="1042"/>
                    </a:lnTo>
                    <a:lnTo>
                      <a:pt x="1858" y="1046"/>
                    </a:lnTo>
                    <a:lnTo>
                      <a:pt x="1858" y="1042"/>
                    </a:lnTo>
                    <a:cubicBezTo>
                      <a:pt x="1858" y="1042"/>
                      <a:pt x="1858" y="1037"/>
                      <a:pt x="1858" y="1037"/>
                    </a:cubicBezTo>
                    <a:lnTo>
                      <a:pt x="1858" y="1037"/>
                    </a:lnTo>
                    <a:lnTo>
                      <a:pt x="1858" y="1037"/>
                    </a:lnTo>
                    <a:cubicBezTo>
                      <a:pt x="1858" y="1033"/>
                      <a:pt x="1863" y="1037"/>
                      <a:pt x="1858" y="1033"/>
                    </a:cubicBezTo>
                    <a:cubicBezTo>
                      <a:pt x="1858" y="1028"/>
                      <a:pt x="1853" y="1033"/>
                      <a:pt x="1853" y="1028"/>
                    </a:cubicBezTo>
                    <a:cubicBezTo>
                      <a:pt x="1853" y="1028"/>
                      <a:pt x="1853" y="1023"/>
                      <a:pt x="1853" y="1023"/>
                    </a:cubicBezTo>
                    <a:cubicBezTo>
                      <a:pt x="1853" y="1023"/>
                      <a:pt x="1853" y="1023"/>
                      <a:pt x="1853" y="1023"/>
                    </a:cubicBezTo>
                    <a:lnTo>
                      <a:pt x="1853" y="1023"/>
                    </a:lnTo>
                    <a:close/>
                    <a:moveTo>
                      <a:pt x="2208" y="751"/>
                    </a:moveTo>
                    <a:lnTo>
                      <a:pt x="2204" y="751"/>
                    </a:lnTo>
                    <a:lnTo>
                      <a:pt x="2204" y="756"/>
                    </a:lnTo>
                    <a:cubicBezTo>
                      <a:pt x="2204" y="756"/>
                      <a:pt x="2204" y="751"/>
                      <a:pt x="2208" y="751"/>
                    </a:cubicBezTo>
                    <a:cubicBezTo>
                      <a:pt x="2208" y="751"/>
                      <a:pt x="2208" y="756"/>
                      <a:pt x="2208" y="751"/>
                    </a:cubicBezTo>
                    <a:close/>
                    <a:moveTo>
                      <a:pt x="1162" y="1235"/>
                    </a:moveTo>
                    <a:lnTo>
                      <a:pt x="1162" y="1235"/>
                    </a:lnTo>
                    <a:cubicBezTo>
                      <a:pt x="1162" y="1240"/>
                      <a:pt x="1162" y="1240"/>
                      <a:pt x="1162" y="1245"/>
                    </a:cubicBezTo>
                    <a:lnTo>
                      <a:pt x="1162" y="1245"/>
                    </a:lnTo>
                    <a:cubicBezTo>
                      <a:pt x="1162" y="1249"/>
                      <a:pt x="1162" y="1249"/>
                      <a:pt x="1162" y="1249"/>
                    </a:cubicBezTo>
                    <a:cubicBezTo>
                      <a:pt x="1162" y="1249"/>
                      <a:pt x="1157" y="1254"/>
                      <a:pt x="1162" y="1254"/>
                    </a:cubicBezTo>
                    <a:lnTo>
                      <a:pt x="1162" y="1254"/>
                    </a:lnTo>
                    <a:cubicBezTo>
                      <a:pt x="1162" y="1254"/>
                      <a:pt x="1162" y="1254"/>
                      <a:pt x="1162" y="1254"/>
                    </a:cubicBezTo>
                    <a:lnTo>
                      <a:pt x="1167" y="1259"/>
                    </a:lnTo>
                    <a:lnTo>
                      <a:pt x="1167" y="1254"/>
                    </a:lnTo>
                    <a:cubicBezTo>
                      <a:pt x="1167" y="1254"/>
                      <a:pt x="1167" y="1254"/>
                      <a:pt x="1162" y="1254"/>
                    </a:cubicBezTo>
                    <a:lnTo>
                      <a:pt x="1162" y="1254"/>
                    </a:lnTo>
                    <a:cubicBezTo>
                      <a:pt x="1162" y="1249"/>
                      <a:pt x="1162" y="1249"/>
                      <a:pt x="1162" y="1249"/>
                    </a:cubicBezTo>
                    <a:lnTo>
                      <a:pt x="1167" y="1245"/>
                    </a:lnTo>
                    <a:lnTo>
                      <a:pt x="1171" y="1249"/>
                    </a:lnTo>
                    <a:cubicBezTo>
                      <a:pt x="1171" y="1249"/>
                      <a:pt x="1171" y="1249"/>
                      <a:pt x="1171" y="1249"/>
                    </a:cubicBezTo>
                    <a:lnTo>
                      <a:pt x="1171" y="1249"/>
                    </a:lnTo>
                    <a:lnTo>
                      <a:pt x="1171" y="1249"/>
                    </a:lnTo>
                    <a:lnTo>
                      <a:pt x="1171" y="1249"/>
                    </a:lnTo>
                    <a:cubicBezTo>
                      <a:pt x="1171" y="1254"/>
                      <a:pt x="1171" y="1254"/>
                      <a:pt x="1171" y="1254"/>
                    </a:cubicBezTo>
                    <a:lnTo>
                      <a:pt x="1176" y="1254"/>
                    </a:lnTo>
                    <a:cubicBezTo>
                      <a:pt x="1176" y="1249"/>
                      <a:pt x="1176" y="1249"/>
                      <a:pt x="1176" y="1245"/>
                    </a:cubicBezTo>
                    <a:lnTo>
                      <a:pt x="1176" y="1245"/>
                    </a:lnTo>
                    <a:lnTo>
                      <a:pt x="1176" y="1245"/>
                    </a:lnTo>
                    <a:cubicBezTo>
                      <a:pt x="1176" y="1245"/>
                      <a:pt x="1176" y="1245"/>
                      <a:pt x="1176" y="1240"/>
                    </a:cubicBezTo>
                    <a:lnTo>
                      <a:pt x="1176" y="1240"/>
                    </a:lnTo>
                    <a:lnTo>
                      <a:pt x="1176" y="1240"/>
                    </a:lnTo>
                    <a:cubicBezTo>
                      <a:pt x="1176" y="1240"/>
                      <a:pt x="1176" y="1240"/>
                      <a:pt x="1176" y="1235"/>
                    </a:cubicBezTo>
                    <a:cubicBezTo>
                      <a:pt x="1171" y="1235"/>
                      <a:pt x="1171" y="1235"/>
                      <a:pt x="1171" y="1235"/>
                    </a:cubicBezTo>
                    <a:lnTo>
                      <a:pt x="1167" y="1235"/>
                    </a:lnTo>
                    <a:cubicBezTo>
                      <a:pt x="1167" y="1235"/>
                      <a:pt x="1167" y="1235"/>
                      <a:pt x="1167" y="1231"/>
                    </a:cubicBezTo>
                    <a:cubicBezTo>
                      <a:pt x="1167" y="1235"/>
                      <a:pt x="1167" y="1235"/>
                      <a:pt x="1162" y="1235"/>
                    </a:cubicBezTo>
                    <a:close/>
                    <a:moveTo>
                      <a:pt x="1148" y="1272"/>
                    </a:moveTo>
                    <a:lnTo>
                      <a:pt x="1153" y="1272"/>
                    </a:lnTo>
                    <a:cubicBezTo>
                      <a:pt x="1153" y="1272"/>
                      <a:pt x="1153" y="1272"/>
                      <a:pt x="1153" y="1268"/>
                    </a:cubicBezTo>
                    <a:lnTo>
                      <a:pt x="1153" y="1268"/>
                    </a:lnTo>
                    <a:lnTo>
                      <a:pt x="1148" y="1263"/>
                    </a:lnTo>
                    <a:cubicBezTo>
                      <a:pt x="1148" y="1263"/>
                      <a:pt x="1148" y="1263"/>
                      <a:pt x="1144" y="1263"/>
                    </a:cubicBezTo>
                    <a:cubicBezTo>
                      <a:pt x="1148" y="1268"/>
                      <a:pt x="1144" y="1268"/>
                      <a:pt x="1148" y="1272"/>
                    </a:cubicBezTo>
                    <a:lnTo>
                      <a:pt x="1148" y="1272"/>
                    </a:lnTo>
                    <a:close/>
                    <a:moveTo>
                      <a:pt x="1144" y="1286"/>
                    </a:moveTo>
                    <a:cubicBezTo>
                      <a:pt x="1144" y="1286"/>
                      <a:pt x="1144" y="1286"/>
                      <a:pt x="1139" y="1286"/>
                    </a:cubicBezTo>
                    <a:lnTo>
                      <a:pt x="1139" y="1286"/>
                    </a:lnTo>
                    <a:cubicBezTo>
                      <a:pt x="1139" y="1291"/>
                      <a:pt x="1139" y="1291"/>
                      <a:pt x="1139" y="1295"/>
                    </a:cubicBezTo>
                    <a:lnTo>
                      <a:pt x="1139" y="1295"/>
                    </a:lnTo>
                    <a:lnTo>
                      <a:pt x="1134" y="1300"/>
                    </a:lnTo>
                    <a:lnTo>
                      <a:pt x="1139" y="1300"/>
                    </a:lnTo>
                    <a:lnTo>
                      <a:pt x="1134" y="1300"/>
                    </a:lnTo>
                    <a:lnTo>
                      <a:pt x="1134" y="1300"/>
                    </a:lnTo>
                    <a:cubicBezTo>
                      <a:pt x="1134" y="1305"/>
                      <a:pt x="1130" y="1305"/>
                      <a:pt x="1130" y="1305"/>
                    </a:cubicBezTo>
                    <a:cubicBezTo>
                      <a:pt x="1130" y="1309"/>
                      <a:pt x="1134" y="1314"/>
                      <a:pt x="1134" y="1318"/>
                    </a:cubicBezTo>
                    <a:lnTo>
                      <a:pt x="1134" y="1314"/>
                    </a:lnTo>
                    <a:lnTo>
                      <a:pt x="1134" y="1314"/>
                    </a:lnTo>
                    <a:lnTo>
                      <a:pt x="1139" y="1314"/>
                    </a:lnTo>
                    <a:cubicBezTo>
                      <a:pt x="1139" y="1314"/>
                      <a:pt x="1139" y="1314"/>
                      <a:pt x="1139" y="1309"/>
                    </a:cubicBezTo>
                    <a:cubicBezTo>
                      <a:pt x="1139" y="1309"/>
                      <a:pt x="1134" y="1309"/>
                      <a:pt x="1134" y="1309"/>
                    </a:cubicBezTo>
                    <a:lnTo>
                      <a:pt x="1134" y="1309"/>
                    </a:lnTo>
                    <a:lnTo>
                      <a:pt x="1134" y="1305"/>
                    </a:lnTo>
                    <a:lnTo>
                      <a:pt x="1139" y="1305"/>
                    </a:lnTo>
                    <a:cubicBezTo>
                      <a:pt x="1139" y="1305"/>
                      <a:pt x="1139" y="1305"/>
                      <a:pt x="1139" y="1305"/>
                    </a:cubicBezTo>
                    <a:cubicBezTo>
                      <a:pt x="1144" y="1305"/>
                      <a:pt x="1144" y="1309"/>
                      <a:pt x="1144" y="1309"/>
                    </a:cubicBezTo>
                    <a:lnTo>
                      <a:pt x="1144" y="1305"/>
                    </a:lnTo>
                    <a:cubicBezTo>
                      <a:pt x="1144" y="1305"/>
                      <a:pt x="1148" y="1309"/>
                      <a:pt x="1148" y="1309"/>
                    </a:cubicBezTo>
                    <a:lnTo>
                      <a:pt x="1148" y="1309"/>
                    </a:lnTo>
                    <a:lnTo>
                      <a:pt x="1148" y="1305"/>
                    </a:lnTo>
                    <a:lnTo>
                      <a:pt x="1148" y="1305"/>
                    </a:lnTo>
                    <a:lnTo>
                      <a:pt x="1148" y="1305"/>
                    </a:lnTo>
                    <a:lnTo>
                      <a:pt x="1148" y="1305"/>
                    </a:lnTo>
                    <a:cubicBezTo>
                      <a:pt x="1148" y="1305"/>
                      <a:pt x="1148" y="1305"/>
                      <a:pt x="1148" y="1300"/>
                    </a:cubicBezTo>
                    <a:cubicBezTo>
                      <a:pt x="1148" y="1300"/>
                      <a:pt x="1148" y="1300"/>
                      <a:pt x="1148" y="1300"/>
                    </a:cubicBezTo>
                    <a:lnTo>
                      <a:pt x="1148" y="1295"/>
                    </a:lnTo>
                    <a:cubicBezTo>
                      <a:pt x="1148" y="1295"/>
                      <a:pt x="1148" y="1291"/>
                      <a:pt x="1148" y="1291"/>
                    </a:cubicBezTo>
                    <a:lnTo>
                      <a:pt x="1148" y="1291"/>
                    </a:lnTo>
                    <a:lnTo>
                      <a:pt x="1153" y="1286"/>
                    </a:lnTo>
                    <a:lnTo>
                      <a:pt x="1153" y="1286"/>
                    </a:lnTo>
                    <a:lnTo>
                      <a:pt x="1153" y="1286"/>
                    </a:lnTo>
                    <a:lnTo>
                      <a:pt x="1153" y="1286"/>
                    </a:lnTo>
                    <a:lnTo>
                      <a:pt x="1153" y="1286"/>
                    </a:lnTo>
                    <a:cubicBezTo>
                      <a:pt x="1148" y="1282"/>
                      <a:pt x="1148" y="1286"/>
                      <a:pt x="1144" y="1286"/>
                    </a:cubicBezTo>
                    <a:close/>
                    <a:moveTo>
                      <a:pt x="1125" y="1332"/>
                    </a:moveTo>
                    <a:cubicBezTo>
                      <a:pt x="1125" y="1332"/>
                      <a:pt x="1125" y="1328"/>
                      <a:pt x="1130" y="1323"/>
                    </a:cubicBezTo>
                    <a:cubicBezTo>
                      <a:pt x="1130" y="1323"/>
                      <a:pt x="1125" y="1318"/>
                      <a:pt x="1121" y="1318"/>
                    </a:cubicBezTo>
                    <a:lnTo>
                      <a:pt x="1121" y="1318"/>
                    </a:lnTo>
                    <a:cubicBezTo>
                      <a:pt x="1121" y="1318"/>
                      <a:pt x="1121" y="1323"/>
                      <a:pt x="1121" y="1323"/>
                    </a:cubicBezTo>
                    <a:lnTo>
                      <a:pt x="1121" y="1323"/>
                    </a:lnTo>
                    <a:cubicBezTo>
                      <a:pt x="1121" y="1323"/>
                      <a:pt x="1121" y="1328"/>
                      <a:pt x="1121" y="1328"/>
                    </a:cubicBezTo>
                    <a:lnTo>
                      <a:pt x="1121" y="1328"/>
                    </a:lnTo>
                    <a:cubicBezTo>
                      <a:pt x="1121" y="1328"/>
                      <a:pt x="1125" y="1332"/>
                      <a:pt x="1125" y="1332"/>
                    </a:cubicBezTo>
                    <a:close/>
                    <a:moveTo>
                      <a:pt x="1180" y="1314"/>
                    </a:moveTo>
                    <a:cubicBezTo>
                      <a:pt x="1180" y="1309"/>
                      <a:pt x="1180" y="1309"/>
                      <a:pt x="1180" y="1309"/>
                    </a:cubicBezTo>
                    <a:cubicBezTo>
                      <a:pt x="1176" y="1314"/>
                      <a:pt x="1176" y="1318"/>
                      <a:pt x="1176" y="1318"/>
                    </a:cubicBezTo>
                    <a:lnTo>
                      <a:pt x="1171" y="1323"/>
                    </a:lnTo>
                    <a:lnTo>
                      <a:pt x="1171" y="1323"/>
                    </a:lnTo>
                    <a:cubicBezTo>
                      <a:pt x="1171" y="1323"/>
                      <a:pt x="1171" y="1323"/>
                      <a:pt x="1171" y="1328"/>
                    </a:cubicBezTo>
                    <a:cubicBezTo>
                      <a:pt x="1171" y="1328"/>
                      <a:pt x="1171" y="1328"/>
                      <a:pt x="1171" y="1328"/>
                    </a:cubicBezTo>
                    <a:lnTo>
                      <a:pt x="1176" y="1332"/>
                    </a:lnTo>
                    <a:cubicBezTo>
                      <a:pt x="1176" y="1332"/>
                      <a:pt x="1171" y="1332"/>
                      <a:pt x="1171" y="1332"/>
                    </a:cubicBezTo>
                    <a:cubicBezTo>
                      <a:pt x="1171" y="1337"/>
                      <a:pt x="1176" y="1337"/>
                      <a:pt x="1176" y="1337"/>
                    </a:cubicBezTo>
                    <a:lnTo>
                      <a:pt x="1176" y="1342"/>
                    </a:lnTo>
                    <a:lnTo>
                      <a:pt x="1176" y="1342"/>
                    </a:lnTo>
                    <a:lnTo>
                      <a:pt x="1176" y="1342"/>
                    </a:lnTo>
                    <a:lnTo>
                      <a:pt x="1176" y="1342"/>
                    </a:lnTo>
                    <a:lnTo>
                      <a:pt x="1180" y="1342"/>
                    </a:lnTo>
                    <a:cubicBezTo>
                      <a:pt x="1180" y="1342"/>
                      <a:pt x="1180" y="1342"/>
                      <a:pt x="1180" y="1346"/>
                    </a:cubicBezTo>
                    <a:lnTo>
                      <a:pt x="1180" y="1346"/>
                    </a:lnTo>
                    <a:cubicBezTo>
                      <a:pt x="1185" y="1346"/>
                      <a:pt x="1185" y="1342"/>
                      <a:pt x="1185" y="1346"/>
                    </a:cubicBezTo>
                    <a:cubicBezTo>
                      <a:pt x="1185" y="1342"/>
                      <a:pt x="1185" y="1342"/>
                      <a:pt x="1190" y="1342"/>
                    </a:cubicBezTo>
                    <a:cubicBezTo>
                      <a:pt x="1185" y="1337"/>
                      <a:pt x="1185" y="1337"/>
                      <a:pt x="1185" y="1337"/>
                    </a:cubicBezTo>
                    <a:cubicBezTo>
                      <a:pt x="1190" y="1332"/>
                      <a:pt x="1190" y="1332"/>
                      <a:pt x="1190" y="1332"/>
                    </a:cubicBezTo>
                    <a:cubicBezTo>
                      <a:pt x="1190" y="1332"/>
                      <a:pt x="1190" y="1328"/>
                      <a:pt x="1190" y="1328"/>
                    </a:cubicBezTo>
                    <a:lnTo>
                      <a:pt x="1194" y="1328"/>
                    </a:lnTo>
                    <a:lnTo>
                      <a:pt x="1190" y="1328"/>
                    </a:lnTo>
                    <a:cubicBezTo>
                      <a:pt x="1194" y="1323"/>
                      <a:pt x="1194" y="1323"/>
                      <a:pt x="1194" y="1318"/>
                    </a:cubicBezTo>
                    <a:cubicBezTo>
                      <a:pt x="1194" y="1318"/>
                      <a:pt x="1194" y="1318"/>
                      <a:pt x="1194" y="1314"/>
                    </a:cubicBezTo>
                    <a:cubicBezTo>
                      <a:pt x="1185" y="1318"/>
                      <a:pt x="1190" y="1314"/>
                      <a:pt x="1185" y="1309"/>
                    </a:cubicBezTo>
                    <a:cubicBezTo>
                      <a:pt x="1180" y="1309"/>
                      <a:pt x="1180" y="1309"/>
                      <a:pt x="1180" y="1314"/>
                    </a:cubicBezTo>
                    <a:close/>
                    <a:moveTo>
                      <a:pt x="1250" y="1318"/>
                    </a:moveTo>
                    <a:lnTo>
                      <a:pt x="1250" y="1323"/>
                    </a:lnTo>
                    <a:lnTo>
                      <a:pt x="1250" y="1323"/>
                    </a:lnTo>
                    <a:lnTo>
                      <a:pt x="1250" y="1323"/>
                    </a:lnTo>
                    <a:lnTo>
                      <a:pt x="1250" y="1323"/>
                    </a:lnTo>
                    <a:lnTo>
                      <a:pt x="1250" y="1323"/>
                    </a:lnTo>
                    <a:close/>
                    <a:moveTo>
                      <a:pt x="1250" y="1328"/>
                    </a:moveTo>
                    <a:lnTo>
                      <a:pt x="1250" y="1328"/>
                    </a:lnTo>
                    <a:cubicBezTo>
                      <a:pt x="1245" y="1328"/>
                      <a:pt x="1240" y="1328"/>
                      <a:pt x="1240" y="1328"/>
                    </a:cubicBezTo>
                    <a:lnTo>
                      <a:pt x="1240" y="1328"/>
                    </a:lnTo>
                    <a:lnTo>
                      <a:pt x="1240" y="1332"/>
                    </a:lnTo>
                    <a:lnTo>
                      <a:pt x="1240" y="1332"/>
                    </a:lnTo>
                    <a:cubicBezTo>
                      <a:pt x="1240" y="1332"/>
                      <a:pt x="1240" y="1332"/>
                      <a:pt x="1236" y="1337"/>
                    </a:cubicBezTo>
                    <a:lnTo>
                      <a:pt x="1240" y="1342"/>
                    </a:lnTo>
                    <a:cubicBezTo>
                      <a:pt x="1240" y="1337"/>
                      <a:pt x="1240" y="1342"/>
                      <a:pt x="1245" y="1337"/>
                    </a:cubicBezTo>
                    <a:cubicBezTo>
                      <a:pt x="1245" y="1332"/>
                      <a:pt x="1245" y="1337"/>
                      <a:pt x="1250" y="1332"/>
                    </a:cubicBezTo>
                    <a:lnTo>
                      <a:pt x="1250" y="1332"/>
                    </a:lnTo>
                    <a:cubicBezTo>
                      <a:pt x="1250" y="1332"/>
                      <a:pt x="1250" y="1328"/>
                      <a:pt x="1250" y="1328"/>
                    </a:cubicBezTo>
                    <a:close/>
                    <a:moveTo>
                      <a:pt x="1443" y="1438"/>
                    </a:moveTo>
                    <a:cubicBezTo>
                      <a:pt x="1443" y="1438"/>
                      <a:pt x="1443" y="1438"/>
                      <a:pt x="1443" y="1438"/>
                    </a:cubicBezTo>
                    <a:cubicBezTo>
                      <a:pt x="1443" y="1438"/>
                      <a:pt x="1443" y="1438"/>
                      <a:pt x="1443" y="1438"/>
                    </a:cubicBezTo>
                    <a:close/>
                    <a:moveTo>
                      <a:pt x="1300" y="1429"/>
                    </a:moveTo>
                    <a:cubicBezTo>
                      <a:pt x="1305" y="1434"/>
                      <a:pt x="1305" y="1434"/>
                      <a:pt x="1305" y="1434"/>
                    </a:cubicBezTo>
                    <a:lnTo>
                      <a:pt x="1305" y="1434"/>
                    </a:lnTo>
                    <a:cubicBezTo>
                      <a:pt x="1305" y="1429"/>
                      <a:pt x="1300" y="1429"/>
                      <a:pt x="1300" y="1425"/>
                    </a:cubicBezTo>
                    <a:lnTo>
                      <a:pt x="1300" y="1425"/>
                    </a:lnTo>
                    <a:cubicBezTo>
                      <a:pt x="1300" y="1425"/>
                      <a:pt x="1300" y="1429"/>
                      <a:pt x="1300" y="1429"/>
                    </a:cubicBezTo>
                    <a:cubicBezTo>
                      <a:pt x="1300" y="1429"/>
                      <a:pt x="1300" y="1429"/>
                      <a:pt x="1305" y="1429"/>
                    </a:cubicBezTo>
                    <a:close/>
                    <a:moveTo>
                      <a:pt x="1305" y="1434"/>
                    </a:moveTo>
                    <a:lnTo>
                      <a:pt x="1305" y="1438"/>
                    </a:lnTo>
                    <a:lnTo>
                      <a:pt x="1305" y="1438"/>
                    </a:lnTo>
                    <a:lnTo>
                      <a:pt x="1310" y="1438"/>
                    </a:lnTo>
                    <a:cubicBezTo>
                      <a:pt x="1310" y="1438"/>
                      <a:pt x="1305" y="1438"/>
                      <a:pt x="1305" y="1434"/>
                    </a:cubicBezTo>
                    <a:close/>
                    <a:moveTo>
                      <a:pt x="1203" y="1531"/>
                    </a:moveTo>
                    <a:cubicBezTo>
                      <a:pt x="1203" y="1526"/>
                      <a:pt x="1203" y="1531"/>
                      <a:pt x="1203" y="1526"/>
                    </a:cubicBezTo>
                    <a:cubicBezTo>
                      <a:pt x="1203" y="1531"/>
                      <a:pt x="1203" y="1526"/>
                      <a:pt x="1203" y="1531"/>
                    </a:cubicBezTo>
                    <a:close/>
                    <a:moveTo>
                      <a:pt x="1337" y="1443"/>
                    </a:moveTo>
                    <a:cubicBezTo>
                      <a:pt x="1333" y="1443"/>
                      <a:pt x="1333" y="1443"/>
                      <a:pt x="1333" y="1448"/>
                    </a:cubicBezTo>
                    <a:lnTo>
                      <a:pt x="1333" y="1448"/>
                    </a:lnTo>
                    <a:lnTo>
                      <a:pt x="1333" y="1448"/>
                    </a:lnTo>
                    <a:cubicBezTo>
                      <a:pt x="1333" y="1448"/>
                      <a:pt x="1333" y="1448"/>
                      <a:pt x="1333" y="1448"/>
                    </a:cubicBezTo>
                    <a:cubicBezTo>
                      <a:pt x="1337" y="1448"/>
                      <a:pt x="1342" y="1448"/>
                      <a:pt x="1346" y="1443"/>
                    </a:cubicBezTo>
                    <a:lnTo>
                      <a:pt x="1342" y="1443"/>
                    </a:lnTo>
                    <a:lnTo>
                      <a:pt x="1342" y="1443"/>
                    </a:lnTo>
                    <a:lnTo>
                      <a:pt x="1342" y="1443"/>
                    </a:lnTo>
                    <a:cubicBezTo>
                      <a:pt x="1342" y="1443"/>
                      <a:pt x="1337" y="1443"/>
                      <a:pt x="1337" y="1443"/>
                    </a:cubicBezTo>
                    <a:close/>
                    <a:moveTo>
                      <a:pt x="1231" y="1531"/>
                    </a:moveTo>
                    <a:lnTo>
                      <a:pt x="1236" y="1531"/>
                    </a:lnTo>
                    <a:lnTo>
                      <a:pt x="1236" y="1526"/>
                    </a:lnTo>
                    <a:lnTo>
                      <a:pt x="1231" y="1531"/>
                    </a:lnTo>
                    <a:close/>
                    <a:moveTo>
                      <a:pt x="1333" y="1457"/>
                    </a:moveTo>
                    <a:cubicBezTo>
                      <a:pt x="1333" y="1457"/>
                      <a:pt x="1333" y="1457"/>
                      <a:pt x="1333" y="1461"/>
                    </a:cubicBezTo>
                    <a:lnTo>
                      <a:pt x="1333" y="1466"/>
                    </a:lnTo>
                    <a:lnTo>
                      <a:pt x="1333" y="1466"/>
                    </a:lnTo>
                    <a:lnTo>
                      <a:pt x="1333" y="1466"/>
                    </a:lnTo>
                    <a:lnTo>
                      <a:pt x="1333" y="1466"/>
                    </a:lnTo>
                    <a:lnTo>
                      <a:pt x="1333" y="1466"/>
                    </a:lnTo>
                    <a:cubicBezTo>
                      <a:pt x="1337" y="1466"/>
                      <a:pt x="1337" y="1466"/>
                      <a:pt x="1337" y="1466"/>
                    </a:cubicBezTo>
                    <a:lnTo>
                      <a:pt x="1337" y="1466"/>
                    </a:lnTo>
                    <a:cubicBezTo>
                      <a:pt x="1342" y="1461"/>
                      <a:pt x="1342" y="1466"/>
                      <a:pt x="1346" y="1466"/>
                    </a:cubicBezTo>
                    <a:cubicBezTo>
                      <a:pt x="1346" y="1466"/>
                      <a:pt x="1346" y="1466"/>
                      <a:pt x="1351" y="1466"/>
                    </a:cubicBezTo>
                    <a:lnTo>
                      <a:pt x="1351" y="1466"/>
                    </a:lnTo>
                    <a:lnTo>
                      <a:pt x="1351" y="1466"/>
                    </a:lnTo>
                    <a:cubicBezTo>
                      <a:pt x="1351" y="1461"/>
                      <a:pt x="1351" y="1461"/>
                      <a:pt x="1346" y="1457"/>
                    </a:cubicBezTo>
                    <a:lnTo>
                      <a:pt x="1346" y="1461"/>
                    </a:lnTo>
                    <a:cubicBezTo>
                      <a:pt x="1346" y="1457"/>
                      <a:pt x="1346" y="1457"/>
                      <a:pt x="1346" y="1457"/>
                    </a:cubicBezTo>
                    <a:lnTo>
                      <a:pt x="1346" y="1457"/>
                    </a:lnTo>
                    <a:cubicBezTo>
                      <a:pt x="1342" y="1457"/>
                      <a:pt x="1342" y="1457"/>
                      <a:pt x="1342" y="1457"/>
                    </a:cubicBezTo>
                    <a:lnTo>
                      <a:pt x="1342" y="1457"/>
                    </a:lnTo>
                    <a:cubicBezTo>
                      <a:pt x="1337" y="1457"/>
                      <a:pt x="1337" y="1452"/>
                      <a:pt x="1333" y="1457"/>
                    </a:cubicBezTo>
                    <a:close/>
                    <a:moveTo>
                      <a:pt x="1328" y="1549"/>
                    </a:moveTo>
                    <a:cubicBezTo>
                      <a:pt x="1328" y="1549"/>
                      <a:pt x="1328" y="1549"/>
                      <a:pt x="1323" y="1549"/>
                    </a:cubicBezTo>
                    <a:cubicBezTo>
                      <a:pt x="1323" y="1549"/>
                      <a:pt x="1323" y="1549"/>
                      <a:pt x="1328" y="1549"/>
                    </a:cubicBezTo>
                    <a:close/>
                    <a:moveTo>
                      <a:pt x="42" y="5"/>
                    </a:moveTo>
                    <a:cubicBezTo>
                      <a:pt x="42" y="5"/>
                      <a:pt x="42" y="9"/>
                      <a:pt x="42" y="9"/>
                    </a:cubicBezTo>
                    <a:cubicBezTo>
                      <a:pt x="42" y="14"/>
                      <a:pt x="46" y="9"/>
                      <a:pt x="51" y="14"/>
                    </a:cubicBezTo>
                    <a:cubicBezTo>
                      <a:pt x="46" y="18"/>
                      <a:pt x="46" y="18"/>
                      <a:pt x="46" y="18"/>
                    </a:cubicBezTo>
                    <a:cubicBezTo>
                      <a:pt x="46" y="23"/>
                      <a:pt x="46" y="23"/>
                      <a:pt x="46" y="23"/>
                    </a:cubicBezTo>
                    <a:lnTo>
                      <a:pt x="51" y="23"/>
                    </a:lnTo>
                    <a:lnTo>
                      <a:pt x="46" y="23"/>
                    </a:lnTo>
                    <a:cubicBezTo>
                      <a:pt x="46" y="28"/>
                      <a:pt x="46" y="28"/>
                      <a:pt x="51" y="28"/>
                    </a:cubicBezTo>
                    <a:cubicBezTo>
                      <a:pt x="51" y="28"/>
                      <a:pt x="51" y="32"/>
                      <a:pt x="56" y="32"/>
                    </a:cubicBezTo>
                    <a:cubicBezTo>
                      <a:pt x="56" y="32"/>
                      <a:pt x="56" y="37"/>
                      <a:pt x="56" y="42"/>
                    </a:cubicBezTo>
                    <a:cubicBezTo>
                      <a:pt x="56" y="42"/>
                      <a:pt x="51" y="42"/>
                      <a:pt x="51" y="42"/>
                    </a:cubicBezTo>
                    <a:lnTo>
                      <a:pt x="51" y="42"/>
                    </a:lnTo>
                    <a:cubicBezTo>
                      <a:pt x="46" y="46"/>
                      <a:pt x="51" y="51"/>
                      <a:pt x="46" y="51"/>
                    </a:cubicBezTo>
                    <a:lnTo>
                      <a:pt x="51" y="60"/>
                    </a:lnTo>
                    <a:cubicBezTo>
                      <a:pt x="51" y="60"/>
                      <a:pt x="51" y="60"/>
                      <a:pt x="51" y="60"/>
                    </a:cubicBezTo>
                    <a:lnTo>
                      <a:pt x="51" y="60"/>
                    </a:lnTo>
                    <a:cubicBezTo>
                      <a:pt x="56" y="60"/>
                      <a:pt x="56" y="60"/>
                      <a:pt x="56" y="60"/>
                    </a:cubicBezTo>
                    <a:cubicBezTo>
                      <a:pt x="60" y="65"/>
                      <a:pt x="60" y="65"/>
                      <a:pt x="65" y="65"/>
                    </a:cubicBezTo>
                    <a:cubicBezTo>
                      <a:pt x="65" y="69"/>
                      <a:pt x="65" y="74"/>
                      <a:pt x="69" y="74"/>
                    </a:cubicBezTo>
                    <a:lnTo>
                      <a:pt x="65" y="78"/>
                    </a:lnTo>
                    <a:cubicBezTo>
                      <a:pt x="65" y="78"/>
                      <a:pt x="65" y="78"/>
                      <a:pt x="60" y="78"/>
                    </a:cubicBezTo>
                    <a:cubicBezTo>
                      <a:pt x="60" y="78"/>
                      <a:pt x="60" y="78"/>
                      <a:pt x="56" y="78"/>
                    </a:cubicBezTo>
                    <a:lnTo>
                      <a:pt x="60" y="83"/>
                    </a:lnTo>
                    <a:cubicBezTo>
                      <a:pt x="56" y="83"/>
                      <a:pt x="56" y="83"/>
                      <a:pt x="51" y="83"/>
                    </a:cubicBezTo>
                    <a:lnTo>
                      <a:pt x="51" y="83"/>
                    </a:lnTo>
                    <a:lnTo>
                      <a:pt x="56" y="83"/>
                    </a:lnTo>
                    <a:cubicBezTo>
                      <a:pt x="56" y="83"/>
                      <a:pt x="56" y="88"/>
                      <a:pt x="56" y="88"/>
                    </a:cubicBezTo>
                    <a:lnTo>
                      <a:pt x="56" y="88"/>
                    </a:lnTo>
                    <a:cubicBezTo>
                      <a:pt x="60" y="88"/>
                      <a:pt x="60" y="88"/>
                      <a:pt x="60" y="88"/>
                    </a:cubicBezTo>
                    <a:cubicBezTo>
                      <a:pt x="60" y="88"/>
                      <a:pt x="65" y="88"/>
                      <a:pt x="65" y="83"/>
                    </a:cubicBezTo>
                    <a:lnTo>
                      <a:pt x="65" y="83"/>
                    </a:lnTo>
                    <a:cubicBezTo>
                      <a:pt x="69" y="83"/>
                      <a:pt x="65" y="83"/>
                      <a:pt x="69" y="83"/>
                    </a:cubicBezTo>
                    <a:cubicBezTo>
                      <a:pt x="69" y="83"/>
                      <a:pt x="69" y="83"/>
                      <a:pt x="69" y="83"/>
                    </a:cubicBezTo>
                    <a:cubicBezTo>
                      <a:pt x="69" y="83"/>
                      <a:pt x="69" y="83"/>
                      <a:pt x="69" y="78"/>
                    </a:cubicBezTo>
                    <a:lnTo>
                      <a:pt x="69" y="78"/>
                    </a:lnTo>
                    <a:cubicBezTo>
                      <a:pt x="69" y="78"/>
                      <a:pt x="69" y="78"/>
                      <a:pt x="69" y="74"/>
                    </a:cubicBezTo>
                    <a:cubicBezTo>
                      <a:pt x="74" y="78"/>
                      <a:pt x="79" y="74"/>
                      <a:pt x="79" y="74"/>
                    </a:cubicBezTo>
                    <a:cubicBezTo>
                      <a:pt x="79" y="74"/>
                      <a:pt x="79" y="74"/>
                      <a:pt x="83" y="74"/>
                    </a:cubicBezTo>
                    <a:lnTo>
                      <a:pt x="83" y="74"/>
                    </a:lnTo>
                    <a:lnTo>
                      <a:pt x="83" y="74"/>
                    </a:lnTo>
                    <a:lnTo>
                      <a:pt x="83" y="74"/>
                    </a:lnTo>
                    <a:lnTo>
                      <a:pt x="83" y="78"/>
                    </a:lnTo>
                    <a:cubicBezTo>
                      <a:pt x="88" y="78"/>
                      <a:pt x="88" y="78"/>
                      <a:pt x="88" y="74"/>
                    </a:cubicBezTo>
                    <a:lnTo>
                      <a:pt x="88" y="78"/>
                    </a:lnTo>
                    <a:lnTo>
                      <a:pt x="88" y="78"/>
                    </a:lnTo>
                    <a:cubicBezTo>
                      <a:pt x="88" y="78"/>
                      <a:pt x="88" y="78"/>
                      <a:pt x="88" y="78"/>
                    </a:cubicBezTo>
                    <a:lnTo>
                      <a:pt x="92" y="78"/>
                    </a:lnTo>
                    <a:lnTo>
                      <a:pt x="92" y="83"/>
                    </a:lnTo>
                    <a:lnTo>
                      <a:pt x="92" y="83"/>
                    </a:lnTo>
                    <a:cubicBezTo>
                      <a:pt x="97" y="83"/>
                      <a:pt x="97" y="88"/>
                      <a:pt x="102" y="92"/>
                    </a:cubicBezTo>
                    <a:lnTo>
                      <a:pt x="97" y="92"/>
                    </a:lnTo>
                    <a:lnTo>
                      <a:pt x="102" y="92"/>
                    </a:lnTo>
                    <a:lnTo>
                      <a:pt x="97" y="92"/>
                    </a:lnTo>
                    <a:cubicBezTo>
                      <a:pt x="102" y="97"/>
                      <a:pt x="102" y="97"/>
                      <a:pt x="102" y="97"/>
                    </a:cubicBezTo>
                    <a:lnTo>
                      <a:pt x="102" y="97"/>
                    </a:lnTo>
                    <a:lnTo>
                      <a:pt x="102" y="97"/>
                    </a:lnTo>
                    <a:cubicBezTo>
                      <a:pt x="106" y="101"/>
                      <a:pt x="106" y="101"/>
                      <a:pt x="106" y="106"/>
                    </a:cubicBezTo>
                    <a:lnTo>
                      <a:pt x="111" y="106"/>
                    </a:lnTo>
                    <a:cubicBezTo>
                      <a:pt x="111" y="106"/>
                      <a:pt x="111" y="106"/>
                      <a:pt x="111" y="106"/>
                    </a:cubicBezTo>
                    <a:lnTo>
                      <a:pt x="111" y="106"/>
                    </a:lnTo>
                    <a:lnTo>
                      <a:pt x="111" y="106"/>
                    </a:lnTo>
                    <a:cubicBezTo>
                      <a:pt x="106" y="106"/>
                      <a:pt x="106" y="101"/>
                      <a:pt x="106" y="97"/>
                    </a:cubicBezTo>
                    <a:lnTo>
                      <a:pt x="106" y="97"/>
                    </a:lnTo>
                    <a:lnTo>
                      <a:pt x="106" y="97"/>
                    </a:lnTo>
                    <a:lnTo>
                      <a:pt x="102" y="97"/>
                    </a:lnTo>
                    <a:cubicBezTo>
                      <a:pt x="102" y="97"/>
                      <a:pt x="102" y="97"/>
                      <a:pt x="102" y="92"/>
                    </a:cubicBezTo>
                    <a:lnTo>
                      <a:pt x="102" y="92"/>
                    </a:lnTo>
                    <a:lnTo>
                      <a:pt x="102" y="92"/>
                    </a:lnTo>
                    <a:lnTo>
                      <a:pt x="102" y="92"/>
                    </a:lnTo>
                    <a:cubicBezTo>
                      <a:pt x="106" y="92"/>
                      <a:pt x="106" y="92"/>
                      <a:pt x="106" y="92"/>
                    </a:cubicBezTo>
                    <a:lnTo>
                      <a:pt x="106" y="92"/>
                    </a:lnTo>
                    <a:cubicBezTo>
                      <a:pt x="106" y="92"/>
                      <a:pt x="111" y="92"/>
                      <a:pt x="111" y="92"/>
                    </a:cubicBezTo>
                    <a:lnTo>
                      <a:pt x="111" y="92"/>
                    </a:lnTo>
                    <a:lnTo>
                      <a:pt x="111" y="92"/>
                    </a:lnTo>
                    <a:lnTo>
                      <a:pt x="106" y="88"/>
                    </a:lnTo>
                    <a:cubicBezTo>
                      <a:pt x="106" y="88"/>
                      <a:pt x="106" y="88"/>
                      <a:pt x="102" y="88"/>
                    </a:cubicBezTo>
                    <a:cubicBezTo>
                      <a:pt x="106" y="83"/>
                      <a:pt x="106" y="83"/>
                      <a:pt x="106" y="83"/>
                    </a:cubicBezTo>
                    <a:lnTo>
                      <a:pt x="106" y="78"/>
                    </a:lnTo>
                    <a:lnTo>
                      <a:pt x="106" y="78"/>
                    </a:lnTo>
                    <a:cubicBezTo>
                      <a:pt x="106" y="74"/>
                      <a:pt x="106" y="74"/>
                      <a:pt x="106" y="74"/>
                    </a:cubicBezTo>
                    <a:cubicBezTo>
                      <a:pt x="111" y="74"/>
                      <a:pt x="111" y="74"/>
                      <a:pt x="111" y="69"/>
                    </a:cubicBezTo>
                    <a:lnTo>
                      <a:pt x="111" y="69"/>
                    </a:lnTo>
                    <a:lnTo>
                      <a:pt x="111" y="69"/>
                    </a:lnTo>
                    <a:lnTo>
                      <a:pt x="111" y="69"/>
                    </a:lnTo>
                    <a:cubicBezTo>
                      <a:pt x="111" y="69"/>
                      <a:pt x="116" y="69"/>
                      <a:pt x="116" y="69"/>
                    </a:cubicBezTo>
                    <a:lnTo>
                      <a:pt x="116" y="65"/>
                    </a:lnTo>
                    <a:lnTo>
                      <a:pt x="116" y="65"/>
                    </a:lnTo>
                    <a:cubicBezTo>
                      <a:pt x="116" y="65"/>
                      <a:pt x="111" y="65"/>
                      <a:pt x="111" y="60"/>
                    </a:cubicBezTo>
                    <a:cubicBezTo>
                      <a:pt x="116" y="60"/>
                      <a:pt x="116" y="60"/>
                      <a:pt x="116" y="60"/>
                    </a:cubicBezTo>
                    <a:cubicBezTo>
                      <a:pt x="116" y="60"/>
                      <a:pt x="116" y="60"/>
                      <a:pt x="116" y="55"/>
                    </a:cubicBezTo>
                    <a:lnTo>
                      <a:pt x="116" y="55"/>
                    </a:lnTo>
                    <a:lnTo>
                      <a:pt x="116" y="55"/>
                    </a:lnTo>
                    <a:cubicBezTo>
                      <a:pt x="120" y="55"/>
                      <a:pt x="120" y="60"/>
                      <a:pt x="125" y="60"/>
                    </a:cubicBezTo>
                    <a:lnTo>
                      <a:pt x="125" y="60"/>
                    </a:lnTo>
                    <a:lnTo>
                      <a:pt x="129" y="65"/>
                    </a:lnTo>
                    <a:lnTo>
                      <a:pt x="129" y="65"/>
                    </a:lnTo>
                    <a:lnTo>
                      <a:pt x="129" y="65"/>
                    </a:lnTo>
                    <a:cubicBezTo>
                      <a:pt x="129" y="65"/>
                      <a:pt x="129" y="69"/>
                      <a:pt x="129" y="69"/>
                    </a:cubicBezTo>
                    <a:lnTo>
                      <a:pt x="129" y="69"/>
                    </a:lnTo>
                    <a:lnTo>
                      <a:pt x="129" y="69"/>
                    </a:lnTo>
                    <a:cubicBezTo>
                      <a:pt x="129" y="74"/>
                      <a:pt x="134" y="74"/>
                      <a:pt x="134" y="74"/>
                    </a:cubicBezTo>
                    <a:cubicBezTo>
                      <a:pt x="134" y="78"/>
                      <a:pt x="134" y="78"/>
                      <a:pt x="134" y="78"/>
                    </a:cubicBezTo>
                    <a:lnTo>
                      <a:pt x="134" y="78"/>
                    </a:lnTo>
                    <a:lnTo>
                      <a:pt x="139" y="78"/>
                    </a:lnTo>
                    <a:lnTo>
                      <a:pt x="139" y="78"/>
                    </a:lnTo>
                    <a:cubicBezTo>
                      <a:pt x="139" y="78"/>
                      <a:pt x="139" y="83"/>
                      <a:pt x="143" y="83"/>
                    </a:cubicBezTo>
                    <a:lnTo>
                      <a:pt x="143" y="83"/>
                    </a:lnTo>
                    <a:lnTo>
                      <a:pt x="143" y="83"/>
                    </a:lnTo>
                    <a:cubicBezTo>
                      <a:pt x="143" y="83"/>
                      <a:pt x="143" y="83"/>
                      <a:pt x="148" y="83"/>
                    </a:cubicBezTo>
                    <a:lnTo>
                      <a:pt x="148" y="83"/>
                    </a:lnTo>
                    <a:lnTo>
                      <a:pt x="148" y="83"/>
                    </a:lnTo>
                    <a:lnTo>
                      <a:pt x="148" y="88"/>
                    </a:lnTo>
                    <a:lnTo>
                      <a:pt x="148" y="88"/>
                    </a:lnTo>
                    <a:lnTo>
                      <a:pt x="152" y="88"/>
                    </a:lnTo>
                    <a:cubicBezTo>
                      <a:pt x="152" y="88"/>
                      <a:pt x="152" y="88"/>
                      <a:pt x="152" y="88"/>
                    </a:cubicBezTo>
                    <a:lnTo>
                      <a:pt x="152" y="88"/>
                    </a:lnTo>
                    <a:lnTo>
                      <a:pt x="157" y="88"/>
                    </a:lnTo>
                    <a:cubicBezTo>
                      <a:pt x="157" y="88"/>
                      <a:pt x="157" y="92"/>
                      <a:pt x="157" y="92"/>
                    </a:cubicBezTo>
                    <a:lnTo>
                      <a:pt x="162" y="92"/>
                    </a:lnTo>
                    <a:lnTo>
                      <a:pt x="162" y="92"/>
                    </a:lnTo>
                    <a:lnTo>
                      <a:pt x="162" y="92"/>
                    </a:lnTo>
                    <a:lnTo>
                      <a:pt x="162" y="92"/>
                    </a:lnTo>
                    <a:cubicBezTo>
                      <a:pt x="162" y="92"/>
                      <a:pt x="162" y="92"/>
                      <a:pt x="166" y="92"/>
                    </a:cubicBezTo>
                    <a:lnTo>
                      <a:pt x="166" y="97"/>
                    </a:lnTo>
                    <a:lnTo>
                      <a:pt x="166" y="92"/>
                    </a:lnTo>
                    <a:cubicBezTo>
                      <a:pt x="166" y="97"/>
                      <a:pt x="166" y="97"/>
                      <a:pt x="171" y="97"/>
                    </a:cubicBezTo>
                    <a:cubicBezTo>
                      <a:pt x="171" y="97"/>
                      <a:pt x="171" y="97"/>
                      <a:pt x="171" y="101"/>
                    </a:cubicBezTo>
                    <a:lnTo>
                      <a:pt x="171" y="101"/>
                    </a:lnTo>
                    <a:cubicBezTo>
                      <a:pt x="171" y="97"/>
                      <a:pt x="171" y="97"/>
                      <a:pt x="175" y="97"/>
                    </a:cubicBezTo>
                    <a:cubicBezTo>
                      <a:pt x="175" y="97"/>
                      <a:pt x="175" y="97"/>
                      <a:pt x="175" y="97"/>
                    </a:cubicBezTo>
                    <a:cubicBezTo>
                      <a:pt x="180" y="101"/>
                      <a:pt x="180" y="101"/>
                      <a:pt x="180" y="106"/>
                    </a:cubicBezTo>
                    <a:lnTo>
                      <a:pt x="180" y="101"/>
                    </a:lnTo>
                    <a:cubicBezTo>
                      <a:pt x="180" y="101"/>
                      <a:pt x="180" y="101"/>
                      <a:pt x="180" y="101"/>
                    </a:cubicBezTo>
                    <a:lnTo>
                      <a:pt x="180" y="101"/>
                    </a:lnTo>
                    <a:cubicBezTo>
                      <a:pt x="185" y="101"/>
                      <a:pt x="185" y="101"/>
                      <a:pt x="189" y="101"/>
                    </a:cubicBezTo>
                    <a:cubicBezTo>
                      <a:pt x="189" y="106"/>
                      <a:pt x="189" y="101"/>
                      <a:pt x="189" y="106"/>
                    </a:cubicBezTo>
                    <a:lnTo>
                      <a:pt x="189" y="106"/>
                    </a:lnTo>
                    <a:lnTo>
                      <a:pt x="194" y="106"/>
                    </a:lnTo>
                    <a:cubicBezTo>
                      <a:pt x="194" y="106"/>
                      <a:pt x="194" y="106"/>
                      <a:pt x="194" y="101"/>
                    </a:cubicBezTo>
                    <a:lnTo>
                      <a:pt x="194" y="106"/>
                    </a:lnTo>
                    <a:cubicBezTo>
                      <a:pt x="199" y="106"/>
                      <a:pt x="199" y="106"/>
                      <a:pt x="203" y="106"/>
                    </a:cubicBezTo>
                    <a:cubicBezTo>
                      <a:pt x="203" y="106"/>
                      <a:pt x="203" y="106"/>
                      <a:pt x="208" y="106"/>
                    </a:cubicBezTo>
                    <a:lnTo>
                      <a:pt x="208" y="106"/>
                    </a:lnTo>
                    <a:cubicBezTo>
                      <a:pt x="212" y="106"/>
                      <a:pt x="212" y="106"/>
                      <a:pt x="217" y="106"/>
                    </a:cubicBezTo>
                    <a:cubicBezTo>
                      <a:pt x="217" y="106"/>
                      <a:pt x="217" y="106"/>
                      <a:pt x="217" y="111"/>
                    </a:cubicBezTo>
                    <a:lnTo>
                      <a:pt x="217" y="111"/>
                    </a:lnTo>
                    <a:cubicBezTo>
                      <a:pt x="217" y="111"/>
                      <a:pt x="217" y="111"/>
                      <a:pt x="217" y="115"/>
                    </a:cubicBezTo>
                    <a:lnTo>
                      <a:pt x="217" y="120"/>
                    </a:lnTo>
                    <a:lnTo>
                      <a:pt x="217" y="120"/>
                    </a:lnTo>
                    <a:lnTo>
                      <a:pt x="217" y="120"/>
                    </a:lnTo>
                    <a:lnTo>
                      <a:pt x="217" y="120"/>
                    </a:lnTo>
                    <a:cubicBezTo>
                      <a:pt x="217" y="124"/>
                      <a:pt x="217" y="124"/>
                      <a:pt x="217" y="124"/>
                    </a:cubicBezTo>
                    <a:lnTo>
                      <a:pt x="217" y="124"/>
                    </a:lnTo>
                    <a:lnTo>
                      <a:pt x="217" y="129"/>
                    </a:lnTo>
                    <a:lnTo>
                      <a:pt x="217" y="129"/>
                    </a:lnTo>
                    <a:lnTo>
                      <a:pt x="217" y="129"/>
                    </a:lnTo>
                    <a:cubicBezTo>
                      <a:pt x="217" y="134"/>
                      <a:pt x="222" y="134"/>
                      <a:pt x="222" y="134"/>
                    </a:cubicBezTo>
                    <a:cubicBezTo>
                      <a:pt x="222" y="134"/>
                      <a:pt x="226" y="134"/>
                      <a:pt x="226" y="134"/>
                    </a:cubicBezTo>
                    <a:cubicBezTo>
                      <a:pt x="226" y="138"/>
                      <a:pt x="226" y="138"/>
                      <a:pt x="226" y="138"/>
                    </a:cubicBezTo>
                    <a:lnTo>
                      <a:pt x="226" y="138"/>
                    </a:lnTo>
                    <a:cubicBezTo>
                      <a:pt x="231" y="138"/>
                      <a:pt x="231" y="138"/>
                      <a:pt x="231" y="138"/>
                    </a:cubicBezTo>
                    <a:cubicBezTo>
                      <a:pt x="231" y="138"/>
                      <a:pt x="231" y="138"/>
                      <a:pt x="235" y="138"/>
                    </a:cubicBezTo>
                    <a:cubicBezTo>
                      <a:pt x="235" y="138"/>
                      <a:pt x="235" y="138"/>
                      <a:pt x="235" y="138"/>
                    </a:cubicBezTo>
                    <a:lnTo>
                      <a:pt x="240" y="138"/>
                    </a:lnTo>
                    <a:lnTo>
                      <a:pt x="240" y="138"/>
                    </a:lnTo>
                    <a:cubicBezTo>
                      <a:pt x="240" y="138"/>
                      <a:pt x="240" y="138"/>
                      <a:pt x="245" y="138"/>
                    </a:cubicBezTo>
                    <a:lnTo>
                      <a:pt x="245" y="138"/>
                    </a:lnTo>
                    <a:lnTo>
                      <a:pt x="245" y="138"/>
                    </a:lnTo>
                    <a:cubicBezTo>
                      <a:pt x="245" y="138"/>
                      <a:pt x="245" y="138"/>
                      <a:pt x="249" y="138"/>
                    </a:cubicBezTo>
                    <a:cubicBezTo>
                      <a:pt x="245" y="143"/>
                      <a:pt x="245" y="143"/>
                      <a:pt x="240" y="148"/>
                    </a:cubicBezTo>
                    <a:lnTo>
                      <a:pt x="235" y="148"/>
                    </a:lnTo>
                    <a:cubicBezTo>
                      <a:pt x="235" y="148"/>
                      <a:pt x="235" y="148"/>
                      <a:pt x="235" y="148"/>
                    </a:cubicBezTo>
                    <a:lnTo>
                      <a:pt x="235" y="148"/>
                    </a:lnTo>
                    <a:cubicBezTo>
                      <a:pt x="240" y="148"/>
                      <a:pt x="249" y="152"/>
                      <a:pt x="249" y="152"/>
                    </a:cubicBezTo>
                    <a:lnTo>
                      <a:pt x="254" y="152"/>
                    </a:lnTo>
                    <a:lnTo>
                      <a:pt x="254" y="152"/>
                    </a:lnTo>
                    <a:lnTo>
                      <a:pt x="254" y="152"/>
                    </a:lnTo>
                    <a:lnTo>
                      <a:pt x="258" y="152"/>
                    </a:lnTo>
                    <a:lnTo>
                      <a:pt x="254" y="152"/>
                    </a:lnTo>
                    <a:cubicBezTo>
                      <a:pt x="258" y="157"/>
                      <a:pt x="258" y="157"/>
                      <a:pt x="258" y="161"/>
                    </a:cubicBezTo>
                    <a:lnTo>
                      <a:pt x="258" y="161"/>
                    </a:lnTo>
                    <a:cubicBezTo>
                      <a:pt x="258" y="161"/>
                      <a:pt x="258" y="161"/>
                      <a:pt x="258" y="166"/>
                    </a:cubicBezTo>
                    <a:cubicBezTo>
                      <a:pt x="263" y="161"/>
                      <a:pt x="263" y="161"/>
                      <a:pt x="268" y="161"/>
                    </a:cubicBezTo>
                    <a:cubicBezTo>
                      <a:pt x="268" y="161"/>
                      <a:pt x="268" y="161"/>
                      <a:pt x="268" y="166"/>
                    </a:cubicBezTo>
                    <a:cubicBezTo>
                      <a:pt x="272" y="161"/>
                      <a:pt x="272" y="161"/>
                      <a:pt x="272" y="161"/>
                    </a:cubicBezTo>
                    <a:lnTo>
                      <a:pt x="272" y="161"/>
                    </a:lnTo>
                    <a:cubicBezTo>
                      <a:pt x="277" y="161"/>
                      <a:pt x="277" y="161"/>
                      <a:pt x="277" y="161"/>
                    </a:cubicBezTo>
                    <a:cubicBezTo>
                      <a:pt x="277" y="161"/>
                      <a:pt x="277" y="161"/>
                      <a:pt x="277" y="161"/>
                    </a:cubicBezTo>
                    <a:lnTo>
                      <a:pt x="277" y="161"/>
                    </a:lnTo>
                    <a:lnTo>
                      <a:pt x="281" y="161"/>
                    </a:lnTo>
                    <a:lnTo>
                      <a:pt x="281" y="161"/>
                    </a:lnTo>
                    <a:cubicBezTo>
                      <a:pt x="281" y="161"/>
                      <a:pt x="281" y="161"/>
                      <a:pt x="281" y="161"/>
                    </a:cubicBezTo>
                    <a:lnTo>
                      <a:pt x="286" y="161"/>
                    </a:lnTo>
                    <a:cubicBezTo>
                      <a:pt x="286" y="161"/>
                      <a:pt x="295" y="166"/>
                      <a:pt x="300" y="157"/>
                    </a:cubicBezTo>
                    <a:lnTo>
                      <a:pt x="300" y="157"/>
                    </a:lnTo>
                    <a:cubicBezTo>
                      <a:pt x="300" y="157"/>
                      <a:pt x="300" y="157"/>
                      <a:pt x="300" y="152"/>
                    </a:cubicBezTo>
                    <a:cubicBezTo>
                      <a:pt x="300" y="152"/>
                      <a:pt x="300" y="152"/>
                      <a:pt x="300" y="152"/>
                    </a:cubicBezTo>
                    <a:lnTo>
                      <a:pt x="300" y="152"/>
                    </a:lnTo>
                    <a:cubicBezTo>
                      <a:pt x="295" y="148"/>
                      <a:pt x="300" y="148"/>
                      <a:pt x="295" y="148"/>
                    </a:cubicBezTo>
                    <a:cubicBezTo>
                      <a:pt x="300" y="143"/>
                      <a:pt x="300" y="143"/>
                      <a:pt x="305" y="143"/>
                    </a:cubicBezTo>
                    <a:cubicBezTo>
                      <a:pt x="305" y="143"/>
                      <a:pt x="305" y="143"/>
                      <a:pt x="309" y="143"/>
                    </a:cubicBezTo>
                    <a:cubicBezTo>
                      <a:pt x="309" y="143"/>
                      <a:pt x="314" y="143"/>
                      <a:pt x="314" y="138"/>
                    </a:cubicBezTo>
                    <a:lnTo>
                      <a:pt x="314" y="143"/>
                    </a:lnTo>
                    <a:cubicBezTo>
                      <a:pt x="318" y="138"/>
                      <a:pt x="318" y="134"/>
                      <a:pt x="318" y="134"/>
                    </a:cubicBezTo>
                    <a:lnTo>
                      <a:pt x="323" y="134"/>
                    </a:lnTo>
                    <a:cubicBezTo>
                      <a:pt x="318" y="129"/>
                      <a:pt x="318" y="129"/>
                      <a:pt x="314" y="129"/>
                    </a:cubicBezTo>
                    <a:lnTo>
                      <a:pt x="318" y="124"/>
                    </a:lnTo>
                    <a:cubicBezTo>
                      <a:pt x="323" y="124"/>
                      <a:pt x="323" y="124"/>
                      <a:pt x="323" y="124"/>
                    </a:cubicBezTo>
                    <a:cubicBezTo>
                      <a:pt x="323" y="124"/>
                      <a:pt x="323" y="129"/>
                      <a:pt x="328" y="129"/>
                    </a:cubicBezTo>
                    <a:lnTo>
                      <a:pt x="328" y="129"/>
                    </a:lnTo>
                    <a:lnTo>
                      <a:pt x="337" y="134"/>
                    </a:lnTo>
                    <a:lnTo>
                      <a:pt x="341" y="129"/>
                    </a:lnTo>
                    <a:lnTo>
                      <a:pt x="341" y="129"/>
                    </a:lnTo>
                    <a:lnTo>
                      <a:pt x="346" y="129"/>
                    </a:lnTo>
                    <a:cubicBezTo>
                      <a:pt x="346" y="124"/>
                      <a:pt x="346" y="120"/>
                      <a:pt x="351" y="115"/>
                    </a:cubicBezTo>
                    <a:lnTo>
                      <a:pt x="351" y="120"/>
                    </a:lnTo>
                    <a:cubicBezTo>
                      <a:pt x="351" y="120"/>
                      <a:pt x="351" y="120"/>
                      <a:pt x="355" y="120"/>
                    </a:cubicBezTo>
                    <a:lnTo>
                      <a:pt x="355" y="120"/>
                    </a:lnTo>
                    <a:lnTo>
                      <a:pt x="355" y="120"/>
                    </a:lnTo>
                    <a:cubicBezTo>
                      <a:pt x="355" y="120"/>
                      <a:pt x="360" y="120"/>
                      <a:pt x="360" y="120"/>
                    </a:cubicBezTo>
                    <a:cubicBezTo>
                      <a:pt x="360" y="124"/>
                      <a:pt x="360" y="124"/>
                      <a:pt x="360" y="124"/>
                    </a:cubicBezTo>
                    <a:cubicBezTo>
                      <a:pt x="364" y="124"/>
                      <a:pt x="364" y="124"/>
                      <a:pt x="364" y="129"/>
                    </a:cubicBezTo>
                    <a:cubicBezTo>
                      <a:pt x="364" y="129"/>
                      <a:pt x="364" y="129"/>
                      <a:pt x="364" y="129"/>
                    </a:cubicBezTo>
                    <a:cubicBezTo>
                      <a:pt x="369" y="129"/>
                      <a:pt x="369" y="129"/>
                      <a:pt x="369" y="129"/>
                    </a:cubicBezTo>
                    <a:lnTo>
                      <a:pt x="369" y="129"/>
                    </a:lnTo>
                    <a:cubicBezTo>
                      <a:pt x="369" y="129"/>
                      <a:pt x="374" y="129"/>
                      <a:pt x="374" y="129"/>
                    </a:cubicBezTo>
                    <a:lnTo>
                      <a:pt x="374" y="129"/>
                    </a:lnTo>
                    <a:cubicBezTo>
                      <a:pt x="374" y="129"/>
                      <a:pt x="374" y="129"/>
                      <a:pt x="374" y="129"/>
                    </a:cubicBezTo>
                    <a:cubicBezTo>
                      <a:pt x="378" y="129"/>
                      <a:pt x="378" y="129"/>
                      <a:pt x="378" y="129"/>
                    </a:cubicBezTo>
                    <a:cubicBezTo>
                      <a:pt x="383" y="124"/>
                      <a:pt x="388" y="124"/>
                      <a:pt x="388" y="120"/>
                    </a:cubicBezTo>
                    <a:cubicBezTo>
                      <a:pt x="392" y="120"/>
                      <a:pt x="392" y="124"/>
                      <a:pt x="397" y="124"/>
                    </a:cubicBezTo>
                    <a:lnTo>
                      <a:pt x="397" y="124"/>
                    </a:lnTo>
                    <a:cubicBezTo>
                      <a:pt x="397" y="124"/>
                      <a:pt x="397" y="124"/>
                      <a:pt x="401" y="129"/>
                    </a:cubicBezTo>
                    <a:cubicBezTo>
                      <a:pt x="406" y="124"/>
                      <a:pt x="411" y="124"/>
                      <a:pt x="415" y="120"/>
                    </a:cubicBezTo>
                    <a:cubicBezTo>
                      <a:pt x="415" y="120"/>
                      <a:pt x="420" y="120"/>
                      <a:pt x="420" y="120"/>
                    </a:cubicBezTo>
                    <a:lnTo>
                      <a:pt x="424" y="120"/>
                    </a:lnTo>
                    <a:lnTo>
                      <a:pt x="424" y="120"/>
                    </a:lnTo>
                    <a:cubicBezTo>
                      <a:pt x="424" y="120"/>
                      <a:pt x="424" y="120"/>
                      <a:pt x="424" y="120"/>
                    </a:cubicBezTo>
                    <a:cubicBezTo>
                      <a:pt x="429" y="120"/>
                      <a:pt x="429" y="124"/>
                      <a:pt x="429" y="124"/>
                    </a:cubicBezTo>
                    <a:cubicBezTo>
                      <a:pt x="434" y="124"/>
                      <a:pt x="429" y="120"/>
                      <a:pt x="434" y="124"/>
                    </a:cubicBezTo>
                    <a:cubicBezTo>
                      <a:pt x="434" y="129"/>
                      <a:pt x="429" y="129"/>
                      <a:pt x="429" y="129"/>
                    </a:cubicBezTo>
                    <a:cubicBezTo>
                      <a:pt x="429" y="129"/>
                      <a:pt x="429" y="129"/>
                      <a:pt x="429" y="134"/>
                    </a:cubicBezTo>
                    <a:cubicBezTo>
                      <a:pt x="429" y="134"/>
                      <a:pt x="429" y="134"/>
                      <a:pt x="429" y="134"/>
                    </a:cubicBezTo>
                    <a:cubicBezTo>
                      <a:pt x="424" y="134"/>
                      <a:pt x="424" y="138"/>
                      <a:pt x="420" y="138"/>
                    </a:cubicBezTo>
                    <a:lnTo>
                      <a:pt x="420" y="138"/>
                    </a:lnTo>
                    <a:lnTo>
                      <a:pt x="420" y="143"/>
                    </a:lnTo>
                    <a:lnTo>
                      <a:pt x="420" y="143"/>
                    </a:lnTo>
                    <a:lnTo>
                      <a:pt x="420" y="143"/>
                    </a:lnTo>
                    <a:lnTo>
                      <a:pt x="420" y="143"/>
                    </a:lnTo>
                    <a:lnTo>
                      <a:pt x="415" y="148"/>
                    </a:lnTo>
                    <a:lnTo>
                      <a:pt x="415" y="148"/>
                    </a:lnTo>
                    <a:lnTo>
                      <a:pt x="415" y="152"/>
                    </a:lnTo>
                    <a:lnTo>
                      <a:pt x="415" y="152"/>
                    </a:lnTo>
                    <a:cubicBezTo>
                      <a:pt x="411" y="152"/>
                      <a:pt x="411" y="157"/>
                      <a:pt x="406" y="157"/>
                    </a:cubicBezTo>
                    <a:lnTo>
                      <a:pt x="406" y="157"/>
                    </a:lnTo>
                    <a:lnTo>
                      <a:pt x="401" y="161"/>
                    </a:lnTo>
                    <a:lnTo>
                      <a:pt x="401" y="161"/>
                    </a:lnTo>
                    <a:cubicBezTo>
                      <a:pt x="401" y="161"/>
                      <a:pt x="401" y="161"/>
                      <a:pt x="397" y="166"/>
                    </a:cubicBezTo>
                    <a:lnTo>
                      <a:pt x="397" y="166"/>
                    </a:lnTo>
                    <a:cubicBezTo>
                      <a:pt x="397" y="166"/>
                      <a:pt x="397" y="166"/>
                      <a:pt x="397" y="171"/>
                    </a:cubicBezTo>
                    <a:lnTo>
                      <a:pt x="397" y="171"/>
                    </a:lnTo>
                    <a:lnTo>
                      <a:pt x="397" y="171"/>
                    </a:lnTo>
                    <a:lnTo>
                      <a:pt x="397" y="171"/>
                    </a:lnTo>
                    <a:lnTo>
                      <a:pt x="392" y="175"/>
                    </a:lnTo>
                    <a:lnTo>
                      <a:pt x="392" y="175"/>
                    </a:lnTo>
                    <a:cubicBezTo>
                      <a:pt x="388" y="180"/>
                      <a:pt x="383" y="184"/>
                      <a:pt x="378" y="184"/>
                    </a:cubicBezTo>
                    <a:lnTo>
                      <a:pt x="378" y="184"/>
                    </a:lnTo>
                    <a:cubicBezTo>
                      <a:pt x="378" y="184"/>
                      <a:pt x="378" y="184"/>
                      <a:pt x="374" y="189"/>
                    </a:cubicBezTo>
                    <a:lnTo>
                      <a:pt x="374" y="184"/>
                    </a:lnTo>
                    <a:lnTo>
                      <a:pt x="374" y="189"/>
                    </a:lnTo>
                    <a:lnTo>
                      <a:pt x="374" y="189"/>
                    </a:lnTo>
                    <a:cubicBezTo>
                      <a:pt x="369" y="189"/>
                      <a:pt x="369" y="194"/>
                      <a:pt x="364" y="194"/>
                    </a:cubicBezTo>
                    <a:cubicBezTo>
                      <a:pt x="364" y="194"/>
                      <a:pt x="360" y="189"/>
                      <a:pt x="360" y="189"/>
                    </a:cubicBezTo>
                    <a:lnTo>
                      <a:pt x="360" y="189"/>
                    </a:lnTo>
                    <a:cubicBezTo>
                      <a:pt x="355" y="189"/>
                      <a:pt x="355" y="189"/>
                      <a:pt x="355" y="189"/>
                    </a:cubicBezTo>
                    <a:lnTo>
                      <a:pt x="355" y="189"/>
                    </a:lnTo>
                    <a:cubicBezTo>
                      <a:pt x="351" y="189"/>
                      <a:pt x="351" y="189"/>
                      <a:pt x="346" y="194"/>
                    </a:cubicBezTo>
                    <a:lnTo>
                      <a:pt x="346" y="194"/>
                    </a:lnTo>
                    <a:cubicBezTo>
                      <a:pt x="346" y="194"/>
                      <a:pt x="346" y="194"/>
                      <a:pt x="341" y="194"/>
                    </a:cubicBezTo>
                    <a:cubicBezTo>
                      <a:pt x="341" y="198"/>
                      <a:pt x="341" y="198"/>
                      <a:pt x="341" y="198"/>
                    </a:cubicBezTo>
                    <a:cubicBezTo>
                      <a:pt x="341" y="198"/>
                      <a:pt x="341" y="198"/>
                      <a:pt x="337" y="194"/>
                    </a:cubicBezTo>
                    <a:lnTo>
                      <a:pt x="337" y="194"/>
                    </a:lnTo>
                    <a:lnTo>
                      <a:pt x="337" y="189"/>
                    </a:lnTo>
                    <a:cubicBezTo>
                      <a:pt x="332" y="194"/>
                      <a:pt x="332" y="189"/>
                      <a:pt x="332" y="194"/>
                    </a:cubicBezTo>
                    <a:cubicBezTo>
                      <a:pt x="328" y="189"/>
                      <a:pt x="328" y="189"/>
                      <a:pt x="328" y="184"/>
                    </a:cubicBezTo>
                    <a:cubicBezTo>
                      <a:pt x="323" y="184"/>
                      <a:pt x="323" y="184"/>
                      <a:pt x="323" y="189"/>
                    </a:cubicBezTo>
                    <a:lnTo>
                      <a:pt x="318" y="184"/>
                    </a:lnTo>
                    <a:cubicBezTo>
                      <a:pt x="318" y="184"/>
                      <a:pt x="314" y="184"/>
                      <a:pt x="309" y="184"/>
                    </a:cubicBezTo>
                    <a:cubicBezTo>
                      <a:pt x="309" y="184"/>
                      <a:pt x="309" y="184"/>
                      <a:pt x="309" y="184"/>
                    </a:cubicBezTo>
                    <a:lnTo>
                      <a:pt x="305" y="184"/>
                    </a:lnTo>
                    <a:cubicBezTo>
                      <a:pt x="305" y="184"/>
                      <a:pt x="305" y="184"/>
                      <a:pt x="305" y="184"/>
                    </a:cubicBezTo>
                    <a:cubicBezTo>
                      <a:pt x="300" y="184"/>
                      <a:pt x="300" y="184"/>
                      <a:pt x="295" y="184"/>
                    </a:cubicBezTo>
                    <a:lnTo>
                      <a:pt x="291" y="184"/>
                    </a:lnTo>
                    <a:cubicBezTo>
                      <a:pt x="291" y="184"/>
                      <a:pt x="286" y="184"/>
                      <a:pt x="286" y="180"/>
                    </a:cubicBezTo>
                    <a:lnTo>
                      <a:pt x="286" y="184"/>
                    </a:lnTo>
                    <a:cubicBezTo>
                      <a:pt x="286" y="184"/>
                      <a:pt x="281" y="180"/>
                      <a:pt x="281" y="180"/>
                    </a:cubicBezTo>
                    <a:cubicBezTo>
                      <a:pt x="281" y="180"/>
                      <a:pt x="281" y="184"/>
                      <a:pt x="281" y="184"/>
                    </a:cubicBezTo>
                    <a:lnTo>
                      <a:pt x="281" y="180"/>
                    </a:lnTo>
                    <a:cubicBezTo>
                      <a:pt x="277" y="184"/>
                      <a:pt x="277" y="184"/>
                      <a:pt x="277" y="184"/>
                    </a:cubicBezTo>
                    <a:cubicBezTo>
                      <a:pt x="277" y="184"/>
                      <a:pt x="272" y="184"/>
                      <a:pt x="272" y="180"/>
                    </a:cubicBezTo>
                    <a:cubicBezTo>
                      <a:pt x="272" y="184"/>
                      <a:pt x="272" y="184"/>
                      <a:pt x="268" y="184"/>
                    </a:cubicBezTo>
                    <a:cubicBezTo>
                      <a:pt x="268" y="184"/>
                      <a:pt x="272" y="184"/>
                      <a:pt x="268" y="184"/>
                    </a:cubicBezTo>
                    <a:lnTo>
                      <a:pt x="268" y="184"/>
                    </a:lnTo>
                    <a:lnTo>
                      <a:pt x="268" y="184"/>
                    </a:lnTo>
                    <a:cubicBezTo>
                      <a:pt x="268" y="184"/>
                      <a:pt x="263" y="184"/>
                      <a:pt x="263" y="184"/>
                    </a:cubicBezTo>
                    <a:lnTo>
                      <a:pt x="263" y="180"/>
                    </a:lnTo>
                    <a:cubicBezTo>
                      <a:pt x="258" y="180"/>
                      <a:pt x="258" y="180"/>
                      <a:pt x="258" y="180"/>
                    </a:cubicBezTo>
                    <a:lnTo>
                      <a:pt x="258" y="180"/>
                    </a:lnTo>
                    <a:lnTo>
                      <a:pt x="258" y="180"/>
                    </a:lnTo>
                    <a:cubicBezTo>
                      <a:pt x="258" y="180"/>
                      <a:pt x="258" y="180"/>
                      <a:pt x="258" y="180"/>
                    </a:cubicBezTo>
                    <a:cubicBezTo>
                      <a:pt x="254" y="175"/>
                      <a:pt x="254" y="175"/>
                      <a:pt x="249" y="171"/>
                    </a:cubicBezTo>
                    <a:lnTo>
                      <a:pt x="249" y="175"/>
                    </a:lnTo>
                    <a:cubicBezTo>
                      <a:pt x="245" y="175"/>
                      <a:pt x="245" y="171"/>
                      <a:pt x="245" y="171"/>
                    </a:cubicBezTo>
                    <a:lnTo>
                      <a:pt x="245" y="175"/>
                    </a:lnTo>
                    <a:lnTo>
                      <a:pt x="245" y="175"/>
                    </a:lnTo>
                    <a:cubicBezTo>
                      <a:pt x="245" y="175"/>
                      <a:pt x="240" y="175"/>
                      <a:pt x="240" y="180"/>
                    </a:cubicBezTo>
                    <a:cubicBezTo>
                      <a:pt x="235" y="175"/>
                      <a:pt x="235" y="175"/>
                      <a:pt x="235" y="175"/>
                    </a:cubicBezTo>
                    <a:lnTo>
                      <a:pt x="235" y="180"/>
                    </a:lnTo>
                    <a:lnTo>
                      <a:pt x="235" y="175"/>
                    </a:lnTo>
                    <a:cubicBezTo>
                      <a:pt x="231" y="180"/>
                      <a:pt x="231" y="180"/>
                      <a:pt x="231" y="184"/>
                    </a:cubicBezTo>
                    <a:cubicBezTo>
                      <a:pt x="226" y="184"/>
                      <a:pt x="222" y="184"/>
                      <a:pt x="222" y="180"/>
                    </a:cubicBezTo>
                    <a:cubicBezTo>
                      <a:pt x="222" y="180"/>
                      <a:pt x="217" y="175"/>
                      <a:pt x="217" y="175"/>
                    </a:cubicBezTo>
                    <a:lnTo>
                      <a:pt x="217" y="175"/>
                    </a:lnTo>
                    <a:cubicBezTo>
                      <a:pt x="217" y="180"/>
                      <a:pt x="217" y="184"/>
                      <a:pt x="217" y="189"/>
                    </a:cubicBezTo>
                    <a:lnTo>
                      <a:pt x="217" y="189"/>
                    </a:lnTo>
                    <a:lnTo>
                      <a:pt x="222" y="189"/>
                    </a:lnTo>
                    <a:lnTo>
                      <a:pt x="222" y="189"/>
                    </a:lnTo>
                    <a:lnTo>
                      <a:pt x="222" y="189"/>
                    </a:lnTo>
                    <a:lnTo>
                      <a:pt x="222" y="189"/>
                    </a:lnTo>
                    <a:lnTo>
                      <a:pt x="226" y="189"/>
                    </a:lnTo>
                    <a:lnTo>
                      <a:pt x="226" y="194"/>
                    </a:lnTo>
                    <a:lnTo>
                      <a:pt x="226" y="194"/>
                    </a:lnTo>
                    <a:lnTo>
                      <a:pt x="226" y="194"/>
                    </a:lnTo>
                    <a:cubicBezTo>
                      <a:pt x="226" y="189"/>
                      <a:pt x="231" y="189"/>
                      <a:pt x="231" y="189"/>
                    </a:cubicBezTo>
                    <a:lnTo>
                      <a:pt x="235" y="194"/>
                    </a:lnTo>
                    <a:cubicBezTo>
                      <a:pt x="235" y="189"/>
                      <a:pt x="240" y="189"/>
                      <a:pt x="240" y="184"/>
                    </a:cubicBezTo>
                    <a:cubicBezTo>
                      <a:pt x="240" y="184"/>
                      <a:pt x="240" y="184"/>
                      <a:pt x="235" y="184"/>
                    </a:cubicBezTo>
                    <a:lnTo>
                      <a:pt x="240" y="184"/>
                    </a:lnTo>
                    <a:cubicBezTo>
                      <a:pt x="240" y="184"/>
                      <a:pt x="240" y="184"/>
                      <a:pt x="245" y="184"/>
                    </a:cubicBezTo>
                    <a:lnTo>
                      <a:pt x="245" y="184"/>
                    </a:lnTo>
                    <a:cubicBezTo>
                      <a:pt x="245" y="184"/>
                      <a:pt x="245" y="184"/>
                      <a:pt x="245" y="189"/>
                    </a:cubicBezTo>
                    <a:lnTo>
                      <a:pt x="240" y="189"/>
                    </a:lnTo>
                    <a:lnTo>
                      <a:pt x="245" y="189"/>
                    </a:lnTo>
                    <a:lnTo>
                      <a:pt x="245" y="189"/>
                    </a:lnTo>
                    <a:cubicBezTo>
                      <a:pt x="245" y="189"/>
                      <a:pt x="245" y="194"/>
                      <a:pt x="245" y="194"/>
                    </a:cubicBezTo>
                    <a:lnTo>
                      <a:pt x="249" y="194"/>
                    </a:lnTo>
                    <a:cubicBezTo>
                      <a:pt x="249" y="194"/>
                      <a:pt x="249" y="194"/>
                      <a:pt x="254" y="198"/>
                    </a:cubicBezTo>
                    <a:lnTo>
                      <a:pt x="254" y="194"/>
                    </a:lnTo>
                    <a:cubicBezTo>
                      <a:pt x="254" y="194"/>
                      <a:pt x="254" y="194"/>
                      <a:pt x="258" y="198"/>
                    </a:cubicBezTo>
                    <a:lnTo>
                      <a:pt x="258" y="194"/>
                    </a:lnTo>
                    <a:lnTo>
                      <a:pt x="258" y="194"/>
                    </a:lnTo>
                    <a:cubicBezTo>
                      <a:pt x="263" y="194"/>
                      <a:pt x="263" y="198"/>
                      <a:pt x="263" y="198"/>
                    </a:cubicBezTo>
                    <a:lnTo>
                      <a:pt x="263" y="194"/>
                    </a:lnTo>
                    <a:cubicBezTo>
                      <a:pt x="263" y="194"/>
                      <a:pt x="268" y="194"/>
                      <a:pt x="268" y="198"/>
                    </a:cubicBezTo>
                    <a:lnTo>
                      <a:pt x="268" y="194"/>
                    </a:lnTo>
                    <a:cubicBezTo>
                      <a:pt x="268" y="198"/>
                      <a:pt x="268" y="198"/>
                      <a:pt x="272" y="198"/>
                    </a:cubicBezTo>
                    <a:cubicBezTo>
                      <a:pt x="277" y="198"/>
                      <a:pt x="277" y="198"/>
                      <a:pt x="277" y="198"/>
                    </a:cubicBezTo>
                    <a:cubicBezTo>
                      <a:pt x="277" y="198"/>
                      <a:pt x="277" y="203"/>
                      <a:pt x="277" y="203"/>
                    </a:cubicBezTo>
                    <a:cubicBezTo>
                      <a:pt x="272" y="203"/>
                      <a:pt x="272" y="203"/>
                      <a:pt x="272" y="203"/>
                    </a:cubicBezTo>
                    <a:cubicBezTo>
                      <a:pt x="272" y="203"/>
                      <a:pt x="272" y="203"/>
                      <a:pt x="268" y="203"/>
                    </a:cubicBezTo>
                    <a:lnTo>
                      <a:pt x="268" y="203"/>
                    </a:lnTo>
                    <a:cubicBezTo>
                      <a:pt x="272" y="203"/>
                      <a:pt x="272" y="203"/>
                      <a:pt x="277" y="207"/>
                    </a:cubicBezTo>
                    <a:cubicBezTo>
                      <a:pt x="272" y="207"/>
                      <a:pt x="272" y="207"/>
                      <a:pt x="268" y="207"/>
                    </a:cubicBezTo>
                    <a:cubicBezTo>
                      <a:pt x="268" y="207"/>
                      <a:pt x="268" y="207"/>
                      <a:pt x="263" y="207"/>
                    </a:cubicBezTo>
                    <a:cubicBezTo>
                      <a:pt x="263" y="212"/>
                      <a:pt x="263" y="212"/>
                      <a:pt x="258" y="212"/>
                    </a:cubicBezTo>
                    <a:cubicBezTo>
                      <a:pt x="263" y="212"/>
                      <a:pt x="263" y="212"/>
                      <a:pt x="263" y="212"/>
                    </a:cubicBezTo>
                    <a:cubicBezTo>
                      <a:pt x="263" y="212"/>
                      <a:pt x="263" y="212"/>
                      <a:pt x="263" y="212"/>
                    </a:cubicBezTo>
                    <a:cubicBezTo>
                      <a:pt x="263" y="212"/>
                      <a:pt x="263" y="212"/>
                      <a:pt x="263" y="212"/>
                    </a:cubicBezTo>
                    <a:cubicBezTo>
                      <a:pt x="268" y="217"/>
                      <a:pt x="268" y="217"/>
                      <a:pt x="268" y="217"/>
                    </a:cubicBezTo>
                    <a:cubicBezTo>
                      <a:pt x="268" y="217"/>
                      <a:pt x="268" y="217"/>
                      <a:pt x="268" y="221"/>
                    </a:cubicBezTo>
                    <a:lnTo>
                      <a:pt x="268" y="221"/>
                    </a:lnTo>
                    <a:cubicBezTo>
                      <a:pt x="268" y="221"/>
                      <a:pt x="268" y="221"/>
                      <a:pt x="268" y="226"/>
                    </a:cubicBezTo>
                    <a:cubicBezTo>
                      <a:pt x="272" y="226"/>
                      <a:pt x="272" y="226"/>
                      <a:pt x="272" y="231"/>
                    </a:cubicBezTo>
                    <a:lnTo>
                      <a:pt x="272" y="231"/>
                    </a:lnTo>
                    <a:lnTo>
                      <a:pt x="277" y="231"/>
                    </a:lnTo>
                    <a:lnTo>
                      <a:pt x="277" y="231"/>
                    </a:lnTo>
                    <a:lnTo>
                      <a:pt x="281" y="235"/>
                    </a:lnTo>
                    <a:lnTo>
                      <a:pt x="281" y="235"/>
                    </a:lnTo>
                    <a:cubicBezTo>
                      <a:pt x="281" y="235"/>
                      <a:pt x="281" y="235"/>
                      <a:pt x="286" y="240"/>
                    </a:cubicBezTo>
                    <a:cubicBezTo>
                      <a:pt x="286" y="240"/>
                      <a:pt x="286" y="240"/>
                      <a:pt x="286" y="240"/>
                    </a:cubicBezTo>
                    <a:lnTo>
                      <a:pt x="286" y="240"/>
                    </a:lnTo>
                    <a:lnTo>
                      <a:pt x="286" y="240"/>
                    </a:lnTo>
                    <a:cubicBezTo>
                      <a:pt x="286" y="240"/>
                      <a:pt x="291" y="240"/>
                      <a:pt x="291" y="240"/>
                    </a:cubicBezTo>
                    <a:cubicBezTo>
                      <a:pt x="291" y="240"/>
                      <a:pt x="291" y="240"/>
                      <a:pt x="291" y="240"/>
                    </a:cubicBezTo>
                    <a:cubicBezTo>
                      <a:pt x="295" y="240"/>
                      <a:pt x="295" y="240"/>
                      <a:pt x="300" y="244"/>
                    </a:cubicBezTo>
                    <a:cubicBezTo>
                      <a:pt x="300" y="240"/>
                      <a:pt x="300" y="240"/>
                      <a:pt x="300" y="240"/>
                    </a:cubicBezTo>
                    <a:cubicBezTo>
                      <a:pt x="305" y="240"/>
                      <a:pt x="305" y="240"/>
                      <a:pt x="309" y="240"/>
                    </a:cubicBezTo>
                    <a:cubicBezTo>
                      <a:pt x="309" y="240"/>
                      <a:pt x="309" y="240"/>
                      <a:pt x="309" y="240"/>
                    </a:cubicBezTo>
                    <a:lnTo>
                      <a:pt x="309" y="244"/>
                    </a:lnTo>
                    <a:cubicBezTo>
                      <a:pt x="314" y="244"/>
                      <a:pt x="314" y="244"/>
                      <a:pt x="314" y="244"/>
                    </a:cubicBezTo>
                    <a:cubicBezTo>
                      <a:pt x="318" y="244"/>
                      <a:pt x="318" y="244"/>
                      <a:pt x="318" y="244"/>
                    </a:cubicBezTo>
                    <a:cubicBezTo>
                      <a:pt x="323" y="244"/>
                      <a:pt x="323" y="244"/>
                      <a:pt x="323" y="244"/>
                    </a:cubicBezTo>
                    <a:lnTo>
                      <a:pt x="323" y="244"/>
                    </a:lnTo>
                    <a:lnTo>
                      <a:pt x="323" y="244"/>
                    </a:lnTo>
                    <a:cubicBezTo>
                      <a:pt x="328" y="244"/>
                      <a:pt x="328" y="244"/>
                      <a:pt x="328" y="244"/>
                    </a:cubicBezTo>
                    <a:lnTo>
                      <a:pt x="328" y="244"/>
                    </a:lnTo>
                    <a:lnTo>
                      <a:pt x="328" y="244"/>
                    </a:lnTo>
                    <a:cubicBezTo>
                      <a:pt x="328" y="244"/>
                      <a:pt x="328" y="244"/>
                      <a:pt x="328" y="244"/>
                    </a:cubicBezTo>
                    <a:cubicBezTo>
                      <a:pt x="332" y="244"/>
                      <a:pt x="332" y="244"/>
                      <a:pt x="332" y="244"/>
                    </a:cubicBezTo>
                    <a:lnTo>
                      <a:pt x="332" y="244"/>
                    </a:lnTo>
                    <a:cubicBezTo>
                      <a:pt x="332" y="244"/>
                      <a:pt x="337" y="244"/>
                      <a:pt x="337" y="240"/>
                    </a:cubicBezTo>
                    <a:cubicBezTo>
                      <a:pt x="337" y="240"/>
                      <a:pt x="337" y="240"/>
                      <a:pt x="337" y="240"/>
                    </a:cubicBezTo>
                    <a:cubicBezTo>
                      <a:pt x="332" y="240"/>
                      <a:pt x="332" y="235"/>
                      <a:pt x="328" y="235"/>
                    </a:cubicBezTo>
                    <a:cubicBezTo>
                      <a:pt x="328" y="231"/>
                      <a:pt x="328" y="235"/>
                      <a:pt x="328" y="231"/>
                    </a:cubicBezTo>
                    <a:cubicBezTo>
                      <a:pt x="332" y="231"/>
                      <a:pt x="332" y="231"/>
                      <a:pt x="332" y="231"/>
                    </a:cubicBezTo>
                    <a:cubicBezTo>
                      <a:pt x="332" y="231"/>
                      <a:pt x="337" y="231"/>
                      <a:pt x="337" y="231"/>
                    </a:cubicBezTo>
                    <a:lnTo>
                      <a:pt x="337" y="231"/>
                    </a:lnTo>
                    <a:cubicBezTo>
                      <a:pt x="337" y="231"/>
                      <a:pt x="337" y="231"/>
                      <a:pt x="337" y="235"/>
                    </a:cubicBezTo>
                    <a:cubicBezTo>
                      <a:pt x="337" y="235"/>
                      <a:pt x="337" y="235"/>
                      <a:pt x="341" y="235"/>
                    </a:cubicBezTo>
                    <a:cubicBezTo>
                      <a:pt x="341" y="235"/>
                      <a:pt x="341" y="235"/>
                      <a:pt x="341" y="235"/>
                    </a:cubicBezTo>
                    <a:lnTo>
                      <a:pt x="341" y="235"/>
                    </a:lnTo>
                    <a:lnTo>
                      <a:pt x="341" y="240"/>
                    </a:lnTo>
                    <a:lnTo>
                      <a:pt x="341" y="240"/>
                    </a:lnTo>
                    <a:lnTo>
                      <a:pt x="341" y="240"/>
                    </a:lnTo>
                    <a:cubicBezTo>
                      <a:pt x="346" y="240"/>
                      <a:pt x="346" y="240"/>
                      <a:pt x="346" y="244"/>
                    </a:cubicBezTo>
                    <a:cubicBezTo>
                      <a:pt x="351" y="240"/>
                      <a:pt x="351" y="240"/>
                      <a:pt x="351" y="240"/>
                    </a:cubicBezTo>
                    <a:cubicBezTo>
                      <a:pt x="355" y="244"/>
                      <a:pt x="351" y="244"/>
                      <a:pt x="355" y="249"/>
                    </a:cubicBezTo>
                    <a:lnTo>
                      <a:pt x="355" y="244"/>
                    </a:lnTo>
                    <a:cubicBezTo>
                      <a:pt x="360" y="249"/>
                      <a:pt x="360" y="249"/>
                      <a:pt x="364" y="254"/>
                    </a:cubicBezTo>
                    <a:lnTo>
                      <a:pt x="364" y="254"/>
                    </a:lnTo>
                    <a:cubicBezTo>
                      <a:pt x="364" y="254"/>
                      <a:pt x="360" y="258"/>
                      <a:pt x="360" y="263"/>
                    </a:cubicBezTo>
                    <a:cubicBezTo>
                      <a:pt x="355" y="258"/>
                      <a:pt x="355" y="254"/>
                      <a:pt x="351" y="254"/>
                    </a:cubicBezTo>
                    <a:cubicBezTo>
                      <a:pt x="351" y="254"/>
                      <a:pt x="351" y="254"/>
                      <a:pt x="351" y="254"/>
                    </a:cubicBezTo>
                    <a:cubicBezTo>
                      <a:pt x="351" y="254"/>
                      <a:pt x="351" y="254"/>
                      <a:pt x="351" y="258"/>
                    </a:cubicBezTo>
                    <a:cubicBezTo>
                      <a:pt x="351" y="258"/>
                      <a:pt x="351" y="263"/>
                      <a:pt x="346" y="263"/>
                    </a:cubicBezTo>
                    <a:cubicBezTo>
                      <a:pt x="351" y="267"/>
                      <a:pt x="351" y="267"/>
                      <a:pt x="351" y="267"/>
                    </a:cubicBezTo>
                    <a:lnTo>
                      <a:pt x="351" y="267"/>
                    </a:lnTo>
                    <a:cubicBezTo>
                      <a:pt x="355" y="267"/>
                      <a:pt x="355" y="267"/>
                      <a:pt x="355" y="267"/>
                    </a:cubicBezTo>
                    <a:cubicBezTo>
                      <a:pt x="355" y="272"/>
                      <a:pt x="355" y="272"/>
                      <a:pt x="355" y="272"/>
                    </a:cubicBezTo>
                    <a:lnTo>
                      <a:pt x="360" y="277"/>
                    </a:lnTo>
                    <a:lnTo>
                      <a:pt x="360" y="277"/>
                    </a:lnTo>
                    <a:cubicBezTo>
                      <a:pt x="364" y="281"/>
                      <a:pt x="364" y="281"/>
                      <a:pt x="364" y="286"/>
                    </a:cubicBezTo>
                    <a:cubicBezTo>
                      <a:pt x="369" y="286"/>
                      <a:pt x="369" y="286"/>
                      <a:pt x="369" y="286"/>
                    </a:cubicBezTo>
                    <a:cubicBezTo>
                      <a:pt x="369" y="286"/>
                      <a:pt x="369" y="286"/>
                      <a:pt x="369" y="286"/>
                    </a:cubicBezTo>
                    <a:cubicBezTo>
                      <a:pt x="374" y="286"/>
                      <a:pt x="374" y="286"/>
                      <a:pt x="374" y="286"/>
                    </a:cubicBezTo>
                    <a:cubicBezTo>
                      <a:pt x="374" y="281"/>
                      <a:pt x="374" y="281"/>
                      <a:pt x="374" y="281"/>
                    </a:cubicBezTo>
                    <a:cubicBezTo>
                      <a:pt x="378" y="281"/>
                      <a:pt x="378" y="281"/>
                      <a:pt x="378" y="286"/>
                    </a:cubicBezTo>
                    <a:lnTo>
                      <a:pt x="378" y="286"/>
                    </a:lnTo>
                    <a:cubicBezTo>
                      <a:pt x="378" y="286"/>
                      <a:pt x="378" y="286"/>
                      <a:pt x="378" y="286"/>
                    </a:cubicBezTo>
                    <a:cubicBezTo>
                      <a:pt x="378" y="290"/>
                      <a:pt x="383" y="295"/>
                      <a:pt x="388" y="295"/>
                    </a:cubicBezTo>
                    <a:lnTo>
                      <a:pt x="388" y="295"/>
                    </a:lnTo>
                    <a:cubicBezTo>
                      <a:pt x="388" y="295"/>
                      <a:pt x="388" y="300"/>
                      <a:pt x="388" y="300"/>
                    </a:cubicBezTo>
                    <a:lnTo>
                      <a:pt x="388" y="300"/>
                    </a:lnTo>
                    <a:cubicBezTo>
                      <a:pt x="388" y="304"/>
                      <a:pt x="388" y="300"/>
                      <a:pt x="388" y="304"/>
                    </a:cubicBezTo>
                    <a:cubicBezTo>
                      <a:pt x="388" y="304"/>
                      <a:pt x="388" y="304"/>
                      <a:pt x="388" y="304"/>
                    </a:cubicBezTo>
                    <a:cubicBezTo>
                      <a:pt x="388" y="304"/>
                      <a:pt x="388" y="304"/>
                      <a:pt x="392" y="304"/>
                    </a:cubicBezTo>
                    <a:lnTo>
                      <a:pt x="392" y="304"/>
                    </a:lnTo>
                    <a:lnTo>
                      <a:pt x="392" y="304"/>
                    </a:lnTo>
                    <a:cubicBezTo>
                      <a:pt x="397" y="304"/>
                      <a:pt x="397" y="309"/>
                      <a:pt x="397" y="309"/>
                    </a:cubicBezTo>
                    <a:cubicBezTo>
                      <a:pt x="397" y="309"/>
                      <a:pt x="397" y="309"/>
                      <a:pt x="397" y="309"/>
                    </a:cubicBezTo>
                    <a:lnTo>
                      <a:pt x="392" y="309"/>
                    </a:lnTo>
                    <a:cubicBezTo>
                      <a:pt x="392" y="309"/>
                      <a:pt x="392" y="313"/>
                      <a:pt x="392" y="313"/>
                    </a:cubicBezTo>
                    <a:cubicBezTo>
                      <a:pt x="392" y="313"/>
                      <a:pt x="392" y="313"/>
                      <a:pt x="397" y="318"/>
                    </a:cubicBezTo>
                    <a:lnTo>
                      <a:pt x="392" y="318"/>
                    </a:lnTo>
                    <a:cubicBezTo>
                      <a:pt x="397" y="318"/>
                      <a:pt x="397" y="318"/>
                      <a:pt x="397" y="318"/>
                    </a:cubicBezTo>
                    <a:cubicBezTo>
                      <a:pt x="397" y="318"/>
                      <a:pt x="397" y="318"/>
                      <a:pt x="397" y="323"/>
                    </a:cubicBezTo>
                    <a:cubicBezTo>
                      <a:pt x="397" y="323"/>
                      <a:pt x="397" y="323"/>
                      <a:pt x="397" y="323"/>
                    </a:cubicBezTo>
                    <a:lnTo>
                      <a:pt x="406" y="332"/>
                    </a:lnTo>
                    <a:lnTo>
                      <a:pt x="406" y="332"/>
                    </a:lnTo>
                    <a:lnTo>
                      <a:pt x="411" y="337"/>
                    </a:lnTo>
                    <a:cubicBezTo>
                      <a:pt x="411" y="337"/>
                      <a:pt x="411" y="332"/>
                      <a:pt x="411" y="337"/>
                    </a:cubicBezTo>
                    <a:cubicBezTo>
                      <a:pt x="411" y="337"/>
                      <a:pt x="411" y="337"/>
                      <a:pt x="406" y="337"/>
                    </a:cubicBezTo>
                    <a:lnTo>
                      <a:pt x="406" y="337"/>
                    </a:lnTo>
                    <a:cubicBezTo>
                      <a:pt x="411" y="337"/>
                      <a:pt x="411" y="337"/>
                      <a:pt x="411" y="341"/>
                    </a:cubicBezTo>
                    <a:cubicBezTo>
                      <a:pt x="411" y="341"/>
                      <a:pt x="411" y="341"/>
                      <a:pt x="411" y="341"/>
                    </a:cubicBezTo>
                    <a:cubicBezTo>
                      <a:pt x="411" y="341"/>
                      <a:pt x="415" y="341"/>
                      <a:pt x="415" y="341"/>
                    </a:cubicBezTo>
                    <a:cubicBezTo>
                      <a:pt x="415" y="341"/>
                      <a:pt x="420" y="346"/>
                      <a:pt x="424" y="341"/>
                    </a:cubicBezTo>
                    <a:cubicBezTo>
                      <a:pt x="429" y="346"/>
                      <a:pt x="424" y="346"/>
                      <a:pt x="429" y="346"/>
                    </a:cubicBezTo>
                    <a:cubicBezTo>
                      <a:pt x="429" y="346"/>
                      <a:pt x="429" y="346"/>
                      <a:pt x="429" y="346"/>
                    </a:cubicBezTo>
                    <a:lnTo>
                      <a:pt x="434" y="346"/>
                    </a:lnTo>
                    <a:cubicBezTo>
                      <a:pt x="434" y="346"/>
                      <a:pt x="434" y="346"/>
                      <a:pt x="434" y="346"/>
                    </a:cubicBezTo>
                    <a:cubicBezTo>
                      <a:pt x="438" y="346"/>
                      <a:pt x="438" y="346"/>
                      <a:pt x="438" y="346"/>
                    </a:cubicBezTo>
                    <a:cubicBezTo>
                      <a:pt x="438" y="346"/>
                      <a:pt x="438" y="346"/>
                      <a:pt x="443" y="346"/>
                    </a:cubicBezTo>
                    <a:lnTo>
                      <a:pt x="443" y="346"/>
                    </a:lnTo>
                    <a:cubicBezTo>
                      <a:pt x="443" y="346"/>
                      <a:pt x="443" y="346"/>
                      <a:pt x="443" y="346"/>
                    </a:cubicBezTo>
                    <a:cubicBezTo>
                      <a:pt x="447" y="346"/>
                      <a:pt x="452" y="341"/>
                      <a:pt x="457" y="341"/>
                    </a:cubicBezTo>
                    <a:cubicBezTo>
                      <a:pt x="457" y="341"/>
                      <a:pt x="457" y="341"/>
                      <a:pt x="457" y="346"/>
                    </a:cubicBezTo>
                    <a:lnTo>
                      <a:pt x="457" y="341"/>
                    </a:lnTo>
                    <a:cubicBezTo>
                      <a:pt x="461" y="346"/>
                      <a:pt x="461" y="346"/>
                      <a:pt x="461" y="346"/>
                    </a:cubicBezTo>
                    <a:cubicBezTo>
                      <a:pt x="461" y="346"/>
                      <a:pt x="466" y="346"/>
                      <a:pt x="466" y="346"/>
                    </a:cubicBezTo>
                    <a:lnTo>
                      <a:pt x="466" y="346"/>
                    </a:lnTo>
                    <a:cubicBezTo>
                      <a:pt x="471" y="346"/>
                      <a:pt x="471" y="346"/>
                      <a:pt x="471" y="346"/>
                    </a:cubicBezTo>
                    <a:lnTo>
                      <a:pt x="475" y="346"/>
                    </a:lnTo>
                    <a:lnTo>
                      <a:pt x="475" y="346"/>
                    </a:lnTo>
                    <a:cubicBezTo>
                      <a:pt x="475" y="346"/>
                      <a:pt x="475" y="350"/>
                      <a:pt x="480" y="346"/>
                    </a:cubicBezTo>
                    <a:lnTo>
                      <a:pt x="480" y="350"/>
                    </a:lnTo>
                    <a:cubicBezTo>
                      <a:pt x="480" y="346"/>
                      <a:pt x="484" y="350"/>
                      <a:pt x="484" y="346"/>
                    </a:cubicBezTo>
                    <a:cubicBezTo>
                      <a:pt x="484" y="350"/>
                      <a:pt x="484" y="350"/>
                      <a:pt x="484" y="350"/>
                    </a:cubicBezTo>
                    <a:cubicBezTo>
                      <a:pt x="484" y="350"/>
                      <a:pt x="484" y="350"/>
                      <a:pt x="484" y="350"/>
                    </a:cubicBezTo>
                    <a:cubicBezTo>
                      <a:pt x="489" y="350"/>
                      <a:pt x="489" y="350"/>
                      <a:pt x="489" y="350"/>
                    </a:cubicBezTo>
                    <a:lnTo>
                      <a:pt x="489" y="350"/>
                    </a:lnTo>
                    <a:cubicBezTo>
                      <a:pt x="489" y="350"/>
                      <a:pt x="489" y="350"/>
                      <a:pt x="494" y="346"/>
                    </a:cubicBezTo>
                    <a:lnTo>
                      <a:pt x="494" y="350"/>
                    </a:lnTo>
                    <a:lnTo>
                      <a:pt x="494" y="346"/>
                    </a:lnTo>
                    <a:cubicBezTo>
                      <a:pt x="498" y="346"/>
                      <a:pt x="498" y="346"/>
                      <a:pt x="503" y="350"/>
                    </a:cubicBezTo>
                    <a:lnTo>
                      <a:pt x="507" y="346"/>
                    </a:lnTo>
                    <a:cubicBezTo>
                      <a:pt x="507" y="346"/>
                      <a:pt x="507" y="346"/>
                      <a:pt x="507" y="350"/>
                    </a:cubicBezTo>
                    <a:cubicBezTo>
                      <a:pt x="512" y="350"/>
                      <a:pt x="517" y="350"/>
                      <a:pt x="517" y="350"/>
                    </a:cubicBezTo>
                    <a:cubicBezTo>
                      <a:pt x="521" y="350"/>
                      <a:pt x="521" y="350"/>
                      <a:pt x="521" y="350"/>
                    </a:cubicBezTo>
                    <a:cubicBezTo>
                      <a:pt x="521" y="350"/>
                      <a:pt x="526" y="350"/>
                      <a:pt x="526" y="350"/>
                    </a:cubicBezTo>
                    <a:cubicBezTo>
                      <a:pt x="526" y="350"/>
                      <a:pt x="526" y="350"/>
                      <a:pt x="530" y="350"/>
                    </a:cubicBezTo>
                    <a:lnTo>
                      <a:pt x="530" y="350"/>
                    </a:lnTo>
                    <a:cubicBezTo>
                      <a:pt x="530" y="350"/>
                      <a:pt x="530" y="350"/>
                      <a:pt x="530" y="350"/>
                    </a:cubicBezTo>
                    <a:lnTo>
                      <a:pt x="530" y="350"/>
                    </a:lnTo>
                    <a:cubicBezTo>
                      <a:pt x="535" y="350"/>
                      <a:pt x="535" y="350"/>
                      <a:pt x="535" y="355"/>
                    </a:cubicBezTo>
                    <a:lnTo>
                      <a:pt x="535" y="350"/>
                    </a:lnTo>
                    <a:lnTo>
                      <a:pt x="535" y="350"/>
                    </a:lnTo>
                    <a:lnTo>
                      <a:pt x="540" y="350"/>
                    </a:lnTo>
                    <a:cubicBezTo>
                      <a:pt x="540" y="350"/>
                      <a:pt x="540" y="350"/>
                      <a:pt x="540" y="350"/>
                    </a:cubicBezTo>
                    <a:cubicBezTo>
                      <a:pt x="540" y="350"/>
                      <a:pt x="544" y="350"/>
                      <a:pt x="544" y="350"/>
                    </a:cubicBezTo>
                    <a:lnTo>
                      <a:pt x="540" y="346"/>
                    </a:lnTo>
                    <a:cubicBezTo>
                      <a:pt x="540" y="346"/>
                      <a:pt x="540" y="346"/>
                      <a:pt x="540" y="346"/>
                    </a:cubicBezTo>
                    <a:cubicBezTo>
                      <a:pt x="540" y="341"/>
                      <a:pt x="535" y="341"/>
                      <a:pt x="530" y="337"/>
                    </a:cubicBezTo>
                    <a:cubicBezTo>
                      <a:pt x="535" y="337"/>
                      <a:pt x="535" y="332"/>
                      <a:pt x="540" y="332"/>
                    </a:cubicBezTo>
                    <a:lnTo>
                      <a:pt x="540" y="332"/>
                    </a:lnTo>
                    <a:lnTo>
                      <a:pt x="544" y="327"/>
                    </a:lnTo>
                    <a:lnTo>
                      <a:pt x="544" y="323"/>
                    </a:lnTo>
                    <a:cubicBezTo>
                      <a:pt x="540" y="327"/>
                      <a:pt x="540" y="327"/>
                      <a:pt x="535" y="327"/>
                    </a:cubicBezTo>
                    <a:cubicBezTo>
                      <a:pt x="535" y="327"/>
                      <a:pt x="535" y="323"/>
                      <a:pt x="535" y="323"/>
                    </a:cubicBezTo>
                    <a:cubicBezTo>
                      <a:pt x="540" y="318"/>
                      <a:pt x="540" y="318"/>
                      <a:pt x="544" y="318"/>
                    </a:cubicBezTo>
                    <a:lnTo>
                      <a:pt x="544" y="318"/>
                    </a:lnTo>
                    <a:cubicBezTo>
                      <a:pt x="540" y="318"/>
                      <a:pt x="540" y="318"/>
                      <a:pt x="535" y="313"/>
                    </a:cubicBezTo>
                    <a:cubicBezTo>
                      <a:pt x="535" y="313"/>
                      <a:pt x="535" y="318"/>
                      <a:pt x="535" y="318"/>
                    </a:cubicBezTo>
                    <a:lnTo>
                      <a:pt x="530" y="313"/>
                    </a:lnTo>
                    <a:lnTo>
                      <a:pt x="535" y="313"/>
                    </a:lnTo>
                    <a:lnTo>
                      <a:pt x="530" y="313"/>
                    </a:lnTo>
                    <a:lnTo>
                      <a:pt x="526" y="318"/>
                    </a:lnTo>
                    <a:cubicBezTo>
                      <a:pt x="526" y="313"/>
                      <a:pt x="521" y="309"/>
                      <a:pt x="521" y="309"/>
                    </a:cubicBezTo>
                    <a:lnTo>
                      <a:pt x="521" y="304"/>
                    </a:lnTo>
                    <a:cubicBezTo>
                      <a:pt x="521" y="304"/>
                      <a:pt x="521" y="300"/>
                      <a:pt x="521" y="300"/>
                    </a:cubicBezTo>
                    <a:lnTo>
                      <a:pt x="521" y="295"/>
                    </a:lnTo>
                    <a:lnTo>
                      <a:pt x="521" y="295"/>
                    </a:lnTo>
                    <a:cubicBezTo>
                      <a:pt x="521" y="290"/>
                      <a:pt x="521" y="290"/>
                      <a:pt x="521" y="290"/>
                    </a:cubicBezTo>
                    <a:lnTo>
                      <a:pt x="521" y="286"/>
                    </a:lnTo>
                    <a:lnTo>
                      <a:pt x="521" y="286"/>
                    </a:lnTo>
                    <a:lnTo>
                      <a:pt x="521" y="286"/>
                    </a:lnTo>
                    <a:cubicBezTo>
                      <a:pt x="521" y="286"/>
                      <a:pt x="521" y="281"/>
                      <a:pt x="521" y="281"/>
                    </a:cubicBezTo>
                    <a:lnTo>
                      <a:pt x="521" y="281"/>
                    </a:lnTo>
                    <a:lnTo>
                      <a:pt x="521" y="281"/>
                    </a:lnTo>
                    <a:lnTo>
                      <a:pt x="521" y="277"/>
                    </a:lnTo>
                    <a:cubicBezTo>
                      <a:pt x="521" y="277"/>
                      <a:pt x="521" y="277"/>
                      <a:pt x="517" y="281"/>
                    </a:cubicBezTo>
                    <a:cubicBezTo>
                      <a:pt x="517" y="277"/>
                      <a:pt x="521" y="277"/>
                      <a:pt x="521" y="277"/>
                    </a:cubicBezTo>
                    <a:lnTo>
                      <a:pt x="517" y="277"/>
                    </a:lnTo>
                    <a:lnTo>
                      <a:pt x="521" y="277"/>
                    </a:lnTo>
                    <a:lnTo>
                      <a:pt x="521" y="277"/>
                    </a:lnTo>
                    <a:lnTo>
                      <a:pt x="521" y="277"/>
                    </a:lnTo>
                    <a:cubicBezTo>
                      <a:pt x="521" y="277"/>
                      <a:pt x="521" y="281"/>
                      <a:pt x="526" y="281"/>
                    </a:cubicBezTo>
                    <a:lnTo>
                      <a:pt x="526" y="281"/>
                    </a:lnTo>
                    <a:lnTo>
                      <a:pt x="526" y="281"/>
                    </a:lnTo>
                    <a:cubicBezTo>
                      <a:pt x="526" y="281"/>
                      <a:pt x="530" y="281"/>
                      <a:pt x="530" y="281"/>
                    </a:cubicBezTo>
                    <a:lnTo>
                      <a:pt x="530" y="277"/>
                    </a:lnTo>
                    <a:cubicBezTo>
                      <a:pt x="530" y="277"/>
                      <a:pt x="530" y="277"/>
                      <a:pt x="530" y="277"/>
                    </a:cubicBezTo>
                    <a:lnTo>
                      <a:pt x="530" y="277"/>
                    </a:lnTo>
                    <a:cubicBezTo>
                      <a:pt x="535" y="277"/>
                      <a:pt x="535" y="277"/>
                      <a:pt x="535" y="277"/>
                    </a:cubicBezTo>
                    <a:lnTo>
                      <a:pt x="535" y="277"/>
                    </a:lnTo>
                    <a:cubicBezTo>
                      <a:pt x="535" y="272"/>
                      <a:pt x="535" y="277"/>
                      <a:pt x="535" y="272"/>
                    </a:cubicBezTo>
                    <a:cubicBezTo>
                      <a:pt x="535" y="272"/>
                      <a:pt x="535" y="272"/>
                      <a:pt x="540" y="272"/>
                    </a:cubicBezTo>
                    <a:lnTo>
                      <a:pt x="540" y="272"/>
                    </a:lnTo>
                    <a:lnTo>
                      <a:pt x="540" y="272"/>
                    </a:lnTo>
                    <a:lnTo>
                      <a:pt x="540" y="272"/>
                    </a:lnTo>
                    <a:cubicBezTo>
                      <a:pt x="544" y="272"/>
                      <a:pt x="544" y="272"/>
                      <a:pt x="544" y="272"/>
                    </a:cubicBezTo>
                    <a:lnTo>
                      <a:pt x="544" y="272"/>
                    </a:lnTo>
                    <a:lnTo>
                      <a:pt x="549" y="272"/>
                    </a:lnTo>
                    <a:lnTo>
                      <a:pt x="549" y="272"/>
                    </a:lnTo>
                    <a:cubicBezTo>
                      <a:pt x="549" y="272"/>
                      <a:pt x="549" y="267"/>
                      <a:pt x="549" y="267"/>
                    </a:cubicBezTo>
                    <a:cubicBezTo>
                      <a:pt x="553" y="267"/>
                      <a:pt x="553" y="267"/>
                      <a:pt x="553" y="267"/>
                    </a:cubicBezTo>
                    <a:cubicBezTo>
                      <a:pt x="553" y="267"/>
                      <a:pt x="558" y="267"/>
                      <a:pt x="558" y="267"/>
                    </a:cubicBezTo>
                    <a:cubicBezTo>
                      <a:pt x="558" y="263"/>
                      <a:pt x="558" y="263"/>
                      <a:pt x="558" y="263"/>
                    </a:cubicBezTo>
                    <a:lnTo>
                      <a:pt x="563" y="263"/>
                    </a:lnTo>
                    <a:lnTo>
                      <a:pt x="563" y="263"/>
                    </a:lnTo>
                    <a:cubicBezTo>
                      <a:pt x="563" y="258"/>
                      <a:pt x="563" y="258"/>
                      <a:pt x="567" y="258"/>
                    </a:cubicBezTo>
                    <a:lnTo>
                      <a:pt x="567" y="258"/>
                    </a:lnTo>
                    <a:lnTo>
                      <a:pt x="567" y="254"/>
                    </a:lnTo>
                    <a:lnTo>
                      <a:pt x="567" y="258"/>
                    </a:lnTo>
                    <a:lnTo>
                      <a:pt x="572" y="254"/>
                    </a:lnTo>
                    <a:lnTo>
                      <a:pt x="572" y="254"/>
                    </a:lnTo>
                    <a:lnTo>
                      <a:pt x="572" y="254"/>
                    </a:lnTo>
                    <a:lnTo>
                      <a:pt x="572" y="254"/>
                    </a:lnTo>
                    <a:cubicBezTo>
                      <a:pt x="572" y="254"/>
                      <a:pt x="577" y="254"/>
                      <a:pt x="577" y="254"/>
                    </a:cubicBezTo>
                    <a:cubicBezTo>
                      <a:pt x="577" y="254"/>
                      <a:pt x="577" y="254"/>
                      <a:pt x="577" y="254"/>
                    </a:cubicBezTo>
                    <a:cubicBezTo>
                      <a:pt x="577" y="249"/>
                      <a:pt x="577" y="249"/>
                      <a:pt x="577" y="254"/>
                    </a:cubicBezTo>
                    <a:cubicBezTo>
                      <a:pt x="577" y="254"/>
                      <a:pt x="577" y="249"/>
                      <a:pt x="577" y="254"/>
                    </a:cubicBezTo>
                    <a:cubicBezTo>
                      <a:pt x="581" y="249"/>
                      <a:pt x="581" y="249"/>
                      <a:pt x="586" y="249"/>
                    </a:cubicBezTo>
                    <a:cubicBezTo>
                      <a:pt x="586" y="249"/>
                      <a:pt x="590" y="249"/>
                      <a:pt x="590" y="249"/>
                    </a:cubicBezTo>
                    <a:lnTo>
                      <a:pt x="595" y="249"/>
                    </a:lnTo>
                    <a:cubicBezTo>
                      <a:pt x="595" y="249"/>
                      <a:pt x="595" y="249"/>
                      <a:pt x="595" y="249"/>
                    </a:cubicBezTo>
                    <a:lnTo>
                      <a:pt x="600" y="249"/>
                    </a:lnTo>
                    <a:lnTo>
                      <a:pt x="600" y="249"/>
                    </a:lnTo>
                    <a:cubicBezTo>
                      <a:pt x="600" y="249"/>
                      <a:pt x="600" y="249"/>
                      <a:pt x="604" y="249"/>
                    </a:cubicBezTo>
                    <a:cubicBezTo>
                      <a:pt x="604" y="249"/>
                      <a:pt x="604" y="249"/>
                      <a:pt x="604" y="249"/>
                    </a:cubicBezTo>
                    <a:lnTo>
                      <a:pt x="604" y="249"/>
                    </a:lnTo>
                    <a:cubicBezTo>
                      <a:pt x="604" y="249"/>
                      <a:pt x="609" y="249"/>
                      <a:pt x="609" y="249"/>
                    </a:cubicBezTo>
                    <a:lnTo>
                      <a:pt x="609" y="249"/>
                    </a:lnTo>
                    <a:lnTo>
                      <a:pt x="609" y="249"/>
                    </a:lnTo>
                    <a:lnTo>
                      <a:pt x="613" y="249"/>
                    </a:lnTo>
                    <a:lnTo>
                      <a:pt x="613" y="249"/>
                    </a:lnTo>
                    <a:lnTo>
                      <a:pt x="613" y="249"/>
                    </a:lnTo>
                    <a:lnTo>
                      <a:pt x="613" y="249"/>
                    </a:lnTo>
                    <a:lnTo>
                      <a:pt x="613" y="249"/>
                    </a:lnTo>
                    <a:lnTo>
                      <a:pt x="618" y="249"/>
                    </a:lnTo>
                    <a:cubicBezTo>
                      <a:pt x="618" y="249"/>
                      <a:pt x="618" y="244"/>
                      <a:pt x="618" y="244"/>
                    </a:cubicBezTo>
                    <a:cubicBezTo>
                      <a:pt x="623" y="244"/>
                      <a:pt x="623" y="244"/>
                      <a:pt x="623" y="244"/>
                    </a:cubicBezTo>
                    <a:lnTo>
                      <a:pt x="623" y="244"/>
                    </a:lnTo>
                    <a:lnTo>
                      <a:pt x="623" y="244"/>
                    </a:lnTo>
                    <a:lnTo>
                      <a:pt x="623" y="244"/>
                    </a:lnTo>
                    <a:lnTo>
                      <a:pt x="627" y="244"/>
                    </a:lnTo>
                    <a:lnTo>
                      <a:pt x="627" y="244"/>
                    </a:lnTo>
                    <a:cubicBezTo>
                      <a:pt x="632" y="244"/>
                      <a:pt x="632" y="244"/>
                      <a:pt x="636" y="244"/>
                    </a:cubicBezTo>
                    <a:cubicBezTo>
                      <a:pt x="636" y="244"/>
                      <a:pt x="636" y="244"/>
                      <a:pt x="641" y="244"/>
                    </a:cubicBezTo>
                    <a:lnTo>
                      <a:pt x="641" y="244"/>
                    </a:lnTo>
                    <a:lnTo>
                      <a:pt x="641" y="244"/>
                    </a:lnTo>
                    <a:lnTo>
                      <a:pt x="641" y="244"/>
                    </a:lnTo>
                    <a:cubicBezTo>
                      <a:pt x="641" y="244"/>
                      <a:pt x="641" y="244"/>
                      <a:pt x="646" y="244"/>
                    </a:cubicBezTo>
                    <a:lnTo>
                      <a:pt x="646" y="249"/>
                    </a:lnTo>
                    <a:cubicBezTo>
                      <a:pt x="646" y="244"/>
                      <a:pt x="646" y="244"/>
                      <a:pt x="646" y="244"/>
                    </a:cubicBezTo>
                    <a:cubicBezTo>
                      <a:pt x="650" y="244"/>
                      <a:pt x="650" y="249"/>
                      <a:pt x="650" y="249"/>
                    </a:cubicBezTo>
                    <a:lnTo>
                      <a:pt x="655" y="244"/>
                    </a:lnTo>
                    <a:lnTo>
                      <a:pt x="655" y="244"/>
                    </a:lnTo>
                    <a:cubicBezTo>
                      <a:pt x="660" y="244"/>
                      <a:pt x="660" y="244"/>
                      <a:pt x="660" y="249"/>
                    </a:cubicBezTo>
                    <a:cubicBezTo>
                      <a:pt x="664" y="244"/>
                      <a:pt x="669" y="249"/>
                      <a:pt x="673" y="244"/>
                    </a:cubicBezTo>
                    <a:lnTo>
                      <a:pt x="673" y="244"/>
                    </a:lnTo>
                    <a:lnTo>
                      <a:pt x="673" y="244"/>
                    </a:lnTo>
                    <a:cubicBezTo>
                      <a:pt x="673" y="244"/>
                      <a:pt x="678" y="244"/>
                      <a:pt x="678" y="249"/>
                    </a:cubicBezTo>
                    <a:lnTo>
                      <a:pt x="678" y="244"/>
                    </a:lnTo>
                    <a:lnTo>
                      <a:pt x="678" y="244"/>
                    </a:lnTo>
                    <a:cubicBezTo>
                      <a:pt x="683" y="244"/>
                      <a:pt x="683" y="244"/>
                      <a:pt x="683" y="244"/>
                    </a:cubicBezTo>
                    <a:lnTo>
                      <a:pt x="683" y="244"/>
                    </a:lnTo>
                    <a:cubicBezTo>
                      <a:pt x="683" y="244"/>
                      <a:pt x="687" y="244"/>
                      <a:pt x="687" y="244"/>
                    </a:cubicBezTo>
                    <a:lnTo>
                      <a:pt x="687" y="244"/>
                    </a:lnTo>
                    <a:cubicBezTo>
                      <a:pt x="687" y="244"/>
                      <a:pt x="687" y="244"/>
                      <a:pt x="687" y="244"/>
                    </a:cubicBezTo>
                    <a:lnTo>
                      <a:pt x="692" y="249"/>
                    </a:lnTo>
                    <a:lnTo>
                      <a:pt x="692" y="244"/>
                    </a:lnTo>
                    <a:cubicBezTo>
                      <a:pt x="692" y="244"/>
                      <a:pt x="692" y="244"/>
                      <a:pt x="692" y="244"/>
                    </a:cubicBezTo>
                    <a:cubicBezTo>
                      <a:pt x="696" y="244"/>
                      <a:pt x="696" y="244"/>
                      <a:pt x="701" y="249"/>
                    </a:cubicBezTo>
                    <a:lnTo>
                      <a:pt x="701" y="249"/>
                    </a:lnTo>
                    <a:cubicBezTo>
                      <a:pt x="701" y="249"/>
                      <a:pt x="701" y="254"/>
                      <a:pt x="701" y="254"/>
                    </a:cubicBezTo>
                    <a:cubicBezTo>
                      <a:pt x="701" y="254"/>
                      <a:pt x="701" y="254"/>
                      <a:pt x="701" y="254"/>
                    </a:cubicBezTo>
                    <a:cubicBezTo>
                      <a:pt x="701" y="258"/>
                      <a:pt x="701" y="258"/>
                      <a:pt x="701" y="258"/>
                    </a:cubicBezTo>
                    <a:cubicBezTo>
                      <a:pt x="701" y="263"/>
                      <a:pt x="701" y="263"/>
                      <a:pt x="701" y="263"/>
                    </a:cubicBezTo>
                    <a:cubicBezTo>
                      <a:pt x="696" y="263"/>
                      <a:pt x="696" y="263"/>
                      <a:pt x="696" y="267"/>
                    </a:cubicBezTo>
                    <a:cubicBezTo>
                      <a:pt x="696" y="267"/>
                      <a:pt x="701" y="267"/>
                      <a:pt x="701" y="267"/>
                    </a:cubicBezTo>
                    <a:cubicBezTo>
                      <a:pt x="701" y="267"/>
                      <a:pt x="701" y="267"/>
                      <a:pt x="701" y="267"/>
                    </a:cubicBezTo>
                    <a:lnTo>
                      <a:pt x="701" y="272"/>
                    </a:lnTo>
                    <a:lnTo>
                      <a:pt x="701" y="272"/>
                    </a:lnTo>
                    <a:lnTo>
                      <a:pt x="701" y="272"/>
                    </a:lnTo>
                    <a:cubicBezTo>
                      <a:pt x="701" y="272"/>
                      <a:pt x="706" y="272"/>
                      <a:pt x="706" y="272"/>
                    </a:cubicBezTo>
                    <a:lnTo>
                      <a:pt x="706" y="272"/>
                    </a:lnTo>
                    <a:lnTo>
                      <a:pt x="710" y="272"/>
                    </a:lnTo>
                    <a:cubicBezTo>
                      <a:pt x="710" y="272"/>
                      <a:pt x="710" y="272"/>
                      <a:pt x="710" y="272"/>
                    </a:cubicBezTo>
                    <a:lnTo>
                      <a:pt x="715" y="272"/>
                    </a:lnTo>
                    <a:lnTo>
                      <a:pt x="715" y="272"/>
                    </a:lnTo>
                    <a:lnTo>
                      <a:pt x="715" y="272"/>
                    </a:lnTo>
                    <a:cubicBezTo>
                      <a:pt x="715" y="272"/>
                      <a:pt x="719" y="277"/>
                      <a:pt x="719" y="277"/>
                    </a:cubicBezTo>
                    <a:cubicBezTo>
                      <a:pt x="719" y="277"/>
                      <a:pt x="724" y="277"/>
                      <a:pt x="724" y="277"/>
                    </a:cubicBezTo>
                    <a:lnTo>
                      <a:pt x="729" y="277"/>
                    </a:lnTo>
                    <a:lnTo>
                      <a:pt x="729" y="277"/>
                    </a:lnTo>
                    <a:cubicBezTo>
                      <a:pt x="729" y="277"/>
                      <a:pt x="729" y="277"/>
                      <a:pt x="733" y="277"/>
                    </a:cubicBezTo>
                    <a:cubicBezTo>
                      <a:pt x="733" y="277"/>
                      <a:pt x="733" y="277"/>
                      <a:pt x="733" y="277"/>
                    </a:cubicBezTo>
                    <a:cubicBezTo>
                      <a:pt x="738" y="277"/>
                      <a:pt x="738" y="277"/>
                      <a:pt x="742" y="277"/>
                    </a:cubicBezTo>
                    <a:cubicBezTo>
                      <a:pt x="742" y="272"/>
                      <a:pt x="742" y="267"/>
                      <a:pt x="747" y="267"/>
                    </a:cubicBezTo>
                    <a:cubicBezTo>
                      <a:pt x="747" y="267"/>
                      <a:pt x="747" y="267"/>
                      <a:pt x="752" y="272"/>
                    </a:cubicBezTo>
                    <a:lnTo>
                      <a:pt x="752" y="267"/>
                    </a:lnTo>
                    <a:cubicBezTo>
                      <a:pt x="752" y="267"/>
                      <a:pt x="752" y="267"/>
                      <a:pt x="752" y="267"/>
                    </a:cubicBezTo>
                    <a:lnTo>
                      <a:pt x="752" y="267"/>
                    </a:lnTo>
                    <a:cubicBezTo>
                      <a:pt x="756" y="272"/>
                      <a:pt x="756" y="272"/>
                      <a:pt x="756" y="272"/>
                    </a:cubicBezTo>
                    <a:lnTo>
                      <a:pt x="756" y="272"/>
                    </a:lnTo>
                    <a:lnTo>
                      <a:pt x="756" y="272"/>
                    </a:lnTo>
                    <a:lnTo>
                      <a:pt x="761" y="272"/>
                    </a:lnTo>
                    <a:cubicBezTo>
                      <a:pt x="761" y="272"/>
                      <a:pt x="766" y="272"/>
                      <a:pt x="766" y="272"/>
                    </a:cubicBezTo>
                    <a:cubicBezTo>
                      <a:pt x="766" y="272"/>
                      <a:pt x="766" y="272"/>
                      <a:pt x="766" y="272"/>
                    </a:cubicBezTo>
                    <a:lnTo>
                      <a:pt x="770" y="272"/>
                    </a:lnTo>
                    <a:cubicBezTo>
                      <a:pt x="770" y="272"/>
                      <a:pt x="770" y="272"/>
                      <a:pt x="770" y="272"/>
                    </a:cubicBezTo>
                    <a:cubicBezTo>
                      <a:pt x="770" y="272"/>
                      <a:pt x="775" y="277"/>
                      <a:pt x="775" y="277"/>
                    </a:cubicBezTo>
                    <a:lnTo>
                      <a:pt x="784" y="272"/>
                    </a:lnTo>
                    <a:lnTo>
                      <a:pt x="784" y="272"/>
                    </a:lnTo>
                    <a:cubicBezTo>
                      <a:pt x="784" y="272"/>
                      <a:pt x="784" y="272"/>
                      <a:pt x="784" y="272"/>
                    </a:cubicBezTo>
                    <a:lnTo>
                      <a:pt x="784" y="267"/>
                    </a:lnTo>
                    <a:lnTo>
                      <a:pt x="784" y="267"/>
                    </a:lnTo>
                    <a:cubicBezTo>
                      <a:pt x="784" y="263"/>
                      <a:pt x="784" y="263"/>
                      <a:pt x="784" y="263"/>
                    </a:cubicBezTo>
                    <a:lnTo>
                      <a:pt x="784" y="258"/>
                    </a:lnTo>
                    <a:cubicBezTo>
                      <a:pt x="784" y="258"/>
                      <a:pt x="784" y="258"/>
                      <a:pt x="784" y="258"/>
                    </a:cubicBezTo>
                    <a:lnTo>
                      <a:pt x="784" y="258"/>
                    </a:lnTo>
                    <a:lnTo>
                      <a:pt x="784" y="258"/>
                    </a:lnTo>
                    <a:lnTo>
                      <a:pt x="789" y="258"/>
                    </a:lnTo>
                    <a:lnTo>
                      <a:pt x="784" y="258"/>
                    </a:lnTo>
                    <a:lnTo>
                      <a:pt x="789" y="254"/>
                    </a:lnTo>
                    <a:lnTo>
                      <a:pt x="789" y="254"/>
                    </a:lnTo>
                    <a:lnTo>
                      <a:pt x="789" y="254"/>
                    </a:lnTo>
                    <a:cubicBezTo>
                      <a:pt x="789" y="254"/>
                      <a:pt x="789" y="254"/>
                      <a:pt x="789" y="249"/>
                    </a:cubicBezTo>
                    <a:cubicBezTo>
                      <a:pt x="789" y="249"/>
                      <a:pt x="789" y="249"/>
                      <a:pt x="789" y="249"/>
                    </a:cubicBezTo>
                    <a:cubicBezTo>
                      <a:pt x="793" y="249"/>
                      <a:pt x="793" y="249"/>
                      <a:pt x="793" y="249"/>
                    </a:cubicBezTo>
                    <a:lnTo>
                      <a:pt x="789" y="244"/>
                    </a:lnTo>
                    <a:lnTo>
                      <a:pt x="793" y="244"/>
                    </a:lnTo>
                    <a:lnTo>
                      <a:pt x="789" y="244"/>
                    </a:lnTo>
                    <a:cubicBezTo>
                      <a:pt x="793" y="244"/>
                      <a:pt x="793" y="240"/>
                      <a:pt x="793" y="240"/>
                    </a:cubicBezTo>
                    <a:cubicBezTo>
                      <a:pt x="793" y="240"/>
                      <a:pt x="793" y="240"/>
                      <a:pt x="793" y="235"/>
                    </a:cubicBezTo>
                    <a:cubicBezTo>
                      <a:pt x="793" y="235"/>
                      <a:pt x="793" y="235"/>
                      <a:pt x="798" y="235"/>
                    </a:cubicBezTo>
                    <a:lnTo>
                      <a:pt x="793" y="235"/>
                    </a:lnTo>
                    <a:cubicBezTo>
                      <a:pt x="798" y="231"/>
                      <a:pt x="798" y="231"/>
                      <a:pt x="798" y="231"/>
                    </a:cubicBezTo>
                    <a:lnTo>
                      <a:pt x="802" y="231"/>
                    </a:lnTo>
                    <a:lnTo>
                      <a:pt x="802" y="231"/>
                    </a:lnTo>
                    <a:cubicBezTo>
                      <a:pt x="802" y="226"/>
                      <a:pt x="802" y="231"/>
                      <a:pt x="802" y="231"/>
                    </a:cubicBezTo>
                    <a:lnTo>
                      <a:pt x="807" y="226"/>
                    </a:lnTo>
                    <a:lnTo>
                      <a:pt x="807" y="226"/>
                    </a:lnTo>
                    <a:cubicBezTo>
                      <a:pt x="807" y="221"/>
                      <a:pt x="812" y="221"/>
                      <a:pt x="816" y="217"/>
                    </a:cubicBezTo>
                    <a:cubicBezTo>
                      <a:pt x="816" y="221"/>
                      <a:pt x="821" y="221"/>
                      <a:pt x="821" y="221"/>
                    </a:cubicBezTo>
                    <a:cubicBezTo>
                      <a:pt x="821" y="221"/>
                      <a:pt x="825" y="221"/>
                      <a:pt x="825" y="221"/>
                    </a:cubicBezTo>
                    <a:cubicBezTo>
                      <a:pt x="825" y="221"/>
                      <a:pt x="830" y="226"/>
                      <a:pt x="830" y="226"/>
                    </a:cubicBezTo>
                    <a:lnTo>
                      <a:pt x="835" y="226"/>
                    </a:lnTo>
                    <a:cubicBezTo>
                      <a:pt x="835" y="231"/>
                      <a:pt x="835" y="231"/>
                      <a:pt x="835" y="231"/>
                    </a:cubicBezTo>
                    <a:cubicBezTo>
                      <a:pt x="835" y="231"/>
                      <a:pt x="839" y="231"/>
                      <a:pt x="839" y="231"/>
                    </a:cubicBezTo>
                    <a:cubicBezTo>
                      <a:pt x="844" y="231"/>
                      <a:pt x="844" y="231"/>
                      <a:pt x="844" y="231"/>
                    </a:cubicBezTo>
                    <a:cubicBezTo>
                      <a:pt x="844" y="235"/>
                      <a:pt x="844" y="235"/>
                      <a:pt x="849" y="235"/>
                    </a:cubicBezTo>
                    <a:cubicBezTo>
                      <a:pt x="844" y="235"/>
                      <a:pt x="844" y="235"/>
                      <a:pt x="844" y="235"/>
                    </a:cubicBezTo>
                    <a:cubicBezTo>
                      <a:pt x="844" y="235"/>
                      <a:pt x="844" y="240"/>
                      <a:pt x="839" y="240"/>
                    </a:cubicBezTo>
                    <a:lnTo>
                      <a:pt x="839" y="240"/>
                    </a:lnTo>
                    <a:lnTo>
                      <a:pt x="839" y="240"/>
                    </a:lnTo>
                    <a:lnTo>
                      <a:pt x="839" y="240"/>
                    </a:lnTo>
                    <a:lnTo>
                      <a:pt x="835" y="240"/>
                    </a:lnTo>
                    <a:lnTo>
                      <a:pt x="835" y="240"/>
                    </a:lnTo>
                    <a:cubicBezTo>
                      <a:pt x="835" y="240"/>
                      <a:pt x="835" y="244"/>
                      <a:pt x="830" y="244"/>
                    </a:cubicBezTo>
                    <a:cubicBezTo>
                      <a:pt x="830" y="244"/>
                      <a:pt x="830" y="244"/>
                      <a:pt x="825" y="244"/>
                    </a:cubicBezTo>
                    <a:lnTo>
                      <a:pt x="825" y="244"/>
                    </a:lnTo>
                    <a:cubicBezTo>
                      <a:pt x="825" y="244"/>
                      <a:pt x="825" y="244"/>
                      <a:pt x="821" y="244"/>
                    </a:cubicBezTo>
                    <a:lnTo>
                      <a:pt x="825" y="244"/>
                    </a:lnTo>
                    <a:cubicBezTo>
                      <a:pt x="821" y="249"/>
                      <a:pt x="821" y="249"/>
                      <a:pt x="821" y="249"/>
                    </a:cubicBezTo>
                    <a:cubicBezTo>
                      <a:pt x="821" y="249"/>
                      <a:pt x="821" y="249"/>
                      <a:pt x="816" y="249"/>
                    </a:cubicBezTo>
                    <a:lnTo>
                      <a:pt x="816" y="249"/>
                    </a:lnTo>
                    <a:cubicBezTo>
                      <a:pt x="816" y="254"/>
                      <a:pt x="816" y="254"/>
                      <a:pt x="816" y="258"/>
                    </a:cubicBezTo>
                    <a:lnTo>
                      <a:pt x="812" y="254"/>
                    </a:lnTo>
                    <a:cubicBezTo>
                      <a:pt x="812" y="254"/>
                      <a:pt x="812" y="254"/>
                      <a:pt x="812" y="254"/>
                    </a:cubicBezTo>
                    <a:lnTo>
                      <a:pt x="807" y="254"/>
                    </a:lnTo>
                    <a:lnTo>
                      <a:pt x="812" y="258"/>
                    </a:lnTo>
                    <a:cubicBezTo>
                      <a:pt x="807" y="258"/>
                      <a:pt x="807" y="258"/>
                      <a:pt x="807" y="263"/>
                    </a:cubicBezTo>
                    <a:cubicBezTo>
                      <a:pt x="807" y="263"/>
                      <a:pt x="807" y="263"/>
                      <a:pt x="807" y="267"/>
                    </a:cubicBezTo>
                    <a:lnTo>
                      <a:pt x="807" y="267"/>
                    </a:lnTo>
                    <a:cubicBezTo>
                      <a:pt x="807" y="267"/>
                      <a:pt x="812" y="267"/>
                      <a:pt x="812" y="272"/>
                    </a:cubicBezTo>
                    <a:lnTo>
                      <a:pt x="812" y="267"/>
                    </a:lnTo>
                    <a:cubicBezTo>
                      <a:pt x="812" y="272"/>
                      <a:pt x="812" y="272"/>
                      <a:pt x="812" y="272"/>
                    </a:cubicBezTo>
                    <a:lnTo>
                      <a:pt x="816" y="272"/>
                    </a:lnTo>
                    <a:cubicBezTo>
                      <a:pt x="816" y="272"/>
                      <a:pt x="816" y="272"/>
                      <a:pt x="816" y="272"/>
                    </a:cubicBezTo>
                    <a:cubicBezTo>
                      <a:pt x="816" y="277"/>
                      <a:pt x="816" y="277"/>
                      <a:pt x="816" y="277"/>
                    </a:cubicBezTo>
                    <a:cubicBezTo>
                      <a:pt x="812" y="277"/>
                      <a:pt x="812" y="277"/>
                      <a:pt x="812" y="277"/>
                    </a:cubicBezTo>
                    <a:cubicBezTo>
                      <a:pt x="812" y="277"/>
                      <a:pt x="812" y="281"/>
                      <a:pt x="812" y="281"/>
                    </a:cubicBezTo>
                    <a:cubicBezTo>
                      <a:pt x="812" y="281"/>
                      <a:pt x="812" y="281"/>
                      <a:pt x="812" y="281"/>
                    </a:cubicBezTo>
                    <a:cubicBezTo>
                      <a:pt x="816" y="281"/>
                      <a:pt x="812" y="286"/>
                      <a:pt x="812" y="286"/>
                    </a:cubicBezTo>
                    <a:cubicBezTo>
                      <a:pt x="807" y="286"/>
                      <a:pt x="807" y="286"/>
                      <a:pt x="807" y="286"/>
                    </a:cubicBezTo>
                    <a:lnTo>
                      <a:pt x="807" y="286"/>
                    </a:lnTo>
                    <a:cubicBezTo>
                      <a:pt x="802" y="286"/>
                      <a:pt x="802" y="286"/>
                      <a:pt x="802" y="286"/>
                    </a:cubicBezTo>
                    <a:cubicBezTo>
                      <a:pt x="802" y="286"/>
                      <a:pt x="802" y="286"/>
                      <a:pt x="802" y="286"/>
                    </a:cubicBezTo>
                    <a:cubicBezTo>
                      <a:pt x="798" y="290"/>
                      <a:pt x="798" y="290"/>
                      <a:pt x="793" y="290"/>
                    </a:cubicBezTo>
                    <a:cubicBezTo>
                      <a:pt x="793" y="295"/>
                      <a:pt x="793" y="295"/>
                      <a:pt x="798" y="295"/>
                    </a:cubicBezTo>
                    <a:cubicBezTo>
                      <a:pt x="793" y="300"/>
                      <a:pt x="793" y="300"/>
                      <a:pt x="793" y="300"/>
                    </a:cubicBezTo>
                    <a:lnTo>
                      <a:pt x="793" y="300"/>
                    </a:lnTo>
                    <a:cubicBezTo>
                      <a:pt x="798" y="300"/>
                      <a:pt x="798" y="300"/>
                      <a:pt x="798" y="300"/>
                    </a:cubicBezTo>
                    <a:cubicBezTo>
                      <a:pt x="798" y="304"/>
                      <a:pt x="798" y="304"/>
                      <a:pt x="798" y="304"/>
                    </a:cubicBezTo>
                    <a:cubicBezTo>
                      <a:pt x="798" y="304"/>
                      <a:pt x="798" y="309"/>
                      <a:pt x="802" y="309"/>
                    </a:cubicBezTo>
                    <a:lnTo>
                      <a:pt x="802" y="309"/>
                    </a:lnTo>
                    <a:lnTo>
                      <a:pt x="802" y="309"/>
                    </a:lnTo>
                    <a:lnTo>
                      <a:pt x="802" y="309"/>
                    </a:lnTo>
                    <a:lnTo>
                      <a:pt x="807" y="313"/>
                    </a:lnTo>
                    <a:lnTo>
                      <a:pt x="807" y="313"/>
                    </a:lnTo>
                    <a:lnTo>
                      <a:pt x="807" y="313"/>
                    </a:lnTo>
                    <a:lnTo>
                      <a:pt x="807" y="313"/>
                    </a:lnTo>
                    <a:lnTo>
                      <a:pt x="812" y="313"/>
                    </a:lnTo>
                    <a:cubicBezTo>
                      <a:pt x="812" y="313"/>
                      <a:pt x="812" y="313"/>
                      <a:pt x="812" y="313"/>
                    </a:cubicBezTo>
                    <a:lnTo>
                      <a:pt x="812" y="313"/>
                    </a:lnTo>
                    <a:cubicBezTo>
                      <a:pt x="816" y="313"/>
                      <a:pt x="816" y="313"/>
                      <a:pt x="821" y="313"/>
                    </a:cubicBezTo>
                    <a:lnTo>
                      <a:pt x="821" y="318"/>
                    </a:lnTo>
                    <a:lnTo>
                      <a:pt x="821" y="318"/>
                    </a:lnTo>
                    <a:cubicBezTo>
                      <a:pt x="821" y="318"/>
                      <a:pt x="821" y="318"/>
                      <a:pt x="825" y="318"/>
                    </a:cubicBezTo>
                    <a:cubicBezTo>
                      <a:pt x="825" y="318"/>
                      <a:pt x="825" y="318"/>
                      <a:pt x="825" y="313"/>
                    </a:cubicBezTo>
                    <a:lnTo>
                      <a:pt x="825" y="318"/>
                    </a:lnTo>
                    <a:lnTo>
                      <a:pt x="825" y="318"/>
                    </a:lnTo>
                    <a:cubicBezTo>
                      <a:pt x="825" y="318"/>
                      <a:pt x="830" y="318"/>
                      <a:pt x="830" y="318"/>
                    </a:cubicBezTo>
                    <a:lnTo>
                      <a:pt x="830" y="318"/>
                    </a:lnTo>
                    <a:cubicBezTo>
                      <a:pt x="830" y="323"/>
                      <a:pt x="830" y="318"/>
                      <a:pt x="830" y="323"/>
                    </a:cubicBezTo>
                    <a:cubicBezTo>
                      <a:pt x="825" y="323"/>
                      <a:pt x="830" y="323"/>
                      <a:pt x="825" y="323"/>
                    </a:cubicBezTo>
                    <a:cubicBezTo>
                      <a:pt x="825" y="318"/>
                      <a:pt x="825" y="318"/>
                      <a:pt x="821" y="323"/>
                    </a:cubicBezTo>
                    <a:cubicBezTo>
                      <a:pt x="821" y="323"/>
                      <a:pt x="821" y="323"/>
                      <a:pt x="821" y="323"/>
                    </a:cubicBezTo>
                    <a:lnTo>
                      <a:pt x="821" y="323"/>
                    </a:lnTo>
                    <a:cubicBezTo>
                      <a:pt x="821" y="323"/>
                      <a:pt x="821" y="323"/>
                      <a:pt x="821" y="323"/>
                    </a:cubicBezTo>
                    <a:lnTo>
                      <a:pt x="825" y="323"/>
                    </a:lnTo>
                    <a:cubicBezTo>
                      <a:pt x="821" y="323"/>
                      <a:pt x="821" y="323"/>
                      <a:pt x="821" y="327"/>
                    </a:cubicBezTo>
                    <a:lnTo>
                      <a:pt x="821" y="327"/>
                    </a:lnTo>
                    <a:lnTo>
                      <a:pt x="821" y="327"/>
                    </a:lnTo>
                    <a:lnTo>
                      <a:pt x="812" y="327"/>
                    </a:lnTo>
                    <a:lnTo>
                      <a:pt x="812" y="327"/>
                    </a:lnTo>
                    <a:cubicBezTo>
                      <a:pt x="812" y="327"/>
                      <a:pt x="807" y="327"/>
                      <a:pt x="807" y="327"/>
                    </a:cubicBezTo>
                    <a:cubicBezTo>
                      <a:pt x="807" y="327"/>
                      <a:pt x="807" y="327"/>
                      <a:pt x="807" y="327"/>
                    </a:cubicBezTo>
                    <a:lnTo>
                      <a:pt x="802" y="327"/>
                    </a:lnTo>
                    <a:cubicBezTo>
                      <a:pt x="802" y="327"/>
                      <a:pt x="802" y="327"/>
                      <a:pt x="798" y="327"/>
                    </a:cubicBezTo>
                    <a:cubicBezTo>
                      <a:pt x="802" y="332"/>
                      <a:pt x="802" y="337"/>
                      <a:pt x="807" y="341"/>
                    </a:cubicBezTo>
                    <a:cubicBezTo>
                      <a:pt x="807" y="341"/>
                      <a:pt x="812" y="341"/>
                      <a:pt x="812" y="341"/>
                    </a:cubicBezTo>
                    <a:cubicBezTo>
                      <a:pt x="812" y="341"/>
                      <a:pt x="812" y="341"/>
                      <a:pt x="812" y="341"/>
                    </a:cubicBezTo>
                    <a:cubicBezTo>
                      <a:pt x="816" y="341"/>
                      <a:pt x="816" y="341"/>
                      <a:pt x="821" y="341"/>
                    </a:cubicBezTo>
                    <a:lnTo>
                      <a:pt x="821" y="341"/>
                    </a:lnTo>
                    <a:cubicBezTo>
                      <a:pt x="825" y="341"/>
                      <a:pt x="825" y="341"/>
                      <a:pt x="825" y="341"/>
                    </a:cubicBezTo>
                    <a:cubicBezTo>
                      <a:pt x="830" y="341"/>
                      <a:pt x="830" y="346"/>
                      <a:pt x="830" y="346"/>
                    </a:cubicBezTo>
                    <a:lnTo>
                      <a:pt x="835" y="346"/>
                    </a:lnTo>
                    <a:lnTo>
                      <a:pt x="835" y="346"/>
                    </a:lnTo>
                    <a:cubicBezTo>
                      <a:pt x="839" y="346"/>
                      <a:pt x="844" y="346"/>
                      <a:pt x="844" y="346"/>
                    </a:cubicBezTo>
                    <a:lnTo>
                      <a:pt x="853" y="355"/>
                    </a:lnTo>
                    <a:cubicBezTo>
                      <a:pt x="853" y="355"/>
                      <a:pt x="853" y="355"/>
                      <a:pt x="858" y="350"/>
                    </a:cubicBezTo>
                    <a:cubicBezTo>
                      <a:pt x="858" y="350"/>
                      <a:pt x="858" y="350"/>
                      <a:pt x="858" y="350"/>
                    </a:cubicBezTo>
                    <a:lnTo>
                      <a:pt x="858" y="350"/>
                    </a:lnTo>
                    <a:cubicBezTo>
                      <a:pt x="858" y="350"/>
                      <a:pt x="858" y="350"/>
                      <a:pt x="862" y="350"/>
                    </a:cubicBezTo>
                    <a:lnTo>
                      <a:pt x="858" y="346"/>
                    </a:lnTo>
                    <a:lnTo>
                      <a:pt x="862" y="346"/>
                    </a:lnTo>
                    <a:lnTo>
                      <a:pt x="862" y="346"/>
                    </a:lnTo>
                    <a:lnTo>
                      <a:pt x="862" y="346"/>
                    </a:lnTo>
                    <a:lnTo>
                      <a:pt x="862" y="341"/>
                    </a:lnTo>
                    <a:cubicBezTo>
                      <a:pt x="862" y="341"/>
                      <a:pt x="862" y="341"/>
                      <a:pt x="862" y="341"/>
                    </a:cubicBezTo>
                    <a:cubicBezTo>
                      <a:pt x="862" y="332"/>
                      <a:pt x="872" y="332"/>
                      <a:pt x="867" y="327"/>
                    </a:cubicBezTo>
                    <a:cubicBezTo>
                      <a:pt x="867" y="323"/>
                      <a:pt x="867" y="327"/>
                      <a:pt x="867" y="323"/>
                    </a:cubicBezTo>
                    <a:lnTo>
                      <a:pt x="867" y="327"/>
                    </a:lnTo>
                    <a:lnTo>
                      <a:pt x="867" y="323"/>
                    </a:lnTo>
                    <a:lnTo>
                      <a:pt x="867" y="323"/>
                    </a:lnTo>
                    <a:lnTo>
                      <a:pt x="862" y="323"/>
                    </a:lnTo>
                    <a:lnTo>
                      <a:pt x="862" y="323"/>
                    </a:lnTo>
                    <a:cubicBezTo>
                      <a:pt x="862" y="323"/>
                      <a:pt x="858" y="323"/>
                      <a:pt x="858" y="323"/>
                    </a:cubicBezTo>
                    <a:cubicBezTo>
                      <a:pt x="858" y="323"/>
                      <a:pt x="853" y="323"/>
                      <a:pt x="853" y="318"/>
                    </a:cubicBezTo>
                    <a:cubicBezTo>
                      <a:pt x="853" y="318"/>
                      <a:pt x="853" y="318"/>
                      <a:pt x="853" y="318"/>
                    </a:cubicBezTo>
                    <a:lnTo>
                      <a:pt x="844" y="313"/>
                    </a:lnTo>
                    <a:cubicBezTo>
                      <a:pt x="844" y="309"/>
                      <a:pt x="844" y="309"/>
                      <a:pt x="844" y="309"/>
                    </a:cubicBezTo>
                    <a:lnTo>
                      <a:pt x="844" y="304"/>
                    </a:lnTo>
                    <a:cubicBezTo>
                      <a:pt x="839" y="304"/>
                      <a:pt x="839" y="300"/>
                      <a:pt x="835" y="295"/>
                    </a:cubicBezTo>
                    <a:cubicBezTo>
                      <a:pt x="839" y="295"/>
                      <a:pt x="839" y="295"/>
                      <a:pt x="844" y="295"/>
                    </a:cubicBezTo>
                    <a:cubicBezTo>
                      <a:pt x="844" y="295"/>
                      <a:pt x="844" y="295"/>
                      <a:pt x="849" y="295"/>
                    </a:cubicBezTo>
                    <a:lnTo>
                      <a:pt x="844" y="295"/>
                    </a:lnTo>
                    <a:cubicBezTo>
                      <a:pt x="849" y="300"/>
                      <a:pt x="849" y="300"/>
                      <a:pt x="849" y="300"/>
                    </a:cubicBezTo>
                    <a:cubicBezTo>
                      <a:pt x="849" y="300"/>
                      <a:pt x="853" y="300"/>
                      <a:pt x="853" y="300"/>
                    </a:cubicBezTo>
                    <a:lnTo>
                      <a:pt x="853" y="300"/>
                    </a:lnTo>
                    <a:cubicBezTo>
                      <a:pt x="858" y="300"/>
                      <a:pt x="858" y="300"/>
                      <a:pt x="858" y="300"/>
                    </a:cubicBezTo>
                    <a:cubicBezTo>
                      <a:pt x="858" y="300"/>
                      <a:pt x="862" y="304"/>
                      <a:pt x="862" y="304"/>
                    </a:cubicBezTo>
                    <a:cubicBezTo>
                      <a:pt x="862" y="304"/>
                      <a:pt x="862" y="304"/>
                      <a:pt x="862" y="304"/>
                    </a:cubicBezTo>
                    <a:cubicBezTo>
                      <a:pt x="867" y="304"/>
                      <a:pt x="867" y="304"/>
                      <a:pt x="867" y="304"/>
                    </a:cubicBezTo>
                    <a:lnTo>
                      <a:pt x="867" y="304"/>
                    </a:lnTo>
                    <a:cubicBezTo>
                      <a:pt x="872" y="304"/>
                      <a:pt x="872" y="304"/>
                      <a:pt x="876" y="304"/>
                    </a:cubicBezTo>
                    <a:cubicBezTo>
                      <a:pt x="876" y="304"/>
                      <a:pt x="876" y="304"/>
                      <a:pt x="876" y="304"/>
                    </a:cubicBezTo>
                    <a:cubicBezTo>
                      <a:pt x="881" y="304"/>
                      <a:pt x="881" y="304"/>
                      <a:pt x="885" y="304"/>
                    </a:cubicBezTo>
                    <a:cubicBezTo>
                      <a:pt x="890" y="304"/>
                      <a:pt x="899" y="290"/>
                      <a:pt x="899" y="286"/>
                    </a:cubicBezTo>
                    <a:cubicBezTo>
                      <a:pt x="899" y="286"/>
                      <a:pt x="899" y="286"/>
                      <a:pt x="904" y="286"/>
                    </a:cubicBezTo>
                    <a:lnTo>
                      <a:pt x="899" y="286"/>
                    </a:lnTo>
                    <a:lnTo>
                      <a:pt x="899" y="286"/>
                    </a:lnTo>
                    <a:lnTo>
                      <a:pt x="899" y="281"/>
                    </a:lnTo>
                    <a:cubicBezTo>
                      <a:pt x="899" y="281"/>
                      <a:pt x="904" y="277"/>
                      <a:pt x="904" y="272"/>
                    </a:cubicBezTo>
                    <a:cubicBezTo>
                      <a:pt x="904" y="272"/>
                      <a:pt x="904" y="267"/>
                      <a:pt x="904" y="267"/>
                    </a:cubicBezTo>
                    <a:cubicBezTo>
                      <a:pt x="904" y="267"/>
                      <a:pt x="908" y="263"/>
                      <a:pt x="908" y="263"/>
                    </a:cubicBezTo>
                    <a:cubicBezTo>
                      <a:pt x="908" y="263"/>
                      <a:pt x="908" y="258"/>
                      <a:pt x="908" y="258"/>
                    </a:cubicBezTo>
                    <a:lnTo>
                      <a:pt x="908" y="258"/>
                    </a:lnTo>
                    <a:lnTo>
                      <a:pt x="913" y="258"/>
                    </a:lnTo>
                    <a:lnTo>
                      <a:pt x="913" y="258"/>
                    </a:lnTo>
                    <a:lnTo>
                      <a:pt x="913" y="263"/>
                    </a:lnTo>
                    <a:lnTo>
                      <a:pt x="913" y="263"/>
                    </a:lnTo>
                    <a:cubicBezTo>
                      <a:pt x="913" y="263"/>
                      <a:pt x="918" y="267"/>
                      <a:pt x="918" y="267"/>
                    </a:cubicBezTo>
                    <a:cubicBezTo>
                      <a:pt x="918" y="263"/>
                      <a:pt x="918" y="263"/>
                      <a:pt x="918" y="263"/>
                    </a:cubicBezTo>
                    <a:cubicBezTo>
                      <a:pt x="918" y="263"/>
                      <a:pt x="918" y="263"/>
                      <a:pt x="918" y="263"/>
                    </a:cubicBezTo>
                    <a:lnTo>
                      <a:pt x="918" y="263"/>
                    </a:lnTo>
                    <a:lnTo>
                      <a:pt x="913" y="258"/>
                    </a:lnTo>
                    <a:lnTo>
                      <a:pt x="913" y="263"/>
                    </a:lnTo>
                    <a:cubicBezTo>
                      <a:pt x="913" y="258"/>
                      <a:pt x="913" y="258"/>
                      <a:pt x="913" y="254"/>
                    </a:cubicBezTo>
                    <a:lnTo>
                      <a:pt x="913" y="254"/>
                    </a:lnTo>
                    <a:cubicBezTo>
                      <a:pt x="913" y="254"/>
                      <a:pt x="913" y="254"/>
                      <a:pt x="913" y="254"/>
                    </a:cubicBezTo>
                    <a:cubicBezTo>
                      <a:pt x="913" y="249"/>
                      <a:pt x="913" y="249"/>
                      <a:pt x="918" y="244"/>
                    </a:cubicBezTo>
                    <a:cubicBezTo>
                      <a:pt x="918" y="244"/>
                      <a:pt x="918" y="244"/>
                      <a:pt x="922" y="249"/>
                    </a:cubicBezTo>
                    <a:cubicBezTo>
                      <a:pt x="927" y="244"/>
                      <a:pt x="927" y="249"/>
                      <a:pt x="927" y="249"/>
                    </a:cubicBezTo>
                    <a:cubicBezTo>
                      <a:pt x="931" y="249"/>
                      <a:pt x="931" y="249"/>
                      <a:pt x="931" y="244"/>
                    </a:cubicBezTo>
                    <a:cubicBezTo>
                      <a:pt x="931" y="244"/>
                      <a:pt x="927" y="244"/>
                      <a:pt x="922" y="240"/>
                    </a:cubicBezTo>
                    <a:cubicBezTo>
                      <a:pt x="922" y="240"/>
                      <a:pt x="922" y="240"/>
                      <a:pt x="922" y="235"/>
                    </a:cubicBezTo>
                    <a:cubicBezTo>
                      <a:pt x="922" y="235"/>
                      <a:pt x="922" y="235"/>
                      <a:pt x="922" y="235"/>
                    </a:cubicBezTo>
                    <a:lnTo>
                      <a:pt x="922" y="235"/>
                    </a:lnTo>
                    <a:cubicBezTo>
                      <a:pt x="922" y="231"/>
                      <a:pt x="922" y="231"/>
                      <a:pt x="922" y="231"/>
                    </a:cubicBezTo>
                    <a:cubicBezTo>
                      <a:pt x="927" y="231"/>
                      <a:pt x="927" y="235"/>
                      <a:pt x="927" y="235"/>
                    </a:cubicBezTo>
                    <a:lnTo>
                      <a:pt x="927" y="231"/>
                    </a:lnTo>
                    <a:cubicBezTo>
                      <a:pt x="927" y="231"/>
                      <a:pt x="927" y="231"/>
                      <a:pt x="927" y="231"/>
                    </a:cubicBezTo>
                    <a:cubicBezTo>
                      <a:pt x="927" y="231"/>
                      <a:pt x="931" y="231"/>
                      <a:pt x="931" y="231"/>
                    </a:cubicBezTo>
                    <a:cubicBezTo>
                      <a:pt x="931" y="231"/>
                      <a:pt x="931" y="231"/>
                      <a:pt x="931" y="226"/>
                    </a:cubicBezTo>
                    <a:lnTo>
                      <a:pt x="931" y="226"/>
                    </a:lnTo>
                    <a:lnTo>
                      <a:pt x="936" y="226"/>
                    </a:lnTo>
                    <a:cubicBezTo>
                      <a:pt x="936" y="226"/>
                      <a:pt x="936" y="231"/>
                      <a:pt x="936" y="231"/>
                    </a:cubicBezTo>
                    <a:cubicBezTo>
                      <a:pt x="941" y="231"/>
                      <a:pt x="941" y="231"/>
                      <a:pt x="941" y="231"/>
                    </a:cubicBezTo>
                    <a:cubicBezTo>
                      <a:pt x="941" y="226"/>
                      <a:pt x="941" y="231"/>
                      <a:pt x="945" y="226"/>
                    </a:cubicBezTo>
                    <a:lnTo>
                      <a:pt x="945" y="226"/>
                    </a:lnTo>
                    <a:cubicBezTo>
                      <a:pt x="945" y="226"/>
                      <a:pt x="945" y="226"/>
                      <a:pt x="945" y="221"/>
                    </a:cubicBezTo>
                    <a:cubicBezTo>
                      <a:pt x="945" y="226"/>
                      <a:pt x="950" y="221"/>
                      <a:pt x="950" y="226"/>
                    </a:cubicBezTo>
                    <a:lnTo>
                      <a:pt x="950" y="226"/>
                    </a:lnTo>
                    <a:lnTo>
                      <a:pt x="950" y="226"/>
                    </a:lnTo>
                    <a:cubicBezTo>
                      <a:pt x="950" y="226"/>
                      <a:pt x="950" y="226"/>
                      <a:pt x="955" y="226"/>
                    </a:cubicBezTo>
                    <a:lnTo>
                      <a:pt x="955" y="226"/>
                    </a:lnTo>
                    <a:lnTo>
                      <a:pt x="955" y="226"/>
                    </a:lnTo>
                    <a:cubicBezTo>
                      <a:pt x="955" y="226"/>
                      <a:pt x="955" y="226"/>
                      <a:pt x="955" y="226"/>
                    </a:cubicBezTo>
                    <a:cubicBezTo>
                      <a:pt x="959" y="226"/>
                      <a:pt x="959" y="226"/>
                      <a:pt x="959" y="226"/>
                    </a:cubicBezTo>
                    <a:lnTo>
                      <a:pt x="964" y="221"/>
                    </a:lnTo>
                    <a:lnTo>
                      <a:pt x="964" y="221"/>
                    </a:lnTo>
                    <a:lnTo>
                      <a:pt x="964" y="221"/>
                    </a:lnTo>
                    <a:cubicBezTo>
                      <a:pt x="964" y="226"/>
                      <a:pt x="964" y="221"/>
                      <a:pt x="968" y="226"/>
                    </a:cubicBezTo>
                    <a:lnTo>
                      <a:pt x="968" y="221"/>
                    </a:lnTo>
                    <a:cubicBezTo>
                      <a:pt x="973" y="226"/>
                      <a:pt x="973" y="226"/>
                      <a:pt x="973" y="226"/>
                    </a:cubicBezTo>
                    <a:lnTo>
                      <a:pt x="973" y="226"/>
                    </a:lnTo>
                    <a:cubicBezTo>
                      <a:pt x="978" y="226"/>
                      <a:pt x="978" y="226"/>
                      <a:pt x="982" y="221"/>
                    </a:cubicBezTo>
                    <a:lnTo>
                      <a:pt x="982" y="226"/>
                    </a:lnTo>
                    <a:lnTo>
                      <a:pt x="982" y="226"/>
                    </a:lnTo>
                    <a:cubicBezTo>
                      <a:pt x="987" y="226"/>
                      <a:pt x="982" y="226"/>
                      <a:pt x="987" y="226"/>
                    </a:cubicBezTo>
                    <a:cubicBezTo>
                      <a:pt x="987" y="221"/>
                      <a:pt x="982" y="221"/>
                      <a:pt x="982" y="221"/>
                    </a:cubicBezTo>
                    <a:cubicBezTo>
                      <a:pt x="987" y="221"/>
                      <a:pt x="987" y="217"/>
                      <a:pt x="987" y="217"/>
                    </a:cubicBezTo>
                    <a:lnTo>
                      <a:pt x="991" y="217"/>
                    </a:lnTo>
                    <a:lnTo>
                      <a:pt x="991" y="217"/>
                    </a:lnTo>
                    <a:cubicBezTo>
                      <a:pt x="991" y="217"/>
                      <a:pt x="996" y="217"/>
                      <a:pt x="996" y="221"/>
                    </a:cubicBezTo>
                    <a:cubicBezTo>
                      <a:pt x="996" y="217"/>
                      <a:pt x="996" y="217"/>
                      <a:pt x="996" y="217"/>
                    </a:cubicBezTo>
                    <a:lnTo>
                      <a:pt x="1001" y="217"/>
                    </a:lnTo>
                    <a:cubicBezTo>
                      <a:pt x="1001" y="217"/>
                      <a:pt x="1001" y="217"/>
                      <a:pt x="1001" y="212"/>
                    </a:cubicBezTo>
                    <a:lnTo>
                      <a:pt x="1005" y="217"/>
                    </a:lnTo>
                    <a:lnTo>
                      <a:pt x="1005" y="217"/>
                    </a:lnTo>
                    <a:cubicBezTo>
                      <a:pt x="1010" y="221"/>
                      <a:pt x="1010" y="221"/>
                      <a:pt x="1014" y="221"/>
                    </a:cubicBezTo>
                    <a:cubicBezTo>
                      <a:pt x="1014" y="221"/>
                      <a:pt x="1014" y="221"/>
                      <a:pt x="1014" y="217"/>
                    </a:cubicBezTo>
                    <a:lnTo>
                      <a:pt x="1014" y="221"/>
                    </a:lnTo>
                    <a:cubicBezTo>
                      <a:pt x="1019" y="217"/>
                      <a:pt x="1019" y="217"/>
                      <a:pt x="1019" y="221"/>
                    </a:cubicBezTo>
                    <a:lnTo>
                      <a:pt x="1019" y="221"/>
                    </a:lnTo>
                    <a:lnTo>
                      <a:pt x="1024" y="221"/>
                    </a:lnTo>
                    <a:lnTo>
                      <a:pt x="1024" y="221"/>
                    </a:lnTo>
                    <a:cubicBezTo>
                      <a:pt x="1024" y="221"/>
                      <a:pt x="1028" y="221"/>
                      <a:pt x="1028" y="221"/>
                    </a:cubicBezTo>
                    <a:cubicBezTo>
                      <a:pt x="1028" y="221"/>
                      <a:pt x="1028" y="221"/>
                      <a:pt x="1028" y="226"/>
                    </a:cubicBezTo>
                    <a:cubicBezTo>
                      <a:pt x="1028" y="221"/>
                      <a:pt x="1028" y="221"/>
                      <a:pt x="1033" y="221"/>
                    </a:cubicBezTo>
                    <a:cubicBezTo>
                      <a:pt x="1033" y="226"/>
                      <a:pt x="1033" y="226"/>
                      <a:pt x="1038" y="226"/>
                    </a:cubicBezTo>
                    <a:cubicBezTo>
                      <a:pt x="1038" y="226"/>
                      <a:pt x="1038" y="221"/>
                      <a:pt x="1042" y="221"/>
                    </a:cubicBezTo>
                    <a:lnTo>
                      <a:pt x="1042" y="221"/>
                    </a:lnTo>
                    <a:cubicBezTo>
                      <a:pt x="1042" y="221"/>
                      <a:pt x="1042" y="221"/>
                      <a:pt x="1047" y="221"/>
                    </a:cubicBezTo>
                    <a:cubicBezTo>
                      <a:pt x="1047" y="226"/>
                      <a:pt x="1047" y="226"/>
                      <a:pt x="1047" y="226"/>
                    </a:cubicBezTo>
                    <a:cubicBezTo>
                      <a:pt x="1051" y="231"/>
                      <a:pt x="1051" y="231"/>
                      <a:pt x="1056" y="231"/>
                    </a:cubicBezTo>
                    <a:lnTo>
                      <a:pt x="1056" y="231"/>
                    </a:lnTo>
                    <a:lnTo>
                      <a:pt x="1061" y="235"/>
                    </a:lnTo>
                    <a:lnTo>
                      <a:pt x="1061" y="231"/>
                    </a:lnTo>
                    <a:lnTo>
                      <a:pt x="1061" y="235"/>
                    </a:lnTo>
                    <a:lnTo>
                      <a:pt x="1061" y="235"/>
                    </a:lnTo>
                    <a:cubicBezTo>
                      <a:pt x="1061" y="235"/>
                      <a:pt x="1061" y="235"/>
                      <a:pt x="1061" y="240"/>
                    </a:cubicBezTo>
                    <a:lnTo>
                      <a:pt x="1061" y="240"/>
                    </a:lnTo>
                    <a:cubicBezTo>
                      <a:pt x="1061" y="240"/>
                      <a:pt x="1061" y="244"/>
                      <a:pt x="1061" y="244"/>
                    </a:cubicBezTo>
                    <a:lnTo>
                      <a:pt x="1061" y="244"/>
                    </a:lnTo>
                    <a:lnTo>
                      <a:pt x="1061" y="244"/>
                    </a:lnTo>
                    <a:lnTo>
                      <a:pt x="1061" y="240"/>
                    </a:lnTo>
                    <a:lnTo>
                      <a:pt x="1061" y="240"/>
                    </a:lnTo>
                    <a:lnTo>
                      <a:pt x="1065" y="240"/>
                    </a:lnTo>
                    <a:cubicBezTo>
                      <a:pt x="1065" y="240"/>
                      <a:pt x="1065" y="240"/>
                      <a:pt x="1070" y="240"/>
                    </a:cubicBezTo>
                    <a:cubicBezTo>
                      <a:pt x="1074" y="240"/>
                      <a:pt x="1074" y="240"/>
                      <a:pt x="1074" y="244"/>
                    </a:cubicBezTo>
                    <a:lnTo>
                      <a:pt x="1074" y="244"/>
                    </a:lnTo>
                    <a:lnTo>
                      <a:pt x="1079" y="244"/>
                    </a:lnTo>
                    <a:lnTo>
                      <a:pt x="1079" y="244"/>
                    </a:lnTo>
                    <a:lnTo>
                      <a:pt x="1084" y="249"/>
                    </a:lnTo>
                    <a:lnTo>
                      <a:pt x="1084" y="249"/>
                    </a:lnTo>
                    <a:lnTo>
                      <a:pt x="1084" y="249"/>
                    </a:lnTo>
                    <a:lnTo>
                      <a:pt x="1084" y="249"/>
                    </a:lnTo>
                    <a:lnTo>
                      <a:pt x="1084" y="254"/>
                    </a:lnTo>
                    <a:lnTo>
                      <a:pt x="1084" y="249"/>
                    </a:lnTo>
                    <a:cubicBezTo>
                      <a:pt x="1088" y="254"/>
                      <a:pt x="1088" y="249"/>
                      <a:pt x="1088" y="249"/>
                    </a:cubicBezTo>
                    <a:cubicBezTo>
                      <a:pt x="1088" y="254"/>
                      <a:pt x="1088" y="254"/>
                      <a:pt x="1088" y="254"/>
                    </a:cubicBezTo>
                    <a:lnTo>
                      <a:pt x="1093" y="254"/>
                    </a:lnTo>
                    <a:lnTo>
                      <a:pt x="1093" y="254"/>
                    </a:lnTo>
                    <a:cubicBezTo>
                      <a:pt x="1097" y="254"/>
                      <a:pt x="1102" y="254"/>
                      <a:pt x="1107" y="258"/>
                    </a:cubicBezTo>
                    <a:lnTo>
                      <a:pt x="1107" y="258"/>
                    </a:lnTo>
                    <a:lnTo>
                      <a:pt x="1107" y="258"/>
                    </a:lnTo>
                    <a:lnTo>
                      <a:pt x="1107" y="258"/>
                    </a:lnTo>
                    <a:lnTo>
                      <a:pt x="1111" y="258"/>
                    </a:lnTo>
                    <a:lnTo>
                      <a:pt x="1111" y="258"/>
                    </a:lnTo>
                    <a:lnTo>
                      <a:pt x="1111" y="258"/>
                    </a:lnTo>
                    <a:cubicBezTo>
                      <a:pt x="1111" y="254"/>
                      <a:pt x="1107" y="254"/>
                      <a:pt x="1111" y="254"/>
                    </a:cubicBezTo>
                    <a:cubicBezTo>
                      <a:pt x="1111" y="254"/>
                      <a:pt x="1111" y="254"/>
                      <a:pt x="1111" y="249"/>
                    </a:cubicBezTo>
                    <a:cubicBezTo>
                      <a:pt x="1116" y="254"/>
                      <a:pt x="1116" y="254"/>
                      <a:pt x="1116" y="254"/>
                    </a:cubicBezTo>
                    <a:cubicBezTo>
                      <a:pt x="1116" y="258"/>
                      <a:pt x="1116" y="258"/>
                      <a:pt x="1116" y="263"/>
                    </a:cubicBezTo>
                    <a:cubicBezTo>
                      <a:pt x="1116" y="263"/>
                      <a:pt x="1116" y="263"/>
                      <a:pt x="1116" y="263"/>
                    </a:cubicBezTo>
                    <a:cubicBezTo>
                      <a:pt x="1111" y="267"/>
                      <a:pt x="1107" y="267"/>
                      <a:pt x="1107" y="267"/>
                    </a:cubicBezTo>
                    <a:lnTo>
                      <a:pt x="1107" y="267"/>
                    </a:lnTo>
                    <a:lnTo>
                      <a:pt x="1107" y="272"/>
                    </a:lnTo>
                    <a:cubicBezTo>
                      <a:pt x="1107" y="272"/>
                      <a:pt x="1107" y="272"/>
                      <a:pt x="1107" y="272"/>
                    </a:cubicBezTo>
                    <a:lnTo>
                      <a:pt x="1107" y="272"/>
                    </a:lnTo>
                    <a:cubicBezTo>
                      <a:pt x="1107" y="277"/>
                      <a:pt x="1107" y="277"/>
                      <a:pt x="1111" y="277"/>
                    </a:cubicBezTo>
                    <a:lnTo>
                      <a:pt x="1111" y="277"/>
                    </a:lnTo>
                    <a:cubicBezTo>
                      <a:pt x="1111" y="277"/>
                      <a:pt x="1111" y="281"/>
                      <a:pt x="1111" y="281"/>
                    </a:cubicBezTo>
                    <a:cubicBezTo>
                      <a:pt x="1121" y="277"/>
                      <a:pt x="1116" y="281"/>
                      <a:pt x="1121" y="281"/>
                    </a:cubicBezTo>
                    <a:cubicBezTo>
                      <a:pt x="1125" y="281"/>
                      <a:pt x="1125" y="281"/>
                      <a:pt x="1125" y="281"/>
                    </a:cubicBezTo>
                    <a:cubicBezTo>
                      <a:pt x="1130" y="286"/>
                      <a:pt x="1130" y="286"/>
                      <a:pt x="1130" y="286"/>
                    </a:cubicBezTo>
                    <a:cubicBezTo>
                      <a:pt x="1134" y="286"/>
                      <a:pt x="1134" y="286"/>
                      <a:pt x="1134" y="286"/>
                    </a:cubicBezTo>
                    <a:cubicBezTo>
                      <a:pt x="1134" y="286"/>
                      <a:pt x="1134" y="286"/>
                      <a:pt x="1139" y="286"/>
                    </a:cubicBezTo>
                    <a:lnTo>
                      <a:pt x="1139" y="286"/>
                    </a:lnTo>
                    <a:cubicBezTo>
                      <a:pt x="1139" y="286"/>
                      <a:pt x="1139" y="286"/>
                      <a:pt x="1139" y="286"/>
                    </a:cubicBezTo>
                    <a:cubicBezTo>
                      <a:pt x="1139" y="286"/>
                      <a:pt x="1144" y="286"/>
                      <a:pt x="1144" y="286"/>
                    </a:cubicBezTo>
                    <a:lnTo>
                      <a:pt x="1144" y="286"/>
                    </a:lnTo>
                    <a:cubicBezTo>
                      <a:pt x="1144" y="286"/>
                      <a:pt x="1144" y="286"/>
                      <a:pt x="1148" y="286"/>
                    </a:cubicBezTo>
                    <a:lnTo>
                      <a:pt x="1148" y="286"/>
                    </a:lnTo>
                    <a:lnTo>
                      <a:pt x="1148" y="286"/>
                    </a:lnTo>
                    <a:lnTo>
                      <a:pt x="1148" y="286"/>
                    </a:lnTo>
                    <a:cubicBezTo>
                      <a:pt x="1148" y="286"/>
                      <a:pt x="1153" y="286"/>
                      <a:pt x="1153" y="286"/>
                    </a:cubicBezTo>
                    <a:lnTo>
                      <a:pt x="1153" y="286"/>
                    </a:lnTo>
                    <a:lnTo>
                      <a:pt x="1157" y="281"/>
                    </a:lnTo>
                    <a:cubicBezTo>
                      <a:pt x="1162" y="281"/>
                      <a:pt x="1162" y="281"/>
                      <a:pt x="1167" y="281"/>
                    </a:cubicBezTo>
                    <a:lnTo>
                      <a:pt x="1162" y="281"/>
                    </a:lnTo>
                    <a:lnTo>
                      <a:pt x="1167" y="277"/>
                    </a:lnTo>
                    <a:lnTo>
                      <a:pt x="1167" y="277"/>
                    </a:lnTo>
                    <a:lnTo>
                      <a:pt x="1167" y="277"/>
                    </a:lnTo>
                    <a:lnTo>
                      <a:pt x="1167" y="272"/>
                    </a:lnTo>
                    <a:lnTo>
                      <a:pt x="1167" y="272"/>
                    </a:lnTo>
                    <a:lnTo>
                      <a:pt x="1167" y="272"/>
                    </a:lnTo>
                    <a:lnTo>
                      <a:pt x="1167" y="272"/>
                    </a:lnTo>
                    <a:cubicBezTo>
                      <a:pt x="1167" y="272"/>
                      <a:pt x="1167" y="267"/>
                      <a:pt x="1167" y="267"/>
                    </a:cubicBezTo>
                    <a:lnTo>
                      <a:pt x="1171" y="267"/>
                    </a:lnTo>
                    <a:lnTo>
                      <a:pt x="1171" y="263"/>
                    </a:lnTo>
                    <a:lnTo>
                      <a:pt x="1171" y="263"/>
                    </a:lnTo>
                    <a:cubicBezTo>
                      <a:pt x="1171" y="263"/>
                      <a:pt x="1171" y="263"/>
                      <a:pt x="1171" y="263"/>
                    </a:cubicBezTo>
                    <a:lnTo>
                      <a:pt x="1171" y="258"/>
                    </a:lnTo>
                    <a:lnTo>
                      <a:pt x="1171" y="258"/>
                    </a:lnTo>
                    <a:lnTo>
                      <a:pt x="1171" y="254"/>
                    </a:lnTo>
                    <a:lnTo>
                      <a:pt x="1171" y="254"/>
                    </a:lnTo>
                    <a:lnTo>
                      <a:pt x="1171" y="254"/>
                    </a:lnTo>
                    <a:lnTo>
                      <a:pt x="1171" y="249"/>
                    </a:lnTo>
                    <a:lnTo>
                      <a:pt x="1171" y="249"/>
                    </a:lnTo>
                    <a:lnTo>
                      <a:pt x="1171" y="249"/>
                    </a:lnTo>
                    <a:lnTo>
                      <a:pt x="1171" y="249"/>
                    </a:lnTo>
                    <a:cubicBezTo>
                      <a:pt x="1171" y="249"/>
                      <a:pt x="1171" y="244"/>
                      <a:pt x="1171" y="244"/>
                    </a:cubicBezTo>
                    <a:lnTo>
                      <a:pt x="1171" y="244"/>
                    </a:lnTo>
                    <a:lnTo>
                      <a:pt x="1171" y="244"/>
                    </a:lnTo>
                    <a:lnTo>
                      <a:pt x="1176" y="244"/>
                    </a:lnTo>
                    <a:lnTo>
                      <a:pt x="1176" y="244"/>
                    </a:lnTo>
                    <a:cubicBezTo>
                      <a:pt x="1176" y="240"/>
                      <a:pt x="1176" y="240"/>
                      <a:pt x="1176" y="240"/>
                    </a:cubicBezTo>
                    <a:lnTo>
                      <a:pt x="1171" y="240"/>
                    </a:lnTo>
                    <a:cubicBezTo>
                      <a:pt x="1176" y="235"/>
                      <a:pt x="1176" y="235"/>
                      <a:pt x="1176" y="235"/>
                    </a:cubicBezTo>
                    <a:cubicBezTo>
                      <a:pt x="1176" y="235"/>
                      <a:pt x="1176" y="231"/>
                      <a:pt x="1180" y="231"/>
                    </a:cubicBezTo>
                    <a:cubicBezTo>
                      <a:pt x="1176" y="226"/>
                      <a:pt x="1180" y="226"/>
                      <a:pt x="1180" y="221"/>
                    </a:cubicBezTo>
                    <a:lnTo>
                      <a:pt x="1180" y="221"/>
                    </a:lnTo>
                    <a:lnTo>
                      <a:pt x="1180" y="221"/>
                    </a:lnTo>
                    <a:lnTo>
                      <a:pt x="1185" y="217"/>
                    </a:lnTo>
                    <a:cubicBezTo>
                      <a:pt x="1185" y="217"/>
                      <a:pt x="1185" y="217"/>
                      <a:pt x="1185" y="217"/>
                    </a:cubicBezTo>
                    <a:cubicBezTo>
                      <a:pt x="1185" y="212"/>
                      <a:pt x="1185" y="212"/>
                      <a:pt x="1190" y="212"/>
                    </a:cubicBezTo>
                    <a:lnTo>
                      <a:pt x="1185" y="207"/>
                    </a:lnTo>
                    <a:lnTo>
                      <a:pt x="1194" y="203"/>
                    </a:lnTo>
                    <a:lnTo>
                      <a:pt x="1194" y="203"/>
                    </a:lnTo>
                    <a:lnTo>
                      <a:pt x="1194" y="203"/>
                    </a:lnTo>
                    <a:lnTo>
                      <a:pt x="1194" y="198"/>
                    </a:lnTo>
                    <a:cubicBezTo>
                      <a:pt x="1194" y="198"/>
                      <a:pt x="1194" y="198"/>
                      <a:pt x="1199" y="198"/>
                    </a:cubicBezTo>
                    <a:lnTo>
                      <a:pt x="1194" y="198"/>
                    </a:lnTo>
                    <a:cubicBezTo>
                      <a:pt x="1199" y="194"/>
                      <a:pt x="1199" y="194"/>
                      <a:pt x="1199" y="194"/>
                    </a:cubicBezTo>
                    <a:cubicBezTo>
                      <a:pt x="1203" y="194"/>
                      <a:pt x="1203" y="194"/>
                      <a:pt x="1203" y="194"/>
                    </a:cubicBezTo>
                    <a:cubicBezTo>
                      <a:pt x="1203" y="194"/>
                      <a:pt x="1208" y="189"/>
                      <a:pt x="1208" y="189"/>
                    </a:cubicBezTo>
                    <a:lnTo>
                      <a:pt x="1208" y="189"/>
                    </a:lnTo>
                    <a:cubicBezTo>
                      <a:pt x="1213" y="189"/>
                      <a:pt x="1213" y="189"/>
                      <a:pt x="1217" y="189"/>
                    </a:cubicBezTo>
                    <a:lnTo>
                      <a:pt x="1217" y="189"/>
                    </a:lnTo>
                    <a:cubicBezTo>
                      <a:pt x="1217" y="189"/>
                      <a:pt x="1217" y="189"/>
                      <a:pt x="1222" y="189"/>
                    </a:cubicBezTo>
                    <a:cubicBezTo>
                      <a:pt x="1222" y="189"/>
                      <a:pt x="1222" y="189"/>
                      <a:pt x="1222" y="189"/>
                    </a:cubicBezTo>
                    <a:lnTo>
                      <a:pt x="1227" y="189"/>
                    </a:lnTo>
                    <a:cubicBezTo>
                      <a:pt x="1227" y="189"/>
                      <a:pt x="1227" y="189"/>
                      <a:pt x="1227" y="189"/>
                    </a:cubicBezTo>
                    <a:cubicBezTo>
                      <a:pt x="1227" y="189"/>
                      <a:pt x="1227" y="189"/>
                      <a:pt x="1227" y="189"/>
                    </a:cubicBezTo>
                    <a:lnTo>
                      <a:pt x="1231" y="194"/>
                    </a:lnTo>
                    <a:lnTo>
                      <a:pt x="1231" y="189"/>
                    </a:lnTo>
                    <a:lnTo>
                      <a:pt x="1231" y="194"/>
                    </a:lnTo>
                    <a:lnTo>
                      <a:pt x="1231" y="194"/>
                    </a:lnTo>
                    <a:cubicBezTo>
                      <a:pt x="1236" y="194"/>
                      <a:pt x="1236" y="194"/>
                      <a:pt x="1236" y="194"/>
                    </a:cubicBezTo>
                    <a:cubicBezTo>
                      <a:pt x="1236" y="194"/>
                      <a:pt x="1236" y="194"/>
                      <a:pt x="1236" y="194"/>
                    </a:cubicBezTo>
                    <a:lnTo>
                      <a:pt x="1240" y="194"/>
                    </a:lnTo>
                    <a:cubicBezTo>
                      <a:pt x="1240" y="194"/>
                      <a:pt x="1240" y="194"/>
                      <a:pt x="1240" y="198"/>
                    </a:cubicBezTo>
                    <a:cubicBezTo>
                      <a:pt x="1240" y="198"/>
                      <a:pt x="1240" y="194"/>
                      <a:pt x="1240" y="194"/>
                    </a:cubicBezTo>
                    <a:lnTo>
                      <a:pt x="1245" y="198"/>
                    </a:lnTo>
                    <a:cubicBezTo>
                      <a:pt x="1245" y="198"/>
                      <a:pt x="1240" y="198"/>
                      <a:pt x="1245" y="198"/>
                    </a:cubicBezTo>
                    <a:lnTo>
                      <a:pt x="1245" y="198"/>
                    </a:lnTo>
                    <a:cubicBezTo>
                      <a:pt x="1245" y="198"/>
                      <a:pt x="1245" y="198"/>
                      <a:pt x="1245" y="198"/>
                    </a:cubicBezTo>
                    <a:cubicBezTo>
                      <a:pt x="1245" y="198"/>
                      <a:pt x="1245" y="198"/>
                      <a:pt x="1245" y="203"/>
                    </a:cubicBezTo>
                    <a:lnTo>
                      <a:pt x="1245" y="198"/>
                    </a:lnTo>
                    <a:lnTo>
                      <a:pt x="1250" y="203"/>
                    </a:lnTo>
                    <a:lnTo>
                      <a:pt x="1250" y="203"/>
                    </a:lnTo>
                    <a:cubicBezTo>
                      <a:pt x="1250" y="207"/>
                      <a:pt x="1250" y="207"/>
                      <a:pt x="1250" y="212"/>
                    </a:cubicBezTo>
                    <a:lnTo>
                      <a:pt x="1250" y="207"/>
                    </a:lnTo>
                    <a:cubicBezTo>
                      <a:pt x="1250" y="203"/>
                      <a:pt x="1254" y="203"/>
                      <a:pt x="1250" y="198"/>
                    </a:cubicBezTo>
                    <a:cubicBezTo>
                      <a:pt x="1254" y="198"/>
                      <a:pt x="1254" y="194"/>
                      <a:pt x="1254" y="194"/>
                    </a:cubicBezTo>
                    <a:lnTo>
                      <a:pt x="1254" y="198"/>
                    </a:lnTo>
                    <a:cubicBezTo>
                      <a:pt x="1254" y="198"/>
                      <a:pt x="1254" y="198"/>
                      <a:pt x="1254" y="203"/>
                    </a:cubicBezTo>
                    <a:lnTo>
                      <a:pt x="1254" y="203"/>
                    </a:lnTo>
                    <a:cubicBezTo>
                      <a:pt x="1254" y="203"/>
                      <a:pt x="1254" y="203"/>
                      <a:pt x="1254" y="207"/>
                    </a:cubicBezTo>
                    <a:lnTo>
                      <a:pt x="1254" y="207"/>
                    </a:lnTo>
                    <a:lnTo>
                      <a:pt x="1254" y="207"/>
                    </a:lnTo>
                    <a:lnTo>
                      <a:pt x="1254" y="203"/>
                    </a:lnTo>
                    <a:lnTo>
                      <a:pt x="1254" y="203"/>
                    </a:lnTo>
                    <a:cubicBezTo>
                      <a:pt x="1259" y="203"/>
                      <a:pt x="1259" y="198"/>
                      <a:pt x="1263" y="198"/>
                    </a:cubicBezTo>
                    <a:lnTo>
                      <a:pt x="1263" y="198"/>
                    </a:lnTo>
                    <a:lnTo>
                      <a:pt x="1263" y="194"/>
                    </a:lnTo>
                    <a:lnTo>
                      <a:pt x="1263" y="198"/>
                    </a:lnTo>
                    <a:lnTo>
                      <a:pt x="1263" y="198"/>
                    </a:lnTo>
                    <a:lnTo>
                      <a:pt x="1268" y="198"/>
                    </a:lnTo>
                    <a:cubicBezTo>
                      <a:pt x="1268" y="198"/>
                      <a:pt x="1273" y="198"/>
                      <a:pt x="1277" y="203"/>
                    </a:cubicBezTo>
                    <a:cubicBezTo>
                      <a:pt x="1273" y="203"/>
                      <a:pt x="1273" y="203"/>
                      <a:pt x="1273" y="203"/>
                    </a:cubicBezTo>
                    <a:cubicBezTo>
                      <a:pt x="1273" y="203"/>
                      <a:pt x="1273" y="203"/>
                      <a:pt x="1273" y="203"/>
                    </a:cubicBezTo>
                    <a:lnTo>
                      <a:pt x="1268" y="212"/>
                    </a:lnTo>
                    <a:lnTo>
                      <a:pt x="1263" y="212"/>
                    </a:lnTo>
                    <a:lnTo>
                      <a:pt x="1263" y="212"/>
                    </a:lnTo>
                    <a:lnTo>
                      <a:pt x="1263" y="212"/>
                    </a:lnTo>
                    <a:cubicBezTo>
                      <a:pt x="1259" y="212"/>
                      <a:pt x="1259" y="217"/>
                      <a:pt x="1259" y="221"/>
                    </a:cubicBezTo>
                    <a:lnTo>
                      <a:pt x="1259" y="221"/>
                    </a:lnTo>
                    <a:cubicBezTo>
                      <a:pt x="1259" y="221"/>
                      <a:pt x="1259" y="221"/>
                      <a:pt x="1259" y="221"/>
                    </a:cubicBezTo>
                    <a:lnTo>
                      <a:pt x="1263" y="226"/>
                    </a:lnTo>
                    <a:lnTo>
                      <a:pt x="1259" y="231"/>
                    </a:lnTo>
                    <a:cubicBezTo>
                      <a:pt x="1263" y="231"/>
                      <a:pt x="1263" y="231"/>
                      <a:pt x="1263" y="231"/>
                    </a:cubicBezTo>
                    <a:lnTo>
                      <a:pt x="1259" y="235"/>
                    </a:lnTo>
                    <a:lnTo>
                      <a:pt x="1259" y="235"/>
                    </a:lnTo>
                    <a:cubicBezTo>
                      <a:pt x="1259" y="240"/>
                      <a:pt x="1259" y="244"/>
                      <a:pt x="1254" y="249"/>
                    </a:cubicBezTo>
                    <a:lnTo>
                      <a:pt x="1259" y="249"/>
                    </a:lnTo>
                    <a:lnTo>
                      <a:pt x="1254" y="249"/>
                    </a:lnTo>
                    <a:cubicBezTo>
                      <a:pt x="1254" y="254"/>
                      <a:pt x="1254" y="258"/>
                      <a:pt x="1254" y="263"/>
                    </a:cubicBezTo>
                    <a:lnTo>
                      <a:pt x="1254" y="263"/>
                    </a:lnTo>
                    <a:lnTo>
                      <a:pt x="1259" y="267"/>
                    </a:lnTo>
                    <a:cubicBezTo>
                      <a:pt x="1254" y="267"/>
                      <a:pt x="1254" y="272"/>
                      <a:pt x="1254" y="272"/>
                    </a:cubicBezTo>
                    <a:lnTo>
                      <a:pt x="1250" y="272"/>
                    </a:lnTo>
                    <a:lnTo>
                      <a:pt x="1254" y="277"/>
                    </a:lnTo>
                    <a:lnTo>
                      <a:pt x="1254" y="277"/>
                    </a:lnTo>
                    <a:lnTo>
                      <a:pt x="1254" y="281"/>
                    </a:lnTo>
                    <a:lnTo>
                      <a:pt x="1259" y="281"/>
                    </a:lnTo>
                    <a:lnTo>
                      <a:pt x="1259" y="281"/>
                    </a:lnTo>
                    <a:cubicBezTo>
                      <a:pt x="1259" y="281"/>
                      <a:pt x="1259" y="277"/>
                      <a:pt x="1263" y="277"/>
                    </a:cubicBezTo>
                    <a:lnTo>
                      <a:pt x="1259" y="277"/>
                    </a:lnTo>
                    <a:cubicBezTo>
                      <a:pt x="1263" y="277"/>
                      <a:pt x="1268" y="277"/>
                      <a:pt x="1268" y="272"/>
                    </a:cubicBezTo>
                    <a:lnTo>
                      <a:pt x="1273" y="267"/>
                    </a:lnTo>
                    <a:lnTo>
                      <a:pt x="1273" y="267"/>
                    </a:lnTo>
                    <a:cubicBezTo>
                      <a:pt x="1273" y="267"/>
                      <a:pt x="1273" y="267"/>
                      <a:pt x="1277" y="267"/>
                    </a:cubicBezTo>
                    <a:lnTo>
                      <a:pt x="1277" y="267"/>
                    </a:lnTo>
                    <a:lnTo>
                      <a:pt x="1282" y="267"/>
                    </a:lnTo>
                    <a:lnTo>
                      <a:pt x="1282" y="267"/>
                    </a:lnTo>
                    <a:lnTo>
                      <a:pt x="1286" y="263"/>
                    </a:lnTo>
                    <a:lnTo>
                      <a:pt x="1286" y="263"/>
                    </a:lnTo>
                    <a:lnTo>
                      <a:pt x="1291" y="263"/>
                    </a:lnTo>
                    <a:lnTo>
                      <a:pt x="1291" y="263"/>
                    </a:lnTo>
                    <a:cubicBezTo>
                      <a:pt x="1291" y="258"/>
                      <a:pt x="1291" y="258"/>
                      <a:pt x="1296" y="258"/>
                    </a:cubicBezTo>
                    <a:lnTo>
                      <a:pt x="1296" y="258"/>
                    </a:lnTo>
                    <a:lnTo>
                      <a:pt x="1296" y="258"/>
                    </a:lnTo>
                    <a:lnTo>
                      <a:pt x="1300" y="258"/>
                    </a:lnTo>
                    <a:cubicBezTo>
                      <a:pt x="1300" y="258"/>
                      <a:pt x="1305" y="254"/>
                      <a:pt x="1305" y="249"/>
                    </a:cubicBezTo>
                    <a:lnTo>
                      <a:pt x="1305" y="249"/>
                    </a:lnTo>
                    <a:lnTo>
                      <a:pt x="1305" y="249"/>
                    </a:lnTo>
                    <a:cubicBezTo>
                      <a:pt x="1305" y="244"/>
                      <a:pt x="1310" y="244"/>
                      <a:pt x="1310" y="240"/>
                    </a:cubicBezTo>
                    <a:cubicBezTo>
                      <a:pt x="1310" y="240"/>
                      <a:pt x="1310" y="240"/>
                      <a:pt x="1305" y="240"/>
                    </a:cubicBezTo>
                    <a:cubicBezTo>
                      <a:pt x="1314" y="235"/>
                      <a:pt x="1319" y="226"/>
                      <a:pt x="1314" y="221"/>
                    </a:cubicBezTo>
                    <a:lnTo>
                      <a:pt x="1314" y="221"/>
                    </a:lnTo>
                    <a:lnTo>
                      <a:pt x="1314" y="221"/>
                    </a:lnTo>
                    <a:cubicBezTo>
                      <a:pt x="1314" y="217"/>
                      <a:pt x="1314" y="212"/>
                      <a:pt x="1314" y="212"/>
                    </a:cubicBezTo>
                    <a:cubicBezTo>
                      <a:pt x="1314" y="212"/>
                      <a:pt x="1314" y="212"/>
                      <a:pt x="1314" y="207"/>
                    </a:cubicBezTo>
                    <a:lnTo>
                      <a:pt x="1314" y="207"/>
                    </a:lnTo>
                    <a:lnTo>
                      <a:pt x="1314" y="207"/>
                    </a:lnTo>
                    <a:cubicBezTo>
                      <a:pt x="1314" y="207"/>
                      <a:pt x="1319" y="207"/>
                      <a:pt x="1319" y="203"/>
                    </a:cubicBezTo>
                    <a:cubicBezTo>
                      <a:pt x="1319" y="203"/>
                      <a:pt x="1319" y="203"/>
                      <a:pt x="1319" y="203"/>
                    </a:cubicBezTo>
                    <a:cubicBezTo>
                      <a:pt x="1319" y="198"/>
                      <a:pt x="1319" y="198"/>
                      <a:pt x="1319" y="198"/>
                    </a:cubicBezTo>
                    <a:lnTo>
                      <a:pt x="1319" y="198"/>
                    </a:lnTo>
                    <a:lnTo>
                      <a:pt x="1319" y="198"/>
                    </a:lnTo>
                    <a:cubicBezTo>
                      <a:pt x="1319" y="198"/>
                      <a:pt x="1319" y="194"/>
                      <a:pt x="1319" y="194"/>
                    </a:cubicBezTo>
                    <a:cubicBezTo>
                      <a:pt x="1319" y="194"/>
                      <a:pt x="1319" y="189"/>
                      <a:pt x="1323" y="189"/>
                    </a:cubicBezTo>
                    <a:cubicBezTo>
                      <a:pt x="1319" y="184"/>
                      <a:pt x="1319" y="184"/>
                      <a:pt x="1319" y="184"/>
                    </a:cubicBezTo>
                    <a:lnTo>
                      <a:pt x="1323" y="184"/>
                    </a:lnTo>
                    <a:lnTo>
                      <a:pt x="1323" y="184"/>
                    </a:lnTo>
                    <a:lnTo>
                      <a:pt x="1323" y="180"/>
                    </a:lnTo>
                    <a:lnTo>
                      <a:pt x="1323" y="180"/>
                    </a:lnTo>
                    <a:lnTo>
                      <a:pt x="1323" y="180"/>
                    </a:lnTo>
                    <a:lnTo>
                      <a:pt x="1328" y="180"/>
                    </a:lnTo>
                    <a:cubicBezTo>
                      <a:pt x="1328" y="180"/>
                      <a:pt x="1328" y="175"/>
                      <a:pt x="1328" y="175"/>
                    </a:cubicBezTo>
                    <a:lnTo>
                      <a:pt x="1342" y="166"/>
                    </a:lnTo>
                    <a:lnTo>
                      <a:pt x="1342" y="166"/>
                    </a:lnTo>
                    <a:cubicBezTo>
                      <a:pt x="1342" y="166"/>
                      <a:pt x="1342" y="166"/>
                      <a:pt x="1342" y="166"/>
                    </a:cubicBezTo>
                    <a:cubicBezTo>
                      <a:pt x="1342" y="166"/>
                      <a:pt x="1342" y="161"/>
                      <a:pt x="1342" y="161"/>
                    </a:cubicBezTo>
                    <a:lnTo>
                      <a:pt x="1342" y="161"/>
                    </a:lnTo>
                    <a:lnTo>
                      <a:pt x="1342" y="161"/>
                    </a:lnTo>
                    <a:cubicBezTo>
                      <a:pt x="1342" y="157"/>
                      <a:pt x="1342" y="157"/>
                      <a:pt x="1346" y="157"/>
                    </a:cubicBezTo>
                    <a:lnTo>
                      <a:pt x="1342" y="157"/>
                    </a:lnTo>
                    <a:cubicBezTo>
                      <a:pt x="1346" y="152"/>
                      <a:pt x="1346" y="152"/>
                      <a:pt x="1346" y="152"/>
                    </a:cubicBezTo>
                    <a:lnTo>
                      <a:pt x="1351" y="157"/>
                    </a:lnTo>
                    <a:cubicBezTo>
                      <a:pt x="1356" y="157"/>
                      <a:pt x="1356" y="157"/>
                      <a:pt x="1356" y="157"/>
                    </a:cubicBezTo>
                    <a:cubicBezTo>
                      <a:pt x="1356" y="157"/>
                      <a:pt x="1356" y="157"/>
                      <a:pt x="1356" y="161"/>
                    </a:cubicBezTo>
                    <a:lnTo>
                      <a:pt x="1356" y="161"/>
                    </a:lnTo>
                    <a:lnTo>
                      <a:pt x="1360" y="161"/>
                    </a:lnTo>
                    <a:lnTo>
                      <a:pt x="1356" y="161"/>
                    </a:lnTo>
                    <a:lnTo>
                      <a:pt x="1360" y="161"/>
                    </a:lnTo>
                    <a:cubicBezTo>
                      <a:pt x="1360" y="166"/>
                      <a:pt x="1360" y="166"/>
                      <a:pt x="1356" y="166"/>
                    </a:cubicBezTo>
                    <a:lnTo>
                      <a:pt x="1360" y="166"/>
                    </a:lnTo>
                    <a:lnTo>
                      <a:pt x="1360" y="166"/>
                    </a:lnTo>
                    <a:cubicBezTo>
                      <a:pt x="1360" y="171"/>
                      <a:pt x="1360" y="171"/>
                      <a:pt x="1356" y="171"/>
                    </a:cubicBezTo>
                    <a:cubicBezTo>
                      <a:pt x="1360" y="175"/>
                      <a:pt x="1360" y="180"/>
                      <a:pt x="1360" y="180"/>
                    </a:cubicBezTo>
                    <a:cubicBezTo>
                      <a:pt x="1356" y="184"/>
                      <a:pt x="1356" y="184"/>
                      <a:pt x="1351" y="189"/>
                    </a:cubicBezTo>
                    <a:lnTo>
                      <a:pt x="1356" y="189"/>
                    </a:lnTo>
                    <a:cubicBezTo>
                      <a:pt x="1351" y="189"/>
                      <a:pt x="1351" y="189"/>
                      <a:pt x="1351" y="194"/>
                    </a:cubicBezTo>
                    <a:cubicBezTo>
                      <a:pt x="1351" y="194"/>
                      <a:pt x="1351" y="194"/>
                      <a:pt x="1351" y="194"/>
                    </a:cubicBezTo>
                    <a:cubicBezTo>
                      <a:pt x="1351" y="198"/>
                      <a:pt x="1346" y="203"/>
                      <a:pt x="1342" y="203"/>
                    </a:cubicBezTo>
                    <a:lnTo>
                      <a:pt x="1346" y="203"/>
                    </a:lnTo>
                    <a:lnTo>
                      <a:pt x="1342" y="207"/>
                    </a:lnTo>
                    <a:lnTo>
                      <a:pt x="1342" y="207"/>
                    </a:lnTo>
                    <a:lnTo>
                      <a:pt x="1342" y="207"/>
                    </a:lnTo>
                    <a:lnTo>
                      <a:pt x="1342" y="207"/>
                    </a:lnTo>
                    <a:cubicBezTo>
                      <a:pt x="1342" y="212"/>
                      <a:pt x="1337" y="212"/>
                      <a:pt x="1337" y="212"/>
                    </a:cubicBezTo>
                    <a:lnTo>
                      <a:pt x="1337" y="212"/>
                    </a:lnTo>
                    <a:lnTo>
                      <a:pt x="1337" y="212"/>
                    </a:lnTo>
                    <a:lnTo>
                      <a:pt x="1337" y="217"/>
                    </a:lnTo>
                    <a:lnTo>
                      <a:pt x="1333" y="217"/>
                    </a:lnTo>
                    <a:lnTo>
                      <a:pt x="1333" y="217"/>
                    </a:lnTo>
                    <a:lnTo>
                      <a:pt x="1333" y="217"/>
                    </a:lnTo>
                    <a:lnTo>
                      <a:pt x="1333" y="221"/>
                    </a:lnTo>
                    <a:cubicBezTo>
                      <a:pt x="1328" y="221"/>
                      <a:pt x="1328" y="226"/>
                      <a:pt x="1323" y="226"/>
                    </a:cubicBezTo>
                    <a:cubicBezTo>
                      <a:pt x="1323" y="231"/>
                      <a:pt x="1323" y="231"/>
                      <a:pt x="1323" y="231"/>
                    </a:cubicBezTo>
                    <a:cubicBezTo>
                      <a:pt x="1323" y="231"/>
                      <a:pt x="1323" y="235"/>
                      <a:pt x="1323" y="235"/>
                    </a:cubicBezTo>
                    <a:cubicBezTo>
                      <a:pt x="1323" y="235"/>
                      <a:pt x="1323" y="235"/>
                      <a:pt x="1323" y="240"/>
                    </a:cubicBezTo>
                    <a:lnTo>
                      <a:pt x="1319" y="240"/>
                    </a:lnTo>
                    <a:lnTo>
                      <a:pt x="1319" y="249"/>
                    </a:lnTo>
                    <a:lnTo>
                      <a:pt x="1319" y="254"/>
                    </a:lnTo>
                    <a:cubicBezTo>
                      <a:pt x="1319" y="254"/>
                      <a:pt x="1319" y="254"/>
                      <a:pt x="1319" y="254"/>
                    </a:cubicBezTo>
                    <a:lnTo>
                      <a:pt x="1314" y="258"/>
                    </a:lnTo>
                    <a:lnTo>
                      <a:pt x="1314" y="258"/>
                    </a:lnTo>
                    <a:cubicBezTo>
                      <a:pt x="1314" y="258"/>
                      <a:pt x="1305" y="263"/>
                      <a:pt x="1305" y="263"/>
                    </a:cubicBezTo>
                    <a:cubicBezTo>
                      <a:pt x="1305" y="263"/>
                      <a:pt x="1305" y="263"/>
                      <a:pt x="1300" y="263"/>
                    </a:cubicBezTo>
                    <a:lnTo>
                      <a:pt x="1300" y="263"/>
                    </a:lnTo>
                    <a:lnTo>
                      <a:pt x="1300" y="263"/>
                    </a:lnTo>
                    <a:cubicBezTo>
                      <a:pt x="1300" y="267"/>
                      <a:pt x="1300" y="267"/>
                      <a:pt x="1296" y="267"/>
                    </a:cubicBezTo>
                    <a:cubicBezTo>
                      <a:pt x="1296" y="267"/>
                      <a:pt x="1296" y="267"/>
                      <a:pt x="1296" y="267"/>
                    </a:cubicBezTo>
                    <a:cubicBezTo>
                      <a:pt x="1296" y="267"/>
                      <a:pt x="1286" y="272"/>
                      <a:pt x="1286" y="272"/>
                    </a:cubicBezTo>
                    <a:lnTo>
                      <a:pt x="1286" y="272"/>
                    </a:lnTo>
                    <a:lnTo>
                      <a:pt x="1286" y="277"/>
                    </a:lnTo>
                    <a:lnTo>
                      <a:pt x="1286" y="277"/>
                    </a:lnTo>
                    <a:lnTo>
                      <a:pt x="1282" y="277"/>
                    </a:lnTo>
                    <a:cubicBezTo>
                      <a:pt x="1282" y="277"/>
                      <a:pt x="1282" y="281"/>
                      <a:pt x="1282" y="281"/>
                    </a:cubicBezTo>
                    <a:lnTo>
                      <a:pt x="1282" y="281"/>
                    </a:lnTo>
                    <a:cubicBezTo>
                      <a:pt x="1282" y="281"/>
                      <a:pt x="1282" y="281"/>
                      <a:pt x="1282" y="286"/>
                    </a:cubicBezTo>
                    <a:cubicBezTo>
                      <a:pt x="1282" y="281"/>
                      <a:pt x="1277" y="286"/>
                      <a:pt x="1273" y="286"/>
                    </a:cubicBezTo>
                    <a:lnTo>
                      <a:pt x="1273" y="290"/>
                    </a:lnTo>
                    <a:lnTo>
                      <a:pt x="1273" y="290"/>
                    </a:lnTo>
                    <a:lnTo>
                      <a:pt x="1273" y="290"/>
                    </a:lnTo>
                    <a:lnTo>
                      <a:pt x="1273" y="290"/>
                    </a:lnTo>
                    <a:lnTo>
                      <a:pt x="1273" y="295"/>
                    </a:lnTo>
                    <a:cubicBezTo>
                      <a:pt x="1268" y="295"/>
                      <a:pt x="1268" y="295"/>
                      <a:pt x="1263" y="300"/>
                    </a:cubicBezTo>
                    <a:lnTo>
                      <a:pt x="1268" y="304"/>
                    </a:lnTo>
                    <a:lnTo>
                      <a:pt x="1263" y="304"/>
                    </a:lnTo>
                    <a:lnTo>
                      <a:pt x="1263" y="304"/>
                    </a:lnTo>
                    <a:lnTo>
                      <a:pt x="1259" y="309"/>
                    </a:lnTo>
                    <a:lnTo>
                      <a:pt x="1263" y="309"/>
                    </a:lnTo>
                    <a:lnTo>
                      <a:pt x="1259" y="313"/>
                    </a:lnTo>
                    <a:lnTo>
                      <a:pt x="1259" y="313"/>
                    </a:lnTo>
                    <a:lnTo>
                      <a:pt x="1254" y="318"/>
                    </a:lnTo>
                    <a:lnTo>
                      <a:pt x="1254" y="318"/>
                    </a:lnTo>
                    <a:lnTo>
                      <a:pt x="1254" y="318"/>
                    </a:lnTo>
                    <a:lnTo>
                      <a:pt x="1254" y="318"/>
                    </a:lnTo>
                    <a:lnTo>
                      <a:pt x="1250" y="323"/>
                    </a:lnTo>
                    <a:lnTo>
                      <a:pt x="1250" y="323"/>
                    </a:lnTo>
                    <a:cubicBezTo>
                      <a:pt x="1250" y="323"/>
                      <a:pt x="1254" y="323"/>
                      <a:pt x="1250" y="327"/>
                    </a:cubicBezTo>
                    <a:cubicBezTo>
                      <a:pt x="1245" y="327"/>
                      <a:pt x="1250" y="327"/>
                      <a:pt x="1245" y="327"/>
                    </a:cubicBezTo>
                    <a:lnTo>
                      <a:pt x="1245" y="327"/>
                    </a:lnTo>
                    <a:lnTo>
                      <a:pt x="1245" y="332"/>
                    </a:lnTo>
                    <a:lnTo>
                      <a:pt x="1245" y="332"/>
                    </a:lnTo>
                    <a:lnTo>
                      <a:pt x="1245" y="332"/>
                    </a:lnTo>
                    <a:lnTo>
                      <a:pt x="1245" y="332"/>
                    </a:lnTo>
                    <a:cubicBezTo>
                      <a:pt x="1245" y="337"/>
                      <a:pt x="1245" y="337"/>
                      <a:pt x="1245" y="337"/>
                    </a:cubicBezTo>
                    <a:cubicBezTo>
                      <a:pt x="1245" y="337"/>
                      <a:pt x="1245" y="337"/>
                      <a:pt x="1245" y="341"/>
                    </a:cubicBezTo>
                    <a:lnTo>
                      <a:pt x="1245" y="341"/>
                    </a:lnTo>
                    <a:lnTo>
                      <a:pt x="1245" y="341"/>
                    </a:lnTo>
                    <a:cubicBezTo>
                      <a:pt x="1245" y="341"/>
                      <a:pt x="1245" y="341"/>
                      <a:pt x="1245" y="346"/>
                    </a:cubicBezTo>
                    <a:lnTo>
                      <a:pt x="1245" y="346"/>
                    </a:lnTo>
                    <a:cubicBezTo>
                      <a:pt x="1250" y="346"/>
                      <a:pt x="1250" y="341"/>
                      <a:pt x="1254" y="341"/>
                    </a:cubicBezTo>
                    <a:cubicBezTo>
                      <a:pt x="1254" y="341"/>
                      <a:pt x="1254" y="341"/>
                      <a:pt x="1259" y="341"/>
                    </a:cubicBezTo>
                    <a:lnTo>
                      <a:pt x="1259" y="341"/>
                    </a:lnTo>
                    <a:lnTo>
                      <a:pt x="1259" y="346"/>
                    </a:lnTo>
                    <a:cubicBezTo>
                      <a:pt x="1259" y="346"/>
                      <a:pt x="1263" y="346"/>
                      <a:pt x="1263" y="346"/>
                    </a:cubicBezTo>
                    <a:cubicBezTo>
                      <a:pt x="1263" y="346"/>
                      <a:pt x="1268" y="346"/>
                      <a:pt x="1268" y="350"/>
                    </a:cubicBezTo>
                    <a:cubicBezTo>
                      <a:pt x="1268" y="350"/>
                      <a:pt x="1268" y="350"/>
                      <a:pt x="1268" y="350"/>
                    </a:cubicBezTo>
                    <a:cubicBezTo>
                      <a:pt x="1268" y="350"/>
                      <a:pt x="1268" y="350"/>
                      <a:pt x="1268" y="350"/>
                    </a:cubicBezTo>
                    <a:cubicBezTo>
                      <a:pt x="1268" y="355"/>
                      <a:pt x="1268" y="355"/>
                      <a:pt x="1273" y="355"/>
                    </a:cubicBezTo>
                    <a:cubicBezTo>
                      <a:pt x="1268" y="355"/>
                      <a:pt x="1273" y="355"/>
                      <a:pt x="1268" y="360"/>
                    </a:cubicBezTo>
                    <a:lnTo>
                      <a:pt x="1268" y="360"/>
                    </a:lnTo>
                    <a:lnTo>
                      <a:pt x="1263" y="364"/>
                    </a:lnTo>
                    <a:lnTo>
                      <a:pt x="1263" y="360"/>
                    </a:lnTo>
                    <a:lnTo>
                      <a:pt x="1263" y="364"/>
                    </a:lnTo>
                    <a:lnTo>
                      <a:pt x="1259" y="364"/>
                    </a:lnTo>
                    <a:cubicBezTo>
                      <a:pt x="1259" y="364"/>
                      <a:pt x="1259" y="364"/>
                      <a:pt x="1259" y="364"/>
                    </a:cubicBezTo>
                    <a:lnTo>
                      <a:pt x="1259" y="364"/>
                    </a:lnTo>
                    <a:cubicBezTo>
                      <a:pt x="1254" y="364"/>
                      <a:pt x="1254" y="364"/>
                      <a:pt x="1250" y="369"/>
                    </a:cubicBezTo>
                    <a:lnTo>
                      <a:pt x="1250" y="369"/>
                    </a:lnTo>
                    <a:lnTo>
                      <a:pt x="1250" y="369"/>
                    </a:lnTo>
                    <a:lnTo>
                      <a:pt x="1250" y="369"/>
                    </a:lnTo>
                    <a:cubicBezTo>
                      <a:pt x="1250" y="373"/>
                      <a:pt x="1250" y="369"/>
                      <a:pt x="1250" y="369"/>
                    </a:cubicBezTo>
                    <a:lnTo>
                      <a:pt x="1245" y="373"/>
                    </a:lnTo>
                    <a:cubicBezTo>
                      <a:pt x="1245" y="373"/>
                      <a:pt x="1245" y="373"/>
                      <a:pt x="1250" y="378"/>
                    </a:cubicBezTo>
                    <a:cubicBezTo>
                      <a:pt x="1245" y="378"/>
                      <a:pt x="1245" y="383"/>
                      <a:pt x="1240" y="383"/>
                    </a:cubicBezTo>
                    <a:lnTo>
                      <a:pt x="1240" y="383"/>
                    </a:lnTo>
                    <a:lnTo>
                      <a:pt x="1240" y="383"/>
                    </a:lnTo>
                    <a:cubicBezTo>
                      <a:pt x="1240" y="387"/>
                      <a:pt x="1240" y="387"/>
                      <a:pt x="1236" y="387"/>
                    </a:cubicBezTo>
                    <a:cubicBezTo>
                      <a:pt x="1236" y="392"/>
                      <a:pt x="1236" y="392"/>
                      <a:pt x="1231" y="396"/>
                    </a:cubicBezTo>
                    <a:lnTo>
                      <a:pt x="1236" y="396"/>
                    </a:lnTo>
                    <a:lnTo>
                      <a:pt x="1236" y="396"/>
                    </a:lnTo>
                    <a:lnTo>
                      <a:pt x="1236" y="401"/>
                    </a:lnTo>
                    <a:lnTo>
                      <a:pt x="1236" y="396"/>
                    </a:lnTo>
                    <a:cubicBezTo>
                      <a:pt x="1240" y="396"/>
                      <a:pt x="1240" y="396"/>
                      <a:pt x="1240" y="396"/>
                    </a:cubicBezTo>
                    <a:lnTo>
                      <a:pt x="1240" y="401"/>
                    </a:lnTo>
                    <a:cubicBezTo>
                      <a:pt x="1240" y="401"/>
                      <a:pt x="1240" y="401"/>
                      <a:pt x="1240" y="401"/>
                    </a:cubicBezTo>
                    <a:lnTo>
                      <a:pt x="1240" y="401"/>
                    </a:lnTo>
                    <a:lnTo>
                      <a:pt x="1240" y="406"/>
                    </a:lnTo>
                    <a:cubicBezTo>
                      <a:pt x="1240" y="406"/>
                      <a:pt x="1240" y="406"/>
                      <a:pt x="1240" y="406"/>
                    </a:cubicBezTo>
                    <a:lnTo>
                      <a:pt x="1236" y="406"/>
                    </a:lnTo>
                    <a:lnTo>
                      <a:pt x="1236" y="406"/>
                    </a:lnTo>
                    <a:cubicBezTo>
                      <a:pt x="1236" y="410"/>
                      <a:pt x="1236" y="410"/>
                      <a:pt x="1236" y="410"/>
                    </a:cubicBezTo>
                    <a:lnTo>
                      <a:pt x="1236" y="410"/>
                    </a:lnTo>
                    <a:lnTo>
                      <a:pt x="1236" y="415"/>
                    </a:lnTo>
                    <a:lnTo>
                      <a:pt x="1236" y="415"/>
                    </a:lnTo>
                    <a:cubicBezTo>
                      <a:pt x="1236" y="420"/>
                      <a:pt x="1227" y="420"/>
                      <a:pt x="1227" y="424"/>
                    </a:cubicBezTo>
                    <a:cubicBezTo>
                      <a:pt x="1227" y="424"/>
                      <a:pt x="1227" y="424"/>
                      <a:pt x="1227" y="424"/>
                    </a:cubicBezTo>
                    <a:lnTo>
                      <a:pt x="1222" y="429"/>
                    </a:lnTo>
                    <a:cubicBezTo>
                      <a:pt x="1222" y="429"/>
                      <a:pt x="1222" y="429"/>
                      <a:pt x="1222" y="429"/>
                    </a:cubicBezTo>
                    <a:cubicBezTo>
                      <a:pt x="1222" y="429"/>
                      <a:pt x="1222" y="433"/>
                      <a:pt x="1222" y="433"/>
                    </a:cubicBezTo>
                    <a:lnTo>
                      <a:pt x="1222" y="433"/>
                    </a:lnTo>
                    <a:cubicBezTo>
                      <a:pt x="1222" y="433"/>
                      <a:pt x="1222" y="433"/>
                      <a:pt x="1222" y="438"/>
                    </a:cubicBezTo>
                    <a:lnTo>
                      <a:pt x="1222" y="438"/>
                    </a:lnTo>
                    <a:cubicBezTo>
                      <a:pt x="1222" y="438"/>
                      <a:pt x="1222" y="443"/>
                      <a:pt x="1222" y="443"/>
                    </a:cubicBezTo>
                    <a:cubicBezTo>
                      <a:pt x="1222" y="443"/>
                      <a:pt x="1222" y="447"/>
                      <a:pt x="1222" y="447"/>
                    </a:cubicBezTo>
                    <a:lnTo>
                      <a:pt x="1227" y="447"/>
                    </a:lnTo>
                    <a:lnTo>
                      <a:pt x="1222" y="447"/>
                    </a:lnTo>
                    <a:lnTo>
                      <a:pt x="1227" y="447"/>
                    </a:lnTo>
                    <a:lnTo>
                      <a:pt x="1227" y="447"/>
                    </a:lnTo>
                    <a:cubicBezTo>
                      <a:pt x="1227" y="443"/>
                      <a:pt x="1227" y="443"/>
                      <a:pt x="1227" y="443"/>
                    </a:cubicBezTo>
                    <a:cubicBezTo>
                      <a:pt x="1227" y="443"/>
                      <a:pt x="1231" y="443"/>
                      <a:pt x="1231" y="443"/>
                    </a:cubicBezTo>
                    <a:cubicBezTo>
                      <a:pt x="1231" y="443"/>
                      <a:pt x="1231" y="438"/>
                      <a:pt x="1236" y="438"/>
                    </a:cubicBezTo>
                    <a:cubicBezTo>
                      <a:pt x="1240" y="438"/>
                      <a:pt x="1240" y="438"/>
                      <a:pt x="1240" y="438"/>
                    </a:cubicBezTo>
                    <a:cubicBezTo>
                      <a:pt x="1240" y="443"/>
                      <a:pt x="1240" y="438"/>
                      <a:pt x="1240" y="443"/>
                    </a:cubicBezTo>
                    <a:lnTo>
                      <a:pt x="1240" y="443"/>
                    </a:lnTo>
                    <a:cubicBezTo>
                      <a:pt x="1245" y="443"/>
                      <a:pt x="1245" y="443"/>
                      <a:pt x="1245" y="443"/>
                    </a:cubicBezTo>
                    <a:cubicBezTo>
                      <a:pt x="1245" y="443"/>
                      <a:pt x="1245" y="443"/>
                      <a:pt x="1245" y="443"/>
                    </a:cubicBezTo>
                    <a:lnTo>
                      <a:pt x="1245" y="443"/>
                    </a:lnTo>
                    <a:lnTo>
                      <a:pt x="1250" y="447"/>
                    </a:lnTo>
                    <a:cubicBezTo>
                      <a:pt x="1250" y="443"/>
                      <a:pt x="1254" y="447"/>
                      <a:pt x="1254" y="447"/>
                    </a:cubicBezTo>
                    <a:lnTo>
                      <a:pt x="1254" y="452"/>
                    </a:lnTo>
                    <a:lnTo>
                      <a:pt x="1259" y="456"/>
                    </a:lnTo>
                    <a:lnTo>
                      <a:pt x="1254" y="456"/>
                    </a:lnTo>
                    <a:lnTo>
                      <a:pt x="1254" y="456"/>
                    </a:lnTo>
                    <a:lnTo>
                      <a:pt x="1259" y="456"/>
                    </a:lnTo>
                    <a:cubicBezTo>
                      <a:pt x="1259" y="456"/>
                      <a:pt x="1259" y="456"/>
                      <a:pt x="1259" y="456"/>
                    </a:cubicBezTo>
                    <a:cubicBezTo>
                      <a:pt x="1259" y="456"/>
                      <a:pt x="1263" y="456"/>
                      <a:pt x="1263" y="461"/>
                    </a:cubicBezTo>
                    <a:cubicBezTo>
                      <a:pt x="1268" y="461"/>
                      <a:pt x="1268" y="461"/>
                      <a:pt x="1268" y="461"/>
                    </a:cubicBezTo>
                    <a:lnTo>
                      <a:pt x="1268" y="461"/>
                    </a:lnTo>
                    <a:lnTo>
                      <a:pt x="1268" y="456"/>
                    </a:lnTo>
                    <a:lnTo>
                      <a:pt x="1268" y="461"/>
                    </a:lnTo>
                    <a:lnTo>
                      <a:pt x="1273" y="456"/>
                    </a:lnTo>
                    <a:lnTo>
                      <a:pt x="1273" y="461"/>
                    </a:lnTo>
                    <a:cubicBezTo>
                      <a:pt x="1273" y="456"/>
                      <a:pt x="1273" y="456"/>
                      <a:pt x="1277" y="456"/>
                    </a:cubicBezTo>
                    <a:lnTo>
                      <a:pt x="1277" y="456"/>
                    </a:lnTo>
                    <a:lnTo>
                      <a:pt x="1277" y="452"/>
                    </a:lnTo>
                    <a:cubicBezTo>
                      <a:pt x="1282" y="452"/>
                      <a:pt x="1282" y="456"/>
                      <a:pt x="1282" y="456"/>
                    </a:cubicBezTo>
                    <a:cubicBezTo>
                      <a:pt x="1286" y="456"/>
                      <a:pt x="1286" y="456"/>
                      <a:pt x="1286" y="456"/>
                    </a:cubicBezTo>
                    <a:lnTo>
                      <a:pt x="1286" y="456"/>
                    </a:lnTo>
                    <a:lnTo>
                      <a:pt x="1291" y="456"/>
                    </a:lnTo>
                    <a:cubicBezTo>
                      <a:pt x="1291" y="456"/>
                      <a:pt x="1291" y="456"/>
                      <a:pt x="1291" y="456"/>
                    </a:cubicBezTo>
                    <a:lnTo>
                      <a:pt x="1296" y="456"/>
                    </a:lnTo>
                    <a:lnTo>
                      <a:pt x="1296" y="461"/>
                    </a:lnTo>
                    <a:lnTo>
                      <a:pt x="1300" y="461"/>
                    </a:lnTo>
                    <a:lnTo>
                      <a:pt x="1300" y="461"/>
                    </a:lnTo>
                    <a:lnTo>
                      <a:pt x="1300" y="461"/>
                    </a:lnTo>
                    <a:lnTo>
                      <a:pt x="1305" y="461"/>
                    </a:lnTo>
                    <a:lnTo>
                      <a:pt x="1305" y="461"/>
                    </a:lnTo>
                    <a:cubicBezTo>
                      <a:pt x="1305" y="461"/>
                      <a:pt x="1305" y="461"/>
                      <a:pt x="1310" y="461"/>
                    </a:cubicBezTo>
                    <a:lnTo>
                      <a:pt x="1310" y="461"/>
                    </a:lnTo>
                    <a:cubicBezTo>
                      <a:pt x="1314" y="461"/>
                      <a:pt x="1319" y="461"/>
                      <a:pt x="1323" y="461"/>
                    </a:cubicBezTo>
                    <a:cubicBezTo>
                      <a:pt x="1328" y="461"/>
                      <a:pt x="1333" y="466"/>
                      <a:pt x="1333" y="466"/>
                    </a:cubicBezTo>
                    <a:cubicBezTo>
                      <a:pt x="1333" y="466"/>
                      <a:pt x="1333" y="466"/>
                      <a:pt x="1337" y="466"/>
                    </a:cubicBezTo>
                    <a:cubicBezTo>
                      <a:pt x="1337" y="466"/>
                      <a:pt x="1337" y="470"/>
                      <a:pt x="1342" y="470"/>
                    </a:cubicBezTo>
                    <a:lnTo>
                      <a:pt x="1342" y="470"/>
                    </a:lnTo>
                    <a:lnTo>
                      <a:pt x="1342" y="470"/>
                    </a:lnTo>
                    <a:lnTo>
                      <a:pt x="1342" y="470"/>
                    </a:lnTo>
                    <a:cubicBezTo>
                      <a:pt x="1346" y="470"/>
                      <a:pt x="1342" y="470"/>
                      <a:pt x="1346" y="470"/>
                    </a:cubicBezTo>
                    <a:lnTo>
                      <a:pt x="1346" y="470"/>
                    </a:lnTo>
                    <a:lnTo>
                      <a:pt x="1346" y="470"/>
                    </a:lnTo>
                    <a:lnTo>
                      <a:pt x="1346" y="470"/>
                    </a:lnTo>
                    <a:lnTo>
                      <a:pt x="1351" y="470"/>
                    </a:lnTo>
                    <a:lnTo>
                      <a:pt x="1351" y="470"/>
                    </a:lnTo>
                    <a:lnTo>
                      <a:pt x="1351" y="466"/>
                    </a:lnTo>
                    <a:cubicBezTo>
                      <a:pt x="1351" y="466"/>
                      <a:pt x="1351" y="470"/>
                      <a:pt x="1356" y="466"/>
                    </a:cubicBezTo>
                    <a:cubicBezTo>
                      <a:pt x="1356" y="470"/>
                      <a:pt x="1360" y="470"/>
                      <a:pt x="1360" y="470"/>
                    </a:cubicBezTo>
                    <a:cubicBezTo>
                      <a:pt x="1365" y="470"/>
                      <a:pt x="1365" y="470"/>
                      <a:pt x="1365" y="470"/>
                    </a:cubicBezTo>
                    <a:cubicBezTo>
                      <a:pt x="1369" y="470"/>
                      <a:pt x="1369" y="475"/>
                      <a:pt x="1374" y="479"/>
                    </a:cubicBezTo>
                    <a:lnTo>
                      <a:pt x="1374" y="475"/>
                    </a:lnTo>
                    <a:cubicBezTo>
                      <a:pt x="1374" y="479"/>
                      <a:pt x="1374" y="475"/>
                      <a:pt x="1379" y="479"/>
                    </a:cubicBezTo>
                    <a:lnTo>
                      <a:pt x="1383" y="475"/>
                    </a:lnTo>
                    <a:cubicBezTo>
                      <a:pt x="1383" y="470"/>
                      <a:pt x="1383" y="470"/>
                      <a:pt x="1383" y="470"/>
                    </a:cubicBezTo>
                    <a:lnTo>
                      <a:pt x="1383" y="470"/>
                    </a:lnTo>
                    <a:lnTo>
                      <a:pt x="1388" y="470"/>
                    </a:lnTo>
                    <a:lnTo>
                      <a:pt x="1388" y="470"/>
                    </a:lnTo>
                    <a:cubicBezTo>
                      <a:pt x="1392" y="466"/>
                      <a:pt x="1392" y="466"/>
                      <a:pt x="1397" y="461"/>
                    </a:cubicBezTo>
                    <a:cubicBezTo>
                      <a:pt x="1402" y="456"/>
                      <a:pt x="1406" y="452"/>
                      <a:pt x="1411" y="452"/>
                    </a:cubicBezTo>
                    <a:cubicBezTo>
                      <a:pt x="1411" y="452"/>
                      <a:pt x="1411" y="452"/>
                      <a:pt x="1411" y="452"/>
                    </a:cubicBezTo>
                    <a:cubicBezTo>
                      <a:pt x="1411" y="447"/>
                      <a:pt x="1416" y="447"/>
                      <a:pt x="1416" y="447"/>
                    </a:cubicBezTo>
                    <a:cubicBezTo>
                      <a:pt x="1416" y="447"/>
                      <a:pt x="1420" y="447"/>
                      <a:pt x="1420" y="447"/>
                    </a:cubicBezTo>
                    <a:cubicBezTo>
                      <a:pt x="1420" y="447"/>
                      <a:pt x="1425" y="447"/>
                      <a:pt x="1425" y="447"/>
                    </a:cubicBezTo>
                    <a:lnTo>
                      <a:pt x="1425" y="447"/>
                    </a:lnTo>
                    <a:lnTo>
                      <a:pt x="1425" y="447"/>
                    </a:lnTo>
                    <a:lnTo>
                      <a:pt x="1425" y="447"/>
                    </a:lnTo>
                    <a:lnTo>
                      <a:pt x="1434" y="438"/>
                    </a:lnTo>
                    <a:lnTo>
                      <a:pt x="1434" y="438"/>
                    </a:lnTo>
                    <a:lnTo>
                      <a:pt x="1434" y="438"/>
                    </a:lnTo>
                    <a:lnTo>
                      <a:pt x="1434" y="438"/>
                    </a:lnTo>
                    <a:lnTo>
                      <a:pt x="1439" y="433"/>
                    </a:lnTo>
                    <a:cubicBezTo>
                      <a:pt x="1439" y="433"/>
                      <a:pt x="1439" y="433"/>
                      <a:pt x="1439" y="433"/>
                    </a:cubicBezTo>
                    <a:lnTo>
                      <a:pt x="1439" y="438"/>
                    </a:lnTo>
                    <a:lnTo>
                      <a:pt x="1443" y="438"/>
                    </a:lnTo>
                    <a:cubicBezTo>
                      <a:pt x="1443" y="438"/>
                      <a:pt x="1443" y="438"/>
                      <a:pt x="1443" y="438"/>
                    </a:cubicBezTo>
                    <a:cubicBezTo>
                      <a:pt x="1448" y="438"/>
                      <a:pt x="1448" y="438"/>
                      <a:pt x="1448" y="438"/>
                    </a:cubicBezTo>
                    <a:lnTo>
                      <a:pt x="1448" y="438"/>
                    </a:lnTo>
                    <a:lnTo>
                      <a:pt x="1452" y="438"/>
                    </a:lnTo>
                    <a:lnTo>
                      <a:pt x="1452" y="438"/>
                    </a:lnTo>
                    <a:lnTo>
                      <a:pt x="1452" y="438"/>
                    </a:lnTo>
                    <a:lnTo>
                      <a:pt x="1457" y="433"/>
                    </a:lnTo>
                    <a:cubicBezTo>
                      <a:pt x="1457" y="438"/>
                      <a:pt x="1457" y="438"/>
                      <a:pt x="1462" y="438"/>
                    </a:cubicBezTo>
                    <a:lnTo>
                      <a:pt x="1462" y="438"/>
                    </a:lnTo>
                    <a:cubicBezTo>
                      <a:pt x="1466" y="433"/>
                      <a:pt x="1466" y="433"/>
                      <a:pt x="1471" y="438"/>
                    </a:cubicBezTo>
                    <a:lnTo>
                      <a:pt x="1471" y="438"/>
                    </a:lnTo>
                    <a:lnTo>
                      <a:pt x="1475" y="438"/>
                    </a:lnTo>
                    <a:cubicBezTo>
                      <a:pt x="1471" y="443"/>
                      <a:pt x="1475" y="443"/>
                      <a:pt x="1471" y="443"/>
                    </a:cubicBezTo>
                    <a:lnTo>
                      <a:pt x="1471" y="443"/>
                    </a:lnTo>
                    <a:lnTo>
                      <a:pt x="1471" y="443"/>
                    </a:lnTo>
                    <a:lnTo>
                      <a:pt x="1471" y="443"/>
                    </a:lnTo>
                    <a:cubicBezTo>
                      <a:pt x="1471" y="447"/>
                      <a:pt x="1471" y="447"/>
                      <a:pt x="1471" y="447"/>
                    </a:cubicBezTo>
                    <a:lnTo>
                      <a:pt x="1471" y="447"/>
                    </a:lnTo>
                    <a:lnTo>
                      <a:pt x="1471" y="447"/>
                    </a:lnTo>
                    <a:lnTo>
                      <a:pt x="1471" y="447"/>
                    </a:lnTo>
                    <a:lnTo>
                      <a:pt x="1471" y="452"/>
                    </a:lnTo>
                    <a:lnTo>
                      <a:pt x="1471" y="452"/>
                    </a:lnTo>
                    <a:lnTo>
                      <a:pt x="1471" y="452"/>
                    </a:lnTo>
                    <a:lnTo>
                      <a:pt x="1466" y="452"/>
                    </a:lnTo>
                    <a:lnTo>
                      <a:pt x="1466" y="456"/>
                    </a:lnTo>
                    <a:cubicBezTo>
                      <a:pt x="1466" y="456"/>
                      <a:pt x="1466" y="456"/>
                      <a:pt x="1466" y="456"/>
                    </a:cubicBezTo>
                    <a:cubicBezTo>
                      <a:pt x="1466" y="456"/>
                      <a:pt x="1466" y="456"/>
                      <a:pt x="1466" y="461"/>
                    </a:cubicBezTo>
                    <a:cubicBezTo>
                      <a:pt x="1466" y="461"/>
                      <a:pt x="1466" y="461"/>
                      <a:pt x="1466" y="461"/>
                    </a:cubicBezTo>
                    <a:lnTo>
                      <a:pt x="1466" y="461"/>
                    </a:lnTo>
                    <a:lnTo>
                      <a:pt x="1466" y="461"/>
                    </a:lnTo>
                    <a:cubicBezTo>
                      <a:pt x="1462" y="461"/>
                      <a:pt x="1466" y="461"/>
                      <a:pt x="1462" y="461"/>
                    </a:cubicBezTo>
                    <a:cubicBezTo>
                      <a:pt x="1462" y="461"/>
                      <a:pt x="1462" y="461"/>
                      <a:pt x="1462" y="466"/>
                    </a:cubicBezTo>
                    <a:lnTo>
                      <a:pt x="1462" y="466"/>
                    </a:lnTo>
                    <a:lnTo>
                      <a:pt x="1457" y="466"/>
                    </a:lnTo>
                    <a:cubicBezTo>
                      <a:pt x="1457" y="466"/>
                      <a:pt x="1462" y="466"/>
                      <a:pt x="1462" y="466"/>
                    </a:cubicBezTo>
                    <a:cubicBezTo>
                      <a:pt x="1457" y="470"/>
                      <a:pt x="1457" y="470"/>
                      <a:pt x="1457" y="470"/>
                    </a:cubicBezTo>
                    <a:lnTo>
                      <a:pt x="1457" y="470"/>
                    </a:lnTo>
                    <a:cubicBezTo>
                      <a:pt x="1457" y="475"/>
                      <a:pt x="1457" y="475"/>
                      <a:pt x="1452" y="479"/>
                    </a:cubicBezTo>
                    <a:lnTo>
                      <a:pt x="1452" y="479"/>
                    </a:lnTo>
                    <a:cubicBezTo>
                      <a:pt x="1452" y="479"/>
                      <a:pt x="1452" y="479"/>
                      <a:pt x="1452" y="484"/>
                    </a:cubicBezTo>
                    <a:cubicBezTo>
                      <a:pt x="1452" y="484"/>
                      <a:pt x="1452" y="484"/>
                      <a:pt x="1452" y="484"/>
                    </a:cubicBezTo>
                    <a:lnTo>
                      <a:pt x="1452" y="484"/>
                    </a:lnTo>
                    <a:lnTo>
                      <a:pt x="1452" y="484"/>
                    </a:lnTo>
                    <a:cubicBezTo>
                      <a:pt x="1452" y="489"/>
                      <a:pt x="1448" y="489"/>
                      <a:pt x="1448" y="489"/>
                    </a:cubicBezTo>
                    <a:cubicBezTo>
                      <a:pt x="1448" y="489"/>
                      <a:pt x="1448" y="493"/>
                      <a:pt x="1448" y="493"/>
                    </a:cubicBezTo>
                    <a:lnTo>
                      <a:pt x="1448" y="493"/>
                    </a:lnTo>
                    <a:lnTo>
                      <a:pt x="1448" y="493"/>
                    </a:lnTo>
                    <a:cubicBezTo>
                      <a:pt x="1448" y="498"/>
                      <a:pt x="1448" y="498"/>
                      <a:pt x="1443" y="498"/>
                    </a:cubicBezTo>
                    <a:lnTo>
                      <a:pt x="1443" y="498"/>
                    </a:lnTo>
                    <a:lnTo>
                      <a:pt x="1443" y="503"/>
                    </a:lnTo>
                    <a:lnTo>
                      <a:pt x="1443" y="503"/>
                    </a:lnTo>
                    <a:lnTo>
                      <a:pt x="1443" y="503"/>
                    </a:lnTo>
                    <a:lnTo>
                      <a:pt x="1443" y="503"/>
                    </a:lnTo>
                    <a:lnTo>
                      <a:pt x="1439" y="507"/>
                    </a:lnTo>
                    <a:lnTo>
                      <a:pt x="1439" y="507"/>
                    </a:lnTo>
                    <a:cubicBezTo>
                      <a:pt x="1434" y="512"/>
                      <a:pt x="1434" y="512"/>
                      <a:pt x="1434" y="512"/>
                    </a:cubicBezTo>
                    <a:lnTo>
                      <a:pt x="1434" y="516"/>
                    </a:lnTo>
                    <a:lnTo>
                      <a:pt x="1429" y="516"/>
                    </a:lnTo>
                    <a:lnTo>
                      <a:pt x="1429" y="516"/>
                    </a:lnTo>
                    <a:lnTo>
                      <a:pt x="1429" y="521"/>
                    </a:lnTo>
                    <a:lnTo>
                      <a:pt x="1429" y="521"/>
                    </a:lnTo>
                    <a:lnTo>
                      <a:pt x="1429" y="521"/>
                    </a:lnTo>
                    <a:lnTo>
                      <a:pt x="1429" y="521"/>
                    </a:lnTo>
                    <a:lnTo>
                      <a:pt x="1425" y="526"/>
                    </a:lnTo>
                    <a:lnTo>
                      <a:pt x="1425" y="526"/>
                    </a:lnTo>
                    <a:lnTo>
                      <a:pt x="1425" y="526"/>
                    </a:lnTo>
                    <a:lnTo>
                      <a:pt x="1425" y="526"/>
                    </a:lnTo>
                    <a:lnTo>
                      <a:pt x="1425" y="526"/>
                    </a:lnTo>
                    <a:lnTo>
                      <a:pt x="1425" y="530"/>
                    </a:lnTo>
                    <a:lnTo>
                      <a:pt x="1425" y="530"/>
                    </a:lnTo>
                    <a:lnTo>
                      <a:pt x="1425" y="530"/>
                    </a:lnTo>
                    <a:cubicBezTo>
                      <a:pt x="1425" y="530"/>
                      <a:pt x="1420" y="530"/>
                      <a:pt x="1420" y="535"/>
                    </a:cubicBezTo>
                    <a:lnTo>
                      <a:pt x="1420" y="535"/>
                    </a:lnTo>
                    <a:lnTo>
                      <a:pt x="1420" y="535"/>
                    </a:lnTo>
                    <a:lnTo>
                      <a:pt x="1420" y="535"/>
                    </a:lnTo>
                    <a:lnTo>
                      <a:pt x="1420" y="539"/>
                    </a:lnTo>
                    <a:lnTo>
                      <a:pt x="1420" y="539"/>
                    </a:lnTo>
                    <a:lnTo>
                      <a:pt x="1416" y="539"/>
                    </a:lnTo>
                    <a:lnTo>
                      <a:pt x="1416" y="539"/>
                    </a:lnTo>
                    <a:lnTo>
                      <a:pt x="1411" y="544"/>
                    </a:lnTo>
                    <a:lnTo>
                      <a:pt x="1411" y="544"/>
                    </a:lnTo>
                    <a:lnTo>
                      <a:pt x="1411" y="549"/>
                    </a:lnTo>
                    <a:lnTo>
                      <a:pt x="1411" y="549"/>
                    </a:lnTo>
                    <a:lnTo>
                      <a:pt x="1406" y="549"/>
                    </a:lnTo>
                    <a:lnTo>
                      <a:pt x="1406" y="553"/>
                    </a:lnTo>
                    <a:lnTo>
                      <a:pt x="1406" y="553"/>
                    </a:lnTo>
                    <a:lnTo>
                      <a:pt x="1406" y="553"/>
                    </a:lnTo>
                    <a:cubicBezTo>
                      <a:pt x="1406" y="553"/>
                      <a:pt x="1406" y="553"/>
                      <a:pt x="1406" y="553"/>
                    </a:cubicBezTo>
                    <a:lnTo>
                      <a:pt x="1406" y="553"/>
                    </a:lnTo>
                    <a:lnTo>
                      <a:pt x="1406" y="553"/>
                    </a:lnTo>
                    <a:lnTo>
                      <a:pt x="1402" y="558"/>
                    </a:lnTo>
                    <a:lnTo>
                      <a:pt x="1406" y="558"/>
                    </a:lnTo>
                    <a:lnTo>
                      <a:pt x="1402" y="558"/>
                    </a:lnTo>
                    <a:lnTo>
                      <a:pt x="1402" y="558"/>
                    </a:lnTo>
                    <a:lnTo>
                      <a:pt x="1397" y="562"/>
                    </a:lnTo>
                    <a:lnTo>
                      <a:pt x="1397" y="562"/>
                    </a:lnTo>
                    <a:lnTo>
                      <a:pt x="1397" y="567"/>
                    </a:lnTo>
                    <a:cubicBezTo>
                      <a:pt x="1397" y="567"/>
                      <a:pt x="1392" y="567"/>
                      <a:pt x="1392" y="567"/>
                    </a:cubicBezTo>
                    <a:cubicBezTo>
                      <a:pt x="1392" y="567"/>
                      <a:pt x="1392" y="567"/>
                      <a:pt x="1392" y="567"/>
                    </a:cubicBezTo>
                    <a:lnTo>
                      <a:pt x="1392" y="572"/>
                    </a:lnTo>
                    <a:lnTo>
                      <a:pt x="1388" y="572"/>
                    </a:lnTo>
                    <a:cubicBezTo>
                      <a:pt x="1388" y="572"/>
                      <a:pt x="1388" y="572"/>
                      <a:pt x="1388" y="572"/>
                    </a:cubicBezTo>
                    <a:lnTo>
                      <a:pt x="1388" y="576"/>
                    </a:lnTo>
                    <a:lnTo>
                      <a:pt x="1388" y="576"/>
                    </a:lnTo>
                    <a:cubicBezTo>
                      <a:pt x="1388" y="576"/>
                      <a:pt x="1388" y="576"/>
                      <a:pt x="1388" y="576"/>
                    </a:cubicBezTo>
                    <a:cubicBezTo>
                      <a:pt x="1383" y="576"/>
                      <a:pt x="1383" y="581"/>
                      <a:pt x="1379" y="581"/>
                    </a:cubicBezTo>
                    <a:cubicBezTo>
                      <a:pt x="1379" y="581"/>
                      <a:pt x="1379" y="581"/>
                      <a:pt x="1379" y="581"/>
                    </a:cubicBezTo>
                    <a:lnTo>
                      <a:pt x="1374" y="581"/>
                    </a:lnTo>
                    <a:lnTo>
                      <a:pt x="1374" y="581"/>
                    </a:lnTo>
                    <a:cubicBezTo>
                      <a:pt x="1374" y="581"/>
                      <a:pt x="1374" y="581"/>
                      <a:pt x="1369" y="581"/>
                    </a:cubicBezTo>
                    <a:lnTo>
                      <a:pt x="1369" y="585"/>
                    </a:lnTo>
                    <a:lnTo>
                      <a:pt x="1369" y="585"/>
                    </a:lnTo>
                    <a:cubicBezTo>
                      <a:pt x="1369" y="585"/>
                      <a:pt x="1369" y="585"/>
                      <a:pt x="1369" y="585"/>
                    </a:cubicBezTo>
                    <a:cubicBezTo>
                      <a:pt x="1369" y="590"/>
                      <a:pt x="1369" y="590"/>
                      <a:pt x="1365" y="590"/>
                    </a:cubicBezTo>
                    <a:cubicBezTo>
                      <a:pt x="1365" y="590"/>
                      <a:pt x="1365" y="590"/>
                      <a:pt x="1365" y="590"/>
                    </a:cubicBezTo>
                    <a:cubicBezTo>
                      <a:pt x="1365" y="595"/>
                      <a:pt x="1365" y="595"/>
                      <a:pt x="1365" y="595"/>
                    </a:cubicBezTo>
                    <a:cubicBezTo>
                      <a:pt x="1360" y="595"/>
                      <a:pt x="1360" y="595"/>
                      <a:pt x="1360" y="595"/>
                    </a:cubicBezTo>
                    <a:cubicBezTo>
                      <a:pt x="1360" y="595"/>
                      <a:pt x="1360" y="595"/>
                      <a:pt x="1360" y="599"/>
                    </a:cubicBezTo>
                    <a:cubicBezTo>
                      <a:pt x="1360" y="599"/>
                      <a:pt x="1360" y="599"/>
                      <a:pt x="1360" y="599"/>
                    </a:cubicBezTo>
                    <a:cubicBezTo>
                      <a:pt x="1360" y="599"/>
                      <a:pt x="1360" y="599"/>
                      <a:pt x="1360" y="599"/>
                    </a:cubicBezTo>
                    <a:cubicBezTo>
                      <a:pt x="1360" y="599"/>
                      <a:pt x="1365" y="599"/>
                      <a:pt x="1365" y="599"/>
                    </a:cubicBezTo>
                    <a:lnTo>
                      <a:pt x="1365" y="599"/>
                    </a:lnTo>
                    <a:cubicBezTo>
                      <a:pt x="1365" y="599"/>
                      <a:pt x="1369" y="595"/>
                      <a:pt x="1369" y="595"/>
                    </a:cubicBezTo>
                    <a:cubicBezTo>
                      <a:pt x="1374" y="595"/>
                      <a:pt x="1374" y="595"/>
                      <a:pt x="1374" y="595"/>
                    </a:cubicBezTo>
                    <a:cubicBezTo>
                      <a:pt x="1379" y="595"/>
                      <a:pt x="1379" y="595"/>
                      <a:pt x="1379" y="595"/>
                    </a:cubicBezTo>
                    <a:lnTo>
                      <a:pt x="1379" y="595"/>
                    </a:lnTo>
                    <a:cubicBezTo>
                      <a:pt x="1379" y="595"/>
                      <a:pt x="1383" y="595"/>
                      <a:pt x="1383" y="595"/>
                    </a:cubicBezTo>
                    <a:cubicBezTo>
                      <a:pt x="1383" y="595"/>
                      <a:pt x="1383" y="595"/>
                      <a:pt x="1383" y="595"/>
                    </a:cubicBezTo>
                    <a:cubicBezTo>
                      <a:pt x="1383" y="595"/>
                      <a:pt x="1388" y="595"/>
                      <a:pt x="1388" y="595"/>
                    </a:cubicBezTo>
                    <a:cubicBezTo>
                      <a:pt x="1388" y="595"/>
                      <a:pt x="1388" y="599"/>
                      <a:pt x="1392" y="599"/>
                    </a:cubicBezTo>
                    <a:cubicBezTo>
                      <a:pt x="1388" y="609"/>
                      <a:pt x="1392" y="618"/>
                      <a:pt x="1383" y="627"/>
                    </a:cubicBezTo>
                    <a:cubicBezTo>
                      <a:pt x="1383" y="627"/>
                      <a:pt x="1383" y="627"/>
                      <a:pt x="1383" y="627"/>
                    </a:cubicBezTo>
                    <a:lnTo>
                      <a:pt x="1383" y="627"/>
                    </a:lnTo>
                    <a:cubicBezTo>
                      <a:pt x="1383" y="627"/>
                      <a:pt x="1383" y="622"/>
                      <a:pt x="1379" y="622"/>
                    </a:cubicBezTo>
                    <a:cubicBezTo>
                      <a:pt x="1379" y="622"/>
                      <a:pt x="1379" y="622"/>
                      <a:pt x="1379" y="622"/>
                    </a:cubicBezTo>
                    <a:lnTo>
                      <a:pt x="1379" y="622"/>
                    </a:lnTo>
                    <a:lnTo>
                      <a:pt x="1379" y="622"/>
                    </a:lnTo>
                    <a:lnTo>
                      <a:pt x="1374" y="618"/>
                    </a:lnTo>
                    <a:lnTo>
                      <a:pt x="1374" y="618"/>
                    </a:lnTo>
                    <a:cubicBezTo>
                      <a:pt x="1369" y="618"/>
                      <a:pt x="1369" y="622"/>
                      <a:pt x="1365" y="618"/>
                    </a:cubicBezTo>
                    <a:cubicBezTo>
                      <a:pt x="1365" y="622"/>
                      <a:pt x="1360" y="618"/>
                      <a:pt x="1360" y="622"/>
                    </a:cubicBezTo>
                    <a:lnTo>
                      <a:pt x="1360" y="622"/>
                    </a:lnTo>
                    <a:lnTo>
                      <a:pt x="1365" y="622"/>
                    </a:lnTo>
                    <a:lnTo>
                      <a:pt x="1365" y="622"/>
                    </a:lnTo>
                    <a:lnTo>
                      <a:pt x="1365" y="622"/>
                    </a:lnTo>
                    <a:lnTo>
                      <a:pt x="1369" y="622"/>
                    </a:lnTo>
                    <a:lnTo>
                      <a:pt x="1369" y="622"/>
                    </a:lnTo>
                    <a:lnTo>
                      <a:pt x="1374" y="632"/>
                    </a:lnTo>
                    <a:cubicBezTo>
                      <a:pt x="1374" y="632"/>
                      <a:pt x="1379" y="636"/>
                      <a:pt x="1379" y="641"/>
                    </a:cubicBezTo>
                    <a:cubicBezTo>
                      <a:pt x="1374" y="641"/>
                      <a:pt x="1374" y="641"/>
                      <a:pt x="1374" y="645"/>
                    </a:cubicBezTo>
                    <a:cubicBezTo>
                      <a:pt x="1369" y="645"/>
                      <a:pt x="1369" y="645"/>
                      <a:pt x="1369" y="645"/>
                    </a:cubicBezTo>
                    <a:lnTo>
                      <a:pt x="1369" y="645"/>
                    </a:lnTo>
                    <a:cubicBezTo>
                      <a:pt x="1369" y="645"/>
                      <a:pt x="1374" y="645"/>
                      <a:pt x="1374" y="650"/>
                    </a:cubicBezTo>
                    <a:lnTo>
                      <a:pt x="1374" y="650"/>
                    </a:lnTo>
                    <a:lnTo>
                      <a:pt x="1374" y="650"/>
                    </a:lnTo>
                    <a:lnTo>
                      <a:pt x="1374" y="655"/>
                    </a:lnTo>
                    <a:cubicBezTo>
                      <a:pt x="1374" y="655"/>
                      <a:pt x="1374" y="655"/>
                      <a:pt x="1374" y="655"/>
                    </a:cubicBezTo>
                    <a:lnTo>
                      <a:pt x="1374" y="655"/>
                    </a:lnTo>
                    <a:lnTo>
                      <a:pt x="1374" y="655"/>
                    </a:lnTo>
                    <a:cubicBezTo>
                      <a:pt x="1374" y="659"/>
                      <a:pt x="1374" y="659"/>
                      <a:pt x="1369" y="664"/>
                    </a:cubicBezTo>
                    <a:cubicBezTo>
                      <a:pt x="1369" y="664"/>
                      <a:pt x="1374" y="664"/>
                      <a:pt x="1374" y="664"/>
                    </a:cubicBezTo>
                    <a:lnTo>
                      <a:pt x="1369" y="664"/>
                    </a:lnTo>
                    <a:lnTo>
                      <a:pt x="1374" y="668"/>
                    </a:lnTo>
                    <a:lnTo>
                      <a:pt x="1374" y="668"/>
                    </a:lnTo>
                    <a:lnTo>
                      <a:pt x="1374" y="673"/>
                    </a:lnTo>
                    <a:cubicBezTo>
                      <a:pt x="1374" y="673"/>
                      <a:pt x="1374" y="673"/>
                      <a:pt x="1374" y="673"/>
                    </a:cubicBezTo>
                    <a:lnTo>
                      <a:pt x="1374" y="673"/>
                    </a:lnTo>
                    <a:cubicBezTo>
                      <a:pt x="1369" y="673"/>
                      <a:pt x="1369" y="678"/>
                      <a:pt x="1369" y="678"/>
                    </a:cubicBezTo>
                    <a:lnTo>
                      <a:pt x="1369" y="678"/>
                    </a:lnTo>
                    <a:lnTo>
                      <a:pt x="1365" y="682"/>
                    </a:lnTo>
                    <a:cubicBezTo>
                      <a:pt x="1369" y="682"/>
                      <a:pt x="1369" y="682"/>
                      <a:pt x="1374" y="687"/>
                    </a:cubicBezTo>
                    <a:cubicBezTo>
                      <a:pt x="1374" y="687"/>
                      <a:pt x="1374" y="687"/>
                      <a:pt x="1374" y="692"/>
                    </a:cubicBezTo>
                    <a:lnTo>
                      <a:pt x="1374" y="692"/>
                    </a:lnTo>
                    <a:lnTo>
                      <a:pt x="1379" y="692"/>
                    </a:lnTo>
                    <a:lnTo>
                      <a:pt x="1379" y="692"/>
                    </a:lnTo>
                    <a:cubicBezTo>
                      <a:pt x="1379" y="692"/>
                      <a:pt x="1379" y="692"/>
                      <a:pt x="1383" y="692"/>
                    </a:cubicBezTo>
                    <a:lnTo>
                      <a:pt x="1383" y="692"/>
                    </a:lnTo>
                    <a:lnTo>
                      <a:pt x="1383" y="696"/>
                    </a:lnTo>
                    <a:lnTo>
                      <a:pt x="1388" y="696"/>
                    </a:lnTo>
                    <a:cubicBezTo>
                      <a:pt x="1388" y="701"/>
                      <a:pt x="1388" y="705"/>
                      <a:pt x="1392" y="705"/>
                    </a:cubicBezTo>
                    <a:cubicBezTo>
                      <a:pt x="1392" y="705"/>
                      <a:pt x="1392" y="705"/>
                      <a:pt x="1392" y="705"/>
                    </a:cubicBezTo>
                    <a:cubicBezTo>
                      <a:pt x="1397" y="705"/>
                      <a:pt x="1397" y="710"/>
                      <a:pt x="1397" y="710"/>
                    </a:cubicBezTo>
                    <a:lnTo>
                      <a:pt x="1397" y="710"/>
                    </a:lnTo>
                    <a:lnTo>
                      <a:pt x="1397" y="715"/>
                    </a:lnTo>
                    <a:cubicBezTo>
                      <a:pt x="1397" y="715"/>
                      <a:pt x="1402" y="715"/>
                      <a:pt x="1402" y="715"/>
                    </a:cubicBezTo>
                    <a:cubicBezTo>
                      <a:pt x="1402" y="715"/>
                      <a:pt x="1402" y="715"/>
                      <a:pt x="1402" y="719"/>
                    </a:cubicBezTo>
                    <a:cubicBezTo>
                      <a:pt x="1406" y="719"/>
                      <a:pt x="1406" y="715"/>
                      <a:pt x="1406" y="715"/>
                    </a:cubicBezTo>
                    <a:lnTo>
                      <a:pt x="1406" y="719"/>
                    </a:lnTo>
                    <a:lnTo>
                      <a:pt x="1406" y="719"/>
                    </a:lnTo>
                    <a:cubicBezTo>
                      <a:pt x="1406" y="719"/>
                      <a:pt x="1411" y="724"/>
                      <a:pt x="1411" y="724"/>
                    </a:cubicBezTo>
                    <a:lnTo>
                      <a:pt x="1411" y="724"/>
                    </a:lnTo>
                    <a:lnTo>
                      <a:pt x="1411" y="728"/>
                    </a:lnTo>
                    <a:lnTo>
                      <a:pt x="1411" y="728"/>
                    </a:lnTo>
                    <a:cubicBezTo>
                      <a:pt x="1411" y="733"/>
                      <a:pt x="1411" y="733"/>
                      <a:pt x="1411" y="733"/>
                    </a:cubicBezTo>
                    <a:lnTo>
                      <a:pt x="1420" y="738"/>
                    </a:lnTo>
                    <a:cubicBezTo>
                      <a:pt x="1420" y="742"/>
                      <a:pt x="1420" y="742"/>
                      <a:pt x="1420" y="742"/>
                    </a:cubicBezTo>
                    <a:lnTo>
                      <a:pt x="1425" y="747"/>
                    </a:lnTo>
                    <a:cubicBezTo>
                      <a:pt x="1425" y="751"/>
                      <a:pt x="1429" y="756"/>
                      <a:pt x="1425" y="761"/>
                    </a:cubicBezTo>
                    <a:lnTo>
                      <a:pt x="1425" y="761"/>
                    </a:lnTo>
                    <a:cubicBezTo>
                      <a:pt x="1425" y="761"/>
                      <a:pt x="1425" y="765"/>
                      <a:pt x="1425" y="765"/>
                    </a:cubicBezTo>
                    <a:lnTo>
                      <a:pt x="1425" y="765"/>
                    </a:lnTo>
                    <a:lnTo>
                      <a:pt x="1420" y="770"/>
                    </a:lnTo>
                    <a:lnTo>
                      <a:pt x="1420" y="770"/>
                    </a:lnTo>
                    <a:lnTo>
                      <a:pt x="1420" y="770"/>
                    </a:lnTo>
                    <a:lnTo>
                      <a:pt x="1420" y="774"/>
                    </a:lnTo>
                    <a:lnTo>
                      <a:pt x="1420" y="774"/>
                    </a:lnTo>
                    <a:cubicBezTo>
                      <a:pt x="1420" y="779"/>
                      <a:pt x="1420" y="779"/>
                      <a:pt x="1420" y="779"/>
                    </a:cubicBezTo>
                    <a:lnTo>
                      <a:pt x="1420" y="779"/>
                    </a:lnTo>
                    <a:lnTo>
                      <a:pt x="1420" y="779"/>
                    </a:lnTo>
                    <a:cubicBezTo>
                      <a:pt x="1425" y="779"/>
                      <a:pt x="1425" y="784"/>
                      <a:pt x="1425" y="784"/>
                    </a:cubicBezTo>
                    <a:cubicBezTo>
                      <a:pt x="1425" y="784"/>
                      <a:pt x="1425" y="784"/>
                      <a:pt x="1429" y="784"/>
                    </a:cubicBezTo>
                    <a:lnTo>
                      <a:pt x="1429" y="784"/>
                    </a:lnTo>
                    <a:cubicBezTo>
                      <a:pt x="1429" y="784"/>
                      <a:pt x="1429" y="784"/>
                      <a:pt x="1429" y="784"/>
                    </a:cubicBezTo>
                    <a:cubicBezTo>
                      <a:pt x="1429" y="784"/>
                      <a:pt x="1434" y="784"/>
                      <a:pt x="1434" y="788"/>
                    </a:cubicBezTo>
                    <a:lnTo>
                      <a:pt x="1434" y="784"/>
                    </a:lnTo>
                    <a:cubicBezTo>
                      <a:pt x="1434" y="788"/>
                      <a:pt x="1434" y="788"/>
                      <a:pt x="1439" y="788"/>
                    </a:cubicBezTo>
                    <a:lnTo>
                      <a:pt x="1439" y="788"/>
                    </a:lnTo>
                    <a:cubicBezTo>
                      <a:pt x="1439" y="788"/>
                      <a:pt x="1443" y="788"/>
                      <a:pt x="1443" y="793"/>
                    </a:cubicBezTo>
                    <a:lnTo>
                      <a:pt x="1443" y="793"/>
                    </a:lnTo>
                    <a:cubicBezTo>
                      <a:pt x="1443" y="793"/>
                      <a:pt x="1443" y="798"/>
                      <a:pt x="1443" y="798"/>
                    </a:cubicBezTo>
                    <a:lnTo>
                      <a:pt x="1443" y="798"/>
                    </a:lnTo>
                    <a:lnTo>
                      <a:pt x="1448" y="802"/>
                    </a:lnTo>
                    <a:cubicBezTo>
                      <a:pt x="1448" y="802"/>
                      <a:pt x="1448" y="802"/>
                      <a:pt x="1448" y="802"/>
                    </a:cubicBezTo>
                    <a:cubicBezTo>
                      <a:pt x="1448" y="802"/>
                      <a:pt x="1448" y="807"/>
                      <a:pt x="1448" y="807"/>
                    </a:cubicBezTo>
                    <a:cubicBezTo>
                      <a:pt x="1448" y="807"/>
                      <a:pt x="1448" y="807"/>
                      <a:pt x="1448" y="811"/>
                    </a:cubicBezTo>
                    <a:cubicBezTo>
                      <a:pt x="1448" y="816"/>
                      <a:pt x="1448" y="816"/>
                      <a:pt x="1448" y="821"/>
                    </a:cubicBezTo>
                    <a:cubicBezTo>
                      <a:pt x="1448" y="821"/>
                      <a:pt x="1448" y="821"/>
                      <a:pt x="1443" y="825"/>
                    </a:cubicBezTo>
                    <a:cubicBezTo>
                      <a:pt x="1443" y="825"/>
                      <a:pt x="1448" y="825"/>
                      <a:pt x="1448" y="825"/>
                    </a:cubicBezTo>
                    <a:lnTo>
                      <a:pt x="1443" y="830"/>
                    </a:lnTo>
                    <a:lnTo>
                      <a:pt x="1443" y="830"/>
                    </a:lnTo>
                    <a:lnTo>
                      <a:pt x="1443" y="830"/>
                    </a:lnTo>
                    <a:cubicBezTo>
                      <a:pt x="1443" y="834"/>
                      <a:pt x="1443" y="834"/>
                      <a:pt x="1443" y="834"/>
                    </a:cubicBezTo>
                    <a:lnTo>
                      <a:pt x="1439" y="839"/>
                    </a:lnTo>
                    <a:cubicBezTo>
                      <a:pt x="1439" y="839"/>
                      <a:pt x="1443" y="839"/>
                      <a:pt x="1443" y="839"/>
                    </a:cubicBezTo>
                    <a:lnTo>
                      <a:pt x="1439" y="839"/>
                    </a:lnTo>
                    <a:cubicBezTo>
                      <a:pt x="1439" y="844"/>
                      <a:pt x="1439" y="844"/>
                      <a:pt x="1439" y="844"/>
                    </a:cubicBezTo>
                    <a:cubicBezTo>
                      <a:pt x="1439" y="844"/>
                      <a:pt x="1439" y="844"/>
                      <a:pt x="1439" y="844"/>
                    </a:cubicBezTo>
                    <a:cubicBezTo>
                      <a:pt x="1439" y="848"/>
                      <a:pt x="1439" y="848"/>
                      <a:pt x="1439" y="848"/>
                    </a:cubicBezTo>
                    <a:cubicBezTo>
                      <a:pt x="1439" y="853"/>
                      <a:pt x="1434" y="853"/>
                      <a:pt x="1434" y="853"/>
                    </a:cubicBezTo>
                    <a:lnTo>
                      <a:pt x="1434" y="853"/>
                    </a:lnTo>
                    <a:lnTo>
                      <a:pt x="1434" y="853"/>
                    </a:lnTo>
                    <a:cubicBezTo>
                      <a:pt x="1434" y="857"/>
                      <a:pt x="1434" y="857"/>
                      <a:pt x="1429" y="862"/>
                    </a:cubicBezTo>
                    <a:cubicBezTo>
                      <a:pt x="1429" y="862"/>
                      <a:pt x="1434" y="862"/>
                      <a:pt x="1434" y="867"/>
                    </a:cubicBezTo>
                    <a:lnTo>
                      <a:pt x="1434" y="867"/>
                    </a:lnTo>
                    <a:cubicBezTo>
                      <a:pt x="1439" y="867"/>
                      <a:pt x="1439" y="871"/>
                      <a:pt x="1439" y="876"/>
                    </a:cubicBezTo>
                    <a:cubicBezTo>
                      <a:pt x="1439" y="876"/>
                      <a:pt x="1439" y="876"/>
                      <a:pt x="1443" y="876"/>
                    </a:cubicBezTo>
                    <a:cubicBezTo>
                      <a:pt x="1443" y="876"/>
                      <a:pt x="1443" y="876"/>
                      <a:pt x="1443" y="876"/>
                    </a:cubicBezTo>
                    <a:cubicBezTo>
                      <a:pt x="1443" y="881"/>
                      <a:pt x="1443" y="881"/>
                      <a:pt x="1439" y="881"/>
                    </a:cubicBezTo>
                    <a:lnTo>
                      <a:pt x="1443" y="885"/>
                    </a:lnTo>
                    <a:lnTo>
                      <a:pt x="1443" y="881"/>
                    </a:lnTo>
                    <a:lnTo>
                      <a:pt x="1443" y="881"/>
                    </a:lnTo>
                    <a:lnTo>
                      <a:pt x="1443" y="881"/>
                    </a:lnTo>
                    <a:lnTo>
                      <a:pt x="1443" y="876"/>
                    </a:lnTo>
                    <a:lnTo>
                      <a:pt x="1443" y="876"/>
                    </a:lnTo>
                    <a:lnTo>
                      <a:pt x="1443" y="876"/>
                    </a:lnTo>
                    <a:lnTo>
                      <a:pt x="1448" y="876"/>
                    </a:lnTo>
                    <a:lnTo>
                      <a:pt x="1448" y="876"/>
                    </a:lnTo>
                    <a:cubicBezTo>
                      <a:pt x="1448" y="876"/>
                      <a:pt x="1448" y="881"/>
                      <a:pt x="1448" y="881"/>
                    </a:cubicBezTo>
                    <a:cubicBezTo>
                      <a:pt x="1448" y="881"/>
                      <a:pt x="1452" y="876"/>
                      <a:pt x="1457" y="876"/>
                    </a:cubicBezTo>
                    <a:lnTo>
                      <a:pt x="1457" y="876"/>
                    </a:lnTo>
                    <a:cubicBezTo>
                      <a:pt x="1457" y="871"/>
                      <a:pt x="1457" y="871"/>
                      <a:pt x="1457" y="871"/>
                    </a:cubicBezTo>
                    <a:lnTo>
                      <a:pt x="1457" y="871"/>
                    </a:lnTo>
                    <a:lnTo>
                      <a:pt x="1457" y="867"/>
                    </a:lnTo>
                    <a:cubicBezTo>
                      <a:pt x="1457" y="867"/>
                      <a:pt x="1457" y="867"/>
                      <a:pt x="1457" y="867"/>
                    </a:cubicBezTo>
                    <a:lnTo>
                      <a:pt x="1462" y="862"/>
                    </a:lnTo>
                    <a:lnTo>
                      <a:pt x="1462" y="862"/>
                    </a:lnTo>
                    <a:lnTo>
                      <a:pt x="1462" y="862"/>
                    </a:lnTo>
                    <a:lnTo>
                      <a:pt x="1462" y="862"/>
                    </a:lnTo>
                    <a:lnTo>
                      <a:pt x="1462" y="862"/>
                    </a:lnTo>
                    <a:cubicBezTo>
                      <a:pt x="1466" y="857"/>
                      <a:pt x="1462" y="857"/>
                      <a:pt x="1466" y="853"/>
                    </a:cubicBezTo>
                    <a:cubicBezTo>
                      <a:pt x="1462" y="848"/>
                      <a:pt x="1466" y="853"/>
                      <a:pt x="1466" y="848"/>
                    </a:cubicBezTo>
                    <a:lnTo>
                      <a:pt x="1466" y="848"/>
                    </a:lnTo>
                    <a:lnTo>
                      <a:pt x="1471" y="844"/>
                    </a:lnTo>
                    <a:lnTo>
                      <a:pt x="1466" y="844"/>
                    </a:lnTo>
                    <a:cubicBezTo>
                      <a:pt x="1471" y="844"/>
                      <a:pt x="1471" y="844"/>
                      <a:pt x="1471" y="839"/>
                    </a:cubicBezTo>
                    <a:cubicBezTo>
                      <a:pt x="1466" y="834"/>
                      <a:pt x="1471" y="834"/>
                      <a:pt x="1471" y="830"/>
                    </a:cubicBezTo>
                    <a:cubicBezTo>
                      <a:pt x="1475" y="830"/>
                      <a:pt x="1475" y="825"/>
                      <a:pt x="1480" y="821"/>
                    </a:cubicBezTo>
                    <a:lnTo>
                      <a:pt x="1480" y="821"/>
                    </a:lnTo>
                    <a:cubicBezTo>
                      <a:pt x="1480" y="816"/>
                      <a:pt x="1480" y="821"/>
                      <a:pt x="1480" y="816"/>
                    </a:cubicBezTo>
                    <a:lnTo>
                      <a:pt x="1480" y="816"/>
                    </a:lnTo>
                    <a:cubicBezTo>
                      <a:pt x="1480" y="816"/>
                      <a:pt x="1475" y="816"/>
                      <a:pt x="1475" y="816"/>
                    </a:cubicBezTo>
                    <a:lnTo>
                      <a:pt x="1475" y="816"/>
                    </a:lnTo>
                    <a:cubicBezTo>
                      <a:pt x="1475" y="816"/>
                      <a:pt x="1471" y="816"/>
                      <a:pt x="1471" y="821"/>
                    </a:cubicBezTo>
                    <a:lnTo>
                      <a:pt x="1466" y="816"/>
                    </a:lnTo>
                    <a:cubicBezTo>
                      <a:pt x="1466" y="816"/>
                      <a:pt x="1471" y="811"/>
                      <a:pt x="1471" y="811"/>
                    </a:cubicBezTo>
                    <a:cubicBezTo>
                      <a:pt x="1471" y="811"/>
                      <a:pt x="1471" y="811"/>
                      <a:pt x="1471" y="811"/>
                    </a:cubicBezTo>
                    <a:lnTo>
                      <a:pt x="1471" y="811"/>
                    </a:lnTo>
                    <a:cubicBezTo>
                      <a:pt x="1471" y="811"/>
                      <a:pt x="1475" y="807"/>
                      <a:pt x="1475" y="807"/>
                    </a:cubicBezTo>
                    <a:lnTo>
                      <a:pt x="1475" y="807"/>
                    </a:lnTo>
                    <a:cubicBezTo>
                      <a:pt x="1480" y="807"/>
                      <a:pt x="1480" y="807"/>
                      <a:pt x="1485" y="802"/>
                    </a:cubicBezTo>
                    <a:cubicBezTo>
                      <a:pt x="1485" y="802"/>
                      <a:pt x="1480" y="802"/>
                      <a:pt x="1485" y="798"/>
                    </a:cubicBezTo>
                    <a:cubicBezTo>
                      <a:pt x="1480" y="798"/>
                      <a:pt x="1480" y="793"/>
                      <a:pt x="1480" y="793"/>
                    </a:cubicBezTo>
                    <a:cubicBezTo>
                      <a:pt x="1475" y="793"/>
                      <a:pt x="1475" y="793"/>
                      <a:pt x="1475" y="793"/>
                    </a:cubicBezTo>
                    <a:cubicBezTo>
                      <a:pt x="1475" y="788"/>
                      <a:pt x="1471" y="788"/>
                      <a:pt x="1471" y="784"/>
                    </a:cubicBezTo>
                    <a:lnTo>
                      <a:pt x="1471" y="784"/>
                    </a:lnTo>
                    <a:lnTo>
                      <a:pt x="1471" y="779"/>
                    </a:lnTo>
                    <a:lnTo>
                      <a:pt x="1466" y="779"/>
                    </a:lnTo>
                    <a:lnTo>
                      <a:pt x="1466" y="779"/>
                    </a:lnTo>
                    <a:cubicBezTo>
                      <a:pt x="1462" y="779"/>
                      <a:pt x="1462" y="779"/>
                      <a:pt x="1462" y="774"/>
                    </a:cubicBezTo>
                    <a:lnTo>
                      <a:pt x="1457" y="779"/>
                    </a:lnTo>
                    <a:lnTo>
                      <a:pt x="1457" y="774"/>
                    </a:lnTo>
                    <a:lnTo>
                      <a:pt x="1452" y="774"/>
                    </a:lnTo>
                    <a:lnTo>
                      <a:pt x="1452" y="774"/>
                    </a:lnTo>
                    <a:cubicBezTo>
                      <a:pt x="1452" y="774"/>
                      <a:pt x="1452" y="774"/>
                      <a:pt x="1448" y="774"/>
                    </a:cubicBezTo>
                    <a:lnTo>
                      <a:pt x="1448" y="774"/>
                    </a:lnTo>
                    <a:cubicBezTo>
                      <a:pt x="1443" y="774"/>
                      <a:pt x="1443" y="774"/>
                      <a:pt x="1439" y="774"/>
                    </a:cubicBezTo>
                    <a:cubicBezTo>
                      <a:pt x="1434" y="774"/>
                      <a:pt x="1434" y="779"/>
                      <a:pt x="1429" y="774"/>
                    </a:cubicBezTo>
                    <a:lnTo>
                      <a:pt x="1443" y="765"/>
                    </a:lnTo>
                    <a:lnTo>
                      <a:pt x="1443" y="765"/>
                    </a:lnTo>
                    <a:lnTo>
                      <a:pt x="1443" y="761"/>
                    </a:lnTo>
                    <a:cubicBezTo>
                      <a:pt x="1443" y="761"/>
                      <a:pt x="1443" y="761"/>
                      <a:pt x="1443" y="761"/>
                    </a:cubicBezTo>
                    <a:cubicBezTo>
                      <a:pt x="1443" y="761"/>
                      <a:pt x="1443" y="761"/>
                      <a:pt x="1443" y="756"/>
                    </a:cubicBezTo>
                    <a:lnTo>
                      <a:pt x="1443" y="756"/>
                    </a:lnTo>
                    <a:lnTo>
                      <a:pt x="1443" y="756"/>
                    </a:lnTo>
                    <a:cubicBezTo>
                      <a:pt x="1443" y="756"/>
                      <a:pt x="1443" y="756"/>
                      <a:pt x="1443" y="751"/>
                    </a:cubicBezTo>
                    <a:lnTo>
                      <a:pt x="1448" y="751"/>
                    </a:lnTo>
                    <a:cubicBezTo>
                      <a:pt x="1448" y="751"/>
                      <a:pt x="1448" y="747"/>
                      <a:pt x="1448" y="747"/>
                    </a:cubicBezTo>
                    <a:lnTo>
                      <a:pt x="1448" y="747"/>
                    </a:lnTo>
                    <a:lnTo>
                      <a:pt x="1443" y="742"/>
                    </a:lnTo>
                    <a:lnTo>
                      <a:pt x="1443" y="742"/>
                    </a:lnTo>
                    <a:cubicBezTo>
                      <a:pt x="1443" y="742"/>
                      <a:pt x="1443" y="738"/>
                      <a:pt x="1443" y="738"/>
                    </a:cubicBezTo>
                    <a:lnTo>
                      <a:pt x="1443" y="738"/>
                    </a:lnTo>
                    <a:lnTo>
                      <a:pt x="1443" y="733"/>
                    </a:lnTo>
                    <a:cubicBezTo>
                      <a:pt x="1443" y="733"/>
                      <a:pt x="1443" y="728"/>
                      <a:pt x="1443" y="728"/>
                    </a:cubicBezTo>
                    <a:lnTo>
                      <a:pt x="1443" y="724"/>
                    </a:lnTo>
                    <a:cubicBezTo>
                      <a:pt x="1443" y="724"/>
                      <a:pt x="1443" y="724"/>
                      <a:pt x="1443" y="724"/>
                    </a:cubicBezTo>
                    <a:cubicBezTo>
                      <a:pt x="1443" y="724"/>
                      <a:pt x="1443" y="719"/>
                      <a:pt x="1443" y="719"/>
                    </a:cubicBezTo>
                    <a:lnTo>
                      <a:pt x="1448" y="719"/>
                    </a:lnTo>
                    <a:lnTo>
                      <a:pt x="1443" y="715"/>
                    </a:lnTo>
                    <a:lnTo>
                      <a:pt x="1448" y="715"/>
                    </a:lnTo>
                    <a:lnTo>
                      <a:pt x="1443" y="710"/>
                    </a:lnTo>
                    <a:cubicBezTo>
                      <a:pt x="1448" y="710"/>
                      <a:pt x="1448" y="710"/>
                      <a:pt x="1452" y="710"/>
                    </a:cubicBezTo>
                    <a:lnTo>
                      <a:pt x="1452" y="710"/>
                    </a:lnTo>
                    <a:lnTo>
                      <a:pt x="1452" y="710"/>
                    </a:lnTo>
                    <a:lnTo>
                      <a:pt x="1457" y="705"/>
                    </a:lnTo>
                    <a:cubicBezTo>
                      <a:pt x="1457" y="705"/>
                      <a:pt x="1457" y="710"/>
                      <a:pt x="1457" y="710"/>
                    </a:cubicBezTo>
                    <a:lnTo>
                      <a:pt x="1457" y="705"/>
                    </a:lnTo>
                    <a:lnTo>
                      <a:pt x="1457" y="710"/>
                    </a:lnTo>
                    <a:lnTo>
                      <a:pt x="1462" y="705"/>
                    </a:lnTo>
                    <a:lnTo>
                      <a:pt x="1466" y="705"/>
                    </a:lnTo>
                    <a:cubicBezTo>
                      <a:pt x="1466" y="705"/>
                      <a:pt x="1471" y="705"/>
                      <a:pt x="1471" y="705"/>
                    </a:cubicBezTo>
                    <a:cubicBezTo>
                      <a:pt x="1471" y="705"/>
                      <a:pt x="1471" y="705"/>
                      <a:pt x="1475" y="705"/>
                    </a:cubicBezTo>
                    <a:cubicBezTo>
                      <a:pt x="1475" y="705"/>
                      <a:pt x="1475" y="705"/>
                      <a:pt x="1480" y="701"/>
                    </a:cubicBezTo>
                    <a:cubicBezTo>
                      <a:pt x="1480" y="705"/>
                      <a:pt x="1480" y="705"/>
                      <a:pt x="1480" y="705"/>
                    </a:cubicBezTo>
                    <a:lnTo>
                      <a:pt x="1480" y="705"/>
                    </a:lnTo>
                    <a:lnTo>
                      <a:pt x="1480" y="705"/>
                    </a:lnTo>
                    <a:lnTo>
                      <a:pt x="1485" y="705"/>
                    </a:lnTo>
                    <a:cubicBezTo>
                      <a:pt x="1485" y="705"/>
                      <a:pt x="1485" y="705"/>
                      <a:pt x="1485" y="705"/>
                    </a:cubicBezTo>
                    <a:lnTo>
                      <a:pt x="1489" y="705"/>
                    </a:lnTo>
                    <a:lnTo>
                      <a:pt x="1489" y="705"/>
                    </a:lnTo>
                    <a:lnTo>
                      <a:pt x="1494" y="701"/>
                    </a:lnTo>
                    <a:lnTo>
                      <a:pt x="1494" y="696"/>
                    </a:lnTo>
                    <a:cubicBezTo>
                      <a:pt x="1494" y="696"/>
                      <a:pt x="1499" y="696"/>
                      <a:pt x="1499" y="696"/>
                    </a:cubicBezTo>
                    <a:cubicBezTo>
                      <a:pt x="1499" y="701"/>
                      <a:pt x="1503" y="701"/>
                      <a:pt x="1508" y="705"/>
                    </a:cubicBezTo>
                    <a:cubicBezTo>
                      <a:pt x="1508" y="705"/>
                      <a:pt x="1508" y="705"/>
                      <a:pt x="1508" y="701"/>
                    </a:cubicBezTo>
                    <a:cubicBezTo>
                      <a:pt x="1508" y="705"/>
                      <a:pt x="1508" y="705"/>
                      <a:pt x="1508" y="705"/>
                    </a:cubicBezTo>
                    <a:lnTo>
                      <a:pt x="1512" y="701"/>
                    </a:lnTo>
                    <a:cubicBezTo>
                      <a:pt x="1512" y="701"/>
                      <a:pt x="1512" y="705"/>
                      <a:pt x="1512" y="705"/>
                    </a:cubicBezTo>
                    <a:cubicBezTo>
                      <a:pt x="1517" y="701"/>
                      <a:pt x="1512" y="701"/>
                      <a:pt x="1517" y="701"/>
                    </a:cubicBezTo>
                    <a:cubicBezTo>
                      <a:pt x="1522" y="701"/>
                      <a:pt x="1522" y="705"/>
                      <a:pt x="1526" y="710"/>
                    </a:cubicBezTo>
                    <a:lnTo>
                      <a:pt x="1531" y="710"/>
                    </a:lnTo>
                    <a:cubicBezTo>
                      <a:pt x="1531" y="710"/>
                      <a:pt x="1531" y="710"/>
                      <a:pt x="1531" y="710"/>
                    </a:cubicBezTo>
                    <a:lnTo>
                      <a:pt x="1531" y="705"/>
                    </a:lnTo>
                    <a:cubicBezTo>
                      <a:pt x="1535" y="705"/>
                      <a:pt x="1535" y="710"/>
                      <a:pt x="1535" y="710"/>
                    </a:cubicBezTo>
                    <a:lnTo>
                      <a:pt x="1535" y="710"/>
                    </a:lnTo>
                    <a:lnTo>
                      <a:pt x="1535" y="710"/>
                    </a:lnTo>
                    <a:cubicBezTo>
                      <a:pt x="1535" y="710"/>
                      <a:pt x="1540" y="710"/>
                      <a:pt x="1540" y="710"/>
                    </a:cubicBezTo>
                    <a:lnTo>
                      <a:pt x="1540" y="715"/>
                    </a:lnTo>
                    <a:lnTo>
                      <a:pt x="1540" y="710"/>
                    </a:lnTo>
                    <a:cubicBezTo>
                      <a:pt x="1545" y="715"/>
                      <a:pt x="1545" y="715"/>
                      <a:pt x="1545" y="715"/>
                    </a:cubicBezTo>
                    <a:lnTo>
                      <a:pt x="1545" y="715"/>
                    </a:lnTo>
                    <a:cubicBezTo>
                      <a:pt x="1549" y="715"/>
                      <a:pt x="1549" y="719"/>
                      <a:pt x="1554" y="719"/>
                    </a:cubicBezTo>
                    <a:lnTo>
                      <a:pt x="1554" y="719"/>
                    </a:lnTo>
                    <a:lnTo>
                      <a:pt x="1558" y="724"/>
                    </a:lnTo>
                    <a:lnTo>
                      <a:pt x="1558" y="724"/>
                    </a:lnTo>
                    <a:lnTo>
                      <a:pt x="1558" y="724"/>
                    </a:lnTo>
                    <a:cubicBezTo>
                      <a:pt x="1558" y="724"/>
                      <a:pt x="1558" y="724"/>
                      <a:pt x="1563" y="724"/>
                    </a:cubicBezTo>
                    <a:cubicBezTo>
                      <a:pt x="1563" y="724"/>
                      <a:pt x="1563" y="724"/>
                      <a:pt x="1563" y="724"/>
                    </a:cubicBezTo>
                    <a:lnTo>
                      <a:pt x="1568" y="724"/>
                    </a:lnTo>
                    <a:lnTo>
                      <a:pt x="1568" y="724"/>
                    </a:lnTo>
                    <a:lnTo>
                      <a:pt x="1568" y="724"/>
                    </a:lnTo>
                    <a:lnTo>
                      <a:pt x="1568" y="719"/>
                    </a:lnTo>
                    <a:cubicBezTo>
                      <a:pt x="1568" y="719"/>
                      <a:pt x="1568" y="719"/>
                      <a:pt x="1568" y="719"/>
                    </a:cubicBezTo>
                    <a:lnTo>
                      <a:pt x="1568" y="719"/>
                    </a:lnTo>
                    <a:lnTo>
                      <a:pt x="1568" y="719"/>
                    </a:lnTo>
                    <a:lnTo>
                      <a:pt x="1572" y="719"/>
                    </a:lnTo>
                    <a:cubicBezTo>
                      <a:pt x="1572" y="719"/>
                      <a:pt x="1582" y="724"/>
                      <a:pt x="1582" y="724"/>
                    </a:cubicBezTo>
                    <a:lnTo>
                      <a:pt x="1582" y="724"/>
                    </a:lnTo>
                    <a:lnTo>
                      <a:pt x="1586" y="724"/>
                    </a:lnTo>
                    <a:cubicBezTo>
                      <a:pt x="1586" y="724"/>
                      <a:pt x="1586" y="724"/>
                      <a:pt x="1586" y="724"/>
                    </a:cubicBezTo>
                    <a:cubicBezTo>
                      <a:pt x="1586" y="724"/>
                      <a:pt x="1586" y="724"/>
                      <a:pt x="1591" y="724"/>
                    </a:cubicBezTo>
                    <a:lnTo>
                      <a:pt x="1591" y="728"/>
                    </a:lnTo>
                    <a:lnTo>
                      <a:pt x="1591" y="728"/>
                    </a:lnTo>
                    <a:lnTo>
                      <a:pt x="1591" y="728"/>
                    </a:lnTo>
                    <a:lnTo>
                      <a:pt x="1591" y="728"/>
                    </a:lnTo>
                    <a:lnTo>
                      <a:pt x="1595" y="728"/>
                    </a:lnTo>
                    <a:lnTo>
                      <a:pt x="1595" y="728"/>
                    </a:lnTo>
                    <a:cubicBezTo>
                      <a:pt x="1595" y="728"/>
                      <a:pt x="1600" y="733"/>
                      <a:pt x="1600" y="733"/>
                    </a:cubicBezTo>
                    <a:lnTo>
                      <a:pt x="1600" y="733"/>
                    </a:lnTo>
                    <a:lnTo>
                      <a:pt x="1600" y="733"/>
                    </a:lnTo>
                    <a:cubicBezTo>
                      <a:pt x="1605" y="733"/>
                      <a:pt x="1605" y="733"/>
                      <a:pt x="1605" y="733"/>
                    </a:cubicBezTo>
                    <a:lnTo>
                      <a:pt x="1605" y="733"/>
                    </a:lnTo>
                    <a:lnTo>
                      <a:pt x="1605" y="733"/>
                    </a:lnTo>
                    <a:cubicBezTo>
                      <a:pt x="1609" y="738"/>
                      <a:pt x="1609" y="738"/>
                      <a:pt x="1614" y="738"/>
                    </a:cubicBezTo>
                    <a:lnTo>
                      <a:pt x="1618" y="738"/>
                    </a:lnTo>
                    <a:lnTo>
                      <a:pt x="1618" y="738"/>
                    </a:lnTo>
                    <a:cubicBezTo>
                      <a:pt x="1618" y="742"/>
                      <a:pt x="1618" y="738"/>
                      <a:pt x="1618" y="742"/>
                    </a:cubicBezTo>
                    <a:cubicBezTo>
                      <a:pt x="1618" y="742"/>
                      <a:pt x="1618" y="742"/>
                      <a:pt x="1623" y="742"/>
                    </a:cubicBezTo>
                    <a:lnTo>
                      <a:pt x="1623" y="742"/>
                    </a:lnTo>
                    <a:cubicBezTo>
                      <a:pt x="1623" y="742"/>
                      <a:pt x="1623" y="742"/>
                      <a:pt x="1628" y="742"/>
                    </a:cubicBezTo>
                    <a:lnTo>
                      <a:pt x="1628" y="742"/>
                    </a:lnTo>
                    <a:lnTo>
                      <a:pt x="1628" y="747"/>
                    </a:lnTo>
                    <a:cubicBezTo>
                      <a:pt x="1628" y="747"/>
                      <a:pt x="1628" y="747"/>
                      <a:pt x="1632" y="747"/>
                    </a:cubicBezTo>
                    <a:cubicBezTo>
                      <a:pt x="1632" y="747"/>
                      <a:pt x="1632" y="747"/>
                      <a:pt x="1632" y="747"/>
                    </a:cubicBezTo>
                    <a:lnTo>
                      <a:pt x="1632" y="747"/>
                    </a:lnTo>
                    <a:lnTo>
                      <a:pt x="1637" y="751"/>
                    </a:lnTo>
                    <a:lnTo>
                      <a:pt x="1637" y="751"/>
                    </a:lnTo>
                    <a:cubicBezTo>
                      <a:pt x="1637" y="751"/>
                      <a:pt x="1637" y="751"/>
                      <a:pt x="1641" y="756"/>
                    </a:cubicBezTo>
                    <a:lnTo>
                      <a:pt x="1641" y="756"/>
                    </a:lnTo>
                    <a:lnTo>
                      <a:pt x="1641" y="756"/>
                    </a:lnTo>
                    <a:lnTo>
                      <a:pt x="1651" y="756"/>
                    </a:lnTo>
                    <a:lnTo>
                      <a:pt x="1651" y="761"/>
                    </a:lnTo>
                    <a:lnTo>
                      <a:pt x="1651" y="756"/>
                    </a:lnTo>
                    <a:lnTo>
                      <a:pt x="1655" y="761"/>
                    </a:lnTo>
                    <a:cubicBezTo>
                      <a:pt x="1655" y="761"/>
                      <a:pt x="1655" y="761"/>
                      <a:pt x="1655" y="761"/>
                    </a:cubicBezTo>
                    <a:cubicBezTo>
                      <a:pt x="1660" y="765"/>
                      <a:pt x="1660" y="770"/>
                      <a:pt x="1664" y="774"/>
                    </a:cubicBezTo>
                    <a:cubicBezTo>
                      <a:pt x="1660" y="774"/>
                      <a:pt x="1660" y="774"/>
                      <a:pt x="1660" y="774"/>
                    </a:cubicBezTo>
                    <a:lnTo>
                      <a:pt x="1660" y="779"/>
                    </a:lnTo>
                    <a:cubicBezTo>
                      <a:pt x="1660" y="779"/>
                      <a:pt x="1655" y="779"/>
                      <a:pt x="1655" y="784"/>
                    </a:cubicBezTo>
                    <a:cubicBezTo>
                      <a:pt x="1655" y="784"/>
                      <a:pt x="1655" y="784"/>
                      <a:pt x="1655" y="784"/>
                    </a:cubicBezTo>
                    <a:lnTo>
                      <a:pt x="1651" y="784"/>
                    </a:lnTo>
                    <a:lnTo>
                      <a:pt x="1655" y="788"/>
                    </a:lnTo>
                    <a:cubicBezTo>
                      <a:pt x="1651" y="788"/>
                      <a:pt x="1651" y="788"/>
                      <a:pt x="1651" y="788"/>
                    </a:cubicBezTo>
                    <a:lnTo>
                      <a:pt x="1651" y="788"/>
                    </a:lnTo>
                    <a:lnTo>
                      <a:pt x="1646" y="793"/>
                    </a:lnTo>
                    <a:lnTo>
                      <a:pt x="1651" y="793"/>
                    </a:lnTo>
                    <a:cubicBezTo>
                      <a:pt x="1646" y="793"/>
                      <a:pt x="1646" y="793"/>
                      <a:pt x="1646" y="798"/>
                    </a:cubicBezTo>
                    <a:lnTo>
                      <a:pt x="1646" y="798"/>
                    </a:lnTo>
                    <a:cubicBezTo>
                      <a:pt x="1641" y="798"/>
                      <a:pt x="1641" y="798"/>
                      <a:pt x="1641" y="798"/>
                    </a:cubicBezTo>
                    <a:lnTo>
                      <a:pt x="1637" y="802"/>
                    </a:lnTo>
                    <a:lnTo>
                      <a:pt x="1637" y="802"/>
                    </a:lnTo>
                    <a:lnTo>
                      <a:pt x="1637" y="802"/>
                    </a:lnTo>
                    <a:lnTo>
                      <a:pt x="1637" y="802"/>
                    </a:lnTo>
                    <a:lnTo>
                      <a:pt x="1628" y="811"/>
                    </a:lnTo>
                    <a:lnTo>
                      <a:pt x="1628" y="811"/>
                    </a:lnTo>
                    <a:cubicBezTo>
                      <a:pt x="1628" y="816"/>
                      <a:pt x="1628" y="816"/>
                      <a:pt x="1623" y="816"/>
                    </a:cubicBezTo>
                    <a:cubicBezTo>
                      <a:pt x="1623" y="816"/>
                      <a:pt x="1623" y="816"/>
                      <a:pt x="1628" y="821"/>
                    </a:cubicBezTo>
                    <a:lnTo>
                      <a:pt x="1623" y="821"/>
                    </a:lnTo>
                    <a:cubicBezTo>
                      <a:pt x="1623" y="821"/>
                      <a:pt x="1623" y="825"/>
                      <a:pt x="1623" y="825"/>
                    </a:cubicBezTo>
                    <a:lnTo>
                      <a:pt x="1623" y="825"/>
                    </a:lnTo>
                    <a:lnTo>
                      <a:pt x="1623" y="825"/>
                    </a:lnTo>
                    <a:cubicBezTo>
                      <a:pt x="1623" y="825"/>
                      <a:pt x="1623" y="830"/>
                      <a:pt x="1623" y="830"/>
                    </a:cubicBezTo>
                    <a:cubicBezTo>
                      <a:pt x="1623" y="830"/>
                      <a:pt x="1623" y="830"/>
                      <a:pt x="1623" y="830"/>
                    </a:cubicBezTo>
                    <a:cubicBezTo>
                      <a:pt x="1623" y="834"/>
                      <a:pt x="1618" y="834"/>
                      <a:pt x="1614" y="839"/>
                    </a:cubicBezTo>
                    <a:cubicBezTo>
                      <a:pt x="1614" y="839"/>
                      <a:pt x="1614" y="839"/>
                      <a:pt x="1618" y="839"/>
                    </a:cubicBezTo>
                    <a:cubicBezTo>
                      <a:pt x="1614" y="844"/>
                      <a:pt x="1614" y="844"/>
                      <a:pt x="1614" y="844"/>
                    </a:cubicBezTo>
                    <a:lnTo>
                      <a:pt x="1614" y="844"/>
                    </a:lnTo>
                    <a:lnTo>
                      <a:pt x="1614" y="848"/>
                    </a:lnTo>
                    <a:cubicBezTo>
                      <a:pt x="1614" y="848"/>
                      <a:pt x="1614" y="848"/>
                      <a:pt x="1614" y="848"/>
                    </a:cubicBezTo>
                    <a:lnTo>
                      <a:pt x="1614" y="848"/>
                    </a:lnTo>
                    <a:lnTo>
                      <a:pt x="1609" y="853"/>
                    </a:lnTo>
                    <a:lnTo>
                      <a:pt x="1614" y="853"/>
                    </a:lnTo>
                    <a:cubicBezTo>
                      <a:pt x="1609" y="853"/>
                      <a:pt x="1609" y="853"/>
                      <a:pt x="1614" y="853"/>
                    </a:cubicBezTo>
                    <a:lnTo>
                      <a:pt x="1609" y="857"/>
                    </a:lnTo>
                    <a:cubicBezTo>
                      <a:pt x="1609" y="857"/>
                      <a:pt x="1609" y="857"/>
                      <a:pt x="1609" y="857"/>
                    </a:cubicBezTo>
                    <a:lnTo>
                      <a:pt x="1609" y="857"/>
                    </a:lnTo>
                    <a:lnTo>
                      <a:pt x="1609" y="862"/>
                    </a:lnTo>
                    <a:cubicBezTo>
                      <a:pt x="1614" y="862"/>
                      <a:pt x="1614" y="862"/>
                      <a:pt x="1614" y="862"/>
                    </a:cubicBezTo>
                    <a:lnTo>
                      <a:pt x="1614" y="862"/>
                    </a:lnTo>
                    <a:cubicBezTo>
                      <a:pt x="1614" y="862"/>
                      <a:pt x="1614" y="862"/>
                      <a:pt x="1614" y="867"/>
                    </a:cubicBezTo>
                    <a:lnTo>
                      <a:pt x="1614" y="867"/>
                    </a:lnTo>
                    <a:lnTo>
                      <a:pt x="1614" y="867"/>
                    </a:lnTo>
                    <a:cubicBezTo>
                      <a:pt x="1614" y="867"/>
                      <a:pt x="1614" y="867"/>
                      <a:pt x="1614" y="871"/>
                    </a:cubicBezTo>
                    <a:cubicBezTo>
                      <a:pt x="1609" y="871"/>
                      <a:pt x="1609" y="876"/>
                      <a:pt x="1609" y="876"/>
                    </a:cubicBezTo>
                    <a:lnTo>
                      <a:pt x="1605" y="876"/>
                    </a:lnTo>
                    <a:lnTo>
                      <a:pt x="1609" y="881"/>
                    </a:lnTo>
                    <a:lnTo>
                      <a:pt x="1600" y="885"/>
                    </a:lnTo>
                    <a:lnTo>
                      <a:pt x="1600" y="885"/>
                    </a:lnTo>
                    <a:lnTo>
                      <a:pt x="1600" y="885"/>
                    </a:lnTo>
                    <a:lnTo>
                      <a:pt x="1600" y="890"/>
                    </a:lnTo>
                    <a:cubicBezTo>
                      <a:pt x="1600" y="890"/>
                      <a:pt x="1595" y="890"/>
                      <a:pt x="1595" y="890"/>
                    </a:cubicBezTo>
                    <a:cubicBezTo>
                      <a:pt x="1595" y="890"/>
                      <a:pt x="1595" y="890"/>
                      <a:pt x="1591" y="890"/>
                    </a:cubicBezTo>
                    <a:cubicBezTo>
                      <a:pt x="1591" y="890"/>
                      <a:pt x="1591" y="894"/>
                      <a:pt x="1591" y="894"/>
                    </a:cubicBezTo>
                    <a:lnTo>
                      <a:pt x="1582" y="904"/>
                    </a:lnTo>
                    <a:lnTo>
                      <a:pt x="1582" y="904"/>
                    </a:lnTo>
                    <a:lnTo>
                      <a:pt x="1582" y="904"/>
                    </a:lnTo>
                    <a:lnTo>
                      <a:pt x="1582" y="904"/>
                    </a:lnTo>
                    <a:lnTo>
                      <a:pt x="1582" y="908"/>
                    </a:lnTo>
                    <a:lnTo>
                      <a:pt x="1582" y="908"/>
                    </a:lnTo>
                    <a:lnTo>
                      <a:pt x="1577" y="908"/>
                    </a:lnTo>
                    <a:cubicBezTo>
                      <a:pt x="1577" y="908"/>
                      <a:pt x="1582" y="908"/>
                      <a:pt x="1582" y="908"/>
                    </a:cubicBezTo>
                    <a:lnTo>
                      <a:pt x="1577" y="913"/>
                    </a:lnTo>
                    <a:lnTo>
                      <a:pt x="1577" y="922"/>
                    </a:lnTo>
                    <a:lnTo>
                      <a:pt x="1577" y="922"/>
                    </a:lnTo>
                    <a:lnTo>
                      <a:pt x="1577" y="922"/>
                    </a:lnTo>
                    <a:cubicBezTo>
                      <a:pt x="1577" y="927"/>
                      <a:pt x="1577" y="927"/>
                      <a:pt x="1577" y="927"/>
                    </a:cubicBezTo>
                    <a:lnTo>
                      <a:pt x="1572" y="931"/>
                    </a:lnTo>
                    <a:lnTo>
                      <a:pt x="1572" y="931"/>
                    </a:lnTo>
                    <a:cubicBezTo>
                      <a:pt x="1572" y="936"/>
                      <a:pt x="1568" y="936"/>
                      <a:pt x="1568" y="936"/>
                    </a:cubicBezTo>
                    <a:lnTo>
                      <a:pt x="1568" y="936"/>
                    </a:lnTo>
                    <a:lnTo>
                      <a:pt x="1568" y="940"/>
                    </a:lnTo>
                    <a:cubicBezTo>
                      <a:pt x="1568" y="940"/>
                      <a:pt x="1568" y="940"/>
                      <a:pt x="1568" y="945"/>
                    </a:cubicBezTo>
                    <a:lnTo>
                      <a:pt x="1568" y="945"/>
                    </a:lnTo>
                    <a:lnTo>
                      <a:pt x="1568" y="950"/>
                    </a:lnTo>
                    <a:cubicBezTo>
                      <a:pt x="1568" y="950"/>
                      <a:pt x="1563" y="954"/>
                      <a:pt x="1563" y="954"/>
                    </a:cubicBezTo>
                    <a:cubicBezTo>
                      <a:pt x="1563" y="954"/>
                      <a:pt x="1563" y="959"/>
                      <a:pt x="1563" y="959"/>
                    </a:cubicBezTo>
                    <a:lnTo>
                      <a:pt x="1563" y="959"/>
                    </a:lnTo>
                    <a:lnTo>
                      <a:pt x="1563" y="959"/>
                    </a:lnTo>
                    <a:lnTo>
                      <a:pt x="1563" y="964"/>
                    </a:lnTo>
                    <a:lnTo>
                      <a:pt x="1563" y="964"/>
                    </a:lnTo>
                    <a:lnTo>
                      <a:pt x="1558" y="968"/>
                    </a:lnTo>
                    <a:cubicBezTo>
                      <a:pt x="1558" y="968"/>
                      <a:pt x="1558" y="968"/>
                      <a:pt x="1558" y="968"/>
                    </a:cubicBezTo>
                    <a:lnTo>
                      <a:pt x="1558" y="968"/>
                    </a:lnTo>
                    <a:cubicBezTo>
                      <a:pt x="1558" y="968"/>
                      <a:pt x="1558" y="973"/>
                      <a:pt x="1558" y="973"/>
                    </a:cubicBezTo>
                    <a:cubicBezTo>
                      <a:pt x="1558" y="973"/>
                      <a:pt x="1558" y="977"/>
                      <a:pt x="1563" y="977"/>
                    </a:cubicBezTo>
                    <a:cubicBezTo>
                      <a:pt x="1558" y="977"/>
                      <a:pt x="1558" y="982"/>
                      <a:pt x="1558" y="982"/>
                    </a:cubicBezTo>
                    <a:lnTo>
                      <a:pt x="1558" y="982"/>
                    </a:lnTo>
                    <a:lnTo>
                      <a:pt x="1558" y="982"/>
                    </a:lnTo>
                    <a:lnTo>
                      <a:pt x="1558" y="982"/>
                    </a:lnTo>
                    <a:lnTo>
                      <a:pt x="1568" y="977"/>
                    </a:lnTo>
                    <a:lnTo>
                      <a:pt x="1568" y="982"/>
                    </a:lnTo>
                    <a:cubicBezTo>
                      <a:pt x="1568" y="987"/>
                      <a:pt x="1568" y="987"/>
                      <a:pt x="1568" y="991"/>
                    </a:cubicBezTo>
                    <a:lnTo>
                      <a:pt x="1568" y="991"/>
                    </a:lnTo>
                    <a:lnTo>
                      <a:pt x="1563" y="996"/>
                    </a:lnTo>
                    <a:lnTo>
                      <a:pt x="1568" y="996"/>
                    </a:lnTo>
                    <a:cubicBezTo>
                      <a:pt x="1563" y="996"/>
                      <a:pt x="1563" y="996"/>
                      <a:pt x="1563" y="996"/>
                    </a:cubicBezTo>
                    <a:lnTo>
                      <a:pt x="1563" y="1000"/>
                    </a:lnTo>
                    <a:lnTo>
                      <a:pt x="1563" y="1000"/>
                    </a:lnTo>
                    <a:lnTo>
                      <a:pt x="1563" y="1000"/>
                    </a:lnTo>
                    <a:cubicBezTo>
                      <a:pt x="1563" y="1005"/>
                      <a:pt x="1563" y="1005"/>
                      <a:pt x="1563" y="1005"/>
                    </a:cubicBezTo>
                    <a:lnTo>
                      <a:pt x="1563" y="1005"/>
                    </a:lnTo>
                    <a:lnTo>
                      <a:pt x="1563" y="1005"/>
                    </a:lnTo>
                    <a:lnTo>
                      <a:pt x="1563" y="1005"/>
                    </a:lnTo>
                    <a:cubicBezTo>
                      <a:pt x="1568" y="1005"/>
                      <a:pt x="1568" y="1005"/>
                      <a:pt x="1568" y="1000"/>
                    </a:cubicBezTo>
                    <a:cubicBezTo>
                      <a:pt x="1568" y="1000"/>
                      <a:pt x="1568" y="1000"/>
                      <a:pt x="1572" y="996"/>
                    </a:cubicBezTo>
                    <a:cubicBezTo>
                      <a:pt x="1572" y="996"/>
                      <a:pt x="1568" y="996"/>
                      <a:pt x="1568" y="991"/>
                    </a:cubicBezTo>
                    <a:lnTo>
                      <a:pt x="1572" y="991"/>
                    </a:lnTo>
                    <a:cubicBezTo>
                      <a:pt x="1572" y="991"/>
                      <a:pt x="1572" y="991"/>
                      <a:pt x="1572" y="987"/>
                    </a:cubicBezTo>
                    <a:cubicBezTo>
                      <a:pt x="1572" y="987"/>
                      <a:pt x="1572" y="987"/>
                      <a:pt x="1572" y="987"/>
                    </a:cubicBezTo>
                    <a:lnTo>
                      <a:pt x="1572" y="987"/>
                    </a:lnTo>
                    <a:cubicBezTo>
                      <a:pt x="1577" y="987"/>
                      <a:pt x="1577" y="982"/>
                      <a:pt x="1577" y="982"/>
                    </a:cubicBezTo>
                    <a:lnTo>
                      <a:pt x="1577" y="982"/>
                    </a:lnTo>
                    <a:lnTo>
                      <a:pt x="1586" y="964"/>
                    </a:lnTo>
                    <a:cubicBezTo>
                      <a:pt x="1586" y="964"/>
                      <a:pt x="1586" y="959"/>
                      <a:pt x="1591" y="959"/>
                    </a:cubicBezTo>
                    <a:cubicBezTo>
                      <a:pt x="1586" y="959"/>
                      <a:pt x="1586" y="959"/>
                      <a:pt x="1586" y="954"/>
                    </a:cubicBezTo>
                    <a:lnTo>
                      <a:pt x="1586" y="954"/>
                    </a:lnTo>
                    <a:cubicBezTo>
                      <a:pt x="1591" y="954"/>
                      <a:pt x="1591" y="954"/>
                      <a:pt x="1591" y="950"/>
                    </a:cubicBezTo>
                    <a:lnTo>
                      <a:pt x="1591" y="950"/>
                    </a:lnTo>
                    <a:lnTo>
                      <a:pt x="1591" y="950"/>
                    </a:lnTo>
                    <a:lnTo>
                      <a:pt x="1591" y="950"/>
                    </a:lnTo>
                    <a:lnTo>
                      <a:pt x="1591" y="945"/>
                    </a:lnTo>
                    <a:lnTo>
                      <a:pt x="1591" y="945"/>
                    </a:lnTo>
                    <a:cubicBezTo>
                      <a:pt x="1591" y="945"/>
                      <a:pt x="1595" y="945"/>
                      <a:pt x="1595" y="940"/>
                    </a:cubicBezTo>
                    <a:lnTo>
                      <a:pt x="1595" y="940"/>
                    </a:lnTo>
                    <a:lnTo>
                      <a:pt x="1595" y="940"/>
                    </a:lnTo>
                    <a:lnTo>
                      <a:pt x="1595" y="940"/>
                    </a:lnTo>
                    <a:cubicBezTo>
                      <a:pt x="1595" y="936"/>
                      <a:pt x="1595" y="936"/>
                      <a:pt x="1595" y="936"/>
                    </a:cubicBezTo>
                    <a:lnTo>
                      <a:pt x="1600" y="936"/>
                    </a:lnTo>
                    <a:lnTo>
                      <a:pt x="1605" y="931"/>
                    </a:lnTo>
                    <a:lnTo>
                      <a:pt x="1605" y="927"/>
                    </a:lnTo>
                    <a:lnTo>
                      <a:pt x="1609" y="927"/>
                    </a:lnTo>
                    <a:lnTo>
                      <a:pt x="1609" y="927"/>
                    </a:lnTo>
                    <a:cubicBezTo>
                      <a:pt x="1609" y="922"/>
                      <a:pt x="1609" y="922"/>
                      <a:pt x="1609" y="922"/>
                    </a:cubicBezTo>
                    <a:cubicBezTo>
                      <a:pt x="1609" y="922"/>
                      <a:pt x="1609" y="917"/>
                      <a:pt x="1609" y="917"/>
                    </a:cubicBezTo>
                    <a:cubicBezTo>
                      <a:pt x="1609" y="917"/>
                      <a:pt x="1609" y="913"/>
                      <a:pt x="1609" y="913"/>
                    </a:cubicBezTo>
                    <a:lnTo>
                      <a:pt x="1609" y="913"/>
                    </a:lnTo>
                    <a:cubicBezTo>
                      <a:pt x="1609" y="913"/>
                      <a:pt x="1609" y="913"/>
                      <a:pt x="1609" y="908"/>
                    </a:cubicBezTo>
                    <a:lnTo>
                      <a:pt x="1609" y="908"/>
                    </a:lnTo>
                    <a:lnTo>
                      <a:pt x="1609" y="908"/>
                    </a:lnTo>
                    <a:lnTo>
                      <a:pt x="1609" y="908"/>
                    </a:lnTo>
                    <a:lnTo>
                      <a:pt x="1614" y="904"/>
                    </a:lnTo>
                    <a:lnTo>
                      <a:pt x="1614" y="904"/>
                    </a:lnTo>
                    <a:lnTo>
                      <a:pt x="1614" y="904"/>
                    </a:lnTo>
                    <a:cubicBezTo>
                      <a:pt x="1614" y="899"/>
                      <a:pt x="1614" y="899"/>
                      <a:pt x="1614" y="899"/>
                    </a:cubicBezTo>
                    <a:lnTo>
                      <a:pt x="1614" y="899"/>
                    </a:lnTo>
                    <a:lnTo>
                      <a:pt x="1614" y="899"/>
                    </a:lnTo>
                    <a:lnTo>
                      <a:pt x="1618" y="894"/>
                    </a:lnTo>
                    <a:lnTo>
                      <a:pt x="1618" y="894"/>
                    </a:lnTo>
                    <a:lnTo>
                      <a:pt x="1618" y="894"/>
                    </a:lnTo>
                    <a:lnTo>
                      <a:pt x="1618" y="894"/>
                    </a:lnTo>
                    <a:cubicBezTo>
                      <a:pt x="1618" y="890"/>
                      <a:pt x="1623" y="894"/>
                      <a:pt x="1623" y="894"/>
                    </a:cubicBezTo>
                    <a:cubicBezTo>
                      <a:pt x="1623" y="890"/>
                      <a:pt x="1623" y="890"/>
                      <a:pt x="1628" y="890"/>
                    </a:cubicBezTo>
                    <a:cubicBezTo>
                      <a:pt x="1628" y="890"/>
                      <a:pt x="1628" y="890"/>
                      <a:pt x="1628" y="890"/>
                    </a:cubicBezTo>
                    <a:lnTo>
                      <a:pt x="1632" y="885"/>
                    </a:lnTo>
                    <a:lnTo>
                      <a:pt x="1632" y="885"/>
                    </a:lnTo>
                    <a:lnTo>
                      <a:pt x="1637" y="881"/>
                    </a:lnTo>
                    <a:cubicBezTo>
                      <a:pt x="1637" y="881"/>
                      <a:pt x="1637" y="881"/>
                      <a:pt x="1637" y="881"/>
                    </a:cubicBezTo>
                    <a:cubicBezTo>
                      <a:pt x="1637" y="881"/>
                      <a:pt x="1641" y="876"/>
                      <a:pt x="1641" y="876"/>
                    </a:cubicBezTo>
                    <a:cubicBezTo>
                      <a:pt x="1637" y="867"/>
                      <a:pt x="1641" y="867"/>
                      <a:pt x="1641" y="862"/>
                    </a:cubicBezTo>
                    <a:cubicBezTo>
                      <a:pt x="1641" y="857"/>
                      <a:pt x="1637" y="857"/>
                      <a:pt x="1641" y="857"/>
                    </a:cubicBezTo>
                    <a:lnTo>
                      <a:pt x="1641" y="853"/>
                    </a:lnTo>
                    <a:lnTo>
                      <a:pt x="1641" y="853"/>
                    </a:lnTo>
                    <a:lnTo>
                      <a:pt x="1641" y="853"/>
                    </a:lnTo>
                    <a:lnTo>
                      <a:pt x="1641" y="853"/>
                    </a:lnTo>
                    <a:lnTo>
                      <a:pt x="1641" y="848"/>
                    </a:lnTo>
                    <a:lnTo>
                      <a:pt x="1646" y="848"/>
                    </a:lnTo>
                    <a:lnTo>
                      <a:pt x="1646" y="848"/>
                    </a:lnTo>
                    <a:lnTo>
                      <a:pt x="1646" y="848"/>
                    </a:lnTo>
                    <a:lnTo>
                      <a:pt x="1646" y="848"/>
                    </a:lnTo>
                    <a:cubicBezTo>
                      <a:pt x="1646" y="844"/>
                      <a:pt x="1646" y="844"/>
                      <a:pt x="1651" y="844"/>
                    </a:cubicBezTo>
                    <a:lnTo>
                      <a:pt x="1646" y="844"/>
                    </a:lnTo>
                    <a:lnTo>
                      <a:pt x="1655" y="839"/>
                    </a:lnTo>
                    <a:cubicBezTo>
                      <a:pt x="1655" y="834"/>
                      <a:pt x="1655" y="834"/>
                      <a:pt x="1660" y="830"/>
                    </a:cubicBezTo>
                    <a:cubicBezTo>
                      <a:pt x="1660" y="830"/>
                      <a:pt x="1660" y="830"/>
                      <a:pt x="1660" y="825"/>
                    </a:cubicBezTo>
                    <a:cubicBezTo>
                      <a:pt x="1660" y="825"/>
                      <a:pt x="1660" y="825"/>
                      <a:pt x="1660" y="825"/>
                    </a:cubicBezTo>
                    <a:lnTo>
                      <a:pt x="1660" y="825"/>
                    </a:lnTo>
                    <a:cubicBezTo>
                      <a:pt x="1655" y="825"/>
                      <a:pt x="1660" y="825"/>
                      <a:pt x="1660" y="825"/>
                    </a:cubicBezTo>
                    <a:cubicBezTo>
                      <a:pt x="1660" y="821"/>
                      <a:pt x="1664" y="821"/>
                      <a:pt x="1660" y="816"/>
                    </a:cubicBezTo>
                    <a:lnTo>
                      <a:pt x="1660" y="816"/>
                    </a:lnTo>
                    <a:lnTo>
                      <a:pt x="1660" y="816"/>
                    </a:lnTo>
                    <a:lnTo>
                      <a:pt x="1660" y="816"/>
                    </a:lnTo>
                    <a:cubicBezTo>
                      <a:pt x="1660" y="811"/>
                      <a:pt x="1660" y="811"/>
                      <a:pt x="1660" y="807"/>
                    </a:cubicBezTo>
                    <a:cubicBezTo>
                      <a:pt x="1660" y="807"/>
                      <a:pt x="1660" y="802"/>
                      <a:pt x="1664" y="798"/>
                    </a:cubicBezTo>
                    <a:cubicBezTo>
                      <a:pt x="1664" y="798"/>
                      <a:pt x="1664" y="798"/>
                      <a:pt x="1660" y="798"/>
                    </a:cubicBezTo>
                    <a:cubicBezTo>
                      <a:pt x="1664" y="798"/>
                      <a:pt x="1664" y="793"/>
                      <a:pt x="1664" y="793"/>
                    </a:cubicBezTo>
                    <a:cubicBezTo>
                      <a:pt x="1664" y="793"/>
                      <a:pt x="1660" y="793"/>
                      <a:pt x="1664" y="788"/>
                    </a:cubicBezTo>
                    <a:lnTo>
                      <a:pt x="1660" y="788"/>
                    </a:lnTo>
                    <a:cubicBezTo>
                      <a:pt x="1664" y="788"/>
                      <a:pt x="1664" y="788"/>
                      <a:pt x="1664" y="784"/>
                    </a:cubicBezTo>
                    <a:cubicBezTo>
                      <a:pt x="1664" y="784"/>
                      <a:pt x="1664" y="779"/>
                      <a:pt x="1664" y="774"/>
                    </a:cubicBezTo>
                    <a:lnTo>
                      <a:pt x="1664" y="774"/>
                    </a:lnTo>
                    <a:cubicBezTo>
                      <a:pt x="1664" y="774"/>
                      <a:pt x="1664" y="770"/>
                      <a:pt x="1664" y="770"/>
                    </a:cubicBezTo>
                    <a:lnTo>
                      <a:pt x="1669" y="770"/>
                    </a:lnTo>
                    <a:lnTo>
                      <a:pt x="1669" y="770"/>
                    </a:lnTo>
                    <a:cubicBezTo>
                      <a:pt x="1669" y="770"/>
                      <a:pt x="1669" y="770"/>
                      <a:pt x="1669" y="765"/>
                    </a:cubicBezTo>
                    <a:lnTo>
                      <a:pt x="1669" y="765"/>
                    </a:lnTo>
                    <a:cubicBezTo>
                      <a:pt x="1674" y="765"/>
                      <a:pt x="1674" y="765"/>
                      <a:pt x="1674" y="765"/>
                    </a:cubicBezTo>
                    <a:lnTo>
                      <a:pt x="1674" y="765"/>
                    </a:lnTo>
                    <a:lnTo>
                      <a:pt x="1678" y="765"/>
                    </a:lnTo>
                    <a:cubicBezTo>
                      <a:pt x="1678" y="765"/>
                      <a:pt x="1678" y="765"/>
                      <a:pt x="1678" y="765"/>
                    </a:cubicBezTo>
                    <a:cubicBezTo>
                      <a:pt x="1678" y="765"/>
                      <a:pt x="1678" y="761"/>
                      <a:pt x="1678" y="761"/>
                    </a:cubicBezTo>
                    <a:lnTo>
                      <a:pt x="1678" y="761"/>
                    </a:lnTo>
                    <a:cubicBezTo>
                      <a:pt x="1678" y="756"/>
                      <a:pt x="1678" y="756"/>
                      <a:pt x="1678" y="756"/>
                    </a:cubicBezTo>
                    <a:lnTo>
                      <a:pt x="1683" y="751"/>
                    </a:lnTo>
                    <a:cubicBezTo>
                      <a:pt x="1683" y="751"/>
                      <a:pt x="1683" y="751"/>
                      <a:pt x="1683" y="751"/>
                    </a:cubicBezTo>
                    <a:lnTo>
                      <a:pt x="1683" y="751"/>
                    </a:lnTo>
                    <a:lnTo>
                      <a:pt x="1683" y="747"/>
                    </a:lnTo>
                    <a:lnTo>
                      <a:pt x="1683" y="747"/>
                    </a:lnTo>
                    <a:lnTo>
                      <a:pt x="1678" y="747"/>
                    </a:lnTo>
                    <a:cubicBezTo>
                      <a:pt x="1678" y="747"/>
                      <a:pt x="1683" y="742"/>
                      <a:pt x="1683" y="742"/>
                    </a:cubicBezTo>
                    <a:lnTo>
                      <a:pt x="1678" y="742"/>
                    </a:lnTo>
                    <a:cubicBezTo>
                      <a:pt x="1678" y="742"/>
                      <a:pt x="1669" y="733"/>
                      <a:pt x="1664" y="733"/>
                    </a:cubicBezTo>
                    <a:cubicBezTo>
                      <a:pt x="1664" y="728"/>
                      <a:pt x="1669" y="728"/>
                      <a:pt x="1664" y="724"/>
                    </a:cubicBezTo>
                    <a:cubicBezTo>
                      <a:pt x="1664" y="724"/>
                      <a:pt x="1664" y="724"/>
                      <a:pt x="1664" y="724"/>
                    </a:cubicBezTo>
                    <a:lnTo>
                      <a:pt x="1660" y="724"/>
                    </a:lnTo>
                    <a:lnTo>
                      <a:pt x="1660" y="724"/>
                    </a:lnTo>
                    <a:lnTo>
                      <a:pt x="1660" y="724"/>
                    </a:lnTo>
                    <a:lnTo>
                      <a:pt x="1660" y="724"/>
                    </a:lnTo>
                    <a:lnTo>
                      <a:pt x="1660" y="724"/>
                    </a:lnTo>
                    <a:cubicBezTo>
                      <a:pt x="1655" y="724"/>
                      <a:pt x="1655" y="724"/>
                      <a:pt x="1655" y="724"/>
                    </a:cubicBezTo>
                    <a:cubicBezTo>
                      <a:pt x="1655" y="719"/>
                      <a:pt x="1651" y="719"/>
                      <a:pt x="1651" y="719"/>
                    </a:cubicBezTo>
                    <a:lnTo>
                      <a:pt x="1651" y="719"/>
                    </a:lnTo>
                    <a:lnTo>
                      <a:pt x="1646" y="715"/>
                    </a:lnTo>
                    <a:cubicBezTo>
                      <a:pt x="1646" y="715"/>
                      <a:pt x="1646" y="715"/>
                      <a:pt x="1646" y="715"/>
                    </a:cubicBezTo>
                    <a:lnTo>
                      <a:pt x="1646" y="715"/>
                    </a:lnTo>
                    <a:lnTo>
                      <a:pt x="1646" y="715"/>
                    </a:lnTo>
                    <a:cubicBezTo>
                      <a:pt x="1641" y="715"/>
                      <a:pt x="1641" y="710"/>
                      <a:pt x="1637" y="705"/>
                    </a:cubicBezTo>
                    <a:lnTo>
                      <a:pt x="1637" y="705"/>
                    </a:lnTo>
                    <a:lnTo>
                      <a:pt x="1632" y="705"/>
                    </a:lnTo>
                    <a:lnTo>
                      <a:pt x="1632" y="705"/>
                    </a:lnTo>
                    <a:cubicBezTo>
                      <a:pt x="1632" y="705"/>
                      <a:pt x="1632" y="701"/>
                      <a:pt x="1628" y="701"/>
                    </a:cubicBezTo>
                    <a:lnTo>
                      <a:pt x="1628" y="701"/>
                    </a:lnTo>
                    <a:lnTo>
                      <a:pt x="1628" y="701"/>
                    </a:lnTo>
                    <a:lnTo>
                      <a:pt x="1628" y="701"/>
                    </a:lnTo>
                    <a:lnTo>
                      <a:pt x="1628" y="701"/>
                    </a:lnTo>
                    <a:lnTo>
                      <a:pt x="1623" y="701"/>
                    </a:lnTo>
                    <a:cubicBezTo>
                      <a:pt x="1623" y="701"/>
                      <a:pt x="1623" y="701"/>
                      <a:pt x="1623" y="696"/>
                    </a:cubicBezTo>
                    <a:cubicBezTo>
                      <a:pt x="1623" y="696"/>
                      <a:pt x="1623" y="696"/>
                      <a:pt x="1623" y="696"/>
                    </a:cubicBezTo>
                    <a:cubicBezTo>
                      <a:pt x="1623" y="696"/>
                      <a:pt x="1623" y="692"/>
                      <a:pt x="1623" y="692"/>
                    </a:cubicBezTo>
                    <a:lnTo>
                      <a:pt x="1623" y="696"/>
                    </a:lnTo>
                    <a:lnTo>
                      <a:pt x="1632" y="687"/>
                    </a:lnTo>
                    <a:lnTo>
                      <a:pt x="1632" y="687"/>
                    </a:lnTo>
                    <a:lnTo>
                      <a:pt x="1637" y="682"/>
                    </a:lnTo>
                    <a:lnTo>
                      <a:pt x="1637" y="687"/>
                    </a:lnTo>
                    <a:lnTo>
                      <a:pt x="1641" y="682"/>
                    </a:lnTo>
                    <a:lnTo>
                      <a:pt x="1641" y="682"/>
                    </a:lnTo>
                    <a:lnTo>
                      <a:pt x="1641" y="682"/>
                    </a:lnTo>
                    <a:lnTo>
                      <a:pt x="1646" y="682"/>
                    </a:lnTo>
                    <a:lnTo>
                      <a:pt x="1651" y="678"/>
                    </a:lnTo>
                    <a:cubicBezTo>
                      <a:pt x="1651" y="678"/>
                      <a:pt x="1651" y="678"/>
                      <a:pt x="1651" y="678"/>
                    </a:cubicBezTo>
                    <a:lnTo>
                      <a:pt x="1660" y="678"/>
                    </a:lnTo>
                    <a:cubicBezTo>
                      <a:pt x="1660" y="678"/>
                      <a:pt x="1660" y="678"/>
                      <a:pt x="1664" y="678"/>
                    </a:cubicBezTo>
                    <a:lnTo>
                      <a:pt x="1664" y="673"/>
                    </a:lnTo>
                    <a:lnTo>
                      <a:pt x="1669" y="678"/>
                    </a:lnTo>
                    <a:cubicBezTo>
                      <a:pt x="1669" y="678"/>
                      <a:pt x="1669" y="673"/>
                      <a:pt x="1674" y="673"/>
                    </a:cubicBezTo>
                    <a:lnTo>
                      <a:pt x="1674" y="673"/>
                    </a:lnTo>
                    <a:lnTo>
                      <a:pt x="1683" y="673"/>
                    </a:lnTo>
                    <a:lnTo>
                      <a:pt x="1683" y="673"/>
                    </a:lnTo>
                    <a:lnTo>
                      <a:pt x="1683" y="668"/>
                    </a:lnTo>
                    <a:lnTo>
                      <a:pt x="1683" y="673"/>
                    </a:lnTo>
                    <a:cubicBezTo>
                      <a:pt x="1688" y="668"/>
                      <a:pt x="1688" y="668"/>
                      <a:pt x="1688" y="668"/>
                    </a:cubicBezTo>
                    <a:lnTo>
                      <a:pt x="1692" y="668"/>
                    </a:lnTo>
                    <a:cubicBezTo>
                      <a:pt x="1692" y="668"/>
                      <a:pt x="1692" y="668"/>
                      <a:pt x="1697" y="664"/>
                    </a:cubicBezTo>
                    <a:lnTo>
                      <a:pt x="1701" y="668"/>
                    </a:lnTo>
                    <a:cubicBezTo>
                      <a:pt x="1701" y="668"/>
                      <a:pt x="1701" y="664"/>
                      <a:pt x="1706" y="664"/>
                    </a:cubicBezTo>
                    <a:cubicBezTo>
                      <a:pt x="1706" y="664"/>
                      <a:pt x="1706" y="664"/>
                      <a:pt x="1711" y="664"/>
                    </a:cubicBezTo>
                    <a:lnTo>
                      <a:pt x="1711" y="664"/>
                    </a:lnTo>
                    <a:lnTo>
                      <a:pt x="1711" y="664"/>
                    </a:lnTo>
                    <a:lnTo>
                      <a:pt x="1715" y="664"/>
                    </a:lnTo>
                    <a:lnTo>
                      <a:pt x="1715" y="664"/>
                    </a:lnTo>
                    <a:lnTo>
                      <a:pt x="1715" y="664"/>
                    </a:lnTo>
                    <a:cubicBezTo>
                      <a:pt x="1715" y="664"/>
                      <a:pt x="1715" y="664"/>
                      <a:pt x="1715" y="664"/>
                    </a:cubicBezTo>
                    <a:cubicBezTo>
                      <a:pt x="1720" y="664"/>
                      <a:pt x="1720" y="659"/>
                      <a:pt x="1724" y="659"/>
                    </a:cubicBezTo>
                    <a:lnTo>
                      <a:pt x="1724" y="659"/>
                    </a:lnTo>
                    <a:cubicBezTo>
                      <a:pt x="1724" y="664"/>
                      <a:pt x="1724" y="664"/>
                      <a:pt x="1729" y="664"/>
                    </a:cubicBezTo>
                    <a:cubicBezTo>
                      <a:pt x="1729" y="664"/>
                      <a:pt x="1729" y="664"/>
                      <a:pt x="1729" y="664"/>
                    </a:cubicBezTo>
                    <a:lnTo>
                      <a:pt x="1734" y="659"/>
                    </a:lnTo>
                    <a:cubicBezTo>
                      <a:pt x="1734" y="659"/>
                      <a:pt x="1738" y="659"/>
                      <a:pt x="1738" y="664"/>
                    </a:cubicBezTo>
                    <a:lnTo>
                      <a:pt x="1738" y="659"/>
                    </a:lnTo>
                    <a:cubicBezTo>
                      <a:pt x="1743" y="664"/>
                      <a:pt x="1743" y="664"/>
                      <a:pt x="1743" y="664"/>
                    </a:cubicBezTo>
                    <a:lnTo>
                      <a:pt x="1743" y="664"/>
                    </a:lnTo>
                    <a:lnTo>
                      <a:pt x="1761" y="664"/>
                    </a:lnTo>
                    <a:lnTo>
                      <a:pt x="1761" y="664"/>
                    </a:lnTo>
                    <a:cubicBezTo>
                      <a:pt x="1761" y="664"/>
                      <a:pt x="1761" y="664"/>
                      <a:pt x="1761" y="664"/>
                    </a:cubicBezTo>
                    <a:lnTo>
                      <a:pt x="1766" y="664"/>
                    </a:lnTo>
                    <a:cubicBezTo>
                      <a:pt x="1766" y="664"/>
                      <a:pt x="1766" y="664"/>
                      <a:pt x="1766" y="668"/>
                    </a:cubicBezTo>
                    <a:cubicBezTo>
                      <a:pt x="1771" y="668"/>
                      <a:pt x="1771" y="668"/>
                      <a:pt x="1771" y="668"/>
                    </a:cubicBezTo>
                    <a:lnTo>
                      <a:pt x="1771" y="668"/>
                    </a:lnTo>
                    <a:cubicBezTo>
                      <a:pt x="1771" y="668"/>
                      <a:pt x="1771" y="668"/>
                      <a:pt x="1775" y="668"/>
                    </a:cubicBezTo>
                    <a:lnTo>
                      <a:pt x="1775" y="668"/>
                    </a:lnTo>
                    <a:lnTo>
                      <a:pt x="1780" y="668"/>
                    </a:lnTo>
                    <a:lnTo>
                      <a:pt x="1780" y="668"/>
                    </a:lnTo>
                    <a:lnTo>
                      <a:pt x="1780" y="668"/>
                    </a:lnTo>
                    <a:cubicBezTo>
                      <a:pt x="1780" y="668"/>
                      <a:pt x="1780" y="668"/>
                      <a:pt x="1780" y="668"/>
                    </a:cubicBezTo>
                    <a:cubicBezTo>
                      <a:pt x="1784" y="668"/>
                      <a:pt x="1784" y="668"/>
                      <a:pt x="1784" y="668"/>
                    </a:cubicBezTo>
                    <a:lnTo>
                      <a:pt x="1784" y="668"/>
                    </a:lnTo>
                    <a:cubicBezTo>
                      <a:pt x="1784" y="668"/>
                      <a:pt x="1789" y="668"/>
                      <a:pt x="1789" y="673"/>
                    </a:cubicBezTo>
                    <a:cubicBezTo>
                      <a:pt x="1789" y="668"/>
                      <a:pt x="1794" y="668"/>
                      <a:pt x="1794" y="668"/>
                    </a:cubicBezTo>
                    <a:lnTo>
                      <a:pt x="1798" y="673"/>
                    </a:lnTo>
                    <a:lnTo>
                      <a:pt x="1798" y="673"/>
                    </a:lnTo>
                    <a:lnTo>
                      <a:pt x="1798" y="673"/>
                    </a:lnTo>
                    <a:lnTo>
                      <a:pt x="1803" y="668"/>
                    </a:lnTo>
                    <a:cubicBezTo>
                      <a:pt x="1803" y="668"/>
                      <a:pt x="1803" y="673"/>
                      <a:pt x="1807" y="673"/>
                    </a:cubicBezTo>
                    <a:cubicBezTo>
                      <a:pt x="1807" y="673"/>
                      <a:pt x="1807" y="668"/>
                      <a:pt x="1807" y="668"/>
                    </a:cubicBezTo>
                    <a:cubicBezTo>
                      <a:pt x="1807" y="668"/>
                      <a:pt x="1812" y="668"/>
                      <a:pt x="1812" y="668"/>
                    </a:cubicBezTo>
                    <a:lnTo>
                      <a:pt x="1812" y="668"/>
                    </a:lnTo>
                    <a:cubicBezTo>
                      <a:pt x="1812" y="668"/>
                      <a:pt x="1812" y="668"/>
                      <a:pt x="1817" y="668"/>
                    </a:cubicBezTo>
                    <a:lnTo>
                      <a:pt x="1817" y="668"/>
                    </a:lnTo>
                    <a:cubicBezTo>
                      <a:pt x="1817" y="668"/>
                      <a:pt x="1821" y="668"/>
                      <a:pt x="1821" y="668"/>
                    </a:cubicBezTo>
                    <a:lnTo>
                      <a:pt x="1826" y="668"/>
                    </a:lnTo>
                    <a:lnTo>
                      <a:pt x="1826" y="668"/>
                    </a:lnTo>
                    <a:cubicBezTo>
                      <a:pt x="1826" y="668"/>
                      <a:pt x="1830" y="664"/>
                      <a:pt x="1830" y="664"/>
                    </a:cubicBezTo>
                    <a:cubicBezTo>
                      <a:pt x="1830" y="668"/>
                      <a:pt x="1835" y="664"/>
                      <a:pt x="1835" y="668"/>
                    </a:cubicBezTo>
                    <a:lnTo>
                      <a:pt x="1835" y="668"/>
                    </a:lnTo>
                    <a:lnTo>
                      <a:pt x="1835" y="668"/>
                    </a:lnTo>
                    <a:lnTo>
                      <a:pt x="1835" y="668"/>
                    </a:lnTo>
                    <a:cubicBezTo>
                      <a:pt x="1840" y="668"/>
                      <a:pt x="1840" y="668"/>
                      <a:pt x="1840" y="668"/>
                    </a:cubicBezTo>
                    <a:cubicBezTo>
                      <a:pt x="1840" y="668"/>
                      <a:pt x="1844" y="664"/>
                      <a:pt x="1844" y="668"/>
                    </a:cubicBezTo>
                    <a:lnTo>
                      <a:pt x="1844" y="668"/>
                    </a:lnTo>
                    <a:cubicBezTo>
                      <a:pt x="1849" y="668"/>
                      <a:pt x="1853" y="668"/>
                      <a:pt x="1858" y="668"/>
                    </a:cubicBezTo>
                    <a:lnTo>
                      <a:pt x="1858" y="668"/>
                    </a:lnTo>
                    <a:lnTo>
                      <a:pt x="1863" y="668"/>
                    </a:lnTo>
                    <a:cubicBezTo>
                      <a:pt x="1863" y="668"/>
                      <a:pt x="1863" y="668"/>
                      <a:pt x="1863" y="668"/>
                    </a:cubicBezTo>
                    <a:cubicBezTo>
                      <a:pt x="1867" y="668"/>
                      <a:pt x="1867" y="664"/>
                      <a:pt x="1867" y="664"/>
                    </a:cubicBezTo>
                    <a:lnTo>
                      <a:pt x="1867" y="664"/>
                    </a:lnTo>
                    <a:lnTo>
                      <a:pt x="1867" y="664"/>
                    </a:lnTo>
                    <a:cubicBezTo>
                      <a:pt x="1872" y="664"/>
                      <a:pt x="1872" y="664"/>
                      <a:pt x="1872" y="664"/>
                    </a:cubicBezTo>
                    <a:cubicBezTo>
                      <a:pt x="1872" y="664"/>
                      <a:pt x="1877" y="664"/>
                      <a:pt x="1877" y="659"/>
                    </a:cubicBezTo>
                    <a:cubicBezTo>
                      <a:pt x="1877" y="659"/>
                      <a:pt x="1877" y="664"/>
                      <a:pt x="1877" y="664"/>
                    </a:cubicBezTo>
                    <a:cubicBezTo>
                      <a:pt x="1881" y="659"/>
                      <a:pt x="1881" y="659"/>
                      <a:pt x="1881" y="659"/>
                    </a:cubicBezTo>
                    <a:lnTo>
                      <a:pt x="1881" y="659"/>
                    </a:lnTo>
                    <a:cubicBezTo>
                      <a:pt x="1881" y="659"/>
                      <a:pt x="1886" y="659"/>
                      <a:pt x="1886" y="659"/>
                    </a:cubicBezTo>
                    <a:lnTo>
                      <a:pt x="1886" y="659"/>
                    </a:lnTo>
                    <a:lnTo>
                      <a:pt x="1886" y="655"/>
                    </a:lnTo>
                    <a:lnTo>
                      <a:pt x="1890" y="659"/>
                    </a:lnTo>
                    <a:lnTo>
                      <a:pt x="1890" y="655"/>
                    </a:lnTo>
                    <a:cubicBezTo>
                      <a:pt x="1890" y="655"/>
                      <a:pt x="1890" y="659"/>
                      <a:pt x="1890" y="655"/>
                    </a:cubicBezTo>
                    <a:lnTo>
                      <a:pt x="1890" y="655"/>
                    </a:lnTo>
                    <a:cubicBezTo>
                      <a:pt x="1895" y="655"/>
                      <a:pt x="1895" y="655"/>
                      <a:pt x="1895" y="650"/>
                    </a:cubicBezTo>
                    <a:lnTo>
                      <a:pt x="1895" y="650"/>
                    </a:lnTo>
                    <a:cubicBezTo>
                      <a:pt x="1895" y="650"/>
                      <a:pt x="1895" y="650"/>
                      <a:pt x="1895" y="645"/>
                    </a:cubicBezTo>
                    <a:cubicBezTo>
                      <a:pt x="1895" y="641"/>
                      <a:pt x="1895" y="645"/>
                      <a:pt x="1900" y="641"/>
                    </a:cubicBezTo>
                    <a:lnTo>
                      <a:pt x="1895" y="641"/>
                    </a:lnTo>
                    <a:cubicBezTo>
                      <a:pt x="1900" y="641"/>
                      <a:pt x="1900" y="641"/>
                      <a:pt x="1900" y="636"/>
                    </a:cubicBezTo>
                    <a:cubicBezTo>
                      <a:pt x="1900" y="636"/>
                      <a:pt x="1913" y="632"/>
                      <a:pt x="1913" y="632"/>
                    </a:cubicBezTo>
                    <a:lnTo>
                      <a:pt x="1913" y="632"/>
                    </a:lnTo>
                    <a:lnTo>
                      <a:pt x="1918" y="627"/>
                    </a:lnTo>
                    <a:lnTo>
                      <a:pt x="1918" y="627"/>
                    </a:lnTo>
                    <a:lnTo>
                      <a:pt x="1923" y="622"/>
                    </a:lnTo>
                    <a:lnTo>
                      <a:pt x="1923" y="618"/>
                    </a:lnTo>
                    <a:cubicBezTo>
                      <a:pt x="1923" y="618"/>
                      <a:pt x="1923" y="618"/>
                      <a:pt x="1927" y="618"/>
                    </a:cubicBezTo>
                    <a:cubicBezTo>
                      <a:pt x="1923" y="613"/>
                      <a:pt x="1923" y="609"/>
                      <a:pt x="1927" y="609"/>
                    </a:cubicBezTo>
                    <a:lnTo>
                      <a:pt x="1927" y="604"/>
                    </a:lnTo>
                    <a:lnTo>
                      <a:pt x="1932" y="604"/>
                    </a:lnTo>
                    <a:lnTo>
                      <a:pt x="1932" y="604"/>
                    </a:lnTo>
                    <a:cubicBezTo>
                      <a:pt x="1932" y="604"/>
                      <a:pt x="1932" y="599"/>
                      <a:pt x="1936" y="599"/>
                    </a:cubicBezTo>
                    <a:lnTo>
                      <a:pt x="1932" y="599"/>
                    </a:lnTo>
                    <a:cubicBezTo>
                      <a:pt x="1936" y="599"/>
                      <a:pt x="1936" y="595"/>
                      <a:pt x="1936" y="595"/>
                    </a:cubicBezTo>
                    <a:lnTo>
                      <a:pt x="1936" y="595"/>
                    </a:lnTo>
                    <a:cubicBezTo>
                      <a:pt x="1936" y="595"/>
                      <a:pt x="1941" y="595"/>
                      <a:pt x="1941" y="595"/>
                    </a:cubicBezTo>
                    <a:lnTo>
                      <a:pt x="1941" y="595"/>
                    </a:lnTo>
                    <a:lnTo>
                      <a:pt x="1946" y="585"/>
                    </a:lnTo>
                    <a:lnTo>
                      <a:pt x="1946" y="585"/>
                    </a:lnTo>
                    <a:lnTo>
                      <a:pt x="1950" y="585"/>
                    </a:lnTo>
                    <a:lnTo>
                      <a:pt x="1950" y="585"/>
                    </a:lnTo>
                    <a:cubicBezTo>
                      <a:pt x="1950" y="585"/>
                      <a:pt x="1955" y="581"/>
                      <a:pt x="1955" y="581"/>
                    </a:cubicBezTo>
                    <a:lnTo>
                      <a:pt x="1955" y="581"/>
                    </a:lnTo>
                    <a:lnTo>
                      <a:pt x="1955" y="576"/>
                    </a:lnTo>
                    <a:lnTo>
                      <a:pt x="1955" y="576"/>
                    </a:lnTo>
                    <a:cubicBezTo>
                      <a:pt x="1955" y="576"/>
                      <a:pt x="1960" y="576"/>
                      <a:pt x="1960" y="576"/>
                    </a:cubicBezTo>
                    <a:lnTo>
                      <a:pt x="1964" y="572"/>
                    </a:lnTo>
                    <a:lnTo>
                      <a:pt x="1964" y="572"/>
                    </a:lnTo>
                    <a:lnTo>
                      <a:pt x="1964" y="572"/>
                    </a:lnTo>
                    <a:lnTo>
                      <a:pt x="1964" y="572"/>
                    </a:lnTo>
                    <a:cubicBezTo>
                      <a:pt x="1969" y="572"/>
                      <a:pt x="1973" y="567"/>
                      <a:pt x="1973" y="567"/>
                    </a:cubicBezTo>
                    <a:cubicBezTo>
                      <a:pt x="1973" y="567"/>
                      <a:pt x="1973" y="567"/>
                      <a:pt x="1973" y="562"/>
                    </a:cubicBezTo>
                    <a:cubicBezTo>
                      <a:pt x="1978" y="562"/>
                      <a:pt x="1973" y="562"/>
                      <a:pt x="1978" y="562"/>
                    </a:cubicBezTo>
                    <a:lnTo>
                      <a:pt x="1978" y="562"/>
                    </a:lnTo>
                    <a:lnTo>
                      <a:pt x="1983" y="562"/>
                    </a:lnTo>
                    <a:cubicBezTo>
                      <a:pt x="1983" y="562"/>
                      <a:pt x="1987" y="562"/>
                      <a:pt x="1987" y="562"/>
                    </a:cubicBezTo>
                    <a:cubicBezTo>
                      <a:pt x="1987" y="562"/>
                      <a:pt x="1987" y="562"/>
                      <a:pt x="1992" y="562"/>
                    </a:cubicBezTo>
                    <a:cubicBezTo>
                      <a:pt x="1992" y="562"/>
                      <a:pt x="1992" y="562"/>
                      <a:pt x="1992" y="558"/>
                    </a:cubicBezTo>
                    <a:lnTo>
                      <a:pt x="1996" y="562"/>
                    </a:lnTo>
                    <a:lnTo>
                      <a:pt x="1996" y="558"/>
                    </a:lnTo>
                    <a:lnTo>
                      <a:pt x="2001" y="562"/>
                    </a:lnTo>
                    <a:cubicBezTo>
                      <a:pt x="2001" y="562"/>
                      <a:pt x="2001" y="562"/>
                      <a:pt x="2001" y="562"/>
                    </a:cubicBezTo>
                    <a:cubicBezTo>
                      <a:pt x="2006" y="562"/>
                      <a:pt x="2006" y="562"/>
                      <a:pt x="2006" y="562"/>
                    </a:cubicBezTo>
                    <a:lnTo>
                      <a:pt x="2006" y="562"/>
                    </a:lnTo>
                    <a:lnTo>
                      <a:pt x="2010" y="562"/>
                    </a:lnTo>
                    <a:lnTo>
                      <a:pt x="2010" y="562"/>
                    </a:lnTo>
                    <a:lnTo>
                      <a:pt x="2010" y="567"/>
                    </a:lnTo>
                    <a:lnTo>
                      <a:pt x="2010" y="562"/>
                    </a:lnTo>
                    <a:lnTo>
                      <a:pt x="2015" y="567"/>
                    </a:lnTo>
                    <a:lnTo>
                      <a:pt x="2019" y="567"/>
                    </a:lnTo>
                    <a:cubicBezTo>
                      <a:pt x="2019" y="567"/>
                      <a:pt x="2024" y="572"/>
                      <a:pt x="2024" y="572"/>
                    </a:cubicBezTo>
                    <a:lnTo>
                      <a:pt x="2024" y="572"/>
                    </a:lnTo>
                    <a:lnTo>
                      <a:pt x="2029" y="576"/>
                    </a:lnTo>
                    <a:lnTo>
                      <a:pt x="2033" y="576"/>
                    </a:lnTo>
                    <a:cubicBezTo>
                      <a:pt x="2033" y="576"/>
                      <a:pt x="2033" y="576"/>
                      <a:pt x="2033" y="576"/>
                    </a:cubicBezTo>
                    <a:lnTo>
                      <a:pt x="2033" y="576"/>
                    </a:lnTo>
                    <a:lnTo>
                      <a:pt x="2033" y="576"/>
                    </a:lnTo>
                    <a:lnTo>
                      <a:pt x="2038" y="581"/>
                    </a:lnTo>
                    <a:lnTo>
                      <a:pt x="2038" y="581"/>
                    </a:lnTo>
                    <a:lnTo>
                      <a:pt x="2038" y="581"/>
                    </a:lnTo>
                    <a:lnTo>
                      <a:pt x="2038" y="581"/>
                    </a:lnTo>
                    <a:lnTo>
                      <a:pt x="2038" y="581"/>
                    </a:lnTo>
                    <a:lnTo>
                      <a:pt x="2043" y="576"/>
                    </a:lnTo>
                    <a:cubicBezTo>
                      <a:pt x="2043" y="576"/>
                      <a:pt x="2043" y="576"/>
                      <a:pt x="2047" y="576"/>
                    </a:cubicBezTo>
                    <a:cubicBezTo>
                      <a:pt x="2047" y="576"/>
                      <a:pt x="2047" y="576"/>
                      <a:pt x="2047" y="576"/>
                    </a:cubicBezTo>
                    <a:cubicBezTo>
                      <a:pt x="2047" y="576"/>
                      <a:pt x="2052" y="581"/>
                      <a:pt x="2052" y="581"/>
                    </a:cubicBezTo>
                    <a:cubicBezTo>
                      <a:pt x="2052" y="576"/>
                      <a:pt x="2052" y="576"/>
                      <a:pt x="2056" y="576"/>
                    </a:cubicBezTo>
                    <a:cubicBezTo>
                      <a:pt x="2056" y="576"/>
                      <a:pt x="2056" y="576"/>
                      <a:pt x="2056" y="576"/>
                    </a:cubicBezTo>
                    <a:lnTo>
                      <a:pt x="2056" y="576"/>
                    </a:lnTo>
                    <a:cubicBezTo>
                      <a:pt x="2061" y="576"/>
                      <a:pt x="2061" y="581"/>
                      <a:pt x="2066" y="581"/>
                    </a:cubicBezTo>
                    <a:cubicBezTo>
                      <a:pt x="2070" y="576"/>
                      <a:pt x="2075" y="576"/>
                      <a:pt x="2075" y="572"/>
                    </a:cubicBezTo>
                    <a:lnTo>
                      <a:pt x="2075" y="567"/>
                    </a:lnTo>
                    <a:cubicBezTo>
                      <a:pt x="2075" y="567"/>
                      <a:pt x="2075" y="567"/>
                      <a:pt x="2075" y="567"/>
                    </a:cubicBezTo>
                    <a:cubicBezTo>
                      <a:pt x="2079" y="562"/>
                      <a:pt x="2079" y="562"/>
                      <a:pt x="2084" y="558"/>
                    </a:cubicBezTo>
                    <a:lnTo>
                      <a:pt x="2084" y="558"/>
                    </a:lnTo>
                    <a:lnTo>
                      <a:pt x="2084" y="558"/>
                    </a:lnTo>
                    <a:lnTo>
                      <a:pt x="2084" y="558"/>
                    </a:lnTo>
                    <a:lnTo>
                      <a:pt x="2089" y="553"/>
                    </a:lnTo>
                    <a:lnTo>
                      <a:pt x="2084" y="553"/>
                    </a:lnTo>
                    <a:lnTo>
                      <a:pt x="2089" y="553"/>
                    </a:lnTo>
                    <a:lnTo>
                      <a:pt x="2089" y="553"/>
                    </a:lnTo>
                    <a:lnTo>
                      <a:pt x="2089" y="553"/>
                    </a:lnTo>
                    <a:lnTo>
                      <a:pt x="2089" y="549"/>
                    </a:lnTo>
                    <a:cubicBezTo>
                      <a:pt x="2089" y="549"/>
                      <a:pt x="2093" y="549"/>
                      <a:pt x="2093" y="549"/>
                    </a:cubicBezTo>
                    <a:lnTo>
                      <a:pt x="2093" y="549"/>
                    </a:lnTo>
                    <a:lnTo>
                      <a:pt x="2093" y="544"/>
                    </a:lnTo>
                    <a:lnTo>
                      <a:pt x="2093" y="544"/>
                    </a:lnTo>
                    <a:cubicBezTo>
                      <a:pt x="2098" y="544"/>
                      <a:pt x="2098" y="539"/>
                      <a:pt x="2102" y="539"/>
                    </a:cubicBezTo>
                    <a:lnTo>
                      <a:pt x="2102" y="539"/>
                    </a:lnTo>
                    <a:cubicBezTo>
                      <a:pt x="2102" y="539"/>
                      <a:pt x="2102" y="539"/>
                      <a:pt x="2102" y="539"/>
                    </a:cubicBezTo>
                    <a:lnTo>
                      <a:pt x="2102" y="539"/>
                    </a:lnTo>
                    <a:lnTo>
                      <a:pt x="2107" y="535"/>
                    </a:lnTo>
                    <a:lnTo>
                      <a:pt x="2107" y="535"/>
                    </a:lnTo>
                    <a:cubicBezTo>
                      <a:pt x="2107" y="535"/>
                      <a:pt x="2107" y="535"/>
                      <a:pt x="2107" y="535"/>
                    </a:cubicBezTo>
                    <a:cubicBezTo>
                      <a:pt x="2112" y="535"/>
                      <a:pt x="2112" y="535"/>
                      <a:pt x="2112" y="535"/>
                    </a:cubicBezTo>
                    <a:lnTo>
                      <a:pt x="2116" y="535"/>
                    </a:lnTo>
                    <a:lnTo>
                      <a:pt x="2116" y="535"/>
                    </a:lnTo>
                    <a:cubicBezTo>
                      <a:pt x="2116" y="535"/>
                      <a:pt x="2116" y="535"/>
                      <a:pt x="2116" y="535"/>
                    </a:cubicBezTo>
                    <a:lnTo>
                      <a:pt x="2121" y="535"/>
                    </a:lnTo>
                    <a:cubicBezTo>
                      <a:pt x="2121" y="535"/>
                      <a:pt x="2121" y="535"/>
                      <a:pt x="2121" y="535"/>
                    </a:cubicBezTo>
                    <a:lnTo>
                      <a:pt x="2125" y="539"/>
                    </a:lnTo>
                    <a:lnTo>
                      <a:pt x="2125" y="539"/>
                    </a:lnTo>
                    <a:cubicBezTo>
                      <a:pt x="2125" y="539"/>
                      <a:pt x="2125" y="539"/>
                      <a:pt x="2130" y="539"/>
                    </a:cubicBezTo>
                    <a:lnTo>
                      <a:pt x="2130" y="539"/>
                    </a:lnTo>
                    <a:cubicBezTo>
                      <a:pt x="2130" y="544"/>
                      <a:pt x="2130" y="544"/>
                      <a:pt x="2135" y="544"/>
                    </a:cubicBezTo>
                    <a:lnTo>
                      <a:pt x="2135" y="544"/>
                    </a:lnTo>
                    <a:cubicBezTo>
                      <a:pt x="2135" y="544"/>
                      <a:pt x="2135" y="544"/>
                      <a:pt x="2139" y="549"/>
                    </a:cubicBezTo>
                    <a:cubicBezTo>
                      <a:pt x="2139" y="549"/>
                      <a:pt x="2139" y="549"/>
                      <a:pt x="2139" y="544"/>
                    </a:cubicBezTo>
                    <a:cubicBezTo>
                      <a:pt x="2144" y="549"/>
                      <a:pt x="2144" y="549"/>
                      <a:pt x="2144" y="549"/>
                    </a:cubicBezTo>
                    <a:lnTo>
                      <a:pt x="2149" y="544"/>
                    </a:lnTo>
                    <a:cubicBezTo>
                      <a:pt x="2149" y="544"/>
                      <a:pt x="2149" y="544"/>
                      <a:pt x="2144" y="539"/>
                    </a:cubicBezTo>
                    <a:cubicBezTo>
                      <a:pt x="2149" y="539"/>
                      <a:pt x="2149" y="539"/>
                      <a:pt x="2149" y="539"/>
                    </a:cubicBezTo>
                    <a:lnTo>
                      <a:pt x="2149" y="539"/>
                    </a:lnTo>
                    <a:lnTo>
                      <a:pt x="2153" y="535"/>
                    </a:lnTo>
                    <a:lnTo>
                      <a:pt x="2153" y="535"/>
                    </a:lnTo>
                    <a:cubicBezTo>
                      <a:pt x="2158" y="530"/>
                      <a:pt x="2167" y="530"/>
                      <a:pt x="2167" y="530"/>
                    </a:cubicBezTo>
                    <a:lnTo>
                      <a:pt x="2167" y="526"/>
                    </a:lnTo>
                    <a:lnTo>
                      <a:pt x="2172" y="530"/>
                    </a:lnTo>
                    <a:cubicBezTo>
                      <a:pt x="2172" y="530"/>
                      <a:pt x="2172" y="530"/>
                      <a:pt x="2172" y="526"/>
                    </a:cubicBezTo>
                    <a:lnTo>
                      <a:pt x="2172" y="526"/>
                    </a:lnTo>
                    <a:lnTo>
                      <a:pt x="2176" y="521"/>
                    </a:lnTo>
                    <a:cubicBezTo>
                      <a:pt x="2181" y="521"/>
                      <a:pt x="2181" y="521"/>
                      <a:pt x="2181" y="526"/>
                    </a:cubicBezTo>
                    <a:cubicBezTo>
                      <a:pt x="2185" y="521"/>
                      <a:pt x="2185" y="526"/>
                      <a:pt x="2190" y="526"/>
                    </a:cubicBezTo>
                    <a:cubicBezTo>
                      <a:pt x="2190" y="526"/>
                      <a:pt x="2190" y="526"/>
                      <a:pt x="2195" y="526"/>
                    </a:cubicBezTo>
                    <a:lnTo>
                      <a:pt x="2195" y="526"/>
                    </a:lnTo>
                    <a:cubicBezTo>
                      <a:pt x="2195" y="526"/>
                      <a:pt x="2195" y="526"/>
                      <a:pt x="2195" y="526"/>
                    </a:cubicBezTo>
                    <a:lnTo>
                      <a:pt x="2199" y="526"/>
                    </a:lnTo>
                    <a:lnTo>
                      <a:pt x="2199" y="521"/>
                    </a:lnTo>
                    <a:cubicBezTo>
                      <a:pt x="2199" y="521"/>
                      <a:pt x="2204" y="521"/>
                      <a:pt x="2204" y="526"/>
                    </a:cubicBezTo>
                    <a:cubicBezTo>
                      <a:pt x="2204" y="521"/>
                      <a:pt x="2204" y="521"/>
                      <a:pt x="2208" y="526"/>
                    </a:cubicBezTo>
                    <a:cubicBezTo>
                      <a:pt x="2213" y="521"/>
                      <a:pt x="2218" y="521"/>
                      <a:pt x="2222" y="521"/>
                    </a:cubicBezTo>
                    <a:lnTo>
                      <a:pt x="2222" y="521"/>
                    </a:lnTo>
                    <a:lnTo>
                      <a:pt x="2222" y="521"/>
                    </a:lnTo>
                    <a:cubicBezTo>
                      <a:pt x="2227" y="521"/>
                      <a:pt x="2227" y="521"/>
                      <a:pt x="2232" y="521"/>
                    </a:cubicBezTo>
                    <a:cubicBezTo>
                      <a:pt x="2236" y="521"/>
                      <a:pt x="2236" y="521"/>
                      <a:pt x="2236" y="526"/>
                    </a:cubicBezTo>
                    <a:cubicBezTo>
                      <a:pt x="2241" y="521"/>
                      <a:pt x="2241" y="526"/>
                      <a:pt x="2245" y="526"/>
                    </a:cubicBezTo>
                    <a:cubicBezTo>
                      <a:pt x="2245" y="526"/>
                      <a:pt x="2245" y="521"/>
                      <a:pt x="2250" y="526"/>
                    </a:cubicBezTo>
                    <a:cubicBezTo>
                      <a:pt x="2255" y="526"/>
                      <a:pt x="2255" y="526"/>
                      <a:pt x="2259" y="526"/>
                    </a:cubicBezTo>
                    <a:lnTo>
                      <a:pt x="2259" y="526"/>
                    </a:lnTo>
                    <a:lnTo>
                      <a:pt x="2264" y="526"/>
                    </a:lnTo>
                    <a:cubicBezTo>
                      <a:pt x="2264" y="526"/>
                      <a:pt x="2264" y="530"/>
                      <a:pt x="2268" y="530"/>
                    </a:cubicBezTo>
                    <a:lnTo>
                      <a:pt x="2268" y="530"/>
                    </a:lnTo>
                    <a:lnTo>
                      <a:pt x="2268" y="530"/>
                    </a:lnTo>
                    <a:lnTo>
                      <a:pt x="2273" y="530"/>
                    </a:lnTo>
                    <a:cubicBezTo>
                      <a:pt x="2273" y="530"/>
                      <a:pt x="2273" y="535"/>
                      <a:pt x="2278" y="535"/>
                    </a:cubicBezTo>
                    <a:lnTo>
                      <a:pt x="2278" y="535"/>
                    </a:lnTo>
                    <a:lnTo>
                      <a:pt x="2278" y="535"/>
                    </a:lnTo>
                    <a:cubicBezTo>
                      <a:pt x="2282" y="535"/>
                      <a:pt x="2282" y="539"/>
                      <a:pt x="2287" y="539"/>
                    </a:cubicBezTo>
                    <a:lnTo>
                      <a:pt x="2287" y="539"/>
                    </a:lnTo>
                    <a:cubicBezTo>
                      <a:pt x="2287" y="539"/>
                      <a:pt x="2291" y="544"/>
                      <a:pt x="2291" y="544"/>
                    </a:cubicBezTo>
                    <a:cubicBezTo>
                      <a:pt x="2291" y="549"/>
                      <a:pt x="2291" y="553"/>
                      <a:pt x="2296" y="553"/>
                    </a:cubicBezTo>
                    <a:cubicBezTo>
                      <a:pt x="2296" y="553"/>
                      <a:pt x="2296" y="553"/>
                      <a:pt x="2296" y="553"/>
                    </a:cubicBezTo>
                    <a:lnTo>
                      <a:pt x="2296" y="558"/>
                    </a:lnTo>
                    <a:lnTo>
                      <a:pt x="2301" y="558"/>
                    </a:lnTo>
                    <a:cubicBezTo>
                      <a:pt x="2301" y="558"/>
                      <a:pt x="2301" y="558"/>
                      <a:pt x="2301" y="562"/>
                    </a:cubicBezTo>
                    <a:lnTo>
                      <a:pt x="2301" y="562"/>
                    </a:lnTo>
                    <a:lnTo>
                      <a:pt x="2301" y="562"/>
                    </a:lnTo>
                    <a:cubicBezTo>
                      <a:pt x="2305" y="562"/>
                      <a:pt x="2305" y="562"/>
                      <a:pt x="2305" y="562"/>
                    </a:cubicBezTo>
                    <a:lnTo>
                      <a:pt x="2305" y="562"/>
                    </a:lnTo>
                    <a:lnTo>
                      <a:pt x="2305" y="567"/>
                    </a:lnTo>
                    <a:cubicBezTo>
                      <a:pt x="2305" y="567"/>
                      <a:pt x="2310" y="562"/>
                      <a:pt x="2310" y="562"/>
                    </a:cubicBezTo>
                    <a:cubicBezTo>
                      <a:pt x="2310" y="567"/>
                      <a:pt x="2310" y="567"/>
                      <a:pt x="2314" y="567"/>
                    </a:cubicBezTo>
                    <a:cubicBezTo>
                      <a:pt x="2314" y="567"/>
                      <a:pt x="2314" y="567"/>
                      <a:pt x="2310" y="567"/>
                    </a:cubicBezTo>
                    <a:cubicBezTo>
                      <a:pt x="2314" y="572"/>
                      <a:pt x="2314" y="572"/>
                      <a:pt x="2319" y="576"/>
                    </a:cubicBezTo>
                    <a:lnTo>
                      <a:pt x="2319" y="576"/>
                    </a:lnTo>
                    <a:cubicBezTo>
                      <a:pt x="2324" y="581"/>
                      <a:pt x="2328" y="576"/>
                      <a:pt x="2333" y="585"/>
                    </a:cubicBezTo>
                    <a:cubicBezTo>
                      <a:pt x="2333" y="585"/>
                      <a:pt x="2333" y="585"/>
                      <a:pt x="2333" y="590"/>
                    </a:cubicBezTo>
                    <a:cubicBezTo>
                      <a:pt x="2333" y="590"/>
                      <a:pt x="2333" y="590"/>
                      <a:pt x="2333" y="590"/>
                    </a:cubicBezTo>
                    <a:lnTo>
                      <a:pt x="2333" y="590"/>
                    </a:lnTo>
                    <a:lnTo>
                      <a:pt x="2333" y="590"/>
                    </a:lnTo>
                    <a:cubicBezTo>
                      <a:pt x="2333" y="590"/>
                      <a:pt x="2333" y="590"/>
                      <a:pt x="2333" y="595"/>
                    </a:cubicBezTo>
                    <a:lnTo>
                      <a:pt x="2333" y="595"/>
                    </a:lnTo>
                    <a:cubicBezTo>
                      <a:pt x="2333" y="595"/>
                      <a:pt x="2333" y="595"/>
                      <a:pt x="2333" y="595"/>
                    </a:cubicBezTo>
                    <a:lnTo>
                      <a:pt x="2333" y="595"/>
                    </a:lnTo>
                    <a:lnTo>
                      <a:pt x="2338" y="595"/>
                    </a:lnTo>
                    <a:lnTo>
                      <a:pt x="2338" y="599"/>
                    </a:lnTo>
                    <a:lnTo>
                      <a:pt x="2338" y="599"/>
                    </a:lnTo>
                    <a:lnTo>
                      <a:pt x="2338" y="599"/>
                    </a:lnTo>
                    <a:cubicBezTo>
                      <a:pt x="2338" y="599"/>
                      <a:pt x="2338" y="599"/>
                      <a:pt x="2338" y="604"/>
                    </a:cubicBezTo>
                    <a:cubicBezTo>
                      <a:pt x="2333" y="604"/>
                      <a:pt x="2333" y="604"/>
                      <a:pt x="2333" y="604"/>
                    </a:cubicBezTo>
                    <a:cubicBezTo>
                      <a:pt x="2333" y="609"/>
                      <a:pt x="2333" y="609"/>
                      <a:pt x="2328" y="613"/>
                    </a:cubicBezTo>
                    <a:cubicBezTo>
                      <a:pt x="2324" y="609"/>
                      <a:pt x="2328" y="613"/>
                      <a:pt x="2324" y="613"/>
                    </a:cubicBezTo>
                    <a:lnTo>
                      <a:pt x="2324" y="618"/>
                    </a:lnTo>
                    <a:cubicBezTo>
                      <a:pt x="2324" y="618"/>
                      <a:pt x="2319" y="618"/>
                      <a:pt x="2319" y="618"/>
                    </a:cubicBezTo>
                    <a:cubicBezTo>
                      <a:pt x="2319" y="618"/>
                      <a:pt x="2319" y="613"/>
                      <a:pt x="2319" y="613"/>
                    </a:cubicBezTo>
                    <a:lnTo>
                      <a:pt x="2319" y="613"/>
                    </a:lnTo>
                    <a:lnTo>
                      <a:pt x="2319" y="613"/>
                    </a:lnTo>
                    <a:cubicBezTo>
                      <a:pt x="2319" y="613"/>
                      <a:pt x="2319" y="618"/>
                      <a:pt x="2314" y="618"/>
                    </a:cubicBezTo>
                    <a:cubicBezTo>
                      <a:pt x="2314" y="618"/>
                      <a:pt x="2314" y="618"/>
                      <a:pt x="2314" y="618"/>
                    </a:cubicBezTo>
                    <a:lnTo>
                      <a:pt x="2305" y="627"/>
                    </a:lnTo>
                    <a:cubicBezTo>
                      <a:pt x="2305" y="627"/>
                      <a:pt x="2305" y="627"/>
                      <a:pt x="2305" y="627"/>
                    </a:cubicBezTo>
                    <a:lnTo>
                      <a:pt x="2305" y="627"/>
                    </a:lnTo>
                    <a:lnTo>
                      <a:pt x="2305" y="632"/>
                    </a:lnTo>
                    <a:cubicBezTo>
                      <a:pt x="2305" y="632"/>
                      <a:pt x="2301" y="632"/>
                      <a:pt x="2301" y="636"/>
                    </a:cubicBezTo>
                    <a:cubicBezTo>
                      <a:pt x="2301" y="636"/>
                      <a:pt x="2301" y="636"/>
                      <a:pt x="2301" y="636"/>
                    </a:cubicBezTo>
                    <a:cubicBezTo>
                      <a:pt x="2301" y="636"/>
                      <a:pt x="2301" y="641"/>
                      <a:pt x="2301" y="641"/>
                    </a:cubicBezTo>
                    <a:lnTo>
                      <a:pt x="2301" y="641"/>
                    </a:lnTo>
                    <a:cubicBezTo>
                      <a:pt x="2296" y="645"/>
                      <a:pt x="2296" y="645"/>
                      <a:pt x="2291" y="650"/>
                    </a:cubicBezTo>
                    <a:cubicBezTo>
                      <a:pt x="2291" y="650"/>
                      <a:pt x="2291" y="650"/>
                      <a:pt x="2291" y="650"/>
                    </a:cubicBezTo>
                    <a:cubicBezTo>
                      <a:pt x="2291" y="650"/>
                      <a:pt x="2291" y="650"/>
                      <a:pt x="2291" y="650"/>
                    </a:cubicBezTo>
                    <a:lnTo>
                      <a:pt x="2291" y="655"/>
                    </a:lnTo>
                    <a:lnTo>
                      <a:pt x="2291" y="655"/>
                    </a:lnTo>
                    <a:cubicBezTo>
                      <a:pt x="2291" y="655"/>
                      <a:pt x="2291" y="655"/>
                      <a:pt x="2287" y="655"/>
                    </a:cubicBezTo>
                    <a:cubicBezTo>
                      <a:pt x="2287" y="659"/>
                      <a:pt x="2291" y="659"/>
                      <a:pt x="2291" y="659"/>
                    </a:cubicBezTo>
                    <a:cubicBezTo>
                      <a:pt x="2287" y="664"/>
                      <a:pt x="2287" y="664"/>
                      <a:pt x="2282" y="668"/>
                    </a:cubicBezTo>
                    <a:lnTo>
                      <a:pt x="2287" y="673"/>
                    </a:lnTo>
                    <a:cubicBezTo>
                      <a:pt x="2287" y="673"/>
                      <a:pt x="2287" y="673"/>
                      <a:pt x="2287" y="673"/>
                    </a:cubicBezTo>
                    <a:lnTo>
                      <a:pt x="2287" y="673"/>
                    </a:lnTo>
                    <a:cubicBezTo>
                      <a:pt x="2287" y="678"/>
                      <a:pt x="2287" y="678"/>
                      <a:pt x="2282" y="678"/>
                    </a:cubicBezTo>
                    <a:cubicBezTo>
                      <a:pt x="2282" y="678"/>
                      <a:pt x="2282" y="678"/>
                      <a:pt x="2287" y="678"/>
                    </a:cubicBezTo>
                    <a:lnTo>
                      <a:pt x="2282" y="682"/>
                    </a:lnTo>
                    <a:lnTo>
                      <a:pt x="2282" y="682"/>
                    </a:lnTo>
                    <a:lnTo>
                      <a:pt x="2278" y="687"/>
                    </a:lnTo>
                    <a:lnTo>
                      <a:pt x="2278" y="687"/>
                    </a:lnTo>
                    <a:lnTo>
                      <a:pt x="2278" y="687"/>
                    </a:lnTo>
                    <a:cubicBezTo>
                      <a:pt x="2278" y="687"/>
                      <a:pt x="2278" y="692"/>
                      <a:pt x="2278" y="692"/>
                    </a:cubicBezTo>
                    <a:lnTo>
                      <a:pt x="2273" y="692"/>
                    </a:lnTo>
                    <a:cubicBezTo>
                      <a:pt x="2273" y="696"/>
                      <a:pt x="2273" y="696"/>
                      <a:pt x="2273" y="696"/>
                    </a:cubicBezTo>
                    <a:cubicBezTo>
                      <a:pt x="2273" y="696"/>
                      <a:pt x="2273" y="696"/>
                      <a:pt x="2268" y="696"/>
                    </a:cubicBezTo>
                    <a:lnTo>
                      <a:pt x="2268" y="696"/>
                    </a:lnTo>
                    <a:lnTo>
                      <a:pt x="2268" y="701"/>
                    </a:lnTo>
                    <a:cubicBezTo>
                      <a:pt x="2268" y="701"/>
                      <a:pt x="2268" y="701"/>
                      <a:pt x="2268" y="701"/>
                    </a:cubicBezTo>
                    <a:cubicBezTo>
                      <a:pt x="2268" y="701"/>
                      <a:pt x="2268" y="701"/>
                      <a:pt x="2264" y="701"/>
                    </a:cubicBezTo>
                    <a:lnTo>
                      <a:pt x="2259" y="705"/>
                    </a:lnTo>
                    <a:lnTo>
                      <a:pt x="2259" y="705"/>
                    </a:lnTo>
                    <a:lnTo>
                      <a:pt x="2259" y="705"/>
                    </a:lnTo>
                    <a:lnTo>
                      <a:pt x="2259" y="705"/>
                    </a:lnTo>
                    <a:lnTo>
                      <a:pt x="2255" y="710"/>
                    </a:lnTo>
                    <a:lnTo>
                      <a:pt x="2259" y="710"/>
                    </a:lnTo>
                    <a:cubicBezTo>
                      <a:pt x="2255" y="710"/>
                      <a:pt x="2255" y="715"/>
                      <a:pt x="2255" y="715"/>
                    </a:cubicBezTo>
                    <a:lnTo>
                      <a:pt x="2255" y="715"/>
                    </a:lnTo>
                    <a:cubicBezTo>
                      <a:pt x="2255" y="719"/>
                      <a:pt x="2250" y="719"/>
                      <a:pt x="2250" y="719"/>
                    </a:cubicBezTo>
                    <a:lnTo>
                      <a:pt x="2250" y="719"/>
                    </a:lnTo>
                    <a:cubicBezTo>
                      <a:pt x="2250" y="719"/>
                      <a:pt x="2250" y="719"/>
                      <a:pt x="2245" y="724"/>
                    </a:cubicBezTo>
                    <a:lnTo>
                      <a:pt x="2245" y="724"/>
                    </a:lnTo>
                    <a:cubicBezTo>
                      <a:pt x="2245" y="724"/>
                      <a:pt x="2245" y="724"/>
                      <a:pt x="2245" y="724"/>
                    </a:cubicBezTo>
                    <a:cubicBezTo>
                      <a:pt x="2245" y="724"/>
                      <a:pt x="2241" y="728"/>
                      <a:pt x="2241" y="728"/>
                    </a:cubicBezTo>
                    <a:lnTo>
                      <a:pt x="2241" y="728"/>
                    </a:lnTo>
                    <a:lnTo>
                      <a:pt x="2241" y="728"/>
                    </a:lnTo>
                    <a:cubicBezTo>
                      <a:pt x="2241" y="728"/>
                      <a:pt x="2236" y="728"/>
                      <a:pt x="2236" y="733"/>
                    </a:cubicBezTo>
                    <a:lnTo>
                      <a:pt x="2236" y="728"/>
                    </a:lnTo>
                    <a:lnTo>
                      <a:pt x="2236" y="728"/>
                    </a:lnTo>
                    <a:lnTo>
                      <a:pt x="2236" y="728"/>
                    </a:lnTo>
                    <a:cubicBezTo>
                      <a:pt x="2236" y="733"/>
                      <a:pt x="2232" y="733"/>
                      <a:pt x="2232" y="733"/>
                    </a:cubicBezTo>
                    <a:cubicBezTo>
                      <a:pt x="2232" y="733"/>
                      <a:pt x="2232" y="738"/>
                      <a:pt x="2232" y="738"/>
                    </a:cubicBezTo>
                    <a:cubicBezTo>
                      <a:pt x="2232" y="738"/>
                      <a:pt x="2232" y="738"/>
                      <a:pt x="2232" y="742"/>
                    </a:cubicBezTo>
                    <a:lnTo>
                      <a:pt x="2232" y="742"/>
                    </a:lnTo>
                    <a:cubicBezTo>
                      <a:pt x="2232" y="742"/>
                      <a:pt x="2227" y="742"/>
                      <a:pt x="2227" y="747"/>
                    </a:cubicBezTo>
                    <a:lnTo>
                      <a:pt x="2227" y="747"/>
                    </a:lnTo>
                    <a:cubicBezTo>
                      <a:pt x="2227" y="747"/>
                      <a:pt x="2227" y="747"/>
                      <a:pt x="2227" y="751"/>
                    </a:cubicBezTo>
                    <a:cubicBezTo>
                      <a:pt x="2227" y="751"/>
                      <a:pt x="2227" y="751"/>
                      <a:pt x="2227" y="751"/>
                    </a:cubicBezTo>
                    <a:cubicBezTo>
                      <a:pt x="2227" y="756"/>
                      <a:pt x="2222" y="756"/>
                      <a:pt x="2222" y="756"/>
                    </a:cubicBezTo>
                    <a:lnTo>
                      <a:pt x="2222" y="756"/>
                    </a:lnTo>
                    <a:lnTo>
                      <a:pt x="2222" y="761"/>
                    </a:lnTo>
                    <a:cubicBezTo>
                      <a:pt x="2222" y="761"/>
                      <a:pt x="2222" y="761"/>
                      <a:pt x="2222" y="761"/>
                    </a:cubicBezTo>
                    <a:lnTo>
                      <a:pt x="2218" y="765"/>
                    </a:lnTo>
                    <a:lnTo>
                      <a:pt x="2218" y="765"/>
                    </a:lnTo>
                    <a:lnTo>
                      <a:pt x="2218" y="770"/>
                    </a:lnTo>
                    <a:lnTo>
                      <a:pt x="2218" y="770"/>
                    </a:lnTo>
                    <a:cubicBezTo>
                      <a:pt x="2218" y="770"/>
                      <a:pt x="2213" y="770"/>
                      <a:pt x="2213" y="774"/>
                    </a:cubicBezTo>
                    <a:cubicBezTo>
                      <a:pt x="2213" y="774"/>
                      <a:pt x="2213" y="774"/>
                      <a:pt x="2213" y="774"/>
                    </a:cubicBezTo>
                    <a:cubicBezTo>
                      <a:pt x="2213" y="774"/>
                      <a:pt x="2213" y="774"/>
                      <a:pt x="2208" y="779"/>
                    </a:cubicBezTo>
                    <a:cubicBezTo>
                      <a:pt x="2208" y="779"/>
                      <a:pt x="2213" y="779"/>
                      <a:pt x="2213" y="779"/>
                    </a:cubicBezTo>
                    <a:cubicBezTo>
                      <a:pt x="2208" y="779"/>
                      <a:pt x="2208" y="784"/>
                      <a:pt x="2208" y="784"/>
                    </a:cubicBezTo>
                    <a:cubicBezTo>
                      <a:pt x="2208" y="788"/>
                      <a:pt x="2208" y="788"/>
                      <a:pt x="2208" y="788"/>
                    </a:cubicBezTo>
                    <a:cubicBezTo>
                      <a:pt x="2208" y="793"/>
                      <a:pt x="2204" y="793"/>
                      <a:pt x="2204" y="798"/>
                    </a:cubicBezTo>
                    <a:lnTo>
                      <a:pt x="2204" y="798"/>
                    </a:lnTo>
                    <a:lnTo>
                      <a:pt x="2199" y="798"/>
                    </a:lnTo>
                    <a:lnTo>
                      <a:pt x="2199" y="798"/>
                    </a:lnTo>
                    <a:lnTo>
                      <a:pt x="2195" y="802"/>
                    </a:lnTo>
                    <a:lnTo>
                      <a:pt x="2195" y="802"/>
                    </a:lnTo>
                    <a:cubicBezTo>
                      <a:pt x="2195" y="802"/>
                      <a:pt x="2195" y="802"/>
                      <a:pt x="2195" y="802"/>
                    </a:cubicBezTo>
                    <a:cubicBezTo>
                      <a:pt x="2190" y="802"/>
                      <a:pt x="2190" y="811"/>
                      <a:pt x="2185" y="811"/>
                    </a:cubicBezTo>
                    <a:lnTo>
                      <a:pt x="2185" y="811"/>
                    </a:lnTo>
                    <a:cubicBezTo>
                      <a:pt x="2181" y="811"/>
                      <a:pt x="2181" y="811"/>
                      <a:pt x="2176" y="811"/>
                    </a:cubicBezTo>
                    <a:lnTo>
                      <a:pt x="2176" y="811"/>
                    </a:lnTo>
                    <a:cubicBezTo>
                      <a:pt x="2176" y="811"/>
                      <a:pt x="2176" y="811"/>
                      <a:pt x="2176" y="811"/>
                    </a:cubicBezTo>
                    <a:lnTo>
                      <a:pt x="2172" y="811"/>
                    </a:lnTo>
                    <a:cubicBezTo>
                      <a:pt x="2172" y="811"/>
                      <a:pt x="2172" y="816"/>
                      <a:pt x="2167" y="816"/>
                    </a:cubicBezTo>
                    <a:cubicBezTo>
                      <a:pt x="2167" y="816"/>
                      <a:pt x="2167" y="816"/>
                      <a:pt x="2167" y="816"/>
                    </a:cubicBezTo>
                    <a:cubicBezTo>
                      <a:pt x="2162" y="816"/>
                      <a:pt x="2162" y="821"/>
                      <a:pt x="2158" y="821"/>
                    </a:cubicBezTo>
                    <a:lnTo>
                      <a:pt x="2158" y="821"/>
                    </a:lnTo>
                    <a:cubicBezTo>
                      <a:pt x="2158" y="821"/>
                      <a:pt x="2153" y="821"/>
                      <a:pt x="2153" y="825"/>
                    </a:cubicBezTo>
                    <a:lnTo>
                      <a:pt x="2149" y="821"/>
                    </a:lnTo>
                    <a:cubicBezTo>
                      <a:pt x="2149" y="821"/>
                      <a:pt x="2149" y="821"/>
                      <a:pt x="2149" y="821"/>
                    </a:cubicBezTo>
                    <a:lnTo>
                      <a:pt x="2144" y="821"/>
                    </a:lnTo>
                    <a:lnTo>
                      <a:pt x="2144" y="825"/>
                    </a:lnTo>
                    <a:cubicBezTo>
                      <a:pt x="2139" y="825"/>
                      <a:pt x="2139" y="825"/>
                      <a:pt x="2139" y="825"/>
                    </a:cubicBezTo>
                    <a:lnTo>
                      <a:pt x="2139" y="825"/>
                    </a:lnTo>
                    <a:lnTo>
                      <a:pt x="2139" y="821"/>
                    </a:lnTo>
                    <a:cubicBezTo>
                      <a:pt x="2139" y="821"/>
                      <a:pt x="2135" y="825"/>
                      <a:pt x="2135" y="825"/>
                    </a:cubicBezTo>
                    <a:lnTo>
                      <a:pt x="2135" y="825"/>
                    </a:lnTo>
                    <a:lnTo>
                      <a:pt x="2130" y="825"/>
                    </a:lnTo>
                    <a:lnTo>
                      <a:pt x="2130" y="825"/>
                    </a:lnTo>
                    <a:cubicBezTo>
                      <a:pt x="2125" y="825"/>
                      <a:pt x="2125" y="830"/>
                      <a:pt x="2121" y="830"/>
                    </a:cubicBezTo>
                    <a:lnTo>
                      <a:pt x="2121" y="830"/>
                    </a:lnTo>
                    <a:lnTo>
                      <a:pt x="2116" y="834"/>
                    </a:lnTo>
                    <a:lnTo>
                      <a:pt x="2116" y="834"/>
                    </a:lnTo>
                    <a:lnTo>
                      <a:pt x="2116" y="839"/>
                    </a:lnTo>
                    <a:lnTo>
                      <a:pt x="2116" y="839"/>
                    </a:lnTo>
                    <a:lnTo>
                      <a:pt x="2112" y="844"/>
                    </a:lnTo>
                    <a:cubicBezTo>
                      <a:pt x="2112" y="844"/>
                      <a:pt x="2116" y="844"/>
                      <a:pt x="2116" y="844"/>
                    </a:cubicBezTo>
                    <a:cubicBezTo>
                      <a:pt x="2112" y="844"/>
                      <a:pt x="2112" y="848"/>
                      <a:pt x="2112" y="848"/>
                    </a:cubicBezTo>
                    <a:lnTo>
                      <a:pt x="2112" y="848"/>
                    </a:lnTo>
                    <a:lnTo>
                      <a:pt x="2107" y="848"/>
                    </a:lnTo>
                    <a:lnTo>
                      <a:pt x="2107" y="848"/>
                    </a:lnTo>
                    <a:lnTo>
                      <a:pt x="2107" y="853"/>
                    </a:lnTo>
                    <a:lnTo>
                      <a:pt x="2107" y="853"/>
                    </a:lnTo>
                    <a:cubicBezTo>
                      <a:pt x="2102" y="853"/>
                      <a:pt x="2102" y="853"/>
                      <a:pt x="2102" y="857"/>
                    </a:cubicBezTo>
                    <a:cubicBezTo>
                      <a:pt x="2102" y="857"/>
                      <a:pt x="2098" y="857"/>
                      <a:pt x="2098" y="853"/>
                    </a:cubicBezTo>
                    <a:lnTo>
                      <a:pt x="2098" y="857"/>
                    </a:lnTo>
                    <a:cubicBezTo>
                      <a:pt x="2098" y="857"/>
                      <a:pt x="2093" y="857"/>
                      <a:pt x="2093" y="857"/>
                    </a:cubicBezTo>
                    <a:lnTo>
                      <a:pt x="2093" y="857"/>
                    </a:lnTo>
                    <a:lnTo>
                      <a:pt x="2093" y="862"/>
                    </a:lnTo>
                    <a:lnTo>
                      <a:pt x="2093" y="862"/>
                    </a:lnTo>
                    <a:cubicBezTo>
                      <a:pt x="2093" y="862"/>
                      <a:pt x="2089" y="862"/>
                      <a:pt x="2089" y="862"/>
                    </a:cubicBezTo>
                    <a:lnTo>
                      <a:pt x="2089" y="862"/>
                    </a:lnTo>
                    <a:lnTo>
                      <a:pt x="2089" y="867"/>
                    </a:lnTo>
                    <a:lnTo>
                      <a:pt x="2089" y="867"/>
                    </a:lnTo>
                    <a:lnTo>
                      <a:pt x="2084" y="871"/>
                    </a:lnTo>
                    <a:lnTo>
                      <a:pt x="2084" y="871"/>
                    </a:lnTo>
                    <a:lnTo>
                      <a:pt x="2084" y="876"/>
                    </a:lnTo>
                    <a:cubicBezTo>
                      <a:pt x="2084" y="876"/>
                      <a:pt x="2084" y="876"/>
                      <a:pt x="2084" y="876"/>
                    </a:cubicBezTo>
                    <a:cubicBezTo>
                      <a:pt x="2084" y="876"/>
                      <a:pt x="2084" y="876"/>
                      <a:pt x="2079" y="881"/>
                    </a:cubicBezTo>
                    <a:lnTo>
                      <a:pt x="2079" y="881"/>
                    </a:lnTo>
                    <a:lnTo>
                      <a:pt x="2079" y="881"/>
                    </a:lnTo>
                    <a:lnTo>
                      <a:pt x="2079" y="881"/>
                    </a:lnTo>
                    <a:lnTo>
                      <a:pt x="2079" y="885"/>
                    </a:lnTo>
                    <a:lnTo>
                      <a:pt x="2079" y="885"/>
                    </a:lnTo>
                    <a:cubicBezTo>
                      <a:pt x="2079" y="885"/>
                      <a:pt x="2075" y="885"/>
                      <a:pt x="2075" y="890"/>
                    </a:cubicBezTo>
                    <a:lnTo>
                      <a:pt x="2075" y="890"/>
                    </a:lnTo>
                    <a:cubicBezTo>
                      <a:pt x="2075" y="890"/>
                      <a:pt x="2075" y="890"/>
                      <a:pt x="2075" y="890"/>
                    </a:cubicBezTo>
                    <a:cubicBezTo>
                      <a:pt x="2075" y="890"/>
                      <a:pt x="2075" y="894"/>
                      <a:pt x="2075" y="894"/>
                    </a:cubicBezTo>
                    <a:lnTo>
                      <a:pt x="2070" y="894"/>
                    </a:lnTo>
                    <a:lnTo>
                      <a:pt x="2075" y="894"/>
                    </a:lnTo>
                    <a:cubicBezTo>
                      <a:pt x="2070" y="899"/>
                      <a:pt x="2070" y="894"/>
                      <a:pt x="2070" y="894"/>
                    </a:cubicBezTo>
                    <a:lnTo>
                      <a:pt x="2066" y="899"/>
                    </a:lnTo>
                    <a:lnTo>
                      <a:pt x="2070" y="899"/>
                    </a:lnTo>
                    <a:lnTo>
                      <a:pt x="2066" y="899"/>
                    </a:lnTo>
                    <a:lnTo>
                      <a:pt x="2070" y="904"/>
                    </a:lnTo>
                    <a:cubicBezTo>
                      <a:pt x="2066" y="904"/>
                      <a:pt x="2066" y="904"/>
                      <a:pt x="2066" y="908"/>
                    </a:cubicBezTo>
                    <a:lnTo>
                      <a:pt x="2066" y="908"/>
                    </a:lnTo>
                    <a:lnTo>
                      <a:pt x="2066" y="908"/>
                    </a:lnTo>
                    <a:lnTo>
                      <a:pt x="2066" y="913"/>
                    </a:lnTo>
                    <a:cubicBezTo>
                      <a:pt x="2066" y="913"/>
                      <a:pt x="2066" y="913"/>
                      <a:pt x="2061" y="913"/>
                    </a:cubicBezTo>
                    <a:cubicBezTo>
                      <a:pt x="2066" y="917"/>
                      <a:pt x="2066" y="917"/>
                      <a:pt x="2066" y="922"/>
                    </a:cubicBezTo>
                    <a:lnTo>
                      <a:pt x="2061" y="922"/>
                    </a:lnTo>
                    <a:lnTo>
                      <a:pt x="2061" y="922"/>
                    </a:lnTo>
                    <a:cubicBezTo>
                      <a:pt x="2061" y="922"/>
                      <a:pt x="2061" y="927"/>
                      <a:pt x="2061" y="927"/>
                    </a:cubicBezTo>
                    <a:cubicBezTo>
                      <a:pt x="2061" y="927"/>
                      <a:pt x="2061" y="927"/>
                      <a:pt x="2061" y="927"/>
                    </a:cubicBezTo>
                    <a:cubicBezTo>
                      <a:pt x="2061" y="927"/>
                      <a:pt x="2061" y="931"/>
                      <a:pt x="2061" y="931"/>
                    </a:cubicBezTo>
                    <a:lnTo>
                      <a:pt x="2061" y="931"/>
                    </a:lnTo>
                    <a:cubicBezTo>
                      <a:pt x="2061" y="931"/>
                      <a:pt x="2061" y="931"/>
                      <a:pt x="2061" y="936"/>
                    </a:cubicBezTo>
                    <a:cubicBezTo>
                      <a:pt x="2061" y="936"/>
                      <a:pt x="2061" y="940"/>
                      <a:pt x="2056" y="940"/>
                    </a:cubicBezTo>
                    <a:lnTo>
                      <a:pt x="2061" y="940"/>
                    </a:lnTo>
                    <a:lnTo>
                      <a:pt x="2056" y="945"/>
                    </a:lnTo>
                    <a:cubicBezTo>
                      <a:pt x="2056" y="945"/>
                      <a:pt x="2061" y="945"/>
                      <a:pt x="2056" y="950"/>
                    </a:cubicBezTo>
                    <a:lnTo>
                      <a:pt x="2056" y="945"/>
                    </a:lnTo>
                    <a:lnTo>
                      <a:pt x="2052" y="950"/>
                    </a:lnTo>
                    <a:lnTo>
                      <a:pt x="2056" y="950"/>
                    </a:lnTo>
                    <a:cubicBezTo>
                      <a:pt x="2052" y="950"/>
                      <a:pt x="2052" y="950"/>
                      <a:pt x="2052" y="950"/>
                    </a:cubicBezTo>
                    <a:cubicBezTo>
                      <a:pt x="2052" y="954"/>
                      <a:pt x="2056" y="954"/>
                      <a:pt x="2056" y="954"/>
                    </a:cubicBezTo>
                    <a:cubicBezTo>
                      <a:pt x="2052" y="954"/>
                      <a:pt x="2052" y="954"/>
                      <a:pt x="2052" y="959"/>
                    </a:cubicBezTo>
                    <a:lnTo>
                      <a:pt x="2052" y="959"/>
                    </a:lnTo>
                    <a:lnTo>
                      <a:pt x="2052" y="959"/>
                    </a:lnTo>
                    <a:lnTo>
                      <a:pt x="2052" y="959"/>
                    </a:lnTo>
                    <a:lnTo>
                      <a:pt x="2052" y="964"/>
                    </a:lnTo>
                    <a:lnTo>
                      <a:pt x="2047" y="959"/>
                    </a:lnTo>
                    <a:cubicBezTo>
                      <a:pt x="2043" y="964"/>
                      <a:pt x="2038" y="964"/>
                      <a:pt x="2038" y="968"/>
                    </a:cubicBezTo>
                    <a:lnTo>
                      <a:pt x="2033" y="964"/>
                    </a:lnTo>
                    <a:cubicBezTo>
                      <a:pt x="2033" y="964"/>
                      <a:pt x="2033" y="964"/>
                      <a:pt x="2033" y="968"/>
                    </a:cubicBezTo>
                    <a:lnTo>
                      <a:pt x="2033" y="968"/>
                    </a:lnTo>
                    <a:lnTo>
                      <a:pt x="2033" y="968"/>
                    </a:lnTo>
                    <a:lnTo>
                      <a:pt x="2029" y="964"/>
                    </a:lnTo>
                    <a:lnTo>
                      <a:pt x="2024" y="973"/>
                    </a:lnTo>
                    <a:cubicBezTo>
                      <a:pt x="2024" y="973"/>
                      <a:pt x="2024" y="973"/>
                      <a:pt x="2024" y="973"/>
                    </a:cubicBezTo>
                    <a:cubicBezTo>
                      <a:pt x="2024" y="973"/>
                      <a:pt x="2019" y="977"/>
                      <a:pt x="2015" y="977"/>
                    </a:cubicBezTo>
                    <a:lnTo>
                      <a:pt x="2015" y="977"/>
                    </a:lnTo>
                    <a:cubicBezTo>
                      <a:pt x="2015" y="977"/>
                      <a:pt x="2010" y="982"/>
                      <a:pt x="2010" y="982"/>
                    </a:cubicBezTo>
                    <a:cubicBezTo>
                      <a:pt x="2010" y="982"/>
                      <a:pt x="2010" y="982"/>
                      <a:pt x="2010" y="982"/>
                    </a:cubicBezTo>
                    <a:lnTo>
                      <a:pt x="2006" y="982"/>
                    </a:lnTo>
                    <a:lnTo>
                      <a:pt x="2006" y="982"/>
                    </a:lnTo>
                    <a:lnTo>
                      <a:pt x="2001" y="987"/>
                    </a:lnTo>
                    <a:lnTo>
                      <a:pt x="2001" y="982"/>
                    </a:lnTo>
                    <a:cubicBezTo>
                      <a:pt x="2001" y="987"/>
                      <a:pt x="2001" y="987"/>
                      <a:pt x="1996" y="987"/>
                    </a:cubicBezTo>
                    <a:lnTo>
                      <a:pt x="2001" y="987"/>
                    </a:lnTo>
                    <a:lnTo>
                      <a:pt x="1996" y="991"/>
                    </a:lnTo>
                    <a:cubicBezTo>
                      <a:pt x="1996" y="991"/>
                      <a:pt x="1996" y="991"/>
                      <a:pt x="1996" y="991"/>
                    </a:cubicBezTo>
                    <a:lnTo>
                      <a:pt x="1996" y="991"/>
                    </a:lnTo>
                    <a:lnTo>
                      <a:pt x="1996" y="991"/>
                    </a:lnTo>
                    <a:cubicBezTo>
                      <a:pt x="1996" y="996"/>
                      <a:pt x="1996" y="996"/>
                      <a:pt x="1992" y="996"/>
                    </a:cubicBezTo>
                    <a:lnTo>
                      <a:pt x="1992" y="996"/>
                    </a:lnTo>
                    <a:lnTo>
                      <a:pt x="1992" y="996"/>
                    </a:lnTo>
                    <a:lnTo>
                      <a:pt x="1992" y="996"/>
                    </a:lnTo>
                    <a:cubicBezTo>
                      <a:pt x="1992" y="996"/>
                      <a:pt x="1992" y="996"/>
                      <a:pt x="1996" y="996"/>
                    </a:cubicBezTo>
                    <a:cubicBezTo>
                      <a:pt x="1996" y="1000"/>
                      <a:pt x="1996" y="1000"/>
                      <a:pt x="1996" y="1005"/>
                    </a:cubicBezTo>
                    <a:cubicBezTo>
                      <a:pt x="1996" y="1005"/>
                      <a:pt x="1992" y="1005"/>
                      <a:pt x="1992" y="1005"/>
                    </a:cubicBezTo>
                    <a:lnTo>
                      <a:pt x="1992" y="1005"/>
                    </a:lnTo>
                    <a:cubicBezTo>
                      <a:pt x="1992" y="1005"/>
                      <a:pt x="1996" y="1005"/>
                      <a:pt x="1996" y="1010"/>
                    </a:cubicBezTo>
                    <a:cubicBezTo>
                      <a:pt x="1996" y="1010"/>
                      <a:pt x="1996" y="1010"/>
                      <a:pt x="1996" y="1010"/>
                    </a:cubicBezTo>
                    <a:lnTo>
                      <a:pt x="1996" y="1010"/>
                    </a:lnTo>
                    <a:lnTo>
                      <a:pt x="1996" y="1014"/>
                    </a:lnTo>
                    <a:lnTo>
                      <a:pt x="1996" y="1010"/>
                    </a:lnTo>
                    <a:lnTo>
                      <a:pt x="2001" y="1010"/>
                    </a:lnTo>
                    <a:lnTo>
                      <a:pt x="1996" y="1014"/>
                    </a:lnTo>
                    <a:lnTo>
                      <a:pt x="1996" y="1014"/>
                    </a:lnTo>
                    <a:lnTo>
                      <a:pt x="1996" y="1014"/>
                    </a:lnTo>
                    <a:lnTo>
                      <a:pt x="2001" y="1019"/>
                    </a:lnTo>
                    <a:cubicBezTo>
                      <a:pt x="2001" y="1019"/>
                      <a:pt x="2001" y="1019"/>
                      <a:pt x="2001" y="1019"/>
                    </a:cubicBezTo>
                    <a:lnTo>
                      <a:pt x="2006" y="1019"/>
                    </a:lnTo>
                    <a:cubicBezTo>
                      <a:pt x="2006" y="1019"/>
                      <a:pt x="2006" y="1019"/>
                      <a:pt x="2006" y="1019"/>
                    </a:cubicBezTo>
                    <a:lnTo>
                      <a:pt x="2006" y="1019"/>
                    </a:lnTo>
                    <a:cubicBezTo>
                      <a:pt x="2006" y="1019"/>
                      <a:pt x="2006" y="1019"/>
                      <a:pt x="2010" y="1019"/>
                    </a:cubicBezTo>
                    <a:cubicBezTo>
                      <a:pt x="2010" y="1023"/>
                      <a:pt x="2010" y="1019"/>
                      <a:pt x="2010" y="1023"/>
                    </a:cubicBezTo>
                    <a:lnTo>
                      <a:pt x="2010" y="1023"/>
                    </a:lnTo>
                    <a:cubicBezTo>
                      <a:pt x="2015" y="1023"/>
                      <a:pt x="2015" y="1028"/>
                      <a:pt x="2015" y="1028"/>
                    </a:cubicBezTo>
                    <a:lnTo>
                      <a:pt x="2015" y="1028"/>
                    </a:lnTo>
                    <a:cubicBezTo>
                      <a:pt x="2019" y="1033"/>
                      <a:pt x="2015" y="1028"/>
                      <a:pt x="2015" y="1033"/>
                    </a:cubicBezTo>
                    <a:cubicBezTo>
                      <a:pt x="2015" y="1033"/>
                      <a:pt x="2015" y="1033"/>
                      <a:pt x="2015" y="1033"/>
                    </a:cubicBezTo>
                    <a:lnTo>
                      <a:pt x="2015" y="1037"/>
                    </a:lnTo>
                    <a:lnTo>
                      <a:pt x="2015" y="1037"/>
                    </a:lnTo>
                    <a:lnTo>
                      <a:pt x="2015" y="1037"/>
                    </a:lnTo>
                    <a:lnTo>
                      <a:pt x="2015" y="1037"/>
                    </a:lnTo>
                    <a:cubicBezTo>
                      <a:pt x="2015" y="1037"/>
                      <a:pt x="2015" y="1042"/>
                      <a:pt x="2010" y="1042"/>
                    </a:cubicBezTo>
                    <a:cubicBezTo>
                      <a:pt x="2010" y="1042"/>
                      <a:pt x="2010" y="1037"/>
                      <a:pt x="2010" y="1037"/>
                    </a:cubicBezTo>
                    <a:cubicBezTo>
                      <a:pt x="2010" y="1042"/>
                      <a:pt x="2006" y="1042"/>
                      <a:pt x="2006" y="1046"/>
                    </a:cubicBezTo>
                    <a:lnTo>
                      <a:pt x="2006" y="1046"/>
                    </a:lnTo>
                    <a:lnTo>
                      <a:pt x="2006" y="1046"/>
                    </a:lnTo>
                    <a:cubicBezTo>
                      <a:pt x="2006" y="1051"/>
                      <a:pt x="2006" y="1051"/>
                      <a:pt x="2006" y="1056"/>
                    </a:cubicBezTo>
                    <a:cubicBezTo>
                      <a:pt x="2006" y="1056"/>
                      <a:pt x="2006" y="1056"/>
                      <a:pt x="2006" y="1056"/>
                    </a:cubicBezTo>
                    <a:cubicBezTo>
                      <a:pt x="2006" y="1060"/>
                      <a:pt x="2006" y="1060"/>
                      <a:pt x="2006" y="1060"/>
                    </a:cubicBezTo>
                    <a:lnTo>
                      <a:pt x="2015" y="1070"/>
                    </a:lnTo>
                    <a:lnTo>
                      <a:pt x="2010" y="1070"/>
                    </a:lnTo>
                    <a:lnTo>
                      <a:pt x="2010" y="1070"/>
                    </a:lnTo>
                    <a:lnTo>
                      <a:pt x="2010" y="1070"/>
                    </a:lnTo>
                    <a:lnTo>
                      <a:pt x="2015" y="1074"/>
                    </a:lnTo>
                    <a:lnTo>
                      <a:pt x="2015" y="1074"/>
                    </a:lnTo>
                    <a:lnTo>
                      <a:pt x="2015" y="1074"/>
                    </a:lnTo>
                    <a:lnTo>
                      <a:pt x="2019" y="1074"/>
                    </a:lnTo>
                    <a:cubicBezTo>
                      <a:pt x="2019" y="1074"/>
                      <a:pt x="2019" y="1079"/>
                      <a:pt x="2024" y="1079"/>
                    </a:cubicBezTo>
                    <a:cubicBezTo>
                      <a:pt x="2024" y="1079"/>
                      <a:pt x="2024" y="1079"/>
                      <a:pt x="2029" y="1079"/>
                    </a:cubicBezTo>
                    <a:lnTo>
                      <a:pt x="2029" y="1079"/>
                    </a:lnTo>
                    <a:lnTo>
                      <a:pt x="2029" y="1079"/>
                    </a:lnTo>
                    <a:cubicBezTo>
                      <a:pt x="2033" y="1079"/>
                      <a:pt x="2033" y="1083"/>
                      <a:pt x="2033" y="1083"/>
                    </a:cubicBezTo>
                    <a:lnTo>
                      <a:pt x="2033" y="1079"/>
                    </a:lnTo>
                    <a:lnTo>
                      <a:pt x="2033" y="1083"/>
                    </a:lnTo>
                    <a:cubicBezTo>
                      <a:pt x="2033" y="1083"/>
                      <a:pt x="2033" y="1079"/>
                      <a:pt x="2038" y="1083"/>
                    </a:cubicBezTo>
                    <a:lnTo>
                      <a:pt x="2033" y="1083"/>
                    </a:lnTo>
                    <a:cubicBezTo>
                      <a:pt x="2033" y="1083"/>
                      <a:pt x="2033" y="1083"/>
                      <a:pt x="2033" y="1083"/>
                    </a:cubicBezTo>
                    <a:cubicBezTo>
                      <a:pt x="2033" y="1083"/>
                      <a:pt x="2033" y="1083"/>
                      <a:pt x="2033" y="1083"/>
                    </a:cubicBezTo>
                    <a:lnTo>
                      <a:pt x="2033" y="1083"/>
                    </a:lnTo>
                    <a:lnTo>
                      <a:pt x="2033" y="1088"/>
                    </a:lnTo>
                    <a:lnTo>
                      <a:pt x="2033" y="1083"/>
                    </a:lnTo>
                    <a:cubicBezTo>
                      <a:pt x="2033" y="1088"/>
                      <a:pt x="2033" y="1083"/>
                      <a:pt x="2038" y="1083"/>
                    </a:cubicBezTo>
                    <a:lnTo>
                      <a:pt x="2038" y="1088"/>
                    </a:lnTo>
                    <a:lnTo>
                      <a:pt x="2038" y="1088"/>
                    </a:lnTo>
                    <a:cubicBezTo>
                      <a:pt x="2038" y="1088"/>
                      <a:pt x="2038" y="1088"/>
                      <a:pt x="2033" y="1093"/>
                    </a:cubicBezTo>
                    <a:cubicBezTo>
                      <a:pt x="2038" y="1093"/>
                      <a:pt x="2038" y="1093"/>
                      <a:pt x="2038" y="1093"/>
                    </a:cubicBezTo>
                    <a:lnTo>
                      <a:pt x="2038" y="1093"/>
                    </a:lnTo>
                    <a:cubicBezTo>
                      <a:pt x="2038" y="1093"/>
                      <a:pt x="2038" y="1088"/>
                      <a:pt x="2043" y="1088"/>
                    </a:cubicBezTo>
                    <a:lnTo>
                      <a:pt x="2043" y="1093"/>
                    </a:lnTo>
                    <a:cubicBezTo>
                      <a:pt x="2047" y="1093"/>
                      <a:pt x="2047" y="1093"/>
                      <a:pt x="2047" y="1093"/>
                    </a:cubicBezTo>
                    <a:lnTo>
                      <a:pt x="2047" y="1093"/>
                    </a:lnTo>
                    <a:lnTo>
                      <a:pt x="2047" y="1093"/>
                    </a:lnTo>
                    <a:lnTo>
                      <a:pt x="2056" y="1102"/>
                    </a:lnTo>
                    <a:lnTo>
                      <a:pt x="2056" y="1102"/>
                    </a:lnTo>
                    <a:lnTo>
                      <a:pt x="2056" y="1102"/>
                    </a:lnTo>
                    <a:lnTo>
                      <a:pt x="2056" y="1102"/>
                    </a:lnTo>
                    <a:lnTo>
                      <a:pt x="2061" y="1102"/>
                    </a:lnTo>
                    <a:cubicBezTo>
                      <a:pt x="2061" y="1102"/>
                      <a:pt x="2061" y="1102"/>
                      <a:pt x="2061" y="1102"/>
                    </a:cubicBezTo>
                    <a:lnTo>
                      <a:pt x="2066" y="1106"/>
                    </a:lnTo>
                    <a:lnTo>
                      <a:pt x="2066" y="1106"/>
                    </a:lnTo>
                    <a:lnTo>
                      <a:pt x="2066" y="1106"/>
                    </a:lnTo>
                    <a:lnTo>
                      <a:pt x="2070" y="1106"/>
                    </a:lnTo>
                    <a:lnTo>
                      <a:pt x="2070" y="1111"/>
                    </a:lnTo>
                    <a:lnTo>
                      <a:pt x="2070" y="1106"/>
                    </a:lnTo>
                    <a:cubicBezTo>
                      <a:pt x="2070" y="1111"/>
                      <a:pt x="2075" y="1111"/>
                      <a:pt x="2075" y="1111"/>
                    </a:cubicBezTo>
                    <a:lnTo>
                      <a:pt x="2075" y="1111"/>
                    </a:lnTo>
                    <a:lnTo>
                      <a:pt x="2079" y="1120"/>
                    </a:lnTo>
                    <a:cubicBezTo>
                      <a:pt x="2079" y="1120"/>
                      <a:pt x="2079" y="1120"/>
                      <a:pt x="2079" y="1120"/>
                    </a:cubicBezTo>
                    <a:lnTo>
                      <a:pt x="2084" y="1120"/>
                    </a:lnTo>
                    <a:lnTo>
                      <a:pt x="2079" y="1125"/>
                    </a:lnTo>
                    <a:cubicBezTo>
                      <a:pt x="2084" y="1125"/>
                      <a:pt x="2084" y="1125"/>
                      <a:pt x="2084" y="1125"/>
                    </a:cubicBezTo>
                    <a:lnTo>
                      <a:pt x="2084" y="1125"/>
                    </a:lnTo>
                    <a:lnTo>
                      <a:pt x="2093" y="1139"/>
                    </a:lnTo>
                    <a:cubicBezTo>
                      <a:pt x="2098" y="1139"/>
                      <a:pt x="2112" y="1143"/>
                      <a:pt x="2116" y="1153"/>
                    </a:cubicBezTo>
                    <a:cubicBezTo>
                      <a:pt x="2116" y="1153"/>
                      <a:pt x="2116" y="1153"/>
                      <a:pt x="2116" y="1157"/>
                    </a:cubicBezTo>
                    <a:lnTo>
                      <a:pt x="2116" y="1157"/>
                    </a:lnTo>
                    <a:lnTo>
                      <a:pt x="2121" y="1162"/>
                    </a:lnTo>
                    <a:cubicBezTo>
                      <a:pt x="2121" y="1162"/>
                      <a:pt x="2116" y="1162"/>
                      <a:pt x="2116" y="1162"/>
                    </a:cubicBezTo>
                    <a:cubicBezTo>
                      <a:pt x="2121" y="1166"/>
                      <a:pt x="2121" y="1171"/>
                      <a:pt x="2116" y="1176"/>
                    </a:cubicBezTo>
                    <a:cubicBezTo>
                      <a:pt x="2116" y="1180"/>
                      <a:pt x="2116" y="1180"/>
                      <a:pt x="2116" y="1185"/>
                    </a:cubicBezTo>
                    <a:cubicBezTo>
                      <a:pt x="2116" y="1185"/>
                      <a:pt x="2116" y="1185"/>
                      <a:pt x="2116" y="1185"/>
                    </a:cubicBezTo>
                    <a:lnTo>
                      <a:pt x="2116" y="1189"/>
                    </a:lnTo>
                    <a:lnTo>
                      <a:pt x="2121" y="1189"/>
                    </a:lnTo>
                    <a:cubicBezTo>
                      <a:pt x="2121" y="1189"/>
                      <a:pt x="2121" y="1194"/>
                      <a:pt x="2116" y="1194"/>
                    </a:cubicBezTo>
                    <a:lnTo>
                      <a:pt x="2121" y="1194"/>
                    </a:lnTo>
                    <a:lnTo>
                      <a:pt x="2116" y="1194"/>
                    </a:lnTo>
                    <a:cubicBezTo>
                      <a:pt x="2116" y="1194"/>
                      <a:pt x="2116" y="1199"/>
                      <a:pt x="2116" y="1199"/>
                    </a:cubicBezTo>
                    <a:lnTo>
                      <a:pt x="2116" y="1199"/>
                    </a:lnTo>
                    <a:lnTo>
                      <a:pt x="2116" y="1203"/>
                    </a:lnTo>
                    <a:lnTo>
                      <a:pt x="2121" y="1208"/>
                    </a:lnTo>
                    <a:lnTo>
                      <a:pt x="2116" y="1212"/>
                    </a:lnTo>
                    <a:lnTo>
                      <a:pt x="2121" y="1212"/>
                    </a:lnTo>
                    <a:cubicBezTo>
                      <a:pt x="2121" y="1212"/>
                      <a:pt x="2116" y="1217"/>
                      <a:pt x="2116" y="1217"/>
                    </a:cubicBezTo>
                    <a:cubicBezTo>
                      <a:pt x="2116" y="1222"/>
                      <a:pt x="2116" y="1222"/>
                      <a:pt x="2116" y="1222"/>
                    </a:cubicBezTo>
                    <a:lnTo>
                      <a:pt x="2112" y="1226"/>
                    </a:lnTo>
                    <a:cubicBezTo>
                      <a:pt x="2112" y="1226"/>
                      <a:pt x="2116" y="1226"/>
                      <a:pt x="2116" y="1231"/>
                    </a:cubicBezTo>
                    <a:lnTo>
                      <a:pt x="2116" y="1231"/>
                    </a:lnTo>
                    <a:lnTo>
                      <a:pt x="2112" y="1231"/>
                    </a:lnTo>
                    <a:cubicBezTo>
                      <a:pt x="2112" y="1231"/>
                      <a:pt x="2112" y="1231"/>
                      <a:pt x="2112" y="1231"/>
                    </a:cubicBezTo>
                    <a:lnTo>
                      <a:pt x="2112" y="1231"/>
                    </a:lnTo>
                    <a:cubicBezTo>
                      <a:pt x="2112" y="1235"/>
                      <a:pt x="2112" y="1231"/>
                      <a:pt x="2112" y="1235"/>
                    </a:cubicBezTo>
                    <a:lnTo>
                      <a:pt x="2112" y="1235"/>
                    </a:lnTo>
                    <a:cubicBezTo>
                      <a:pt x="2112" y="1235"/>
                      <a:pt x="2112" y="1235"/>
                      <a:pt x="2112" y="1235"/>
                    </a:cubicBezTo>
                    <a:lnTo>
                      <a:pt x="2107" y="1235"/>
                    </a:lnTo>
                    <a:cubicBezTo>
                      <a:pt x="2107" y="1235"/>
                      <a:pt x="2107" y="1235"/>
                      <a:pt x="2107" y="1235"/>
                    </a:cubicBezTo>
                    <a:cubicBezTo>
                      <a:pt x="2107" y="1240"/>
                      <a:pt x="2107" y="1240"/>
                      <a:pt x="2102" y="1240"/>
                    </a:cubicBezTo>
                    <a:cubicBezTo>
                      <a:pt x="2107" y="1240"/>
                      <a:pt x="2102" y="1240"/>
                      <a:pt x="2107" y="1245"/>
                    </a:cubicBezTo>
                    <a:lnTo>
                      <a:pt x="2102" y="1245"/>
                    </a:lnTo>
                    <a:lnTo>
                      <a:pt x="2102" y="1249"/>
                    </a:lnTo>
                    <a:cubicBezTo>
                      <a:pt x="2102" y="1249"/>
                      <a:pt x="2098" y="1249"/>
                      <a:pt x="2098" y="1254"/>
                    </a:cubicBezTo>
                    <a:cubicBezTo>
                      <a:pt x="2098" y="1254"/>
                      <a:pt x="2098" y="1254"/>
                      <a:pt x="2102" y="1254"/>
                    </a:cubicBezTo>
                    <a:lnTo>
                      <a:pt x="2098" y="1259"/>
                    </a:lnTo>
                    <a:lnTo>
                      <a:pt x="2098" y="1259"/>
                    </a:lnTo>
                    <a:lnTo>
                      <a:pt x="2098" y="1259"/>
                    </a:lnTo>
                    <a:lnTo>
                      <a:pt x="2098" y="1259"/>
                    </a:lnTo>
                    <a:cubicBezTo>
                      <a:pt x="2098" y="1263"/>
                      <a:pt x="2098" y="1259"/>
                      <a:pt x="2098" y="1263"/>
                    </a:cubicBezTo>
                    <a:lnTo>
                      <a:pt x="2098" y="1263"/>
                    </a:lnTo>
                    <a:cubicBezTo>
                      <a:pt x="2098" y="1263"/>
                      <a:pt x="2098" y="1263"/>
                      <a:pt x="2093" y="1268"/>
                    </a:cubicBezTo>
                    <a:lnTo>
                      <a:pt x="2098" y="1268"/>
                    </a:lnTo>
                    <a:lnTo>
                      <a:pt x="2093" y="1272"/>
                    </a:lnTo>
                    <a:cubicBezTo>
                      <a:pt x="2098" y="1272"/>
                      <a:pt x="2098" y="1272"/>
                      <a:pt x="2098" y="1277"/>
                    </a:cubicBezTo>
                    <a:lnTo>
                      <a:pt x="2098" y="1277"/>
                    </a:lnTo>
                    <a:cubicBezTo>
                      <a:pt x="2098" y="1277"/>
                      <a:pt x="2093" y="1277"/>
                      <a:pt x="2093" y="1277"/>
                    </a:cubicBezTo>
                    <a:cubicBezTo>
                      <a:pt x="2093" y="1277"/>
                      <a:pt x="2093" y="1277"/>
                      <a:pt x="2093" y="1277"/>
                    </a:cubicBezTo>
                    <a:cubicBezTo>
                      <a:pt x="2093" y="1282"/>
                      <a:pt x="2093" y="1282"/>
                      <a:pt x="2093" y="1282"/>
                    </a:cubicBezTo>
                    <a:lnTo>
                      <a:pt x="2093" y="1282"/>
                    </a:lnTo>
                    <a:lnTo>
                      <a:pt x="2093" y="1282"/>
                    </a:lnTo>
                    <a:lnTo>
                      <a:pt x="2093" y="1286"/>
                    </a:lnTo>
                    <a:cubicBezTo>
                      <a:pt x="2093" y="1286"/>
                      <a:pt x="2093" y="1291"/>
                      <a:pt x="2093" y="1291"/>
                    </a:cubicBezTo>
                    <a:cubicBezTo>
                      <a:pt x="2093" y="1291"/>
                      <a:pt x="2093" y="1291"/>
                      <a:pt x="2093" y="1291"/>
                    </a:cubicBezTo>
                    <a:cubicBezTo>
                      <a:pt x="2093" y="1295"/>
                      <a:pt x="2093" y="1295"/>
                      <a:pt x="2093" y="1295"/>
                    </a:cubicBezTo>
                    <a:lnTo>
                      <a:pt x="2089" y="1295"/>
                    </a:lnTo>
                    <a:cubicBezTo>
                      <a:pt x="2089" y="1295"/>
                      <a:pt x="2089" y="1295"/>
                      <a:pt x="2089" y="1295"/>
                    </a:cubicBezTo>
                    <a:lnTo>
                      <a:pt x="2089" y="1295"/>
                    </a:lnTo>
                    <a:lnTo>
                      <a:pt x="2089" y="1300"/>
                    </a:lnTo>
                    <a:cubicBezTo>
                      <a:pt x="2089" y="1300"/>
                      <a:pt x="2084" y="1300"/>
                      <a:pt x="2084" y="1305"/>
                    </a:cubicBezTo>
                    <a:lnTo>
                      <a:pt x="2084" y="1300"/>
                    </a:lnTo>
                    <a:cubicBezTo>
                      <a:pt x="2084" y="1305"/>
                      <a:pt x="2084" y="1305"/>
                      <a:pt x="2079" y="1305"/>
                    </a:cubicBezTo>
                    <a:lnTo>
                      <a:pt x="2084" y="1309"/>
                    </a:lnTo>
                    <a:cubicBezTo>
                      <a:pt x="2079" y="1309"/>
                      <a:pt x="2079" y="1314"/>
                      <a:pt x="2075" y="1314"/>
                    </a:cubicBezTo>
                    <a:cubicBezTo>
                      <a:pt x="2075" y="1318"/>
                      <a:pt x="2075" y="1318"/>
                      <a:pt x="2075" y="1318"/>
                    </a:cubicBezTo>
                    <a:lnTo>
                      <a:pt x="2075" y="1318"/>
                    </a:lnTo>
                    <a:cubicBezTo>
                      <a:pt x="2075" y="1318"/>
                      <a:pt x="2075" y="1318"/>
                      <a:pt x="2075" y="1318"/>
                    </a:cubicBezTo>
                    <a:cubicBezTo>
                      <a:pt x="2070" y="1318"/>
                      <a:pt x="2070" y="1318"/>
                      <a:pt x="2070" y="1318"/>
                    </a:cubicBezTo>
                    <a:lnTo>
                      <a:pt x="2070" y="1318"/>
                    </a:lnTo>
                    <a:cubicBezTo>
                      <a:pt x="2066" y="1318"/>
                      <a:pt x="2070" y="1318"/>
                      <a:pt x="2066" y="1318"/>
                    </a:cubicBezTo>
                    <a:cubicBezTo>
                      <a:pt x="2066" y="1318"/>
                      <a:pt x="2066" y="1318"/>
                      <a:pt x="2061" y="1318"/>
                    </a:cubicBezTo>
                    <a:lnTo>
                      <a:pt x="2061" y="1318"/>
                    </a:lnTo>
                    <a:lnTo>
                      <a:pt x="2056" y="1323"/>
                    </a:lnTo>
                    <a:lnTo>
                      <a:pt x="2056" y="1323"/>
                    </a:lnTo>
                    <a:cubicBezTo>
                      <a:pt x="2056" y="1323"/>
                      <a:pt x="2052" y="1328"/>
                      <a:pt x="2052" y="1328"/>
                    </a:cubicBezTo>
                    <a:lnTo>
                      <a:pt x="2052" y="1328"/>
                    </a:lnTo>
                    <a:lnTo>
                      <a:pt x="2047" y="1328"/>
                    </a:lnTo>
                    <a:lnTo>
                      <a:pt x="2047" y="1328"/>
                    </a:lnTo>
                    <a:lnTo>
                      <a:pt x="2047" y="1328"/>
                    </a:lnTo>
                    <a:lnTo>
                      <a:pt x="2043" y="1328"/>
                    </a:lnTo>
                    <a:lnTo>
                      <a:pt x="2043" y="1328"/>
                    </a:lnTo>
                    <a:lnTo>
                      <a:pt x="2043" y="1328"/>
                    </a:lnTo>
                    <a:lnTo>
                      <a:pt x="2033" y="1337"/>
                    </a:lnTo>
                    <a:cubicBezTo>
                      <a:pt x="2033" y="1337"/>
                      <a:pt x="2033" y="1332"/>
                      <a:pt x="2033" y="1337"/>
                    </a:cubicBezTo>
                    <a:cubicBezTo>
                      <a:pt x="2033" y="1337"/>
                      <a:pt x="2033" y="1337"/>
                      <a:pt x="2033" y="1337"/>
                    </a:cubicBezTo>
                    <a:cubicBezTo>
                      <a:pt x="2029" y="1342"/>
                      <a:pt x="2029" y="1342"/>
                      <a:pt x="2024" y="1342"/>
                    </a:cubicBezTo>
                    <a:lnTo>
                      <a:pt x="2024" y="1342"/>
                    </a:lnTo>
                    <a:lnTo>
                      <a:pt x="2024" y="1346"/>
                    </a:lnTo>
                    <a:lnTo>
                      <a:pt x="2024" y="1346"/>
                    </a:lnTo>
                    <a:lnTo>
                      <a:pt x="2024" y="1351"/>
                    </a:lnTo>
                    <a:lnTo>
                      <a:pt x="2024" y="1351"/>
                    </a:lnTo>
                    <a:lnTo>
                      <a:pt x="2019" y="1351"/>
                    </a:lnTo>
                    <a:lnTo>
                      <a:pt x="2015" y="1351"/>
                    </a:lnTo>
                    <a:cubicBezTo>
                      <a:pt x="2015" y="1351"/>
                      <a:pt x="2015" y="1355"/>
                      <a:pt x="2015" y="1355"/>
                    </a:cubicBezTo>
                    <a:lnTo>
                      <a:pt x="2015" y="1355"/>
                    </a:lnTo>
                    <a:cubicBezTo>
                      <a:pt x="2010" y="1360"/>
                      <a:pt x="2010" y="1355"/>
                      <a:pt x="2006" y="1360"/>
                    </a:cubicBezTo>
                    <a:lnTo>
                      <a:pt x="2010" y="1360"/>
                    </a:lnTo>
                    <a:lnTo>
                      <a:pt x="2006" y="1360"/>
                    </a:lnTo>
                    <a:lnTo>
                      <a:pt x="2006" y="1365"/>
                    </a:lnTo>
                    <a:cubicBezTo>
                      <a:pt x="2006" y="1365"/>
                      <a:pt x="2006" y="1365"/>
                      <a:pt x="2006" y="1369"/>
                    </a:cubicBezTo>
                    <a:lnTo>
                      <a:pt x="2006" y="1369"/>
                    </a:lnTo>
                    <a:cubicBezTo>
                      <a:pt x="2006" y="1369"/>
                      <a:pt x="2006" y="1369"/>
                      <a:pt x="2001" y="1369"/>
                    </a:cubicBezTo>
                    <a:cubicBezTo>
                      <a:pt x="2001" y="1369"/>
                      <a:pt x="2001" y="1374"/>
                      <a:pt x="2001" y="1374"/>
                    </a:cubicBezTo>
                    <a:lnTo>
                      <a:pt x="2001" y="1374"/>
                    </a:lnTo>
                    <a:lnTo>
                      <a:pt x="2001" y="1374"/>
                    </a:lnTo>
                    <a:lnTo>
                      <a:pt x="2001" y="1374"/>
                    </a:lnTo>
                    <a:cubicBezTo>
                      <a:pt x="1996" y="1374"/>
                      <a:pt x="1996" y="1374"/>
                      <a:pt x="1996" y="1378"/>
                    </a:cubicBezTo>
                    <a:lnTo>
                      <a:pt x="1996" y="1374"/>
                    </a:lnTo>
                    <a:cubicBezTo>
                      <a:pt x="1992" y="1374"/>
                      <a:pt x="1992" y="1378"/>
                      <a:pt x="1992" y="1378"/>
                    </a:cubicBezTo>
                    <a:lnTo>
                      <a:pt x="1992" y="1374"/>
                    </a:lnTo>
                    <a:cubicBezTo>
                      <a:pt x="1987" y="1374"/>
                      <a:pt x="1987" y="1378"/>
                      <a:pt x="1983" y="1378"/>
                    </a:cubicBezTo>
                    <a:cubicBezTo>
                      <a:pt x="1983" y="1378"/>
                      <a:pt x="1983" y="1378"/>
                      <a:pt x="1983" y="1378"/>
                    </a:cubicBezTo>
                    <a:lnTo>
                      <a:pt x="1978" y="1378"/>
                    </a:lnTo>
                    <a:cubicBezTo>
                      <a:pt x="1978" y="1378"/>
                      <a:pt x="1978" y="1378"/>
                      <a:pt x="1978" y="1378"/>
                    </a:cubicBezTo>
                    <a:cubicBezTo>
                      <a:pt x="1978" y="1378"/>
                      <a:pt x="1973" y="1378"/>
                      <a:pt x="1973" y="1378"/>
                    </a:cubicBezTo>
                    <a:lnTo>
                      <a:pt x="1973" y="1378"/>
                    </a:lnTo>
                    <a:lnTo>
                      <a:pt x="1973" y="1378"/>
                    </a:lnTo>
                    <a:cubicBezTo>
                      <a:pt x="1973" y="1378"/>
                      <a:pt x="1969" y="1378"/>
                      <a:pt x="1969" y="1378"/>
                    </a:cubicBezTo>
                    <a:cubicBezTo>
                      <a:pt x="1969" y="1378"/>
                      <a:pt x="1969" y="1383"/>
                      <a:pt x="1969" y="1383"/>
                    </a:cubicBezTo>
                    <a:lnTo>
                      <a:pt x="1969" y="1383"/>
                    </a:lnTo>
                    <a:lnTo>
                      <a:pt x="1969" y="1383"/>
                    </a:lnTo>
                    <a:lnTo>
                      <a:pt x="1964" y="1383"/>
                    </a:lnTo>
                    <a:lnTo>
                      <a:pt x="1964" y="1383"/>
                    </a:lnTo>
                    <a:lnTo>
                      <a:pt x="1964" y="1378"/>
                    </a:lnTo>
                    <a:cubicBezTo>
                      <a:pt x="1964" y="1378"/>
                      <a:pt x="1960" y="1383"/>
                      <a:pt x="1960" y="1383"/>
                    </a:cubicBezTo>
                    <a:cubicBezTo>
                      <a:pt x="1960" y="1383"/>
                      <a:pt x="1960" y="1383"/>
                      <a:pt x="1960" y="1378"/>
                    </a:cubicBezTo>
                    <a:lnTo>
                      <a:pt x="1955" y="1383"/>
                    </a:lnTo>
                    <a:lnTo>
                      <a:pt x="1955" y="1383"/>
                    </a:lnTo>
                    <a:lnTo>
                      <a:pt x="1955" y="1383"/>
                    </a:lnTo>
                    <a:lnTo>
                      <a:pt x="1950" y="1383"/>
                    </a:lnTo>
                    <a:lnTo>
                      <a:pt x="1950" y="1383"/>
                    </a:lnTo>
                    <a:lnTo>
                      <a:pt x="1950" y="1383"/>
                    </a:lnTo>
                    <a:lnTo>
                      <a:pt x="1950" y="1383"/>
                    </a:lnTo>
                    <a:lnTo>
                      <a:pt x="1950" y="1383"/>
                    </a:lnTo>
                    <a:lnTo>
                      <a:pt x="1946" y="1383"/>
                    </a:lnTo>
                    <a:cubicBezTo>
                      <a:pt x="1946" y="1383"/>
                      <a:pt x="1946" y="1383"/>
                      <a:pt x="1946" y="1383"/>
                    </a:cubicBezTo>
                    <a:cubicBezTo>
                      <a:pt x="1946" y="1383"/>
                      <a:pt x="1941" y="1383"/>
                      <a:pt x="1941" y="1388"/>
                    </a:cubicBezTo>
                    <a:cubicBezTo>
                      <a:pt x="1941" y="1388"/>
                      <a:pt x="1941" y="1383"/>
                      <a:pt x="1941" y="1383"/>
                    </a:cubicBezTo>
                    <a:lnTo>
                      <a:pt x="1936" y="1388"/>
                    </a:lnTo>
                    <a:cubicBezTo>
                      <a:pt x="1936" y="1388"/>
                      <a:pt x="1936" y="1388"/>
                      <a:pt x="1936" y="1388"/>
                    </a:cubicBezTo>
                    <a:lnTo>
                      <a:pt x="1932" y="1388"/>
                    </a:lnTo>
                    <a:cubicBezTo>
                      <a:pt x="1932" y="1388"/>
                      <a:pt x="1932" y="1388"/>
                      <a:pt x="1927" y="1388"/>
                    </a:cubicBezTo>
                    <a:lnTo>
                      <a:pt x="1927" y="1388"/>
                    </a:lnTo>
                    <a:lnTo>
                      <a:pt x="1927" y="1388"/>
                    </a:lnTo>
                    <a:lnTo>
                      <a:pt x="1923" y="1388"/>
                    </a:lnTo>
                    <a:lnTo>
                      <a:pt x="1923" y="1388"/>
                    </a:lnTo>
                    <a:cubicBezTo>
                      <a:pt x="1918" y="1388"/>
                      <a:pt x="1918" y="1388"/>
                      <a:pt x="1918" y="1388"/>
                    </a:cubicBezTo>
                    <a:lnTo>
                      <a:pt x="1918" y="1388"/>
                    </a:lnTo>
                    <a:lnTo>
                      <a:pt x="1918" y="1388"/>
                    </a:lnTo>
                    <a:cubicBezTo>
                      <a:pt x="1913" y="1388"/>
                      <a:pt x="1913" y="1388"/>
                      <a:pt x="1909" y="1388"/>
                    </a:cubicBezTo>
                    <a:cubicBezTo>
                      <a:pt x="1909" y="1388"/>
                      <a:pt x="1909" y="1383"/>
                      <a:pt x="1909" y="1383"/>
                    </a:cubicBezTo>
                    <a:lnTo>
                      <a:pt x="1904" y="1383"/>
                    </a:lnTo>
                    <a:cubicBezTo>
                      <a:pt x="1904" y="1383"/>
                      <a:pt x="1904" y="1388"/>
                      <a:pt x="1900" y="1383"/>
                    </a:cubicBezTo>
                    <a:cubicBezTo>
                      <a:pt x="1900" y="1383"/>
                      <a:pt x="1900" y="1383"/>
                      <a:pt x="1900" y="1383"/>
                    </a:cubicBezTo>
                    <a:cubicBezTo>
                      <a:pt x="1900" y="1383"/>
                      <a:pt x="1900" y="1383"/>
                      <a:pt x="1895" y="1383"/>
                    </a:cubicBezTo>
                    <a:cubicBezTo>
                      <a:pt x="1895" y="1383"/>
                      <a:pt x="1895" y="1383"/>
                      <a:pt x="1895" y="1383"/>
                    </a:cubicBezTo>
                    <a:cubicBezTo>
                      <a:pt x="1890" y="1383"/>
                      <a:pt x="1886" y="1383"/>
                      <a:pt x="1886" y="1383"/>
                    </a:cubicBezTo>
                    <a:cubicBezTo>
                      <a:pt x="1881" y="1383"/>
                      <a:pt x="1881" y="1378"/>
                      <a:pt x="1881" y="1378"/>
                    </a:cubicBezTo>
                    <a:cubicBezTo>
                      <a:pt x="1881" y="1378"/>
                      <a:pt x="1877" y="1378"/>
                      <a:pt x="1872" y="1378"/>
                    </a:cubicBezTo>
                    <a:lnTo>
                      <a:pt x="1872" y="1378"/>
                    </a:lnTo>
                    <a:cubicBezTo>
                      <a:pt x="1872" y="1378"/>
                      <a:pt x="1872" y="1378"/>
                      <a:pt x="1872" y="1378"/>
                    </a:cubicBezTo>
                    <a:cubicBezTo>
                      <a:pt x="1867" y="1378"/>
                      <a:pt x="1867" y="1378"/>
                      <a:pt x="1867" y="1383"/>
                    </a:cubicBezTo>
                    <a:cubicBezTo>
                      <a:pt x="1867" y="1383"/>
                      <a:pt x="1863" y="1378"/>
                      <a:pt x="1863" y="1378"/>
                    </a:cubicBezTo>
                    <a:cubicBezTo>
                      <a:pt x="1863" y="1378"/>
                      <a:pt x="1863" y="1383"/>
                      <a:pt x="1858" y="1383"/>
                    </a:cubicBezTo>
                    <a:lnTo>
                      <a:pt x="1858" y="1383"/>
                    </a:lnTo>
                    <a:lnTo>
                      <a:pt x="1858" y="1383"/>
                    </a:lnTo>
                    <a:lnTo>
                      <a:pt x="1858" y="1383"/>
                    </a:lnTo>
                    <a:lnTo>
                      <a:pt x="1849" y="1388"/>
                    </a:lnTo>
                    <a:cubicBezTo>
                      <a:pt x="1849" y="1388"/>
                      <a:pt x="1849" y="1392"/>
                      <a:pt x="1849" y="1392"/>
                    </a:cubicBezTo>
                    <a:lnTo>
                      <a:pt x="1844" y="1392"/>
                    </a:lnTo>
                    <a:lnTo>
                      <a:pt x="1844" y="1397"/>
                    </a:lnTo>
                    <a:cubicBezTo>
                      <a:pt x="1844" y="1397"/>
                      <a:pt x="1844" y="1397"/>
                      <a:pt x="1844" y="1397"/>
                    </a:cubicBezTo>
                    <a:lnTo>
                      <a:pt x="1840" y="1401"/>
                    </a:lnTo>
                    <a:cubicBezTo>
                      <a:pt x="1835" y="1401"/>
                      <a:pt x="1835" y="1401"/>
                      <a:pt x="1835" y="1397"/>
                    </a:cubicBezTo>
                    <a:cubicBezTo>
                      <a:pt x="1835" y="1401"/>
                      <a:pt x="1835" y="1401"/>
                      <a:pt x="1830" y="1401"/>
                    </a:cubicBezTo>
                    <a:lnTo>
                      <a:pt x="1830" y="1401"/>
                    </a:lnTo>
                    <a:cubicBezTo>
                      <a:pt x="1830" y="1401"/>
                      <a:pt x="1826" y="1401"/>
                      <a:pt x="1826" y="1406"/>
                    </a:cubicBezTo>
                    <a:cubicBezTo>
                      <a:pt x="1821" y="1401"/>
                      <a:pt x="1821" y="1401"/>
                      <a:pt x="1817" y="1401"/>
                    </a:cubicBezTo>
                    <a:cubicBezTo>
                      <a:pt x="1817" y="1401"/>
                      <a:pt x="1817" y="1401"/>
                      <a:pt x="1817" y="1401"/>
                    </a:cubicBezTo>
                    <a:lnTo>
                      <a:pt x="1812" y="1401"/>
                    </a:lnTo>
                    <a:cubicBezTo>
                      <a:pt x="1812" y="1401"/>
                      <a:pt x="1812" y="1401"/>
                      <a:pt x="1812" y="1401"/>
                    </a:cubicBezTo>
                    <a:lnTo>
                      <a:pt x="1807" y="1397"/>
                    </a:lnTo>
                    <a:lnTo>
                      <a:pt x="1807" y="1397"/>
                    </a:lnTo>
                    <a:cubicBezTo>
                      <a:pt x="1807" y="1397"/>
                      <a:pt x="1807" y="1397"/>
                      <a:pt x="1803" y="1397"/>
                    </a:cubicBezTo>
                    <a:cubicBezTo>
                      <a:pt x="1803" y="1397"/>
                      <a:pt x="1803" y="1397"/>
                      <a:pt x="1803" y="1397"/>
                    </a:cubicBezTo>
                    <a:lnTo>
                      <a:pt x="1803" y="1397"/>
                    </a:lnTo>
                    <a:lnTo>
                      <a:pt x="1803" y="1397"/>
                    </a:lnTo>
                    <a:lnTo>
                      <a:pt x="1798" y="1397"/>
                    </a:lnTo>
                    <a:cubicBezTo>
                      <a:pt x="1798" y="1397"/>
                      <a:pt x="1798" y="1397"/>
                      <a:pt x="1798" y="1397"/>
                    </a:cubicBezTo>
                    <a:lnTo>
                      <a:pt x="1798" y="1392"/>
                    </a:lnTo>
                    <a:lnTo>
                      <a:pt x="1798" y="1392"/>
                    </a:lnTo>
                    <a:cubicBezTo>
                      <a:pt x="1794" y="1392"/>
                      <a:pt x="1794" y="1392"/>
                      <a:pt x="1794" y="1392"/>
                    </a:cubicBezTo>
                    <a:cubicBezTo>
                      <a:pt x="1789" y="1392"/>
                      <a:pt x="1789" y="1392"/>
                      <a:pt x="1789" y="1397"/>
                    </a:cubicBezTo>
                    <a:cubicBezTo>
                      <a:pt x="1789" y="1397"/>
                      <a:pt x="1784" y="1392"/>
                      <a:pt x="1784" y="1392"/>
                    </a:cubicBezTo>
                    <a:lnTo>
                      <a:pt x="1784" y="1397"/>
                    </a:lnTo>
                    <a:lnTo>
                      <a:pt x="1784" y="1392"/>
                    </a:lnTo>
                    <a:cubicBezTo>
                      <a:pt x="1784" y="1397"/>
                      <a:pt x="1780" y="1397"/>
                      <a:pt x="1780" y="1397"/>
                    </a:cubicBezTo>
                    <a:lnTo>
                      <a:pt x="1780" y="1397"/>
                    </a:lnTo>
                    <a:lnTo>
                      <a:pt x="1775" y="1397"/>
                    </a:lnTo>
                    <a:lnTo>
                      <a:pt x="1775" y="1397"/>
                    </a:lnTo>
                    <a:lnTo>
                      <a:pt x="1771" y="1397"/>
                    </a:lnTo>
                    <a:lnTo>
                      <a:pt x="1771" y="1397"/>
                    </a:lnTo>
                    <a:cubicBezTo>
                      <a:pt x="1771" y="1397"/>
                      <a:pt x="1771" y="1401"/>
                      <a:pt x="1766" y="1401"/>
                    </a:cubicBezTo>
                    <a:cubicBezTo>
                      <a:pt x="1766" y="1401"/>
                      <a:pt x="1766" y="1401"/>
                      <a:pt x="1761" y="1401"/>
                    </a:cubicBezTo>
                    <a:lnTo>
                      <a:pt x="1761" y="1401"/>
                    </a:lnTo>
                    <a:lnTo>
                      <a:pt x="1761" y="1397"/>
                    </a:lnTo>
                    <a:cubicBezTo>
                      <a:pt x="1761" y="1392"/>
                      <a:pt x="1766" y="1388"/>
                      <a:pt x="1761" y="1388"/>
                    </a:cubicBezTo>
                    <a:cubicBezTo>
                      <a:pt x="1761" y="1383"/>
                      <a:pt x="1761" y="1383"/>
                      <a:pt x="1757" y="1383"/>
                    </a:cubicBezTo>
                    <a:lnTo>
                      <a:pt x="1757" y="1383"/>
                    </a:lnTo>
                    <a:cubicBezTo>
                      <a:pt x="1757" y="1378"/>
                      <a:pt x="1752" y="1374"/>
                      <a:pt x="1752" y="1374"/>
                    </a:cubicBezTo>
                    <a:lnTo>
                      <a:pt x="1752" y="1374"/>
                    </a:lnTo>
                    <a:lnTo>
                      <a:pt x="1747" y="1374"/>
                    </a:lnTo>
                    <a:lnTo>
                      <a:pt x="1747" y="1374"/>
                    </a:lnTo>
                    <a:cubicBezTo>
                      <a:pt x="1747" y="1374"/>
                      <a:pt x="1747" y="1374"/>
                      <a:pt x="1747" y="1369"/>
                    </a:cubicBezTo>
                    <a:lnTo>
                      <a:pt x="1747" y="1369"/>
                    </a:lnTo>
                    <a:lnTo>
                      <a:pt x="1747" y="1369"/>
                    </a:lnTo>
                    <a:cubicBezTo>
                      <a:pt x="1747" y="1369"/>
                      <a:pt x="1747" y="1365"/>
                      <a:pt x="1747" y="1365"/>
                    </a:cubicBezTo>
                    <a:cubicBezTo>
                      <a:pt x="1747" y="1365"/>
                      <a:pt x="1743" y="1365"/>
                      <a:pt x="1743" y="1365"/>
                    </a:cubicBezTo>
                    <a:lnTo>
                      <a:pt x="1743" y="1365"/>
                    </a:lnTo>
                    <a:lnTo>
                      <a:pt x="1743" y="1360"/>
                    </a:lnTo>
                    <a:lnTo>
                      <a:pt x="1743" y="1365"/>
                    </a:lnTo>
                    <a:lnTo>
                      <a:pt x="1738" y="1360"/>
                    </a:lnTo>
                    <a:cubicBezTo>
                      <a:pt x="1738" y="1360"/>
                      <a:pt x="1734" y="1360"/>
                      <a:pt x="1734" y="1360"/>
                    </a:cubicBezTo>
                    <a:lnTo>
                      <a:pt x="1734" y="1360"/>
                    </a:lnTo>
                    <a:lnTo>
                      <a:pt x="1734" y="1360"/>
                    </a:lnTo>
                    <a:cubicBezTo>
                      <a:pt x="1734" y="1360"/>
                      <a:pt x="1729" y="1360"/>
                      <a:pt x="1729" y="1360"/>
                    </a:cubicBezTo>
                    <a:lnTo>
                      <a:pt x="1729" y="1360"/>
                    </a:lnTo>
                    <a:cubicBezTo>
                      <a:pt x="1729" y="1360"/>
                      <a:pt x="1729" y="1355"/>
                      <a:pt x="1724" y="1355"/>
                    </a:cubicBezTo>
                    <a:cubicBezTo>
                      <a:pt x="1724" y="1355"/>
                      <a:pt x="1724" y="1355"/>
                      <a:pt x="1724" y="1355"/>
                    </a:cubicBezTo>
                    <a:cubicBezTo>
                      <a:pt x="1724" y="1355"/>
                      <a:pt x="1720" y="1351"/>
                      <a:pt x="1720" y="1351"/>
                    </a:cubicBezTo>
                    <a:cubicBezTo>
                      <a:pt x="1720" y="1351"/>
                      <a:pt x="1720" y="1351"/>
                      <a:pt x="1720" y="1351"/>
                    </a:cubicBezTo>
                    <a:lnTo>
                      <a:pt x="1720" y="1351"/>
                    </a:lnTo>
                    <a:cubicBezTo>
                      <a:pt x="1720" y="1351"/>
                      <a:pt x="1715" y="1351"/>
                      <a:pt x="1715" y="1351"/>
                    </a:cubicBezTo>
                    <a:cubicBezTo>
                      <a:pt x="1715" y="1351"/>
                      <a:pt x="1711" y="1351"/>
                      <a:pt x="1711" y="1346"/>
                    </a:cubicBezTo>
                    <a:cubicBezTo>
                      <a:pt x="1706" y="1346"/>
                      <a:pt x="1711" y="1346"/>
                      <a:pt x="1706" y="1346"/>
                    </a:cubicBezTo>
                    <a:cubicBezTo>
                      <a:pt x="1706" y="1346"/>
                      <a:pt x="1706" y="1346"/>
                      <a:pt x="1706" y="1346"/>
                    </a:cubicBezTo>
                    <a:lnTo>
                      <a:pt x="1701" y="1342"/>
                    </a:lnTo>
                    <a:lnTo>
                      <a:pt x="1701" y="1346"/>
                    </a:lnTo>
                    <a:lnTo>
                      <a:pt x="1701" y="1342"/>
                    </a:lnTo>
                    <a:cubicBezTo>
                      <a:pt x="1701" y="1342"/>
                      <a:pt x="1701" y="1342"/>
                      <a:pt x="1697" y="1342"/>
                    </a:cubicBezTo>
                    <a:cubicBezTo>
                      <a:pt x="1697" y="1337"/>
                      <a:pt x="1692" y="1332"/>
                      <a:pt x="1692" y="1328"/>
                    </a:cubicBezTo>
                    <a:lnTo>
                      <a:pt x="1688" y="1332"/>
                    </a:lnTo>
                    <a:lnTo>
                      <a:pt x="1688" y="1328"/>
                    </a:lnTo>
                    <a:cubicBezTo>
                      <a:pt x="1688" y="1328"/>
                      <a:pt x="1688" y="1328"/>
                      <a:pt x="1688" y="1328"/>
                    </a:cubicBezTo>
                    <a:cubicBezTo>
                      <a:pt x="1683" y="1328"/>
                      <a:pt x="1683" y="1323"/>
                      <a:pt x="1678" y="1323"/>
                    </a:cubicBezTo>
                    <a:cubicBezTo>
                      <a:pt x="1678" y="1323"/>
                      <a:pt x="1678" y="1323"/>
                      <a:pt x="1678" y="1318"/>
                    </a:cubicBezTo>
                    <a:cubicBezTo>
                      <a:pt x="1678" y="1318"/>
                      <a:pt x="1674" y="1318"/>
                      <a:pt x="1674" y="1314"/>
                    </a:cubicBezTo>
                    <a:cubicBezTo>
                      <a:pt x="1674" y="1314"/>
                      <a:pt x="1674" y="1314"/>
                      <a:pt x="1674" y="1314"/>
                    </a:cubicBezTo>
                    <a:cubicBezTo>
                      <a:pt x="1674" y="1314"/>
                      <a:pt x="1674" y="1309"/>
                      <a:pt x="1669" y="1309"/>
                    </a:cubicBezTo>
                    <a:lnTo>
                      <a:pt x="1669" y="1309"/>
                    </a:lnTo>
                    <a:cubicBezTo>
                      <a:pt x="1669" y="1309"/>
                      <a:pt x="1669" y="1309"/>
                      <a:pt x="1664" y="1305"/>
                    </a:cubicBezTo>
                    <a:lnTo>
                      <a:pt x="1664" y="1305"/>
                    </a:lnTo>
                    <a:cubicBezTo>
                      <a:pt x="1664" y="1305"/>
                      <a:pt x="1660" y="1305"/>
                      <a:pt x="1660" y="1300"/>
                    </a:cubicBezTo>
                    <a:cubicBezTo>
                      <a:pt x="1660" y="1300"/>
                      <a:pt x="1660" y="1295"/>
                      <a:pt x="1660" y="1295"/>
                    </a:cubicBezTo>
                    <a:cubicBezTo>
                      <a:pt x="1660" y="1295"/>
                      <a:pt x="1660" y="1295"/>
                      <a:pt x="1660" y="1295"/>
                    </a:cubicBezTo>
                    <a:lnTo>
                      <a:pt x="1660" y="1295"/>
                    </a:lnTo>
                    <a:cubicBezTo>
                      <a:pt x="1660" y="1295"/>
                      <a:pt x="1655" y="1295"/>
                      <a:pt x="1655" y="1295"/>
                    </a:cubicBezTo>
                    <a:cubicBezTo>
                      <a:pt x="1655" y="1295"/>
                      <a:pt x="1655" y="1295"/>
                      <a:pt x="1655" y="1291"/>
                    </a:cubicBezTo>
                    <a:lnTo>
                      <a:pt x="1655" y="1291"/>
                    </a:lnTo>
                    <a:cubicBezTo>
                      <a:pt x="1655" y="1291"/>
                      <a:pt x="1651" y="1291"/>
                      <a:pt x="1651" y="1286"/>
                    </a:cubicBezTo>
                    <a:lnTo>
                      <a:pt x="1651" y="1286"/>
                    </a:lnTo>
                    <a:cubicBezTo>
                      <a:pt x="1651" y="1286"/>
                      <a:pt x="1646" y="1282"/>
                      <a:pt x="1641" y="1282"/>
                    </a:cubicBezTo>
                    <a:lnTo>
                      <a:pt x="1641" y="1282"/>
                    </a:lnTo>
                    <a:lnTo>
                      <a:pt x="1641" y="1277"/>
                    </a:lnTo>
                    <a:cubicBezTo>
                      <a:pt x="1641" y="1277"/>
                      <a:pt x="1641" y="1277"/>
                      <a:pt x="1641" y="1277"/>
                    </a:cubicBezTo>
                    <a:lnTo>
                      <a:pt x="1637" y="1277"/>
                    </a:lnTo>
                    <a:lnTo>
                      <a:pt x="1637" y="1277"/>
                    </a:lnTo>
                    <a:cubicBezTo>
                      <a:pt x="1637" y="1277"/>
                      <a:pt x="1637" y="1272"/>
                      <a:pt x="1637" y="1272"/>
                    </a:cubicBezTo>
                    <a:cubicBezTo>
                      <a:pt x="1637" y="1272"/>
                      <a:pt x="1637" y="1272"/>
                      <a:pt x="1632" y="1272"/>
                    </a:cubicBezTo>
                    <a:lnTo>
                      <a:pt x="1637" y="1272"/>
                    </a:lnTo>
                    <a:cubicBezTo>
                      <a:pt x="1637" y="1268"/>
                      <a:pt x="1637" y="1268"/>
                      <a:pt x="1637" y="1263"/>
                    </a:cubicBezTo>
                    <a:lnTo>
                      <a:pt x="1637" y="1263"/>
                    </a:lnTo>
                    <a:cubicBezTo>
                      <a:pt x="1632" y="1263"/>
                      <a:pt x="1632" y="1263"/>
                      <a:pt x="1632" y="1259"/>
                    </a:cubicBezTo>
                    <a:cubicBezTo>
                      <a:pt x="1632" y="1259"/>
                      <a:pt x="1632" y="1259"/>
                      <a:pt x="1637" y="1259"/>
                    </a:cubicBezTo>
                    <a:cubicBezTo>
                      <a:pt x="1637" y="1259"/>
                      <a:pt x="1637" y="1259"/>
                      <a:pt x="1641" y="1259"/>
                    </a:cubicBezTo>
                    <a:cubicBezTo>
                      <a:pt x="1641" y="1259"/>
                      <a:pt x="1641" y="1259"/>
                      <a:pt x="1646" y="1259"/>
                    </a:cubicBezTo>
                    <a:lnTo>
                      <a:pt x="1651" y="1254"/>
                    </a:lnTo>
                    <a:lnTo>
                      <a:pt x="1646" y="1249"/>
                    </a:lnTo>
                    <a:cubicBezTo>
                      <a:pt x="1651" y="1249"/>
                      <a:pt x="1651" y="1249"/>
                      <a:pt x="1651" y="1249"/>
                    </a:cubicBezTo>
                    <a:lnTo>
                      <a:pt x="1651" y="1249"/>
                    </a:lnTo>
                    <a:cubicBezTo>
                      <a:pt x="1655" y="1249"/>
                      <a:pt x="1655" y="1245"/>
                      <a:pt x="1655" y="1245"/>
                    </a:cubicBezTo>
                    <a:lnTo>
                      <a:pt x="1660" y="1245"/>
                    </a:lnTo>
                    <a:cubicBezTo>
                      <a:pt x="1660" y="1245"/>
                      <a:pt x="1660" y="1245"/>
                      <a:pt x="1660" y="1245"/>
                    </a:cubicBezTo>
                    <a:lnTo>
                      <a:pt x="1664" y="1245"/>
                    </a:lnTo>
                    <a:lnTo>
                      <a:pt x="1664" y="1245"/>
                    </a:lnTo>
                    <a:cubicBezTo>
                      <a:pt x="1664" y="1245"/>
                      <a:pt x="1664" y="1245"/>
                      <a:pt x="1664" y="1245"/>
                    </a:cubicBezTo>
                    <a:lnTo>
                      <a:pt x="1664" y="1245"/>
                    </a:lnTo>
                    <a:cubicBezTo>
                      <a:pt x="1664" y="1245"/>
                      <a:pt x="1669" y="1245"/>
                      <a:pt x="1669" y="1245"/>
                    </a:cubicBezTo>
                    <a:lnTo>
                      <a:pt x="1669" y="1245"/>
                    </a:lnTo>
                    <a:lnTo>
                      <a:pt x="1669" y="1245"/>
                    </a:lnTo>
                    <a:lnTo>
                      <a:pt x="1674" y="1240"/>
                    </a:lnTo>
                    <a:cubicBezTo>
                      <a:pt x="1674" y="1240"/>
                      <a:pt x="1674" y="1240"/>
                      <a:pt x="1674" y="1240"/>
                    </a:cubicBezTo>
                    <a:lnTo>
                      <a:pt x="1674" y="1240"/>
                    </a:lnTo>
                    <a:lnTo>
                      <a:pt x="1674" y="1235"/>
                    </a:lnTo>
                    <a:lnTo>
                      <a:pt x="1674" y="1235"/>
                    </a:lnTo>
                    <a:lnTo>
                      <a:pt x="1674" y="1235"/>
                    </a:lnTo>
                    <a:lnTo>
                      <a:pt x="1674" y="1231"/>
                    </a:lnTo>
                    <a:lnTo>
                      <a:pt x="1674" y="1235"/>
                    </a:lnTo>
                    <a:cubicBezTo>
                      <a:pt x="1669" y="1231"/>
                      <a:pt x="1674" y="1231"/>
                      <a:pt x="1674" y="1231"/>
                    </a:cubicBezTo>
                    <a:cubicBezTo>
                      <a:pt x="1674" y="1226"/>
                      <a:pt x="1674" y="1231"/>
                      <a:pt x="1674" y="1226"/>
                    </a:cubicBezTo>
                    <a:lnTo>
                      <a:pt x="1674" y="1226"/>
                    </a:lnTo>
                    <a:cubicBezTo>
                      <a:pt x="1674" y="1226"/>
                      <a:pt x="1674" y="1226"/>
                      <a:pt x="1674" y="1226"/>
                    </a:cubicBezTo>
                    <a:lnTo>
                      <a:pt x="1674" y="1226"/>
                    </a:lnTo>
                    <a:lnTo>
                      <a:pt x="1674" y="1222"/>
                    </a:lnTo>
                    <a:cubicBezTo>
                      <a:pt x="1674" y="1222"/>
                      <a:pt x="1669" y="1222"/>
                      <a:pt x="1674" y="1217"/>
                    </a:cubicBezTo>
                    <a:cubicBezTo>
                      <a:pt x="1674" y="1217"/>
                      <a:pt x="1674" y="1217"/>
                      <a:pt x="1674" y="1217"/>
                    </a:cubicBezTo>
                    <a:lnTo>
                      <a:pt x="1669" y="1212"/>
                    </a:lnTo>
                    <a:lnTo>
                      <a:pt x="1669" y="1212"/>
                    </a:lnTo>
                    <a:cubicBezTo>
                      <a:pt x="1669" y="1208"/>
                      <a:pt x="1664" y="1208"/>
                      <a:pt x="1664" y="1208"/>
                    </a:cubicBezTo>
                    <a:lnTo>
                      <a:pt x="1664" y="1208"/>
                    </a:lnTo>
                    <a:lnTo>
                      <a:pt x="1664" y="1203"/>
                    </a:lnTo>
                    <a:cubicBezTo>
                      <a:pt x="1664" y="1203"/>
                      <a:pt x="1664" y="1203"/>
                      <a:pt x="1664" y="1203"/>
                    </a:cubicBezTo>
                    <a:cubicBezTo>
                      <a:pt x="1664" y="1199"/>
                      <a:pt x="1664" y="1199"/>
                      <a:pt x="1660" y="1199"/>
                    </a:cubicBezTo>
                    <a:cubicBezTo>
                      <a:pt x="1664" y="1199"/>
                      <a:pt x="1664" y="1199"/>
                      <a:pt x="1664" y="1199"/>
                    </a:cubicBezTo>
                    <a:lnTo>
                      <a:pt x="1660" y="1194"/>
                    </a:lnTo>
                    <a:cubicBezTo>
                      <a:pt x="1660" y="1194"/>
                      <a:pt x="1660" y="1194"/>
                      <a:pt x="1660" y="1194"/>
                    </a:cubicBezTo>
                    <a:cubicBezTo>
                      <a:pt x="1660" y="1189"/>
                      <a:pt x="1660" y="1189"/>
                      <a:pt x="1660" y="1185"/>
                    </a:cubicBezTo>
                    <a:cubicBezTo>
                      <a:pt x="1660" y="1185"/>
                      <a:pt x="1660" y="1185"/>
                      <a:pt x="1660" y="1185"/>
                    </a:cubicBezTo>
                    <a:cubicBezTo>
                      <a:pt x="1660" y="1180"/>
                      <a:pt x="1660" y="1180"/>
                      <a:pt x="1660" y="1180"/>
                    </a:cubicBezTo>
                    <a:cubicBezTo>
                      <a:pt x="1660" y="1176"/>
                      <a:pt x="1660" y="1171"/>
                      <a:pt x="1660" y="1166"/>
                    </a:cubicBezTo>
                    <a:lnTo>
                      <a:pt x="1660" y="1166"/>
                    </a:lnTo>
                    <a:cubicBezTo>
                      <a:pt x="1660" y="1166"/>
                      <a:pt x="1660" y="1166"/>
                      <a:pt x="1660" y="1166"/>
                    </a:cubicBezTo>
                    <a:cubicBezTo>
                      <a:pt x="1660" y="1162"/>
                      <a:pt x="1660" y="1162"/>
                      <a:pt x="1660" y="1162"/>
                    </a:cubicBezTo>
                    <a:lnTo>
                      <a:pt x="1660" y="1162"/>
                    </a:lnTo>
                    <a:lnTo>
                      <a:pt x="1655" y="1157"/>
                    </a:lnTo>
                    <a:cubicBezTo>
                      <a:pt x="1655" y="1157"/>
                      <a:pt x="1660" y="1157"/>
                      <a:pt x="1660" y="1157"/>
                    </a:cubicBezTo>
                    <a:lnTo>
                      <a:pt x="1655" y="1153"/>
                    </a:lnTo>
                    <a:lnTo>
                      <a:pt x="1655" y="1153"/>
                    </a:lnTo>
                    <a:lnTo>
                      <a:pt x="1655" y="1153"/>
                    </a:lnTo>
                    <a:lnTo>
                      <a:pt x="1655" y="1153"/>
                    </a:lnTo>
                    <a:cubicBezTo>
                      <a:pt x="1651" y="1143"/>
                      <a:pt x="1651" y="1139"/>
                      <a:pt x="1646" y="1129"/>
                    </a:cubicBezTo>
                    <a:cubicBezTo>
                      <a:pt x="1641" y="1134"/>
                      <a:pt x="1637" y="1129"/>
                      <a:pt x="1632" y="1134"/>
                    </a:cubicBezTo>
                    <a:lnTo>
                      <a:pt x="1632" y="1134"/>
                    </a:lnTo>
                    <a:lnTo>
                      <a:pt x="1628" y="1134"/>
                    </a:lnTo>
                    <a:lnTo>
                      <a:pt x="1628" y="1139"/>
                    </a:lnTo>
                    <a:cubicBezTo>
                      <a:pt x="1628" y="1139"/>
                      <a:pt x="1628" y="1139"/>
                      <a:pt x="1628" y="1143"/>
                    </a:cubicBezTo>
                    <a:lnTo>
                      <a:pt x="1628" y="1139"/>
                    </a:lnTo>
                    <a:cubicBezTo>
                      <a:pt x="1623" y="1143"/>
                      <a:pt x="1618" y="1143"/>
                      <a:pt x="1618" y="1143"/>
                    </a:cubicBezTo>
                    <a:lnTo>
                      <a:pt x="1614" y="1139"/>
                    </a:lnTo>
                    <a:lnTo>
                      <a:pt x="1614" y="1139"/>
                    </a:lnTo>
                    <a:lnTo>
                      <a:pt x="1614" y="1139"/>
                    </a:lnTo>
                    <a:cubicBezTo>
                      <a:pt x="1609" y="1139"/>
                      <a:pt x="1609" y="1139"/>
                      <a:pt x="1609" y="1139"/>
                    </a:cubicBezTo>
                    <a:lnTo>
                      <a:pt x="1609" y="1139"/>
                    </a:lnTo>
                    <a:lnTo>
                      <a:pt x="1609" y="1139"/>
                    </a:lnTo>
                    <a:cubicBezTo>
                      <a:pt x="1605" y="1139"/>
                      <a:pt x="1609" y="1134"/>
                      <a:pt x="1605" y="1134"/>
                    </a:cubicBezTo>
                    <a:cubicBezTo>
                      <a:pt x="1605" y="1134"/>
                      <a:pt x="1600" y="1129"/>
                      <a:pt x="1600" y="1125"/>
                    </a:cubicBezTo>
                    <a:lnTo>
                      <a:pt x="1595" y="1120"/>
                    </a:lnTo>
                    <a:lnTo>
                      <a:pt x="1600" y="1120"/>
                    </a:lnTo>
                    <a:cubicBezTo>
                      <a:pt x="1600" y="1120"/>
                      <a:pt x="1600" y="1120"/>
                      <a:pt x="1600" y="1120"/>
                    </a:cubicBezTo>
                    <a:cubicBezTo>
                      <a:pt x="1600" y="1116"/>
                      <a:pt x="1600" y="1116"/>
                      <a:pt x="1600" y="1116"/>
                    </a:cubicBezTo>
                    <a:cubicBezTo>
                      <a:pt x="1600" y="1116"/>
                      <a:pt x="1600" y="1116"/>
                      <a:pt x="1600" y="1116"/>
                    </a:cubicBezTo>
                    <a:lnTo>
                      <a:pt x="1600" y="1116"/>
                    </a:lnTo>
                    <a:lnTo>
                      <a:pt x="1600" y="1116"/>
                    </a:lnTo>
                    <a:lnTo>
                      <a:pt x="1600" y="1111"/>
                    </a:lnTo>
                    <a:cubicBezTo>
                      <a:pt x="1595" y="1111"/>
                      <a:pt x="1595" y="1106"/>
                      <a:pt x="1591" y="1102"/>
                    </a:cubicBezTo>
                    <a:lnTo>
                      <a:pt x="1595" y="1102"/>
                    </a:lnTo>
                    <a:cubicBezTo>
                      <a:pt x="1591" y="1102"/>
                      <a:pt x="1591" y="1097"/>
                      <a:pt x="1591" y="1093"/>
                    </a:cubicBezTo>
                    <a:lnTo>
                      <a:pt x="1591" y="1093"/>
                    </a:lnTo>
                    <a:cubicBezTo>
                      <a:pt x="1591" y="1088"/>
                      <a:pt x="1591" y="1088"/>
                      <a:pt x="1591" y="1088"/>
                    </a:cubicBezTo>
                    <a:cubicBezTo>
                      <a:pt x="1591" y="1088"/>
                      <a:pt x="1591" y="1088"/>
                      <a:pt x="1586" y="1083"/>
                    </a:cubicBezTo>
                    <a:lnTo>
                      <a:pt x="1586" y="1083"/>
                    </a:lnTo>
                    <a:cubicBezTo>
                      <a:pt x="1586" y="1083"/>
                      <a:pt x="1582" y="1079"/>
                      <a:pt x="1582" y="1079"/>
                    </a:cubicBezTo>
                    <a:cubicBezTo>
                      <a:pt x="1582" y="1074"/>
                      <a:pt x="1582" y="1074"/>
                      <a:pt x="1582" y="1074"/>
                    </a:cubicBezTo>
                    <a:lnTo>
                      <a:pt x="1582" y="1074"/>
                    </a:lnTo>
                    <a:lnTo>
                      <a:pt x="1582" y="1070"/>
                    </a:lnTo>
                    <a:lnTo>
                      <a:pt x="1582" y="1070"/>
                    </a:lnTo>
                    <a:lnTo>
                      <a:pt x="1582" y="1070"/>
                    </a:lnTo>
                    <a:lnTo>
                      <a:pt x="1582" y="1070"/>
                    </a:lnTo>
                    <a:cubicBezTo>
                      <a:pt x="1582" y="1065"/>
                      <a:pt x="1582" y="1065"/>
                      <a:pt x="1582" y="1065"/>
                    </a:cubicBezTo>
                    <a:lnTo>
                      <a:pt x="1577" y="1065"/>
                    </a:lnTo>
                    <a:lnTo>
                      <a:pt x="1577" y="1065"/>
                    </a:lnTo>
                    <a:cubicBezTo>
                      <a:pt x="1577" y="1060"/>
                      <a:pt x="1577" y="1060"/>
                      <a:pt x="1572" y="1056"/>
                    </a:cubicBezTo>
                    <a:cubicBezTo>
                      <a:pt x="1572" y="1056"/>
                      <a:pt x="1572" y="1056"/>
                      <a:pt x="1572" y="1056"/>
                    </a:cubicBezTo>
                    <a:lnTo>
                      <a:pt x="1572" y="1056"/>
                    </a:lnTo>
                    <a:cubicBezTo>
                      <a:pt x="1572" y="1056"/>
                      <a:pt x="1572" y="1056"/>
                      <a:pt x="1572" y="1051"/>
                    </a:cubicBezTo>
                    <a:cubicBezTo>
                      <a:pt x="1572" y="1051"/>
                      <a:pt x="1572" y="1051"/>
                      <a:pt x="1572" y="1051"/>
                    </a:cubicBezTo>
                    <a:cubicBezTo>
                      <a:pt x="1572" y="1051"/>
                      <a:pt x="1568" y="1046"/>
                      <a:pt x="1568" y="1046"/>
                    </a:cubicBezTo>
                    <a:lnTo>
                      <a:pt x="1568" y="1046"/>
                    </a:lnTo>
                    <a:cubicBezTo>
                      <a:pt x="1563" y="1046"/>
                      <a:pt x="1563" y="1042"/>
                      <a:pt x="1563" y="1042"/>
                    </a:cubicBezTo>
                    <a:cubicBezTo>
                      <a:pt x="1558" y="1042"/>
                      <a:pt x="1558" y="1042"/>
                      <a:pt x="1558" y="1042"/>
                    </a:cubicBezTo>
                    <a:cubicBezTo>
                      <a:pt x="1558" y="1037"/>
                      <a:pt x="1554" y="1037"/>
                      <a:pt x="1554" y="1037"/>
                    </a:cubicBezTo>
                    <a:cubicBezTo>
                      <a:pt x="1554" y="1033"/>
                      <a:pt x="1554" y="1033"/>
                      <a:pt x="1554" y="1033"/>
                    </a:cubicBezTo>
                    <a:cubicBezTo>
                      <a:pt x="1554" y="1033"/>
                      <a:pt x="1554" y="1033"/>
                      <a:pt x="1554" y="1033"/>
                    </a:cubicBezTo>
                    <a:cubicBezTo>
                      <a:pt x="1554" y="1033"/>
                      <a:pt x="1554" y="1033"/>
                      <a:pt x="1554" y="1033"/>
                    </a:cubicBezTo>
                    <a:cubicBezTo>
                      <a:pt x="1554" y="1033"/>
                      <a:pt x="1554" y="1033"/>
                      <a:pt x="1549" y="1037"/>
                    </a:cubicBezTo>
                    <a:cubicBezTo>
                      <a:pt x="1549" y="1033"/>
                      <a:pt x="1549" y="1033"/>
                      <a:pt x="1549" y="1033"/>
                    </a:cubicBezTo>
                    <a:cubicBezTo>
                      <a:pt x="1549" y="1033"/>
                      <a:pt x="1549" y="1028"/>
                      <a:pt x="1549" y="1028"/>
                    </a:cubicBezTo>
                    <a:lnTo>
                      <a:pt x="1549" y="1028"/>
                    </a:lnTo>
                    <a:cubicBezTo>
                      <a:pt x="1549" y="1023"/>
                      <a:pt x="1549" y="1023"/>
                      <a:pt x="1549" y="1023"/>
                    </a:cubicBezTo>
                    <a:lnTo>
                      <a:pt x="1545" y="1023"/>
                    </a:lnTo>
                    <a:cubicBezTo>
                      <a:pt x="1545" y="1023"/>
                      <a:pt x="1540" y="1019"/>
                      <a:pt x="1540" y="1019"/>
                    </a:cubicBezTo>
                    <a:lnTo>
                      <a:pt x="1540" y="1019"/>
                    </a:lnTo>
                    <a:cubicBezTo>
                      <a:pt x="1535" y="1014"/>
                      <a:pt x="1535" y="1014"/>
                      <a:pt x="1531" y="1010"/>
                    </a:cubicBezTo>
                    <a:cubicBezTo>
                      <a:pt x="1526" y="1010"/>
                      <a:pt x="1526" y="1010"/>
                      <a:pt x="1526" y="1010"/>
                    </a:cubicBezTo>
                    <a:lnTo>
                      <a:pt x="1526" y="1005"/>
                    </a:lnTo>
                    <a:cubicBezTo>
                      <a:pt x="1522" y="1005"/>
                      <a:pt x="1522" y="1010"/>
                      <a:pt x="1517" y="1010"/>
                    </a:cubicBezTo>
                    <a:cubicBezTo>
                      <a:pt x="1517" y="1010"/>
                      <a:pt x="1517" y="1010"/>
                      <a:pt x="1517" y="1010"/>
                    </a:cubicBezTo>
                    <a:lnTo>
                      <a:pt x="1517" y="1010"/>
                    </a:lnTo>
                    <a:cubicBezTo>
                      <a:pt x="1517" y="1010"/>
                      <a:pt x="1512" y="1010"/>
                      <a:pt x="1512" y="1010"/>
                    </a:cubicBezTo>
                    <a:cubicBezTo>
                      <a:pt x="1512" y="1010"/>
                      <a:pt x="1508" y="1014"/>
                      <a:pt x="1508" y="1014"/>
                    </a:cubicBezTo>
                    <a:lnTo>
                      <a:pt x="1503" y="1014"/>
                    </a:lnTo>
                    <a:cubicBezTo>
                      <a:pt x="1503" y="1014"/>
                      <a:pt x="1503" y="1014"/>
                      <a:pt x="1503" y="1014"/>
                    </a:cubicBezTo>
                    <a:lnTo>
                      <a:pt x="1499" y="1019"/>
                    </a:lnTo>
                    <a:lnTo>
                      <a:pt x="1494" y="1019"/>
                    </a:lnTo>
                    <a:lnTo>
                      <a:pt x="1494" y="1019"/>
                    </a:lnTo>
                    <a:cubicBezTo>
                      <a:pt x="1494" y="1019"/>
                      <a:pt x="1494" y="1019"/>
                      <a:pt x="1489" y="1019"/>
                    </a:cubicBezTo>
                    <a:cubicBezTo>
                      <a:pt x="1489" y="1019"/>
                      <a:pt x="1489" y="1019"/>
                      <a:pt x="1489" y="1019"/>
                    </a:cubicBezTo>
                    <a:cubicBezTo>
                      <a:pt x="1489" y="1019"/>
                      <a:pt x="1485" y="1019"/>
                      <a:pt x="1485" y="1023"/>
                    </a:cubicBezTo>
                    <a:cubicBezTo>
                      <a:pt x="1485" y="1023"/>
                      <a:pt x="1485" y="1019"/>
                      <a:pt x="1480" y="1019"/>
                    </a:cubicBezTo>
                    <a:lnTo>
                      <a:pt x="1485" y="1023"/>
                    </a:lnTo>
                    <a:cubicBezTo>
                      <a:pt x="1480" y="1023"/>
                      <a:pt x="1480" y="1023"/>
                      <a:pt x="1480" y="1028"/>
                    </a:cubicBezTo>
                    <a:cubicBezTo>
                      <a:pt x="1480" y="1028"/>
                      <a:pt x="1475" y="1028"/>
                      <a:pt x="1475" y="1028"/>
                    </a:cubicBezTo>
                    <a:lnTo>
                      <a:pt x="1475" y="1033"/>
                    </a:lnTo>
                    <a:cubicBezTo>
                      <a:pt x="1475" y="1033"/>
                      <a:pt x="1471" y="1033"/>
                      <a:pt x="1471" y="1033"/>
                    </a:cubicBezTo>
                    <a:lnTo>
                      <a:pt x="1471" y="1033"/>
                    </a:lnTo>
                    <a:lnTo>
                      <a:pt x="1471" y="1037"/>
                    </a:lnTo>
                    <a:cubicBezTo>
                      <a:pt x="1466" y="1037"/>
                      <a:pt x="1471" y="1037"/>
                      <a:pt x="1466" y="1037"/>
                    </a:cubicBezTo>
                    <a:lnTo>
                      <a:pt x="1471" y="1037"/>
                    </a:lnTo>
                    <a:cubicBezTo>
                      <a:pt x="1466" y="1037"/>
                      <a:pt x="1466" y="1042"/>
                      <a:pt x="1466" y="1042"/>
                    </a:cubicBezTo>
                    <a:cubicBezTo>
                      <a:pt x="1466" y="1042"/>
                      <a:pt x="1462" y="1042"/>
                      <a:pt x="1462" y="1042"/>
                    </a:cubicBezTo>
                    <a:cubicBezTo>
                      <a:pt x="1462" y="1042"/>
                      <a:pt x="1457" y="1042"/>
                      <a:pt x="1457" y="1046"/>
                    </a:cubicBezTo>
                    <a:lnTo>
                      <a:pt x="1457" y="1046"/>
                    </a:lnTo>
                    <a:cubicBezTo>
                      <a:pt x="1462" y="1046"/>
                      <a:pt x="1462" y="1046"/>
                      <a:pt x="1466" y="1051"/>
                    </a:cubicBezTo>
                    <a:lnTo>
                      <a:pt x="1466" y="1051"/>
                    </a:lnTo>
                    <a:lnTo>
                      <a:pt x="1466" y="1051"/>
                    </a:lnTo>
                    <a:cubicBezTo>
                      <a:pt x="1475" y="1051"/>
                      <a:pt x="1480" y="1056"/>
                      <a:pt x="1489" y="1065"/>
                    </a:cubicBezTo>
                    <a:cubicBezTo>
                      <a:pt x="1489" y="1065"/>
                      <a:pt x="1489" y="1070"/>
                      <a:pt x="1489" y="1070"/>
                    </a:cubicBezTo>
                    <a:cubicBezTo>
                      <a:pt x="1489" y="1070"/>
                      <a:pt x="1489" y="1074"/>
                      <a:pt x="1489" y="1074"/>
                    </a:cubicBezTo>
                    <a:lnTo>
                      <a:pt x="1489" y="1074"/>
                    </a:lnTo>
                    <a:lnTo>
                      <a:pt x="1489" y="1074"/>
                    </a:lnTo>
                    <a:lnTo>
                      <a:pt x="1489" y="1079"/>
                    </a:lnTo>
                    <a:cubicBezTo>
                      <a:pt x="1489" y="1079"/>
                      <a:pt x="1489" y="1079"/>
                      <a:pt x="1489" y="1079"/>
                    </a:cubicBezTo>
                    <a:lnTo>
                      <a:pt x="1489" y="1079"/>
                    </a:lnTo>
                    <a:lnTo>
                      <a:pt x="1489" y="1083"/>
                    </a:lnTo>
                    <a:lnTo>
                      <a:pt x="1494" y="1083"/>
                    </a:lnTo>
                    <a:lnTo>
                      <a:pt x="1489" y="1083"/>
                    </a:lnTo>
                    <a:cubicBezTo>
                      <a:pt x="1494" y="1083"/>
                      <a:pt x="1494" y="1083"/>
                      <a:pt x="1494" y="1083"/>
                    </a:cubicBezTo>
                    <a:cubicBezTo>
                      <a:pt x="1494" y="1088"/>
                      <a:pt x="1494" y="1088"/>
                      <a:pt x="1494" y="1088"/>
                    </a:cubicBezTo>
                    <a:cubicBezTo>
                      <a:pt x="1499" y="1088"/>
                      <a:pt x="1503" y="1083"/>
                      <a:pt x="1503" y="1083"/>
                    </a:cubicBezTo>
                    <a:cubicBezTo>
                      <a:pt x="1503" y="1088"/>
                      <a:pt x="1508" y="1088"/>
                      <a:pt x="1508" y="1088"/>
                    </a:cubicBezTo>
                    <a:lnTo>
                      <a:pt x="1508" y="1088"/>
                    </a:lnTo>
                    <a:cubicBezTo>
                      <a:pt x="1508" y="1088"/>
                      <a:pt x="1508" y="1088"/>
                      <a:pt x="1512" y="1088"/>
                    </a:cubicBezTo>
                    <a:cubicBezTo>
                      <a:pt x="1512" y="1093"/>
                      <a:pt x="1508" y="1093"/>
                      <a:pt x="1508" y="1093"/>
                    </a:cubicBezTo>
                    <a:lnTo>
                      <a:pt x="1512" y="1097"/>
                    </a:lnTo>
                    <a:cubicBezTo>
                      <a:pt x="1512" y="1097"/>
                      <a:pt x="1512" y="1097"/>
                      <a:pt x="1508" y="1097"/>
                    </a:cubicBezTo>
                    <a:lnTo>
                      <a:pt x="1512" y="1097"/>
                    </a:lnTo>
                    <a:cubicBezTo>
                      <a:pt x="1508" y="1097"/>
                      <a:pt x="1508" y="1102"/>
                      <a:pt x="1508" y="1102"/>
                    </a:cubicBezTo>
                    <a:lnTo>
                      <a:pt x="1508" y="1102"/>
                    </a:lnTo>
                    <a:lnTo>
                      <a:pt x="1508" y="1102"/>
                    </a:lnTo>
                    <a:cubicBezTo>
                      <a:pt x="1508" y="1106"/>
                      <a:pt x="1512" y="1102"/>
                      <a:pt x="1508" y="1106"/>
                    </a:cubicBezTo>
                    <a:cubicBezTo>
                      <a:pt x="1508" y="1106"/>
                      <a:pt x="1508" y="1106"/>
                      <a:pt x="1508" y="1106"/>
                    </a:cubicBezTo>
                    <a:lnTo>
                      <a:pt x="1512" y="1111"/>
                    </a:lnTo>
                    <a:lnTo>
                      <a:pt x="1512" y="1111"/>
                    </a:lnTo>
                    <a:lnTo>
                      <a:pt x="1512" y="1111"/>
                    </a:lnTo>
                    <a:lnTo>
                      <a:pt x="1512" y="1111"/>
                    </a:lnTo>
                    <a:cubicBezTo>
                      <a:pt x="1512" y="1111"/>
                      <a:pt x="1512" y="1111"/>
                      <a:pt x="1512" y="1116"/>
                    </a:cubicBezTo>
                    <a:cubicBezTo>
                      <a:pt x="1512" y="1116"/>
                      <a:pt x="1512" y="1111"/>
                      <a:pt x="1508" y="1116"/>
                    </a:cubicBezTo>
                    <a:cubicBezTo>
                      <a:pt x="1512" y="1116"/>
                      <a:pt x="1512" y="1120"/>
                      <a:pt x="1517" y="1120"/>
                    </a:cubicBezTo>
                    <a:lnTo>
                      <a:pt x="1512" y="1125"/>
                    </a:lnTo>
                    <a:lnTo>
                      <a:pt x="1512" y="1120"/>
                    </a:lnTo>
                    <a:lnTo>
                      <a:pt x="1508" y="1125"/>
                    </a:lnTo>
                    <a:lnTo>
                      <a:pt x="1512" y="1125"/>
                    </a:lnTo>
                    <a:cubicBezTo>
                      <a:pt x="1508" y="1129"/>
                      <a:pt x="1508" y="1129"/>
                      <a:pt x="1503" y="1129"/>
                    </a:cubicBezTo>
                    <a:cubicBezTo>
                      <a:pt x="1503" y="1134"/>
                      <a:pt x="1508" y="1134"/>
                      <a:pt x="1508" y="1134"/>
                    </a:cubicBezTo>
                    <a:cubicBezTo>
                      <a:pt x="1508" y="1134"/>
                      <a:pt x="1508" y="1134"/>
                      <a:pt x="1508" y="1139"/>
                    </a:cubicBezTo>
                    <a:lnTo>
                      <a:pt x="1508" y="1139"/>
                    </a:lnTo>
                    <a:cubicBezTo>
                      <a:pt x="1508" y="1139"/>
                      <a:pt x="1508" y="1139"/>
                      <a:pt x="1503" y="1143"/>
                    </a:cubicBezTo>
                    <a:cubicBezTo>
                      <a:pt x="1503" y="1139"/>
                      <a:pt x="1503" y="1139"/>
                      <a:pt x="1503" y="1134"/>
                    </a:cubicBezTo>
                    <a:lnTo>
                      <a:pt x="1503" y="1134"/>
                    </a:lnTo>
                    <a:cubicBezTo>
                      <a:pt x="1503" y="1134"/>
                      <a:pt x="1499" y="1134"/>
                      <a:pt x="1499" y="1134"/>
                    </a:cubicBezTo>
                    <a:cubicBezTo>
                      <a:pt x="1499" y="1139"/>
                      <a:pt x="1499" y="1139"/>
                      <a:pt x="1499" y="1139"/>
                    </a:cubicBezTo>
                    <a:cubicBezTo>
                      <a:pt x="1494" y="1139"/>
                      <a:pt x="1494" y="1143"/>
                      <a:pt x="1489" y="1148"/>
                    </a:cubicBezTo>
                    <a:cubicBezTo>
                      <a:pt x="1494" y="1148"/>
                      <a:pt x="1494" y="1153"/>
                      <a:pt x="1494" y="1153"/>
                    </a:cubicBezTo>
                    <a:lnTo>
                      <a:pt x="1494" y="1153"/>
                    </a:lnTo>
                    <a:cubicBezTo>
                      <a:pt x="1489" y="1153"/>
                      <a:pt x="1489" y="1153"/>
                      <a:pt x="1489" y="1157"/>
                    </a:cubicBezTo>
                    <a:cubicBezTo>
                      <a:pt x="1485" y="1157"/>
                      <a:pt x="1485" y="1157"/>
                      <a:pt x="1485" y="1153"/>
                    </a:cubicBezTo>
                    <a:cubicBezTo>
                      <a:pt x="1480" y="1157"/>
                      <a:pt x="1480" y="1157"/>
                      <a:pt x="1475" y="1153"/>
                    </a:cubicBezTo>
                    <a:cubicBezTo>
                      <a:pt x="1475" y="1153"/>
                      <a:pt x="1475" y="1148"/>
                      <a:pt x="1471" y="1148"/>
                    </a:cubicBezTo>
                    <a:lnTo>
                      <a:pt x="1471" y="1148"/>
                    </a:lnTo>
                    <a:lnTo>
                      <a:pt x="1466" y="1148"/>
                    </a:lnTo>
                    <a:lnTo>
                      <a:pt x="1466" y="1143"/>
                    </a:lnTo>
                    <a:cubicBezTo>
                      <a:pt x="1466" y="1143"/>
                      <a:pt x="1462" y="1139"/>
                      <a:pt x="1462" y="1139"/>
                    </a:cubicBezTo>
                    <a:cubicBezTo>
                      <a:pt x="1462" y="1139"/>
                      <a:pt x="1462" y="1139"/>
                      <a:pt x="1462" y="1139"/>
                    </a:cubicBezTo>
                    <a:lnTo>
                      <a:pt x="1462" y="1139"/>
                    </a:lnTo>
                    <a:cubicBezTo>
                      <a:pt x="1457" y="1139"/>
                      <a:pt x="1457" y="1139"/>
                      <a:pt x="1457" y="1139"/>
                    </a:cubicBezTo>
                    <a:cubicBezTo>
                      <a:pt x="1457" y="1139"/>
                      <a:pt x="1457" y="1134"/>
                      <a:pt x="1452" y="1134"/>
                    </a:cubicBezTo>
                    <a:lnTo>
                      <a:pt x="1452" y="1134"/>
                    </a:lnTo>
                    <a:cubicBezTo>
                      <a:pt x="1452" y="1139"/>
                      <a:pt x="1457" y="1139"/>
                      <a:pt x="1457" y="1143"/>
                    </a:cubicBezTo>
                    <a:cubicBezTo>
                      <a:pt x="1457" y="1143"/>
                      <a:pt x="1457" y="1143"/>
                      <a:pt x="1452" y="1143"/>
                    </a:cubicBezTo>
                    <a:cubicBezTo>
                      <a:pt x="1452" y="1143"/>
                      <a:pt x="1452" y="1139"/>
                      <a:pt x="1448" y="1139"/>
                    </a:cubicBezTo>
                    <a:cubicBezTo>
                      <a:pt x="1448" y="1134"/>
                      <a:pt x="1448" y="1134"/>
                      <a:pt x="1443" y="1134"/>
                    </a:cubicBezTo>
                    <a:lnTo>
                      <a:pt x="1443" y="1129"/>
                    </a:lnTo>
                    <a:cubicBezTo>
                      <a:pt x="1443" y="1129"/>
                      <a:pt x="1439" y="1125"/>
                      <a:pt x="1439" y="1125"/>
                    </a:cubicBezTo>
                    <a:cubicBezTo>
                      <a:pt x="1439" y="1125"/>
                      <a:pt x="1439" y="1125"/>
                      <a:pt x="1434" y="1125"/>
                    </a:cubicBezTo>
                    <a:lnTo>
                      <a:pt x="1434" y="1125"/>
                    </a:lnTo>
                    <a:lnTo>
                      <a:pt x="1434" y="1125"/>
                    </a:lnTo>
                    <a:cubicBezTo>
                      <a:pt x="1429" y="1120"/>
                      <a:pt x="1429" y="1120"/>
                      <a:pt x="1429" y="1120"/>
                    </a:cubicBezTo>
                    <a:cubicBezTo>
                      <a:pt x="1425" y="1120"/>
                      <a:pt x="1425" y="1120"/>
                      <a:pt x="1425" y="1120"/>
                    </a:cubicBezTo>
                    <a:cubicBezTo>
                      <a:pt x="1420" y="1120"/>
                      <a:pt x="1420" y="1116"/>
                      <a:pt x="1416" y="1116"/>
                    </a:cubicBezTo>
                    <a:cubicBezTo>
                      <a:pt x="1416" y="1116"/>
                      <a:pt x="1416" y="1116"/>
                      <a:pt x="1416" y="1116"/>
                    </a:cubicBezTo>
                    <a:lnTo>
                      <a:pt x="1411" y="1111"/>
                    </a:lnTo>
                    <a:lnTo>
                      <a:pt x="1411" y="1106"/>
                    </a:lnTo>
                    <a:cubicBezTo>
                      <a:pt x="1411" y="1106"/>
                      <a:pt x="1411" y="1106"/>
                      <a:pt x="1411" y="1106"/>
                    </a:cubicBezTo>
                    <a:lnTo>
                      <a:pt x="1411" y="1106"/>
                    </a:lnTo>
                    <a:cubicBezTo>
                      <a:pt x="1406" y="1102"/>
                      <a:pt x="1406" y="1102"/>
                      <a:pt x="1406" y="1102"/>
                    </a:cubicBezTo>
                    <a:lnTo>
                      <a:pt x="1406" y="1102"/>
                    </a:lnTo>
                    <a:cubicBezTo>
                      <a:pt x="1406" y="1102"/>
                      <a:pt x="1406" y="1102"/>
                      <a:pt x="1402" y="1102"/>
                    </a:cubicBezTo>
                    <a:cubicBezTo>
                      <a:pt x="1402" y="1097"/>
                      <a:pt x="1402" y="1097"/>
                      <a:pt x="1406" y="1097"/>
                    </a:cubicBezTo>
                    <a:cubicBezTo>
                      <a:pt x="1402" y="1097"/>
                      <a:pt x="1402" y="1097"/>
                      <a:pt x="1402" y="1093"/>
                    </a:cubicBezTo>
                    <a:lnTo>
                      <a:pt x="1402" y="1093"/>
                    </a:lnTo>
                    <a:cubicBezTo>
                      <a:pt x="1402" y="1093"/>
                      <a:pt x="1402" y="1093"/>
                      <a:pt x="1397" y="1088"/>
                    </a:cubicBezTo>
                    <a:lnTo>
                      <a:pt x="1402" y="1088"/>
                    </a:lnTo>
                    <a:cubicBezTo>
                      <a:pt x="1402" y="1088"/>
                      <a:pt x="1402" y="1083"/>
                      <a:pt x="1402" y="1083"/>
                    </a:cubicBezTo>
                    <a:cubicBezTo>
                      <a:pt x="1402" y="1083"/>
                      <a:pt x="1402" y="1079"/>
                      <a:pt x="1402" y="1079"/>
                    </a:cubicBezTo>
                    <a:cubicBezTo>
                      <a:pt x="1397" y="1079"/>
                      <a:pt x="1397" y="1079"/>
                      <a:pt x="1397" y="1079"/>
                    </a:cubicBezTo>
                    <a:cubicBezTo>
                      <a:pt x="1397" y="1074"/>
                      <a:pt x="1397" y="1074"/>
                      <a:pt x="1392" y="1074"/>
                    </a:cubicBezTo>
                    <a:cubicBezTo>
                      <a:pt x="1397" y="1074"/>
                      <a:pt x="1397" y="1074"/>
                      <a:pt x="1397" y="1074"/>
                    </a:cubicBezTo>
                    <a:cubicBezTo>
                      <a:pt x="1397" y="1070"/>
                      <a:pt x="1397" y="1070"/>
                      <a:pt x="1397" y="1070"/>
                    </a:cubicBezTo>
                    <a:lnTo>
                      <a:pt x="1392" y="1065"/>
                    </a:lnTo>
                    <a:cubicBezTo>
                      <a:pt x="1392" y="1065"/>
                      <a:pt x="1392" y="1065"/>
                      <a:pt x="1392" y="1065"/>
                    </a:cubicBezTo>
                    <a:cubicBezTo>
                      <a:pt x="1392" y="1065"/>
                      <a:pt x="1388" y="1060"/>
                      <a:pt x="1388" y="1060"/>
                    </a:cubicBezTo>
                    <a:lnTo>
                      <a:pt x="1388" y="1060"/>
                    </a:lnTo>
                    <a:lnTo>
                      <a:pt x="1383" y="1056"/>
                    </a:lnTo>
                    <a:cubicBezTo>
                      <a:pt x="1383" y="1056"/>
                      <a:pt x="1383" y="1056"/>
                      <a:pt x="1383" y="1056"/>
                    </a:cubicBezTo>
                    <a:lnTo>
                      <a:pt x="1383" y="1056"/>
                    </a:lnTo>
                    <a:lnTo>
                      <a:pt x="1383" y="1056"/>
                    </a:lnTo>
                    <a:cubicBezTo>
                      <a:pt x="1379" y="1051"/>
                      <a:pt x="1379" y="1046"/>
                      <a:pt x="1379" y="1046"/>
                    </a:cubicBezTo>
                    <a:cubicBezTo>
                      <a:pt x="1374" y="1046"/>
                      <a:pt x="1374" y="1046"/>
                      <a:pt x="1374" y="1046"/>
                    </a:cubicBezTo>
                    <a:lnTo>
                      <a:pt x="1374" y="1046"/>
                    </a:lnTo>
                    <a:lnTo>
                      <a:pt x="1374" y="1042"/>
                    </a:lnTo>
                    <a:lnTo>
                      <a:pt x="1369" y="1042"/>
                    </a:lnTo>
                    <a:lnTo>
                      <a:pt x="1369" y="1042"/>
                    </a:lnTo>
                    <a:lnTo>
                      <a:pt x="1369" y="1042"/>
                    </a:lnTo>
                    <a:lnTo>
                      <a:pt x="1369" y="1042"/>
                    </a:lnTo>
                    <a:lnTo>
                      <a:pt x="1369" y="1042"/>
                    </a:lnTo>
                    <a:cubicBezTo>
                      <a:pt x="1365" y="1042"/>
                      <a:pt x="1365" y="1042"/>
                      <a:pt x="1365" y="1042"/>
                    </a:cubicBezTo>
                    <a:cubicBezTo>
                      <a:pt x="1365" y="1042"/>
                      <a:pt x="1365" y="1042"/>
                      <a:pt x="1360" y="1042"/>
                    </a:cubicBezTo>
                    <a:cubicBezTo>
                      <a:pt x="1360" y="1042"/>
                      <a:pt x="1360" y="1042"/>
                      <a:pt x="1360" y="1042"/>
                    </a:cubicBezTo>
                    <a:lnTo>
                      <a:pt x="1360" y="1042"/>
                    </a:lnTo>
                    <a:cubicBezTo>
                      <a:pt x="1356" y="1042"/>
                      <a:pt x="1351" y="1051"/>
                      <a:pt x="1351" y="1051"/>
                    </a:cubicBezTo>
                    <a:cubicBezTo>
                      <a:pt x="1351" y="1051"/>
                      <a:pt x="1351" y="1056"/>
                      <a:pt x="1351" y="1056"/>
                    </a:cubicBezTo>
                    <a:lnTo>
                      <a:pt x="1351" y="1056"/>
                    </a:lnTo>
                    <a:lnTo>
                      <a:pt x="1351" y="1056"/>
                    </a:lnTo>
                    <a:lnTo>
                      <a:pt x="1351" y="1056"/>
                    </a:lnTo>
                    <a:lnTo>
                      <a:pt x="1351" y="1060"/>
                    </a:lnTo>
                    <a:cubicBezTo>
                      <a:pt x="1351" y="1060"/>
                      <a:pt x="1351" y="1060"/>
                      <a:pt x="1351" y="1060"/>
                    </a:cubicBezTo>
                    <a:lnTo>
                      <a:pt x="1351" y="1060"/>
                    </a:lnTo>
                    <a:cubicBezTo>
                      <a:pt x="1351" y="1065"/>
                      <a:pt x="1351" y="1065"/>
                      <a:pt x="1351" y="1065"/>
                    </a:cubicBezTo>
                    <a:lnTo>
                      <a:pt x="1351" y="1065"/>
                    </a:lnTo>
                    <a:cubicBezTo>
                      <a:pt x="1351" y="1070"/>
                      <a:pt x="1351" y="1070"/>
                      <a:pt x="1351" y="1070"/>
                    </a:cubicBezTo>
                    <a:lnTo>
                      <a:pt x="1356" y="1070"/>
                    </a:lnTo>
                    <a:cubicBezTo>
                      <a:pt x="1351" y="1070"/>
                      <a:pt x="1351" y="1070"/>
                      <a:pt x="1351" y="1070"/>
                    </a:cubicBezTo>
                    <a:lnTo>
                      <a:pt x="1356" y="1074"/>
                    </a:lnTo>
                    <a:lnTo>
                      <a:pt x="1351" y="1074"/>
                    </a:lnTo>
                    <a:cubicBezTo>
                      <a:pt x="1351" y="1074"/>
                      <a:pt x="1351" y="1074"/>
                      <a:pt x="1356" y="1079"/>
                    </a:cubicBezTo>
                    <a:lnTo>
                      <a:pt x="1351" y="1079"/>
                    </a:lnTo>
                    <a:lnTo>
                      <a:pt x="1351" y="1079"/>
                    </a:lnTo>
                    <a:cubicBezTo>
                      <a:pt x="1351" y="1079"/>
                      <a:pt x="1351" y="1083"/>
                      <a:pt x="1351" y="1083"/>
                    </a:cubicBezTo>
                    <a:lnTo>
                      <a:pt x="1356" y="1083"/>
                    </a:lnTo>
                    <a:lnTo>
                      <a:pt x="1351" y="1083"/>
                    </a:lnTo>
                    <a:lnTo>
                      <a:pt x="1356" y="1083"/>
                    </a:lnTo>
                    <a:lnTo>
                      <a:pt x="1351" y="1088"/>
                    </a:lnTo>
                    <a:lnTo>
                      <a:pt x="1351" y="1088"/>
                    </a:lnTo>
                    <a:lnTo>
                      <a:pt x="1351" y="1088"/>
                    </a:lnTo>
                    <a:cubicBezTo>
                      <a:pt x="1351" y="1088"/>
                      <a:pt x="1351" y="1093"/>
                      <a:pt x="1351" y="1093"/>
                    </a:cubicBezTo>
                    <a:cubicBezTo>
                      <a:pt x="1351" y="1093"/>
                      <a:pt x="1351" y="1093"/>
                      <a:pt x="1351" y="1093"/>
                    </a:cubicBezTo>
                    <a:lnTo>
                      <a:pt x="1351" y="1093"/>
                    </a:lnTo>
                    <a:cubicBezTo>
                      <a:pt x="1351" y="1097"/>
                      <a:pt x="1351" y="1097"/>
                      <a:pt x="1351" y="1097"/>
                    </a:cubicBezTo>
                    <a:cubicBezTo>
                      <a:pt x="1351" y="1097"/>
                      <a:pt x="1351" y="1102"/>
                      <a:pt x="1356" y="1102"/>
                    </a:cubicBezTo>
                    <a:lnTo>
                      <a:pt x="1351" y="1102"/>
                    </a:lnTo>
                    <a:cubicBezTo>
                      <a:pt x="1351" y="1102"/>
                      <a:pt x="1351" y="1102"/>
                      <a:pt x="1351" y="1106"/>
                    </a:cubicBezTo>
                    <a:lnTo>
                      <a:pt x="1351" y="1106"/>
                    </a:lnTo>
                    <a:cubicBezTo>
                      <a:pt x="1351" y="1106"/>
                      <a:pt x="1351" y="1106"/>
                      <a:pt x="1351" y="1106"/>
                    </a:cubicBezTo>
                    <a:cubicBezTo>
                      <a:pt x="1351" y="1111"/>
                      <a:pt x="1356" y="1111"/>
                      <a:pt x="1356" y="1111"/>
                    </a:cubicBezTo>
                    <a:lnTo>
                      <a:pt x="1356" y="1116"/>
                    </a:lnTo>
                    <a:cubicBezTo>
                      <a:pt x="1351" y="1116"/>
                      <a:pt x="1351" y="1111"/>
                      <a:pt x="1351" y="1111"/>
                    </a:cubicBezTo>
                    <a:lnTo>
                      <a:pt x="1346" y="1111"/>
                    </a:lnTo>
                    <a:lnTo>
                      <a:pt x="1346" y="1111"/>
                    </a:lnTo>
                    <a:lnTo>
                      <a:pt x="1346" y="1111"/>
                    </a:lnTo>
                    <a:cubicBezTo>
                      <a:pt x="1346" y="1111"/>
                      <a:pt x="1346" y="1111"/>
                      <a:pt x="1342" y="1106"/>
                    </a:cubicBezTo>
                    <a:lnTo>
                      <a:pt x="1342" y="1111"/>
                    </a:lnTo>
                    <a:lnTo>
                      <a:pt x="1342" y="1111"/>
                    </a:lnTo>
                    <a:cubicBezTo>
                      <a:pt x="1337" y="1111"/>
                      <a:pt x="1337" y="1106"/>
                      <a:pt x="1333" y="1111"/>
                    </a:cubicBezTo>
                    <a:lnTo>
                      <a:pt x="1333" y="1111"/>
                    </a:lnTo>
                    <a:lnTo>
                      <a:pt x="1333" y="1111"/>
                    </a:lnTo>
                    <a:cubicBezTo>
                      <a:pt x="1333" y="1111"/>
                      <a:pt x="1333" y="1111"/>
                      <a:pt x="1333" y="1111"/>
                    </a:cubicBezTo>
                    <a:lnTo>
                      <a:pt x="1333" y="1116"/>
                    </a:lnTo>
                    <a:cubicBezTo>
                      <a:pt x="1333" y="1116"/>
                      <a:pt x="1333" y="1116"/>
                      <a:pt x="1333" y="1120"/>
                    </a:cubicBezTo>
                    <a:cubicBezTo>
                      <a:pt x="1333" y="1116"/>
                      <a:pt x="1328" y="1116"/>
                      <a:pt x="1328" y="1111"/>
                    </a:cubicBezTo>
                    <a:lnTo>
                      <a:pt x="1323" y="1111"/>
                    </a:lnTo>
                    <a:lnTo>
                      <a:pt x="1328" y="1116"/>
                    </a:lnTo>
                    <a:cubicBezTo>
                      <a:pt x="1328" y="1116"/>
                      <a:pt x="1323" y="1116"/>
                      <a:pt x="1323" y="1116"/>
                    </a:cubicBezTo>
                    <a:lnTo>
                      <a:pt x="1323" y="1116"/>
                    </a:lnTo>
                    <a:lnTo>
                      <a:pt x="1323" y="1116"/>
                    </a:lnTo>
                    <a:lnTo>
                      <a:pt x="1323" y="1111"/>
                    </a:lnTo>
                    <a:lnTo>
                      <a:pt x="1323" y="1111"/>
                    </a:lnTo>
                    <a:cubicBezTo>
                      <a:pt x="1319" y="1111"/>
                      <a:pt x="1319" y="1111"/>
                      <a:pt x="1319" y="1111"/>
                    </a:cubicBezTo>
                    <a:lnTo>
                      <a:pt x="1319" y="1111"/>
                    </a:lnTo>
                    <a:lnTo>
                      <a:pt x="1314" y="1111"/>
                    </a:lnTo>
                    <a:lnTo>
                      <a:pt x="1314" y="1111"/>
                    </a:lnTo>
                    <a:cubicBezTo>
                      <a:pt x="1314" y="1111"/>
                      <a:pt x="1310" y="1111"/>
                      <a:pt x="1310" y="1106"/>
                    </a:cubicBezTo>
                    <a:lnTo>
                      <a:pt x="1310" y="1111"/>
                    </a:lnTo>
                    <a:lnTo>
                      <a:pt x="1310" y="1111"/>
                    </a:lnTo>
                    <a:lnTo>
                      <a:pt x="1310" y="1111"/>
                    </a:lnTo>
                    <a:cubicBezTo>
                      <a:pt x="1310" y="1111"/>
                      <a:pt x="1310" y="1111"/>
                      <a:pt x="1314" y="1111"/>
                    </a:cubicBezTo>
                    <a:lnTo>
                      <a:pt x="1319" y="1116"/>
                    </a:lnTo>
                    <a:lnTo>
                      <a:pt x="1319" y="1116"/>
                    </a:lnTo>
                    <a:cubicBezTo>
                      <a:pt x="1319" y="1120"/>
                      <a:pt x="1319" y="1120"/>
                      <a:pt x="1323" y="1120"/>
                    </a:cubicBezTo>
                    <a:lnTo>
                      <a:pt x="1323" y="1120"/>
                    </a:lnTo>
                    <a:cubicBezTo>
                      <a:pt x="1328" y="1120"/>
                      <a:pt x="1328" y="1125"/>
                      <a:pt x="1328" y="1125"/>
                    </a:cubicBezTo>
                    <a:cubicBezTo>
                      <a:pt x="1333" y="1125"/>
                      <a:pt x="1333" y="1125"/>
                      <a:pt x="1333" y="1125"/>
                    </a:cubicBezTo>
                    <a:cubicBezTo>
                      <a:pt x="1333" y="1125"/>
                      <a:pt x="1337" y="1129"/>
                      <a:pt x="1337" y="1129"/>
                    </a:cubicBezTo>
                    <a:cubicBezTo>
                      <a:pt x="1337" y="1129"/>
                      <a:pt x="1337" y="1129"/>
                      <a:pt x="1337" y="1129"/>
                    </a:cubicBezTo>
                    <a:cubicBezTo>
                      <a:pt x="1342" y="1129"/>
                      <a:pt x="1342" y="1129"/>
                      <a:pt x="1342" y="1129"/>
                    </a:cubicBezTo>
                    <a:lnTo>
                      <a:pt x="1342" y="1134"/>
                    </a:lnTo>
                    <a:lnTo>
                      <a:pt x="1342" y="1134"/>
                    </a:lnTo>
                    <a:cubicBezTo>
                      <a:pt x="1342" y="1134"/>
                      <a:pt x="1346" y="1134"/>
                      <a:pt x="1346" y="1134"/>
                    </a:cubicBezTo>
                    <a:lnTo>
                      <a:pt x="1346" y="1134"/>
                    </a:lnTo>
                    <a:lnTo>
                      <a:pt x="1346" y="1134"/>
                    </a:lnTo>
                    <a:cubicBezTo>
                      <a:pt x="1351" y="1134"/>
                      <a:pt x="1346" y="1139"/>
                      <a:pt x="1351" y="1134"/>
                    </a:cubicBezTo>
                    <a:lnTo>
                      <a:pt x="1356" y="1143"/>
                    </a:lnTo>
                    <a:lnTo>
                      <a:pt x="1356" y="1143"/>
                    </a:lnTo>
                    <a:cubicBezTo>
                      <a:pt x="1360" y="1148"/>
                      <a:pt x="1360" y="1143"/>
                      <a:pt x="1360" y="1148"/>
                    </a:cubicBezTo>
                    <a:lnTo>
                      <a:pt x="1365" y="1148"/>
                    </a:lnTo>
                    <a:cubicBezTo>
                      <a:pt x="1365" y="1143"/>
                      <a:pt x="1365" y="1143"/>
                      <a:pt x="1365" y="1143"/>
                    </a:cubicBezTo>
                    <a:lnTo>
                      <a:pt x="1365" y="1143"/>
                    </a:lnTo>
                    <a:cubicBezTo>
                      <a:pt x="1365" y="1139"/>
                      <a:pt x="1360" y="1143"/>
                      <a:pt x="1365" y="1139"/>
                    </a:cubicBezTo>
                    <a:cubicBezTo>
                      <a:pt x="1360" y="1139"/>
                      <a:pt x="1360" y="1134"/>
                      <a:pt x="1360" y="1134"/>
                    </a:cubicBezTo>
                    <a:cubicBezTo>
                      <a:pt x="1365" y="1134"/>
                      <a:pt x="1365" y="1134"/>
                      <a:pt x="1365" y="1129"/>
                    </a:cubicBezTo>
                    <a:cubicBezTo>
                      <a:pt x="1365" y="1129"/>
                      <a:pt x="1360" y="1129"/>
                      <a:pt x="1360" y="1125"/>
                    </a:cubicBezTo>
                    <a:cubicBezTo>
                      <a:pt x="1360" y="1125"/>
                      <a:pt x="1360" y="1125"/>
                      <a:pt x="1360" y="1125"/>
                    </a:cubicBezTo>
                    <a:lnTo>
                      <a:pt x="1360" y="1125"/>
                    </a:lnTo>
                    <a:cubicBezTo>
                      <a:pt x="1360" y="1125"/>
                      <a:pt x="1360" y="1120"/>
                      <a:pt x="1356" y="1120"/>
                    </a:cubicBezTo>
                    <a:lnTo>
                      <a:pt x="1356" y="1120"/>
                    </a:lnTo>
                    <a:cubicBezTo>
                      <a:pt x="1356" y="1120"/>
                      <a:pt x="1356" y="1120"/>
                      <a:pt x="1351" y="1116"/>
                    </a:cubicBezTo>
                    <a:lnTo>
                      <a:pt x="1356" y="1116"/>
                    </a:lnTo>
                    <a:lnTo>
                      <a:pt x="1356" y="1116"/>
                    </a:lnTo>
                    <a:cubicBezTo>
                      <a:pt x="1356" y="1116"/>
                      <a:pt x="1356" y="1116"/>
                      <a:pt x="1356" y="1116"/>
                    </a:cubicBezTo>
                    <a:lnTo>
                      <a:pt x="1356" y="1116"/>
                    </a:lnTo>
                    <a:lnTo>
                      <a:pt x="1360" y="1116"/>
                    </a:lnTo>
                    <a:lnTo>
                      <a:pt x="1360" y="1120"/>
                    </a:lnTo>
                    <a:cubicBezTo>
                      <a:pt x="1360" y="1120"/>
                      <a:pt x="1360" y="1116"/>
                      <a:pt x="1365" y="1120"/>
                    </a:cubicBezTo>
                    <a:cubicBezTo>
                      <a:pt x="1365" y="1120"/>
                      <a:pt x="1365" y="1120"/>
                      <a:pt x="1365" y="1120"/>
                    </a:cubicBezTo>
                    <a:lnTo>
                      <a:pt x="1365" y="1120"/>
                    </a:lnTo>
                    <a:cubicBezTo>
                      <a:pt x="1365" y="1120"/>
                      <a:pt x="1369" y="1125"/>
                      <a:pt x="1369" y="1125"/>
                    </a:cubicBezTo>
                    <a:cubicBezTo>
                      <a:pt x="1369" y="1125"/>
                      <a:pt x="1369" y="1125"/>
                      <a:pt x="1374" y="1125"/>
                    </a:cubicBezTo>
                    <a:lnTo>
                      <a:pt x="1374" y="1125"/>
                    </a:lnTo>
                    <a:lnTo>
                      <a:pt x="1374" y="1125"/>
                    </a:lnTo>
                    <a:cubicBezTo>
                      <a:pt x="1374" y="1125"/>
                      <a:pt x="1379" y="1129"/>
                      <a:pt x="1379" y="1129"/>
                    </a:cubicBezTo>
                    <a:lnTo>
                      <a:pt x="1379" y="1129"/>
                    </a:lnTo>
                    <a:cubicBezTo>
                      <a:pt x="1383" y="1129"/>
                      <a:pt x="1383" y="1129"/>
                      <a:pt x="1383" y="1134"/>
                    </a:cubicBezTo>
                    <a:cubicBezTo>
                      <a:pt x="1388" y="1134"/>
                      <a:pt x="1388" y="1134"/>
                      <a:pt x="1388" y="1134"/>
                    </a:cubicBezTo>
                    <a:cubicBezTo>
                      <a:pt x="1383" y="1134"/>
                      <a:pt x="1388" y="1134"/>
                      <a:pt x="1383" y="1134"/>
                    </a:cubicBezTo>
                    <a:lnTo>
                      <a:pt x="1383" y="1134"/>
                    </a:lnTo>
                    <a:cubicBezTo>
                      <a:pt x="1383" y="1139"/>
                      <a:pt x="1379" y="1139"/>
                      <a:pt x="1379" y="1143"/>
                    </a:cubicBezTo>
                    <a:cubicBezTo>
                      <a:pt x="1379" y="1143"/>
                      <a:pt x="1379" y="1143"/>
                      <a:pt x="1379" y="1143"/>
                    </a:cubicBezTo>
                    <a:lnTo>
                      <a:pt x="1379" y="1143"/>
                    </a:lnTo>
                    <a:lnTo>
                      <a:pt x="1379" y="1148"/>
                    </a:lnTo>
                    <a:lnTo>
                      <a:pt x="1379" y="1148"/>
                    </a:lnTo>
                    <a:lnTo>
                      <a:pt x="1379" y="1148"/>
                    </a:lnTo>
                    <a:lnTo>
                      <a:pt x="1379" y="1148"/>
                    </a:lnTo>
                    <a:lnTo>
                      <a:pt x="1383" y="1153"/>
                    </a:lnTo>
                    <a:cubicBezTo>
                      <a:pt x="1379" y="1153"/>
                      <a:pt x="1379" y="1153"/>
                      <a:pt x="1379" y="1148"/>
                    </a:cubicBezTo>
                    <a:cubicBezTo>
                      <a:pt x="1379" y="1148"/>
                      <a:pt x="1379" y="1153"/>
                      <a:pt x="1374" y="1153"/>
                    </a:cubicBezTo>
                    <a:cubicBezTo>
                      <a:pt x="1374" y="1148"/>
                      <a:pt x="1374" y="1148"/>
                      <a:pt x="1374" y="1148"/>
                    </a:cubicBezTo>
                    <a:cubicBezTo>
                      <a:pt x="1369" y="1148"/>
                      <a:pt x="1369" y="1148"/>
                      <a:pt x="1369" y="1148"/>
                    </a:cubicBezTo>
                    <a:cubicBezTo>
                      <a:pt x="1369" y="1148"/>
                      <a:pt x="1369" y="1143"/>
                      <a:pt x="1369" y="1143"/>
                    </a:cubicBezTo>
                    <a:cubicBezTo>
                      <a:pt x="1365" y="1143"/>
                      <a:pt x="1365" y="1148"/>
                      <a:pt x="1365" y="1148"/>
                    </a:cubicBezTo>
                    <a:cubicBezTo>
                      <a:pt x="1365" y="1148"/>
                      <a:pt x="1365" y="1148"/>
                      <a:pt x="1369" y="1153"/>
                    </a:cubicBezTo>
                    <a:cubicBezTo>
                      <a:pt x="1365" y="1153"/>
                      <a:pt x="1365" y="1153"/>
                      <a:pt x="1365" y="1153"/>
                    </a:cubicBezTo>
                    <a:cubicBezTo>
                      <a:pt x="1369" y="1153"/>
                      <a:pt x="1369" y="1157"/>
                      <a:pt x="1369" y="1157"/>
                    </a:cubicBezTo>
                    <a:cubicBezTo>
                      <a:pt x="1374" y="1157"/>
                      <a:pt x="1374" y="1157"/>
                      <a:pt x="1374" y="1157"/>
                    </a:cubicBezTo>
                    <a:lnTo>
                      <a:pt x="1374" y="1157"/>
                    </a:lnTo>
                    <a:cubicBezTo>
                      <a:pt x="1374" y="1162"/>
                      <a:pt x="1374" y="1162"/>
                      <a:pt x="1379" y="1166"/>
                    </a:cubicBezTo>
                    <a:lnTo>
                      <a:pt x="1374" y="1166"/>
                    </a:lnTo>
                    <a:lnTo>
                      <a:pt x="1379" y="1171"/>
                    </a:lnTo>
                    <a:lnTo>
                      <a:pt x="1379" y="1171"/>
                    </a:lnTo>
                    <a:lnTo>
                      <a:pt x="1374" y="1171"/>
                    </a:lnTo>
                    <a:lnTo>
                      <a:pt x="1374" y="1171"/>
                    </a:lnTo>
                    <a:lnTo>
                      <a:pt x="1369" y="1166"/>
                    </a:lnTo>
                    <a:lnTo>
                      <a:pt x="1369" y="1166"/>
                    </a:lnTo>
                    <a:lnTo>
                      <a:pt x="1369" y="1166"/>
                    </a:lnTo>
                    <a:cubicBezTo>
                      <a:pt x="1374" y="1171"/>
                      <a:pt x="1369" y="1166"/>
                      <a:pt x="1369" y="1171"/>
                    </a:cubicBezTo>
                    <a:lnTo>
                      <a:pt x="1369" y="1171"/>
                    </a:lnTo>
                    <a:cubicBezTo>
                      <a:pt x="1374" y="1171"/>
                      <a:pt x="1369" y="1171"/>
                      <a:pt x="1374" y="1171"/>
                    </a:cubicBezTo>
                    <a:cubicBezTo>
                      <a:pt x="1374" y="1171"/>
                      <a:pt x="1379" y="1176"/>
                      <a:pt x="1379" y="1176"/>
                    </a:cubicBezTo>
                    <a:lnTo>
                      <a:pt x="1379" y="1176"/>
                    </a:lnTo>
                    <a:lnTo>
                      <a:pt x="1379" y="1176"/>
                    </a:lnTo>
                    <a:lnTo>
                      <a:pt x="1379" y="1176"/>
                    </a:lnTo>
                    <a:cubicBezTo>
                      <a:pt x="1379" y="1176"/>
                      <a:pt x="1383" y="1180"/>
                      <a:pt x="1383" y="1180"/>
                    </a:cubicBezTo>
                    <a:cubicBezTo>
                      <a:pt x="1383" y="1176"/>
                      <a:pt x="1383" y="1180"/>
                      <a:pt x="1388" y="1176"/>
                    </a:cubicBezTo>
                    <a:lnTo>
                      <a:pt x="1388" y="1180"/>
                    </a:lnTo>
                    <a:lnTo>
                      <a:pt x="1392" y="1176"/>
                    </a:lnTo>
                    <a:cubicBezTo>
                      <a:pt x="1392" y="1180"/>
                      <a:pt x="1397" y="1176"/>
                      <a:pt x="1397" y="1180"/>
                    </a:cubicBezTo>
                    <a:cubicBezTo>
                      <a:pt x="1402" y="1180"/>
                      <a:pt x="1402" y="1176"/>
                      <a:pt x="1402" y="1176"/>
                    </a:cubicBezTo>
                    <a:lnTo>
                      <a:pt x="1402" y="1176"/>
                    </a:lnTo>
                    <a:cubicBezTo>
                      <a:pt x="1402" y="1180"/>
                      <a:pt x="1402" y="1180"/>
                      <a:pt x="1402" y="1180"/>
                    </a:cubicBezTo>
                    <a:lnTo>
                      <a:pt x="1402" y="1180"/>
                    </a:lnTo>
                    <a:lnTo>
                      <a:pt x="1406" y="1180"/>
                    </a:lnTo>
                    <a:lnTo>
                      <a:pt x="1402" y="1176"/>
                    </a:lnTo>
                    <a:cubicBezTo>
                      <a:pt x="1406" y="1176"/>
                      <a:pt x="1406" y="1176"/>
                      <a:pt x="1406" y="1176"/>
                    </a:cubicBezTo>
                    <a:cubicBezTo>
                      <a:pt x="1406" y="1176"/>
                      <a:pt x="1406" y="1176"/>
                      <a:pt x="1406" y="1176"/>
                    </a:cubicBezTo>
                    <a:lnTo>
                      <a:pt x="1406" y="1176"/>
                    </a:lnTo>
                    <a:lnTo>
                      <a:pt x="1411" y="1176"/>
                    </a:lnTo>
                    <a:lnTo>
                      <a:pt x="1411" y="1176"/>
                    </a:lnTo>
                    <a:cubicBezTo>
                      <a:pt x="1411" y="1176"/>
                      <a:pt x="1411" y="1176"/>
                      <a:pt x="1411" y="1171"/>
                    </a:cubicBezTo>
                    <a:lnTo>
                      <a:pt x="1411" y="1176"/>
                    </a:lnTo>
                    <a:lnTo>
                      <a:pt x="1416" y="1171"/>
                    </a:lnTo>
                    <a:cubicBezTo>
                      <a:pt x="1416" y="1176"/>
                      <a:pt x="1416" y="1176"/>
                      <a:pt x="1416" y="1176"/>
                    </a:cubicBezTo>
                    <a:cubicBezTo>
                      <a:pt x="1416" y="1176"/>
                      <a:pt x="1416" y="1176"/>
                      <a:pt x="1416" y="1176"/>
                    </a:cubicBezTo>
                    <a:lnTo>
                      <a:pt x="1420" y="1171"/>
                    </a:lnTo>
                    <a:lnTo>
                      <a:pt x="1420" y="1176"/>
                    </a:lnTo>
                    <a:cubicBezTo>
                      <a:pt x="1420" y="1176"/>
                      <a:pt x="1420" y="1176"/>
                      <a:pt x="1425" y="1171"/>
                    </a:cubicBezTo>
                    <a:lnTo>
                      <a:pt x="1425" y="1176"/>
                    </a:lnTo>
                    <a:cubicBezTo>
                      <a:pt x="1429" y="1171"/>
                      <a:pt x="1429" y="1171"/>
                      <a:pt x="1434" y="1166"/>
                    </a:cubicBezTo>
                    <a:lnTo>
                      <a:pt x="1434" y="1166"/>
                    </a:lnTo>
                    <a:cubicBezTo>
                      <a:pt x="1434" y="1166"/>
                      <a:pt x="1439" y="1166"/>
                      <a:pt x="1439" y="1166"/>
                    </a:cubicBezTo>
                    <a:lnTo>
                      <a:pt x="1439" y="1171"/>
                    </a:lnTo>
                    <a:lnTo>
                      <a:pt x="1443" y="1166"/>
                    </a:lnTo>
                    <a:cubicBezTo>
                      <a:pt x="1443" y="1166"/>
                      <a:pt x="1443" y="1171"/>
                      <a:pt x="1443" y="1171"/>
                    </a:cubicBezTo>
                    <a:cubicBezTo>
                      <a:pt x="1448" y="1171"/>
                      <a:pt x="1448" y="1166"/>
                      <a:pt x="1448" y="1166"/>
                    </a:cubicBezTo>
                    <a:lnTo>
                      <a:pt x="1448" y="1166"/>
                    </a:lnTo>
                    <a:cubicBezTo>
                      <a:pt x="1452" y="1166"/>
                      <a:pt x="1452" y="1166"/>
                      <a:pt x="1452" y="1166"/>
                    </a:cubicBezTo>
                    <a:cubicBezTo>
                      <a:pt x="1452" y="1166"/>
                      <a:pt x="1452" y="1166"/>
                      <a:pt x="1452" y="1166"/>
                    </a:cubicBezTo>
                    <a:lnTo>
                      <a:pt x="1452" y="1162"/>
                    </a:lnTo>
                    <a:lnTo>
                      <a:pt x="1452" y="1162"/>
                    </a:lnTo>
                    <a:lnTo>
                      <a:pt x="1457" y="1162"/>
                    </a:lnTo>
                    <a:lnTo>
                      <a:pt x="1457" y="1157"/>
                    </a:lnTo>
                    <a:lnTo>
                      <a:pt x="1457" y="1157"/>
                    </a:lnTo>
                    <a:lnTo>
                      <a:pt x="1457" y="1157"/>
                    </a:lnTo>
                    <a:cubicBezTo>
                      <a:pt x="1457" y="1157"/>
                      <a:pt x="1457" y="1157"/>
                      <a:pt x="1457" y="1153"/>
                    </a:cubicBezTo>
                    <a:cubicBezTo>
                      <a:pt x="1457" y="1153"/>
                      <a:pt x="1457" y="1148"/>
                      <a:pt x="1457" y="1143"/>
                    </a:cubicBezTo>
                    <a:lnTo>
                      <a:pt x="1457" y="1143"/>
                    </a:lnTo>
                    <a:cubicBezTo>
                      <a:pt x="1457" y="1143"/>
                      <a:pt x="1457" y="1143"/>
                      <a:pt x="1457" y="1143"/>
                    </a:cubicBezTo>
                    <a:lnTo>
                      <a:pt x="1457" y="1143"/>
                    </a:lnTo>
                    <a:lnTo>
                      <a:pt x="1462" y="1148"/>
                    </a:lnTo>
                    <a:lnTo>
                      <a:pt x="1462" y="1148"/>
                    </a:lnTo>
                    <a:lnTo>
                      <a:pt x="1462" y="1148"/>
                    </a:lnTo>
                    <a:lnTo>
                      <a:pt x="1462" y="1148"/>
                    </a:lnTo>
                    <a:lnTo>
                      <a:pt x="1466" y="1153"/>
                    </a:lnTo>
                    <a:lnTo>
                      <a:pt x="1471" y="1153"/>
                    </a:lnTo>
                    <a:cubicBezTo>
                      <a:pt x="1475" y="1153"/>
                      <a:pt x="1475" y="1157"/>
                      <a:pt x="1475" y="1157"/>
                    </a:cubicBezTo>
                    <a:cubicBezTo>
                      <a:pt x="1475" y="1157"/>
                      <a:pt x="1480" y="1157"/>
                      <a:pt x="1480" y="1157"/>
                    </a:cubicBezTo>
                    <a:lnTo>
                      <a:pt x="1480" y="1157"/>
                    </a:lnTo>
                    <a:cubicBezTo>
                      <a:pt x="1480" y="1157"/>
                      <a:pt x="1480" y="1157"/>
                      <a:pt x="1480" y="1157"/>
                    </a:cubicBezTo>
                    <a:cubicBezTo>
                      <a:pt x="1480" y="1157"/>
                      <a:pt x="1485" y="1157"/>
                      <a:pt x="1485" y="1157"/>
                    </a:cubicBezTo>
                    <a:lnTo>
                      <a:pt x="1485" y="1157"/>
                    </a:lnTo>
                    <a:cubicBezTo>
                      <a:pt x="1485" y="1157"/>
                      <a:pt x="1485" y="1157"/>
                      <a:pt x="1485" y="1157"/>
                    </a:cubicBezTo>
                    <a:lnTo>
                      <a:pt x="1485" y="1162"/>
                    </a:lnTo>
                    <a:cubicBezTo>
                      <a:pt x="1480" y="1162"/>
                      <a:pt x="1480" y="1162"/>
                      <a:pt x="1480" y="1162"/>
                    </a:cubicBezTo>
                    <a:lnTo>
                      <a:pt x="1480" y="1162"/>
                    </a:lnTo>
                    <a:cubicBezTo>
                      <a:pt x="1480" y="1162"/>
                      <a:pt x="1480" y="1162"/>
                      <a:pt x="1480" y="1166"/>
                    </a:cubicBezTo>
                    <a:lnTo>
                      <a:pt x="1480" y="1166"/>
                    </a:lnTo>
                    <a:cubicBezTo>
                      <a:pt x="1480" y="1171"/>
                      <a:pt x="1485" y="1171"/>
                      <a:pt x="1485" y="1171"/>
                    </a:cubicBezTo>
                    <a:cubicBezTo>
                      <a:pt x="1485" y="1176"/>
                      <a:pt x="1485" y="1176"/>
                      <a:pt x="1485" y="1176"/>
                    </a:cubicBezTo>
                    <a:lnTo>
                      <a:pt x="1489" y="1176"/>
                    </a:lnTo>
                    <a:lnTo>
                      <a:pt x="1489" y="1180"/>
                    </a:lnTo>
                    <a:lnTo>
                      <a:pt x="1489" y="1180"/>
                    </a:lnTo>
                    <a:lnTo>
                      <a:pt x="1489" y="1180"/>
                    </a:lnTo>
                    <a:lnTo>
                      <a:pt x="1489" y="1180"/>
                    </a:lnTo>
                    <a:cubicBezTo>
                      <a:pt x="1489" y="1180"/>
                      <a:pt x="1494" y="1185"/>
                      <a:pt x="1494" y="1189"/>
                    </a:cubicBezTo>
                    <a:lnTo>
                      <a:pt x="1499" y="1185"/>
                    </a:lnTo>
                    <a:cubicBezTo>
                      <a:pt x="1499" y="1185"/>
                      <a:pt x="1499" y="1185"/>
                      <a:pt x="1499" y="1185"/>
                    </a:cubicBezTo>
                    <a:cubicBezTo>
                      <a:pt x="1499" y="1180"/>
                      <a:pt x="1499" y="1180"/>
                      <a:pt x="1499" y="1176"/>
                    </a:cubicBezTo>
                    <a:cubicBezTo>
                      <a:pt x="1499" y="1180"/>
                      <a:pt x="1499" y="1180"/>
                      <a:pt x="1503" y="1180"/>
                    </a:cubicBezTo>
                    <a:cubicBezTo>
                      <a:pt x="1503" y="1180"/>
                      <a:pt x="1503" y="1180"/>
                      <a:pt x="1503" y="1180"/>
                    </a:cubicBezTo>
                    <a:lnTo>
                      <a:pt x="1503" y="1180"/>
                    </a:lnTo>
                    <a:lnTo>
                      <a:pt x="1503" y="1180"/>
                    </a:lnTo>
                    <a:cubicBezTo>
                      <a:pt x="1503" y="1180"/>
                      <a:pt x="1503" y="1180"/>
                      <a:pt x="1503" y="1185"/>
                    </a:cubicBezTo>
                    <a:lnTo>
                      <a:pt x="1503" y="1180"/>
                    </a:lnTo>
                    <a:cubicBezTo>
                      <a:pt x="1508" y="1180"/>
                      <a:pt x="1508" y="1185"/>
                      <a:pt x="1508" y="1185"/>
                    </a:cubicBezTo>
                    <a:cubicBezTo>
                      <a:pt x="1508" y="1180"/>
                      <a:pt x="1508" y="1180"/>
                      <a:pt x="1508" y="1180"/>
                    </a:cubicBezTo>
                    <a:lnTo>
                      <a:pt x="1508" y="1180"/>
                    </a:lnTo>
                    <a:cubicBezTo>
                      <a:pt x="1508" y="1185"/>
                      <a:pt x="1508" y="1185"/>
                      <a:pt x="1508" y="1185"/>
                    </a:cubicBezTo>
                    <a:lnTo>
                      <a:pt x="1508" y="1185"/>
                    </a:lnTo>
                    <a:lnTo>
                      <a:pt x="1508" y="1185"/>
                    </a:lnTo>
                    <a:lnTo>
                      <a:pt x="1508" y="1189"/>
                    </a:lnTo>
                    <a:cubicBezTo>
                      <a:pt x="1508" y="1189"/>
                      <a:pt x="1508" y="1189"/>
                      <a:pt x="1503" y="1194"/>
                    </a:cubicBezTo>
                    <a:cubicBezTo>
                      <a:pt x="1508" y="1194"/>
                      <a:pt x="1503" y="1194"/>
                      <a:pt x="1508" y="1194"/>
                    </a:cubicBezTo>
                    <a:lnTo>
                      <a:pt x="1508" y="1194"/>
                    </a:lnTo>
                    <a:lnTo>
                      <a:pt x="1508" y="1189"/>
                    </a:lnTo>
                    <a:lnTo>
                      <a:pt x="1512" y="1189"/>
                    </a:lnTo>
                    <a:cubicBezTo>
                      <a:pt x="1512" y="1189"/>
                      <a:pt x="1512" y="1189"/>
                      <a:pt x="1517" y="1189"/>
                    </a:cubicBezTo>
                    <a:lnTo>
                      <a:pt x="1512" y="1189"/>
                    </a:lnTo>
                    <a:cubicBezTo>
                      <a:pt x="1512" y="1189"/>
                      <a:pt x="1517" y="1189"/>
                      <a:pt x="1512" y="1185"/>
                    </a:cubicBezTo>
                    <a:cubicBezTo>
                      <a:pt x="1517" y="1180"/>
                      <a:pt x="1517" y="1180"/>
                      <a:pt x="1517" y="1176"/>
                    </a:cubicBezTo>
                    <a:lnTo>
                      <a:pt x="1522" y="1176"/>
                    </a:lnTo>
                    <a:cubicBezTo>
                      <a:pt x="1522" y="1176"/>
                      <a:pt x="1522" y="1180"/>
                      <a:pt x="1522" y="1180"/>
                    </a:cubicBezTo>
                    <a:lnTo>
                      <a:pt x="1522" y="1180"/>
                    </a:lnTo>
                    <a:lnTo>
                      <a:pt x="1522" y="1180"/>
                    </a:lnTo>
                    <a:lnTo>
                      <a:pt x="1522" y="1176"/>
                    </a:lnTo>
                    <a:cubicBezTo>
                      <a:pt x="1522" y="1176"/>
                      <a:pt x="1522" y="1176"/>
                      <a:pt x="1526" y="1176"/>
                    </a:cubicBezTo>
                    <a:lnTo>
                      <a:pt x="1526" y="1176"/>
                    </a:lnTo>
                    <a:cubicBezTo>
                      <a:pt x="1526" y="1176"/>
                      <a:pt x="1526" y="1176"/>
                      <a:pt x="1526" y="1176"/>
                    </a:cubicBezTo>
                    <a:lnTo>
                      <a:pt x="1531" y="1176"/>
                    </a:lnTo>
                    <a:lnTo>
                      <a:pt x="1526" y="1176"/>
                    </a:lnTo>
                    <a:lnTo>
                      <a:pt x="1531" y="1176"/>
                    </a:lnTo>
                    <a:lnTo>
                      <a:pt x="1526" y="1171"/>
                    </a:lnTo>
                    <a:lnTo>
                      <a:pt x="1526" y="1171"/>
                    </a:lnTo>
                    <a:cubicBezTo>
                      <a:pt x="1526" y="1176"/>
                      <a:pt x="1526" y="1171"/>
                      <a:pt x="1526" y="1176"/>
                    </a:cubicBezTo>
                    <a:cubicBezTo>
                      <a:pt x="1522" y="1171"/>
                      <a:pt x="1522" y="1176"/>
                      <a:pt x="1522" y="1171"/>
                    </a:cubicBezTo>
                    <a:lnTo>
                      <a:pt x="1522" y="1171"/>
                    </a:lnTo>
                    <a:cubicBezTo>
                      <a:pt x="1522" y="1166"/>
                      <a:pt x="1522" y="1166"/>
                      <a:pt x="1522" y="1166"/>
                    </a:cubicBezTo>
                    <a:cubicBezTo>
                      <a:pt x="1522" y="1162"/>
                      <a:pt x="1522" y="1162"/>
                      <a:pt x="1522" y="1157"/>
                    </a:cubicBezTo>
                    <a:cubicBezTo>
                      <a:pt x="1522" y="1157"/>
                      <a:pt x="1522" y="1157"/>
                      <a:pt x="1522" y="1157"/>
                    </a:cubicBezTo>
                    <a:cubicBezTo>
                      <a:pt x="1522" y="1153"/>
                      <a:pt x="1522" y="1153"/>
                      <a:pt x="1522" y="1153"/>
                    </a:cubicBezTo>
                    <a:lnTo>
                      <a:pt x="1522" y="1153"/>
                    </a:lnTo>
                    <a:cubicBezTo>
                      <a:pt x="1522" y="1153"/>
                      <a:pt x="1522" y="1153"/>
                      <a:pt x="1522" y="1148"/>
                    </a:cubicBezTo>
                    <a:lnTo>
                      <a:pt x="1522" y="1153"/>
                    </a:lnTo>
                    <a:lnTo>
                      <a:pt x="1526" y="1148"/>
                    </a:lnTo>
                    <a:cubicBezTo>
                      <a:pt x="1526" y="1153"/>
                      <a:pt x="1526" y="1153"/>
                      <a:pt x="1526" y="1157"/>
                    </a:cubicBezTo>
                    <a:lnTo>
                      <a:pt x="1522" y="1157"/>
                    </a:lnTo>
                    <a:lnTo>
                      <a:pt x="1526" y="1162"/>
                    </a:lnTo>
                    <a:cubicBezTo>
                      <a:pt x="1526" y="1162"/>
                      <a:pt x="1526" y="1162"/>
                      <a:pt x="1526" y="1162"/>
                    </a:cubicBezTo>
                    <a:cubicBezTo>
                      <a:pt x="1526" y="1166"/>
                      <a:pt x="1526" y="1162"/>
                      <a:pt x="1526" y="1166"/>
                    </a:cubicBezTo>
                    <a:cubicBezTo>
                      <a:pt x="1526" y="1166"/>
                      <a:pt x="1526" y="1171"/>
                      <a:pt x="1526" y="1171"/>
                    </a:cubicBezTo>
                    <a:lnTo>
                      <a:pt x="1526" y="1171"/>
                    </a:lnTo>
                    <a:lnTo>
                      <a:pt x="1526" y="1171"/>
                    </a:lnTo>
                    <a:lnTo>
                      <a:pt x="1531" y="1166"/>
                    </a:lnTo>
                    <a:cubicBezTo>
                      <a:pt x="1531" y="1166"/>
                      <a:pt x="1531" y="1166"/>
                      <a:pt x="1531" y="1166"/>
                    </a:cubicBezTo>
                    <a:lnTo>
                      <a:pt x="1531" y="1166"/>
                    </a:lnTo>
                    <a:lnTo>
                      <a:pt x="1526" y="1166"/>
                    </a:lnTo>
                    <a:cubicBezTo>
                      <a:pt x="1526" y="1162"/>
                      <a:pt x="1531" y="1162"/>
                      <a:pt x="1531" y="1162"/>
                    </a:cubicBezTo>
                    <a:lnTo>
                      <a:pt x="1526" y="1162"/>
                    </a:lnTo>
                    <a:cubicBezTo>
                      <a:pt x="1526" y="1157"/>
                      <a:pt x="1526" y="1157"/>
                      <a:pt x="1531" y="1157"/>
                    </a:cubicBezTo>
                    <a:lnTo>
                      <a:pt x="1526" y="1157"/>
                    </a:lnTo>
                    <a:cubicBezTo>
                      <a:pt x="1531" y="1157"/>
                      <a:pt x="1531" y="1157"/>
                      <a:pt x="1531" y="1153"/>
                    </a:cubicBezTo>
                    <a:cubicBezTo>
                      <a:pt x="1535" y="1157"/>
                      <a:pt x="1535" y="1157"/>
                      <a:pt x="1535" y="1162"/>
                    </a:cubicBezTo>
                    <a:lnTo>
                      <a:pt x="1535" y="1162"/>
                    </a:lnTo>
                    <a:lnTo>
                      <a:pt x="1535" y="1162"/>
                    </a:lnTo>
                    <a:lnTo>
                      <a:pt x="1535" y="1162"/>
                    </a:lnTo>
                    <a:lnTo>
                      <a:pt x="1535" y="1162"/>
                    </a:lnTo>
                    <a:lnTo>
                      <a:pt x="1540" y="1162"/>
                    </a:lnTo>
                    <a:lnTo>
                      <a:pt x="1540" y="1162"/>
                    </a:lnTo>
                    <a:cubicBezTo>
                      <a:pt x="1540" y="1162"/>
                      <a:pt x="1540" y="1162"/>
                      <a:pt x="1535" y="1162"/>
                    </a:cubicBezTo>
                    <a:cubicBezTo>
                      <a:pt x="1540" y="1157"/>
                      <a:pt x="1540" y="1157"/>
                      <a:pt x="1540" y="1157"/>
                    </a:cubicBezTo>
                    <a:lnTo>
                      <a:pt x="1540" y="1157"/>
                    </a:lnTo>
                    <a:cubicBezTo>
                      <a:pt x="1540" y="1157"/>
                      <a:pt x="1540" y="1157"/>
                      <a:pt x="1540" y="1157"/>
                    </a:cubicBezTo>
                    <a:cubicBezTo>
                      <a:pt x="1540" y="1157"/>
                      <a:pt x="1545" y="1162"/>
                      <a:pt x="1545" y="1162"/>
                    </a:cubicBezTo>
                    <a:cubicBezTo>
                      <a:pt x="1545" y="1162"/>
                      <a:pt x="1549" y="1162"/>
                      <a:pt x="1549" y="1157"/>
                    </a:cubicBezTo>
                    <a:cubicBezTo>
                      <a:pt x="1549" y="1162"/>
                      <a:pt x="1554" y="1166"/>
                      <a:pt x="1554" y="1171"/>
                    </a:cubicBezTo>
                    <a:lnTo>
                      <a:pt x="1554" y="1166"/>
                    </a:lnTo>
                    <a:cubicBezTo>
                      <a:pt x="1558" y="1171"/>
                      <a:pt x="1558" y="1171"/>
                      <a:pt x="1554" y="1176"/>
                    </a:cubicBezTo>
                    <a:cubicBezTo>
                      <a:pt x="1549" y="1176"/>
                      <a:pt x="1549" y="1176"/>
                      <a:pt x="1549" y="1180"/>
                    </a:cubicBezTo>
                    <a:lnTo>
                      <a:pt x="1549" y="1180"/>
                    </a:lnTo>
                    <a:lnTo>
                      <a:pt x="1549" y="1180"/>
                    </a:lnTo>
                    <a:lnTo>
                      <a:pt x="1549" y="1180"/>
                    </a:lnTo>
                    <a:cubicBezTo>
                      <a:pt x="1549" y="1180"/>
                      <a:pt x="1549" y="1180"/>
                      <a:pt x="1549" y="1180"/>
                    </a:cubicBezTo>
                    <a:cubicBezTo>
                      <a:pt x="1545" y="1180"/>
                      <a:pt x="1545" y="1180"/>
                      <a:pt x="1545" y="1180"/>
                    </a:cubicBezTo>
                    <a:cubicBezTo>
                      <a:pt x="1545" y="1180"/>
                      <a:pt x="1545" y="1180"/>
                      <a:pt x="1545" y="1180"/>
                    </a:cubicBezTo>
                    <a:lnTo>
                      <a:pt x="1545" y="1180"/>
                    </a:lnTo>
                    <a:lnTo>
                      <a:pt x="1540" y="1176"/>
                    </a:lnTo>
                    <a:lnTo>
                      <a:pt x="1540" y="1176"/>
                    </a:lnTo>
                    <a:lnTo>
                      <a:pt x="1540" y="1176"/>
                    </a:lnTo>
                    <a:cubicBezTo>
                      <a:pt x="1540" y="1176"/>
                      <a:pt x="1540" y="1171"/>
                      <a:pt x="1540" y="1171"/>
                    </a:cubicBezTo>
                    <a:cubicBezTo>
                      <a:pt x="1540" y="1171"/>
                      <a:pt x="1540" y="1171"/>
                      <a:pt x="1540" y="1166"/>
                    </a:cubicBezTo>
                    <a:lnTo>
                      <a:pt x="1535" y="1166"/>
                    </a:lnTo>
                    <a:lnTo>
                      <a:pt x="1535" y="1166"/>
                    </a:lnTo>
                    <a:lnTo>
                      <a:pt x="1535" y="1171"/>
                    </a:lnTo>
                    <a:lnTo>
                      <a:pt x="1540" y="1171"/>
                    </a:lnTo>
                    <a:cubicBezTo>
                      <a:pt x="1540" y="1171"/>
                      <a:pt x="1540" y="1171"/>
                      <a:pt x="1535" y="1176"/>
                    </a:cubicBezTo>
                    <a:lnTo>
                      <a:pt x="1540" y="1176"/>
                    </a:lnTo>
                    <a:cubicBezTo>
                      <a:pt x="1540" y="1176"/>
                      <a:pt x="1540" y="1180"/>
                      <a:pt x="1540" y="1180"/>
                    </a:cubicBezTo>
                    <a:cubicBezTo>
                      <a:pt x="1540" y="1180"/>
                      <a:pt x="1545" y="1185"/>
                      <a:pt x="1545" y="1185"/>
                    </a:cubicBezTo>
                    <a:cubicBezTo>
                      <a:pt x="1545" y="1189"/>
                      <a:pt x="1540" y="1189"/>
                      <a:pt x="1540" y="1189"/>
                    </a:cubicBezTo>
                    <a:cubicBezTo>
                      <a:pt x="1540" y="1189"/>
                      <a:pt x="1540" y="1189"/>
                      <a:pt x="1535" y="1189"/>
                    </a:cubicBezTo>
                    <a:lnTo>
                      <a:pt x="1535" y="1189"/>
                    </a:lnTo>
                    <a:cubicBezTo>
                      <a:pt x="1540" y="1194"/>
                      <a:pt x="1540" y="1194"/>
                      <a:pt x="1540" y="1194"/>
                    </a:cubicBezTo>
                    <a:lnTo>
                      <a:pt x="1540" y="1194"/>
                    </a:lnTo>
                    <a:cubicBezTo>
                      <a:pt x="1540" y="1194"/>
                      <a:pt x="1540" y="1199"/>
                      <a:pt x="1540" y="1199"/>
                    </a:cubicBezTo>
                    <a:lnTo>
                      <a:pt x="1535" y="1199"/>
                    </a:lnTo>
                    <a:cubicBezTo>
                      <a:pt x="1535" y="1199"/>
                      <a:pt x="1540" y="1203"/>
                      <a:pt x="1540" y="1203"/>
                    </a:cubicBezTo>
                    <a:lnTo>
                      <a:pt x="1535" y="1203"/>
                    </a:lnTo>
                    <a:lnTo>
                      <a:pt x="1535" y="1203"/>
                    </a:lnTo>
                    <a:lnTo>
                      <a:pt x="1535" y="1208"/>
                    </a:lnTo>
                    <a:lnTo>
                      <a:pt x="1535" y="1208"/>
                    </a:lnTo>
                    <a:lnTo>
                      <a:pt x="1535" y="1208"/>
                    </a:lnTo>
                    <a:lnTo>
                      <a:pt x="1535" y="1208"/>
                    </a:lnTo>
                    <a:lnTo>
                      <a:pt x="1535" y="1212"/>
                    </a:lnTo>
                    <a:cubicBezTo>
                      <a:pt x="1535" y="1212"/>
                      <a:pt x="1535" y="1212"/>
                      <a:pt x="1535" y="1212"/>
                    </a:cubicBezTo>
                    <a:lnTo>
                      <a:pt x="1535" y="1212"/>
                    </a:lnTo>
                    <a:lnTo>
                      <a:pt x="1535" y="1217"/>
                    </a:lnTo>
                    <a:cubicBezTo>
                      <a:pt x="1535" y="1217"/>
                      <a:pt x="1531" y="1222"/>
                      <a:pt x="1531" y="1222"/>
                    </a:cubicBezTo>
                    <a:lnTo>
                      <a:pt x="1531" y="1222"/>
                    </a:lnTo>
                    <a:cubicBezTo>
                      <a:pt x="1531" y="1226"/>
                      <a:pt x="1526" y="1226"/>
                      <a:pt x="1526" y="1226"/>
                    </a:cubicBezTo>
                    <a:lnTo>
                      <a:pt x="1526" y="1226"/>
                    </a:lnTo>
                    <a:lnTo>
                      <a:pt x="1522" y="1226"/>
                    </a:lnTo>
                    <a:lnTo>
                      <a:pt x="1522" y="1226"/>
                    </a:lnTo>
                    <a:cubicBezTo>
                      <a:pt x="1522" y="1226"/>
                      <a:pt x="1522" y="1231"/>
                      <a:pt x="1522" y="1231"/>
                    </a:cubicBezTo>
                    <a:lnTo>
                      <a:pt x="1522" y="1231"/>
                    </a:lnTo>
                    <a:lnTo>
                      <a:pt x="1517" y="1231"/>
                    </a:lnTo>
                    <a:lnTo>
                      <a:pt x="1517" y="1231"/>
                    </a:lnTo>
                    <a:lnTo>
                      <a:pt x="1517" y="1231"/>
                    </a:lnTo>
                    <a:lnTo>
                      <a:pt x="1517" y="1235"/>
                    </a:lnTo>
                    <a:lnTo>
                      <a:pt x="1517" y="1235"/>
                    </a:lnTo>
                    <a:lnTo>
                      <a:pt x="1517" y="1235"/>
                    </a:lnTo>
                    <a:cubicBezTo>
                      <a:pt x="1517" y="1235"/>
                      <a:pt x="1517" y="1240"/>
                      <a:pt x="1517" y="1240"/>
                    </a:cubicBezTo>
                    <a:lnTo>
                      <a:pt x="1517" y="1240"/>
                    </a:lnTo>
                    <a:lnTo>
                      <a:pt x="1517" y="1245"/>
                    </a:lnTo>
                    <a:cubicBezTo>
                      <a:pt x="1517" y="1245"/>
                      <a:pt x="1517" y="1245"/>
                      <a:pt x="1517" y="1245"/>
                    </a:cubicBezTo>
                    <a:cubicBezTo>
                      <a:pt x="1517" y="1245"/>
                      <a:pt x="1517" y="1249"/>
                      <a:pt x="1517" y="1249"/>
                    </a:cubicBezTo>
                    <a:cubicBezTo>
                      <a:pt x="1517" y="1254"/>
                      <a:pt x="1517" y="1254"/>
                      <a:pt x="1517" y="1259"/>
                    </a:cubicBezTo>
                    <a:cubicBezTo>
                      <a:pt x="1517" y="1259"/>
                      <a:pt x="1522" y="1259"/>
                      <a:pt x="1522" y="1259"/>
                    </a:cubicBezTo>
                    <a:lnTo>
                      <a:pt x="1522" y="1259"/>
                    </a:lnTo>
                    <a:lnTo>
                      <a:pt x="1522" y="1263"/>
                    </a:lnTo>
                    <a:lnTo>
                      <a:pt x="1522" y="1263"/>
                    </a:lnTo>
                    <a:cubicBezTo>
                      <a:pt x="1522" y="1263"/>
                      <a:pt x="1517" y="1268"/>
                      <a:pt x="1522" y="1272"/>
                    </a:cubicBezTo>
                    <a:cubicBezTo>
                      <a:pt x="1517" y="1272"/>
                      <a:pt x="1517" y="1272"/>
                      <a:pt x="1522" y="1277"/>
                    </a:cubicBezTo>
                    <a:lnTo>
                      <a:pt x="1517" y="1277"/>
                    </a:lnTo>
                    <a:cubicBezTo>
                      <a:pt x="1517" y="1277"/>
                      <a:pt x="1522" y="1277"/>
                      <a:pt x="1522" y="1277"/>
                    </a:cubicBezTo>
                    <a:lnTo>
                      <a:pt x="1522" y="1277"/>
                    </a:lnTo>
                    <a:lnTo>
                      <a:pt x="1522" y="1277"/>
                    </a:lnTo>
                    <a:lnTo>
                      <a:pt x="1522" y="1277"/>
                    </a:lnTo>
                    <a:cubicBezTo>
                      <a:pt x="1522" y="1282"/>
                      <a:pt x="1522" y="1282"/>
                      <a:pt x="1522" y="1282"/>
                    </a:cubicBezTo>
                    <a:lnTo>
                      <a:pt x="1522" y="1282"/>
                    </a:lnTo>
                    <a:lnTo>
                      <a:pt x="1522" y="1282"/>
                    </a:lnTo>
                    <a:lnTo>
                      <a:pt x="1522" y="1282"/>
                    </a:lnTo>
                    <a:lnTo>
                      <a:pt x="1526" y="1286"/>
                    </a:lnTo>
                    <a:cubicBezTo>
                      <a:pt x="1522" y="1286"/>
                      <a:pt x="1522" y="1286"/>
                      <a:pt x="1522" y="1286"/>
                    </a:cubicBezTo>
                    <a:lnTo>
                      <a:pt x="1526" y="1291"/>
                    </a:lnTo>
                    <a:lnTo>
                      <a:pt x="1522" y="1291"/>
                    </a:lnTo>
                    <a:cubicBezTo>
                      <a:pt x="1526" y="1291"/>
                      <a:pt x="1526" y="1291"/>
                      <a:pt x="1526" y="1291"/>
                    </a:cubicBezTo>
                    <a:lnTo>
                      <a:pt x="1522" y="1295"/>
                    </a:lnTo>
                    <a:cubicBezTo>
                      <a:pt x="1522" y="1291"/>
                      <a:pt x="1522" y="1291"/>
                      <a:pt x="1522" y="1291"/>
                    </a:cubicBezTo>
                    <a:cubicBezTo>
                      <a:pt x="1522" y="1291"/>
                      <a:pt x="1522" y="1295"/>
                      <a:pt x="1522" y="1295"/>
                    </a:cubicBezTo>
                    <a:cubicBezTo>
                      <a:pt x="1522" y="1300"/>
                      <a:pt x="1517" y="1300"/>
                      <a:pt x="1522" y="1305"/>
                    </a:cubicBezTo>
                    <a:cubicBezTo>
                      <a:pt x="1517" y="1305"/>
                      <a:pt x="1512" y="1305"/>
                      <a:pt x="1512" y="1305"/>
                    </a:cubicBezTo>
                    <a:cubicBezTo>
                      <a:pt x="1512" y="1309"/>
                      <a:pt x="1512" y="1309"/>
                      <a:pt x="1512" y="1314"/>
                    </a:cubicBezTo>
                    <a:cubicBezTo>
                      <a:pt x="1512" y="1314"/>
                      <a:pt x="1517" y="1309"/>
                      <a:pt x="1517" y="1309"/>
                    </a:cubicBezTo>
                    <a:lnTo>
                      <a:pt x="1522" y="1309"/>
                    </a:lnTo>
                    <a:lnTo>
                      <a:pt x="1522" y="1309"/>
                    </a:lnTo>
                    <a:lnTo>
                      <a:pt x="1522" y="1314"/>
                    </a:lnTo>
                    <a:lnTo>
                      <a:pt x="1522" y="1309"/>
                    </a:lnTo>
                    <a:lnTo>
                      <a:pt x="1526" y="1309"/>
                    </a:lnTo>
                    <a:lnTo>
                      <a:pt x="1526" y="1309"/>
                    </a:lnTo>
                    <a:cubicBezTo>
                      <a:pt x="1526" y="1314"/>
                      <a:pt x="1526" y="1309"/>
                      <a:pt x="1526" y="1314"/>
                    </a:cubicBezTo>
                    <a:cubicBezTo>
                      <a:pt x="1526" y="1314"/>
                      <a:pt x="1522" y="1314"/>
                      <a:pt x="1522" y="1318"/>
                    </a:cubicBezTo>
                    <a:lnTo>
                      <a:pt x="1522" y="1318"/>
                    </a:lnTo>
                    <a:cubicBezTo>
                      <a:pt x="1522" y="1318"/>
                      <a:pt x="1522" y="1318"/>
                      <a:pt x="1517" y="1323"/>
                    </a:cubicBezTo>
                    <a:cubicBezTo>
                      <a:pt x="1517" y="1323"/>
                      <a:pt x="1517" y="1323"/>
                      <a:pt x="1512" y="1323"/>
                    </a:cubicBezTo>
                    <a:lnTo>
                      <a:pt x="1512" y="1323"/>
                    </a:lnTo>
                    <a:cubicBezTo>
                      <a:pt x="1512" y="1323"/>
                      <a:pt x="1512" y="1323"/>
                      <a:pt x="1512" y="1323"/>
                    </a:cubicBezTo>
                    <a:lnTo>
                      <a:pt x="1512" y="1323"/>
                    </a:lnTo>
                    <a:lnTo>
                      <a:pt x="1517" y="1328"/>
                    </a:lnTo>
                    <a:cubicBezTo>
                      <a:pt x="1517" y="1328"/>
                      <a:pt x="1517" y="1328"/>
                      <a:pt x="1517" y="1328"/>
                    </a:cubicBezTo>
                    <a:lnTo>
                      <a:pt x="1522" y="1328"/>
                    </a:lnTo>
                    <a:cubicBezTo>
                      <a:pt x="1522" y="1328"/>
                      <a:pt x="1522" y="1328"/>
                      <a:pt x="1522" y="1328"/>
                    </a:cubicBezTo>
                    <a:lnTo>
                      <a:pt x="1526" y="1328"/>
                    </a:lnTo>
                    <a:lnTo>
                      <a:pt x="1526" y="1328"/>
                    </a:lnTo>
                    <a:cubicBezTo>
                      <a:pt x="1526" y="1332"/>
                      <a:pt x="1526" y="1332"/>
                      <a:pt x="1526" y="1332"/>
                    </a:cubicBezTo>
                    <a:lnTo>
                      <a:pt x="1526" y="1332"/>
                    </a:lnTo>
                    <a:lnTo>
                      <a:pt x="1526" y="1332"/>
                    </a:lnTo>
                    <a:lnTo>
                      <a:pt x="1526" y="1332"/>
                    </a:lnTo>
                    <a:cubicBezTo>
                      <a:pt x="1526" y="1328"/>
                      <a:pt x="1531" y="1328"/>
                      <a:pt x="1535" y="1323"/>
                    </a:cubicBezTo>
                    <a:lnTo>
                      <a:pt x="1535" y="1328"/>
                    </a:lnTo>
                    <a:cubicBezTo>
                      <a:pt x="1535" y="1323"/>
                      <a:pt x="1540" y="1323"/>
                      <a:pt x="1545" y="1323"/>
                    </a:cubicBezTo>
                    <a:cubicBezTo>
                      <a:pt x="1545" y="1318"/>
                      <a:pt x="1545" y="1318"/>
                      <a:pt x="1545" y="1318"/>
                    </a:cubicBezTo>
                    <a:lnTo>
                      <a:pt x="1545" y="1318"/>
                    </a:lnTo>
                    <a:lnTo>
                      <a:pt x="1545" y="1314"/>
                    </a:lnTo>
                    <a:lnTo>
                      <a:pt x="1540" y="1314"/>
                    </a:lnTo>
                    <a:lnTo>
                      <a:pt x="1545" y="1314"/>
                    </a:lnTo>
                    <a:lnTo>
                      <a:pt x="1540" y="1314"/>
                    </a:lnTo>
                    <a:lnTo>
                      <a:pt x="1540" y="1309"/>
                    </a:lnTo>
                    <a:lnTo>
                      <a:pt x="1540" y="1309"/>
                    </a:lnTo>
                    <a:lnTo>
                      <a:pt x="1540" y="1309"/>
                    </a:lnTo>
                    <a:cubicBezTo>
                      <a:pt x="1540" y="1309"/>
                      <a:pt x="1540" y="1305"/>
                      <a:pt x="1540" y="1305"/>
                    </a:cubicBezTo>
                    <a:lnTo>
                      <a:pt x="1540" y="1305"/>
                    </a:lnTo>
                    <a:lnTo>
                      <a:pt x="1540" y="1305"/>
                    </a:lnTo>
                    <a:lnTo>
                      <a:pt x="1540" y="1305"/>
                    </a:lnTo>
                    <a:cubicBezTo>
                      <a:pt x="1540" y="1300"/>
                      <a:pt x="1540" y="1300"/>
                      <a:pt x="1540" y="1300"/>
                    </a:cubicBezTo>
                    <a:lnTo>
                      <a:pt x="1545" y="1300"/>
                    </a:lnTo>
                    <a:lnTo>
                      <a:pt x="1545" y="1295"/>
                    </a:lnTo>
                    <a:lnTo>
                      <a:pt x="1545" y="1295"/>
                    </a:lnTo>
                    <a:lnTo>
                      <a:pt x="1545" y="1295"/>
                    </a:lnTo>
                    <a:lnTo>
                      <a:pt x="1545" y="1295"/>
                    </a:lnTo>
                    <a:lnTo>
                      <a:pt x="1545" y="1295"/>
                    </a:lnTo>
                    <a:lnTo>
                      <a:pt x="1545" y="1291"/>
                    </a:lnTo>
                    <a:lnTo>
                      <a:pt x="1545" y="1291"/>
                    </a:lnTo>
                    <a:lnTo>
                      <a:pt x="1549" y="1291"/>
                    </a:lnTo>
                    <a:cubicBezTo>
                      <a:pt x="1549" y="1286"/>
                      <a:pt x="1549" y="1286"/>
                      <a:pt x="1549" y="1282"/>
                    </a:cubicBezTo>
                    <a:lnTo>
                      <a:pt x="1549" y="1282"/>
                    </a:lnTo>
                    <a:cubicBezTo>
                      <a:pt x="1549" y="1282"/>
                      <a:pt x="1549" y="1282"/>
                      <a:pt x="1549" y="1277"/>
                    </a:cubicBezTo>
                    <a:lnTo>
                      <a:pt x="1549" y="1277"/>
                    </a:lnTo>
                    <a:lnTo>
                      <a:pt x="1549" y="1277"/>
                    </a:lnTo>
                    <a:cubicBezTo>
                      <a:pt x="1549" y="1277"/>
                      <a:pt x="1549" y="1277"/>
                      <a:pt x="1549" y="1272"/>
                    </a:cubicBezTo>
                    <a:lnTo>
                      <a:pt x="1545" y="1272"/>
                    </a:lnTo>
                    <a:lnTo>
                      <a:pt x="1545" y="1268"/>
                    </a:lnTo>
                    <a:cubicBezTo>
                      <a:pt x="1545" y="1268"/>
                      <a:pt x="1545" y="1268"/>
                      <a:pt x="1545" y="1268"/>
                    </a:cubicBezTo>
                    <a:lnTo>
                      <a:pt x="1545" y="1268"/>
                    </a:lnTo>
                    <a:cubicBezTo>
                      <a:pt x="1545" y="1268"/>
                      <a:pt x="1545" y="1263"/>
                      <a:pt x="1540" y="1263"/>
                    </a:cubicBezTo>
                    <a:cubicBezTo>
                      <a:pt x="1545" y="1263"/>
                      <a:pt x="1545" y="1263"/>
                      <a:pt x="1545" y="1263"/>
                    </a:cubicBezTo>
                    <a:lnTo>
                      <a:pt x="1545" y="1263"/>
                    </a:lnTo>
                    <a:cubicBezTo>
                      <a:pt x="1549" y="1259"/>
                      <a:pt x="1545" y="1254"/>
                      <a:pt x="1545" y="1249"/>
                    </a:cubicBezTo>
                    <a:lnTo>
                      <a:pt x="1545" y="1249"/>
                    </a:lnTo>
                    <a:cubicBezTo>
                      <a:pt x="1545" y="1249"/>
                      <a:pt x="1545" y="1245"/>
                      <a:pt x="1545" y="1245"/>
                    </a:cubicBezTo>
                    <a:lnTo>
                      <a:pt x="1545" y="1245"/>
                    </a:lnTo>
                    <a:cubicBezTo>
                      <a:pt x="1545" y="1245"/>
                      <a:pt x="1545" y="1240"/>
                      <a:pt x="1545" y="1240"/>
                    </a:cubicBezTo>
                    <a:cubicBezTo>
                      <a:pt x="1545" y="1235"/>
                      <a:pt x="1540" y="1235"/>
                      <a:pt x="1545" y="1231"/>
                    </a:cubicBezTo>
                    <a:lnTo>
                      <a:pt x="1545" y="1231"/>
                    </a:lnTo>
                    <a:cubicBezTo>
                      <a:pt x="1545" y="1231"/>
                      <a:pt x="1549" y="1231"/>
                      <a:pt x="1549" y="1231"/>
                    </a:cubicBezTo>
                    <a:lnTo>
                      <a:pt x="1549" y="1231"/>
                    </a:lnTo>
                    <a:lnTo>
                      <a:pt x="1549" y="1231"/>
                    </a:lnTo>
                    <a:cubicBezTo>
                      <a:pt x="1549" y="1231"/>
                      <a:pt x="1549" y="1235"/>
                      <a:pt x="1549" y="1235"/>
                    </a:cubicBezTo>
                    <a:cubicBezTo>
                      <a:pt x="1549" y="1240"/>
                      <a:pt x="1549" y="1240"/>
                      <a:pt x="1554" y="1240"/>
                    </a:cubicBezTo>
                    <a:cubicBezTo>
                      <a:pt x="1549" y="1245"/>
                      <a:pt x="1549" y="1245"/>
                      <a:pt x="1549" y="1245"/>
                    </a:cubicBezTo>
                    <a:lnTo>
                      <a:pt x="1554" y="1245"/>
                    </a:lnTo>
                    <a:cubicBezTo>
                      <a:pt x="1554" y="1245"/>
                      <a:pt x="1558" y="1245"/>
                      <a:pt x="1563" y="1245"/>
                    </a:cubicBezTo>
                    <a:cubicBezTo>
                      <a:pt x="1563" y="1240"/>
                      <a:pt x="1563" y="1240"/>
                      <a:pt x="1563" y="1235"/>
                    </a:cubicBezTo>
                    <a:cubicBezTo>
                      <a:pt x="1568" y="1235"/>
                      <a:pt x="1563" y="1235"/>
                      <a:pt x="1568" y="1231"/>
                    </a:cubicBezTo>
                    <a:lnTo>
                      <a:pt x="1568" y="1231"/>
                    </a:lnTo>
                    <a:cubicBezTo>
                      <a:pt x="1568" y="1231"/>
                      <a:pt x="1568" y="1231"/>
                      <a:pt x="1568" y="1231"/>
                    </a:cubicBezTo>
                    <a:cubicBezTo>
                      <a:pt x="1572" y="1231"/>
                      <a:pt x="1572" y="1231"/>
                      <a:pt x="1572" y="1231"/>
                    </a:cubicBezTo>
                    <a:lnTo>
                      <a:pt x="1572" y="1231"/>
                    </a:lnTo>
                    <a:cubicBezTo>
                      <a:pt x="1572" y="1231"/>
                      <a:pt x="1577" y="1231"/>
                      <a:pt x="1577" y="1231"/>
                    </a:cubicBezTo>
                    <a:lnTo>
                      <a:pt x="1582" y="1226"/>
                    </a:lnTo>
                    <a:lnTo>
                      <a:pt x="1582" y="1231"/>
                    </a:lnTo>
                    <a:cubicBezTo>
                      <a:pt x="1582" y="1226"/>
                      <a:pt x="1582" y="1231"/>
                      <a:pt x="1586" y="1226"/>
                    </a:cubicBezTo>
                    <a:lnTo>
                      <a:pt x="1586" y="1231"/>
                    </a:lnTo>
                    <a:lnTo>
                      <a:pt x="1591" y="1226"/>
                    </a:lnTo>
                    <a:cubicBezTo>
                      <a:pt x="1591" y="1231"/>
                      <a:pt x="1591" y="1231"/>
                      <a:pt x="1591" y="1231"/>
                    </a:cubicBezTo>
                    <a:cubicBezTo>
                      <a:pt x="1591" y="1235"/>
                      <a:pt x="1586" y="1235"/>
                      <a:pt x="1586" y="1235"/>
                    </a:cubicBezTo>
                    <a:lnTo>
                      <a:pt x="1586" y="1235"/>
                    </a:lnTo>
                    <a:lnTo>
                      <a:pt x="1582" y="1240"/>
                    </a:lnTo>
                    <a:lnTo>
                      <a:pt x="1582" y="1235"/>
                    </a:lnTo>
                    <a:cubicBezTo>
                      <a:pt x="1577" y="1235"/>
                      <a:pt x="1582" y="1235"/>
                      <a:pt x="1577" y="1235"/>
                    </a:cubicBezTo>
                    <a:cubicBezTo>
                      <a:pt x="1577" y="1240"/>
                      <a:pt x="1577" y="1240"/>
                      <a:pt x="1577" y="1240"/>
                    </a:cubicBezTo>
                    <a:lnTo>
                      <a:pt x="1577" y="1240"/>
                    </a:lnTo>
                    <a:cubicBezTo>
                      <a:pt x="1572" y="1245"/>
                      <a:pt x="1572" y="1245"/>
                      <a:pt x="1572" y="1245"/>
                    </a:cubicBezTo>
                    <a:lnTo>
                      <a:pt x="1572" y="1245"/>
                    </a:lnTo>
                    <a:cubicBezTo>
                      <a:pt x="1572" y="1245"/>
                      <a:pt x="1568" y="1249"/>
                      <a:pt x="1568" y="1249"/>
                    </a:cubicBezTo>
                    <a:cubicBezTo>
                      <a:pt x="1568" y="1254"/>
                      <a:pt x="1572" y="1259"/>
                      <a:pt x="1568" y="1259"/>
                    </a:cubicBezTo>
                    <a:lnTo>
                      <a:pt x="1568" y="1263"/>
                    </a:lnTo>
                    <a:cubicBezTo>
                      <a:pt x="1568" y="1263"/>
                      <a:pt x="1568" y="1268"/>
                      <a:pt x="1568" y="1268"/>
                    </a:cubicBezTo>
                    <a:lnTo>
                      <a:pt x="1568" y="1272"/>
                    </a:lnTo>
                    <a:cubicBezTo>
                      <a:pt x="1568" y="1272"/>
                      <a:pt x="1568" y="1277"/>
                      <a:pt x="1568" y="1277"/>
                    </a:cubicBezTo>
                    <a:cubicBezTo>
                      <a:pt x="1568" y="1277"/>
                      <a:pt x="1568" y="1277"/>
                      <a:pt x="1568" y="1282"/>
                    </a:cubicBezTo>
                    <a:cubicBezTo>
                      <a:pt x="1568" y="1282"/>
                      <a:pt x="1568" y="1282"/>
                      <a:pt x="1572" y="1282"/>
                    </a:cubicBezTo>
                    <a:lnTo>
                      <a:pt x="1568" y="1282"/>
                    </a:lnTo>
                    <a:lnTo>
                      <a:pt x="1572" y="1286"/>
                    </a:lnTo>
                    <a:cubicBezTo>
                      <a:pt x="1572" y="1286"/>
                      <a:pt x="1572" y="1286"/>
                      <a:pt x="1572" y="1286"/>
                    </a:cubicBezTo>
                    <a:cubicBezTo>
                      <a:pt x="1572" y="1286"/>
                      <a:pt x="1572" y="1291"/>
                      <a:pt x="1572" y="1291"/>
                    </a:cubicBezTo>
                    <a:lnTo>
                      <a:pt x="1572" y="1300"/>
                    </a:lnTo>
                    <a:lnTo>
                      <a:pt x="1572" y="1300"/>
                    </a:lnTo>
                    <a:lnTo>
                      <a:pt x="1572" y="1300"/>
                    </a:lnTo>
                    <a:cubicBezTo>
                      <a:pt x="1572" y="1300"/>
                      <a:pt x="1572" y="1300"/>
                      <a:pt x="1568" y="1300"/>
                    </a:cubicBezTo>
                    <a:lnTo>
                      <a:pt x="1572" y="1305"/>
                    </a:lnTo>
                    <a:cubicBezTo>
                      <a:pt x="1572" y="1305"/>
                      <a:pt x="1572" y="1305"/>
                      <a:pt x="1568" y="1305"/>
                    </a:cubicBezTo>
                    <a:cubicBezTo>
                      <a:pt x="1572" y="1309"/>
                      <a:pt x="1568" y="1314"/>
                      <a:pt x="1568" y="1318"/>
                    </a:cubicBezTo>
                    <a:lnTo>
                      <a:pt x="1563" y="1318"/>
                    </a:lnTo>
                    <a:cubicBezTo>
                      <a:pt x="1563" y="1323"/>
                      <a:pt x="1563" y="1323"/>
                      <a:pt x="1563" y="1323"/>
                    </a:cubicBezTo>
                    <a:lnTo>
                      <a:pt x="1563" y="1328"/>
                    </a:lnTo>
                    <a:lnTo>
                      <a:pt x="1563" y="1328"/>
                    </a:lnTo>
                    <a:lnTo>
                      <a:pt x="1563" y="1328"/>
                    </a:lnTo>
                    <a:cubicBezTo>
                      <a:pt x="1563" y="1328"/>
                      <a:pt x="1563" y="1328"/>
                      <a:pt x="1563" y="1332"/>
                    </a:cubicBezTo>
                    <a:lnTo>
                      <a:pt x="1558" y="1332"/>
                    </a:lnTo>
                    <a:cubicBezTo>
                      <a:pt x="1558" y="1332"/>
                      <a:pt x="1558" y="1332"/>
                      <a:pt x="1558" y="1337"/>
                    </a:cubicBezTo>
                    <a:cubicBezTo>
                      <a:pt x="1558" y="1337"/>
                      <a:pt x="1558" y="1337"/>
                      <a:pt x="1558" y="1342"/>
                    </a:cubicBezTo>
                    <a:lnTo>
                      <a:pt x="1558" y="1342"/>
                    </a:lnTo>
                    <a:lnTo>
                      <a:pt x="1558" y="1342"/>
                    </a:lnTo>
                    <a:cubicBezTo>
                      <a:pt x="1558" y="1342"/>
                      <a:pt x="1558" y="1342"/>
                      <a:pt x="1558" y="1342"/>
                    </a:cubicBezTo>
                    <a:cubicBezTo>
                      <a:pt x="1558" y="1346"/>
                      <a:pt x="1558" y="1346"/>
                      <a:pt x="1558" y="1346"/>
                    </a:cubicBezTo>
                    <a:cubicBezTo>
                      <a:pt x="1558" y="1346"/>
                      <a:pt x="1558" y="1346"/>
                      <a:pt x="1558" y="1351"/>
                    </a:cubicBezTo>
                    <a:cubicBezTo>
                      <a:pt x="1558" y="1351"/>
                      <a:pt x="1563" y="1355"/>
                      <a:pt x="1563" y="1355"/>
                    </a:cubicBezTo>
                    <a:cubicBezTo>
                      <a:pt x="1563" y="1355"/>
                      <a:pt x="1563" y="1355"/>
                      <a:pt x="1563" y="1355"/>
                    </a:cubicBezTo>
                    <a:lnTo>
                      <a:pt x="1568" y="1355"/>
                    </a:lnTo>
                    <a:lnTo>
                      <a:pt x="1568" y="1355"/>
                    </a:lnTo>
                    <a:cubicBezTo>
                      <a:pt x="1568" y="1355"/>
                      <a:pt x="1572" y="1355"/>
                      <a:pt x="1572" y="1355"/>
                    </a:cubicBezTo>
                    <a:cubicBezTo>
                      <a:pt x="1572" y="1355"/>
                      <a:pt x="1572" y="1355"/>
                      <a:pt x="1577" y="1355"/>
                    </a:cubicBezTo>
                    <a:lnTo>
                      <a:pt x="1577" y="1355"/>
                    </a:lnTo>
                    <a:lnTo>
                      <a:pt x="1577" y="1355"/>
                    </a:lnTo>
                    <a:lnTo>
                      <a:pt x="1582" y="1360"/>
                    </a:lnTo>
                    <a:lnTo>
                      <a:pt x="1582" y="1360"/>
                    </a:lnTo>
                    <a:lnTo>
                      <a:pt x="1582" y="1360"/>
                    </a:lnTo>
                    <a:lnTo>
                      <a:pt x="1582" y="1360"/>
                    </a:lnTo>
                    <a:lnTo>
                      <a:pt x="1586" y="1360"/>
                    </a:lnTo>
                    <a:lnTo>
                      <a:pt x="1586" y="1360"/>
                    </a:lnTo>
                    <a:lnTo>
                      <a:pt x="1586" y="1360"/>
                    </a:lnTo>
                    <a:cubicBezTo>
                      <a:pt x="1591" y="1360"/>
                      <a:pt x="1586" y="1360"/>
                      <a:pt x="1591" y="1360"/>
                    </a:cubicBezTo>
                    <a:lnTo>
                      <a:pt x="1591" y="1360"/>
                    </a:lnTo>
                    <a:cubicBezTo>
                      <a:pt x="1595" y="1360"/>
                      <a:pt x="1595" y="1365"/>
                      <a:pt x="1595" y="1365"/>
                    </a:cubicBezTo>
                    <a:cubicBezTo>
                      <a:pt x="1595" y="1365"/>
                      <a:pt x="1595" y="1365"/>
                      <a:pt x="1595" y="1369"/>
                    </a:cubicBezTo>
                    <a:cubicBezTo>
                      <a:pt x="1595" y="1369"/>
                      <a:pt x="1595" y="1369"/>
                      <a:pt x="1595" y="1369"/>
                    </a:cubicBezTo>
                    <a:lnTo>
                      <a:pt x="1595" y="1369"/>
                    </a:lnTo>
                    <a:lnTo>
                      <a:pt x="1600" y="1374"/>
                    </a:lnTo>
                    <a:cubicBezTo>
                      <a:pt x="1600" y="1374"/>
                      <a:pt x="1600" y="1374"/>
                      <a:pt x="1600" y="1374"/>
                    </a:cubicBezTo>
                    <a:lnTo>
                      <a:pt x="1600" y="1374"/>
                    </a:lnTo>
                    <a:lnTo>
                      <a:pt x="1600" y="1378"/>
                    </a:lnTo>
                    <a:cubicBezTo>
                      <a:pt x="1600" y="1378"/>
                      <a:pt x="1600" y="1383"/>
                      <a:pt x="1605" y="1383"/>
                    </a:cubicBezTo>
                    <a:cubicBezTo>
                      <a:pt x="1605" y="1383"/>
                      <a:pt x="1605" y="1383"/>
                      <a:pt x="1609" y="1383"/>
                    </a:cubicBezTo>
                    <a:lnTo>
                      <a:pt x="1609" y="1383"/>
                    </a:lnTo>
                    <a:lnTo>
                      <a:pt x="1609" y="1388"/>
                    </a:lnTo>
                    <a:lnTo>
                      <a:pt x="1609" y="1388"/>
                    </a:lnTo>
                    <a:cubicBezTo>
                      <a:pt x="1609" y="1388"/>
                      <a:pt x="1609" y="1388"/>
                      <a:pt x="1614" y="1388"/>
                    </a:cubicBezTo>
                    <a:cubicBezTo>
                      <a:pt x="1614" y="1388"/>
                      <a:pt x="1614" y="1388"/>
                      <a:pt x="1614" y="1388"/>
                    </a:cubicBezTo>
                    <a:lnTo>
                      <a:pt x="1623" y="1383"/>
                    </a:lnTo>
                    <a:lnTo>
                      <a:pt x="1623" y="1383"/>
                    </a:lnTo>
                    <a:cubicBezTo>
                      <a:pt x="1623" y="1378"/>
                      <a:pt x="1628" y="1378"/>
                      <a:pt x="1628" y="1378"/>
                    </a:cubicBezTo>
                    <a:lnTo>
                      <a:pt x="1628" y="1378"/>
                    </a:lnTo>
                    <a:cubicBezTo>
                      <a:pt x="1632" y="1378"/>
                      <a:pt x="1637" y="1378"/>
                      <a:pt x="1641" y="1383"/>
                    </a:cubicBezTo>
                    <a:cubicBezTo>
                      <a:pt x="1646" y="1378"/>
                      <a:pt x="1641" y="1383"/>
                      <a:pt x="1646" y="1383"/>
                    </a:cubicBezTo>
                    <a:lnTo>
                      <a:pt x="1646" y="1383"/>
                    </a:lnTo>
                    <a:lnTo>
                      <a:pt x="1646" y="1383"/>
                    </a:lnTo>
                    <a:cubicBezTo>
                      <a:pt x="1646" y="1383"/>
                      <a:pt x="1651" y="1383"/>
                      <a:pt x="1651" y="1383"/>
                    </a:cubicBezTo>
                    <a:lnTo>
                      <a:pt x="1651" y="1388"/>
                    </a:lnTo>
                    <a:lnTo>
                      <a:pt x="1651" y="1383"/>
                    </a:lnTo>
                    <a:cubicBezTo>
                      <a:pt x="1655" y="1388"/>
                      <a:pt x="1655" y="1383"/>
                      <a:pt x="1660" y="1388"/>
                    </a:cubicBezTo>
                    <a:cubicBezTo>
                      <a:pt x="1660" y="1388"/>
                      <a:pt x="1664" y="1388"/>
                      <a:pt x="1664" y="1388"/>
                    </a:cubicBezTo>
                    <a:cubicBezTo>
                      <a:pt x="1664" y="1388"/>
                      <a:pt x="1664" y="1388"/>
                      <a:pt x="1669" y="1388"/>
                    </a:cubicBezTo>
                    <a:lnTo>
                      <a:pt x="1669" y="1388"/>
                    </a:lnTo>
                    <a:lnTo>
                      <a:pt x="1669" y="1388"/>
                    </a:lnTo>
                    <a:lnTo>
                      <a:pt x="1669" y="1388"/>
                    </a:lnTo>
                    <a:lnTo>
                      <a:pt x="1674" y="1388"/>
                    </a:lnTo>
                    <a:lnTo>
                      <a:pt x="1674" y="1383"/>
                    </a:lnTo>
                    <a:cubicBezTo>
                      <a:pt x="1674" y="1388"/>
                      <a:pt x="1674" y="1388"/>
                      <a:pt x="1674" y="1388"/>
                    </a:cubicBezTo>
                    <a:lnTo>
                      <a:pt x="1678" y="1388"/>
                    </a:lnTo>
                    <a:cubicBezTo>
                      <a:pt x="1678" y="1388"/>
                      <a:pt x="1678" y="1388"/>
                      <a:pt x="1683" y="1388"/>
                    </a:cubicBezTo>
                    <a:cubicBezTo>
                      <a:pt x="1683" y="1383"/>
                      <a:pt x="1683" y="1383"/>
                      <a:pt x="1683" y="1378"/>
                    </a:cubicBezTo>
                    <a:cubicBezTo>
                      <a:pt x="1683" y="1378"/>
                      <a:pt x="1683" y="1378"/>
                      <a:pt x="1683" y="1378"/>
                    </a:cubicBezTo>
                    <a:lnTo>
                      <a:pt x="1683" y="1378"/>
                    </a:lnTo>
                    <a:cubicBezTo>
                      <a:pt x="1688" y="1378"/>
                      <a:pt x="1688" y="1378"/>
                      <a:pt x="1692" y="1378"/>
                    </a:cubicBezTo>
                    <a:cubicBezTo>
                      <a:pt x="1692" y="1378"/>
                      <a:pt x="1692" y="1378"/>
                      <a:pt x="1697" y="1378"/>
                    </a:cubicBezTo>
                    <a:lnTo>
                      <a:pt x="1697" y="1378"/>
                    </a:lnTo>
                    <a:lnTo>
                      <a:pt x="1701" y="1378"/>
                    </a:lnTo>
                    <a:lnTo>
                      <a:pt x="1701" y="1378"/>
                    </a:lnTo>
                    <a:lnTo>
                      <a:pt x="1701" y="1378"/>
                    </a:lnTo>
                    <a:lnTo>
                      <a:pt x="1706" y="1374"/>
                    </a:lnTo>
                    <a:cubicBezTo>
                      <a:pt x="1706" y="1378"/>
                      <a:pt x="1706" y="1374"/>
                      <a:pt x="1711" y="1374"/>
                    </a:cubicBezTo>
                    <a:lnTo>
                      <a:pt x="1711" y="1378"/>
                    </a:lnTo>
                    <a:cubicBezTo>
                      <a:pt x="1711" y="1378"/>
                      <a:pt x="1711" y="1378"/>
                      <a:pt x="1711" y="1378"/>
                    </a:cubicBezTo>
                    <a:cubicBezTo>
                      <a:pt x="1715" y="1378"/>
                      <a:pt x="1715" y="1378"/>
                      <a:pt x="1715" y="1378"/>
                    </a:cubicBezTo>
                    <a:lnTo>
                      <a:pt x="1715" y="1378"/>
                    </a:lnTo>
                    <a:cubicBezTo>
                      <a:pt x="1720" y="1383"/>
                      <a:pt x="1724" y="1383"/>
                      <a:pt x="1729" y="1378"/>
                    </a:cubicBezTo>
                    <a:lnTo>
                      <a:pt x="1729" y="1378"/>
                    </a:lnTo>
                    <a:lnTo>
                      <a:pt x="1729" y="1378"/>
                    </a:lnTo>
                    <a:lnTo>
                      <a:pt x="1734" y="1383"/>
                    </a:lnTo>
                    <a:lnTo>
                      <a:pt x="1734" y="1383"/>
                    </a:lnTo>
                    <a:lnTo>
                      <a:pt x="1734" y="1388"/>
                    </a:lnTo>
                    <a:lnTo>
                      <a:pt x="1738" y="1383"/>
                    </a:lnTo>
                    <a:cubicBezTo>
                      <a:pt x="1738" y="1388"/>
                      <a:pt x="1738" y="1388"/>
                      <a:pt x="1738" y="1388"/>
                    </a:cubicBezTo>
                    <a:lnTo>
                      <a:pt x="1738" y="1392"/>
                    </a:lnTo>
                    <a:cubicBezTo>
                      <a:pt x="1738" y="1392"/>
                      <a:pt x="1738" y="1392"/>
                      <a:pt x="1743" y="1392"/>
                    </a:cubicBezTo>
                    <a:lnTo>
                      <a:pt x="1738" y="1392"/>
                    </a:lnTo>
                    <a:cubicBezTo>
                      <a:pt x="1738" y="1392"/>
                      <a:pt x="1743" y="1397"/>
                      <a:pt x="1743" y="1397"/>
                    </a:cubicBezTo>
                    <a:cubicBezTo>
                      <a:pt x="1743" y="1397"/>
                      <a:pt x="1743" y="1397"/>
                      <a:pt x="1747" y="1397"/>
                    </a:cubicBezTo>
                    <a:cubicBezTo>
                      <a:pt x="1747" y="1397"/>
                      <a:pt x="1747" y="1397"/>
                      <a:pt x="1752" y="1401"/>
                    </a:cubicBezTo>
                    <a:lnTo>
                      <a:pt x="1752" y="1397"/>
                    </a:lnTo>
                    <a:cubicBezTo>
                      <a:pt x="1752" y="1401"/>
                      <a:pt x="1752" y="1401"/>
                      <a:pt x="1757" y="1401"/>
                    </a:cubicBezTo>
                    <a:cubicBezTo>
                      <a:pt x="1757" y="1401"/>
                      <a:pt x="1757" y="1406"/>
                      <a:pt x="1761" y="1406"/>
                    </a:cubicBezTo>
                    <a:cubicBezTo>
                      <a:pt x="1757" y="1411"/>
                      <a:pt x="1757" y="1411"/>
                      <a:pt x="1757" y="1411"/>
                    </a:cubicBezTo>
                    <a:lnTo>
                      <a:pt x="1757" y="1411"/>
                    </a:lnTo>
                    <a:cubicBezTo>
                      <a:pt x="1757" y="1415"/>
                      <a:pt x="1757" y="1415"/>
                      <a:pt x="1757" y="1415"/>
                    </a:cubicBezTo>
                    <a:lnTo>
                      <a:pt x="1757" y="1415"/>
                    </a:lnTo>
                    <a:cubicBezTo>
                      <a:pt x="1757" y="1420"/>
                      <a:pt x="1757" y="1420"/>
                      <a:pt x="1757" y="1425"/>
                    </a:cubicBezTo>
                    <a:lnTo>
                      <a:pt x="1757" y="1425"/>
                    </a:lnTo>
                    <a:lnTo>
                      <a:pt x="1757" y="1425"/>
                    </a:lnTo>
                    <a:lnTo>
                      <a:pt x="1761" y="1429"/>
                    </a:lnTo>
                    <a:cubicBezTo>
                      <a:pt x="1761" y="1429"/>
                      <a:pt x="1766" y="1429"/>
                      <a:pt x="1766" y="1429"/>
                    </a:cubicBezTo>
                    <a:cubicBezTo>
                      <a:pt x="1766" y="1434"/>
                      <a:pt x="1766" y="1434"/>
                      <a:pt x="1766" y="1434"/>
                    </a:cubicBezTo>
                    <a:lnTo>
                      <a:pt x="1766" y="1438"/>
                    </a:lnTo>
                    <a:lnTo>
                      <a:pt x="1766" y="1438"/>
                    </a:lnTo>
                    <a:cubicBezTo>
                      <a:pt x="1771" y="1438"/>
                      <a:pt x="1771" y="1443"/>
                      <a:pt x="1771" y="1443"/>
                    </a:cubicBezTo>
                    <a:cubicBezTo>
                      <a:pt x="1771" y="1443"/>
                      <a:pt x="1766" y="1448"/>
                      <a:pt x="1761" y="1448"/>
                    </a:cubicBezTo>
                    <a:lnTo>
                      <a:pt x="1761" y="1448"/>
                    </a:lnTo>
                    <a:cubicBezTo>
                      <a:pt x="1761" y="1448"/>
                      <a:pt x="1757" y="1452"/>
                      <a:pt x="1757" y="1452"/>
                    </a:cubicBezTo>
                    <a:lnTo>
                      <a:pt x="1757" y="1457"/>
                    </a:lnTo>
                    <a:lnTo>
                      <a:pt x="1757" y="1457"/>
                    </a:lnTo>
                    <a:lnTo>
                      <a:pt x="1757" y="1457"/>
                    </a:lnTo>
                    <a:cubicBezTo>
                      <a:pt x="1752" y="1457"/>
                      <a:pt x="1757" y="1457"/>
                      <a:pt x="1752" y="1457"/>
                    </a:cubicBezTo>
                    <a:lnTo>
                      <a:pt x="1752" y="1457"/>
                    </a:lnTo>
                    <a:lnTo>
                      <a:pt x="1752" y="1457"/>
                    </a:lnTo>
                    <a:cubicBezTo>
                      <a:pt x="1752" y="1457"/>
                      <a:pt x="1752" y="1457"/>
                      <a:pt x="1752" y="1457"/>
                    </a:cubicBezTo>
                    <a:lnTo>
                      <a:pt x="1757" y="1457"/>
                    </a:lnTo>
                    <a:lnTo>
                      <a:pt x="1752" y="1461"/>
                    </a:lnTo>
                    <a:lnTo>
                      <a:pt x="1757" y="1461"/>
                    </a:lnTo>
                    <a:lnTo>
                      <a:pt x="1752" y="1461"/>
                    </a:lnTo>
                    <a:cubicBezTo>
                      <a:pt x="1747" y="1461"/>
                      <a:pt x="1747" y="1461"/>
                      <a:pt x="1747" y="1466"/>
                    </a:cubicBezTo>
                    <a:cubicBezTo>
                      <a:pt x="1747" y="1466"/>
                      <a:pt x="1743" y="1466"/>
                      <a:pt x="1743" y="1466"/>
                    </a:cubicBezTo>
                    <a:cubicBezTo>
                      <a:pt x="1743" y="1466"/>
                      <a:pt x="1738" y="1466"/>
                      <a:pt x="1738" y="1466"/>
                    </a:cubicBezTo>
                    <a:lnTo>
                      <a:pt x="1738" y="1466"/>
                    </a:lnTo>
                    <a:cubicBezTo>
                      <a:pt x="1734" y="1466"/>
                      <a:pt x="1734" y="1471"/>
                      <a:pt x="1734" y="1471"/>
                    </a:cubicBezTo>
                    <a:cubicBezTo>
                      <a:pt x="1734" y="1471"/>
                      <a:pt x="1734" y="1471"/>
                      <a:pt x="1734" y="1471"/>
                    </a:cubicBezTo>
                    <a:lnTo>
                      <a:pt x="1729" y="1471"/>
                    </a:lnTo>
                    <a:lnTo>
                      <a:pt x="1729" y="1471"/>
                    </a:lnTo>
                    <a:lnTo>
                      <a:pt x="1724" y="1471"/>
                    </a:lnTo>
                    <a:lnTo>
                      <a:pt x="1724" y="1471"/>
                    </a:lnTo>
                    <a:lnTo>
                      <a:pt x="1720" y="1475"/>
                    </a:lnTo>
                    <a:lnTo>
                      <a:pt x="1724" y="1475"/>
                    </a:lnTo>
                    <a:cubicBezTo>
                      <a:pt x="1720" y="1475"/>
                      <a:pt x="1720" y="1475"/>
                      <a:pt x="1720" y="1475"/>
                    </a:cubicBezTo>
                    <a:cubicBezTo>
                      <a:pt x="1720" y="1475"/>
                      <a:pt x="1720" y="1475"/>
                      <a:pt x="1720" y="1475"/>
                    </a:cubicBezTo>
                    <a:cubicBezTo>
                      <a:pt x="1720" y="1480"/>
                      <a:pt x="1715" y="1480"/>
                      <a:pt x="1715" y="1484"/>
                    </a:cubicBezTo>
                    <a:lnTo>
                      <a:pt x="1715" y="1484"/>
                    </a:lnTo>
                    <a:cubicBezTo>
                      <a:pt x="1715" y="1484"/>
                      <a:pt x="1711" y="1484"/>
                      <a:pt x="1711" y="1484"/>
                    </a:cubicBezTo>
                    <a:cubicBezTo>
                      <a:pt x="1711" y="1489"/>
                      <a:pt x="1711" y="1489"/>
                      <a:pt x="1706" y="1489"/>
                    </a:cubicBezTo>
                    <a:cubicBezTo>
                      <a:pt x="1706" y="1489"/>
                      <a:pt x="1706" y="1494"/>
                      <a:pt x="1706" y="1494"/>
                    </a:cubicBezTo>
                    <a:cubicBezTo>
                      <a:pt x="1706" y="1494"/>
                      <a:pt x="1706" y="1494"/>
                      <a:pt x="1706" y="1494"/>
                    </a:cubicBezTo>
                    <a:lnTo>
                      <a:pt x="1706" y="1494"/>
                    </a:lnTo>
                    <a:lnTo>
                      <a:pt x="1706" y="1494"/>
                    </a:lnTo>
                    <a:cubicBezTo>
                      <a:pt x="1706" y="1498"/>
                      <a:pt x="1706" y="1498"/>
                      <a:pt x="1706" y="1498"/>
                    </a:cubicBezTo>
                    <a:lnTo>
                      <a:pt x="1706" y="1498"/>
                    </a:lnTo>
                    <a:cubicBezTo>
                      <a:pt x="1701" y="1498"/>
                      <a:pt x="1701" y="1498"/>
                      <a:pt x="1697" y="1498"/>
                    </a:cubicBezTo>
                    <a:lnTo>
                      <a:pt x="1697" y="1494"/>
                    </a:lnTo>
                    <a:lnTo>
                      <a:pt x="1697" y="1494"/>
                    </a:lnTo>
                    <a:cubicBezTo>
                      <a:pt x="1697" y="1494"/>
                      <a:pt x="1697" y="1494"/>
                      <a:pt x="1697" y="1494"/>
                    </a:cubicBezTo>
                    <a:lnTo>
                      <a:pt x="1692" y="1489"/>
                    </a:lnTo>
                    <a:lnTo>
                      <a:pt x="1692" y="1494"/>
                    </a:lnTo>
                    <a:lnTo>
                      <a:pt x="1688" y="1494"/>
                    </a:lnTo>
                    <a:lnTo>
                      <a:pt x="1688" y="1494"/>
                    </a:lnTo>
                    <a:lnTo>
                      <a:pt x="1688" y="1489"/>
                    </a:lnTo>
                    <a:lnTo>
                      <a:pt x="1688" y="1489"/>
                    </a:lnTo>
                    <a:cubicBezTo>
                      <a:pt x="1683" y="1489"/>
                      <a:pt x="1683" y="1484"/>
                      <a:pt x="1678" y="1484"/>
                    </a:cubicBezTo>
                    <a:cubicBezTo>
                      <a:pt x="1678" y="1484"/>
                      <a:pt x="1683" y="1480"/>
                      <a:pt x="1678" y="1480"/>
                    </a:cubicBezTo>
                    <a:lnTo>
                      <a:pt x="1678" y="1480"/>
                    </a:lnTo>
                    <a:cubicBezTo>
                      <a:pt x="1678" y="1475"/>
                      <a:pt x="1674" y="1471"/>
                      <a:pt x="1669" y="1466"/>
                    </a:cubicBezTo>
                    <a:lnTo>
                      <a:pt x="1669" y="1466"/>
                    </a:lnTo>
                    <a:lnTo>
                      <a:pt x="1664" y="1466"/>
                    </a:lnTo>
                    <a:lnTo>
                      <a:pt x="1669" y="1461"/>
                    </a:lnTo>
                    <a:lnTo>
                      <a:pt x="1664" y="1461"/>
                    </a:lnTo>
                    <a:lnTo>
                      <a:pt x="1669" y="1461"/>
                    </a:lnTo>
                    <a:lnTo>
                      <a:pt x="1664" y="1457"/>
                    </a:lnTo>
                    <a:lnTo>
                      <a:pt x="1664" y="1461"/>
                    </a:lnTo>
                    <a:lnTo>
                      <a:pt x="1660" y="1452"/>
                    </a:lnTo>
                    <a:lnTo>
                      <a:pt x="1660" y="1452"/>
                    </a:lnTo>
                    <a:cubicBezTo>
                      <a:pt x="1660" y="1452"/>
                      <a:pt x="1655" y="1452"/>
                      <a:pt x="1655" y="1452"/>
                    </a:cubicBezTo>
                    <a:lnTo>
                      <a:pt x="1655" y="1448"/>
                    </a:lnTo>
                    <a:cubicBezTo>
                      <a:pt x="1655" y="1448"/>
                      <a:pt x="1655" y="1448"/>
                      <a:pt x="1655" y="1443"/>
                    </a:cubicBezTo>
                    <a:cubicBezTo>
                      <a:pt x="1655" y="1443"/>
                      <a:pt x="1655" y="1443"/>
                      <a:pt x="1655" y="1438"/>
                    </a:cubicBezTo>
                    <a:lnTo>
                      <a:pt x="1646" y="1434"/>
                    </a:lnTo>
                    <a:cubicBezTo>
                      <a:pt x="1646" y="1434"/>
                      <a:pt x="1641" y="1429"/>
                      <a:pt x="1641" y="1434"/>
                    </a:cubicBezTo>
                    <a:cubicBezTo>
                      <a:pt x="1637" y="1434"/>
                      <a:pt x="1637" y="1434"/>
                      <a:pt x="1632" y="1434"/>
                    </a:cubicBezTo>
                    <a:cubicBezTo>
                      <a:pt x="1632" y="1434"/>
                      <a:pt x="1637" y="1434"/>
                      <a:pt x="1632" y="1438"/>
                    </a:cubicBezTo>
                    <a:lnTo>
                      <a:pt x="1628" y="1438"/>
                    </a:lnTo>
                    <a:cubicBezTo>
                      <a:pt x="1628" y="1438"/>
                      <a:pt x="1628" y="1438"/>
                      <a:pt x="1628" y="1438"/>
                    </a:cubicBezTo>
                    <a:lnTo>
                      <a:pt x="1623" y="1443"/>
                    </a:lnTo>
                    <a:lnTo>
                      <a:pt x="1618" y="1443"/>
                    </a:lnTo>
                    <a:cubicBezTo>
                      <a:pt x="1618" y="1443"/>
                      <a:pt x="1618" y="1443"/>
                      <a:pt x="1618" y="1448"/>
                    </a:cubicBezTo>
                    <a:lnTo>
                      <a:pt x="1618" y="1448"/>
                    </a:lnTo>
                    <a:cubicBezTo>
                      <a:pt x="1618" y="1448"/>
                      <a:pt x="1618" y="1448"/>
                      <a:pt x="1618" y="1448"/>
                    </a:cubicBezTo>
                    <a:cubicBezTo>
                      <a:pt x="1614" y="1448"/>
                      <a:pt x="1614" y="1452"/>
                      <a:pt x="1609" y="1452"/>
                    </a:cubicBezTo>
                    <a:cubicBezTo>
                      <a:pt x="1614" y="1452"/>
                      <a:pt x="1614" y="1452"/>
                      <a:pt x="1614" y="1452"/>
                    </a:cubicBezTo>
                    <a:cubicBezTo>
                      <a:pt x="1614" y="1457"/>
                      <a:pt x="1614" y="1457"/>
                      <a:pt x="1614" y="1457"/>
                    </a:cubicBezTo>
                    <a:cubicBezTo>
                      <a:pt x="1614" y="1457"/>
                      <a:pt x="1614" y="1461"/>
                      <a:pt x="1614" y="1461"/>
                    </a:cubicBezTo>
                    <a:cubicBezTo>
                      <a:pt x="1614" y="1461"/>
                      <a:pt x="1614" y="1461"/>
                      <a:pt x="1614" y="1466"/>
                    </a:cubicBezTo>
                    <a:cubicBezTo>
                      <a:pt x="1614" y="1466"/>
                      <a:pt x="1614" y="1466"/>
                      <a:pt x="1614" y="1466"/>
                    </a:cubicBezTo>
                    <a:lnTo>
                      <a:pt x="1614" y="1466"/>
                    </a:lnTo>
                    <a:cubicBezTo>
                      <a:pt x="1614" y="1471"/>
                      <a:pt x="1614" y="1471"/>
                      <a:pt x="1614" y="1471"/>
                    </a:cubicBezTo>
                    <a:lnTo>
                      <a:pt x="1609" y="1475"/>
                    </a:lnTo>
                    <a:cubicBezTo>
                      <a:pt x="1609" y="1475"/>
                      <a:pt x="1609" y="1475"/>
                      <a:pt x="1609" y="1475"/>
                    </a:cubicBezTo>
                    <a:cubicBezTo>
                      <a:pt x="1609" y="1475"/>
                      <a:pt x="1609" y="1475"/>
                      <a:pt x="1609" y="1475"/>
                    </a:cubicBezTo>
                    <a:lnTo>
                      <a:pt x="1609" y="1480"/>
                    </a:lnTo>
                    <a:lnTo>
                      <a:pt x="1609" y="1480"/>
                    </a:lnTo>
                    <a:lnTo>
                      <a:pt x="1609" y="1480"/>
                    </a:lnTo>
                    <a:cubicBezTo>
                      <a:pt x="1609" y="1480"/>
                      <a:pt x="1609" y="1480"/>
                      <a:pt x="1605" y="1480"/>
                    </a:cubicBezTo>
                    <a:lnTo>
                      <a:pt x="1609" y="1484"/>
                    </a:lnTo>
                    <a:lnTo>
                      <a:pt x="1609" y="1484"/>
                    </a:lnTo>
                    <a:cubicBezTo>
                      <a:pt x="1605" y="1484"/>
                      <a:pt x="1605" y="1484"/>
                      <a:pt x="1605" y="1484"/>
                    </a:cubicBezTo>
                    <a:cubicBezTo>
                      <a:pt x="1605" y="1484"/>
                      <a:pt x="1605" y="1484"/>
                      <a:pt x="1605" y="1484"/>
                    </a:cubicBezTo>
                    <a:lnTo>
                      <a:pt x="1605" y="1484"/>
                    </a:lnTo>
                    <a:cubicBezTo>
                      <a:pt x="1605" y="1489"/>
                      <a:pt x="1605" y="1484"/>
                      <a:pt x="1609" y="1484"/>
                    </a:cubicBezTo>
                    <a:lnTo>
                      <a:pt x="1609" y="1489"/>
                    </a:lnTo>
                    <a:cubicBezTo>
                      <a:pt x="1609" y="1484"/>
                      <a:pt x="1609" y="1484"/>
                      <a:pt x="1609" y="1484"/>
                    </a:cubicBezTo>
                    <a:lnTo>
                      <a:pt x="1614" y="1489"/>
                    </a:lnTo>
                    <a:cubicBezTo>
                      <a:pt x="1609" y="1489"/>
                      <a:pt x="1609" y="1489"/>
                      <a:pt x="1609" y="1494"/>
                    </a:cubicBezTo>
                    <a:cubicBezTo>
                      <a:pt x="1609" y="1494"/>
                      <a:pt x="1609" y="1494"/>
                      <a:pt x="1609" y="1494"/>
                    </a:cubicBezTo>
                    <a:cubicBezTo>
                      <a:pt x="1609" y="1494"/>
                      <a:pt x="1609" y="1498"/>
                      <a:pt x="1609" y="1498"/>
                    </a:cubicBezTo>
                    <a:cubicBezTo>
                      <a:pt x="1609" y="1498"/>
                      <a:pt x="1609" y="1498"/>
                      <a:pt x="1609" y="1498"/>
                    </a:cubicBezTo>
                    <a:cubicBezTo>
                      <a:pt x="1614" y="1503"/>
                      <a:pt x="1614" y="1503"/>
                      <a:pt x="1614" y="1503"/>
                    </a:cubicBezTo>
                    <a:cubicBezTo>
                      <a:pt x="1614" y="1507"/>
                      <a:pt x="1614" y="1507"/>
                      <a:pt x="1614" y="1507"/>
                    </a:cubicBezTo>
                    <a:cubicBezTo>
                      <a:pt x="1614" y="1503"/>
                      <a:pt x="1614" y="1507"/>
                      <a:pt x="1609" y="1507"/>
                    </a:cubicBezTo>
                    <a:cubicBezTo>
                      <a:pt x="1609" y="1507"/>
                      <a:pt x="1609" y="1507"/>
                      <a:pt x="1609" y="1503"/>
                    </a:cubicBezTo>
                    <a:lnTo>
                      <a:pt x="1609" y="1503"/>
                    </a:lnTo>
                    <a:lnTo>
                      <a:pt x="1609" y="1503"/>
                    </a:lnTo>
                    <a:lnTo>
                      <a:pt x="1609" y="1503"/>
                    </a:lnTo>
                    <a:cubicBezTo>
                      <a:pt x="1609" y="1507"/>
                      <a:pt x="1609" y="1507"/>
                      <a:pt x="1609" y="1512"/>
                    </a:cubicBezTo>
                    <a:cubicBezTo>
                      <a:pt x="1605" y="1512"/>
                      <a:pt x="1609" y="1512"/>
                      <a:pt x="1605" y="1512"/>
                    </a:cubicBezTo>
                    <a:cubicBezTo>
                      <a:pt x="1605" y="1512"/>
                      <a:pt x="1600" y="1507"/>
                      <a:pt x="1600" y="1507"/>
                    </a:cubicBezTo>
                    <a:cubicBezTo>
                      <a:pt x="1600" y="1503"/>
                      <a:pt x="1600" y="1507"/>
                      <a:pt x="1600" y="1503"/>
                    </a:cubicBezTo>
                    <a:lnTo>
                      <a:pt x="1600" y="1507"/>
                    </a:lnTo>
                    <a:cubicBezTo>
                      <a:pt x="1595" y="1503"/>
                      <a:pt x="1595" y="1503"/>
                      <a:pt x="1595" y="1503"/>
                    </a:cubicBezTo>
                    <a:cubicBezTo>
                      <a:pt x="1595" y="1498"/>
                      <a:pt x="1595" y="1498"/>
                      <a:pt x="1595" y="1494"/>
                    </a:cubicBezTo>
                    <a:lnTo>
                      <a:pt x="1595" y="1494"/>
                    </a:lnTo>
                    <a:cubicBezTo>
                      <a:pt x="1591" y="1494"/>
                      <a:pt x="1591" y="1494"/>
                      <a:pt x="1591" y="1494"/>
                    </a:cubicBezTo>
                    <a:cubicBezTo>
                      <a:pt x="1591" y="1494"/>
                      <a:pt x="1591" y="1494"/>
                      <a:pt x="1591" y="1489"/>
                    </a:cubicBezTo>
                    <a:cubicBezTo>
                      <a:pt x="1586" y="1489"/>
                      <a:pt x="1586" y="1489"/>
                      <a:pt x="1586" y="1494"/>
                    </a:cubicBezTo>
                    <a:lnTo>
                      <a:pt x="1586" y="1489"/>
                    </a:lnTo>
                    <a:cubicBezTo>
                      <a:pt x="1586" y="1489"/>
                      <a:pt x="1586" y="1489"/>
                      <a:pt x="1586" y="1489"/>
                    </a:cubicBezTo>
                    <a:lnTo>
                      <a:pt x="1586" y="1489"/>
                    </a:lnTo>
                    <a:lnTo>
                      <a:pt x="1582" y="1484"/>
                    </a:lnTo>
                    <a:cubicBezTo>
                      <a:pt x="1582" y="1484"/>
                      <a:pt x="1582" y="1484"/>
                      <a:pt x="1582" y="1484"/>
                    </a:cubicBezTo>
                    <a:cubicBezTo>
                      <a:pt x="1582" y="1489"/>
                      <a:pt x="1577" y="1489"/>
                      <a:pt x="1572" y="1494"/>
                    </a:cubicBezTo>
                    <a:lnTo>
                      <a:pt x="1577" y="1494"/>
                    </a:lnTo>
                    <a:lnTo>
                      <a:pt x="1572" y="1494"/>
                    </a:lnTo>
                    <a:lnTo>
                      <a:pt x="1572" y="1494"/>
                    </a:lnTo>
                    <a:lnTo>
                      <a:pt x="1572" y="1494"/>
                    </a:lnTo>
                    <a:cubicBezTo>
                      <a:pt x="1572" y="1498"/>
                      <a:pt x="1572" y="1498"/>
                      <a:pt x="1572" y="1498"/>
                    </a:cubicBezTo>
                    <a:cubicBezTo>
                      <a:pt x="1568" y="1498"/>
                      <a:pt x="1568" y="1494"/>
                      <a:pt x="1568" y="1494"/>
                    </a:cubicBezTo>
                    <a:cubicBezTo>
                      <a:pt x="1568" y="1494"/>
                      <a:pt x="1568" y="1489"/>
                      <a:pt x="1572" y="1489"/>
                    </a:cubicBezTo>
                    <a:cubicBezTo>
                      <a:pt x="1568" y="1489"/>
                      <a:pt x="1568" y="1489"/>
                      <a:pt x="1568" y="1489"/>
                    </a:cubicBezTo>
                    <a:lnTo>
                      <a:pt x="1563" y="1480"/>
                    </a:lnTo>
                    <a:cubicBezTo>
                      <a:pt x="1563" y="1480"/>
                      <a:pt x="1558" y="1480"/>
                      <a:pt x="1558" y="1480"/>
                    </a:cubicBezTo>
                    <a:lnTo>
                      <a:pt x="1558" y="1480"/>
                    </a:lnTo>
                    <a:lnTo>
                      <a:pt x="1558" y="1480"/>
                    </a:lnTo>
                    <a:lnTo>
                      <a:pt x="1558" y="1480"/>
                    </a:lnTo>
                    <a:cubicBezTo>
                      <a:pt x="1554" y="1480"/>
                      <a:pt x="1554" y="1480"/>
                      <a:pt x="1554" y="1480"/>
                    </a:cubicBezTo>
                    <a:cubicBezTo>
                      <a:pt x="1554" y="1480"/>
                      <a:pt x="1540" y="1475"/>
                      <a:pt x="1540" y="1471"/>
                    </a:cubicBezTo>
                    <a:lnTo>
                      <a:pt x="1540" y="1475"/>
                    </a:lnTo>
                    <a:lnTo>
                      <a:pt x="1540" y="1475"/>
                    </a:lnTo>
                    <a:cubicBezTo>
                      <a:pt x="1540" y="1475"/>
                      <a:pt x="1540" y="1475"/>
                      <a:pt x="1535" y="1475"/>
                    </a:cubicBezTo>
                    <a:lnTo>
                      <a:pt x="1531" y="1484"/>
                    </a:lnTo>
                    <a:cubicBezTo>
                      <a:pt x="1531" y="1480"/>
                      <a:pt x="1531" y="1480"/>
                      <a:pt x="1531" y="1480"/>
                    </a:cubicBezTo>
                    <a:lnTo>
                      <a:pt x="1531" y="1480"/>
                    </a:lnTo>
                    <a:cubicBezTo>
                      <a:pt x="1526" y="1480"/>
                      <a:pt x="1526" y="1480"/>
                      <a:pt x="1526" y="1475"/>
                    </a:cubicBezTo>
                    <a:cubicBezTo>
                      <a:pt x="1522" y="1475"/>
                      <a:pt x="1522" y="1475"/>
                      <a:pt x="1522" y="1475"/>
                    </a:cubicBezTo>
                    <a:lnTo>
                      <a:pt x="1522" y="1475"/>
                    </a:lnTo>
                    <a:lnTo>
                      <a:pt x="1522" y="1475"/>
                    </a:lnTo>
                    <a:lnTo>
                      <a:pt x="1517" y="1471"/>
                    </a:lnTo>
                    <a:lnTo>
                      <a:pt x="1517" y="1475"/>
                    </a:lnTo>
                    <a:cubicBezTo>
                      <a:pt x="1517" y="1471"/>
                      <a:pt x="1512" y="1471"/>
                      <a:pt x="1512" y="1471"/>
                    </a:cubicBezTo>
                    <a:lnTo>
                      <a:pt x="1512" y="1471"/>
                    </a:lnTo>
                    <a:cubicBezTo>
                      <a:pt x="1508" y="1466"/>
                      <a:pt x="1512" y="1466"/>
                      <a:pt x="1512" y="1466"/>
                    </a:cubicBezTo>
                    <a:cubicBezTo>
                      <a:pt x="1512" y="1466"/>
                      <a:pt x="1508" y="1466"/>
                      <a:pt x="1508" y="1466"/>
                    </a:cubicBezTo>
                    <a:cubicBezTo>
                      <a:pt x="1508" y="1461"/>
                      <a:pt x="1508" y="1461"/>
                      <a:pt x="1508" y="1461"/>
                    </a:cubicBezTo>
                    <a:lnTo>
                      <a:pt x="1508" y="1461"/>
                    </a:lnTo>
                    <a:cubicBezTo>
                      <a:pt x="1503" y="1461"/>
                      <a:pt x="1503" y="1461"/>
                      <a:pt x="1503" y="1466"/>
                    </a:cubicBezTo>
                    <a:cubicBezTo>
                      <a:pt x="1503" y="1466"/>
                      <a:pt x="1499" y="1461"/>
                      <a:pt x="1499" y="1461"/>
                    </a:cubicBezTo>
                    <a:cubicBezTo>
                      <a:pt x="1499" y="1466"/>
                      <a:pt x="1499" y="1466"/>
                      <a:pt x="1499" y="1466"/>
                    </a:cubicBezTo>
                    <a:cubicBezTo>
                      <a:pt x="1494" y="1466"/>
                      <a:pt x="1494" y="1466"/>
                      <a:pt x="1489" y="1466"/>
                    </a:cubicBezTo>
                    <a:lnTo>
                      <a:pt x="1489" y="1466"/>
                    </a:lnTo>
                    <a:lnTo>
                      <a:pt x="1485" y="1471"/>
                    </a:lnTo>
                    <a:lnTo>
                      <a:pt x="1485" y="1466"/>
                    </a:lnTo>
                    <a:cubicBezTo>
                      <a:pt x="1485" y="1466"/>
                      <a:pt x="1485" y="1471"/>
                      <a:pt x="1485" y="1471"/>
                    </a:cubicBezTo>
                    <a:cubicBezTo>
                      <a:pt x="1480" y="1466"/>
                      <a:pt x="1480" y="1466"/>
                      <a:pt x="1475" y="1466"/>
                    </a:cubicBezTo>
                    <a:lnTo>
                      <a:pt x="1475" y="1466"/>
                    </a:lnTo>
                    <a:lnTo>
                      <a:pt x="1475" y="1466"/>
                    </a:lnTo>
                    <a:cubicBezTo>
                      <a:pt x="1471" y="1466"/>
                      <a:pt x="1471" y="1461"/>
                      <a:pt x="1471" y="1461"/>
                    </a:cubicBezTo>
                    <a:lnTo>
                      <a:pt x="1471" y="1461"/>
                    </a:lnTo>
                    <a:lnTo>
                      <a:pt x="1466" y="1457"/>
                    </a:lnTo>
                    <a:lnTo>
                      <a:pt x="1471" y="1457"/>
                    </a:lnTo>
                    <a:cubicBezTo>
                      <a:pt x="1466" y="1457"/>
                      <a:pt x="1466" y="1457"/>
                      <a:pt x="1466" y="1457"/>
                    </a:cubicBezTo>
                    <a:cubicBezTo>
                      <a:pt x="1466" y="1457"/>
                      <a:pt x="1466" y="1452"/>
                      <a:pt x="1462" y="1452"/>
                    </a:cubicBezTo>
                    <a:lnTo>
                      <a:pt x="1466" y="1448"/>
                    </a:lnTo>
                    <a:cubicBezTo>
                      <a:pt x="1466" y="1448"/>
                      <a:pt x="1466" y="1448"/>
                      <a:pt x="1466" y="1443"/>
                    </a:cubicBezTo>
                    <a:lnTo>
                      <a:pt x="1462" y="1443"/>
                    </a:lnTo>
                    <a:cubicBezTo>
                      <a:pt x="1462" y="1448"/>
                      <a:pt x="1462" y="1448"/>
                      <a:pt x="1462" y="1452"/>
                    </a:cubicBezTo>
                    <a:cubicBezTo>
                      <a:pt x="1457" y="1448"/>
                      <a:pt x="1457" y="1448"/>
                      <a:pt x="1452" y="1448"/>
                    </a:cubicBezTo>
                    <a:cubicBezTo>
                      <a:pt x="1452" y="1443"/>
                      <a:pt x="1452" y="1443"/>
                      <a:pt x="1452" y="1443"/>
                    </a:cubicBezTo>
                    <a:lnTo>
                      <a:pt x="1452" y="1443"/>
                    </a:lnTo>
                    <a:lnTo>
                      <a:pt x="1452" y="1443"/>
                    </a:lnTo>
                    <a:lnTo>
                      <a:pt x="1452" y="1443"/>
                    </a:lnTo>
                    <a:cubicBezTo>
                      <a:pt x="1452" y="1443"/>
                      <a:pt x="1452" y="1443"/>
                      <a:pt x="1448" y="1443"/>
                    </a:cubicBezTo>
                    <a:lnTo>
                      <a:pt x="1448" y="1443"/>
                    </a:lnTo>
                    <a:cubicBezTo>
                      <a:pt x="1443" y="1443"/>
                      <a:pt x="1443" y="1443"/>
                      <a:pt x="1443" y="1438"/>
                    </a:cubicBezTo>
                    <a:lnTo>
                      <a:pt x="1443" y="1438"/>
                    </a:lnTo>
                    <a:cubicBezTo>
                      <a:pt x="1443" y="1443"/>
                      <a:pt x="1443" y="1448"/>
                      <a:pt x="1439" y="1448"/>
                    </a:cubicBezTo>
                    <a:lnTo>
                      <a:pt x="1439" y="1448"/>
                    </a:lnTo>
                    <a:lnTo>
                      <a:pt x="1434" y="1452"/>
                    </a:lnTo>
                    <a:lnTo>
                      <a:pt x="1434" y="1452"/>
                    </a:lnTo>
                    <a:cubicBezTo>
                      <a:pt x="1434" y="1452"/>
                      <a:pt x="1434" y="1452"/>
                      <a:pt x="1434" y="1457"/>
                    </a:cubicBezTo>
                    <a:lnTo>
                      <a:pt x="1434" y="1457"/>
                    </a:lnTo>
                    <a:cubicBezTo>
                      <a:pt x="1429" y="1457"/>
                      <a:pt x="1429" y="1457"/>
                      <a:pt x="1429" y="1457"/>
                    </a:cubicBezTo>
                    <a:lnTo>
                      <a:pt x="1429" y="1457"/>
                    </a:lnTo>
                    <a:cubicBezTo>
                      <a:pt x="1429" y="1457"/>
                      <a:pt x="1425" y="1461"/>
                      <a:pt x="1425" y="1461"/>
                    </a:cubicBezTo>
                    <a:lnTo>
                      <a:pt x="1429" y="1461"/>
                    </a:lnTo>
                    <a:cubicBezTo>
                      <a:pt x="1425" y="1466"/>
                      <a:pt x="1425" y="1466"/>
                      <a:pt x="1420" y="1471"/>
                    </a:cubicBezTo>
                    <a:cubicBezTo>
                      <a:pt x="1420" y="1471"/>
                      <a:pt x="1420" y="1471"/>
                      <a:pt x="1420" y="1471"/>
                    </a:cubicBezTo>
                    <a:lnTo>
                      <a:pt x="1420" y="1471"/>
                    </a:lnTo>
                    <a:cubicBezTo>
                      <a:pt x="1420" y="1471"/>
                      <a:pt x="1420" y="1471"/>
                      <a:pt x="1416" y="1475"/>
                    </a:cubicBezTo>
                    <a:lnTo>
                      <a:pt x="1420" y="1475"/>
                    </a:lnTo>
                    <a:cubicBezTo>
                      <a:pt x="1416" y="1475"/>
                      <a:pt x="1416" y="1480"/>
                      <a:pt x="1411" y="1480"/>
                    </a:cubicBezTo>
                    <a:cubicBezTo>
                      <a:pt x="1411" y="1480"/>
                      <a:pt x="1406" y="1475"/>
                      <a:pt x="1406" y="1475"/>
                    </a:cubicBezTo>
                    <a:cubicBezTo>
                      <a:pt x="1406" y="1475"/>
                      <a:pt x="1402" y="1475"/>
                      <a:pt x="1402" y="1475"/>
                    </a:cubicBezTo>
                    <a:lnTo>
                      <a:pt x="1397" y="1471"/>
                    </a:lnTo>
                    <a:cubicBezTo>
                      <a:pt x="1402" y="1471"/>
                      <a:pt x="1402" y="1471"/>
                      <a:pt x="1402" y="1471"/>
                    </a:cubicBezTo>
                    <a:lnTo>
                      <a:pt x="1402" y="1471"/>
                    </a:lnTo>
                    <a:lnTo>
                      <a:pt x="1402" y="1466"/>
                    </a:lnTo>
                    <a:lnTo>
                      <a:pt x="1397" y="1471"/>
                    </a:lnTo>
                    <a:cubicBezTo>
                      <a:pt x="1397" y="1471"/>
                      <a:pt x="1397" y="1475"/>
                      <a:pt x="1392" y="1475"/>
                    </a:cubicBezTo>
                    <a:cubicBezTo>
                      <a:pt x="1397" y="1475"/>
                      <a:pt x="1397" y="1480"/>
                      <a:pt x="1397" y="1480"/>
                    </a:cubicBezTo>
                    <a:lnTo>
                      <a:pt x="1397" y="1480"/>
                    </a:lnTo>
                    <a:cubicBezTo>
                      <a:pt x="1402" y="1480"/>
                      <a:pt x="1402" y="1480"/>
                      <a:pt x="1406" y="1480"/>
                    </a:cubicBezTo>
                    <a:cubicBezTo>
                      <a:pt x="1406" y="1480"/>
                      <a:pt x="1406" y="1480"/>
                      <a:pt x="1406" y="1484"/>
                    </a:cubicBezTo>
                    <a:cubicBezTo>
                      <a:pt x="1406" y="1484"/>
                      <a:pt x="1406" y="1484"/>
                      <a:pt x="1406" y="1484"/>
                    </a:cubicBezTo>
                    <a:cubicBezTo>
                      <a:pt x="1402" y="1484"/>
                      <a:pt x="1397" y="1484"/>
                      <a:pt x="1397" y="1480"/>
                    </a:cubicBezTo>
                    <a:lnTo>
                      <a:pt x="1397" y="1484"/>
                    </a:lnTo>
                    <a:lnTo>
                      <a:pt x="1397" y="1480"/>
                    </a:lnTo>
                    <a:lnTo>
                      <a:pt x="1397" y="1480"/>
                    </a:lnTo>
                    <a:cubicBezTo>
                      <a:pt x="1392" y="1480"/>
                      <a:pt x="1392" y="1480"/>
                      <a:pt x="1392" y="1475"/>
                    </a:cubicBezTo>
                    <a:cubicBezTo>
                      <a:pt x="1388" y="1475"/>
                      <a:pt x="1383" y="1475"/>
                      <a:pt x="1383" y="1475"/>
                    </a:cubicBezTo>
                    <a:lnTo>
                      <a:pt x="1383" y="1475"/>
                    </a:lnTo>
                    <a:cubicBezTo>
                      <a:pt x="1383" y="1475"/>
                      <a:pt x="1379" y="1475"/>
                      <a:pt x="1379" y="1475"/>
                    </a:cubicBezTo>
                    <a:lnTo>
                      <a:pt x="1379" y="1475"/>
                    </a:lnTo>
                    <a:lnTo>
                      <a:pt x="1379" y="1475"/>
                    </a:lnTo>
                    <a:cubicBezTo>
                      <a:pt x="1374" y="1475"/>
                      <a:pt x="1374" y="1475"/>
                      <a:pt x="1374" y="1475"/>
                    </a:cubicBezTo>
                    <a:lnTo>
                      <a:pt x="1374" y="1471"/>
                    </a:lnTo>
                    <a:cubicBezTo>
                      <a:pt x="1379" y="1471"/>
                      <a:pt x="1379" y="1471"/>
                      <a:pt x="1383" y="1466"/>
                    </a:cubicBezTo>
                    <a:cubicBezTo>
                      <a:pt x="1383" y="1466"/>
                      <a:pt x="1383" y="1466"/>
                      <a:pt x="1388" y="1466"/>
                    </a:cubicBezTo>
                    <a:lnTo>
                      <a:pt x="1388" y="1466"/>
                    </a:lnTo>
                    <a:lnTo>
                      <a:pt x="1388" y="1471"/>
                    </a:lnTo>
                    <a:lnTo>
                      <a:pt x="1392" y="1471"/>
                    </a:lnTo>
                    <a:lnTo>
                      <a:pt x="1392" y="1471"/>
                    </a:lnTo>
                    <a:lnTo>
                      <a:pt x="1392" y="1471"/>
                    </a:lnTo>
                    <a:lnTo>
                      <a:pt x="1388" y="1471"/>
                    </a:lnTo>
                    <a:cubicBezTo>
                      <a:pt x="1388" y="1471"/>
                      <a:pt x="1388" y="1466"/>
                      <a:pt x="1388" y="1466"/>
                    </a:cubicBezTo>
                    <a:cubicBezTo>
                      <a:pt x="1392" y="1466"/>
                      <a:pt x="1392" y="1461"/>
                      <a:pt x="1397" y="1461"/>
                    </a:cubicBezTo>
                    <a:lnTo>
                      <a:pt x="1392" y="1452"/>
                    </a:lnTo>
                    <a:cubicBezTo>
                      <a:pt x="1397" y="1452"/>
                      <a:pt x="1397" y="1452"/>
                      <a:pt x="1397" y="1452"/>
                    </a:cubicBezTo>
                    <a:lnTo>
                      <a:pt x="1402" y="1452"/>
                    </a:lnTo>
                    <a:cubicBezTo>
                      <a:pt x="1397" y="1457"/>
                      <a:pt x="1397" y="1457"/>
                      <a:pt x="1402" y="1457"/>
                    </a:cubicBezTo>
                    <a:cubicBezTo>
                      <a:pt x="1402" y="1457"/>
                      <a:pt x="1406" y="1457"/>
                      <a:pt x="1406" y="1452"/>
                    </a:cubicBezTo>
                    <a:lnTo>
                      <a:pt x="1411" y="1457"/>
                    </a:lnTo>
                    <a:cubicBezTo>
                      <a:pt x="1411" y="1452"/>
                      <a:pt x="1411" y="1452"/>
                      <a:pt x="1411" y="1452"/>
                    </a:cubicBezTo>
                    <a:lnTo>
                      <a:pt x="1411" y="1452"/>
                    </a:lnTo>
                    <a:lnTo>
                      <a:pt x="1416" y="1452"/>
                    </a:lnTo>
                    <a:cubicBezTo>
                      <a:pt x="1416" y="1452"/>
                      <a:pt x="1416" y="1452"/>
                      <a:pt x="1416" y="1452"/>
                    </a:cubicBezTo>
                    <a:cubicBezTo>
                      <a:pt x="1416" y="1452"/>
                      <a:pt x="1416" y="1452"/>
                      <a:pt x="1420" y="1448"/>
                    </a:cubicBezTo>
                    <a:lnTo>
                      <a:pt x="1420" y="1452"/>
                    </a:lnTo>
                    <a:cubicBezTo>
                      <a:pt x="1420" y="1452"/>
                      <a:pt x="1420" y="1448"/>
                      <a:pt x="1425" y="1448"/>
                    </a:cubicBezTo>
                    <a:cubicBezTo>
                      <a:pt x="1420" y="1448"/>
                      <a:pt x="1420" y="1448"/>
                      <a:pt x="1420" y="1448"/>
                    </a:cubicBezTo>
                    <a:lnTo>
                      <a:pt x="1420" y="1448"/>
                    </a:lnTo>
                    <a:lnTo>
                      <a:pt x="1420" y="1448"/>
                    </a:lnTo>
                    <a:lnTo>
                      <a:pt x="1420" y="1443"/>
                    </a:lnTo>
                    <a:cubicBezTo>
                      <a:pt x="1420" y="1443"/>
                      <a:pt x="1420" y="1443"/>
                      <a:pt x="1425" y="1443"/>
                    </a:cubicBezTo>
                    <a:lnTo>
                      <a:pt x="1425" y="1448"/>
                    </a:lnTo>
                    <a:lnTo>
                      <a:pt x="1425" y="1448"/>
                    </a:lnTo>
                    <a:lnTo>
                      <a:pt x="1425" y="1443"/>
                    </a:lnTo>
                    <a:lnTo>
                      <a:pt x="1425" y="1443"/>
                    </a:lnTo>
                    <a:cubicBezTo>
                      <a:pt x="1425" y="1438"/>
                      <a:pt x="1425" y="1443"/>
                      <a:pt x="1425" y="1438"/>
                    </a:cubicBezTo>
                    <a:lnTo>
                      <a:pt x="1425" y="1438"/>
                    </a:lnTo>
                    <a:lnTo>
                      <a:pt x="1429" y="1438"/>
                    </a:lnTo>
                    <a:lnTo>
                      <a:pt x="1425" y="1438"/>
                    </a:lnTo>
                    <a:lnTo>
                      <a:pt x="1429" y="1434"/>
                    </a:lnTo>
                    <a:lnTo>
                      <a:pt x="1429" y="1434"/>
                    </a:lnTo>
                    <a:lnTo>
                      <a:pt x="1429" y="1434"/>
                    </a:lnTo>
                    <a:cubicBezTo>
                      <a:pt x="1429" y="1434"/>
                      <a:pt x="1425" y="1429"/>
                      <a:pt x="1425" y="1429"/>
                    </a:cubicBezTo>
                    <a:lnTo>
                      <a:pt x="1425" y="1429"/>
                    </a:lnTo>
                    <a:lnTo>
                      <a:pt x="1425" y="1429"/>
                    </a:lnTo>
                    <a:lnTo>
                      <a:pt x="1429" y="1425"/>
                    </a:lnTo>
                    <a:cubicBezTo>
                      <a:pt x="1425" y="1425"/>
                      <a:pt x="1425" y="1425"/>
                      <a:pt x="1425" y="1420"/>
                    </a:cubicBezTo>
                    <a:cubicBezTo>
                      <a:pt x="1425" y="1420"/>
                      <a:pt x="1425" y="1420"/>
                      <a:pt x="1425" y="1425"/>
                    </a:cubicBezTo>
                    <a:lnTo>
                      <a:pt x="1420" y="1420"/>
                    </a:lnTo>
                    <a:lnTo>
                      <a:pt x="1420" y="1420"/>
                    </a:lnTo>
                    <a:lnTo>
                      <a:pt x="1420" y="1420"/>
                    </a:lnTo>
                    <a:lnTo>
                      <a:pt x="1420" y="1420"/>
                    </a:lnTo>
                    <a:cubicBezTo>
                      <a:pt x="1420" y="1420"/>
                      <a:pt x="1420" y="1420"/>
                      <a:pt x="1420" y="1420"/>
                    </a:cubicBezTo>
                    <a:lnTo>
                      <a:pt x="1420" y="1420"/>
                    </a:lnTo>
                    <a:cubicBezTo>
                      <a:pt x="1416" y="1420"/>
                      <a:pt x="1416" y="1420"/>
                      <a:pt x="1411" y="1415"/>
                    </a:cubicBezTo>
                    <a:lnTo>
                      <a:pt x="1411" y="1415"/>
                    </a:lnTo>
                    <a:cubicBezTo>
                      <a:pt x="1411" y="1415"/>
                      <a:pt x="1406" y="1411"/>
                      <a:pt x="1406" y="1411"/>
                    </a:cubicBezTo>
                    <a:lnTo>
                      <a:pt x="1406" y="1406"/>
                    </a:lnTo>
                    <a:cubicBezTo>
                      <a:pt x="1406" y="1406"/>
                      <a:pt x="1406" y="1406"/>
                      <a:pt x="1406" y="1406"/>
                    </a:cubicBezTo>
                    <a:lnTo>
                      <a:pt x="1406" y="1406"/>
                    </a:lnTo>
                    <a:lnTo>
                      <a:pt x="1406" y="1406"/>
                    </a:lnTo>
                    <a:cubicBezTo>
                      <a:pt x="1406" y="1406"/>
                      <a:pt x="1406" y="1401"/>
                      <a:pt x="1406" y="1401"/>
                    </a:cubicBezTo>
                    <a:lnTo>
                      <a:pt x="1402" y="1401"/>
                    </a:lnTo>
                    <a:lnTo>
                      <a:pt x="1406" y="1401"/>
                    </a:lnTo>
                    <a:lnTo>
                      <a:pt x="1402" y="1401"/>
                    </a:lnTo>
                    <a:lnTo>
                      <a:pt x="1402" y="1397"/>
                    </a:lnTo>
                    <a:cubicBezTo>
                      <a:pt x="1402" y="1397"/>
                      <a:pt x="1397" y="1392"/>
                      <a:pt x="1392" y="1388"/>
                    </a:cubicBezTo>
                    <a:lnTo>
                      <a:pt x="1392" y="1388"/>
                    </a:lnTo>
                    <a:lnTo>
                      <a:pt x="1388" y="1388"/>
                    </a:lnTo>
                    <a:lnTo>
                      <a:pt x="1388" y="1388"/>
                    </a:lnTo>
                    <a:cubicBezTo>
                      <a:pt x="1388" y="1388"/>
                      <a:pt x="1388" y="1383"/>
                      <a:pt x="1388" y="1383"/>
                    </a:cubicBezTo>
                    <a:lnTo>
                      <a:pt x="1388" y="1383"/>
                    </a:lnTo>
                    <a:lnTo>
                      <a:pt x="1388" y="1383"/>
                    </a:lnTo>
                    <a:cubicBezTo>
                      <a:pt x="1383" y="1383"/>
                      <a:pt x="1383" y="1383"/>
                      <a:pt x="1383" y="1383"/>
                    </a:cubicBezTo>
                    <a:lnTo>
                      <a:pt x="1379" y="1378"/>
                    </a:lnTo>
                    <a:lnTo>
                      <a:pt x="1379" y="1378"/>
                    </a:lnTo>
                    <a:lnTo>
                      <a:pt x="1379" y="1378"/>
                    </a:lnTo>
                    <a:lnTo>
                      <a:pt x="1374" y="1378"/>
                    </a:lnTo>
                    <a:lnTo>
                      <a:pt x="1374" y="1378"/>
                    </a:lnTo>
                    <a:cubicBezTo>
                      <a:pt x="1374" y="1378"/>
                      <a:pt x="1374" y="1378"/>
                      <a:pt x="1374" y="1378"/>
                    </a:cubicBezTo>
                    <a:lnTo>
                      <a:pt x="1369" y="1374"/>
                    </a:lnTo>
                    <a:lnTo>
                      <a:pt x="1369" y="1378"/>
                    </a:lnTo>
                    <a:cubicBezTo>
                      <a:pt x="1369" y="1374"/>
                      <a:pt x="1369" y="1374"/>
                      <a:pt x="1365" y="1374"/>
                    </a:cubicBezTo>
                    <a:lnTo>
                      <a:pt x="1365" y="1374"/>
                    </a:lnTo>
                    <a:cubicBezTo>
                      <a:pt x="1365" y="1374"/>
                      <a:pt x="1365" y="1374"/>
                      <a:pt x="1365" y="1369"/>
                    </a:cubicBezTo>
                    <a:cubicBezTo>
                      <a:pt x="1365" y="1369"/>
                      <a:pt x="1365" y="1369"/>
                      <a:pt x="1365" y="1365"/>
                    </a:cubicBezTo>
                    <a:lnTo>
                      <a:pt x="1365" y="1365"/>
                    </a:lnTo>
                    <a:lnTo>
                      <a:pt x="1365" y="1365"/>
                    </a:lnTo>
                    <a:cubicBezTo>
                      <a:pt x="1365" y="1365"/>
                      <a:pt x="1365" y="1365"/>
                      <a:pt x="1365" y="1369"/>
                    </a:cubicBezTo>
                    <a:lnTo>
                      <a:pt x="1365" y="1369"/>
                    </a:lnTo>
                    <a:lnTo>
                      <a:pt x="1365" y="1369"/>
                    </a:lnTo>
                    <a:cubicBezTo>
                      <a:pt x="1369" y="1369"/>
                      <a:pt x="1369" y="1369"/>
                      <a:pt x="1369" y="1365"/>
                    </a:cubicBezTo>
                    <a:cubicBezTo>
                      <a:pt x="1365" y="1360"/>
                      <a:pt x="1365" y="1365"/>
                      <a:pt x="1360" y="1360"/>
                    </a:cubicBezTo>
                    <a:lnTo>
                      <a:pt x="1360" y="1360"/>
                    </a:lnTo>
                    <a:cubicBezTo>
                      <a:pt x="1360" y="1360"/>
                      <a:pt x="1360" y="1360"/>
                      <a:pt x="1365" y="1360"/>
                    </a:cubicBezTo>
                    <a:lnTo>
                      <a:pt x="1360" y="1360"/>
                    </a:lnTo>
                    <a:cubicBezTo>
                      <a:pt x="1360" y="1355"/>
                      <a:pt x="1365" y="1360"/>
                      <a:pt x="1360" y="1355"/>
                    </a:cubicBezTo>
                    <a:cubicBezTo>
                      <a:pt x="1360" y="1360"/>
                      <a:pt x="1356" y="1355"/>
                      <a:pt x="1356" y="1360"/>
                    </a:cubicBezTo>
                    <a:cubicBezTo>
                      <a:pt x="1351" y="1360"/>
                      <a:pt x="1351" y="1360"/>
                      <a:pt x="1351" y="1360"/>
                    </a:cubicBezTo>
                    <a:lnTo>
                      <a:pt x="1351" y="1360"/>
                    </a:lnTo>
                    <a:lnTo>
                      <a:pt x="1351" y="1360"/>
                    </a:lnTo>
                    <a:cubicBezTo>
                      <a:pt x="1351" y="1360"/>
                      <a:pt x="1351" y="1360"/>
                      <a:pt x="1346" y="1365"/>
                    </a:cubicBezTo>
                    <a:cubicBezTo>
                      <a:pt x="1346" y="1360"/>
                      <a:pt x="1342" y="1360"/>
                      <a:pt x="1337" y="1360"/>
                    </a:cubicBezTo>
                    <a:lnTo>
                      <a:pt x="1342" y="1355"/>
                    </a:lnTo>
                    <a:cubicBezTo>
                      <a:pt x="1342" y="1360"/>
                      <a:pt x="1342" y="1355"/>
                      <a:pt x="1346" y="1355"/>
                    </a:cubicBezTo>
                    <a:lnTo>
                      <a:pt x="1342" y="1355"/>
                    </a:lnTo>
                    <a:cubicBezTo>
                      <a:pt x="1342" y="1355"/>
                      <a:pt x="1337" y="1351"/>
                      <a:pt x="1337" y="1355"/>
                    </a:cubicBezTo>
                    <a:lnTo>
                      <a:pt x="1337" y="1355"/>
                    </a:lnTo>
                    <a:lnTo>
                      <a:pt x="1333" y="1355"/>
                    </a:lnTo>
                    <a:lnTo>
                      <a:pt x="1333" y="1360"/>
                    </a:lnTo>
                    <a:lnTo>
                      <a:pt x="1333" y="1360"/>
                    </a:lnTo>
                    <a:cubicBezTo>
                      <a:pt x="1333" y="1360"/>
                      <a:pt x="1333" y="1355"/>
                      <a:pt x="1333" y="1360"/>
                    </a:cubicBezTo>
                    <a:lnTo>
                      <a:pt x="1333" y="1360"/>
                    </a:lnTo>
                    <a:lnTo>
                      <a:pt x="1333" y="1360"/>
                    </a:lnTo>
                    <a:lnTo>
                      <a:pt x="1333" y="1360"/>
                    </a:lnTo>
                    <a:cubicBezTo>
                      <a:pt x="1333" y="1365"/>
                      <a:pt x="1323" y="1365"/>
                      <a:pt x="1323" y="1365"/>
                    </a:cubicBezTo>
                    <a:lnTo>
                      <a:pt x="1319" y="1369"/>
                    </a:lnTo>
                    <a:lnTo>
                      <a:pt x="1319" y="1369"/>
                    </a:lnTo>
                    <a:cubicBezTo>
                      <a:pt x="1319" y="1369"/>
                      <a:pt x="1319" y="1369"/>
                      <a:pt x="1314" y="1369"/>
                    </a:cubicBezTo>
                    <a:lnTo>
                      <a:pt x="1314" y="1369"/>
                    </a:lnTo>
                    <a:cubicBezTo>
                      <a:pt x="1314" y="1369"/>
                      <a:pt x="1310" y="1369"/>
                      <a:pt x="1310" y="1374"/>
                    </a:cubicBezTo>
                    <a:lnTo>
                      <a:pt x="1310" y="1369"/>
                    </a:lnTo>
                    <a:lnTo>
                      <a:pt x="1310" y="1374"/>
                    </a:lnTo>
                    <a:cubicBezTo>
                      <a:pt x="1310" y="1374"/>
                      <a:pt x="1305" y="1374"/>
                      <a:pt x="1305" y="1369"/>
                    </a:cubicBezTo>
                    <a:lnTo>
                      <a:pt x="1305" y="1374"/>
                    </a:lnTo>
                    <a:lnTo>
                      <a:pt x="1305" y="1374"/>
                    </a:lnTo>
                    <a:lnTo>
                      <a:pt x="1305" y="1374"/>
                    </a:lnTo>
                    <a:lnTo>
                      <a:pt x="1305" y="1374"/>
                    </a:lnTo>
                    <a:cubicBezTo>
                      <a:pt x="1300" y="1374"/>
                      <a:pt x="1300" y="1374"/>
                      <a:pt x="1300" y="1374"/>
                    </a:cubicBezTo>
                    <a:cubicBezTo>
                      <a:pt x="1296" y="1374"/>
                      <a:pt x="1296" y="1369"/>
                      <a:pt x="1291" y="1369"/>
                    </a:cubicBezTo>
                    <a:cubicBezTo>
                      <a:pt x="1296" y="1369"/>
                      <a:pt x="1296" y="1369"/>
                      <a:pt x="1296" y="1365"/>
                    </a:cubicBezTo>
                    <a:lnTo>
                      <a:pt x="1296" y="1365"/>
                    </a:lnTo>
                    <a:lnTo>
                      <a:pt x="1300" y="1360"/>
                    </a:lnTo>
                    <a:lnTo>
                      <a:pt x="1296" y="1360"/>
                    </a:lnTo>
                    <a:cubicBezTo>
                      <a:pt x="1300" y="1355"/>
                      <a:pt x="1300" y="1360"/>
                      <a:pt x="1296" y="1351"/>
                    </a:cubicBezTo>
                    <a:cubicBezTo>
                      <a:pt x="1296" y="1351"/>
                      <a:pt x="1291" y="1351"/>
                      <a:pt x="1291" y="1346"/>
                    </a:cubicBezTo>
                    <a:cubicBezTo>
                      <a:pt x="1291" y="1346"/>
                      <a:pt x="1286" y="1351"/>
                      <a:pt x="1286" y="1351"/>
                    </a:cubicBezTo>
                    <a:cubicBezTo>
                      <a:pt x="1286" y="1355"/>
                      <a:pt x="1282" y="1355"/>
                      <a:pt x="1282" y="1355"/>
                    </a:cubicBezTo>
                    <a:lnTo>
                      <a:pt x="1277" y="1355"/>
                    </a:lnTo>
                    <a:cubicBezTo>
                      <a:pt x="1277" y="1360"/>
                      <a:pt x="1273" y="1360"/>
                      <a:pt x="1273" y="1360"/>
                    </a:cubicBezTo>
                    <a:lnTo>
                      <a:pt x="1273" y="1365"/>
                    </a:lnTo>
                    <a:lnTo>
                      <a:pt x="1273" y="1360"/>
                    </a:lnTo>
                    <a:cubicBezTo>
                      <a:pt x="1273" y="1365"/>
                      <a:pt x="1273" y="1365"/>
                      <a:pt x="1277" y="1365"/>
                    </a:cubicBezTo>
                    <a:cubicBezTo>
                      <a:pt x="1273" y="1365"/>
                      <a:pt x="1273" y="1369"/>
                      <a:pt x="1268" y="1369"/>
                    </a:cubicBezTo>
                    <a:lnTo>
                      <a:pt x="1268" y="1369"/>
                    </a:lnTo>
                    <a:lnTo>
                      <a:pt x="1268" y="1369"/>
                    </a:lnTo>
                    <a:lnTo>
                      <a:pt x="1268" y="1369"/>
                    </a:lnTo>
                    <a:cubicBezTo>
                      <a:pt x="1268" y="1369"/>
                      <a:pt x="1263" y="1374"/>
                      <a:pt x="1263" y="1374"/>
                    </a:cubicBezTo>
                    <a:cubicBezTo>
                      <a:pt x="1263" y="1374"/>
                      <a:pt x="1263" y="1374"/>
                      <a:pt x="1263" y="1374"/>
                    </a:cubicBezTo>
                    <a:lnTo>
                      <a:pt x="1259" y="1374"/>
                    </a:lnTo>
                    <a:cubicBezTo>
                      <a:pt x="1259" y="1374"/>
                      <a:pt x="1259" y="1369"/>
                      <a:pt x="1259" y="1369"/>
                    </a:cubicBezTo>
                    <a:cubicBezTo>
                      <a:pt x="1259" y="1369"/>
                      <a:pt x="1259" y="1369"/>
                      <a:pt x="1259" y="1369"/>
                    </a:cubicBezTo>
                    <a:lnTo>
                      <a:pt x="1254" y="1369"/>
                    </a:lnTo>
                    <a:lnTo>
                      <a:pt x="1254" y="1369"/>
                    </a:lnTo>
                    <a:lnTo>
                      <a:pt x="1254" y="1365"/>
                    </a:lnTo>
                    <a:cubicBezTo>
                      <a:pt x="1254" y="1365"/>
                      <a:pt x="1254" y="1365"/>
                      <a:pt x="1250" y="1365"/>
                    </a:cubicBezTo>
                    <a:lnTo>
                      <a:pt x="1250" y="1365"/>
                    </a:lnTo>
                    <a:lnTo>
                      <a:pt x="1250" y="1365"/>
                    </a:lnTo>
                    <a:lnTo>
                      <a:pt x="1250" y="1360"/>
                    </a:lnTo>
                    <a:lnTo>
                      <a:pt x="1245" y="1360"/>
                    </a:lnTo>
                    <a:cubicBezTo>
                      <a:pt x="1245" y="1360"/>
                      <a:pt x="1245" y="1360"/>
                      <a:pt x="1245" y="1360"/>
                    </a:cubicBezTo>
                    <a:lnTo>
                      <a:pt x="1245" y="1360"/>
                    </a:lnTo>
                    <a:lnTo>
                      <a:pt x="1245" y="1355"/>
                    </a:lnTo>
                    <a:lnTo>
                      <a:pt x="1245" y="1355"/>
                    </a:lnTo>
                    <a:cubicBezTo>
                      <a:pt x="1245" y="1355"/>
                      <a:pt x="1240" y="1355"/>
                      <a:pt x="1240" y="1355"/>
                    </a:cubicBezTo>
                    <a:lnTo>
                      <a:pt x="1236" y="1351"/>
                    </a:lnTo>
                    <a:lnTo>
                      <a:pt x="1236" y="1351"/>
                    </a:lnTo>
                    <a:lnTo>
                      <a:pt x="1236" y="1351"/>
                    </a:lnTo>
                    <a:lnTo>
                      <a:pt x="1236" y="1351"/>
                    </a:lnTo>
                    <a:lnTo>
                      <a:pt x="1231" y="1351"/>
                    </a:lnTo>
                    <a:cubicBezTo>
                      <a:pt x="1231" y="1346"/>
                      <a:pt x="1231" y="1351"/>
                      <a:pt x="1231" y="1346"/>
                    </a:cubicBezTo>
                    <a:lnTo>
                      <a:pt x="1231" y="1346"/>
                    </a:lnTo>
                    <a:cubicBezTo>
                      <a:pt x="1231" y="1346"/>
                      <a:pt x="1231" y="1342"/>
                      <a:pt x="1227" y="1342"/>
                    </a:cubicBezTo>
                    <a:cubicBezTo>
                      <a:pt x="1227" y="1342"/>
                      <a:pt x="1222" y="1342"/>
                      <a:pt x="1222" y="1342"/>
                    </a:cubicBezTo>
                    <a:cubicBezTo>
                      <a:pt x="1222" y="1342"/>
                      <a:pt x="1222" y="1342"/>
                      <a:pt x="1222" y="1342"/>
                    </a:cubicBezTo>
                    <a:cubicBezTo>
                      <a:pt x="1222" y="1337"/>
                      <a:pt x="1217" y="1337"/>
                      <a:pt x="1217" y="1337"/>
                    </a:cubicBezTo>
                    <a:cubicBezTo>
                      <a:pt x="1217" y="1337"/>
                      <a:pt x="1217" y="1337"/>
                      <a:pt x="1217" y="1332"/>
                    </a:cubicBezTo>
                    <a:lnTo>
                      <a:pt x="1217" y="1332"/>
                    </a:lnTo>
                    <a:lnTo>
                      <a:pt x="1213" y="1332"/>
                    </a:lnTo>
                    <a:cubicBezTo>
                      <a:pt x="1213" y="1332"/>
                      <a:pt x="1213" y="1332"/>
                      <a:pt x="1213" y="1332"/>
                    </a:cubicBezTo>
                    <a:lnTo>
                      <a:pt x="1213" y="1332"/>
                    </a:lnTo>
                    <a:lnTo>
                      <a:pt x="1208" y="1332"/>
                    </a:lnTo>
                    <a:cubicBezTo>
                      <a:pt x="1208" y="1328"/>
                      <a:pt x="1208" y="1328"/>
                      <a:pt x="1203" y="1323"/>
                    </a:cubicBezTo>
                    <a:cubicBezTo>
                      <a:pt x="1203" y="1323"/>
                      <a:pt x="1203" y="1323"/>
                      <a:pt x="1203" y="1323"/>
                    </a:cubicBezTo>
                    <a:lnTo>
                      <a:pt x="1203" y="1323"/>
                    </a:lnTo>
                    <a:lnTo>
                      <a:pt x="1203" y="1323"/>
                    </a:lnTo>
                    <a:lnTo>
                      <a:pt x="1203" y="1328"/>
                    </a:lnTo>
                    <a:cubicBezTo>
                      <a:pt x="1203" y="1328"/>
                      <a:pt x="1203" y="1332"/>
                      <a:pt x="1203" y="1332"/>
                    </a:cubicBezTo>
                    <a:lnTo>
                      <a:pt x="1203" y="1332"/>
                    </a:lnTo>
                    <a:lnTo>
                      <a:pt x="1203" y="1337"/>
                    </a:lnTo>
                    <a:cubicBezTo>
                      <a:pt x="1208" y="1337"/>
                      <a:pt x="1208" y="1337"/>
                      <a:pt x="1208" y="1342"/>
                    </a:cubicBezTo>
                    <a:cubicBezTo>
                      <a:pt x="1208" y="1346"/>
                      <a:pt x="1213" y="1351"/>
                      <a:pt x="1208" y="1355"/>
                    </a:cubicBezTo>
                    <a:lnTo>
                      <a:pt x="1208" y="1351"/>
                    </a:lnTo>
                    <a:lnTo>
                      <a:pt x="1203" y="1355"/>
                    </a:lnTo>
                    <a:cubicBezTo>
                      <a:pt x="1208" y="1355"/>
                      <a:pt x="1213" y="1355"/>
                      <a:pt x="1217" y="1360"/>
                    </a:cubicBezTo>
                    <a:lnTo>
                      <a:pt x="1217" y="1365"/>
                    </a:lnTo>
                    <a:cubicBezTo>
                      <a:pt x="1217" y="1365"/>
                      <a:pt x="1217" y="1365"/>
                      <a:pt x="1217" y="1365"/>
                    </a:cubicBezTo>
                    <a:lnTo>
                      <a:pt x="1222" y="1365"/>
                    </a:lnTo>
                    <a:cubicBezTo>
                      <a:pt x="1222" y="1365"/>
                      <a:pt x="1222" y="1365"/>
                      <a:pt x="1222" y="1365"/>
                    </a:cubicBezTo>
                    <a:lnTo>
                      <a:pt x="1222" y="1365"/>
                    </a:lnTo>
                    <a:cubicBezTo>
                      <a:pt x="1222" y="1369"/>
                      <a:pt x="1227" y="1369"/>
                      <a:pt x="1227" y="1374"/>
                    </a:cubicBezTo>
                    <a:lnTo>
                      <a:pt x="1231" y="1369"/>
                    </a:lnTo>
                    <a:cubicBezTo>
                      <a:pt x="1231" y="1369"/>
                      <a:pt x="1231" y="1374"/>
                      <a:pt x="1236" y="1374"/>
                    </a:cubicBezTo>
                    <a:cubicBezTo>
                      <a:pt x="1236" y="1374"/>
                      <a:pt x="1240" y="1374"/>
                      <a:pt x="1240" y="1374"/>
                    </a:cubicBezTo>
                    <a:cubicBezTo>
                      <a:pt x="1240" y="1374"/>
                      <a:pt x="1240" y="1374"/>
                      <a:pt x="1240" y="1374"/>
                    </a:cubicBezTo>
                    <a:cubicBezTo>
                      <a:pt x="1245" y="1374"/>
                      <a:pt x="1245" y="1374"/>
                      <a:pt x="1245" y="1374"/>
                    </a:cubicBezTo>
                    <a:lnTo>
                      <a:pt x="1250" y="1378"/>
                    </a:lnTo>
                    <a:lnTo>
                      <a:pt x="1250" y="1378"/>
                    </a:lnTo>
                    <a:cubicBezTo>
                      <a:pt x="1250" y="1378"/>
                      <a:pt x="1250" y="1378"/>
                      <a:pt x="1254" y="1383"/>
                    </a:cubicBezTo>
                    <a:lnTo>
                      <a:pt x="1250" y="1383"/>
                    </a:lnTo>
                    <a:lnTo>
                      <a:pt x="1250" y="1383"/>
                    </a:lnTo>
                    <a:lnTo>
                      <a:pt x="1250" y="1388"/>
                    </a:lnTo>
                    <a:cubicBezTo>
                      <a:pt x="1250" y="1388"/>
                      <a:pt x="1250" y="1388"/>
                      <a:pt x="1250" y="1388"/>
                    </a:cubicBezTo>
                    <a:lnTo>
                      <a:pt x="1250" y="1392"/>
                    </a:lnTo>
                    <a:lnTo>
                      <a:pt x="1250" y="1392"/>
                    </a:lnTo>
                    <a:lnTo>
                      <a:pt x="1250" y="1392"/>
                    </a:lnTo>
                    <a:lnTo>
                      <a:pt x="1250" y="1392"/>
                    </a:lnTo>
                    <a:lnTo>
                      <a:pt x="1254" y="1388"/>
                    </a:lnTo>
                    <a:lnTo>
                      <a:pt x="1254" y="1388"/>
                    </a:lnTo>
                    <a:lnTo>
                      <a:pt x="1254" y="1388"/>
                    </a:lnTo>
                    <a:cubicBezTo>
                      <a:pt x="1254" y="1388"/>
                      <a:pt x="1254" y="1392"/>
                      <a:pt x="1259" y="1392"/>
                    </a:cubicBezTo>
                    <a:lnTo>
                      <a:pt x="1259" y="1392"/>
                    </a:lnTo>
                    <a:lnTo>
                      <a:pt x="1259" y="1392"/>
                    </a:lnTo>
                    <a:lnTo>
                      <a:pt x="1254" y="1397"/>
                    </a:lnTo>
                    <a:lnTo>
                      <a:pt x="1254" y="1392"/>
                    </a:lnTo>
                    <a:cubicBezTo>
                      <a:pt x="1254" y="1397"/>
                      <a:pt x="1254" y="1397"/>
                      <a:pt x="1254" y="1397"/>
                    </a:cubicBezTo>
                    <a:lnTo>
                      <a:pt x="1254" y="1397"/>
                    </a:lnTo>
                    <a:lnTo>
                      <a:pt x="1254" y="1397"/>
                    </a:lnTo>
                    <a:cubicBezTo>
                      <a:pt x="1250" y="1392"/>
                      <a:pt x="1250" y="1392"/>
                      <a:pt x="1245" y="1392"/>
                    </a:cubicBezTo>
                    <a:lnTo>
                      <a:pt x="1245" y="1392"/>
                    </a:lnTo>
                    <a:cubicBezTo>
                      <a:pt x="1245" y="1392"/>
                      <a:pt x="1245" y="1392"/>
                      <a:pt x="1250" y="1397"/>
                    </a:cubicBezTo>
                    <a:lnTo>
                      <a:pt x="1245" y="1397"/>
                    </a:lnTo>
                    <a:cubicBezTo>
                      <a:pt x="1245" y="1401"/>
                      <a:pt x="1245" y="1401"/>
                      <a:pt x="1245" y="1406"/>
                    </a:cubicBezTo>
                    <a:lnTo>
                      <a:pt x="1250" y="1406"/>
                    </a:lnTo>
                    <a:cubicBezTo>
                      <a:pt x="1250" y="1401"/>
                      <a:pt x="1250" y="1401"/>
                      <a:pt x="1250" y="1401"/>
                    </a:cubicBezTo>
                    <a:lnTo>
                      <a:pt x="1250" y="1401"/>
                    </a:lnTo>
                    <a:cubicBezTo>
                      <a:pt x="1250" y="1406"/>
                      <a:pt x="1250" y="1406"/>
                      <a:pt x="1245" y="1406"/>
                    </a:cubicBezTo>
                    <a:cubicBezTo>
                      <a:pt x="1250" y="1411"/>
                      <a:pt x="1250" y="1411"/>
                      <a:pt x="1250" y="1411"/>
                    </a:cubicBezTo>
                    <a:cubicBezTo>
                      <a:pt x="1250" y="1411"/>
                      <a:pt x="1250" y="1411"/>
                      <a:pt x="1245" y="1415"/>
                    </a:cubicBezTo>
                    <a:lnTo>
                      <a:pt x="1250" y="1415"/>
                    </a:lnTo>
                    <a:lnTo>
                      <a:pt x="1245" y="1415"/>
                    </a:lnTo>
                    <a:lnTo>
                      <a:pt x="1245" y="1415"/>
                    </a:lnTo>
                    <a:lnTo>
                      <a:pt x="1245" y="1415"/>
                    </a:lnTo>
                    <a:lnTo>
                      <a:pt x="1245" y="1415"/>
                    </a:lnTo>
                    <a:cubicBezTo>
                      <a:pt x="1240" y="1415"/>
                      <a:pt x="1240" y="1420"/>
                      <a:pt x="1240" y="1420"/>
                    </a:cubicBezTo>
                    <a:lnTo>
                      <a:pt x="1240" y="1420"/>
                    </a:lnTo>
                    <a:cubicBezTo>
                      <a:pt x="1240" y="1420"/>
                      <a:pt x="1236" y="1420"/>
                      <a:pt x="1236" y="1420"/>
                    </a:cubicBezTo>
                    <a:lnTo>
                      <a:pt x="1236" y="1420"/>
                    </a:lnTo>
                    <a:cubicBezTo>
                      <a:pt x="1236" y="1420"/>
                      <a:pt x="1231" y="1425"/>
                      <a:pt x="1231" y="1425"/>
                    </a:cubicBezTo>
                    <a:lnTo>
                      <a:pt x="1231" y="1425"/>
                    </a:lnTo>
                    <a:cubicBezTo>
                      <a:pt x="1231" y="1425"/>
                      <a:pt x="1231" y="1429"/>
                      <a:pt x="1227" y="1429"/>
                    </a:cubicBezTo>
                    <a:cubicBezTo>
                      <a:pt x="1231" y="1429"/>
                      <a:pt x="1231" y="1429"/>
                      <a:pt x="1231" y="1429"/>
                    </a:cubicBezTo>
                    <a:cubicBezTo>
                      <a:pt x="1231" y="1434"/>
                      <a:pt x="1227" y="1434"/>
                      <a:pt x="1227" y="1434"/>
                    </a:cubicBezTo>
                    <a:cubicBezTo>
                      <a:pt x="1227" y="1434"/>
                      <a:pt x="1222" y="1434"/>
                      <a:pt x="1222" y="1434"/>
                    </a:cubicBezTo>
                    <a:lnTo>
                      <a:pt x="1217" y="1434"/>
                    </a:lnTo>
                    <a:cubicBezTo>
                      <a:pt x="1217" y="1434"/>
                      <a:pt x="1217" y="1434"/>
                      <a:pt x="1213" y="1429"/>
                    </a:cubicBezTo>
                    <a:lnTo>
                      <a:pt x="1208" y="1434"/>
                    </a:lnTo>
                    <a:lnTo>
                      <a:pt x="1208" y="1434"/>
                    </a:lnTo>
                    <a:cubicBezTo>
                      <a:pt x="1208" y="1429"/>
                      <a:pt x="1203" y="1429"/>
                      <a:pt x="1203" y="1429"/>
                    </a:cubicBezTo>
                    <a:lnTo>
                      <a:pt x="1199" y="1429"/>
                    </a:lnTo>
                    <a:cubicBezTo>
                      <a:pt x="1199" y="1429"/>
                      <a:pt x="1199" y="1429"/>
                      <a:pt x="1199" y="1429"/>
                    </a:cubicBezTo>
                    <a:lnTo>
                      <a:pt x="1199" y="1429"/>
                    </a:lnTo>
                    <a:lnTo>
                      <a:pt x="1199" y="1429"/>
                    </a:lnTo>
                    <a:cubicBezTo>
                      <a:pt x="1199" y="1429"/>
                      <a:pt x="1194" y="1429"/>
                      <a:pt x="1194" y="1429"/>
                    </a:cubicBezTo>
                    <a:lnTo>
                      <a:pt x="1194" y="1429"/>
                    </a:lnTo>
                    <a:lnTo>
                      <a:pt x="1194" y="1429"/>
                    </a:lnTo>
                    <a:lnTo>
                      <a:pt x="1194" y="1429"/>
                    </a:lnTo>
                    <a:cubicBezTo>
                      <a:pt x="1190" y="1429"/>
                      <a:pt x="1190" y="1429"/>
                      <a:pt x="1190" y="1429"/>
                    </a:cubicBezTo>
                    <a:cubicBezTo>
                      <a:pt x="1185" y="1429"/>
                      <a:pt x="1190" y="1434"/>
                      <a:pt x="1185" y="1429"/>
                    </a:cubicBezTo>
                    <a:lnTo>
                      <a:pt x="1176" y="1434"/>
                    </a:lnTo>
                    <a:cubicBezTo>
                      <a:pt x="1176" y="1429"/>
                      <a:pt x="1176" y="1429"/>
                      <a:pt x="1171" y="1429"/>
                    </a:cubicBezTo>
                    <a:lnTo>
                      <a:pt x="1171" y="1429"/>
                    </a:lnTo>
                    <a:lnTo>
                      <a:pt x="1171" y="1429"/>
                    </a:lnTo>
                    <a:lnTo>
                      <a:pt x="1171" y="1429"/>
                    </a:lnTo>
                    <a:lnTo>
                      <a:pt x="1171" y="1429"/>
                    </a:lnTo>
                    <a:cubicBezTo>
                      <a:pt x="1171" y="1429"/>
                      <a:pt x="1171" y="1429"/>
                      <a:pt x="1171" y="1429"/>
                    </a:cubicBezTo>
                    <a:lnTo>
                      <a:pt x="1171" y="1429"/>
                    </a:lnTo>
                    <a:cubicBezTo>
                      <a:pt x="1167" y="1429"/>
                      <a:pt x="1167" y="1429"/>
                      <a:pt x="1167" y="1429"/>
                    </a:cubicBezTo>
                    <a:lnTo>
                      <a:pt x="1167" y="1429"/>
                    </a:lnTo>
                    <a:cubicBezTo>
                      <a:pt x="1167" y="1434"/>
                      <a:pt x="1167" y="1434"/>
                      <a:pt x="1167" y="1434"/>
                    </a:cubicBezTo>
                    <a:cubicBezTo>
                      <a:pt x="1167" y="1434"/>
                      <a:pt x="1167" y="1434"/>
                      <a:pt x="1162" y="1434"/>
                    </a:cubicBezTo>
                    <a:lnTo>
                      <a:pt x="1162" y="1434"/>
                    </a:lnTo>
                    <a:cubicBezTo>
                      <a:pt x="1162" y="1434"/>
                      <a:pt x="1162" y="1438"/>
                      <a:pt x="1162" y="1438"/>
                    </a:cubicBezTo>
                    <a:lnTo>
                      <a:pt x="1162" y="1438"/>
                    </a:lnTo>
                    <a:cubicBezTo>
                      <a:pt x="1162" y="1438"/>
                      <a:pt x="1162" y="1438"/>
                      <a:pt x="1157" y="1438"/>
                    </a:cubicBezTo>
                    <a:cubicBezTo>
                      <a:pt x="1162" y="1438"/>
                      <a:pt x="1162" y="1438"/>
                      <a:pt x="1162" y="1443"/>
                    </a:cubicBezTo>
                    <a:lnTo>
                      <a:pt x="1162" y="1443"/>
                    </a:lnTo>
                    <a:cubicBezTo>
                      <a:pt x="1162" y="1443"/>
                      <a:pt x="1162" y="1443"/>
                      <a:pt x="1162" y="1443"/>
                    </a:cubicBezTo>
                    <a:cubicBezTo>
                      <a:pt x="1167" y="1448"/>
                      <a:pt x="1167" y="1452"/>
                      <a:pt x="1171" y="1457"/>
                    </a:cubicBezTo>
                    <a:cubicBezTo>
                      <a:pt x="1171" y="1457"/>
                      <a:pt x="1171" y="1457"/>
                      <a:pt x="1171" y="1457"/>
                    </a:cubicBezTo>
                    <a:lnTo>
                      <a:pt x="1171" y="1457"/>
                    </a:lnTo>
                    <a:lnTo>
                      <a:pt x="1171" y="1457"/>
                    </a:lnTo>
                    <a:cubicBezTo>
                      <a:pt x="1171" y="1457"/>
                      <a:pt x="1171" y="1457"/>
                      <a:pt x="1171" y="1461"/>
                    </a:cubicBezTo>
                    <a:lnTo>
                      <a:pt x="1171" y="1461"/>
                    </a:lnTo>
                    <a:cubicBezTo>
                      <a:pt x="1171" y="1461"/>
                      <a:pt x="1171" y="1461"/>
                      <a:pt x="1171" y="1461"/>
                    </a:cubicBezTo>
                    <a:cubicBezTo>
                      <a:pt x="1176" y="1461"/>
                      <a:pt x="1176" y="1461"/>
                      <a:pt x="1176" y="1466"/>
                    </a:cubicBezTo>
                    <a:cubicBezTo>
                      <a:pt x="1176" y="1461"/>
                      <a:pt x="1176" y="1461"/>
                      <a:pt x="1176" y="1461"/>
                    </a:cubicBezTo>
                    <a:lnTo>
                      <a:pt x="1176" y="1461"/>
                    </a:lnTo>
                    <a:lnTo>
                      <a:pt x="1180" y="1461"/>
                    </a:lnTo>
                    <a:lnTo>
                      <a:pt x="1180" y="1461"/>
                    </a:lnTo>
                    <a:cubicBezTo>
                      <a:pt x="1180" y="1461"/>
                      <a:pt x="1180" y="1461"/>
                      <a:pt x="1185" y="1461"/>
                    </a:cubicBezTo>
                    <a:lnTo>
                      <a:pt x="1185" y="1461"/>
                    </a:lnTo>
                    <a:cubicBezTo>
                      <a:pt x="1185" y="1461"/>
                      <a:pt x="1185" y="1466"/>
                      <a:pt x="1185" y="1466"/>
                    </a:cubicBezTo>
                    <a:cubicBezTo>
                      <a:pt x="1185" y="1466"/>
                      <a:pt x="1185" y="1466"/>
                      <a:pt x="1190" y="1466"/>
                    </a:cubicBezTo>
                    <a:cubicBezTo>
                      <a:pt x="1190" y="1466"/>
                      <a:pt x="1190" y="1466"/>
                      <a:pt x="1190" y="1461"/>
                    </a:cubicBezTo>
                    <a:lnTo>
                      <a:pt x="1190" y="1466"/>
                    </a:lnTo>
                    <a:cubicBezTo>
                      <a:pt x="1190" y="1466"/>
                      <a:pt x="1190" y="1466"/>
                      <a:pt x="1190" y="1466"/>
                    </a:cubicBezTo>
                    <a:cubicBezTo>
                      <a:pt x="1190" y="1466"/>
                      <a:pt x="1194" y="1461"/>
                      <a:pt x="1194" y="1461"/>
                    </a:cubicBezTo>
                    <a:lnTo>
                      <a:pt x="1194" y="1461"/>
                    </a:lnTo>
                    <a:cubicBezTo>
                      <a:pt x="1194" y="1461"/>
                      <a:pt x="1194" y="1461"/>
                      <a:pt x="1199" y="1461"/>
                    </a:cubicBezTo>
                    <a:cubicBezTo>
                      <a:pt x="1199" y="1461"/>
                      <a:pt x="1199" y="1461"/>
                      <a:pt x="1203" y="1461"/>
                    </a:cubicBezTo>
                    <a:lnTo>
                      <a:pt x="1203" y="1461"/>
                    </a:lnTo>
                    <a:cubicBezTo>
                      <a:pt x="1203" y="1461"/>
                      <a:pt x="1203" y="1457"/>
                      <a:pt x="1203" y="1457"/>
                    </a:cubicBezTo>
                    <a:cubicBezTo>
                      <a:pt x="1203" y="1457"/>
                      <a:pt x="1203" y="1457"/>
                      <a:pt x="1203" y="1457"/>
                    </a:cubicBezTo>
                    <a:lnTo>
                      <a:pt x="1203" y="1457"/>
                    </a:lnTo>
                    <a:cubicBezTo>
                      <a:pt x="1203" y="1457"/>
                      <a:pt x="1203" y="1457"/>
                      <a:pt x="1203" y="1452"/>
                    </a:cubicBezTo>
                    <a:lnTo>
                      <a:pt x="1208" y="1452"/>
                    </a:lnTo>
                    <a:cubicBezTo>
                      <a:pt x="1213" y="1457"/>
                      <a:pt x="1213" y="1452"/>
                      <a:pt x="1217" y="1452"/>
                    </a:cubicBezTo>
                    <a:lnTo>
                      <a:pt x="1222" y="1457"/>
                    </a:lnTo>
                    <a:cubicBezTo>
                      <a:pt x="1222" y="1457"/>
                      <a:pt x="1222" y="1457"/>
                      <a:pt x="1222" y="1457"/>
                    </a:cubicBezTo>
                    <a:lnTo>
                      <a:pt x="1222" y="1457"/>
                    </a:lnTo>
                    <a:lnTo>
                      <a:pt x="1222" y="1457"/>
                    </a:lnTo>
                    <a:cubicBezTo>
                      <a:pt x="1222" y="1457"/>
                      <a:pt x="1222" y="1457"/>
                      <a:pt x="1227" y="1457"/>
                    </a:cubicBezTo>
                    <a:cubicBezTo>
                      <a:pt x="1227" y="1457"/>
                      <a:pt x="1227" y="1457"/>
                      <a:pt x="1231" y="1457"/>
                    </a:cubicBezTo>
                    <a:lnTo>
                      <a:pt x="1231" y="1461"/>
                    </a:lnTo>
                    <a:lnTo>
                      <a:pt x="1231" y="1461"/>
                    </a:lnTo>
                    <a:cubicBezTo>
                      <a:pt x="1231" y="1461"/>
                      <a:pt x="1231" y="1461"/>
                      <a:pt x="1231" y="1461"/>
                    </a:cubicBezTo>
                    <a:lnTo>
                      <a:pt x="1236" y="1461"/>
                    </a:lnTo>
                    <a:cubicBezTo>
                      <a:pt x="1236" y="1461"/>
                      <a:pt x="1236" y="1466"/>
                      <a:pt x="1236" y="1466"/>
                    </a:cubicBezTo>
                    <a:cubicBezTo>
                      <a:pt x="1236" y="1466"/>
                      <a:pt x="1240" y="1466"/>
                      <a:pt x="1240" y="1466"/>
                    </a:cubicBezTo>
                    <a:lnTo>
                      <a:pt x="1240" y="1466"/>
                    </a:lnTo>
                    <a:cubicBezTo>
                      <a:pt x="1240" y="1466"/>
                      <a:pt x="1240" y="1466"/>
                      <a:pt x="1240" y="1461"/>
                    </a:cubicBezTo>
                    <a:lnTo>
                      <a:pt x="1240" y="1461"/>
                    </a:lnTo>
                    <a:lnTo>
                      <a:pt x="1240" y="1461"/>
                    </a:lnTo>
                    <a:lnTo>
                      <a:pt x="1240" y="1461"/>
                    </a:lnTo>
                    <a:lnTo>
                      <a:pt x="1245" y="1461"/>
                    </a:lnTo>
                    <a:cubicBezTo>
                      <a:pt x="1245" y="1461"/>
                      <a:pt x="1245" y="1461"/>
                      <a:pt x="1250" y="1466"/>
                    </a:cubicBezTo>
                    <a:lnTo>
                      <a:pt x="1250" y="1466"/>
                    </a:lnTo>
                    <a:lnTo>
                      <a:pt x="1250" y="1461"/>
                    </a:lnTo>
                    <a:cubicBezTo>
                      <a:pt x="1250" y="1461"/>
                      <a:pt x="1250" y="1461"/>
                      <a:pt x="1254" y="1461"/>
                    </a:cubicBezTo>
                    <a:cubicBezTo>
                      <a:pt x="1254" y="1466"/>
                      <a:pt x="1254" y="1466"/>
                      <a:pt x="1259" y="1466"/>
                    </a:cubicBezTo>
                    <a:lnTo>
                      <a:pt x="1259" y="1466"/>
                    </a:lnTo>
                    <a:cubicBezTo>
                      <a:pt x="1259" y="1466"/>
                      <a:pt x="1259" y="1466"/>
                      <a:pt x="1259" y="1466"/>
                    </a:cubicBezTo>
                    <a:lnTo>
                      <a:pt x="1259" y="1466"/>
                    </a:lnTo>
                    <a:lnTo>
                      <a:pt x="1263" y="1466"/>
                    </a:lnTo>
                    <a:cubicBezTo>
                      <a:pt x="1263" y="1466"/>
                      <a:pt x="1263" y="1461"/>
                      <a:pt x="1268" y="1461"/>
                    </a:cubicBezTo>
                    <a:lnTo>
                      <a:pt x="1268" y="1461"/>
                    </a:lnTo>
                    <a:lnTo>
                      <a:pt x="1268" y="1461"/>
                    </a:lnTo>
                    <a:lnTo>
                      <a:pt x="1268" y="1461"/>
                    </a:lnTo>
                    <a:cubicBezTo>
                      <a:pt x="1273" y="1461"/>
                      <a:pt x="1273" y="1457"/>
                      <a:pt x="1273" y="1457"/>
                    </a:cubicBezTo>
                    <a:lnTo>
                      <a:pt x="1273" y="1457"/>
                    </a:lnTo>
                    <a:cubicBezTo>
                      <a:pt x="1273" y="1457"/>
                      <a:pt x="1273" y="1457"/>
                      <a:pt x="1273" y="1457"/>
                    </a:cubicBezTo>
                    <a:lnTo>
                      <a:pt x="1277" y="1457"/>
                    </a:lnTo>
                    <a:lnTo>
                      <a:pt x="1277" y="1457"/>
                    </a:lnTo>
                    <a:lnTo>
                      <a:pt x="1277" y="1452"/>
                    </a:lnTo>
                    <a:cubicBezTo>
                      <a:pt x="1277" y="1452"/>
                      <a:pt x="1277" y="1457"/>
                      <a:pt x="1282" y="1452"/>
                    </a:cubicBezTo>
                    <a:lnTo>
                      <a:pt x="1277" y="1452"/>
                    </a:lnTo>
                    <a:cubicBezTo>
                      <a:pt x="1282" y="1452"/>
                      <a:pt x="1282" y="1452"/>
                      <a:pt x="1282" y="1448"/>
                    </a:cubicBezTo>
                    <a:cubicBezTo>
                      <a:pt x="1282" y="1448"/>
                      <a:pt x="1282" y="1448"/>
                      <a:pt x="1282" y="1448"/>
                    </a:cubicBezTo>
                    <a:cubicBezTo>
                      <a:pt x="1286" y="1448"/>
                      <a:pt x="1286" y="1448"/>
                      <a:pt x="1286" y="1448"/>
                    </a:cubicBezTo>
                    <a:lnTo>
                      <a:pt x="1286" y="1448"/>
                    </a:lnTo>
                    <a:cubicBezTo>
                      <a:pt x="1286" y="1448"/>
                      <a:pt x="1286" y="1443"/>
                      <a:pt x="1291" y="1443"/>
                    </a:cubicBezTo>
                    <a:lnTo>
                      <a:pt x="1286" y="1443"/>
                    </a:lnTo>
                    <a:lnTo>
                      <a:pt x="1291" y="1443"/>
                    </a:lnTo>
                    <a:cubicBezTo>
                      <a:pt x="1286" y="1443"/>
                      <a:pt x="1286" y="1438"/>
                      <a:pt x="1286" y="1438"/>
                    </a:cubicBezTo>
                    <a:lnTo>
                      <a:pt x="1286" y="1438"/>
                    </a:lnTo>
                    <a:cubicBezTo>
                      <a:pt x="1286" y="1438"/>
                      <a:pt x="1286" y="1438"/>
                      <a:pt x="1286" y="1438"/>
                    </a:cubicBezTo>
                    <a:cubicBezTo>
                      <a:pt x="1282" y="1438"/>
                      <a:pt x="1286" y="1438"/>
                      <a:pt x="1286" y="1434"/>
                    </a:cubicBezTo>
                    <a:lnTo>
                      <a:pt x="1286" y="1434"/>
                    </a:lnTo>
                    <a:lnTo>
                      <a:pt x="1286" y="1434"/>
                    </a:lnTo>
                    <a:cubicBezTo>
                      <a:pt x="1286" y="1434"/>
                      <a:pt x="1282" y="1434"/>
                      <a:pt x="1282" y="1429"/>
                    </a:cubicBezTo>
                    <a:lnTo>
                      <a:pt x="1286" y="1429"/>
                    </a:lnTo>
                    <a:cubicBezTo>
                      <a:pt x="1286" y="1429"/>
                      <a:pt x="1286" y="1429"/>
                      <a:pt x="1286" y="1429"/>
                    </a:cubicBezTo>
                    <a:lnTo>
                      <a:pt x="1286" y="1425"/>
                    </a:lnTo>
                    <a:lnTo>
                      <a:pt x="1286" y="1420"/>
                    </a:lnTo>
                    <a:cubicBezTo>
                      <a:pt x="1286" y="1420"/>
                      <a:pt x="1286" y="1420"/>
                      <a:pt x="1286" y="1420"/>
                    </a:cubicBezTo>
                    <a:cubicBezTo>
                      <a:pt x="1286" y="1420"/>
                      <a:pt x="1291" y="1420"/>
                      <a:pt x="1291" y="1420"/>
                    </a:cubicBezTo>
                    <a:cubicBezTo>
                      <a:pt x="1296" y="1420"/>
                      <a:pt x="1296" y="1420"/>
                      <a:pt x="1300" y="1420"/>
                    </a:cubicBezTo>
                    <a:lnTo>
                      <a:pt x="1300" y="1420"/>
                    </a:lnTo>
                    <a:lnTo>
                      <a:pt x="1296" y="1415"/>
                    </a:lnTo>
                    <a:lnTo>
                      <a:pt x="1296" y="1415"/>
                    </a:lnTo>
                    <a:cubicBezTo>
                      <a:pt x="1296" y="1415"/>
                      <a:pt x="1296" y="1415"/>
                      <a:pt x="1296" y="1415"/>
                    </a:cubicBezTo>
                    <a:lnTo>
                      <a:pt x="1300" y="1415"/>
                    </a:lnTo>
                    <a:lnTo>
                      <a:pt x="1300" y="1415"/>
                    </a:lnTo>
                    <a:lnTo>
                      <a:pt x="1300" y="1415"/>
                    </a:lnTo>
                    <a:lnTo>
                      <a:pt x="1300" y="1415"/>
                    </a:lnTo>
                    <a:lnTo>
                      <a:pt x="1305" y="1415"/>
                    </a:lnTo>
                    <a:lnTo>
                      <a:pt x="1305" y="1415"/>
                    </a:lnTo>
                    <a:cubicBezTo>
                      <a:pt x="1305" y="1415"/>
                      <a:pt x="1305" y="1420"/>
                      <a:pt x="1310" y="1420"/>
                    </a:cubicBezTo>
                    <a:cubicBezTo>
                      <a:pt x="1310" y="1420"/>
                      <a:pt x="1310" y="1420"/>
                      <a:pt x="1310" y="1420"/>
                    </a:cubicBezTo>
                    <a:lnTo>
                      <a:pt x="1310" y="1420"/>
                    </a:lnTo>
                    <a:cubicBezTo>
                      <a:pt x="1310" y="1420"/>
                      <a:pt x="1310" y="1420"/>
                      <a:pt x="1310" y="1420"/>
                    </a:cubicBezTo>
                    <a:lnTo>
                      <a:pt x="1310" y="1425"/>
                    </a:lnTo>
                    <a:lnTo>
                      <a:pt x="1310" y="1420"/>
                    </a:lnTo>
                    <a:lnTo>
                      <a:pt x="1314" y="1425"/>
                    </a:lnTo>
                    <a:cubicBezTo>
                      <a:pt x="1314" y="1425"/>
                      <a:pt x="1314" y="1425"/>
                      <a:pt x="1314" y="1425"/>
                    </a:cubicBezTo>
                    <a:cubicBezTo>
                      <a:pt x="1319" y="1425"/>
                      <a:pt x="1319" y="1429"/>
                      <a:pt x="1323" y="1434"/>
                    </a:cubicBezTo>
                    <a:lnTo>
                      <a:pt x="1323" y="1434"/>
                    </a:lnTo>
                    <a:lnTo>
                      <a:pt x="1323" y="1429"/>
                    </a:lnTo>
                    <a:lnTo>
                      <a:pt x="1323" y="1429"/>
                    </a:lnTo>
                    <a:cubicBezTo>
                      <a:pt x="1323" y="1429"/>
                      <a:pt x="1319" y="1429"/>
                      <a:pt x="1319" y="1425"/>
                    </a:cubicBezTo>
                    <a:lnTo>
                      <a:pt x="1319" y="1425"/>
                    </a:lnTo>
                    <a:lnTo>
                      <a:pt x="1319" y="1425"/>
                    </a:lnTo>
                    <a:cubicBezTo>
                      <a:pt x="1323" y="1425"/>
                      <a:pt x="1323" y="1425"/>
                      <a:pt x="1323" y="1425"/>
                    </a:cubicBezTo>
                    <a:cubicBezTo>
                      <a:pt x="1323" y="1425"/>
                      <a:pt x="1323" y="1420"/>
                      <a:pt x="1328" y="1420"/>
                    </a:cubicBezTo>
                    <a:lnTo>
                      <a:pt x="1333" y="1415"/>
                    </a:lnTo>
                    <a:cubicBezTo>
                      <a:pt x="1333" y="1420"/>
                      <a:pt x="1333" y="1420"/>
                      <a:pt x="1337" y="1420"/>
                    </a:cubicBezTo>
                    <a:cubicBezTo>
                      <a:pt x="1337" y="1415"/>
                      <a:pt x="1337" y="1415"/>
                      <a:pt x="1337" y="1415"/>
                    </a:cubicBezTo>
                    <a:lnTo>
                      <a:pt x="1337" y="1415"/>
                    </a:lnTo>
                    <a:cubicBezTo>
                      <a:pt x="1337" y="1415"/>
                      <a:pt x="1342" y="1415"/>
                      <a:pt x="1342" y="1415"/>
                    </a:cubicBezTo>
                    <a:lnTo>
                      <a:pt x="1342" y="1415"/>
                    </a:lnTo>
                    <a:lnTo>
                      <a:pt x="1346" y="1411"/>
                    </a:lnTo>
                    <a:lnTo>
                      <a:pt x="1346" y="1411"/>
                    </a:lnTo>
                    <a:cubicBezTo>
                      <a:pt x="1346" y="1411"/>
                      <a:pt x="1351" y="1411"/>
                      <a:pt x="1351" y="1411"/>
                    </a:cubicBezTo>
                    <a:lnTo>
                      <a:pt x="1351" y="1411"/>
                    </a:lnTo>
                    <a:lnTo>
                      <a:pt x="1351" y="1411"/>
                    </a:lnTo>
                    <a:cubicBezTo>
                      <a:pt x="1346" y="1411"/>
                      <a:pt x="1346" y="1411"/>
                      <a:pt x="1346" y="1406"/>
                    </a:cubicBezTo>
                    <a:lnTo>
                      <a:pt x="1346" y="1406"/>
                    </a:lnTo>
                    <a:cubicBezTo>
                      <a:pt x="1351" y="1406"/>
                      <a:pt x="1351" y="1406"/>
                      <a:pt x="1356" y="1406"/>
                    </a:cubicBezTo>
                    <a:cubicBezTo>
                      <a:pt x="1356" y="1406"/>
                      <a:pt x="1356" y="1406"/>
                      <a:pt x="1356" y="1406"/>
                    </a:cubicBezTo>
                    <a:lnTo>
                      <a:pt x="1356" y="1406"/>
                    </a:lnTo>
                    <a:lnTo>
                      <a:pt x="1356" y="1411"/>
                    </a:lnTo>
                    <a:lnTo>
                      <a:pt x="1356" y="1406"/>
                    </a:lnTo>
                    <a:cubicBezTo>
                      <a:pt x="1360" y="1411"/>
                      <a:pt x="1360" y="1411"/>
                      <a:pt x="1365" y="1415"/>
                    </a:cubicBezTo>
                    <a:lnTo>
                      <a:pt x="1365" y="1415"/>
                    </a:lnTo>
                    <a:lnTo>
                      <a:pt x="1369" y="1420"/>
                    </a:lnTo>
                    <a:lnTo>
                      <a:pt x="1369" y="1420"/>
                    </a:lnTo>
                    <a:lnTo>
                      <a:pt x="1374" y="1420"/>
                    </a:lnTo>
                    <a:lnTo>
                      <a:pt x="1374" y="1420"/>
                    </a:lnTo>
                    <a:lnTo>
                      <a:pt x="1379" y="1420"/>
                    </a:lnTo>
                    <a:cubicBezTo>
                      <a:pt x="1379" y="1420"/>
                      <a:pt x="1379" y="1415"/>
                      <a:pt x="1383" y="1415"/>
                    </a:cubicBezTo>
                    <a:cubicBezTo>
                      <a:pt x="1388" y="1420"/>
                      <a:pt x="1388" y="1420"/>
                      <a:pt x="1392" y="1425"/>
                    </a:cubicBezTo>
                    <a:lnTo>
                      <a:pt x="1392" y="1425"/>
                    </a:lnTo>
                    <a:lnTo>
                      <a:pt x="1392" y="1425"/>
                    </a:lnTo>
                    <a:lnTo>
                      <a:pt x="1392" y="1425"/>
                    </a:lnTo>
                    <a:lnTo>
                      <a:pt x="1392" y="1429"/>
                    </a:lnTo>
                    <a:lnTo>
                      <a:pt x="1392" y="1429"/>
                    </a:lnTo>
                    <a:lnTo>
                      <a:pt x="1392" y="1429"/>
                    </a:lnTo>
                    <a:cubicBezTo>
                      <a:pt x="1392" y="1429"/>
                      <a:pt x="1388" y="1429"/>
                      <a:pt x="1388" y="1429"/>
                    </a:cubicBezTo>
                    <a:cubicBezTo>
                      <a:pt x="1388" y="1434"/>
                      <a:pt x="1388" y="1434"/>
                      <a:pt x="1388" y="1434"/>
                    </a:cubicBezTo>
                    <a:lnTo>
                      <a:pt x="1383" y="1438"/>
                    </a:lnTo>
                    <a:cubicBezTo>
                      <a:pt x="1383" y="1438"/>
                      <a:pt x="1383" y="1438"/>
                      <a:pt x="1379" y="1434"/>
                    </a:cubicBezTo>
                    <a:lnTo>
                      <a:pt x="1379" y="1438"/>
                    </a:lnTo>
                    <a:lnTo>
                      <a:pt x="1379" y="1438"/>
                    </a:lnTo>
                    <a:lnTo>
                      <a:pt x="1379" y="1438"/>
                    </a:lnTo>
                    <a:lnTo>
                      <a:pt x="1374" y="1438"/>
                    </a:lnTo>
                    <a:cubicBezTo>
                      <a:pt x="1374" y="1438"/>
                      <a:pt x="1374" y="1438"/>
                      <a:pt x="1374" y="1438"/>
                    </a:cubicBezTo>
                    <a:cubicBezTo>
                      <a:pt x="1374" y="1438"/>
                      <a:pt x="1374" y="1438"/>
                      <a:pt x="1374" y="1443"/>
                    </a:cubicBezTo>
                    <a:cubicBezTo>
                      <a:pt x="1374" y="1448"/>
                      <a:pt x="1374" y="1452"/>
                      <a:pt x="1369" y="1457"/>
                    </a:cubicBezTo>
                    <a:lnTo>
                      <a:pt x="1374" y="1457"/>
                    </a:lnTo>
                    <a:cubicBezTo>
                      <a:pt x="1369" y="1461"/>
                      <a:pt x="1369" y="1461"/>
                      <a:pt x="1369" y="1461"/>
                    </a:cubicBezTo>
                    <a:cubicBezTo>
                      <a:pt x="1365" y="1461"/>
                      <a:pt x="1369" y="1466"/>
                      <a:pt x="1365" y="1466"/>
                    </a:cubicBezTo>
                    <a:cubicBezTo>
                      <a:pt x="1365" y="1466"/>
                      <a:pt x="1365" y="1466"/>
                      <a:pt x="1365" y="1466"/>
                    </a:cubicBezTo>
                    <a:cubicBezTo>
                      <a:pt x="1365" y="1466"/>
                      <a:pt x="1365" y="1471"/>
                      <a:pt x="1360" y="1471"/>
                    </a:cubicBezTo>
                    <a:lnTo>
                      <a:pt x="1365" y="1471"/>
                    </a:lnTo>
                    <a:lnTo>
                      <a:pt x="1360" y="1471"/>
                    </a:lnTo>
                    <a:lnTo>
                      <a:pt x="1365" y="1475"/>
                    </a:lnTo>
                    <a:lnTo>
                      <a:pt x="1360" y="1475"/>
                    </a:lnTo>
                    <a:lnTo>
                      <a:pt x="1356" y="1475"/>
                    </a:lnTo>
                    <a:lnTo>
                      <a:pt x="1356" y="1480"/>
                    </a:lnTo>
                    <a:cubicBezTo>
                      <a:pt x="1356" y="1480"/>
                      <a:pt x="1356" y="1480"/>
                      <a:pt x="1356" y="1480"/>
                    </a:cubicBezTo>
                    <a:lnTo>
                      <a:pt x="1356" y="1480"/>
                    </a:lnTo>
                    <a:lnTo>
                      <a:pt x="1360" y="1484"/>
                    </a:lnTo>
                    <a:cubicBezTo>
                      <a:pt x="1360" y="1484"/>
                      <a:pt x="1360" y="1484"/>
                      <a:pt x="1360" y="1480"/>
                    </a:cubicBezTo>
                    <a:lnTo>
                      <a:pt x="1360" y="1484"/>
                    </a:lnTo>
                    <a:lnTo>
                      <a:pt x="1365" y="1484"/>
                    </a:lnTo>
                    <a:lnTo>
                      <a:pt x="1365" y="1484"/>
                    </a:lnTo>
                    <a:lnTo>
                      <a:pt x="1365" y="1484"/>
                    </a:lnTo>
                    <a:cubicBezTo>
                      <a:pt x="1365" y="1484"/>
                      <a:pt x="1365" y="1484"/>
                      <a:pt x="1369" y="1484"/>
                    </a:cubicBezTo>
                    <a:lnTo>
                      <a:pt x="1369" y="1484"/>
                    </a:lnTo>
                    <a:lnTo>
                      <a:pt x="1374" y="1489"/>
                    </a:lnTo>
                    <a:lnTo>
                      <a:pt x="1374" y="1489"/>
                    </a:lnTo>
                    <a:cubicBezTo>
                      <a:pt x="1374" y="1489"/>
                      <a:pt x="1374" y="1489"/>
                      <a:pt x="1374" y="1489"/>
                    </a:cubicBezTo>
                    <a:lnTo>
                      <a:pt x="1374" y="1489"/>
                    </a:lnTo>
                    <a:cubicBezTo>
                      <a:pt x="1379" y="1489"/>
                      <a:pt x="1379" y="1489"/>
                      <a:pt x="1379" y="1489"/>
                    </a:cubicBezTo>
                    <a:lnTo>
                      <a:pt x="1379" y="1494"/>
                    </a:lnTo>
                    <a:cubicBezTo>
                      <a:pt x="1383" y="1494"/>
                      <a:pt x="1383" y="1494"/>
                      <a:pt x="1383" y="1494"/>
                    </a:cubicBezTo>
                    <a:lnTo>
                      <a:pt x="1383" y="1494"/>
                    </a:lnTo>
                    <a:lnTo>
                      <a:pt x="1383" y="1494"/>
                    </a:lnTo>
                    <a:cubicBezTo>
                      <a:pt x="1383" y="1494"/>
                      <a:pt x="1388" y="1494"/>
                      <a:pt x="1388" y="1494"/>
                    </a:cubicBezTo>
                    <a:cubicBezTo>
                      <a:pt x="1388" y="1494"/>
                      <a:pt x="1388" y="1494"/>
                      <a:pt x="1388" y="1494"/>
                    </a:cubicBezTo>
                    <a:lnTo>
                      <a:pt x="1392" y="1498"/>
                    </a:lnTo>
                    <a:lnTo>
                      <a:pt x="1392" y="1498"/>
                    </a:lnTo>
                    <a:lnTo>
                      <a:pt x="1392" y="1498"/>
                    </a:lnTo>
                    <a:cubicBezTo>
                      <a:pt x="1392" y="1498"/>
                      <a:pt x="1392" y="1498"/>
                      <a:pt x="1397" y="1498"/>
                    </a:cubicBezTo>
                    <a:lnTo>
                      <a:pt x="1402" y="1503"/>
                    </a:lnTo>
                    <a:cubicBezTo>
                      <a:pt x="1402" y="1507"/>
                      <a:pt x="1397" y="1507"/>
                      <a:pt x="1397" y="1507"/>
                    </a:cubicBezTo>
                    <a:lnTo>
                      <a:pt x="1397" y="1507"/>
                    </a:lnTo>
                    <a:lnTo>
                      <a:pt x="1402" y="1507"/>
                    </a:lnTo>
                    <a:lnTo>
                      <a:pt x="1406" y="1512"/>
                    </a:lnTo>
                    <a:cubicBezTo>
                      <a:pt x="1402" y="1517"/>
                      <a:pt x="1406" y="1517"/>
                      <a:pt x="1397" y="1521"/>
                    </a:cubicBezTo>
                    <a:lnTo>
                      <a:pt x="1397" y="1521"/>
                    </a:lnTo>
                    <a:cubicBezTo>
                      <a:pt x="1397" y="1521"/>
                      <a:pt x="1392" y="1521"/>
                      <a:pt x="1392" y="1521"/>
                    </a:cubicBezTo>
                    <a:lnTo>
                      <a:pt x="1392" y="1521"/>
                    </a:lnTo>
                    <a:cubicBezTo>
                      <a:pt x="1388" y="1521"/>
                      <a:pt x="1388" y="1526"/>
                      <a:pt x="1388" y="1526"/>
                    </a:cubicBezTo>
                    <a:lnTo>
                      <a:pt x="1388" y="1526"/>
                    </a:lnTo>
                    <a:cubicBezTo>
                      <a:pt x="1388" y="1526"/>
                      <a:pt x="1383" y="1526"/>
                      <a:pt x="1383" y="1526"/>
                    </a:cubicBezTo>
                    <a:lnTo>
                      <a:pt x="1383" y="1526"/>
                    </a:lnTo>
                    <a:lnTo>
                      <a:pt x="1383" y="1526"/>
                    </a:lnTo>
                    <a:cubicBezTo>
                      <a:pt x="1388" y="1526"/>
                      <a:pt x="1383" y="1526"/>
                      <a:pt x="1388" y="1526"/>
                    </a:cubicBezTo>
                    <a:cubicBezTo>
                      <a:pt x="1388" y="1526"/>
                      <a:pt x="1388" y="1526"/>
                      <a:pt x="1388" y="1526"/>
                    </a:cubicBezTo>
                    <a:cubicBezTo>
                      <a:pt x="1388" y="1526"/>
                      <a:pt x="1388" y="1531"/>
                      <a:pt x="1388" y="1531"/>
                    </a:cubicBezTo>
                    <a:lnTo>
                      <a:pt x="1388" y="1531"/>
                    </a:lnTo>
                    <a:lnTo>
                      <a:pt x="1392" y="1531"/>
                    </a:lnTo>
                    <a:lnTo>
                      <a:pt x="1392" y="1531"/>
                    </a:lnTo>
                    <a:lnTo>
                      <a:pt x="1392" y="1531"/>
                    </a:lnTo>
                    <a:lnTo>
                      <a:pt x="1392" y="1531"/>
                    </a:lnTo>
                    <a:lnTo>
                      <a:pt x="1392" y="1531"/>
                    </a:lnTo>
                    <a:lnTo>
                      <a:pt x="1392" y="1531"/>
                    </a:lnTo>
                    <a:cubicBezTo>
                      <a:pt x="1392" y="1531"/>
                      <a:pt x="1392" y="1535"/>
                      <a:pt x="1392" y="1535"/>
                    </a:cubicBezTo>
                    <a:lnTo>
                      <a:pt x="1392" y="1535"/>
                    </a:lnTo>
                    <a:cubicBezTo>
                      <a:pt x="1392" y="1535"/>
                      <a:pt x="1392" y="1535"/>
                      <a:pt x="1392" y="1535"/>
                    </a:cubicBezTo>
                    <a:lnTo>
                      <a:pt x="1388" y="1535"/>
                    </a:lnTo>
                    <a:cubicBezTo>
                      <a:pt x="1388" y="1535"/>
                      <a:pt x="1388" y="1535"/>
                      <a:pt x="1383" y="1531"/>
                    </a:cubicBezTo>
                    <a:lnTo>
                      <a:pt x="1383" y="1531"/>
                    </a:lnTo>
                    <a:cubicBezTo>
                      <a:pt x="1383" y="1531"/>
                      <a:pt x="1383" y="1531"/>
                      <a:pt x="1383" y="1531"/>
                    </a:cubicBezTo>
                    <a:cubicBezTo>
                      <a:pt x="1379" y="1535"/>
                      <a:pt x="1383" y="1531"/>
                      <a:pt x="1379" y="1535"/>
                    </a:cubicBezTo>
                    <a:lnTo>
                      <a:pt x="1379" y="1531"/>
                    </a:lnTo>
                    <a:lnTo>
                      <a:pt x="1369" y="1535"/>
                    </a:lnTo>
                    <a:lnTo>
                      <a:pt x="1369" y="1531"/>
                    </a:lnTo>
                    <a:cubicBezTo>
                      <a:pt x="1369" y="1531"/>
                      <a:pt x="1365" y="1531"/>
                      <a:pt x="1365" y="1531"/>
                    </a:cubicBezTo>
                    <a:lnTo>
                      <a:pt x="1365" y="1535"/>
                    </a:lnTo>
                    <a:cubicBezTo>
                      <a:pt x="1365" y="1531"/>
                      <a:pt x="1365" y="1531"/>
                      <a:pt x="1365" y="1531"/>
                    </a:cubicBezTo>
                    <a:lnTo>
                      <a:pt x="1369" y="1535"/>
                    </a:lnTo>
                    <a:lnTo>
                      <a:pt x="1369" y="1535"/>
                    </a:lnTo>
                    <a:cubicBezTo>
                      <a:pt x="1369" y="1535"/>
                      <a:pt x="1369" y="1535"/>
                      <a:pt x="1374" y="1535"/>
                    </a:cubicBezTo>
                    <a:cubicBezTo>
                      <a:pt x="1374" y="1535"/>
                      <a:pt x="1374" y="1535"/>
                      <a:pt x="1379" y="1535"/>
                    </a:cubicBezTo>
                    <a:cubicBezTo>
                      <a:pt x="1379" y="1535"/>
                      <a:pt x="1379" y="1540"/>
                      <a:pt x="1379" y="1540"/>
                    </a:cubicBezTo>
                    <a:lnTo>
                      <a:pt x="1379" y="1540"/>
                    </a:lnTo>
                    <a:lnTo>
                      <a:pt x="1379" y="1544"/>
                    </a:lnTo>
                    <a:lnTo>
                      <a:pt x="1379" y="1544"/>
                    </a:lnTo>
                    <a:lnTo>
                      <a:pt x="1379" y="1544"/>
                    </a:lnTo>
                    <a:cubicBezTo>
                      <a:pt x="1374" y="1544"/>
                      <a:pt x="1374" y="1544"/>
                      <a:pt x="1374" y="1544"/>
                    </a:cubicBezTo>
                    <a:cubicBezTo>
                      <a:pt x="1379" y="1549"/>
                      <a:pt x="1379" y="1544"/>
                      <a:pt x="1379" y="1549"/>
                    </a:cubicBezTo>
                    <a:cubicBezTo>
                      <a:pt x="1379" y="1549"/>
                      <a:pt x="1379" y="1549"/>
                      <a:pt x="1379" y="1554"/>
                    </a:cubicBezTo>
                    <a:lnTo>
                      <a:pt x="1379" y="1549"/>
                    </a:lnTo>
                    <a:lnTo>
                      <a:pt x="1379" y="1549"/>
                    </a:lnTo>
                    <a:cubicBezTo>
                      <a:pt x="1379" y="1549"/>
                      <a:pt x="1379" y="1549"/>
                      <a:pt x="1379" y="1549"/>
                    </a:cubicBezTo>
                    <a:lnTo>
                      <a:pt x="1374" y="1549"/>
                    </a:lnTo>
                    <a:cubicBezTo>
                      <a:pt x="1374" y="1549"/>
                      <a:pt x="1374" y="1549"/>
                      <a:pt x="1369" y="1549"/>
                    </a:cubicBezTo>
                    <a:lnTo>
                      <a:pt x="1374" y="1549"/>
                    </a:lnTo>
                    <a:lnTo>
                      <a:pt x="1369" y="1549"/>
                    </a:lnTo>
                    <a:cubicBezTo>
                      <a:pt x="1374" y="1554"/>
                      <a:pt x="1374" y="1554"/>
                      <a:pt x="1374" y="1554"/>
                    </a:cubicBezTo>
                    <a:lnTo>
                      <a:pt x="1374" y="1558"/>
                    </a:lnTo>
                    <a:lnTo>
                      <a:pt x="1369" y="1554"/>
                    </a:lnTo>
                    <a:lnTo>
                      <a:pt x="1369" y="1554"/>
                    </a:lnTo>
                    <a:lnTo>
                      <a:pt x="1369" y="1554"/>
                    </a:lnTo>
                    <a:lnTo>
                      <a:pt x="1369" y="1554"/>
                    </a:lnTo>
                    <a:lnTo>
                      <a:pt x="1365" y="1549"/>
                    </a:lnTo>
                    <a:lnTo>
                      <a:pt x="1365" y="1544"/>
                    </a:lnTo>
                    <a:lnTo>
                      <a:pt x="1365" y="1544"/>
                    </a:lnTo>
                    <a:lnTo>
                      <a:pt x="1360" y="1544"/>
                    </a:lnTo>
                    <a:cubicBezTo>
                      <a:pt x="1360" y="1544"/>
                      <a:pt x="1365" y="1544"/>
                      <a:pt x="1360" y="1540"/>
                    </a:cubicBezTo>
                    <a:lnTo>
                      <a:pt x="1360" y="1540"/>
                    </a:lnTo>
                    <a:lnTo>
                      <a:pt x="1356" y="1540"/>
                    </a:lnTo>
                    <a:lnTo>
                      <a:pt x="1356" y="1540"/>
                    </a:lnTo>
                    <a:lnTo>
                      <a:pt x="1356" y="1540"/>
                    </a:lnTo>
                    <a:cubicBezTo>
                      <a:pt x="1356" y="1540"/>
                      <a:pt x="1356" y="1540"/>
                      <a:pt x="1356" y="1540"/>
                    </a:cubicBezTo>
                    <a:lnTo>
                      <a:pt x="1356" y="1540"/>
                    </a:lnTo>
                    <a:lnTo>
                      <a:pt x="1356" y="1540"/>
                    </a:lnTo>
                    <a:cubicBezTo>
                      <a:pt x="1356" y="1544"/>
                      <a:pt x="1356" y="1540"/>
                      <a:pt x="1356" y="1544"/>
                    </a:cubicBezTo>
                    <a:cubicBezTo>
                      <a:pt x="1356" y="1544"/>
                      <a:pt x="1360" y="1544"/>
                      <a:pt x="1360" y="1544"/>
                    </a:cubicBezTo>
                    <a:lnTo>
                      <a:pt x="1360" y="1544"/>
                    </a:lnTo>
                    <a:cubicBezTo>
                      <a:pt x="1360" y="1549"/>
                      <a:pt x="1356" y="1549"/>
                      <a:pt x="1360" y="1549"/>
                    </a:cubicBezTo>
                    <a:lnTo>
                      <a:pt x="1360" y="1549"/>
                    </a:lnTo>
                    <a:lnTo>
                      <a:pt x="1360" y="1549"/>
                    </a:lnTo>
                    <a:cubicBezTo>
                      <a:pt x="1365" y="1549"/>
                      <a:pt x="1365" y="1549"/>
                      <a:pt x="1365" y="1549"/>
                    </a:cubicBezTo>
                    <a:lnTo>
                      <a:pt x="1365" y="1549"/>
                    </a:lnTo>
                    <a:lnTo>
                      <a:pt x="1365" y="1554"/>
                    </a:lnTo>
                    <a:cubicBezTo>
                      <a:pt x="1365" y="1554"/>
                      <a:pt x="1365" y="1554"/>
                      <a:pt x="1365" y="1554"/>
                    </a:cubicBezTo>
                    <a:cubicBezTo>
                      <a:pt x="1365" y="1554"/>
                      <a:pt x="1369" y="1554"/>
                      <a:pt x="1369" y="1558"/>
                    </a:cubicBezTo>
                    <a:cubicBezTo>
                      <a:pt x="1369" y="1558"/>
                      <a:pt x="1369" y="1558"/>
                      <a:pt x="1369" y="1558"/>
                    </a:cubicBezTo>
                    <a:cubicBezTo>
                      <a:pt x="1369" y="1563"/>
                      <a:pt x="1365" y="1558"/>
                      <a:pt x="1365" y="1558"/>
                    </a:cubicBezTo>
                    <a:cubicBezTo>
                      <a:pt x="1365" y="1563"/>
                      <a:pt x="1365" y="1563"/>
                      <a:pt x="1365" y="1563"/>
                    </a:cubicBezTo>
                    <a:lnTo>
                      <a:pt x="1365" y="1563"/>
                    </a:lnTo>
                    <a:cubicBezTo>
                      <a:pt x="1360" y="1563"/>
                      <a:pt x="1360" y="1558"/>
                      <a:pt x="1356" y="1558"/>
                    </a:cubicBezTo>
                    <a:cubicBezTo>
                      <a:pt x="1356" y="1554"/>
                      <a:pt x="1356" y="1554"/>
                      <a:pt x="1351" y="1554"/>
                    </a:cubicBezTo>
                    <a:cubicBezTo>
                      <a:pt x="1351" y="1554"/>
                      <a:pt x="1351" y="1554"/>
                      <a:pt x="1356" y="1554"/>
                    </a:cubicBezTo>
                    <a:cubicBezTo>
                      <a:pt x="1356" y="1558"/>
                      <a:pt x="1356" y="1558"/>
                      <a:pt x="1360" y="1563"/>
                    </a:cubicBezTo>
                    <a:lnTo>
                      <a:pt x="1356" y="1567"/>
                    </a:lnTo>
                    <a:lnTo>
                      <a:pt x="1356" y="1563"/>
                    </a:lnTo>
                    <a:cubicBezTo>
                      <a:pt x="1356" y="1563"/>
                      <a:pt x="1356" y="1563"/>
                      <a:pt x="1356" y="1563"/>
                    </a:cubicBezTo>
                    <a:cubicBezTo>
                      <a:pt x="1356" y="1563"/>
                      <a:pt x="1356" y="1563"/>
                      <a:pt x="1351" y="1563"/>
                    </a:cubicBezTo>
                    <a:lnTo>
                      <a:pt x="1351" y="1558"/>
                    </a:lnTo>
                    <a:lnTo>
                      <a:pt x="1351" y="1558"/>
                    </a:lnTo>
                    <a:lnTo>
                      <a:pt x="1346" y="1554"/>
                    </a:lnTo>
                    <a:lnTo>
                      <a:pt x="1346" y="1558"/>
                    </a:lnTo>
                    <a:lnTo>
                      <a:pt x="1346" y="1558"/>
                    </a:lnTo>
                    <a:cubicBezTo>
                      <a:pt x="1346" y="1554"/>
                      <a:pt x="1346" y="1554"/>
                      <a:pt x="1346" y="1554"/>
                    </a:cubicBezTo>
                    <a:cubicBezTo>
                      <a:pt x="1342" y="1554"/>
                      <a:pt x="1342" y="1554"/>
                      <a:pt x="1342" y="1549"/>
                    </a:cubicBezTo>
                    <a:lnTo>
                      <a:pt x="1342" y="1549"/>
                    </a:lnTo>
                    <a:lnTo>
                      <a:pt x="1342" y="1549"/>
                    </a:lnTo>
                    <a:lnTo>
                      <a:pt x="1342" y="1549"/>
                    </a:lnTo>
                    <a:cubicBezTo>
                      <a:pt x="1342" y="1549"/>
                      <a:pt x="1342" y="1549"/>
                      <a:pt x="1342" y="1549"/>
                    </a:cubicBezTo>
                    <a:lnTo>
                      <a:pt x="1342" y="1549"/>
                    </a:lnTo>
                    <a:lnTo>
                      <a:pt x="1342" y="1549"/>
                    </a:lnTo>
                    <a:cubicBezTo>
                      <a:pt x="1342" y="1554"/>
                      <a:pt x="1342" y="1549"/>
                      <a:pt x="1342" y="1554"/>
                    </a:cubicBezTo>
                    <a:lnTo>
                      <a:pt x="1337" y="1554"/>
                    </a:lnTo>
                    <a:lnTo>
                      <a:pt x="1342" y="1558"/>
                    </a:lnTo>
                    <a:lnTo>
                      <a:pt x="1342" y="1558"/>
                    </a:lnTo>
                    <a:lnTo>
                      <a:pt x="1342" y="1558"/>
                    </a:lnTo>
                    <a:lnTo>
                      <a:pt x="1337" y="1558"/>
                    </a:lnTo>
                    <a:cubicBezTo>
                      <a:pt x="1337" y="1558"/>
                      <a:pt x="1337" y="1554"/>
                      <a:pt x="1337" y="1554"/>
                    </a:cubicBezTo>
                    <a:lnTo>
                      <a:pt x="1333" y="1554"/>
                    </a:lnTo>
                    <a:cubicBezTo>
                      <a:pt x="1333" y="1554"/>
                      <a:pt x="1333" y="1554"/>
                      <a:pt x="1328" y="1554"/>
                    </a:cubicBezTo>
                    <a:lnTo>
                      <a:pt x="1328" y="1554"/>
                    </a:lnTo>
                    <a:lnTo>
                      <a:pt x="1328" y="1554"/>
                    </a:lnTo>
                    <a:lnTo>
                      <a:pt x="1328" y="1554"/>
                    </a:lnTo>
                    <a:lnTo>
                      <a:pt x="1328" y="1558"/>
                    </a:lnTo>
                    <a:cubicBezTo>
                      <a:pt x="1328" y="1558"/>
                      <a:pt x="1328" y="1558"/>
                      <a:pt x="1328" y="1558"/>
                    </a:cubicBezTo>
                    <a:lnTo>
                      <a:pt x="1328" y="1558"/>
                    </a:lnTo>
                    <a:cubicBezTo>
                      <a:pt x="1328" y="1554"/>
                      <a:pt x="1323" y="1554"/>
                      <a:pt x="1319" y="1554"/>
                    </a:cubicBezTo>
                    <a:cubicBezTo>
                      <a:pt x="1319" y="1554"/>
                      <a:pt x="1323" y="1549"/>
                      <a:pt x="1319" y="1549"/>
                    </a:cubicBezTo>
                    <a:lnTo>
                      <a:pt x="1319" y="1554"/>
                    </a:lnTo>
                    <a:cubicBezTo>
                      <a:pt x="1314" y="1549"/>
                      <a:pt x="1319" y="1549"/>
                      <a:pt x="1319" y="1544"/>
                    </a:cubicBezTo>
                    <a:lnTo>
                      <a:pt x="1314" y="1544"/>
                    </a:lnTo>
                    <a:lnTo>
                      <a:pt x="1319" y="1549"/>
                    </a:lnTo>
                    <a:cubicBezTo>
                      <a:pt x="1314" y="1549"/>
                      <a:pt x="1314" y="1549"/>
                      <a:pt x="1314" y="1549"/>
                    </a:cubicBezTo>
                    <a:cubicBezTo>
                      <a:pt x="1314" y="1549"/>
                      <a:pt x="1314" y="1549"/>
                      <a:pt x="1310" y="1549"/>
                    </a:cubicBezTo>
                    <a:cubicBezTo>
                      <a:pt x="1310" y="1549"/>
                      <a:pt x="1310" y="1549"/>
                      <a:pt x="1305" y="1554"/>
                    </a:cubicBezTo>
                    <a:cubicBezTo>
                      <a:pt x="1305" y="1554"/>
                      <a:pt x="1305" y="1549"/>
                      <a:pt x="1305" y="1554"/>
                    </a:cubicBezTo>
                    <a:cubicBezTo>
                      <a:pt x="1305" y="1549"/>
                      <a:pt x="1305" y="1549"/>
                      <a:pt x="1300" y="1544"/>
                    </a:cubicBezTo>
                    <a:cubicBezTo>
                      <a:pt x="1300" y="1544"/>
                      <a:pt x="1300" y="1544"/>
                      <a:pt x="1300" y="1544"/>
                    </a:cubicBezTo>
                    <a:lnTo>
                      <a:pt x="1296" y="1544"/>
                    </a:lnTo>
                    <a:lnTo>
                      <a:pt x="1300" y="1544"/>
                    </a:lnTo>
                    <a:cubicBezTo>
                      <a:pt x="1300" y="1544"/>
                      <a:pt x="1300" y="1544"/>
                      <a:pt x="1300" y="1540"/>
                    </a:cubicBezTo>
                    <a:cubicBezTo>
                      <a:pt x="1300" y="1540"/>
                      <a:pt x="1300" y="1535"/>
                      <a:pt x="1296" y="1535"/>
                    </a:cubicBezTo>
                    <a:cubicBezTo>
                      <a:pt x="1296" y="1535"/>
                      <a:pt x="1296" y="1535"/>
                      <a:pt x="1291" y="1535"/>
                    </a:cubicBezTo>
                    <a:cubicBezTo>
                      <a:pt x="1291" y="1535"/>
                      <a:pt x="1291" y="1535"/>
                      <a:pt x="1286" y="1535"/>
                    </a:cubicBezTo>
                    <a:lnTo>
                      <a:pt x="1286" y="1535"/>
                    </a:lnTo>
                    <a:cubicBezTo>
                      <a:pt x="1286" y="1535"/>
                      <a:pt x="1286" y="1535"/>
                      <a:pt x="1286" y="1531"/>
                    </a:cubicBezTo>
                    <a:lnTo>
                      <a:pt x="1286" y="1535"/>
                    </a:lnTo>
                    <a:lnTo>
                      <a:pt x="1282" y="1531"/>
                    </a:lnTo>
                    <a:lnTo>
                      <a:pt x="1282" y="1535"/>
                    </a:lnTo>
                    <a:cubicBezTo>
                      <a:pt x="1282" y="1535"/>
                      <a:pt x="1282" y="1535"/>
                      <a:pt x="1286" y="1535"/>
                    </a:cubicBezTo>
                    <a:lnTo>
                      <a:pt x="1286" y="1535"/>
                    </a:lnTo>
                    <a:cubicBezTo>
                      <a:pt x="1286" y="1535"/>
                      <a:pt x="1286" y="1535"/>
                      <a:pt x="1286" y="1535"/>
                    </a:cubicBezTo>
                    <a:cubicBezTo>
                      <a:pt x="1291" y="1535"/>
                      <a:pt x="1291" y="1535"/>
                      <a:pt x="1291" y="1535"/>
                    </a:cubicBezTo>
                    <a:lnTo>
                      <a:pt x="1291" y="1540"/>
                    </a:lnTo>
                    <a:lnTo>
                      <a:pt x="1291" y="1535"/>
                    </a:lnTo>
                    <a:cubicBezTo>
                      <a:pt x="1296" y="1540"/>
                      <a:pt x="1296" y="1540"/>
                      <a:pt x="1296" y="1540"/>
                    </a:cubicBezTo>
                    <a:cubicBezTo>
                      <a:pt x="1296" y="1540"/>
                      <a:pt x="1296" y="1540"/>
                      <a:pt x="1296" y="1540"/>
                    </a:cubicBezTo>
                    <a:lnTo>
                      <a:pt x="1296" y="1540"/>
                    </a:lnTo>
                    <a:cubicBezTo>
                      <a:pt x="1296" y="1544"/>
                      <a:pt x="1296" y="1544"/>
                      <a:pt x="1296" y="1540"/>
                    </a:cubicBezTo>
                    <a:lnTo>
                      <a:pt x="1296" y="1540"/>
                    </a:lnTo>
                    <a:lnTo>
                      <a:pt x="1296" y="1544"/>
                    </a:lnTo>
                    <a:lnTo>
                      <a:pt x="1296" y="1544"/>
                    </a:lnTo>
                    <a:lnTo>
                      <a:pt x="1291" y="1540"/>
                    </a:lnTo>
                    <a:cubicBezTo>
                      <a:pt x="1291" y="1540"/>
                      <a:pt x="1291" y="1540"/>
                      <a:pt x="1291" y="1540"/>
                    </a:cubicBezTo>
                    <a:cubicBezTo>
                      <a:pt x="1286" y="1540"/>
                      <a:pt x="1282" y="1544"/>
                      <a:pt x="1277" y="1540"/>
                    </a:cubicBezTo>
                    <a:lnTo>
                      <a:pt x="1277" y="1544"/>
                    </a:lnTo>
                    <a:lnTo>
                      <a:pt x="1277" y="1540"/>
                    </a:lnTo>
                    <a:lnTo>
                      <a:pt x="1277" y="1544"/>
                    </a:lnTo>
                    <a:lnTo>
                      <a:pt x="1273" y="1540"/>
                    </a:lnTo>
                    <a:lnTo>
                      <a:pt x="1273" y="1540"/>
                    </a:lnTo>
                    <a:cubicBezTo>
                      <a:pt x="1273" y="1540"/>
                      <a:pt x="1268" y="1540"/>
                      <a:pt x="1268" y="1540"/>
                    </a:cubicBezTo>
                    <a:lnTo>
                      <a:pt x="1268" y="1540"/>
                    </a:lnTo>
                    <a:cubicBezTo>
                      <a:pt x="1268" y="1540"/>
                      <a:pt x="1268" y="1540"/>
                      <a:pt x="1268" y="1540"/>
                    </a:cubicBezTo>
                    <a:cubicBezTo>
                      <a:pt x="1268" y="1540"/>
                      <a:pt x="1268" y="1540"/>
                      <a:pt x="1263" y="1540"/>
                    </a:cubicBezTo>
                    <a:cubicBezTo>
                      <a:pt x="1263" y="1540"/>
                      <a:pt x="1263" y="1535"/>
                      <a:pt x="1259" y="1535"/>
                    </a:cubicBezTo>
                    <a:cubicBezTo>
                      <a:pt x="1259" y="1535"/>
                      <a:pt x="1259" y="1535"/>
                      <a:pt x="1259" y="1535"/>
                    </a:cubicBezTo>
                    <a:cubicBezTo>
                      <a:pt x="1259" y="1535"/>
                      <a:pt x="1259" y="1535"/>
                      <a:pt x="1259" y="1540"/>
                    </a:cubicBezTo>
                    <a:cubicBezTo>
                      <a:pt x="1254" y="1540"/>
                      <a:pt x="1254" y="1540"/>
                      <a:pt x="1250" y="1535"/>
                    </a:cubicBezTo>
                    <a:lnTo>
                      <a:pt x="1250" y="1535"/>
                    </a:lnTo>
                    <a:lnTo>
                      <a:pt x="1245" y="1535"/>
                    </a:lnTo>
                    <a:cubicBezTo>
                      <a:pt x="1240" y="1535"/>
                      <a:pt x="1245" y="1531"/>
                      <a:pt x="1240" y="1531"/>
                    </a:cubicBezTo>
                    <a:lnTo>
                      <a:pt x="1240" y="1531"/>
                    </a:lnTo>
                    <a:cubicBezTo>
                      <a:pt x="1240" y="1531"/>
                      <a:pt x="1240" y="1531"/>
                      <a:pt x="1236" y="1531"/>
                    </a:cubicBezTo>
                    <a:cubicBezTo>
                      <a:pt x="1236" y="1535"/>
                      <a:pt x="1236" y="1531"/>
                      <a:pt x="1236" y="1535"/>
                    </a:cubicBezTo>
                    <a:lnTo>
                      <a:pt x="1236" y="1535"/>
                    </a:lnTo>
                    <a:lnTo>
                      <a:pt x="1236" y="1535"/>
                    </a:lnTo>
                    <a:lnTo>
                      <a:pt x="1231" y="1535"/>
                    </a:lnTo>
                    <a:lnTo>
                      <a:pt x="1231" y="1535"/>
                    </a:lnTo>
                    <a:lnTo>
                      <a:pt x="1231" y="1535"/>
                    </a:lnTo>
                    <a:lnTo>
                      <a:pt x="1231" y="1540"/>
                    </a:lnTo>
                    <a:cubicBezTo>
                      <a:pt x="1231" y="1540"/>
                      <a:pt x="1227" y="1540"/>
                      <a:pt x="1227" y="1540"/>
                    </a:cubicBezTo>
                    <a:lnTo>
                      <a:pt x="1227" y="1535"/>
                    </a:lnTo>
                    <a:lnTo>
                      <a:pt x="1227" y="1535"/>
                    </a:lnTo>
                    <a:lnTo>
                      <a:pt x="1222" y="1535"/>
                    </a:lnTo>
                    <a:lnTo>
                      <a:pt x="1222" y="1535"/>
                    </a:lnTo>
                    <a:lnTo>
                      <a:pt x="1222" y="1535"/>
                    </a:lnTo>
                    <a:lnTo>
                      <a:pt x="1222" y="1535"/>
                    </a:lnTo>
                    <a:lnTo>
                      <a:pt x="1217" y="1535"/>
                    </a:lnTo>
                    <a:lnTo>
                      <a:pt x="1217" y="1535"/>
                    </a:lnTo>
                    <a:cubicBezTo>
                      <a:pt x="1217" y="1531"/>
                      <a:pt x="1217" y="1531"/>
                      <a:pt x="1217" y="1531"/>
                    </a:cubicBezTo>
                    <a:lnTo>
                      <a:pt x="1217" y="1531"/>
                    </a:lnTo>
                    <a:cubicBezTo>
                      <a:pt x="1213" y="1531"/>
                      <a:pt x="1213" y="1531"/>
                      <a:pt x="1213" y="1531"/>
                    </a:cubicBezTo>
                    <a:cubicBezTo>
                      <a:pt x="1208" y="1531"/>
                      <a:pt x="1213" y="1531"/>
                      <a:pt x="1208" y="1531"/>
                    </a:cubicBezTo>
                    <a:cubicBezTo>
                      <a:pt x="1208" y="1531"/>
                      <a:pt x="1208" y="1531"/>
                      <a:pt x="1208" y="1531"/>
                    </a:cubicBezTo>
                    <a:cubicBezTo>
                      <a:pt x="1203" y="1531"/>
                      <a:pt x="1203" y="1531"/>
                      <a:pt x="1203" y="1535"/>
                    </a:cubicBezTo>
                    <a:lnTo>
                      <a:pt x="1199" y="1526"/>
                    </a:lnTo>
                    <a:lnTo>
                      <a:pt x="1199" y="1531"/>
                    </a:lnTo>
                    <a:lnTo>
                      <a:pt x="1199" y="1531"/>
                    </a:lnTo>
                    <a:cubicBezTo>
                      <a:pt x="1194" y="1531"/>
                      <a:pt x="1194" y="1531"/>
                      <a:pt x="1194" y="1531"/>
                    </a:cubicBezTo>
                    <a:cubicBezTo>
                      <a:pt x="1194" y="1535"/>
                      <a:pt x="1194" y="1535"/>
                      <a:pt x="1199" y="1535"/>
                    </a:cubicBezTo>
                    <a:lnTo>
                      <a:pt x="1194" y="1535"/>
                    </a:lnTo>
                    <a:lnTo>
                      <a:pt x="1194" y="1535"/>
                    </a:lnTo>
                    <a:lnTo>
                      <a:pt x="1194" y="1535"/>
                    </a:lnTo>
                    <a:lnTo>
                      <a:pt x="1194" y="1540"/>
                    </a:lnTo>
                    <a:lnTo>
                      <a:pt x="1194" y="1540"/>
                    </a:lnTo>
                    <a:cubicBezTo>
                      <a:pt x="1194" y="1540"/>
                      <a:pt x="1194" y="1540"/>
                      <a:pt x="1194" y="1540"/>
                    </a:cubicBezTo>
                    <a:cubicBezTo>
                      <a:pt x="1190" y="1540"/>
                      <a:pt x="1190" y="1540"/>
                      <a:pt x="1190" y="1535"/>
                    </a:cubicBezTo>
                    <a:cubicBezTo>
                      <a:pt x="1190" y="1535"/>
                      <a:pt x="1190" y="1531"/>
                      <a:pt x="1190" y="1531"/>
                    </a:cubicBezTo>
                    <a:lnTo>
                      <a:pt x="1190" y="1531"/>
                    </a:lnTo>
                    <a:cubicBezTo>
                      <a:pt x="1180" y="1535"/>
                      <a:pt x="1185" y="1535"/>
                      <a:pt x="1180" y="1531"/>
                    </a:cubicBezTo>
                    <a:cubicBezTo>
                      <a:pt x="1180" y="1531"/>
                      <a:pt x="1176" y="1531"/>
                      <a:pt x="1176" y="1531"/>
                    </a:cubicBezTo>
                    <a:cubicBezTo>
                      <a:pt x="1176" y="1531"/>
                      <a:pt x="1176" y="1531"/>
                      <a:pt x="1180" y="1531"/>
                    </a:cubicBezTo>
                    <a:cubicBezTo>
                      <a:pt x="1180" y="1531"/>
                      <a:pt x="1185" y="1535"/>
                      <a:pt x="1185" y="1540"/>
                    </a:cubicBezTo>
                    <a:lnTo>
                      <a:pt x="1185" y="1540"/>
                    </a:lnTo>
                    <a:lnTo>
                      <a:pt x="1185" y="1540"/>
                    </a:lnTo>
                    <a:cubicBezTo>
                      <a:pt x="1180" y="1540"/>
                      <a:pt x="1180" y="1540"/>
                      <a:pt x="1180" y="1540"/>
                    </a:cubicBezTo>
                    <a:lnTo>
                      <a:pt x="1176" y="1535"/>
                    </a:lnTo>
                    <a:lnTo>
                      <a:pt x="1176" y="1535"/>
                    </a:lnTo>
                    <a:lnTo>
                      <a:pt x="1176" y="1535"/>
                    </a:lnTo>
                    <a:lnTo>
                      <a:pt x="1176" y="1535"/>
                    </a:lnTo>
                    <a:cubicBezTo>
                      <a:pt x="1176" y="1535"/>
                      <a:pt x="1176" y="1535"/>
                      <a:pt x="1171" y="1535"/>
                    </a:cubicBezTo>
                    <a:cubicBezTo>
                      <a:pt x="1171" y="1535"/>
                      <a:pt x="1171" y="1535"/>
                      <a:pt x="1171" y="1535"/>
                    </a:cubicBezTo>
                    <a:cubicBezTo>
                      <a:pt x="1171" y="1535"/>
                      <a:pt x="1171" y="1535"/>
                      <a:pt x="1167" y="1535"/>
                    </a:cubicBezTo>
                    <a:cubicBezTo>
                      <a:pt x="1167" y="1535"/>
                      <a:pt x="1167" y="1535"/>
                      <a:pt x="1167" y="1535"/>
                    </a:cubicBezTo>
                    <a:lnTo>
                      <a:pt x="1162" y="1540"/>
                    </a:lnTo>
                    <a:lnTo>
                      <a:pt x="1162" y="1535"/>
                    </a:lnTo>
                    <a:cubicBezTo>
                      <a:pt x="1162" y="1540"/>
                      <a:pt x="1162" y="1540"/>
                      <a:pt x="1162" y="1540"/>
                    </a:cubicBezTo>
                    <a:lnTo>
                      <a:pt x="1157" y="1535"/>
                    </a:lnTo>
                    <a:cubicBezTo>
                      <a:pt x="1157" y="1540"/>
                      <a:pt x="1153" y="1540"/>
                      <a:pt x="1153" y="1540"/>
                    </a:cubicBezTo>
                    <a:lnTo>
                      <a:pt x="1153" y="1540"/>
                    </a:lnTo>
                    <a:lnTo>
                      <a:pt x="1153" y="1540"/>
                    </a:lnTo>
                    <a:cubicBezTo>
                      <a:pt x="1153" y="1535"/>
                      <a:pt x="1153" y="1540"/>
                      <a:pt x="1153" y="1535"/>
                    </a:cubicBezTo>
                    <a:cubicBezTo>
                      <a:pt x="1153" y="1535"/>
                      <a:pt x="1153" y="1535"/>
                      <a:pt x="1153" y="1535"/>
                    </a:cubicBezTo>
                    <a:lnTo>
                      <a:pt x="1153" y="1535"/>
                    </a:lnTo>
                    <a:cubicBezTo>
                      <a:pt x="1148" y="1535"/>
                      <a:pt x="1148" y="1535"/>
                      <a:pt x="1148" y="1535"/>
                    </a:cubicBezTo>
                    <a:cubicBezTo>
                      <a:pt x="1148" y="1535"/>
                      <a:pt x="1148" y="1535"/>
                      <a:pt x="1148" y="1540"/>
                    </a:cubicBezTo>
                    <a:lnTo>
                      <a:pt x="1148" y="1535"/>
                    </a:lnTo>
                    <a:lnTo>
                      <a:pt x="1148" y="1535"/>
                    </a:lnTo>
                    <a:cubicBezTo>
                      <a:pt x="1148" y="1535"/>
                      <a:pt x="1148" y="1535"/>
                      <a:pt x="1148" y="1531"/>
                    </a:cubicBezTo>
                    <a:lnTo>
                      <a:pt x="1148" y="1531"/>
                    </a:lnTo>
                    <a:lnTo>
                      <a:pt x="1148" y="1531"/>
                    </a:lnTo>
                    <a:lnTo>
                      <a:pt x="1148" y="1531"/>
                    </a:lnTo>
                    <a:lnTo>
                      <a:pt x="1144" y="1535"/>
                    </a:lnTo>
                    <a:cubicBezTo>
                      <a:pt x="1144" y="1535"/>
                      <a:pt x="1144" y="1535"/>
                      <a:pt x="1144" y="1540"/>
                    </a:cubicBezTo>
                    <a:lnTo>
                      <a:pt x="1144" y="1540"/>
                    </a:lnTo>
                    <a:lnTo>
                      <a:pt x="1139" y="1540"/>
                    </a:lnTo>
                    <a:lnTo>
                      <a:pt x="1139" y="1535"/>
                    </a:lnTo>
                    <a:lnTo>
                      <a:pt x="1139" y="1535"/>
                    </a:lnTo>
                    <a:lnTo>
                      <a:pt x="1134" y="1535"/>
                    </a:lnTo>
                    <a:cubicBezTo>
                      <a:pt x="1139" y="1535"/>
                      <a:pt x="1139" y="1535"/>
                      <a:pt x="1139" y="1531"/>
                    </a:cubicBezTo>
                    <a:cubicBezTo>
                      <a:pt x="1139" y="1531"/>
                      <a:pt x="1134" y="1531"/>
                      <a:pt x="1134" y="1531"/>
                    </a:cubicBezTo>
                    <a:lnTo>
                      <a:pt x="1130" y="1531"/>
                    </a:lnTo>
                    <a:lnTo>
                      <a:pt x="1130" y="1531"/>
                    </a:lnTo>
                    <a:lnTo>
                      <a:pt x="1130" y="1531"/>
                    </a:lnTo>
                    <a:cubicBezTo>
                      <a:pt x="1130" y="1531"/>
                      <a:pt x="1130" y="1531"/>
                      <a:pt x="1125" y="1531"/>
                    </a:cubicBezTo>
                    <a:cubicBezTo>
                      <a:pt x="1130" y="1526"/>
                      <a:pt x="1130" y="1526"/>
                      <a:pt x="1134" y="1526"/>
                    </a:cubicBezTo>
                    <a:lnTo>
                      <a:pt x="1130" y="1526"/>
                    </a:lnTo>
                    <a:cubicBezTo>
                      <a:pt x="1130" y="1526"/>
                      <a:pt x="1130" y="1526"/>
                      <a:pt x="1130" y="1526"/>
                    </a:cubicBezTo>
                    <a:cubicBezTo>
                      <a:pt x="1125" y="1526"/>
                      <a:pt x="1125" y="1526"/>
                      <a:pt x="1125" y="1526"/>
                    </a:cubicBezTo>
                    <a:lnTo>
                      <a:pt x="1125" y="1526"/>
                    </a:lnTo>
                    <a:lnTo>
                      <a:pt x="1121" y="1526"/>
                    </a:lnTo>
                    <a:cubicBezTo>
                      <a:pt x="1125" y="1526"/>
                      <a:pt x="1125" y="1526"/>
                      <a:pt x="1130" y="1521"/>
                    </a:cubicBezTo>
                    <a:lnTo>
                      <a:pt x="1125" y="1521"/>
                    </a:lnTo>
                    <a:lnTo>
                      <a:pt x="1130" y="1521"/>
                    </a:lnTo>
                    <a:lnTo>
                      <a:pt x="1125" y="1521"/>
                    </a:lnTo>
                    <a:cubicBezTo>
                      <a:pt x="1125" y="1521"/>
                      <a:pt x="1125" y="1521"/>
                      <a:pt x="1121" y="1521"/>
                    </a:cubicBezTo>
                    <a:cubicBezTo>
                      <a:pt x="1121" y="1521"/>
                      <a:pt x="1121" y="1521"/>
                      <a:pt x="1121" y="1526"/>
                    </a:cubicBezTo>
                    <a:lnTo>
                      <a:pt x="1121" y="1526"/>
                    </a:lnTo>
                    <a:lnTo>
                      <a:pt x="1121" y="1526"/>
                    </a:lnTo>
                    <a:cubicBezTo>
                      <a:pt x="1121" y="1521"/>
                      <a:pt x="1121" y="1526"/>
                      <a:pt x="1121" y="1521"/>
                    </a:cubicBezTo>
                    <a:cubicBezTo>
                      <a:pt x="1121" y="1521"/>
                      <a:pt x="1121" y="1517"/>
                      <a:pt x="1121" y="1517"/>
                    </a:cubicBezTo>
                    <a:cubicBezTo>
                      <a:pt x="1116" y="1517"/>
                      <a:pt x="1116" y="1521"/>
                      <a:pt x="1116" y="1521"/>
                    </a:cubicBezTo>
                    <a:cubicBezTo>
                      <a:pt x="1116" y="1521"/>
                      <a:pt x="1116" y="1521"/>
                      <a:pt x="1116" y="1526"/>
                    </a:cubicBezTo>
                    <a:lnTo>
                      <a:pt x="1116" y="1526"/>
                    </a:lnTo>
                    <a:cubicBezTo>
                      <a:pt x="1116" y="1526"/>
                      <a:pt x="1116" y="1526"/>
                      <a:pt x="1116" y="1526"/>
                    </a:cubicBezTo>
                    <a:lnTo>
                      <a:pt x="1111" y="1526"/>
                    </a:lnTo>
                    <a:cubicBezTo>
                      <a:pt x="1111" y="1526"/>
                      <a:pt x="1111" y="1526"/>
                      <a:pt x="1111" y="1526"/>
                    </a:cubicBezTo>
                    <a:cubicBezTo>
                      <a:pt x="1111" y="1526"/>
                      <a:pt x="1111" y="1521"/>
                      <a:pt x="1107" y="1521"/>
                    </a:cubicBezTo>
                    <a:lnTo>
                      <a:pt x="1111" y="1521"/>
                    </a:lnTo>
                    <a:cubicBezTo>
                      <a:pt x="1107" y="1521"/>
                      <a:pt x="1107" y="1517"/>
                      <a:pt x="1107" y="1517"/>
                    </a:cubicBezTo>
                    <a:lnTo>
                      <a:pt x="1107" y="1517"/>
                    </a:lnTo>
                    <a:cubicBezTo>
                      <a:pt x="1107" y="1512"/>
                      <a:pt x="1111" y="1512"/>
                      <a:pt x="1107" y="1507"/>
                    </a:cubicBezTo>
                    <a:lnTo>
                      <a:pt x="1107" y="1507"/>
                    </a:lnTo>
                    <a:lnTo>
                      <a:pt x="1107" y="1507"/>
                    </a:lnTo>
                    <a:lnTo>
                      <a:pt x="1107" y="1507"/>
                    </a:lnTo>
                    <a:lnTo>
                      <a:pt x="1107" y="1507"/>
                    </a:lnTo>
                    <a:lnTo>
                      <a:pt x="1102" y="1507"/>
                    </a:lnTo>
                    <a:cubicBezTo>
                      <a:pt x="1102" y="1507"/>
                      <a:pt x="1102" y="1507"/>
                      <a:pt x="1102" y="1507"/>
                    </a:cubicBezTo>
                    <a:cubicBezTo>
                      <a:pt x="1102" y="1507"/>
                      <a:pt x="1097" y="1507"/>
                      <a:pt x="1097" y="1507"/>
                    </a:cubicBezTo>
                    <a:cubicBezTo>
                      <a:pt x="1097" y="1507"/>
                      <a:pt x="1097" y="1507"/>
                      <a:pt x="1097" y="1503"/>
                    </a:cubicBezTo>
                    <a:lnTo>
                      <a:pt x="1097" y="1507"/>
                    </a:lnTo>
                    <a:cubicBezTo>
                      <a:pt x="1097" y="1503"/>
                      <a:pt x="1093" y="1503"/>
                      <a:pt x="1093" y="1503"/>
                    </a:cubicBezTo>
                    <a:lnTo>
                      <a:pt x="1093" y="1507"/>
                    </a:lnTo>
                    <a:lnTo>
                      <a:pt x="1093" y="1503"/>
                    </a:lnTo>
                    <a:cubicBezTo>
                      <a:pt x="1093" y="1507"/>
                      <a:pt x="1088" y="1507"/>
                      <a:pt x="1088" y="1507"/>
                    </a:cubicBezTo>
                    <a:lnTo>
                      <a:pt x="1088" y="1503"/>
                    </a:lnTo>
                    <a:cubicBezTo>
                      <a:pt x="1088" y="1503"/>
                      <a:pt x="1088" y="1503"/>
                      <a:pt x="1093" y="1503"/>
                    </a:cubicBezTo>
                    <a:lnTo>
                      <a:pt x="1088" y="1498"/>
                    </a:lnTo>
                    <a:lnTo>
                      <a:pt x="1088" y="1498"/>
                    </a:lnTo>
                    <a:cubicBezTo>
                      <a:pt x="1088" y="1498"/>
                      <a:pt x="1084" y="1503"/>
                      <a:pt x="1079" y="1503"/>
                    </a:cubicBezTo>
                    <a:cubicBezTo>
                      <a:pt x="1079" y="1503"/>
                      <a:pt x="1084" y="1503"/>
                      <a:pt x="1079" y="1498"/>
                    </a:cubicBezTo>
                    <a:cubicBezTo>
                      <a:pt x="1079" y="1498"/>
                      <a:pt x="1079" y="1498"/>
                      <a:pt x="1079" y="1498"/>
                    </a:cubicBezTo>
                    <a:lnTo>
                      <a:pt x="1079" y="1494"/>
                    </a:lnTo>
                    <a:lnTo>
                      <a:pt x="1079" y="1498"/>
                    </a:lnTo>
                    <a:lnTo>
                      <a:pt x="1079" y="1494"/>
                    </a:lnTo>
                    <a:lnTo>
                      <a:pt x="1079" y="1494"/>
                    </a:lnTo>
                    <a:cubicBezTo>
                      <a:pt x="1079" y="1494"/>
                      <a:pt x="1079" y="1494"/>
                      <a:pt x="1074" y="1494"/>
                    </a:cubicBezTo>
                    <a:lnTo>
                      <a:pt x="1079" y="1489"/>
                    </a:lnTo>
                    <a:lnTo>
                      <a:pt x="1074" y="1489"/>
                    </a:lnTo>
                    <a:cubicBezTo>
                      <a:pt x="1079" y="1489"/>
                      <a:pt x="1079" y="1489"/>
                      <a:pt x="1079" y="1489"/>
                    </a:cubicBezTo>
                    <a:cubicBezTo>
                      <a:pt x="1084" y="1489"/>
                      <a:pt x="1084" y="1489"/>
                      <a:pt x="1088" y="1489"/>
                    </a:cubicBezTo>
                    <a:cubicBezTo>
                      <a:pt x="1088" y="1489"/>
                      <a:pt x="1093" y="1489"/>
                      <a:pt x="1097" y="1484"/>
                    </a:cubicBezTo>
                    <a:lnTo>
                      <a:pt x="1093" y="1484"/>
                    </a:lnTo>
                    <a:cubicBezTo>
                      <a:pt x="1093" y="1484"/>
                      <a:pt x="1093" y="1484"/>
                      <a:pt x="1093" y="1484"/>
                    </a:cubicBezTo>
                    <a:cubicBezTo>
                      <a:pt x="1093" y="1484"/>
                      <a:pt x="1093" y="1484"/>
                      <a:pt x="1093" y="1484"/>
                    </a:cubicBezTo>
                    <a:lnTo>
                      <a:pt x="1088" y="1484"/>
                    </a:lnTo>
                    <a:cubicBezTo>
                      <a:pt x="1088" y="1484"/>
                      <a:pt x="1088" y="1484"/>
                      <a:pt x="1084" y="1484"/>
                    </a:cubicBezTo>
                    <a:lnTo>
                      <a:pt x="1084" y="1484"/>
                    </a:lnTo>
                    <a:cubicBezTo>
                      <a:pt x="1084" y="1484"/>
                      <a:pt x="1084" y="1484"/>
                      <a:pt x="1084" y="1484"/>
                    </a:cubicBezTo>
                    <a:lnTo>
                      <a:pt x="1084" y="1484"/>
                    </a:lnTo>
                    <a:cubicBezTo>
                      <a:pt x="1079" y="1484"/>
                      <a:pt x="1074" y="1484"/>
                      <a:pt x="1074" y="1484"/>
                    </a:cubicBezTo>
                    <a:lnTo>
                      <a:pt x="1074" y="1484"/>
                    </a:lnTo>
                    <a:cubicBezTo>
                      <a:pt x="1070" y="1484"/>
                      <a:pt x="1070" y="1484"/>
                      <a:pt x="1070" y="1484"/>
                    </a:cubicBezTo>
                    <a:lnTo>
                      <a:pt x="1070" y="1484"/>
                    </a:lnTo>
                    <a:lnTo>
                      <a:pt x="1065" y="1484"/>
                    </a:lnTo>
                    <a:lnTo>
                      <a:pt x="1065" y="1484"/>
                    </a:lnTo>
                    <a:cubicBezTo>
                      <a:pt x="1065" y="1484"/>
                      <a:pt x="1065" y="1484"/>
                      <a:pt x="1065" y="1484"/>
                    </a:cubicBezTo>
                    <a:lnTo>
                      <a:pt x="1065" y="1484"/>
                    </a:lnTo>
                    <a:lnTo>
                      <a:pt x="1070" y="1480"/>
                    </a:lnTo>
                    <a:cubicBezTo>
                      <a:pt x="1070" y="1484"/>
                      <a:pt x="1070" y="1484"/>
                      <a:pt x="1070" y="1484"/>
                    </a:cubicBezTo>
                    <a:lnTo>
                      <a:pt x="1074" y="1480"/>
                    </a:lnTo>
                    <a:lnTo>
                      <a:pt x="1074" y="1480"/>
                    </a:lnTo>
                    <a:cubicBezTo>
                      <a:pt x="1074" y="1480"/>
                      <a:pt x="1074" y="1480"/>
                      <a:pt x="1074" y="1480"/>
                    </a:cubicBezTo>
                    <a:cubicBezTo>
                      <a:pt x="1074" y="1480"/>
                      <a:pt x="1079" y="1480"/>
                      <a:pt x="1079" y="1475"/>
                    </a:cubicBezTo>
                    <a:lnTo>
                      <a:pt x="1079" y="1475"/>
                    </a:lnTo>
                    <a:cubicBezTo>
                      <a:pt x="1074" y="1480"/>
                      <a:pt x="1074" y="1480"/>
                      <a:pt x="1070" y="1475"/>
                    </a:cubicBezTo>
                    <a:lnTo>
                      <a:pt x="1065" y="1480"/>
                    </a:lnTo>
                    <a:cubicBezTo>
                      <a:pt x="1065" y="1480"/>
                      <a:pt x="1065" y="1480"/>
                      <a:pt x="1065" y="1480"/>
                    </a:cubicBezTo>
                    <a:cubicBezTo>
                      <a:pt x="1065" y="1480"/>
                      <a:pt x="1061" y="1475"/>
                      <a:pt x="1061" y="1475"/>
                    </a:cubicBezTo>
                    <a:cubicBezTo>
                      <a:pt x="1061" y="1480"/>
                      <a:pt x="1061" y="1480"/>
                      <a:pt x="1061" y="1480"/>
                    </a:cubicBezTo>
                    <a:lnTo>
                      <a:pt x="1056" y="1480"/>
                    </a:lnTo>
                    <a:lnTo>
                      <a:pt x="1056" y="1480"/>
                    </a:lnTo>
                    <a:lnTo>
                      <a:pt x="1056" y="1480"/>
                    </a:lnTo>
                    <a:lnTo>
                      <a:pt x="1051" y="1480"/>
                    </a:lnTo>
                    <a:lnTo>
                      <a:pt x="1051" y="1480"/>
                    </a:lnTo>
                    <a:cubicBezTo>
                      <a:pt x="1051" y="1475"/>
                      <a:pt x="1051" y="1475"/>
                      <a:pt x="1051" y="1475"/>
                    </a:cubicBezTo>
                    <a:cubicBezTo>
                      <a:pt x="1051" y="1475"/>
                      <a:pt x="1051" y="1475"/>
                      <a:pt x="1047" y="1475"/>
                    </a:cubicBezTo>
                    <a:lnTo>
                      <a:pt x="1051" y="1471"/>
                    </a:lnTo>
                    <a:lnTo>
                      <a:pt x="1051" y="1471"/>
                    </a:lnTo>
                    <a:lnTo>
                      <a:pt x="1051" y="1471"/>
                    </a:lnTo>
                    <a:cubicBezTo>
                      <a:pt x="1051" y="1471"/>
                      <a:pt x="1056" y="1471"/>
                      <a:pt x="1056" y="1471"/>
                    </a:cubicBezTo>
                    <a:cubicBezTo>
                      <a:pt x="1056" y="1471"/>
                      <a:pt x="1056" y="1471"/>
                      <a:pt x="1061" y="1471"/>
                    </a:cubicBezTo>
                    <a:cubicBezTo>
                      <a:pt x="1056" y="1466"/>
                      <a:pt x="1056" y="1466"/>
                      <a:pt x="1056" y="1466"/>
                    </a:cubicBezTo>
                    <a:cubicBezTo>
                      <a:pt x="1056" y="1466"/>
                      <a:pt x="1056" y="1466"/>
                      <a:pt x="1061" y="1466"/>
                    </a:cubicBezTo>
                    <a:cubicBezTo>
                      <a:pt x="1061" y="1461"/>
                      <a:pt x="1061" y="1461"/>
                      <a:pt x="1061" y="1461"/>
                    </a:cubicBezTo>
                    <a:lnTo>
                      <a:pt x="1061" y="1461"/>
                    </a:lnTo>
                    <a:cubicBezTo>
                      <a:pt x="1056" y="1461"/>
                      <a:pt x="1056" y="1461"/>
                      <a:pt x="1051" y="1466"/>
                    </a:cubicBezTo>
                    <a:cubicBezTo>
                      <a:pt x="1051" y="1466"/>
                      <a:pt x="1051" y="1466"/>
                      <a:pt x="1047" y="1466"/>
                    </a:cubicBezTo>
                    <a:cubicBezTo>
                      <a:pt x="1047" y="1466"/>
                      <a:pt x="1047" y="1466"/>
                      <a:pt x="1047" y="1466"/>
                    </a:cubicBezTo>
                    <a:cubicBezTo>
                      <a:pt x="1047" y="1461"/>
                      <a:pt x="1047" y="1461"/>
                      <a:pt x="1051" y="1461"/>
                    </a:cubicBezTo>
                    <a:cubicBezTo>
                      <a:pt x="1051" y="1457"/>
                      <a:pt x="1047" y="1457"/>
                      <a:pt x="1047" y="1457"/>
                    </a:cubicBezTo>
                    <a:lnTo>
                      <a:pt x="1051" y="1457"/>
                    </a:lnTo>
                    <a:cubicBezTo>
                      <a:pt x="1047" y="1452"/>
                      <a:pt x="1047" y="1457"/>
                      <a:pt x="1047" y="1452"/>
                    </a:cubicBezTo>
                    <a:lnTo>
                      <a:pt x="1047" y="1452"/>
                    </a:lnTo>
                    <a:lnTo>
                      <a:pt x="1047" y="1452"/>
                    </a:lnTo>
                    <a:lnTo>
                      <a:pt x="1047" y="1452"/>
                    </a:lnTo>
                    <a:cubicBezTo>
                      <a:pt x="1047" y="1452"/>
                      <a:pt x="1047" y="1452"/>
                      <a:pt x="1051" y="1452"/>
                    </a:cubicBezTo>
                    <a:cubicBezTo>
                      <a:pt x="1047" y="1448"/>
                      <a:pt x="1047" y="1448"/>
                      <a:pt x="1047" y="1448"/>
                    </a:cubicBezTo>
                    <a:cubicBezTo>
                      <a:pt x="1047" y="1448"/>
                      <a:pt x="1047" y="1443"/>
                      <a:pt x="1047" y="1443"/>
                    </a:cubicBezTo>
                    <a:lnTo>
                      <a:pt x="1047" y="1443"/>
                    </a:lnTo>
                    <a:cubicBezTo>
                      <a:pt x="1047" y="1443"/>
                      <a:pt x="1047" y="1443"/>
                      <a:pt x="1047" y="1438"/>
                    </a:cubicBezTo>
                    <a:lnTo>
                      <a:pt x="1051" y="1443"/>
                    </a:lnTo>
                    <a:cubicBezTo>
                      <a:pt x="1056" y="1443"/>
                      <a:pt x="1056" y="1448"/>
                      <a:pt x="1056" y="1443"/>
                    </a:cubicBezTo>
                    <a:cubicBezTo>
                      <a:pt x="1056" y="1448"/>
                      <a:pt x="1061" y="1448"/>
                      <a:pt x="1061" y="1448"/>
                    </a:cubicBezTo>
                    <a:lnTo>
                      <a:pt x="1061" y="1448"/>
                    </a:lnTo>
                    <a:lnTo>
                      <a:pt x="1061" y="1448"/>
                    </a:lnTo>
                    <a:lnTo>
                      <a:pt x="1061" y="1448"/>
                    </a:lnTo>
                    <a:lnTo>
                      <a:pt x="1061" y="1452"/>
                    </a:lnTo>
                    <a:cubicBezTo>
                      <a:pt x="1065" y="1448"/>
                      <a:pt x="1065" y="1448"/>
                      <a:pt x="1065" y="1443"/>
                    </a:cubicBezTo>
                    <a:cubicBezTo>
                      <a:pt x="1065" y="1443"/>
                      <a:pt x="1065" y="1443"/>
                      <a:pt x="1061" y="1443"/>
                    </a:cubicBezTo>
                    <a:cubicBezTo>
                      <a:pt x="1061" y="1443"/>
                      <a:pt x="1061" y="1443"/>
                      <a:pt x="1061" y="1443"/>
                    </a:cubicBezTo>
                    <a:cubicBezTo>
                      <a:pt x="1061" y="1443"/>
                      <a:pt x="1061" y="1443"/>
                      <a:pt x="1061" y="1438"/>
                    </a:cubicBezTo>
                    <a:lnTo>
                      <a:pt x="1061" y="1438"/>
                    </a:lnTo>
                    <a:cubicBezTo>
                      <a:pt x="1056" y="1438"/>
                      <a:pt x="1056" y="1438"/>
                      <a:pt x="1056" y="1438"/>
                    </a:cubicBezTo>
                    <a:cubicBezTo>
                      <a:pt x="1056" y="1438"/>
                      <a:pt x="1056" y="1438"/>
                      <a:pt x="1056" y="1438"/>
                    </a:cubicBezTo>
                    <a:lnTo>
                      <a:pt x="1056" y="1438"/>
                    </a:lnTo>
                    <a:lnTo>
                      <a:pt x="1051" y="1434"/>
                    </a:lnTo>
                    <a:lnTo>
                      <a:pt x="1051" y="1434"/>
                    </a:lnTo>
                    <a:cubicBezTo>
                      <a:pt x="1051" y="1429"/>
                      <a:pt x="1051" y="1429"/>
                      <a:pt x="1051" y="1429"/>
                    </a:cubicBezTo>
                    <a:lnTo>
                      <a:pt x="1051" y="1429"/>
                    </a:lnTo>
                    <a:lnTo>
                      <a:pt x="1047" y="1429"/>
                    </a:lnTo>
                    <a:lnTo>
                      <a:pt x="1047" y="1429"/>
                    </a:lnTo>
                    <a:cubicBezTo>
                      <a:pt x="1047" y="1429"/>
                      <a:pt x="1047" y="1429"/>
                      <a:pt x="1047" y="1429"/>
                    </a:cubicBezTo>
                    <a:cubicBezTo>
                      <a:pt x="1047" y="1429"/>
                      <a:pt x="1047" y="1425"/>
                      <a:pt x="1047" y="1425"/>
                    </a:cubicBezTo>
                    <a:cubicBezTo>
                      <a:pt x="1042" y="1420"/>
                      <a:pt x="1042" y="1420"/>
                      <a:pt x="1042" y="1415"/>
                    </a:cubicBezTo>
                    <a:lnTo>
                      <a:pt x="1042" y="1420"/>
                    </a:lnTo>
                    <a:cubicBezTo>
                      <a:pt x="1047" y="1420"/>
                      <a:pt x="1047" y="1420"/>
                      <a:pt x="1047" y="1420"/>
                    </a:cubicBezTo>
                    <a:lnTo>
                      <a:pt x="1051" y="1420"/>
                    </a:lnTo>
                    <a:lnTo>
                      <a:pt x="1051" y="1420"/>
                    </a:lnTo>
                    <a:lnTo>
                      <a:pt x="1047" y="1415"/>
                    </a:lnTo>
                    <a:lnTo>
                      <a:pt x="1051" y="1415"/>
                    </a:lnTo>
                    <a:cubicBezTo>
                      <a:pt x="1047" y="1415"/>
                      <a:pt x="1047" y="1415"/>
                      <a:pt x="1042" y="1411"/>
                    </a:cubicBezTo>
                    <a:cubicBezTo>
                      <a:pt x="1042" y="1411"/>
                      <a:pt x="1047" y="1411"/>
                      <a:pt x="1042" y="1411"/>
                    </a:cubicBezTo>
                    <a:lnTo>
                      <a:pt x="1042" y="1411"/>
                    </a:lnTo>
                    <a:lnTo>
                      <a:pt x="1042" y="1406"/>
                    </a:lnTo>
                    <a:lnTo>
                      <a:pt x="1042" y="1406"/>
                    </a:lnTo>
                    <a:cubicBezTo>
                      <a:pt x="1042" y="1401"/>
                      <a:pt x="1042" y="1401"/>
                      <a:pt x="1038" y="1397"/>
                    </a:cubicBezTo>
                    <a:lnTo>
                      <a:pt x="1038" y="1397"/>
                    </a:lnTo>
                    <a:cubicBezTo>
                      <a:pt x="1038" y="1397"/>
                      <a:pt x="1038" y="1397"/>
                      <a:pt x="1038" y="1392"/>
                    </a:cubicBezTo>
                    <a:cubicBezTo>
                      <a:pt x="1038" y="1392"/>
                      <a:pt x="1038" y="1392"/>
                      <a:pt x="1038" y="1392"/>
                    </a:cubicBezTo>
                    <a:lnTo>
                      <a:pt x="1038" y="1392"/>
                    </a:lnTo>
                    <a:cubicBezTo>
                      <a:pt x="1038" y="1392"/>
                      <a:pt x="1038" y="1392"/>
                      <a:pt x="1033" y="1388"/>
                    </a:cubicBezTo>
                    <a:cubicBezTo>
                      <a:pt x="1033" y="1388"/>
                      <a:pt x="1038" y="1388"/>
                      <a:pt x="1038" y="1383"/>
                    </a:cubicBezTo>
                    <a:lnTo>
                      <a:pt x="1033" y="1383"/>
                    </a:lnTo>
                    <a:lnTo>
                      <a:pt x="1033" y="1383"/>
                    </a:lnTo>
                    <a:lnTo>
                      <a:pt x="1033" y="1383"/>
                    </a:lnTo>
                    <a:lnTo>
                      <a:pt x="1033" y="1383"/>
                    </a:lnTo>
                    <a:cubicBezTo>
                      <a:pt x="1033" y="1378"/>
                      <a:pt x="1033" y="1374"/>
                      <a:pt x="1028" y="1374"/>
                    </a:cubicBezTo>
                    <a:lnTo>
                      <a:pt x="1033" y="1374"/>
                    </a:lnTo>
                    <a:cubicBezTo>
                      <a:pt x="1028" y="1369"/>
                      <a:pt x="1028" y="1369"/>
                      <a:pt x="1028" y="1369"/>
                    </a:cubicBezTo>
                    <a:cubicBezTo>
                      <a:pt x="1028" y="1365"/>
                      <a:pt x="1028" y="1365"/>
                      <a:pt x="1028" y="1365"/>
                    </a:cubicBezTo>
                    <a:cubicBezTo>
                      <a:pt x="1028" y="1360"/>
                      <a:pt x="1028" y="1360"/>
                      <a:pt x="1028" y="1360"/>
                    </a:cubicBezTo>
                    <a:lnTo>
                      <a:pt x="1028" y="1360"/>
                    </a:lnTo>
                    <a:lnTo>
                      <a:pt x="1024" y="1355"/>
                    </a:lnTo>
                    <a:lnTo>
                      <a:pt x="1028" y="1355"/>
                    </a:lnTo>
                    <a:cubicBezTo>
                      <a:pt x="1024" y="1351"/>
                      <a:pt x="1024" y="1346"/>
                      <a:pt x="1024" y="1342"/>
                    </a:cubicBezTo>
                    <a:cubicBezTo>
                      <a:pt x="1024" y="1342"/>
                      <a:pt x="1024" y="1342"/>
                      <a:pt x="1024" y="1342"/>
                    </a:cubicBezTo>
                    <a:lnTo>
                      <a:pt x="1024" y="1342"/>
                    </a:lnTo>
                    <a:cubicBezTo>
                      <a:pt x="1024" y="1342"/>
                      <a:pt x="1024" y="1342"/>
                      <a:pt x="1024" y="1342"/>
                    </a:cubicBezTo>
                    <a:lnTo>
                      <a:pt x="1024" y="1342"/>
                    </a:lnTo>
                    <a:lnTo>
                      <a:pt x="1024" y="1337"/>
                    </a:lnTo>
                    <a:lnTo>
                      <a:pt x="1024" y="1337"/>
                    </a:lnTo>
                    <a:lnTo>
                      <a:pt x="1024" y="1337"/>
                    </a:lnTo>
                    <a:cubicBezTo>
                      <a:pt x="1024" y="1337"/>
                      <a:pt x="1024" y="1332"/>
                      <a:pt x="1024" y="1328"/>
                    </a:cubicBezTo>
                    <a:lnTo>
                      <a:pt x="1024" y="1328"/>
                    </a:lnTo>
                    <a:cubicBezTo>
                      <a:pt x="1024" y="1328"/>
                      <a:pt x="1024" y="1328"/>
                      <a:pt x="1024" y="1323"/>
                    </a:cubicBezTo>
                    <a:cubicBezTo>
                      <a:pt x="1024" y="1323"/>
                      <a:pt x="1024" y="1323"/>
                      <a:pt x="1024" y="1323"/>
                    </a:cubicBezTo>
                    <a:lnTo>
                      <a:pt x="1024" y="1323"/>
                    </a:lnTo>
                    <a:cubicBezTo>
                      <a:pt x="1024" y="1323"/>
                      <a:pt x="1024" y="1318"/>
                      <a:pt x="1024" y="1318"/>
                    </a:cubicBezTo>
                    <a:lnTo>
                      <a:pt x="1024" y="1318"/>
                    </a:lnTo>
                    <a:cubicBezTo>
                      <a:pt x="1024" y="1318"/>
                      <a:pt x="1028" y="1314"/>
                      <a:pt x="1028" y="1314"/>
                    </a:cubicBezTo>
                    <a:lnTo>
                      <a:pt x="1033" y="1314"/>
                    </a:lnTo>
                    <a:cubicBezTo>
                      <a:pt x="1033" y="1309"/>
                      <a:pt x="1038" y="1314"/>
                      <a:pt x="1038" y="1314"/>
                    </a:cubicBezTo>
                    <a:lnTo>
                      <a:pt x="1042" y="1314"/>
                    </a:lnTo>
                    <a:cubicBezTo>
                      <a:pt x="1042" y="1314"/>
                      <a:pt x="1042" y="1314"/>
                      <a:pt x="1042" y="1314"/>
                    </a:cubicBezTo>
                    <a:cubicBezTo>
                      <a:pt x="1047" y="1314"/>
                      <a:pt x="1047" y="1314"/>
                      <a:pt x="1047" y="1314"/>
                    </a:cubicBezTo>
                    <a:lnTo>
                      <a:pt x="1051" y="1318"/>
                    </a:lnTo>
                    <a:lnTo>
                      <a:pt x="1051" y="1314"/>
                    </a:lnTo>
                    <a:lnTo>
                      <a:pt x="1051" y="1318"/>
                    </a:lnTo>
                    <a:lnTo>
                      <a:pt x="1051" y="1318"/>
                    </a:lnTo>
                    <a:lnTo>
                      <a:pt x="1051" y="1318"/>
                    </a:lnTo>
                    <a:lnTo>
                      <a:pt x="1056" y="1318"/>
                    </a:lnTo>
                    <a:lnTo>
                      <a:pt x="1056" y="1318"/>
                    </a:lnTo>
                    <a:lnTo>
                      <a:pt x="1056" y="1318"/>
                    </a:lnTo>
                    <a:cubicBezTo>
                      <a:pt x="1061" y="1323"/>
                      <a:pt x="1061" y="1328"/>
                      <a:pt x="1065" y="1332"/>
                    </a:cubicBezTo>
                    <a:lnTo>
                      <a:pt x="1065" y="1332"/>
                    </a:lnTo>
                    <a:lnTo>
                      <a:pt x="1065" y="1332"/>
                    </a:lnTo>
                    <a:lnTo>
                      <a:pt x="1065" y="1332"/>
                    </a:lnTo>
                    <a:lnTo>
                      <a:pt x="1070" y="1342"/>
                    </a:lnTo>
                    <a:lnTo>
                      <a:pt x="1070" y="1342"/>
                    </a:lnTo>
                    <a:cubicBezTo>
                      <a:pt x="1070" y="1342"/>
                      <a:pt x="1070" y="1342"/>
                      <a:pt x="1074" y="1342"/>
                    </a:cubicBezTo>
                    <a:cubicBezTo>
                      <a:pt x="1074" y="1346"/>
                      <a:pt x="1070" y="1346"/>
                      <a:pt x="1070" y="1346"/>
                    </a:cubicBezTo>
                    <a:lnTo>
                      <a:pt x="1074" y="1351"/>
                    </a:lnTo>
                    <a:cubicBezTo>
                      <a:pt x="1074" y="1351"/>
                      <a:pt x="1074" y="1351"/>
                      <a:pt x="1074" y="1351"/>
                    </a:cubicBezTo>
                    <a:cubicBezTo>
                      <a:pt x="1074" y="1355"/>
                      <a:pt x="1079" y="1360"/>
                      <a:pt x="1079" y="1360"/>
                    </a:cubicBezTo>
                    <a:lnTo>
                      <a:pt x="1074" y="1365"/>
                    </a:lnTo>
                    <a:cubicBezTo>
                      <a:pt x="1079" y="1365"/>
                      <a:pt x="1074" y="1365"/>
                      <a:pt x="1079" y="1365"/>
                    </a:cubicBezTo>
                    <a:lnTo>
                      <a:pt x="1079" y="1365"/>
                    </a:lnTo>
                    <a:lnTo>
                      <a:pt x="1084" y="1365"/>
                    </a:lnTo>
                    <a:lnTo>
                      <a:pt x="1084" y="1365"/>
                    </a:lnTo>
                    <a:lnTo>
                      <a:pt x="1079" y="1369"/>
                    </a:lnTo>
                    <a:cubicBezTo>
                      <a:pt x="1084" y="1369"/>
                      <a:pt x="1084" y="1369"/>
                      <a:pt x="1084" y="1374"/>
                    </a:cubicBezTo>
                    <a:lnTo>
                      <a:pt x="1084" y="1374"/>
                    </a:lnTo>
                    <a:lnTo>
                      <a:pt x="1084" y="1378"/>
                    </a:lnTo>
                    <a:cubicBezTo>
                      <a:pt x="1084" y="1378"/>
                      <a:pt x="1084" y="1378"/>
                      <a:pt x="1084" y="1378"/>
                    </a:cubicBezTo>
                    <a:lnTo>
                      <a:pt x="1084" y="1383"/>
                    </a:lnTo>
                    <a:lnTo>
                      <a:pt x="1084" y="1383"/>
                    </a:lnTo>
                    <a:cubicBezTo>
                      <a:pt x="1084" y="1383"/>
                      <a:pt x="1088" y="1383"/>
                      <a:pt x="1084" y="1383"/>
                    </a:cubicBezTo>
                    <a:lnTo>
                      <a:pt x="1088" y="1383"/>
                    </a:lnTo>
                    <a:lnTo>
                      <a:pt x="1084" y="1388"/>
                    </a:lnTo>
                    <a:cubicBezTo>
                      <a:pt x="1084" y="1388"/>
                      <a:pt x="1084" y="1388"/>
                      <a:pt x="1084" y="1388"/>
                    </a:cubicBezTo>
                    <a:cubicBezTo>
                      <a:pt x="1084" y="1392"/>
                      <a:pt x="1084" y="1392"/>
                      <a:pt x="1084" y="1392"/>
                    </a:cubicBezTo>
                    <a:cubicBezTo>
                      <a:pt x="1084" y="1392"/>
                      <a:pt x="1088" y="1392"/>
                      <a:pt x="1088" y="1392"/>
                    </a:cubicBezTo>
                    <a:lnTo>
                      <a:pt x="1088" y="1392"/>
                    </a:lnTo>
                    <a:cubicBezTo>
                      <a:pt x="1088" y="1388"/>
                      <a:pt x="1088" y="1392"/>
                      <a:pt x="1088" y="1388"/>
                    </a:cubicBezTo>
                    <a:cubicBezTo>
                      <a:pt x="1088" y="1388"/>
                      <a:pt x="1088" y="1388"/>
                      <a:pt x="1088" y="1383"/>
                    </a:cubicBezTo>
                    <a:cubicBezTo>
                      <a:pt x="1088" y="1383"/>
                      <a:pt x="1088" y="1383"/>
                      <a:pt x="1088" y="1383"/>
                    </a:cubicBezTo>
                    <a:cubicBezTo>
                      <a:pt x="1088" y="1383"/>
                      <a:pt x="1093" y="1383"/>
                      <a:pt x="1093" y="1383"/>
                    </a:cubicBezTo>
                    <a:lnTo>
                      <a:pt x="1093" y="1383"/>
                    </a:lnTo>
                    <a:lnTo>
                      <a:pt x="1093" y="1383"/>
                    </a:lnTo>
                    <a:cubicBezTo>
                      <a:pt x="1088" y="1378"/>
                      <a:pt x="1088" y="1378"/>
                      <a:pt x="1088" y="1378"/>
                    </a:cubicBezTo>
                    <a:cubicBezTo>
                      <a:pt x="1088" y="1378"/>
                      <a:pt x="1088" y="1378"/>
                      <a:pt x="1088" y="1374"/>
                    </a:cubicBezTo>
                    <a:cubicBezTo>
                      <a:pt x="1093" y="1378"/>
                      <a:pt x="1093" y="1378"/>
                      <a:pt x="1093" y="1378"/>
                    </a:cubicBezTo>
                    <a:cubicBezTo>
                      <a:pt x="1093" y="1378"/>
                      <a:pt x="1093" y="1374"/>
                      <a:pt x="1093" y="1374"/>
                    </a:cubicBezTo>
                    <a:cubicBezTo>
                      <a:pt x="1093" y="1374"/>
                      <a:pt x="1093" y="1374"/>
                      <a:pt x="1093" y="1369"/>
                    </a:cubicBezTo>
                    <a:lnTo>
                      <a:pt x="1093" y="1369"/>
                    </a:lnTo>
                    <a:lnTo>
                      <a:pt x="1093" y="1369"/>
                    </a:lnTo>
                    <a:lnTo>
                      <a:pt x="1093" y="1369"/>
                    </a:lnTo>
                    <a:lnTo>
                      <a:pt x="1093" y="1369"/>
                    </a:lnTo>
                    <a:lnTo>
                      <a:pt x="1093" y="1369"/>
                    </a:lnTo>
                    <a:lnTo>
                      <a:pt x="1097" y="1374"/>
                    </a:lnTo>
                    <a:lnTo>
                      <a:pt x="1097" y="1374"/>
                    </a:lnTo>
                    <a:cubicBezTo>
                      <a:pt x="1097" y="1369"/>
                      <a:pt x="1093" y="1369"/>
                      <a:pt x="1093" y="1365"/>
                    </a:cubicBezTo>
                    <a:cubicBezTo>
                      <a:pt x="1093" y="1365"/>
                      <a:pt x="1093" y="1365"/>
                      <a:pt x="1093" y="1365"/>
                    </a:cubicBezTo>
                    <a:lnTo>
                      <a:pt x="1093" y="1360"/>
                    </a:lnTo>
                    <a:lnTo>
                      <a:pt x="1093" y="1360"/>
                    </a:lnTo>
                    <a:lnTo>
                      <a:pt x="1093" y="1360"/>
                    </a:lnTo>
                    <a:lnTo>
                      <a:pt x="1093" y="1360"/>
                    </a:lnTo>
                    <a:lnTo>
                      <a:pt x="1088" y="1355"/>
                    </a:lnTo>
                    <a:lnTo>
                      <a:pt x="1088" y="1355"/>
                    </a:lnTo>
                    <a:cubicBezTo>
                      <a:pt x="1088" y="1351"/>
                      <a:pt x="1088" y="1351"/>
                      <a:pt x="1088" y="1346"/>
                    </a:cubicBezTo>
                    <a:cubicBezTo>
                      <a:pt x="1088" y="1346"/>
                      <a:pt x="1088" y="1346"/>
                      <a:pt x="1088" y="1346"/>
                    </a:cubicBezTo>
                    <a:cubicBezTo>
                      <a:pt x="1093" y="1346"/>
                      <a:pt x="1093" y="1346"/>
                      <a:pt x="1093" y="1346"/>
                    </a:cubicBezTo>
                    <a:cubicBezTo>
                      <a:pt x="1093" y="1346"/>
                      <a:pt x="1093" y="1346"/>
                      <a:pt x="1097" y="1342"/>
                    </a:cubicBezTo>
                    <a:lnTo>
                      <a:pt x="1097" y="1342"/>
                    </a:lnTo>
                    <a:cubicBezTo>
                      <a:pt x="1097" y="1342"/>
                      <a:pt x="1097" y="1342"/>
                      <a:pt x="1097" y="1342"/>
                    </a:cubicBezTo>
                    <a:lnTo>
                      <a:pt x="1097" y="1337"/>
                    </a:lnTo>
                    <a:lnTo>
                      <a:pt x="1102" y="1337"/>
                    </a:lnTo>
                    <a:lnTo>
                      <a:pt x="1102" y="1332"/>
                    </a:lnTo>
                    <a:lnTo>
                      <a:pt x="1102" y="1332"/>
                    </a:lnTo>
                    <a:lnTo>
                      <a:pt x="1102" y="1332"/>
                    </a:lnTo>
                    <a:cubicBezTo>
                      <a:pt x="1102" y="1332"/>
                      <a:pt x="1107" y="1332"/>
                      <a:pt x="1107" y="1332"/>
                    </a:cubicBezTo>
                    <a:cubicBezTo>
                      <a:pt x="1107" y="1332"/>
                      <a:pt x="1107" y="1332"/>
                      <a:pt x="1107" y="1332"/>
                    </a:cubicBezTo>
                    <a:lnTo>
                      <a:pt x="1111" y="1328"/>
                    </a:lnTo>
                    <a:cubicBezTo>
                      <a:pt x="1107" y="1328"/>
                      <a:pt x="1107" y="1328"/>
                      <a:pt x="1107" y="1323"/>
                    </a:cubicBezTo>
                    <a:lnTo>
                      <a:pt x="1107" y="1323"/>
                    </a:lnTo>
                    <a:cubicBezTo>
                      <a:pt x="1107" y="1323"/>
                      <a:pt x="1107" y="1323"/>
                      <a:pt x="1102" y="1323"/>
                    </a:cubicBezTo>
                    <a:cubicBezTo>
                      <a:pt x="1102" y="1323"/>
                      <a:pt x="1102" y="1318"/>
                      <a:pt x="1102" y="1318"/>
                    </a:cubicBezTo>
                    <a:lnTo>
                      <a:pt x="1107" y="1318"/>
                    </a:lnTo>
                    <a:lnTo>
                      <a:pt x="1107" y="1314"/>
                    </a:lnTo>
                    <a:cubicBezTo>
                      <a:pt x="1102" y="1314"/>
                      <a:pt x="1102" y="1305"/>
                      <a:pt x="1102" y="1305"/>
                    </a:cubicBezTo>
                    <a:lnTo>
                      <a:pt x="1102" y="1300"/>
                    </a:lnTo>
                    <a:lnTo>
                      <a:pt x="1102" y="1300"/>
                    </a:lnTo>
                    <a:lnTo>
                      <a:pt x="1097" y="1300"/>
                    </a:lnTo>
                    <a:lnTo>
                      <a:pt x="1097" y="1300"/>
                    </a:lnTo>
                    <a:lnTo>
                      <a:pt x="1093" y="1300"/>
                    </a:lnTo>
                    <a:lnTo>
                      <a:pt x="1093" y="1300"/>
                    </a:lnTo>
                    <a:cubicBezTo>
                      <a:pt x="1093" y="1300"/>
                      <a:pt x="1093" y="1300"/>
                      <a:pt x="1093" y="1300"/>
                    </a:cubicBezTo>
                    <a:lnTo>
                      <a:pt x="1088" y="1305"/>
                    </a:lnTo>
                    <a:cubicBezTo>
                      <a:pt x="1088" y="1309"/>
                      <a:pt x="1088" y="1314"/>
                      <a:pt x="1088" y="1314"/>
                    </a:cubicBezTo>
                    <a:lnTo>
                      <a:pt x="1088" y="1318"/>
                    </a:lnTo>
                    <a:cubicBezTo>
                      <a:pt x="1088" y="1318"/>
                      <a:pt x="1088" y="1318"/>
                      <a:pt x="1084" y="1318"/>
                    </a:cubicBezTo>
                    <a:lnTo>
                      <a:pt x="1084" y="1318"/>
                    </a:lnTo>
                    <a:lnTo>
                      <a:pt x="1084" y="1318"/>
                    </a:lnTo>
                    <a:lnTo>
                      <a:pt x="1084" y="1318"/>
                    </a:lnTo>
                    <a:cubicBezTo>
                      <a:pt x="1079" y="1318"/>
                      <a:pt x="1079" y="1323"/>
                      <a:pt x="1074" y="1323"/>
                    </a:cubicBezTo>
                    <a:cubicBezTo>
                      <a:pt x="1074" y="1323"/>
                      <a:pt x="1074" y="1318"/>
                      <a:pt x="1074" y="1318"/>
                    </a:cubicBezTo>
                    <a:cubicBezTo>
                      <a:pt x="1074" y="1318"/>
                      <a:pt x="1074" y="1314"/>
                      <a:pt x="1074" y="1314"/>
                    </a:cubicBezTo>
                    <a:cubicBezTo>
                      <a:pt x="1074" y="1314"/>
                      <a:pt x="1074" y="1309"/>
                      <a:pt x="1074" y="1309"/>
                    </a:cubicBezTo>
                    <a:lnTo>
                      <a:pt x="1074" y="1309"/>
                    </a:lnTo>
                    <a:cubicBezTo>
                      <a:pt x="1074" y="1309"/>
                      <a:pt x="1074" y="1309"/>
                      <a:pt x="1074" y="1305"/>
                    </a:cubicBezTo>
                    <a:cubicBezTo>
                      <a:pt x="1074" y="1305"/>
                      <a:pt x="1074" y="1305"/>
                      <a:pt x="1079" y="1305"/>
                    </a:cubicBezTo>
                    <a:lnTo>
                      <a:pt x="1079" y="1309"/>
                    </a:lnTo>
                    <a:lnTo>
                      <a:pt x="1079" y="1305"/>
                    </a:lnTo>
                    <a:lnTo>
                      <a:pt x="1079" y="1305"/>
                    </a:lnTo>
                    <a:cubicBezTo>
                      <a:pt x="1074" y="1305"/>
                      <a:pt x="1074" y="1305"/>
                      <a:pt x="1074" y="1305"/>
                    </a:cubicBezTo>
                    <a:lnTo>
                      <a:pt x="1074" y="1305"/>
                    </a:lnTo>
                    <a:lnTo>
                      <a:pt x="1074" y="1300"/>
                    </a:lnTo>
                    <a:lnTo>
                      <a:pt x="1074" y="1300"/>
                    </a:lnTo>
                    <a:cubicBezTo>
                      <a:pt x="1074" y="1300"/>
                      <a:pt x="1070" y="1300"/>
                      <a:pt x="1070" y="1295"/>
                    </a:cubicBezTo>
                    <a:lnTo>
                      <a:pt x="1070" y="1295"/>
                    </a:lnTo>
                    <a:lnTo>
                      <a:pt x="1070" y="1291"/>
                    </a:lnTo>
                    <a:lnTo>
                      <a:pt x="1070" y="1291"/>
                    </a:lnTo>
                    <a:cubicBezTo>
                      <a:pt x="1070" y="1291"/>
                      <a:pt x="1065" y="1286"/>
                      <a:pt x="1065" y="1286"/>
                    </a:cubicBezTo>
                    <a:lnTo>
                      <a:pt x="1065" y="1291"/>
                    </a:lnTo>
                    <a:cubicBezTo>
                      <a:pt x="1065" y="1291"/>
                      <a:pt x="1061" y="1291"/>
                      <a:pt x="1061" y="1295"/>
                    </a:cubicBezTo>
                    <a:cubicBezTo>
                      <a:pt x="1061" y="1295"/>
                      <a:pt x="1061" y="1295"/>
                      <a:pt x="1065" y="1295"/>
                    </a:cubicBezTo>
                    <a:lnTo>
                      <a:pt x="1061" y="1295"/>
                    </a:lnTo>
                    <a:cubicBezTo>
                      <a:pt x="1061" y="1300"/>
                      <a:pt x="1061" y="1305"/>
                      <a:pt x="1061" y="1305"/>
                    </a:cubicBezTo>
                    <a:cubicBezTo>
                      <a:pt x="1056" y="1305"/>
                      <a:pt x="1056" y="1305"/>
                      <a:pt x="1056" y="1305"/>
                    </a:cubicBezTo>
                    <a:lnTo>
                      <a:pt x="1056" y="1305"/>
                    </a:lnTo>
                    <a:lnTo>
                      <a:pt x="1056" y="1305"/>
                    </a:lnTo>
                    <a:cubicBezTo>
                      <a:pt x="1051" y="1305"/>
                      <a:pt x="1051" y="1305"/>
                      <a:pt x="1047" y="1305"/>
                    </a:cubicBezTo>
                    <a:cubicBezTo>
                      <a:pt x="1047" y="1305"/>
                      <a:pt x="1047" y="1305"/>
                      <a:pt x="1042" y="1305"/>
                    </a:cubicBezTo>
                    <a:cubicBezTo>
                      <a:pt x="1042" y="1305"/>
                      <a:pt x="1042" y="1300"/>
                      <a:pt x="1038" y="1300"/>
                    </a:cubicBezTo>
                    <a:cubicBezTo>
                      <a:pt x="1038" y="1300"/>
                      <a:pt x="1038" y="1300"/>
                      <a:pt x="1038" y="1300"/>
                    </a:cubicBezTo>
                    <a:lnTo>
                      <a:pt x="1033" y="1300"/>
                    </a:lnTo>
                    <a:cubicBezTo>
                      <a:pt x="1033" y="1300"/>
                      <a:pt x="1033" y="1300"/>
                      <a:pt x="1033" y="1300"/>
                    </a:cubicBezTo>
                    <a:lnTo>
                      <a:pt x="1028" y="1295"/>
                    </a:lnTo>
                    <a:lnTo>
                      <a:pt x="1033" y="1291"/>
                    </a:lnTo>
                    <a:lnTo>
                      <a:pt x="1028" y="1291"/>
                    </a:lnTo>
                    <a:cubicBezTo>
                      <a:pt x="1028" y="1291"/>
                      <a:pt x="1028" y="1286"/>
                      <a:pt x="1028" y="1286"/>
                    </a:cubicBezTo>
                    <a:lnTo>
                      <a:pt x="1028" y="1286"/>
                    </a:lnTo>
                    <a:cubicBezTo>
                      <a:pt x="1028" y="1286"/>
                      <a:pt x="1028" y="1286"/>
                      <a:pt x="1028" y="1282"/>
                    </a:cubicBezTo>
                    <a:cubicBezTo>
                      <a:pt x="1028" y="1282"/>
                      <a:pt x="1028" y="1282"/>
                      <a:pt x="1033" y="1282"/>
                    </a:cubicBezTo>
                    <a:lnTo>
                      <a:pt x="1028" y="1277"/>
                    </a:lnTo>
                    <a:cubicBezTo>
                      <a:pt x="1024" y="1282"/>
                      <a:pt x="1024" y="1282"/>
                      <a:pt x="1019" y="1282"/>
                    </a:cubicBezTo>
                    <a:lnTo>
                      <a:pt x="1019" y="1282"/>
                    </a:lnTo>
                    <a:cubicBezTo>
                      <a:pt x="1019" y="1282"/>
                      <a:pt x="1019" y="1286"/>
                      <a:pt x="1014" y="1286"/>
                    </a:cubicBezTo>
                    <a:cubicBezTo>
                      <a:pt x="1014" y="1286"/>
                      <a:pt x="1010" y="1282"/>
                      <a:pt x="1010" y="1286"/>
                    </a:cubicBezTo>
                    <a:lnTo>
                      <a:pt x="1010" y="1286"/>
                    </a:lnTo>
                    <a:cubicBezTo>
                      <a:pt x="1010" y="1286"/>
                      <a:pt x="1010" y="1286"/>
                      <a:pt x="1005" y="1286"/>
                    </a:cubicBezTo>
                    <a:lnTo>
                      <a:pt x="1010" y="1286"/>
                    </a:lnTo>
                    <a:cubicBezTo>
                      <a:pt x="1005" y="1291"/>
                      <a:pt x="1005" y="1291"/>
                      <a:pt x="1005" y="1291"/>
                    </a:cubicBezTo>
                    <a:lnTo>
                      <a:pt x="1005" y="1291"/>
                    </a:lnTo>
                    <a:lnTo>
                      <a:pt x="1005" y="1295"/>
                    </a:lnTo>
                    <a:cubicBezTo>
                      <a:pt x="1001" y="1291"/>
                      <a:pt x="1001" y="1295"/>
                      <a:pt x="1001" y="1295"/>
                    </a:cubicBezTo>
                    <a:lnTo>
                      <a:pt x="1001" y="1295"/>
                    </a:lnTo>
                    <a:cubicBezTo>
                      <a:pt x="996" y="1295"/>
                      <a:pt x="1001" y="1295"/>
                      <a:pt x="996" y="1295"/>
                    </a:cubicBezTo>
                    <a:cubicBezTo>
                      <a:pt x="996" y="1295"/>
                      <a:pt x="996" y="1295"/>
                      <a:pt x="996" y="1295"/>
                    </a:cubicBezTo>
                    <a:lnTo>
                      <a:pt x="991" y="1295"/>
                    </a:lnTo>
                    <a:lnTo>
                      <a:pt x="991" y="1295"/>
                    </a:lnTo>
                    <a:lnTo>
                      <a:pt x="991" y="1295"/>
                    </a:lnTo>
                    <a:lnTo>
                      <a:pt x="991" y="1295"/>
                    </a:lnTo>
                    <a:lnTo>
                      <a:pt x="991" y="1295"/>
                    </a:lnTo>
                    <a:lnTo>
                      <a:pt x="987" y="1300"/>
                    </a:lnTo>
                    <a:lnTo>
                      <a:pt x="987" y="1300"/>
                    </a:lnTo>
                    <a:lnTo>
                      <a:pt x="987" y="1300"/>
                    </a:lnTo>
                    <a:cubicBezTo>
                      <a:pt x="987" y="1305"/>
                      <a:pt x="987" y="1309"/>
                      <a:pt x="982" y="1314"/>
                    </a:cubicBezTo>
                    <a:lnTo>
                      <a:pt x="982" y="1309"/>
                    </a:lnTo>
                    <a:cubicBezTo>
                      <a:pt x="982" y="1309"/>
                      <a:pt x="982" y="1305"/>
                      <a:pt x="982" y="1305"/>
                    </a:cubicBezTo>
                    <a:lnTo>
                      <a:pt x="982" y="1300"/>
                    </a:lnTo>
                    <a:lnTo>
                      <a:pt x="982" y="1300"/>
                    </a:lnTo>
                    <a:lnTo>
                      <a:pt x="978" y="1300"/>
                    </a:lnTo>
                    <a:lnTo>
                      <a:pt x="982" y="1300"/>
                    </a:lnTo>
                    <a:cubicBezTo>
                      <a:pt x="978" y="1295"/>
                      <a:pt x="978" y="1291"/>
                      <a:pt x="973" y="1291"/>
                    </a:cubicBezTo>
                    <a:cubicBezTo>
                      <a:pt x="973" y="1286"/>
                      <a:pt x="973" y="1286"/>
                      <a:pt x="978" y="1282"/>
                    </a:cubicBezTo>
                    <a:lnTo>
                      <a:pt x="978" y="1282"/>
                    </a:lnTo>
                    <a:cubicBezTo>
                      <a:pt x="978" y="1277"/>
                      <a:pt x="978" y="1277"/>
                      <a:pt x="978" y="1272"/>
                    </a:cubicBezTo>
                    <a:lnTo>
                      <a:pt x="978" y="1272"/>
                    </a:lnTo>
                    <a:lnTo>
                      <a:pt x="978" y="1272"/>
                    </a:lnTo>
                    <a:lnTo>
                      <a:pt x="982" y="1272"/>
                    </a:lnTo>
                    <a:lnTo>
                      <a:pt x="978" y="1268"/>
                    </a:lnTo>
                    <a:cubicBezTo>
                      <a:pt x="978" y="1268"/>
                      <a:pt x="982" y="1268"/>
                      <a:pt x="982" y="1268"/>
                    </a:cubicBezTo>
                    <a:lnTo>
                      <a:pt x="982" y="1268"/>
                    </a:lnTo>
                    <a:cubicBezTo>
                      <a:pt x="982" y="1268"/>
                      <a:pt x="987" y="1272"/>
                      <a:pt x="987" y="1272"/>
                    </a:cubicBezTo>
                    <a:lnTo>
                      <a:pt x="987" y="1272"/>
                    </a:lnTo>
                    <a:cubicBezTo>
                      <a:pt x="987" y="1272"/>
                      <a:pt x="991" y="1277"/>
                      <a:pt x="991" y="1277"/>
                    </a:cubicBezTo>
                    <a:cubicBezTo>
                      <a:pt x="991" y="1277"/>
                      <a:pt x="991" y="1277"/>
                      <a:pt x="991" y="1277"/>
                    </a:cubicBezTo>
                    <a:lnTo>
                      <a:pt x="996" y="1277"/>
                    </a:lnTo>
                    <a:lnTo>
                      <a:pt x="996" y="1277"/>
                    </a:lnTo>
                    <a:cubicBezTo>
                      <a:pt x="996" y="1277"/>
                      <a:pt x="996" y="1277"/>
                      <a:pt x="1001" y="1272"/>
                    </a:cubicBezTo>
                    <a:cubicBezTo>
                      <a:pt x="1001" y="1268"/>
                      <a:pt x="1005" y="1268"/>
                      <a:pt x="1005" y="1263"/>
                    </a:cubicBezTo>
                    <a:lnTo>
                      <a:pt x="1005" y="1263"/>
                    </a:lnTo>
                    <a:lnTo>
                      <a:pt x="1005" y="1263"/>
                    </a:lnTo>
                    <a:cubicBezTo>
                      <a:pt x="1005" y="1263"/>
                      <a:pt x="1001" y="1263"/>
                      <a:pt x="1001" y="1263"/>
                    </a:cubicBezTo>
                    <a:lnTo>
                      <a:pt x="1001" y="1259"/>
                    </a:lnTo>
                    <a:lnTo>
                      <a:pt x="996" y="1259"/>
                    </a:lnTo>
                    <a:cubicBezTo>
                      <a:pt x="996" y="1254"/>
                      <a:pt x="996" y="1254"/>
                      <a:pt x="996" y="1254"/>
                    </a:cubicBezTo>
                    <a:cubicBezTo>
                      <a:pt x="991" y="1254"/>
                      <a:pt x="991" y="1254"/>
                      <a:pt x="991" y="1254"/>
                    </a:cubicBezTo>
                    <a:cubicBezTo>
                      <a:pt x="991" y="1254"/>
                      <a:pt x="991" y="1254"/>
                      <a:pt x="991" y="1249"/>
                    </a:cubicBezTo>
                    <a:lnTo>
                      <a:pt x="991" y="1254"/>
                    </a:lnTo>
                    <a:cubicBezTo>
                      <a:pt x="987" y="1254"/>
                      <a:pt x="982" y="1254"/>
                      <a:pt x="982" y="1259"/>
                    </a:cubicBezTo>
                    <a:lnTo>
                      <a:pt x="982" y="1259"/>
                    </a:lnTo>
                    <a:cubicBezTo>
                      <a:pt x="978" y="1259"/>
                      <a:pt x="978" y="1259"/>
                      <a:pt x="973" y="1259"/>
                    </a:cubicBezTo>
                    <a:cubicBezTo>
                      <a:pt x="973" y="1259"/>
                      <a:pt x="973" y="1259"/>
                      <a:pt x="973" y="1259"/>
                    </a:cubicBezTo>
                    <a:cubicBezTo>
                      <a:pt x="973" y="1259"/>
                      <a:pt x="973" y="1259"/>
                      <a:pt x="973" y="1254"/>
                    </a:cubicBezTo>
                    <a:lnTo>
                      <a:pt x="973" y="1259"/>
                    </a:lnTo>
                    <a:cubicBezTo>
                      <a:pt x="968" y="1254"/>
                      <a:pt x="968" y="1254"/>
                      <a:pt x="968" y="1254"/>
                    </a:cubicBezTo>
                    <a:lnTo>
                      <a:pt x="968" y="1254"/>
                    </a:lnTo>
                    <a:cubicBezTo>
                      <a:pt x="968" y="1254"/>
                      <a:pt x="968" y="1254"/>
                      <a:pt x="968" y="1254"/>
                    </a:cubicBezTo>
                    <a:lnTo>
                      <a:pt x="964" y="1254"/>
                    </a:lnTo>
                    <a:cubicBezTo>
                      <a:pt x="964" y="1254"/>
                      <a:pt x="964" y="1254"/>
                      <a:pt x="964" y="1249"/>
                    </a:cubicBezTo>
                    <a:cubicBezTo>
                      <a:pt x="959" y="1249"/>
                      <a:pt x="959" y="1249"/>
                      <a:pt x="955" y="1245"/>
                    </a:cubicBezTo>
                    <a:cubicBezTo>
                      <a:pt x="955" y="1245"/>
                      <a:pt x="955" y="1245"/>
                      <a:pt x="955" y="1249"/>
                    </a:cubicBezTo>
                    <a:lnTo>
                      <a:pt x="950" y="1245"/>
                    </a:lnTo>
                    <a:lnTo>
                      <a:pt x="950" y="1245"/>
                    </a:lnTo>
                    <a:lnTo>
                      <a:pt x="945" y="1245"/>
                    </a:lnTo>
                    <a:cubicBezTo>
                      <a:pt x="945" y="1245"/>
                      <a:pt x="945" y="1245"/>
                      <a:pt x="945" y="1245"/>
                    </a:cubicBezTo>
                    <a:lnTo>
                      <a:pt x="945" y="1240"/>
                    </a:lnTo>
                    <a:lnTo>
                      <a:pt x="941" y="1245"/>
                    </a:lnTo>
                    <a:lnTo>
                      <a:pt x="941" y="1240"/>
                    </a:lnTo>
                    <a:cubicBezTo>
                      <a:pt x="941" y="1240"/>
                      <a:pt x="936" y="1240"/>
                      <a:pt x="936" y="1240"/>
                    </a:cubicBezTo>
                    <a:cubicBezTo>
                      <a:pt x="936" y="1240"/>
                      <a:pt x="931" y="1235"/>
                      <a:pt x="931" y="1231"/>
                    </a:cubicBezTo>
                    <a:lnTo>
                      <a:pt x="931" y="1231"/>
                    </a:lnTo>
                    <a:lnTo>
                      <a:pt x="931" y="1231"/>
                    </a:lnTo>
                    <a:lnTo>
                      <a:pt x="931" y="1231"/>
                    </a:lnTo>
                    <a:cubicBezTo>
                      <a:pt x="931" y="1231"/>
                      <a:pt x="931" y="1231"/>
                      <a:pt x="931" y="1231"/>
                    </a:cubicBezTo>
                    <a:lnTo>
                      <a:pt x="931" y="1231"/>
                    </a:lnTo>
                    <a:cubicBezTo>
                      <a:pt x="927" y="1231"/>
                      <a:pt x="927" y="1231"/>
                      <a:pt x="927" y="1231"/>
                    </a:cubicBezTo>
                    <a:cubicBezTo>
                      <a:pt x="927" y="1231"/>
                      <a:pt x="927" y="1231"/>
                      <a:pt x="922" y="1231"/>
                    </a:cubicBezTo>
                    <a:cubicBezTo>
                      <a:pt x="922" y="1231"/>
                      <a:pt x="922" y="1231"/>
                      <a:pt x="922" y="1231"/>
                    </a:cubicBezTo>
                    <a:cubicBezTo>
                      <a:pt x="922" y="1231"/>
                      <a:pt x="922" y="1231"/>
                      <a:pt x="918" y="1231"/>
                    </a:cubicBezTo>
                    <a:lnTo>
                      <a:pt x="918" y="1231"/>
                    </a:lnTo>
                    <a:cubicBezTo>
                      <a:pt x="918" y="1231"/>
                      <a:pt x="918" y="1231"/>
                      <a:pt x="913" y="1226"/>
                    </a:cubicBezTo>
                    <a:cubicBezTo>
                      <a:pt x="918" y="1226"/>
                      <a:pt x="918" y="1226"/>
                      <a:pt x="918" y="1226"/>
                    </a:cubicBezTo>
                    <a:lnTo>
                      <a:pt x="918" y="1222"/>
                    </a:lnTo>
                    <a:lnTo>
                      <a:pt x="918" y="1222"/>
                    </a:lnTo>
                    <a:cubicBezTo>
                      <a:pt x="918" y="1217"/>
                      <a:pt x="918" y="1217"/>
                      <a:pt x="922" y="1217"/>
                    </a:cubicBezTo>
                    <a:lnTo>
                      <a:pt x="922" y="1217"/>
                    </a:lnTo>
                    <a:lnTo>
                      <a:pt x="922" y="1217"/>
                    </a:lnTo>
                    <a:cubicBezTo>
                      <a:pt x="922" y="1217"/>
                      <a:pt x="922" y="1217"/>
                      <a:pt x="922" y="1222"/>
                    </a:cubicBezTo>
                    <a:cubicBezTo>
                      <a:pt x="927" y="1222"/>
                      <a:pt x="927" y="1222"/>
                      <a:pt x="927" y="1222"/>
                    </a:cubicBezTo>
                    <a:cubicBezTo>
                      <a:pt x="927" y="1217"/>
                      <a:pt x="922" y="1217"/>
                      <a:pt x="922" y="1212"/>
                    </a:cubicBezTo>
                    <a:cubicBezTo>
                      <a:pt x="922" y="1212"/>
                      <a:pt x="922" y="1212"/>
                      <a:pt x="922" y="1212"/>
                    </a:cubicBezTo>
                    <a:lnTo>
                      <a:pt x="922" y="1212"/>
                    </a:lnTo>
                    <a:cubicBezTo>
                      <a:pt x="918" y="1212"/>
                      <a:pt x="918" y="1212"/>
                      <a:pt x="918" y="1208"/>
                    </a:cubicBezTo>
                    <a:cubicBezTo>
                      <a:pt x="918" y="1208"/>
                      <a:pt x="918" y="1208"/>
                      <a:pt x="918" y="1203"/>
                    </a:cubicBezTo>
                    <a:lnTo>
                      <a:pt x="913" y="1203"/>
                    </a:lnTo>
                    <a:cubicBezTo>
                      <a:pt x="913" y="1203"/>
                      <a:pt x="913" y="1203"/>
                      <a:pt x="913" y="1203"/>
                    </a:cubicBezTo>
                    <a:cubicBezTo>
                      <a:pt x="913" y="1208"/>
                      <a:pt x="913" y="1208"/>
                      <a:pt x="913" y="1208"/>
                    </a:cubicBezTo>
                    <a:cubicBezTo>
                      <a:pt x="908" y="1203"/>
                      <a:pt x="904" y="1203"/>
                      <a:pt x="899" y="1199"/>
                    </a:cubicBezTo>
                    <a:cubicBezTo>
                      <a:pt x="899" y="1199"/>
                      <a:pt x="895" y="1194"/>
                      <a:pt x="895" y="1194"/>
                    </a:cubicBezTo>
                    <a:cubicBezTo>
                      <a:pt x="895" y="1189"/>
                      <a:pt x="895" y="1189"/>
                      <a:pt x="895" y="1189"/>
                    </a:cubicBezTo>
                    <a:cubicBezTo>
                      <a:pt x="895" y="1185"/>
                      <a:pt x="895" y="1185"/>
                      <a:pt x="895" y="1185"/>
                    </a:cubicBezTo>
                    <a:cubicBezTo>
                      <a:pt x="890" y="1185"/>
                      <a:pt x="890" y="1185"/>
                      <a:pt x="890" y="1185"/>
                    </a:cubicBezTo>
                    <a:cubicBezTo>
                      <a:pt x="885" y="1180"/>
                      <a:pt x="881" y="1180"/>
                      <a:pt x="876" y="1176"/>
                    </a:cubicBezTo>
                    <a:cubicBezTo>
                      <a:pt x="876" y="1176"/>
                      <a:pt x="876" y="1176"/>
                      <a:pt x="881" y="1176"/>
                    </a:cubicBezTo>
                    <a:cubicBezTo>
                      <a:pt x="881" y="1171"/>
                      <a:pt x="881" y="1171"/>
                      <a:pt x="881" y="1171"/>
                    </a:cubicBezTo>
                    <a:cubicBezTo>
                      <a:pt x="885" y="1166"/>
                      <a:pt x="881" y="1166"/>
                      <a:pt x="881" y="1166"/>
                    </a:cubicBezTo>
                    <a:lnTo>
                      <a:pt x="885" y="1166"/>
                    </a:lnTo>
                    <a:cubicBezTo>
                      <a:pt x="885" y="1166"/>
                      <a:pt x="885" y="1162"/>
                      <a:pt x="885" y="1162"/>
                    </a:cubicBezTo>
                    <a:lnTo>
                      <a:pt x="881" y="1162"/>
                    </a:lnTo>
                    <a:lnTo>
                      <a:pt x="881" y="1162"/>
                    </a:lnTo>
                    <a:cubicBezTo>
                      <a:pt x="876" y="1162"/>
                      <a:pt x="881" y="1171"/>
                      <a:pt x="876" y="1166"/>
                    </a:cubicBezTo>
                    <a:cubicBezTo>
                      <a:pt x="872" y="1166"/>
                      <a:pt x="872" y="1166"/>
                      <a:pt x="872" y="1166"/>
                    </a:cubicBezTo>
                    <a:cubicBezTo>
                      <a:pt x="872" y="1166"/>
                      <a:pt x="872" y="1166"/>
                      <a:pt x="876" y="1162"/>
                    </a:cubicBezTo>
                    <a:cubicBezTo>
                      <a:pt x="872" y="1162"/>
                      <a:pt x="872" y="1162"/>
                      <a:pt x="872" y="1157"/>
                    </a:cubicBezTo>
                    <a:cubicBezTo>
                      <a:pt x="872" y="1157"/>
                      <a:pt x="867" y="1157"/>
                      <a:pt x="867" y="1157"/>
                    </a:cubicBezTo>
                    <a:lnTo>
                      <a:pt x="867" y="1157"/>
                    </a:lnTo>
                    <a:lnTo>
                      <a:pt x="867" y="1157"/>
                    </a:lnTo>
                    <a:lnTo>
                      <a:pt x="862" y="1162"/>
                    </a:lnTo>
                    <a:lnTo>
                      <a:pt x="862" y="1162"/>
                    </a:lnTo>
                    <a:cubicBezTo>
                      <a:pt x="862" y="1162"/>
                      <a:pt x="858" y="1166"/>
                      <a:pt x="858" y="1166"/>
                    </a:cubicBezTo>
                    <a:lnTo>
                      <a:pt x="858" y="1166"/>
                    </a:lnTo>
                    <a:cubicBezTo>
                      <a:pt x="858" y="1171"/>
                      <a:pt x="858" y="1171"/>
                      <a:pt x="853" y="1171"/>
                    </a:cubicBezTo>
                    <a:lnTo>
                      <a:pt x="853" y="1171"/>
                    </a:lnTo>
                    <a:lnTo>
                      <a:pt x="853" y="1171"/>
                    </a:lnTo>
                    <a:lnTo>
                      <a:pt x="849" y="1171"/>
                    </a:lnTo>
                    <a:lnTo>
                      <a:pt x="849" y="1171"/>
                    </a:lnTo>
                    <a:lnTo>
                      <a:pt x="849" y="1171"/>
                    </a:lnTo>
                    <a:lnTo>
                      <a:pt x="849" y="1171"/>
                    </a:lnTo>
                    <a:lnTo>
                      <a:pt x="849" y="1171"/>
                    </a:lnTo>
                    <a:lnTo>
                      <a:pt x="849" y="1171"/>
                    </a:lnTo>
                    <a:cubicBezTo>
                      <a:pt x="844" y="1166"/>
                      <a:pt x="844" y="1162"/>
                      <a:pt x="839" y="1157"/>
                    </a:cubicBezTo>
                    <a:cubicBezTo>
                      <a:pt x="835" y="1157"/>
                      <a:pt x="835" y="1157"/>
                      <a:pt x="830" y="1153"/>
                    </a:cubicBezTo>
                    <a:cubicBezTo>
                      <a:pt x="830" y="1153"/>
                      <a:pt x="830" y="1153"/>
                      <a:pt x="830" y="1153"/>
                    </a:cubicBezTo>
                    <a:lnTo>
                      <a:pt x="835" y="1148"/>
                    </a:lnTo>
                    <a:cubicBezTo>
                      <a:pt x="830" y="1148"/>
                      <a:pt x="830" y="1148"/>
                      <a:pt x="830" y="1148"/>
                    </a:cubicBezTo>
                    <a:lnTo>
                      <a:pt x="830" y="1148"/>
                    </a:lnTo>
                    <a:cubicBezTo>
                      <a:pt x="830" y="1143"/>
                      <a:pt x="830" y="1143"/>
                      <a:pt x="830" y="1143"/>
                    </a:cubicBezTo>
                    <a:lnTo>
                      <a:pt x="825" y="1139"/>
                    </a:lnTo>
                    <a:lnTo>
                      <a:pt x="825" y="1139"/>
                    </a:lnTo>
                    <a:cubicBezTo>
                      <a:pt x="825" y="1139"/>
                      <a:pt x="825" y="1134"/>
                      <a:pt x="825" y="1134"/>
                    </a:cubicBezTo>
                    <a:cubicBezTo>
                      <a:pt x="825" y="1134"/>
                      <a:pt x="830" y="1129"/>
                      <a:pt x="830" y="1129"/>
                    </a:cubicBezTo>
                    <a:lnTo>
                      <a:pt x="830" y="1129"/>
                    </a:lnTo>
                    <a:cubicBezTo>
                      <a:pt x="830" y="1129"/>
                      <a:pt x="835" y="1129"/>
                      <a:pt x="835" y="1129"/>
                    </a:cubicBezTo>
                    <a:lnTo>
                      <a:pt x="835" y="1125"/>
                    </a:lnTo>
                    <a:cubicBezTo>
                      <a:pt x="830" y="1129"/>
                      <a:pt x="830" y="1129"/>
                      <a:pt x="825" y="1129"/>
                    </a:cubicBezTo>
                    <a:cubicBezTo>
                      <a:pt x="825" y="1125"/>
                      <a:pt x="825" y="1125"/>
                      <a:pt x="821" y="1120"/>
                    </a:cubicBezTo>
                    <a:cubicBezTo>
                      <a:pt x="825" y="1120"/>
                      <a:pt x="825" y="1120"/>
                      <a:pt x="825" y="1120"/>
                    </a:cubicBezTo>
                    <a:cubicBezTo>
                      <a:pt x="825" y="1116"/>
                      <a:pt x="825" y="1116"/>
                      <a:pt x="821" y="1111"/>
                    </a:cubicBezTo>
                    <a:lnTo>
                      <a:pt x="821" y="1111"/>
                    </a:lnTo>
                    <a:lnTo>
                      <a:pt x="821" y="1111"/>
                    </a:lnTo>
                    <a:lnTo>
                      <a:pt x="821" y="1111"/>
                    </a:lnTo>
                    <a:cubicBezTo>
                      <a:pt x="821" y="1106"/>
                      <a:pt x="821" y="1106"/>
                      <a:pt x="821" y="1102"/>
                    </a:cubicBezTo>
                    <a:lnTo>
                      <a:pt x="825" y="1102"/>
                    </a:lnTo>
                    <a:cubicBezTo>
                      <a:pt x="825" y="1102"/>
                      <a:pt x="825" y="1102"/>
                      <a:pt x="825" y="1097"/>
                    </a:cubicBezTo>
                    <a:lnTo>
                      <a:pt x="825" y="1097"/>
                    </a:lnTo>
                    <a:lnTo>
                      <a:pt x="821" y="1097"/>
                    </a:lnTo>
                    <a:lnTo>
                      <a:pt x="825" y="1097"/>
                    </a:lnTo>
                    <a:lnTo>
                      <a:pt x="821" y="1093"/>
                    </a:lnTo>
                    <a:cubicBezTo>
                      <a:pt x="825" y="1093"/>
                      <a:pt x="825" y="1093"/>
                      <a:pt x="825" y="1093"/>
                    </a:cubicBezTo>
                    <a:lnTo>
                      <a:pt x="825" y="1088"/>
                    </a:lnTo>
                    <a:cubicBezTo>
                      <a:pt x="825" y="1088"/>
                      <a:pt x="821" y="1088"/>
                      <a:pt x="821" y="1088"/>
                    </a:cubicBezTo>
                    <a:lnTo>
                      <a:pt x="821" y="1088"/>
                    </a:lnTo>
                    <a:lnTo>
                      <a:pt x="821" y="1088"/>
                    </a:lnTo>
                    <a:cubicBezTo>
                      <a:pt x="821" y="1088"/>
                      <a:pt x="821" y="1088"/>
                      <a:pt x="816" y="1088"/>
                    </a:cubicBezTo>
                    <a:lnTo>
                      <a:pt x="816" y="1088"/>
                    </a:lnTo>
                    <a:lnTo>
                      <a:pt x="807" y="1093"/>
                    </a:lnTo>
                    <a:lnTo>
                      <a:pt x="812" y="1093"/>
                    </a:lnTo>
                    <a:lnTo>
                      <a:pt x="812" y="1093"/>
                    </a:lnTo>
                    <a:cubicBezTo>
                      <a:pt x="812" y="1097"/>
                      <a:pt x="812" y="1093"/>
                      <a:pt x="812" y="1097"/>
                    </a:cubicBezTo>
                    <a:lnTo>
                      <a:pt x="812" y="1097"/>
                    </a:lnTo>
                    <a:lnTo>
                      <a:pt x="812" y="1097"/>
                    </a:lnTo>
                    <a:lnTo>
                      <a:pt x="812" y="1097"/>
                    </a:lnTo>
                    <a:cubicBezTo>
                      <a:pt x="812" y="1102"/>
                      <a:pt x="807" y="1102"/>
                      <a:pt x="807" y="1106"/>
                    </a:cubicBezTo>
                    <a:cubicBezTo>
                      <a:pt x="802" y="1102"/>
                      <a:pt x="802" y="1102"/>
                      <a:pt x="802" y="1106"/>
                    </a:cubicBezTo>
                    <a:lnTo>
                      <a:pt x="802" y="1106"/>
                    </a:lnTo>
                    <a:lnTo>
                      <a:pt x="802" y="1106"/>
                    </a:lnTo>
                    <a:lnTo>
                      <a:pt x="802" y="1106"/>
                    </a:lnTo>
                    <a:cubicBezTo>
                      <a:pt x="802" y="1106"/>
                      <a:pt x="802" y="1106"/>
                      <a:pt x="802" y="1106"/>
                    </a:cubicBezTo>
                    <a:lnTo>
                      <a:pt x="802" y="1106"/>
                    </a:lnTo>
                    <a:lnTo>
                      <a:pt x="802" y="1111"/>
                    </a:lnTo>
                    <a:cubicBezTo>
                      <a:pt x="802" y="1111"/>
                      <a:pt x="802" y="1111"/>
                      <a:pt x="802" y="1111"/>
                    </a:cubicBezTo>
                    <a:cubicBezTo>
                      <a:pt x="802" y="1116"/>
                      <a:pt x="807" y="1116"/>
                      <a:pt x="807" y="1116"/>
                    </a:cubicBezTo>
                    <a:cubicBezTo>
                      <a:pt x="802" y="1120"/>
                      <a:pt x="802" y="1120"/>
                      <a:pt x="798" y="1125"/>
                    </a:cubicBezTo>
                    <a:lnTo>
                      <a:pt x="798" y="1120"/>
                    </a:lnTo>
                    <a:cubicBezTo>
                      <a:pt x="793" y="1120"/>
                      <a:pt x="793" y="1120"/>
                      <a:pt x="793" y="1120"/>
                    </a:cubicBezTo>
                    <a:cubicBezTo>
                      <a:pt x="793" y="1125"/>
                      <a:pt x="789" y="1125"/>
                      <a:pt x="789" y="1125"/>
                    </a:cubicBezTo>
                    <a:lnTo>
                      <a:pt x="789" y="1125"/>
                    </a:lnTo>
                    <a:lnTo>
                      <a:pt x="789" y="1129"/>
                    </a:lnTo>
                    <a:lnTo>
                      <a:pt x="789" y="1129"/>
                    </a:lnTo>
                    <a:lnTo>
                      <a:pt x="784" y="1129"/>
                    </a:lnTo>
                    <a:cubicBezTo>
                      <a:pt x="784" y="1129"/>
                      <a:pt x="784" y="1129"/>
                      <a:pt x="784" y="1134"/>
                    </a:cubicBezTo>
                    <a:lnTo>
                      <a:pt x="784" y="1134"/>
                    </a:lnTo>
                    <a:lnTo>
                      <a:pt x="784" y="1134"/>
                    </a:lnTo>
                    <a:cubicBezTo>
                      <a:pt x="779" y="1134"/>
                      <a:pt x="779" y="1134"/>
                      <a:pt x="779" y="1139"/>
                    </a:cubicBezTo>
                    <a:cubicBezTo>
                      <a:pt x="779" y="1139"/>
                      <a:pt x="775" y="1139"/>
                      <a:pt x="775" y="1139"/>
                    </a:cubicBezTo>
                    <a:lnTo>
                      <a:pt x="775" y="1134"/>
                    </a:lnTo>
                    <a:cubicBezTo>
                      <a:pt x="775" y="1134"/>
                      <a:pt x="775" y="1134"/>
                      <a:pt x="775" y="1134"/>
                    </a:cubicBezTo>
                    <a:lnTo>
                      <a:pt x="770" y="1134"/>
                    </a:lnTo>
                    <a:lnTo>
                      <a:pt x="770" y="1134"/>
                    </a:lnTo>
                    <a:lnTo>
                      <a:pt x="770" y="1134"/>
                    </a:lnTo>
                    <a:cubicBezTo>
                      <a:pt x="766" y="1134"/>
                      <a:pt x="766" y="1134"/>
                      <a:pt x="766" y="1134"/>
                    </a:cubicBezTo>
                    <a:cubicBezTo>
                      <a:pt x="761" y="1134"/>
                      <a:pt x="756" y="1134"/>
                      <a:pt x="756" y="1134"/>
                    </a:cubicBezTo>
                    <a:lnTo>
                      <a:pt x="756" y="1134"/>
                    </a:lnTo>
                    <a:cubicBezTo>
                      <a:pt x="752" y="1134"/>
                      <a:pt x="752" y="1134"/>
                      <a:pt x="752" y="1134"/>
                    </a:cubicBezTo>
                    <a:lnTo>
                      <a:pt x="752" y="1134"/>
                    </a:lnTo>
                    <a:lnTo>
                      <a:pt x="747" y="1134"/>
                    </a:lnTo>
                    <a:lnTo>
                      <a:pt x="747" y="1134"/>
                    </a:lnTo>
                    <a:lnTo>
                      <a:pt x="747" y="1134"/>
                    </a:lnTo>
                    <a:lnTo>
                      <a:pt x="747" y="1134"/>
                    </a:lnTo>
                    <a:lnTo>
                      <a:pt x="747" y="1134"/>
                    </a:lnTo>
                    <a:lnTo>
                      <a:pt x="742" y="1134"/>
                    </a:lnTo>
                    <a:lnTo>
                      <a:pt x="742" y="1134"/>
                    </a:lnTo>
                    <a:lnTo>
                      <a:pt x="742" y="1139"/>
                    </a:lnTo>
                    <a:lnTo>
                      <a:pt x="742" y="1134"/>
                    </a:lnTo>
                    <a:lnTo>
                      <a:pt x="738" y="1139"/>
                    </a:lnTo>
                    <a:lnTo>
                      <a:pt x="738" y="1134"/>
                    </a:lnTo>
                    <a:lnTo>
                      <a:pt x="738" y="1139"/>
                    </a:lnTo>
                    <a:cubicBezTo>
                      <a:pt x="738" y="1134"/>
                      <a:pt x="733" y="1134"/>
                      <a:pt x="729" y="1134"/>
                    </a:cubicBezTo>
                    <a:lnTo>
                      <a:pt x="729" y="1134"/>
                    </a:lnTo>
                    <a:cubicBezTo>
                      <a:pt x="729" y="1134"/>
                      <a:pt x="729" y="1134"/>
                      <a:pt x="729" y="1134"/>
                    </a:cubicBezTo>
                    <a:cubicBezTo>
                      <a:pt x="724" y="1129"/>
                      <a:pt x="719" y="1125"/>
                      <a:pt x="715" y="1120"/>
                    </a:cubicBezTo>
                    <a:cubicBezTo>
                      <a:pt x="715" y="1120"/>
                      <a:pt x="719" y="1120"/>
                      <a:pt x="719" y="1120"/>
                    </a:cubicBezTo>
                    <a:cubicBezTo>
                      <a:pt x="715" y="1116"/>
                      <a:pt x="715" y="1116"/>
                      <a:pt x="715" y="1111"/>
                    </a:cubicBezTo>
                    <a:cubicBezTo>
                      <a:pt x="715" y="1111"/>
                      <a:pt x="715" y="1106"/>
                      <a:pt x="719" y="1106"/>
                    </a:cubicBezTo>
                    <a:lnTo>
                      <a:pt x="719" y="1106"/>
                    </a:lnTo>
                    <a:lnTo>
                      <a:pt x="719" y="1106"/>
                    </a:lnTo>
                    <a:lnTo>
                      <a:pt x="719" y="1106"/>
                    </a:lnTo>
                    <a:cubicBezTo>
                      <a:pt x="719" y="1102"/>
                      <a:pt x="719" y="1102"/>
                      <a:pt x="724" y="1102"/>
                    </a:cubicBezTo>
                    <a:cubicBezTo>
                      <a:pt x="724" y="1102"/>
                      <a:pt x="724" y="1102"/>
                      <a:pt x="724" y="1102"/>
                    </a:cubicBezTo>
                    <a:lnTo>
                      <a:pt x="724" y="1102"/>
                    </a:lnTo>
                    <a:cubicBezTo>
                      <a:pt x="724" y="1102"/>
                      <a:pt x="724" y="1102"/>
                      <a:pt x="729" y="1102"/>
                    </a:cubicBezTo>
                    <a:lnTo>
                      <a:pt x="729" y="1102"/>
                    </a:lnTo>
                    <a:cubicBezTo>
                      <a:pt x="729" y="1097"/>
                      <a:pt x="729" y="1097"/>
                      <a:pt x="733" y="1097"/>
                    </a:cubicBezTo>
                    <a:lnTo>
                      <a:pt x="733" y="1097"/>
                    </a:lnTo>
                    <a:lnTo>
                      <a:pt x="733" y="1097"/>
                    </a:lnTo>
                    <a:lnTo>
                      <a:pt x="733" y="1097"/>
                    </a:lnTo>
                    <a:cubicBezTo>
                      <a:pt x="738" y="1097"/>
                      <a:pt x="738" y="1093"/>
                      <a:pt x="738" y="1093"/>
                    </a:cubicBezTo>
                    <a:cubicBezTo>
                      <a:pt x="738" y="1093"/>
                      <a:pt x="742" y="1093"/>
                      <a:pt x="742" y="1093"/>
                    </a:cubicBezTo>
                    <a:cubicBezTo>
                      <a:pt x="742" y="1093"/>
                      <a:pt x="742" y="1093"/>
                      <a:pt x="742" y="1093"/>
                    </a:cubicBezTo>
                    <a:lnTo>
                      <a:pt x="742" y="1093"/>
                    </a:lnTo>
                    <a:cubicBezTo>
                      <a:pt x="747" y="1093"/>
                      <a:pt x="747" y="1093"/>
                      <a:pt x="752" y="1093"/>
                    </a:cubicBezTo>
                    <a:lnTo>
                      <a:pt x="747" y="1093"/>
                    </a:lnTo>
                    <a:cubicBezTo>
                      <a:pt x="752" y="1088"/>
                      <a:pt x="752" y="1088"/>
                      <a:pt x="752" y="1088"/>
                    </a:cubicBezTo>
                    <a:lnTo>
                      <a:pt x="752" y="1088"/>
                    </a:lnTo>
                    <a:cubicBezTo>
                      <a:pt x="752" y="1083"/>
                      <a:pt x="752" y="1083"/>
                      <a:pt x="752" y="1079"/>
                    </a:cubicBezTo>
                    <a:cubicBezTo>
                      <a:pt x="752" y="1079"/>
                      <a:pt x="756" y="1079"/>
                      <a:pt x="756" y="1079"/>
                    </a:cubicBezTo>
                    <a:cubicBezTo>
                      <a:pt x="756" y="1079"/>
                      <a:pt x="756" y="1074"/>
                      <a:pt x="756" y="1074"/>
                    </a:cubicBezTo>
                    <a:lnTo>
                      <a:pt x="756" y="1074"/>
                    </a:lnTo>
                    <a:lnTo>
                      <a:pt x="761" y="1074"/>
                    </a:lnTo>
                    <a:cubicBezTo>
                      <a:pt x="761" y="1074"/>
                      <a:pt x="761" y="1070"/>
                      <a:pt x="761" y="1070"/>
                    </a:cubicBezTo>
                    <a:lnTo>
                      <a:pt x="761" y="1070"/>
                    </a:lnTo>
                    <a:cubicBezTo>
                      <a:pt x="761" y="1070"/>
                      <a:pt x="761" y="1070"/>
                      <a:pt x="766" y="1070"/>
                    </a:cubicBezTo>
                    <a:lnTo>
                      <a:pt x="766" y="1070"/>
                    </a:lnTo>
                    <a:lnTo>
                      <a:pt x="766" y="1070"/>
                    </a:lnTo>
                    <a:lnTo>
                      <a:pt x="766" y="1070"/>
                    </a:lnTo>
                    <a:cubicBezTo>
                      <a:pt x="770" y="1070"/>
                      <a:pt x="770" y="1065"/>
                      <a:pt x="770" y="1065"/>
                    </a:cubicBezTo>
                    <a:lnTo>
                      <a:pt x="770" y="1065"/>
                    </a:lnTo>
                    <a:cubicBezTo>
                      <a:pt x="770" y="1065"/>
                      <a:pt x="775" y="1065"/>
                      <a:pt x="775" y="1065"/>
                    </a:cubicBezTo>
                    <a:lnTo>
                      <a:pt x="775" y="1065"/>
                    </a:lnTo>
                    <a:cubicBezTo>
                      <a:pt x="775" y="1065"/>
                      <a:pt x="775" y="1065"/>
                      <a:pt x="775" y="1060"/>
                    </a:cubicBezTo>
                    <a:lnTo>
                      <a:pt x="775" y="1060"/>
                    </a:lnTo>
                    <a:cubicBezTo>
                      <a:pt x="775" y="1060"/>
                      <a:pt x="775" y="1060"/>
                      <a:pt x="779" y="1060"/>
                    </a:cubicBezTo>
                    <a:lnTo>
                      <a:pt x="775" y="1056"/>
                    </a:lnTo>
                    <a:lnTo>
                      <a:pt x="779" y="1056"/>
                    </a:lnTo>
                    <a:cubicBezTo>
                      <a:pt x="779" y="1051"/>
                      <a:pt x="779" y="1051"/>
                      <a:pt x="779" y="1046"/>
                    </a:cubicBezTo>
                    <a:lnTo>
                      <a:pt x="779" y="1046"/>
                    </a:lnTo>
                    <a:lnTo>
                      <a:pt x="779" y="1046"/>
                    </a:lnTo>
                    <a:cubicBezTo>
                      <a:pt x="784" y="1046"/>
                      <a:pt x="784" y="1042"/>
                      <a:pt x="784" y="1042"/>
                    </a:cubicBezTo>
                    <a:cubicBezTo>
                      <a:pt x="784" y="1042"/>
                      <a:pt x="784" y="1042"/>
                      <a:pt x="784" y="1046"/>
                    </a:cubicBezTo>
                    <a:lnTo>
                      <a:pt x="789" y="1042"/>
                    </a:lnTo>
                    <a:lnTo>
                      <a:pt x="789" y="1042"/>
                    </a:lnTo>
                    <a:lnTo>
                      <a:pt x="789" y="1042"/>
                    </a:lnTo>
                    <a:lnTo>
                      <a:pt x="789" y="1042"/>
                    </a:lnTo>
                    <a:lnTo>
                      <a:pt x="793" y="1042"/>
                    </a:lnTo>
                    <a:lnTo>
                      <a:pt x="789" y="1037"/>
                    </a:lnTo>
                    <a:lnTo>
                      <a:pt x="793" y="1037"/>
                    </a:lnTo>
                    <a:lnTo>
                      <a:pt x="793" y="1037"/>
                    </a:lnTo>
                    <a:cubicBezTo>
                      <a:pt x="793" y="1037"/>
                      <a:pt x="793" y="1037"/>
                      <a:pt x="793" y="1037"/>
                    </a:cubicBezTo>
                    <a:cubicBezTo>
                      <a:pt x="793" y="1037"/>
                      <a:pt x="798" y="1037"/>
                      <a:pt x="798" y="1037"/>
                    </a:cubicBezTo>
                    <a:lnTo>
                      <a:pt x="798" y="1037"/>
                    </a:lnTo>
                    <a:lnTo>
                      <a:pt x="798" y="1037"/>
                    </a:lnTo>
                    <a:lnTo>
                      <a:pt x="802" y="1037"/>
                    </a:lnTo>
                    <a:lnTo>
                      <a:pt x="807" y="1037"/>
                    </a:lnTo>
                    <a:cubicBezTo>
                      <a:pt x="807" y="1037"/>
                      <a:pt x="807" y="1033"/>
                      <a:pt x="807" y="1033"/>
                    </a:cubicBezTo>
                    <a:lnTo>
                      <a:pt x="807" y="1037"/>
                    </a:lnTo>
                    <a:cubicBezTo>
                      <a:pt x="812" y="1037"/>
                      <a:pt x="812" y="1033"/>
                      <a:pt x="812" y="1037"/>
                    </a:cubicBezTo>
                    <a:cubicBezTo>
                      <a:pt x="812" y="1037"/>
                      <a:pt x="812" y="1042"/>
                      <a:pt x="812" y="1042"/>
                    </a:cubicBezTo>
                    <a:cubicBezTo>
                      <a:pt x="816" y="1042"/>
                      <a:pt x="816" y="1042"/>
                      <a:pt x="821" y="1042"/>
                    </a:cubicBezTo>
                    <a:cubicBezTo>
                      <a:pt x="821" y="1042"/>
                      <a:pt x="821" y="1042"/>
                      <a:pt x="821" y="1046"/>
                    </a:cubicBezTo>
                    <a:lnTo>
                      <a:pt x="821" y="1042"/>
                    </a:lnTo>
                    <a:cubicBezTo>
                      <a:pt x="825" y="1046"/>
                      <a:pt x="825" y="1051"/>
                      <a:pt x="825" y="1051"/>
                    </a:cubicBezTo>
                    <a:cubicBezTo>
                      <a:pt x="830" y="1056"/>
                      <a:pt x="830" y="1056"/>
                      <a:pt x="835" y="1060"/>
                    </a:cubicBezTo>
                    <a:cubicBezTo>
                      <a:pt x="835" y="1056"/>
                      <a:pt x="835" y="1056"/>
                      <a:pt x="839" y="1056"/>
                    </a:cubicBezTo>
                    <a:cubicBezTo>
                      <a:pt x="835" y="1056"/>
                      <a:pt x="835" y="1051"/>
                      <a:pt x="835" y="1051"/>
                    </a:cubicBezTo>
                    <a:lnTo>
                      <a:pt x="835" y="1051"/>
                    </a:lnTo>
                    <a:lnTo>
                      <a:pt x="835" y="1051"/>
                    </a:lnTo>
                    <a:lnTo>
                      <a:pt x="835" y="1046"/>
                    </a:lnTo>
                    <a:lnTo>
                      <a:pt x="835" y="1046"/>
                    </a:lnTo>
                    <a:lnTo>
                      <a:pt x="835" y="1046"/>
                    </a:lnTo>
                    <a:lnTo>
                      <a:pt x="835" y="1042"/>
                    </a:lnTo>
                    <a:lnTo>
                      <a:pt x="835" y="1042"/>
                    </a:lnTo>
                    <a:cubicBezTo>
                      <a:pt x="830" y="1042"/>
                      <a:pt x="830" y="1042"/>
                      <a:pt x="830" y="1042"/>
                    </a:cubicBezTo>
                    <a:lnTo>
                      <a:pt x="830" y="1042"/>
                    </a:lnTo>
                    <a:cubicBezTo>
                      <a:pt x="830" y="1037"/>
                      <a:pt x="825" y="1033"/>
                      <a:pt x="825" y="1033"/>
                    </a:cubicBezTo>
                    <a:cubicBezTo>
                      <a:pt x="825" y="1033"/>
                      <a:pt x="825" y="1028"/>
                      <a:pt x="825" y="1028"/>
                    </a:cubicBezTo>
                    <a:cubicBezTo>
                      <a:pt x="825" y="1023"/>
                      <a:pt x="825" y="1023"/>
                      <a:pt x="830" y="1019"/>
                    </a:cubicBezTo>
                    <a:cubicBezTo>
                      <a:pt x="825" y="1019"/>
                      <a:pt x="825" y="1019"/>
                      <a:pt x="825" y="1019"/>
                    </a:cubicBezTo>
                    <a:cubicBezTo>
                      <a:pt x="825" y="1019"/>
                      <a:pt x="825" y="1019"/>
                      <a:pt x="825" y="1014"/>
                    </a:cubicBezTo>
                    <a:lnTo>
                      <a:pt x="825" y="1014"/>
                    </a:lnTo>
                    <a:lnTo>
                      <a:pt x="825" y="1019"/>
                    </a:lnTo>
                    <a:cubicBezTo>
                      <a:pt x="825" y="1019"/>
                      <a:pt x="825" y="1019"/>
                      <a:pt x="825" y="1019"/>
                    </a:cubicBezTo>
                    <a:lnTo>
                      <a:pt x="821" y="1023"/>
                    </a:lnTo>
                    <a:cubicBezTo>
                      <a:pt x="821" y="1023"/>
                      <a:pt x="821" y="1023"/>
                      <a:pt x="816" y="1028"/>
                    </a:cubicBezTo>
                    <a:cubicBezTo>
                      <a:pt x="816" y="1028"/>
                      <a:pt x="821" y="1033"/>
                      <a:pt x="821" y="1033"/>
                    </a:cubicBezTo>
                    <a:lnTo>
                      <a:pt x="821" y="1033"/>
                    </a:lnTo>
                    <a:lnTo>
                      <a:pt x="821" y="1033"/>
                    </a:lnTo>
                    <a:cubicBezTo>
                      <a:pt x="816" y="1033"/>
                      <a:pt x="807" y="1028"/>
                      <a:pt x="802" y="1023"/>
                    </a:cubicBezTo>
                    <a:cubicBezTo>
                      <a:pt x="802" y="1023"/>
                      <a:pt x="802" y="1023"/>
                      <a:pt x="798" y="1023"/>
                    </a:cubicBezTo>
                    <a:lnTo>
                      <a:pt x="798" y="1023"/>
                    </a:lnTo>
                    <a:cubicBezTo>
                      <a:pt x="798" y="1023"/>
                      <a:pt x="798" y="1023"/>
                      <a:pt x="798" y="1023"/>
                    </a:cubicBezTo>
                    <a:cubicBezTo>
                      <a:pt x="798" y="1023"/>
                      <a:pt x="793" y="1023"/>
                      <a:pt x="793" y="1023"/>
                    </a:cubicBezTo>
                    <a:cubicBezTo>
                      <a:pt x="793" y="1023"/>
                      <a:pt x="793" y="1023"/>
                      <a:pt x="793" y="1023"/>
                    </a:cubicBezTo>
                    <a:cubicBezTo>
                      <a:pt x="789" y="1023"/>
                      <a:pt x="789" y="1023"/>
                      <a:pt x="789" y="1028"/>
                    </a:cubicBezTo>
                    <a:lnTo>
                      <a:pt x="789" y="1028"/>
                    </a:lnTo>
                    <a:lnTo>
                      <a:pt x="784" y="1028"/>
                    </a:lnTo>
                    <a:lnTo>
                      <a:pt x="784" y="1028"/>
                    </a:lnTo>
                    <a:lnTo>
                      <a:pt x="775" y="1033"/>
                    </a:lnTo>
                    <a:cubicBezTo>
                      <a:pt x="775" y="1033"/>
                      <a:pt x="775" y="1033"/>
                      <a:pt x="775" y="1037"/>
                    </a:cubicBezTo>
                    <a:cubicBezTo>
                      <a:pt x="770" y="1037"/>
                      <a:pt x="770" y="1037"/>
                      <a:pt x="766" y="1037"/>
                    </a:cubicBezTo>
                    <a:cubicBezTo>
                      <a:pt x="766" y="1037"/>
                      <a:pt x="761" y="1037"/>
                      <a:pt x="756" y="1033"/>
                    </a:cubicBezTo>
                    <a:lnTo>
                      <a:pt x="756" y="1033"/>
                    </a:lnTo>
                    <a:lnTo>
                      <a:pt x="756" y="1033"/>
                    </a:lnTo>
                    <a:lnTo>
                      <a:pt x="752" y="1033"/>
                    </a:lnTo>
                    <a:cubicBezTo>
                      <a:pt x="752" y="1033"/>
                      <a:pt x="752" y="1033"/>
                      <a:pt x="752" y="1033"/>
                    </a:cubicBezTo>
                    <a:lnTo>
                      <a:pt x="747" y="1023"/>
                    </a:lnTo>
                    <a:cubicBezTo>
                      <a:pt x="747" y="1023"/>
                      <a:pt x="747" y="1023"/>
                      <a:pt x="747" y="1023"/>
                    </a:cubicBezTo>
                    <a:cubicBezTo>
                      <a:pt x="747" y="1019"/>
                      <a:pt x="752" y="1019"/>
                      <a:pt x="752" y="1019"/>
                    </a:cubicBezTo>
                    <a:lnTo>
                      <a:pt x="752" y="1019"/>
                    </a:lnTo>
                    <a:lnTo>
                      <a:pt x="752" y="1019"/>
                    </a:lnTo>
                    <a:cubicBezTo>
                      <a:pt x="752" y="1014"/>
                      <a:pt x="752" y="1014"/>
                      <a:pt x="752" y="1014"/>
                    </a:cubicBezTo>
                    <a:lnTo>
                      <a:pt x="752" y="1014"/>
                    </a:lnTo>
                    <a:lnTo>
                      <a:pt x="752" y="1014"/>
                    </a:lnTo>
                    <a:lnTo>
                      <a:pt x="756" y="1010"/>
                    </a:lnTo>
                    <a:cubicBezTo>
                      <a:pt x="761" y="1005"/>
                      <a:pt x="766" y="1005"/>
                      <a:pt x="770" y="1000"/>
                    </a:cubicBezTo>
                    <a:cubicBezTo>
                      <a:pt x="770" y="996"/>
                      <a:pt x="770" y="991"/>
                      <a:pt x="770" y="987"/>
                    </a:cubicBezTo>
                    <a:lnTo>
                      <a:pt x="766" y="991"/>
                    </a:lnTo>
                    <a:lnTo>
                      <a:pt x="766" y="991"/>
                    </a:lnTo>
                    <a:lnTo>
                      <a:pt x="766" y="991"/>
                    </a:lnTo>
                    <a:cubicBezTo>
                      <a:pt x="766" y="991"/>
                      <a:pt x="766" y="991"/>
                      <a:pt x="761" y="991"/>
                    </a:cubicBezTo>
                    <a:lnTo>
                      <a:pt x="761" y="991"/>
                    </a:lnTo>
                    <a:lnTo>
                      <a:pt x="761" y="991"/>
                    </a:lnTo>
                    <a:cubicBezTo>
                      <a:pt x="761" y="987"/>
                      <a:pt x="761" y="987"/>
                      <a:pt x="756" y="982"/>
                    </a:cubicBezTo>
                    <a:lnTo>
                      <a:pt x="761" y="982"/>
                    </a:lnTo>
                    <a:lnTo>
                      <a:pt x="756" y="977"/>
                    </a:lnTo>
                    <a:lnTo>
                      <a:pt x="756" y="977"/>
                    </a:lnTo>
                    <a:cubicBezTo>
                      <a:pt x="756" y="977"/>
                      <a:pt x="756" y="977"/>
                      <a:pt x="756" y="973"/>
                    </a:cubicBezTo>
                    <a:lnTo>
                      <a:pt x="752" y="977"/>
                    </a:lnTo>
                    <a:cubicBezTo>
                      <a:pt x="752" y="977"/>
                      <a:pt x="752" y="977"/>
                      <a:pt x="752" y="977"/>
                    </a:cubicBezTo>
                    <a:lnTo>
                      <a:pt x="756" y="982"/>
                    </a:lnTo>
                    <a:lnTo>
                      <a:pt x="756" y="982"/>
                    </a:lnTo>
                    <a:lnTo>
                      <a:pt x="756" y="982"/>
                    </a:lnTo>
                    <a:lnTo>
                      <a:pt x="756" y="982"/>
                    </a:lnTo>
                    <a:lnTo>
                      <a:pt x="756" y="987"/>
                    </a:lnTo>
                    <a:lnTo>
                      <a:pt x="756" y="987"/>
                    </a:lnTo>
                    <a:lnTo>
                      <a:pt x="756" y="987"/>
                    </a:lnTo>
                    <a:lnTo>
                      <a:pt x="756" y="987"/>
                    </a:lnTo>
                    <a:lnTo>
                      <a:pt x="761" y="991"/>
                    </a:lnTo>
                    <a:lnTo>
                      <a:pt x="761" y="991"/>
                    </a:lnTo>
                    <a:cubicBezTo>
                      <a:pt x="761" y="996"/>
                      <a:pt x="761" y="996"/>
                      <a:pt x="761" y="1000"/>
                    </a:cubicBezTo>
                    <a:cubicBezTo>
                      <a:pt x="761" y="1000"/>
                      <a:pt x="756" y="1000"/>
                      <a:pt x="756" y="1000"/>
                    </a:cubicBezTo>
                    <a:cubicBezTo>
                      <a:pt x="752" y="1000"/>
                      <a:pt x="752" y="1000"/>
                      <a:pt x="747" y="1000"/>
                    </a:cubicBezTo>
                    <a:lnTo>
                      <a:pt x="747" y="1000"/>
                    </a:lnTo>
                    <a:cubicBezTo>
                      <a:pt x="747" y="1005"/>
                      <a:pt x="747" y="1005"/>
                      <a:pt x="742" y="1005"/>
                    </a:cubicBezTo>
                    <a:cubicBezTo>
                      <a:pt x="747" y="1010"/>
                      <a:pt x="747" y="1010"/>
                      <a:pt x="742" y="1010"/>
                    </a:cubicBezTo>
                    <a:lnTo>
                      <a:pt x="747" y="1010"/>
                    </a:lnTo>
                    <a:lnTo>
                      <a:pt x="742" y="1014"/>
                    </a:lnTo>
                    <a:lnTo>
                      <a:pt x="742" y="1014"/>
                    </a:lnTo>
                    <a:cubicBezTo>
                      <a:pt x="742" y="1014"/>
                      <a:pt x="738" y="1019"/>
                      <a:pt x="738" y="1019"/>
                    </a:cubicBezTo>
                    <a:lnTo>
                      <a:pt x="742" y="1019"/>
                    </a:lnTo>
                    <a:cubicBezTo>
                      <a:pt x="738" y="1023"/>
                      <a:pt x="742" y="1028"/>
                      <a:pt x="747" y="1033"/>
                    </a:cubicBezTo>
                    <a:lnTo>
                      <a:pt x="742" y="1033"/>
                    </a:lnTo>
                    <a:lnTo>
                      <a:pt x="747" y="1033"/>
                    </a:lnTo>
                    <a:lnTo>
                      <a:pt x="747" y="1033"/>
                    </a:lnTo>
                    <a:cubicBezTo>
                      <a:pt x="747" y="1037"/>
                      <a:pt x="752" y="1037"/>
                      <a:pt x="756" y="1042"/>
                    </a:cubicBezTo>
                    <a:lnTo>
                      <a:pt x="756" y="1042"/>
                    </a:lnTo>
                    <a:lnTo>
                      <a:pt x="761" y="1046"/>
                    </a:lnTo>
                    <a:lnTo>
                      <a:pt x="766" y="1046"/>
                    </a:lnTo>
                    <a:lnTo>
                      <a:pt x="766" y="1046"/>
                    </a:lnTo>
                    <a:lnTo>
                      <a:pt x="766" y="1046"/>
                    </a:lnTo>
                    <a:lnTo>
                      <a:pt x="766" y="1051"/>
                    </a:lnTo>
                    <a:lnTo>
                      <a:pt x="761" y="1051"/>
                    </a:lnTo>
                    <a:lnTo>
                      <a:pt x="761" y="1056"/>
                    </a:lnTo>
                    <a:lnTo>
                      <a:pt x="756" y="1060"/>
                    </a:lnTo>
                    <a:lnTo>
                      <a:pt x="756" y="1060"/>
                    </a:lnTo>
                    <a:lnTo>
                      <a:pt x="756" y="1060"/>
                    </a:lnTo>
                    <a:lnTo>
                      <a:pt x="752" y="1060"/>
                    </a:lnTo>
                    <a:lnTo>
                      <a:pt x="752" y="1060"/>
                    </a:lnTo>
                    <a:cubicBezTo>
                      <a:pt x="752" y="1060"/>
                      <a:pt x="752" y="1060"/>
                      <a:pt x="752" y="1060"/>
                    </a:cubicBezTo>
                    <a:cubicBezTo>
                      <a:pt x="747" y="1060"/>
                      <a:pt x="747" y="1060"/>
                      <a:pt x="747" y="1065"/>
                    </a:cubicBezTo>
                    <a:cubicBezTo>
                      <a:pt x="747" y="1065"/>
                      <a:pt x="747" y="1065"/>
                      <a:pt x="742" y="1065"/>
                    </a:cubicBezTo>
                    <a:lnTo>
                      <a:pt x="747" y="1070"/>
                    </a:lnTo>
                    <a:lnTo>
                      <a:pt x="742" y="1070"/>
                    </a:lnTo>
                    <a:lnTo>
                      <a:pt x="742" y="1070"/>
                    </a:lnTo>
                    <a:lnTo>
                      <a:pt x="742" y="1070"/>
                    </a:lnTo>
                    <a:lnTo>
                      <a:pt x="742" y="1070"/>
                    </a:lnTo>
                    <a:cubicBezTo>
                      <a:pt x="742" y="1074"/>
                      <a:pt x="742" y="1074"/>
                      <a:pt x="742" y="1079"/>
                    </a:cubicBezTo>
                    <a:cubicBezTo>
                      <a:pt x="738" y="1079"/>
                      <a:pt x="738" y="1079"/>
                      <a:pt x="733" y="1079"/>
                    </a:cubicBezTo>
                    <a:lnTo>
                      <a:pt x="733" y="1079"/>
                    </a:lnTo>
                    <a:lnTo>
                      <a:pt x="729" y="1079"/>
                    </a:lnTo>
                    <a:lnTo>
                      <a:pt x="729" y="1079"/>
                    </a:lnTo>
                    <a:lnTo>
                      <a:pt x="729" y="1079"/>
                    </a:lnTo>
                    <a:lnTo>
                      <a:pt x="729" y="1079"/>
                    </a:lnTo>
                    <a:cubicBezTo>
                      <a:pt x="724" y="1079"/>
                      <a:pt x="724" y="1079"/>
                      <a:pt x="724" y="1079"/>
                    </a:cubicBezTo>
                    <a:lnTo>
                      <a:pt x="724" y="1079"/>
                    </a:lnTo>
                    <a:cubicBezTo>
                      <a:pt x="724" y="1079"/>
                      <a:pt x="724" y="1079"/>
                      <a:pt x="719" y="1079"/>
                    </a:cubicBezTo>
                    <a:lnTo>
                      <a:pt x="719" y="1079"/>
                    </a:lnTo>
                    <a:cubicBezTo>
                      <a:pt x="710" y="1079"/>
                      <a:pt x="706" y="1088"/>
                      <a:pt x="701" y="1093"/>
                    </a:cubicBezTo>
                    <a:lnTo>
                      <a:pt x="701" y="1093"/>
                    </a:lnTo>
                    <a:lnTo>
                      <a:pt x="701" y="1093"/>
                    </a:lnTo>
                    <a:lnTo>
                      <a:pt x="701" y="1093"/>
                    </a:lnTo>
                    <a:cubicBezTo>
                      <a:pt x="701" y="1088"/>
                      <a:pt x="701" y="1088"/>
                      <a:pt x="701" y="1088"/>
                    </a:cubicBezTo>
                    <a:lnTo>
                      <a:pt x="701" y="1088"/>
                    </a:lnTo>
                    <a:cubicBezTo>
                      <a:pt x="701" y="1088"/>
                      <a:pt x="701" y="1083"/>
                      <a:pt x="706" y="1083"/>
                    </a:cubicBezTo>
                    <a:cubicBezTo>
                      <a:pt x="706" y="1083"/>
                      <a:pt x="706" y="1083"/>
                      <a:pt x="706" y="1083"/>
                    </a:cubicBezTo>
                    <a:lnTo>
                      <a:pt x="710" y="1083"/>
                    </a:lnTo>
                    <a:cubicBezTo>
                      <a:pt x="710" y="1079"/>
                      <a:pt x="710" y="1079"/>
                      <a:pt x="710" y="1079"/>
                    </a:cubicBezTo>
                    <a:cubicBezTo>
                      <a:pt x="710" y="1079"/>
                      <a:pt x="710" y="1079"/>
                      <a:pt x="710" y="1079"/>
                    </a:cubicBezTo>
                    <a:lnTo>
                      <a:pt x="710" y="1079"/>
                    </a:lnTo>
                    <a:lnTo>
                      <a:pt x="710" y="1079"/>
                    </a:lnTo>
                    <a:cubicBezTo>
                      <a:pt x="715" y="1079"/>
                      <a:pt x="715" y="1079"/>
                      <a:pt x="715" y="1079"/>
                    </a:cubicBezTo>
                    <a:lnTo>
                      <a:pt x="715" y="1074"/>
                    </a:lnTo>
                    <a:lnTo>
                      <a:pt x="715" y="1074"/>
                    </a:lnTo>
                    <a:lnTo>
                      <a:pt x="719" y="1074"/>
                    </a:lnTo>
                    <a:lnTo>
                      <a:pt x="719" y="1070"/>
                    </a:lnTo>
                    <a:lnTo>
                      <a:pt x="719" y="1070"/>
                    </a:lnTo>
                    <a:cubicBezTo>
                      <a:pt x="719" y="1070"/>
                      <a:pt x="719" y="1070"/>
                      <a:pt x="719" y="1070"/>
                    </a:cubicBezTo>
                    <a:cubicBezTo>
                      <a:pt x="719" y="1070"/>
                      <a:pt x="724" y="1065"/>
                      <a:pt x="724" y="1065"/>
                    </a:cubicBezTo>
                    <a:lnTo>
                      <a:pt x="724" y="1065"/>
                    </a:lnTo>
                    <a:cubicBezTo>
                      <a:pt x="724" y="1065"/>
                      <a:pt x="724" y="1065"/>
                      <a:pt x="729" y="1065"/>
                    </a:cubicBezTo>
                    <a:lnTo>
                      <a:pt x="729" y="1060"/>
                    </a:lnTo>
                    <a:cubicBezTo>
                      <a:pt x="729" y="1060"/>
                      <a:pt x="729" y="1056"/>
                      <a:pt x="724" y="1056"/>
                    </a:cubicBezTo>
                    <a:cubicBezTo>
                      <a:pt x="724" y="1056"/>
                      <a:pt x="724" y="1056"/>
                      <a:pt x="724" y="1056"/>
                    </a:cubicBezTo>
                    <a:lnTo>
                      <a:pt x="719" y="1051"/>
                    </a:lnTo>
                    <a:lnTo>
                      <a:pt x="719" y="1051"/>
                    </a:lnTo>
                    <a:lnTo>
                      <a:pt x="719" y="1051"/>
                    </a:lnTo>
                    <a:cubicBezTo>
                      <a:pt x="719" y="1046"/>
                      <a:pt x="719" y="1046"/>
                      <a:pt x="719" y="1046"/>
                    </a:cubicBezTo>
                    <a:lnTo>
                      <a:pt x="715" y="1046"/>
                    </a:lnTo>
                    <a:lnTo>
                      <a:pt x="715" y="1046"/>
                    </a:lnTo>
                    <a:lnTo>
                      <a:pt x="715" y="1046"/>
                    </a:lnTo>
                    <a:lnTo>
                      <a:pt x="710" y="1037"/>
                    </a:lnTo>
                    <a:cubicBezTo>
                      <a:pt x="710" y="1037"/>
                      <a:pt x="710" y="1037"/>
                      <a:pt x="710" y="1037"/>
                    </a:cubicBezTo>
                    <a:cubicBezTo>
                      <a:pt x="710" y="1037"/>
                      <a:pt x="715" y="1037"/>
                      <a:pt x="715" y="1033"/>
                    </a:cubicBezTo>
                    <a:lnTo>
                      <a:pt x="710" y="1033"/>
                    </a:lnTo>
                    <a:lnTo>
                      <a:pt x="710" y="1033"/>
                    </a:lnTo>
                    <a:lnTo>
                      <a:pt x="710" y="1033"/>
                    </a:lnTo>
                    <a:cubicBezTo>
                      <a:pt x="710" y="1033"/>
                      <a:pt x="710" y="1033"/>
                      <a:pt x="710" y="1037"/>
                    </a:cubicBezTo>
                    <a:lnTo>
                      <a:pt x="710" y="1037"/>
                    </a:lnTo>
                    <a:cubicBezTo>
                      <a:pt x="710" y="1037"/>
                      <a:pt x="710" y="1037"/>
                      <a:pt x="706" y="1037"/>
                    </a:cubicBezTo>
                    <a:lnTo>
                      <a:pt x="710" y="1037"/>
                    </a:lnTo>
                    <a:cubicBezTo>
                      <a:pt x="706" y="1042"/>
                      <a:pt x="710" y="1042"/>
                      <a:pt x="710" y="1042"/>
                    </a:cubicBezTo>
                    <a:lnTo>
                      <a:pt x="710" y="1042"/>
                    </a:lnTo>
                    <a:lnTo>
                      <a:pt x="710" y="1042"/>
                    </a:lnTo>
                    <a:lnTo>
                      <a:pt x="710" y="1046"/>
                    </a:lnTo>
                    <a:lnTo>
                      <a:pt x="710" y="1051"/>
                    </a:lnTo>
                    <a:cubicBezTo>
                      <a:pt x="710" y="1051"/>
                      <a:pt x="710" y="1051"/>
                      <a:pt x="710" y="1051"/>
                    </a:cubicBezTo>
                    <a:cubicBezTo>
                      <a:pt x="710" y="1056"/>
                      <a:pt x="710" y="1056"/>
                      <a:pt x="710" y="1060"/>
                    </a:cubicBezTo>
                    <a:cubicBezTo>
                      <a:pt x="710" y="1060"/>
                      <a:pt x="706" y="1060"/>
                      <a:pt x="706" y="1060"/>
                    </a:cubicBezTo>
                    <a:lnTo>
                      <a:pt x="706" y="1060"/>
                    </a:lnTo>
                    <a:lnTo>
                      <a:pt x="701" y="1056"/>
                    </a:lnTo>
                    <a:cubicBezTo>
                      <a:pt x="701" y="1056"/>
                      <a:pt x="696" y="1056"/>
                      <a:pt x="696" y="1051"/>
                    </a:cubicBezTo>
                    <a:cubicBezTo>
                      <a:pt x="696" y="1051"/>
                      <a:pt x="696" y="1046"/>
                      <a:pt x="696" y="1046"/>
                    </a:cubicBezTo>
                    <a:lnTo>
                      <a:pt x="696" y="1046"/>
                    </a:lnTo>
                    <a:cubicBezTo>
                      <a:pt x="692" y="1046"/>
                      <a:pt x="692" y="1042"/>
                      <a:pt x="687" y="1046"/>
                    </a:cubicBezTo>
                    <a:cubicBezTo>
                      <a:pt x="687" y="1046"/>
                      <a:pt x="687" y="1046"/>
                      <a:pt x="692" y="1046"/>
                    </a:cubicBezTo>
                    <a:lnTo>
                      <a:pt x="687" y="1046"/>
                    </a:lnTo>
                    <a:lnTo>
                      <a:pt x="692" y="1051"/>
                    </a:lnTo>
                    <a:lnTo>
                      <a:pt x="687" y="1051"/>
                    </a:lnTo>
                    <a:lnTo>
                      <a:pt x="692" y="1051"/>
                    </a:lnTo>
                    <a:lnTo>
                      <a:pt x="692" y="1056"/>
                    </a:lnTo>
                    <a:lnTo>
                      <a:pt x="692" y="1051"/>
                    </a:lnTo>
                    <a:cubicBezTo>
                      <a:pt x="687" y="1051"/>
                      <a:pt x="687" y="1051"/>
                      <a:pt x="687" y="1051"/>
                    </a:cubicBezTo>
                    <a:lnTo>
                      <a:pt x="687" y="1051"/>
                    </a:lnTo>
                    <a:lnTo>
                      <a:pt x="687" y="1051"/>
                    </a:lnTo>
                    <a:cubicBezTo>
                      <a:pt x="683" y="1051"/>
                      <a:pt x="683" y="1051"/>
                      <a:pt x="683" y="1051"/>
                    </a:cubicBezTo>
                    <a:cubicBezTo>
                      <a:pt x="683" y="1051"/>
                      <a:pt x="683" y="1046"/>
                      <a:pt x="678" y="1046"/>
                    </a:cubicBezTo>
                    <a:lnTo>
                      <a:pt x="678" y="1046"/>
                    </a:lnTo>
                    <a:cubicBezTo>
                      <a:pt x="678" y="1046"/>
                      <a:pt x="673" y="1042"/>
                      <a:pt x="673" y="1042"/>
                    </a:cubicBezTo>
                    <a:lnTo>
                      <a:pt x="678" y="1042"/>
                    </a:lnTo>
                    <a:lnTo>
                      <a:pt x="673" y="1037"/>
                    </a:lnTo>
                    <a:lnTo>
                      <a:pt x="673" y="1037"/>
                    </a:lnTo>
                    <a:lnTo>
                      <a:pt x="673" y="1037"/>
                    </a:lnTo>
                    <a:lnTo>
                      <a:pt x="673" y="1037"/>
                    </a:lnTo>
                    <a:lnTo>
                      <a:pt x="673" y="1033"/>
                    </a:lnTo>
                    <a:cubicBezTo>
                      <a:pt x="673" y="1033"/>
                      <a:pt x="673" y="1033"/>
                      <a:pt x="673" y="1028"/>
                    </a:cubicBezTo>
                    <a:lnTo>
                      <a:pt x="673" y="1028"/>
                    </a:lnTo>
                    <a:cubicBezTo>
                      <a:pt x="673" y="1023"/>
                      <a:pt x="673" y="1023"/>
                      <a:pt x="673" y="1019"/>
                    </a:cubicBezTo>
                    <a:lnTo>
                      <a:pt x="673" y="1019"/>
                    </a:lnTo>
                    <a:lnTo>
                      <a:pt x="673" y="1019"/>
                    </a:lnTo>
                    <a:cubicBezTo>
                      <a:pt x="673" y="1014"/>
                      <a:pt x="664" y="1010"/>
                      <a:pt x="660" y="1005"/>
                    </a:cubicBezTo>
                    <a:cubicBezTo>
                      <a:pt x="664" y="1000"/>
                      <a:pt x="664" y="1000"/>
                      <a:pt x="664" y="1000"/>
                    </a:cubicBezTo>
                    <a:cubicBezTo>
                      <a:pt x="669" y="1000"/>
                      <a:pt x="669" y="1000"/>
                      <a:pt x="673" y="1005"/>
                    </a:cubicBezTo>
                    <a:lnTo>
                      <a:pt x="678" y="1000"/>
                    </a:lnTo>
                    <a:cubicBezTo>
                      <a:pt x="683" y="1000"/>
                      <a:pt x="683" y="996"/>
                      <a:pt x="683" y="996"/>
                    </a:cubicBezTo>
                    <a:lnTo>
                      <a:pt x="683" y="996"/>
                    </a:lnTo>
                    <a:lnTo>
                      <a:pt x="687" y="996"/>
                    </a:lnTo>
                    <a:lnTo>
                      <a:pt x="687" y="996"/>
                    </a:lnTo>
                    <a:cubicBezTo>
                      <a:pt x="687" y="996"/>
                      <a:pt x="692" y="996"/>
                      <a:pt x="692" y="991"/>
                    </a:cubicBezTo>
                    <a:cubicBezTo>
                      <a:pt x="692" y="991"/>
                      <a:pt x="696" y="991"/>
                      <a:pt x="696" y="996"/>
                    </a:cubicBezTo>
                    <a:cubicBezTo>
                      <a:pt x="696" y="991"/>
                      <a:pt x="696" y="996"/>
                      <a:pt x="701" y="991"/>
                    </a:cubicBezTo>
                    <a:lnTo>
                      <a:pt x="701" y="991"/>
                    </a:lnTo>
                    <a:cubicBezTo>
                      <a:pt x="696" y="991"/>
                      <a:pt x="692" y="991"/>
                      <a:pt x="692" y="991"/>
                    </a:cubicBezTo>
                    <a:lnTo>
                      <a:pt x="692" y="991"/>
                    </a:lnTo>
                    <a:lnTo>
                      <a:pt x="692" y="991"/>
                    </a:lnTo>
                    <a:lnTo>
                      <a:pt x="692" y="991"/>
                    </a:lnTo>
                    <a:cubicBezTo>
                      <a:pt x="692" y="987"/>
                      <a:pt x="692" y="987"/>
                      <a:pt x="692" y="982"/>
                    </a:cubicBezTo>
                    <a:lnTo>
                      <a:pt x="692" y="977"/>
                    </a:lnTo>
                    <a:cubicBezTo>
                      <a:pt x="692" y="977"/>
                      <a:pt x="692" y="977"/>
                      <a:pt x="692" y="977"/>
                    </a:cubicBezTo>
                    <a:lnTo>
                      <a:pt x="692" y="973"/>
                    </a:lnTo>
                    <a:lnTo>
                      <a:pt x="687" y="968"/>
                    </a:lnTo>
                    <a:lnTo>
                      <a:pt x="687" y="964"/>
                    </a:lnTo>
                    <a:lnTo>
                      <a:pt x="687" y="964"/>
                    </a:lnTo>
                    <a:cubicBezTo>
                      <a:pt x="683" y="964"/>
                      <a:pt x="683" y="964"/>
                      <a:pt x="678" y="964"/>
                    </a:cubicBezTo>
                    <a:cubicBezTo>
                      <a:pt x="678" y="959"/>
                      <a:pt x="678" y="959"/>
                      <a:pt x="683" y="959"/>
                    </a:cubicBezTo>
                    <a:cubicBezTo>
                      <a:pt x="678" y="959"/>
                      <a:pt x="678" y="959"/>
                      <a:pt x="678" y="954"/>
                    </a:cubicBezTo>
                    <a:lnTo>
                      <a:pt x="683" y="954"/>
                    </a:lnTo>
                    <a:cubicBezTo>
                      <a:pt x="683" y="950"/>
                      <a:pt x="683" y="950"/>
                      <a:pt x="683" y="950"/>
                    </a:cubicBezTo>
                    <a:lnTo>
                      <a:pt x="678" y="950"/>
                    </a:lnTo>
                    <a:lnTo>
                      <a:pt x="683" y="950"/>
                    </a:lnTo>
                    <a:lnTo>
                      <a:pt x="678" y="954"/>
                    </a:lnTo>
                    <a:cubicBezTo>
                      <a:pt x="678" y="954"/>
                      <a:pt x="678" y="954"/>
                      <a:pt x="678" y="954"/>
                    </a:cubicBezTo>
                    <a:lnTo>
                      <a:pt x="678" y="959"/>
                    </a:lnTo>
                    <a:lnTo>
                      <a:pt x="678" y="959"/>
                    </a:lnTo>
                    <a:lnTo>
                      <a:pt x="678" y="959"/>
                    </a:lnTo>
                    <a:lnTo>
                      <a:pt x="678" y="959"/>
                    </a:lnTo>
                    <a:cubicBezTo>
                      <a:pt x="678" y="964"/>
                      <a:pt x="678" y="964"/>
                      <a:pt x="678" y="968"/>
                    </a:cubicBezTo>
                    <a:cubicBezTo>
                      <a:pt x="683" y="964"/>
                      <a:pt x="683" y="968"/>
                      <a:pt x="683" y="968"/>
                    </a:cubicBezTo>
                    <a:lnTo>
                      <a:pt x="687" y="968"/>
                    </a:lnTo>
                    <a:cubicBezTo>
                      <a:pt x="687" y="968"/>
                      <a:pt x="687" y="968"/>
                      <a:pt x="687" y="968"/>
                    </a:cubicBezTo>
                    <a:cubicBezTo>
                      <a:pt x="687" y="973"/>
                      <a:pt x="687" y="973"/>
                      <a:pt x="687" y="977"/>
                    </a:cubicBezTo>
                    <a:cubicBezTo>
                      <a:pt x="687" y="977"/>
                      <a:pt x="687" y="982"/>
                      <a:pt x="687" y="982"/>
                    </a:cubicBezTo>
                    <a:lnTo>
                      <a:pt x="687" y="982"/>
                    </a:lnTo>
                    <a:lnTo>
                      <a:pt x="687" y="982"/>
                    </a:lnTo>
                    <a:lnTo>
                      <a:pt x="683" y="987"/>
                    </a:lnTo>
                    <a:cubicBezTo>
                      <a:pt x="683" y="982"/>
                      <a:pt x="683" y="982"/>
                      <a:pt x="678" y="982"/>
                    </a:cubicBezTo>
                    <a:cubicBezTo>
                      <a:pt x="678" y="982"/>
                      <a:pt x="678" y="982"/>
                      <a:pt x="673" y="987"/>
                    </a:cubicBezTo>
                    <a:cubicBezTo>
                      <a:pt x="673" y="987"/>
                      <a:pt x="669" y="996"/>
                      <a:pt x="664" y="996"/>
                    </a:cubicBezTo>
                    <a:lnTo>
                      <a:pt x="664" y="996"/>
                    </a:lnTo>
                    <a:lnTo>
                      <a:pt x="664" y="996"/>
                    </a:lnTo>
                    <a:lnTo>
                      <a:pt x="664" y="996"/>
                    </a:lnTo>
                    <a:lnTo>
                      <a:pt x="664" y="996"/>
                    </a:lnTo>
                    <a:cubicBezTo>
                      <a:pt x="660" y="996"/>
                      <a:pt x="660" y="996"/>
                      <a:pt x="660" y="996"/>
                    </a:cubicBezTo>
                    <a:cubicBezTo>
                      <a:pt x="660" y="996"/>
                      <a:pt x="655" y="1000"/>
                      <a:pt x="655" y="1000"/>
                    </a:cubicBezTo>
                    <a:cubicBezTo>
                      <a:pt x="660" y="1000"/>
                      <a:pt x="660" y="1005"/>
                      <a:pt x="660" y="1010"/>
                    </a:cubicBezTo>
                    <a:cubicBezTo>
                      <a:pt x="660" y="1010"/>
                      <a:pt x="660" y="1010"/>
                      <a:pt x="660" y="1010"/>
                    </a:cubicBezTo>
                    <a:cubicBezTo>
                      <a:pt x="660" y="1010"/>
                      <a:pt x="660" y="1010"/>
                      <a:pt x="660" y="1014"/>
                    </a:cubicBezTo>
                    <a:lnTo>
                      <a:pt x="660" y="1014"/>
                    </a:lnTo>
                    <a:lnTo>
                      <a:pt x="664" y="1019"/>
                    </a:lnTo>
                    <a:lnTo>
                      <a:pt x="660" y="1019"/>
                    </a:lnTo>
                    <a:lnTo>
                      <a:pt x="664" y="1023"/>
                    </a:lnTo>
                    <a:lnTo>
                      <a:pt x="664" y="1023"/>
                    </a:lnTo>
                    <a:lnTo>
                      <a:pt x="664" y="1023"/>
                    </a:lnTo>
                    <a:cubicBezTo>
                      <a:pt x="664" y="1023"/>
                      <a:pt x="664" y="1028"/>
                      <a:pt x="664" y="1028"/>
                    </a:cubicBezTo>
                    <a:cubicBezTo>
                      <a:pt x="664" y="1033"/>
                      <a:pt x="660" y="1037"/>
                      <a:pt x="655" y="1037"/>
                    </a:cubicBezTo>
                    <a:lnTo>
                      <a:pt x="655" y="1037"/>
                    </a:lnTo>
                    <a:lnTo>
                      <a:pt x="655" y="1037"/>
                    </a:lnTo>
                    <a:lnTo>
                      <a:pt x="650" y="1037"/>
                    </a:lnTo>
                    <a:lnTo>
                      <a:pt x="650" y="1042"/>
                    </a:lnTo>
                    <a:lnTo>
                      <a:pt x="650" y="1042"/>
                    </a:lnTo>
                    <a:cubicBezTo>
                      <a:pt x="650" y="1042"/>
                      <a:pt x="646" y="1042"/>
                      <a:pt x="646" y="1042"/>
                    </a:cubicBezTo>
                    <a:lnTo>
                      <a:pt x="646" y="1042"/>
                    </a:lnTo>
                    <a:lnTo>
                      <a:pt x="646" y="1042"/>
                    </a:lnTo>
                    <a:cubicBezTo>
                      <a:pt x="646" y="1042"/>
                      <a:pt x="646" y="1042"/>
                      <a:pt x="641" y="1042"/>
                    </a:cubicBezTo>
                    <a:cubicBezTo>
                      <a:pt x="641" y="1042"/>
                      <a:pt x="641" y="1042"/>
                      <a:pt x="641" y="1042"/>
                    </a:cubicBezTo>
                    <a:cubicBezTo>
                      <a:pt x="636" y="1042"/>
                      <a:pt x="636" y="1042"/>
                      <a:pt x="636" y="1042"/>
                    </a:cubicBezTo>
                    <a:lnTo>
                      <a:pt x="636" y="1042"/>
                    </a:lnTo>
                    <a:lnTo>
                      <a:pt x="627" y="1033"/>
                    </a:lnTo>
                    <a:lnTo>
                      <a:pt x="627" y="1033"/>
                    </a:lnTo>
                    <a:lnTo>
                      <a:pt x="627" y="1033"/>
                    </a:lnTo>
                    <a:lnTo>
                      <a:pt x="627" y="1033"/>
                    </a:lnTo>
                    <a:cubicBezTo>
                      <a:pt x="627" y="1033"/>
                      <a:pt x="623" y="1028"/>
                      <a:pt x="623" y="1028"/>
                    </a:cubicBezTo>
                    <a:lnTo>
                      <a:pt x="623" y="1028"/>
                    </a:lnTo>
                    <a:lnTo>
                      <a:pt x="623" y="1023"/>
                    </a:lnTo>
                    <a:lnTo>
                      <a:pt x="618" y="1023"/>
                    </a:lnTo>
                    <a:lnTo>
                      <a:pt x="618" y="1023"/>
                    </a:lnTo>
                    <a:lnTo>
                      <a:pt x="618" y="1023"/>
                    </a:lnTo>
                    <a:cubicBezTo>
                      <a:pt x="613" y="1019"/>
                      <a:pt x="613" y="1014"/>
                      <a:pt x="613" y="1014"/>
                    </a:cubicBezTo>
                    <a:cubicBezTo>
                      <a:pt x="609" y="1014"/>
                      <a:pt x="609" y="1014"/>
                      <a:pt x="609" y="1014"/>
                    </a:cubicBezTo>
                    <a:cubicBezTo>
                      <a:pt x="609" y="1010"/>
                      <a:pt x="609" y="1010"/>
                      <a:pt x="609" y="1010"/>
                    </a:cubicBezTo>
                    <a:lnTo>
                      <a:pt x="604" y="1010"/>
                    </a:lnTo>
                    <a:lnTo>
                      <a:pt x="604" y="1005"/>
                    </a:lnTo>
                    <a:lnTo>
                      <a:pt x="604" y="1005"/>
                    </a:lnTo>
                    <a:cubicBezTo>
                      <a:pt x="600" y="1005"/>
                      <a:pt x="600" y="1005"/>
                      <a:pt x="600" y="1000"/>
                    </a:cubicBezTo>
                    <a:lnTo>
                      <a:pt x="600" y="1000"/>
                    </a:lnTo>
                    <a:lnTo>
                      <a:pt x="600" y="1000"/>
                    </a:lnTo>
                    <a:lnTo>
                      <a:pt x="600" y="1000"/>
                    </a:lnTo>
                    <a:cubicBezTo>
                      <a:pt x="600" y="996"/>
                      <a:pt x="600" y="996"/>
                      <a:pt x="600" y="996"/>
                    </a:cubicBezTo>
                    <a:cubicBezTo>
                      <a:pt x="600" y="996"/>
                      <a:pt x="600" y="996"/>
                      <a:pt x="604" y="996"/>
                    </a:cubicBezTo>
                    <a:cubicBezTo>
                      <a:pt x="604" y="996"/>
                      <a:pt x="600" y="991"/>
                      <a:pt x="600" y="991"/>
                    </a:cubicBezTo>
                    <a:cubicBezTo>
                      <a:pt x="600" y="991"/>
                      <a:pt x="595" y="991"/>
                      <a:pt x="595" y="991"/>
                    </a:cubicBezTo>
                    <a:cubicBezTo>
                      <a:pt x="595" y="996"/>
                      <a:pt x="595" y="996"/>
                      <a:pt x="595" y="1000"/>
                    </a:cubicBezTo>
                    <a:lnTo>
                      <a:pt x="595" y="1000"/>
                    </a:lnTo>
                    <a:lnTo>
                      <a:pt x="590" y="1000"/>
                    </a:lnTo>
                    <a:cubicBezTo>
                      <a:pt x="590" y="1005"/>
                      <a:pt x="590" y="1010"/>
                      <a:pt x="595" y="1010"/>
                    </a:cubicBezTo>
                    <a:lnTo>
                      <a:pt x="590" y="1010"/>
                    </a:lnTo>
                    <a:cubicBezTo>
                      <a:pt x="590" y="1010"/>
                      <a:pt x="586" y="1010"/>
                      <a:pt x="586" y="1005"/>
                    </a:cubicBezTo>
                    <a:lnTo>
                      <a:pt x="586" y="1005"/>
                    </a:lnTo>
                    <a:cubicBezTo>
                      <a:pt x="586" y="1005"/>
                      <a:pt x="586" y="1005"/>
                      <a:pt x="586" y="1005"/>
                    </a:cubicBezTo>
                    <a:lnTo>
                      <a:pt x="586" y="1005"/>
                    </a:lnTo>
                    <a:cubicBezTo>
                      <a:pt x="586" y="1005"/>
                      <a:pt x="581" y="1010"/>
                      <a:pt x="581" y="1010"/>
                    </a:cubicBezTo>
                    <a:cubicBezTo>
                      <a:pt x="586" y="1010"/>
                      <a:pt x="586" y="1014"/>
                      <a:pt x="586" y="1014"/>
                    </a:cubicBezTo>
                    <a:cubicBezTo>
                      <a:pt x="586" y="1014"/>
                      <a:pt x="581" y="1014"/>
                      <a:pt x="581" y="1014"/>
                    </a:cubicBezTo>
                    <a:cubicBezTo>
                      <a:pt x="581" y="1014"/>
                      <a:pt x="581" y="1014"/>
                      <a:pt x="581" y="1010"/>
                    </a:cubicBezTo>
                    <a:lnTo>
                      <a:pt x="581" y="1010"/>
                    </a:lnTo>
                    <a:cubicBezTo>
                      <a:pt x="581" y="1010"/>
                      <a:pt x="581" y="1010"/>
                      <a:pt x="581" y="1005"/>
                    </a:cubicBezTo>
                    <a:lnTo>
                      <a:pt x="577" y="1010"/>
                    </a:lnTo>
                    <a:lnTo>
                      <a:pt x="577" y="1010"/>
                    </a:lnTo>
                    <a:lnTo>
                      <a:pt x="572" y="1010"/>
                    </a:lnTo>
                    <a:lnTo>
                      <a:pt x="572" y="1010"/>
                    </a:lnTo>
                    <a:cubicBezTo>
                      <a:pt x="572" y="1010"/>
                      <a:pt x="572" y="1010"/>
                      <a:pt x="572" y="1010"/>
                    </a:cubicBezTo>
                    <a:lnTo>
                      <a:pt x="567" y="1005"/>
                    </a:lnTo>
                    <a:lnTo>
                      <a:pt x="567" y="1005"/>
                    </a:lnTo>
                    <a:lnTo>
                      <a:pt x="567" y="1005"/>
                    </a:lnTo>
                    <a:lnTo>
                      <a:pt x="567" y="1005"/>
                    </a:lnTo>
                    <a:lnTo>
                      <a:pt x="567" y="1010"/>
                    </a:lnTo>
                    <a:cubicBezTo>
                      <a:pt x="567" y="1010"/>
                      <a:pt x="567" y="1010"/>
                      <a:pt x="567" y="1010"/>
                    </a:cubicBezTo>
                    <a:cubicBezTo>
                      <a:pt x="567" y="1010"/>
                      <a:pt x="567" y="1010"/>
                      <a:pt x="567" y="1014"/>
                    </a:cubicBezTo>
                    <a:lnTo>
                      <a:pt x="567" y="1014"/>
                    </a:lnTo>
                    <a:lnTo>
                      <a:pt x="563" y="1010"/>
                    </a:lnTo>
                    <a:lnTo>
                      <a:pt x="563" y="1010"/>
                    </a:lnTo>
                    <a:lnTo>
                      <a:pt x="563" y="1010"/>
                    </a:lnTo>
                    <a:lnTo>
                      <a:pt x="563" y="1010"/>
                    </a:lnTo>
                    <a:lnTo>
                      <a:pt x="563" y="1010"/>
                    </a:lnTo>
                    <a:cubicBezTo>
                      <a:pt x="563" y="1010"/>
                      <a:pt x="563" y="1010"/>
                      <a:pt x="563" y="1005"/>
                    </a:cubicBezTo>
                    <a:lnTo>
                      <a:pt x="558" y="1005"/>
                    </a:lnTo>
                    <a:lnTo>
                      <a:pt x="558" y="1005"/>
                    </a:lnTo>
                    <a:lnTo>
                      <a:pt x="558" y="1005"/>
                    </a:lnTo>
                    <a:lnTo>
                      <a:pt x="553" y="1000"/>
                    </a:lnTo>
                    <a:cubicBezTo>
                      <a:pt x="553" y="1000"/>
                      <a:pt x="553" y="1000"/>
                      <a:pt x="553" y="1000"/>
                    </a:cubicBezTo>
                    <a:cubicBezTo>
                      <a:pt x="553" y="1000"/>
                      <a:pt x="549" y="1000"/>
                      <a:pt x="549" y="1000"/>
                    </a:cubicBezTo>
                    <a:cubicBezTo>
                      <a:pt x="549" y="1000"/>
                      <a:pt x="549" y="1000"/>
                      <a:pt x="544" y="1000"/>
                    </a:cubicBezTo>
                    <a:lnTo>
                      <a:pt x="544" y="996"/>
                    </a:lnTo>
                    <a:lnTo>
                      <a:pt x="544" y="996"/>
                    </a:lnTo>
                    <a:lnTo>
                      <a:pt x="544" y="996"/>
                    </a:lnTo>
                    <a:lnTo>
                      <a:pt x="540" y="996"/>
                    </a:lnTo>
                    <a:cubicBezTo>
                      <a:pt x="540" y="991"/>
                      <a:pt x="540" y="991"/>
                      <a:pt x="535" y="987"/>
                    </a:cubicBezTo>
                    <a:lnTo>
                      <a:pt x="535" y="987"/>
                    </a:lnTo>
                    <a:lnTo>
                      <a:pt x="535" y="987"/>
                    </a:lnTo>
                    <a:lnTo>
                      <a:pt x="535" y="987"/>
                    </a:lnTo>
                    <a:cubicBezTo>
                      <a:pt x="530" y="987"/>
                      <a:pt x="535" y="987"/>
                      <a:pt x="535" y="987"/>
                    </a:cubicBezTo>
                    <a:cubicBezTo>
                      <a:pt x="530" y="982"/>
                      <a:pt x="530" y="982"/>
                      <a:pt x="530" y="982"/>
                    </a:cubicBezTo>
                    <a:lnTo>
                      <a:pt x="530" y="982"/>
                    </a:lnTo>
                    <a:lnTo>
                      <a:pt x="526" y="982"/>
                    </a:lnTo>
                    <a:lnTo>
                      <a:pt x="526" y="982"/>
                    </a:lnTo>
                    <a:lnTo>
                      <a:pt x="526" y="982"/>
                    </a:lnTo>
                    <a:lnTo>
                      <a:pt x="512" y="968"/>
                    </a:lnTo>
                    <a:cubicBezTo>
                      <a:pt x="512" y="968"/>
                      <a:pt x="512" y="968"/>
                      <a:pt x="512" y="973"/>
                    </a:cubicBezTo>
                    <a:cubicBezTo>
                      <a:pt x="512" y="973"/>
                      <a:pt x="512" y="968"/>
                      <a:pt x="507" y="968"/>
                    </a:cubicBezTo>
                    <a:lnTo>
                      <a:pt x="507" y="968"/>
                    </a:lnTo>
                    <a:lnTo>
                      <a:pt x="507" y="968"/>
                    </a:lnTo>
                    <a:cubicBezTo>
                      <a:pt x="507" y="968"/>
                      <a:pt x="507" y="968"/>
                      <a:pt x="507" y="968"/>
                    </a:cubicBezTo>
                    <a:cubicBezTo>
                      <a:pt x="507" y="964"/>
                      <a:pt x="507" y="964"/>
                      <a:pt x="507" y="964"/>
                    </a:cubicBezTo>
                    <a:lnTo>
                      <a:pt x="503" y="964"/>
                    </a:lnTo>
                    <a:cubicBezTo>
                      <a:pt x="503" y="964"/>
                      <a:pt x="503" y="964"/>
                      <a:pt x="503" y="964"/>
                    </a:cubicBezTo>
                    <a:lnTo>
                      <a:pt x="503" y="964"/>
                    </a:lnTo>
                    <a:lnTo>
                      <a:pt x="498" y="959"/>
                    </a:lnTo>
                    <a:lnTo>
                      <a:pt x="503" y="959"/>
                    </a:lnTo>
                    <a:cubicBezTo>
                      <a:pt x="503" y="959"/>
                      <a:pt x="503" y="954"/>
                      <a:pt x="498" y="954"/>
                    </a:cubicBezTo>
                    <a:cubicBezTo>
                      <a:pt x="498" y="954"/>
                      <a:pt x="498" y="954"/>
                      <a:pt x="494" y="954"/>
                    </a:cubicBezTo>
                    <a:cubicBezTo>
                      <a:pt x="494" y="950"/>
                      <a:pt x="494" y="954"/>
                      <a:pt x="494" y="950"/>
                    </a:cubicBezTo>
                    <a:cubicBezTo>
                      <a:pt x="494" y="950"/>
                      <a:pt x="494" y="950"/>
                      <a:pt x="494" y="950"/>
                    </a:cubicBezTo>
                    <a:lnTo>
                      <a:pt x="494" y="950"/>
                    </a:lnTo>
                    <a:cubicBezTo>
                      <a:pt x="494" y="950"/>
                      <a:pt x="489" y="950"/>
                      <a:pt x="489" y="945"/>
                    </a:cubicBezTo>
                    <a:cubicBezTo>
                      <a:pt x="489" y="945"/>
                      <a:pt x="489" y="940"/>
                      <a:pt x="489" y="940"/>
                    </a:cubicBezTo>
                    <a:lnTo>
                      <a:pt x="489" y="940"/>
                    </a:lnTo>
                    <a:lnTo>
                      <a:pt x="494" y="940"/>
                    </a:lnTo>
                    <a:lnTo>
                      <a:pt x="494" y="940"/>
                    </a:lnTo>
                    <a:cubicBezTo>
                      <a:pt x="494" y="940"/>
                      <a:pt x="498" y="940"/>
                      <a:pt x="498" y="940"/>
                    </a:cubicBezTo>
                    <a:lnTo>
                      <a:pt x="498" y="940"/>
                    </a:lnTo>
                    <a:lnTo>
                      <a:pt x="498" y="940"/>
                    </a:lnTo>
                    <a:lnTo>
                      <a:pt x="498" y="940"/>
                    </a:lnTo>
                    <a:lnTo>
                      <a:pt x="498" y="940"/>
                    </a:lnTo>
                    <a:lnTo>
                      <a:pt x="498" y="940"/>
                    </a:lnTo>
                    <a:lnTo>
                      <a:pt x="494" y="936"/>
                    </a:lnTo>
                    <a:lnTo>
                      <a:pt x="494" y="936"/>
                    </a:lnTo>
                    <a:lnTo>
                      <a:pt x="494" y="936"/>
                    </a:lnTo>
                    <a:lnTo>
                      <a:pt x="489" y="936"/>
                    </a:lnTo>
                    <a:cubicBezTo>
                      <a:pt x="489" y="936"/>
                      <a:pt x="489" y="936"/>
                      <a:pt x="494" y="931"/>
                    </a:cubicBezTo>
                    <a:cubicBezTo>
                      <a:pt x="489" y="931"/>
                      <a:pt x="489" y="931"/>
                      <a:pt x="489" y="931"/>
                    </a:cubicBezTo>
                    <a:lnTo>
                      <a:pt x="489" y="931"/>
                    </a:lnTo>
                    <a:cubicBezTo>
                      <a:pt x="484" y="931"/>
                      <a:pt x="489" y="931"/>
                      <a:pt x="484" y="927"/>
                    </a:cubicBezTo>
                    <a:lnTo>
                      <a:pt x="484" y="931"/>
                    </a:lnTo>
                    <a:lnTo>
                      <a:pt x="484" y="927"/>
                    </a:lnTo>
                    <a:cubicBezTo>
                      <a:pt x="484" y="927"/>
                      <a:pt x="480" y="927"/>
                      <a:pt x="480" y="927"/>
                    </a:cubicBezTo>
                    <a:cubicBezTo>
                      <a:pt x="475" y="927"/>
                      <a:pt x="475" y="927"/>
                      <a:pt x="471" y="927"/>
                    </a:cubicBezTo>
                    <a:cubicBezTo>
                      <a:pt x="471" y="927"/>
                      <a:pt x="471" y="922"/>
                      <a:pt x="471" y="922"/>
                    </a:cubicBezTo>
                    <a:cubicBezTo>
                      <a:pt x="471" y="917"/>
                      <a:pt x="471" y="917"/>
                      <a:pt x="471" y="917"/>
                    </a:cubicBezTo>
                    <a:cubicBezTo>
                      <a:pt x="475" y="917"/>
                      <a:pt x="475" y="917"/>
                      <a:pt x="480" y="913"/>
                    </a:cubicBezTo>
                    <a:lnTo>
                      <a:pt x="480" y="913"/>
                    </a:lnTo>
                    <a:lnTo>
                      <a:pt x="475" y="913"/>
                    </a:lnTo>
                    <a:cubicBezTo>
                      <a:pt x="475" y="913"/>
                      <a:pt x="475" y="913"/>
                      <a:pt x="471" y="913"/>
                    </a:cubicBezTo>
                    <a:lnTo>
                      <a:pt x="471" y="917"/>
                    </a:lnTo>
                    <a:cubicBezTo>
                      <a:pt x="471" y="917"/>
                      <a:pt x="471" y="917"/>
                      <a:pt x="471" y="917"/>
                    </a:cubicBezTo>
                    <a:lnTo>
                      <a:pt x="471" y="917"/>
                    </a:lnTo>
                    <a:lnTo>
                      <a:pt x="466" y="922"/>
                    </a:lnTo>
                    <a:lnTo>
                      <a:pt x="471" y="922"/>
                    </a:lnTo>
                    <a:lnTo>
                      <a:pt x="466" y="922"/>
                    </a:lnTo>
                    <a:lnTo>
                      <a:pt x="471" y="922"/>
                    </a:lnTo>
                    <a:lnTo>
                      <a:pt x="466" y="922"/>
                    </a:lnTo>
                    <a:cubicBezTo>
                      <a:pt x="471" y="927"/>
                      <a:pt x="471" y="922"/>
                      <a:pt x="466" y="927"/>
                    </a:cubicBezTo>
                    <a:cubicBezTo>
                      <a:pt x="466" y="927"/>
                      <a:pt x="466" y="927"/>
                      <a:pt x="461" y="922"/>
                    </a:cubicBezTo>
                    <a:lnTo>
                      <a:pt x="461" y="922"/>
                    </a:lnTo>
                    <a:cubicBezTo>
                      <a:pt x="461" y="922"/>
                      <a:pt x="461" y="917"/>
                      <a:pt x="457" y="917"/>
                    </a:cubicBezTo>
                    <a:lnTo>
                      <a:pt x="457" y="917"/>
                    </a:lnTo>
                    <a:lnTo>
                      <a:pt x="457" y="917"/>
                    </a:lnTo>
                    <a:lnTo>
                      <a:pt x="457" y="913"/>
                    </a:lnTo>
                    <a:cubicBezTo>
                      <a:pt x="457" y="913"/>
                      <a:pt x="457" y="913"/>
                      <a:pt x="452" y="913"/>
                    </a:cubicBezTo>
                    <a:cubicBezTo>
                      <a:pt x="452" y="913"/>
                      <a:pt x="452" y="913"/>
                      <a:pt x="452" y="908"/>
                    </a:cubicBezTo>
                    <a:cubicBezTo>
                      <a:pt x="452" y="908"/>
                      <a:pt x="452" y="908"/>
                      <a:pt x="452" y="904"/>
                    </a:cubicBezTo>
                    <a:lnTo>
                      <a:pt x="452" y="904"/>
                    </a:lnTo>
                    <a:cubicBezTo>
                      <a:pt x="452" y="908"/>
                      <a:pt x="452" y="908"/>
                      <a:pt x="452" y="908"/>
                    </a:cubicBezTo>
                    <a:lnTo>
                      <a:pt x="447" y="908"/>
                    </a:lnTo>
                    <a:cubicBezTo>
                      <a:pt x="452" y="913"/>
                      <a:pt x="452" y="913"/>
                      <a:pt x="447" y="917"/>
                    </a:cubicBezTo>
                    <a:cubicBezTo>
                      <a:pt x="447" y="917"/>
                      <a:pt x="443" y="917"/>
                      <a:pt x="443" y="913"/>
                    </a:cubicBezTo>
                    <a:cubicBezTo>
                      <a:pt x="443" y="913"/>
                      <a:pt x="443" y="917"/>
                      <a:pt x="443" y="913"/>
                    </a:cubicBezTo>
                    <a:cubicBezTo>
                      <a:pt x="438" y="917"/>
                      <a:pt x="438" y="913"/>
                      <a:pt x="434" y="913"/>
                    </a:cubicBezTo>
                    <a:lnTo>
                      <a:pt x="434" y="913"/>
                    </a:lnTo>
                    <a:lnTo>
                      <a:pt x="434" y="913"/>
                    </a:lnTo>
                    <a:lnTo>
                      <a:pt x="434" y="913"/>
                    </a:lnTo>
                    <a:lnTo>
                      <a:pt x="434" y="913"/>
                    </a:lnTo>
                    <a:cubicBezTo>
                      <a:pt x="434" y="913"/>
                      <a:pt x="434" y="913"/>
                      <a:pt x="429" y="913"/>
                    </a:cubicBezTo>
                    <a:cubicBezTo>
                      <a:pt x="429" y="913"/>
                      <a:pt x="420" y="908"/>
                      <a:pt x="420" y="908"/>
                    </a:cubicBezTo>
                    <a:cubicBezTo>
                      <a:pt x="420" y="904"/>
                      <a:pt x="420" y="904"/>
                      <a:pt x="420" y="904"/>
                    </a:cubicBezTo>
                    <a:lnTo>
                      <a:pt x="415" y="899"/>
                    </a:lnTo>
                    <a:lnTo>
                      <a:pt x="415" y="899"/>
                    </a:lnTo>
                    <a:lnTo>
                      <a:pt x="411" y="899"/>
                    </a:lnTo>
                    <a:lnTo>
                      <a:pt x="411" y="899"/>
                    </a:lnTo>
                    <a:lnTo>
                      <a:pt x="411" y="899"/>
                    </a:lnTo>
                    <a:cubicBezTo>
                      <a:pt x="411" y="894"/>
                      <a:pt x="406" y="894"/>
                      <a:pt x="406" y="890"/>
                    </a:cubicBezTo>
                    <a:lnTo>
                      <a:pt x="406" y="890"/>
                    </a:lnTo>
                    <a:lnTo>
                      <a:pt x="406" y="890"/>
                    </a:lnTo>
                    <a:lnTo>
                      <a:pt x="406" y="885"/>
                    </a:lnTo>
                    <a:cubicBezTo>
                      <a:pt x="406" y="885"/>
                      <a:pt x="406" y="885"/>
                      <a:pt x="401" y="881"/>
                    </a:cubicBezTo>
                    <a:cubicBezTo>
                      <a:pt x="406" y="881"/>
                      <a:pt x="406" y="881"/>
                      <a:pt x="406" y="881"/>
                    </a:cubicBezTo>
                    <a:lnTo>
                      <a:pt x="406" y="881"/>
                    </a:lnTo>
                    <a:cubicBezTo>
                      <a:pt x="411" y="881"/>
                      <a:pt x="411" y="881"/>
                      <a:pt x="415" y="881"/>
                    </a:cubicBezTo>
                    <a:lnTo>
                      <a:pt x="415" y="881"/>
                    </a:lnTo>
                    <a:lnTo>
                      <a:pt x="415" y="881"/>
                    </a:lnTo>
                    <a:lnTo>
                      <a:pt x="411" y="881"/>
                    </a:lnTo>
                    <a:lnTo>
                      <a:pt x="411" y="876"/>
                    </a:lnTo>
                    <a:lnTo>
                      <a:pt x="411" y="876"/>
                    </a:lnTo>
                    <a:lnTo>
                      <a:pt x="411" y="876"/>
                    </a:lnTo>
                    <a:lnTo>
                      <a:pt x="411" y="876"/>
                    </a:lnTo>
                    <a:cubicBezTo>
                      <a:pt x="411" y="876"/>
                      <a:pt x="411" y="876"/>
                      <a:pt x="415" y="876"/>
                    </a:cubicBezTo>
                    <a:lnTo>
                      <a:pt x="411" y="876"/>
                    </a:lnTo>
                    <a:lnTo>
                      <a:pt x="411" y="876"/>
                    </a:lnTo>
                    <a:lnTo>
                      <a:pt x="411" y="871"/>
                    </a:lnTo>
                    <a:lnTo>
                      <a:pt x="406" y="871"/>
                    </a:lnTo>
                    <a:cubicBezTo>
                      <a:pt x="406" y="871"/>
                      <a:pt x="406" y="871"/>
                      <a:pt x="406" y="867"/>
                    </a:cubicBezTo>
                    <a:lnTo>
                      <a:pt x="406" y="867"/>
                    </a:lnTo>
                    <a:cubicBezTo>
                      <a:pt x="406" y="867"/>
                      <a:pt x="401" y="862"/>
                      <a:pt x="401" y="862"/>
                    </a:cubicBezTo>
                    <a:lnTo>
                      <a:pt x="406" y="857"/>
                    </a:lnTo>
                    <a:cubicBezTo>
                      <a:pt x="406" y="857"/>
                      <a:pt x="406" y="857"/>
                      <a:pt x="411" y="857"/>
                    </a:cubicBezTo>
                    <a:lnTo>
                      <a:pt x="411" y="857"/>
                    </a:lnTo>
                    <a:cubicBezTo>
                      <a:pt x="411" y="857"/>
                      <a:pt x="411" y="857"/>
                      <a:pt x="415" y="857"/>
                    </a:cubicBezTo>
                    <a:lnTo>
                      <a:pt x="411" y="853"/>
                    </a:lnTo>
                    <a:cubicBezTo>
                      <a:pt x="411" y="853"/>
                      <a:pt x="411" y="853"/>
                      <a:pt x="406" y="848"/>
                    </a:cubicBezTo>
                    <a:cubicBezTo>
                      <a:pt x="401" y="848"/>
                      <a:pt x="401" y="848"/>
                      <a:pt x="397" y="848"/>
                    </a:cubicBezTo>
                    <a:cubicBezTo>
                      <a:pt x="397" y="848"/>
                      <a:pt x="397" y="848"/>
                      <a:pt x="392" y="844"/>
                    </a:cubicBezTo>
                    <a:cubicBezTo>
                      <a:pt x="392" y="844"/>
                      <a:pt x="383" y="839"/>
                      <a:pt x="383" y="834"/>
                    </a:cubicBezTo>
                    <a:lnTo>
                      <a:pt x="383" y="834"/>
                    </a:lnTo>
                    <a:cubicBezTo>
                      <a:pt x="383" y="834"/>
                      <a:pt x="378" y="830"/>
                      <a:pt x="378" y="830"/>
                    </a:cubicBezTo>
                    <a:lnTo>
                      <a:pt x="378" y="830"/>
                    </a:lnTo>
                    <a:lnTo>
                      <a:pt x="374" y="825"/>
                    </a:lnTo>
                    <a:lnTo>
                      <a:pt x="374" y="825"/>
                    </a:lnTo>
                    <a:lnTo>
                      <a:pt x="374" y="825"/>
                    </a:lnTo>
                    <a:lnTo>
                      <a:pt x="374" y="825"/>
                    </a:lnTo>
                    <a:cubicBezTo>
                      <a:pt x="369" y="825"/>
                      <a:pt x="374" y="825"/>
                      <a:pt x="374" y="825"/>
                    </a:cubicBezTo>
                    <a:cubicBezTo>
                      <a:pt x="369" y="825"/>
                      <a:pt x="374" y="825"/>
                      <a:pt x="369" y="821"/>
                    </a:cubicBezTo>
                    <a:cubicBezTo>
                      <a:pt x="374" y="821"/>
                      <a:pt x="374" y="816"/>
                      <a:pt x="378" y="816"/>
                    </a:cubicBezTo>
                    <a:cubicBezTo>
                      <a:pt x="374" y="816"/>
                      <a:pt x="378" y="811"/>
                      <a:pt x="378" y="811"/>
                    </a:cubicBezTo>
                    <a:lnTo>
                      <a:pt x="374" y="811"/>
                    </a:lnTo>
                    <a:lnTo>
                      <a:pt x="374" y="811"/>
                    </a:lnTo>
                    <a:lnTo>
                      <a:pt x="374" y="807"/>
                    </a:lnTo>
                    <a:cubicBezTo>
                      <a:pt x="374" y="807"/>
                      <a:pt x="374" y="802"/>
                      <a:pt x="369" y="802"/>
                    </a:cubicBezTo>
                    <a:cubicBezTo>
                      <a:pt x="374" y="798"/>
                      <a:pt x="374" y="798"/>
                      <a:pt x="378" y="793"/>
                    </a:cubicBezTo>
                    <a:lnTo>
                      <a:pt x="374" y="793"/>
                    </a:lnTo>
                    <a:cubicBezTo>
                      <a:pt x="374" y="793"/>
                      <a:pt x="374" y="793"/>
                      <a:pt x="378" y="788"/>
                    </a:cubicBezTo>
                    <a:lnTo>
                      <a:pt x="374" y="788"/>
                    </a:lnTo>
                    <a:cubicBezTo>
                      <a:pt x="378" y="788"/>
                      <a:pt x="378" y="788"/>
                      <a:pt x="383" y="784"/>
                    </a:cubicBezTo>
                    <a:cubicBezTo>
                      <a:pt x="383" y="788"/>
                      <a:pt x="383" y="788"/>
                      <a:pt x="383" y="793"/>
                    </a:cubicBezTo>
                    <a:lnTo>
                      <a:pt x="388" y="793"/>
                    </a:lnTo>
                    <a:cubicBezTo>
                      <a:pt x="388" y="788"/>
                      <a:pt x="388" y="788"/>
                      <a:pt x="388" y="788"/>
                    </a:cubicBezTo>
                    <a:cubicBezTo>
                      <a:pt x="388" y="788"/>
                      <a:pt x="388" y="788"/>
                      <a:pt x="388" y="788"/>
                    </a:cubicBezTo>
                    <a:lnTo>
                      <a:pt x="388" y="788"/>
                    </a:lnTo>
                    <a:lnTo>
                      <a:pt x="388" y="788"/>
                    </a:lnTo>
                    <a:cubicBezTo>
                      <a:pt x="388" y="784"/>
                      <a:pt x="388" y="779"/>
                      <a:pt x="392" y="779"/>
                    </a:cubicBezTo>
                    <a:cubicBezTo>
                      <a:pt x="392" y="779"/>
                      <a:pt x="392" y="779"/>
                      <a:pt x="392" y="779"/>
                    </a:cubicBezTo>
                    <a:lnTo>
                      <a:pt x="392" y="779"/>
                    </a:lnTo>
                    <a:cubicBezTo>
                      <a:pt x="397" y="779"/>
                      <a:pt x="397" y="779"/>
                      <a:pt x="397" y="779"/>
                    </a:cubicBezTo>
                    <a:cubicBezTo>
                      <a:pt x="397" y="779"/>
                      <a:pt x="401" y="784"/>
                      <a:pt x="406" y="788"/>
                    </a:cubicBezTo>
                    <a:lnTo>
                      <a:pt x="406" y="784"/>
                    </a:lnTo>
                    <a:lnTo>
                      <a:pt x="406" y="788"/>
                    </a:lnTo>
                    <a:lnTo>
                      <a:pt x="406" y="788"/>
                    </a:lnTo>
                    <a:lnTo>
                      <a:pt x="406" y="788"/>
                    </a:lnTo>
                    <a:lnTo>
                      <a:pt x="411" y="788"/>
                    </a:lnTo>
                    <a:cubicBezTo>
                      <a:pt x="411" y="793"/>
                      <a:pt x="415" y="793"/>
                      <a:pt x="415" y="798"/>
                    </a:cubicBezTo>
                    <a:cubicBezTo>
                      <a:pt x="415" y="798"/>
                      <a:pt x="420" y="798"/>
                      <a:pt x="420" y="798"/>
                    </a:cubicBezTo>
                    <a:lnTo>
                      <a:pt x="420" y="798"/>
                    </a:lnTo>
                    <a:lnTo>
                      <a:pt x="420" y="798"/>
                    </a:lnTo>
                    <a:lnTo>
                      <a:pt x="424" y="798"/>
                    </a:lnTo>
                    <a:cubicBezTo>
                      <a:pt x="424" y="802"/>
                      <a:pt x="429" y="802"/>
                      <a:pt x="434" y="807"/>
                    </a:cubicBezTo>
                    <a:cubicBezTo>
                      <a:pt x="434" y="807"/>
                      <a:pt x="434" y="807"/>
                      <a:pt x="438" y="807"/>
                    </a:cubicBezTo>
                    <a:lnTo>
                      <a:pt x="438" y="807"/>
                    </a:lnTo>
                    <a:cubicBezTo>
                      <a:pt x="438" y="807"/>
                      <a:pt x="438" y="807"/>
                      <a:pt x="443" y="807"/>
                    </a:cubicBezTo>
                    <a:lnTo>
                      <a:pt x="443" y="807"/>
                    </a:lnTo>
                    <a:lnTo>
                      <a:pt x="443" y="802"/>
                    </a:lnTo>
                    <a:cubicBezTo>
                      <a:pt x="447" y="802"/>
                      <a:pt x="447" y="807"/>
                      <a:pt x="452" y="807"/>
                    </a:cubicBezTo>
                    <a:lnTo>
                      <a:pt x="452" y="802"/>
                    </a:lnTo>
                    <a:cubicBezTo>
                      <a:pt x="452" y="807"/>
                      <a:pt x="452" y="807"/>
                      <a:pt x="457" y="807"/>
                    </a:cubicBezTo>
                    <a:cubicBezTo>
                      <a:pt x="457" y="807"/>
                      <a:pt x="457" y="807"/>
                      <a:pt x="457" y="807"/>
                    </a:cubicBezTo>
                    <a:cubicBezTo>
                      <a:pt x="457" y="807"/>
                      <a:pt x="461" y="807"/>
                      <a:pt x="461" y="807"/>
                    </a:cubicBezTo>
                    <a:lnTo>
                      <a:pt x="461" y="807"/>
                    </a:lnTo>
                    <a:lnTo>
                      <a:pt x="461" y="811"/>
                    </a:lnTo>
                    <a:cubicBezTo>
                      <a:pt x="461" y="807"/>
                      <a:pt x="466" y="807"/>
                      <a:pt x="466" y="807"/>
                    </a:cubicBezTo>
                    <a:cubicBezTo>
                      <a:pt x="466" y="811"/>
                      <a:pt x="471" y="811"/>
                      <a:pt x="475" y="816"/>
                    </a:cubicBezTo>
                    <a:cubicBezTo>
                      <a:pt x="475" y="816"/>
                      <a:pt x="475" y="816"/>
                      <a:pt x="480" y="816"/>
                    </a:cubicBezTo>
                    <a:cubicBezTo>
                      <a:pt x="480" y="816"/>
                      <a:pt x="484" y="816"/>
                      <a:pt x="484" y="816"/>
                    </a:cubicBezTo>
                    <a:cubicBezTo>
                      <a:pt x="489" y="821"/>
                      <a:pt x="494" y="825"/>
                      <a:pt x="498" y="825"/>
                    </a:cubicBezTo>
                    <a:lnTo>
                      <a:pt x="498" y="825"/>
                    </a:lnTo>
                    <a:lnTo>
                      <a:pt x="494" y="821"/>
                    </a:lnTo>
                    <a:cubicBezTo>
                      <a:pt x="489" y="821"/>
                      <a:pt x="489" y="816"/>
                      <a:pt x="484" y="816"/>
                    </a:cubicBezTo>
                    <a:lnTo>
                      <a:pt x="484" y="816"/>
                    </a:lnTo>
                    <a:lnTo>
                      <a:pt x="484" y="811"/>
                    </a:lnTo>
                    <a:cubicBezTo>
                      <a:pt x="480" y="811"/>
                      <a:pt x="480" y="811"/>
                      <a:pt x="480" y="811"/>
                    </a:cubicBezTo>
                    <a:cubicBezTo>
                      <a:pt x="480" y="811"/>
                      <a:pt x="480" y="811"/>
                      <a:pt x="480" y="811"/>
                    </a:cubicBezTo>
                    <a:lnTo>
                      <a:pt x="475" y="811"/>
                    </a:lnTo>
                    <a:lnTo>
                      <a:pt x="475" y="811"/>
                    </a:lnTo>
                    <a:lnTo>
                      <a:pt x="475" y="811"/>
                    </a:lnTo>
                    <a:lnTo>
                      <a:pt x="471" y="807"/>
                    </a:lnTo>
                    <a:cubicBezTo>
                      <a:pt x="466" y="807"/>
                      <a:pt x="466" y="802"/>
                      <a:pt x="466" y="798"/>
                    </a:cubicBezTo>
                    <a:lnTo>
                      <a:pt x="466" y="798"/>
                    </a:lnTo>
                    <a:cubicBezTo>
                      <a:pt x="461" y="798"/>
                      <a:pt x="461" y="798"/>
                      <a:pt x="457" y="793"/>
                    </a:cubicBezTo>
                    <a:cubicBezTo>
                      <a:pt x="457" y="793"/>
                      <a:pt x="457" y="793"/>
                      <a:pt x="452" y="793"/>
                    </a:cubicBezTo>
                    <a:lnTo>
                      <a:pt x="452" y="793"/>
                    </a:lnTo>
                    <a:cubicBezTo>
                      <a:pt x="452" y="793"/>
                      <a:pt x="452" y="798"/>
                      <a:pt x="452" y="798"/>
                    </a:cubicBezTo>
                    <a:lnTo>
                      <a:pt x="452" y="798"/>
                    </a:lnTo>
                    <a:cubicBezTo>
                      <a:pt x="452" y="793"/>
                      <a:pt x="452" y="793"/>
                      <a:pt x="447" y="788"/>
                    </a:cubicBezTo>
                    <a:cubicBezTo>
                      <a:pt x="447" y="788"/>
                      <a:pt x="447" y="788"/>
                      <a:pt x="443" y="788"/>
                    </a:cubicBezTo>
                    <a:lnTo>
                      <a:pt x="443" y="788"/>
                    </a:lnTo>
                    <a:cubicBezTo>
                      <a:pt x="447" y="793"/>
                      <a:pt x="447" y="793"/>
                      <a:pt x="443" y="798"/>
                    </a:cubicBezTo>
                    <a:cubicBezTo>
                      <a:pt x="443" y="798"/>
                      <a:pt x="443" y="798"/>
                      <a:pt x="443" y="798"/>
                    </a:cubicBezTo>
                    <a:lnTo>
                      <a:pt x="443" y="798"/>
                    </a:lnTo>
                    <a:cubicBezTo>
                      <a:pt x="438" y="798"/>
                      <a:pt x="438" y="798"/>
                      <a:pt x="434" y="798"/>
                    </a:cubicBezTo>
                    <a:cubicBezTo>
                      <a:pt x="434" y="793"/>
                      <a:pt x="434" y="798"/>
                      <a:pt x="434" y="793"/>
                    </a:cubicBezTo>
                    <a:lnTo>
                      <a:pt x="434" y="793"/>
                    </a:lnTo>
                    <a:cubicBezTo>
                      <a:pt x="434" y="793"/>
                      <a:pt x="434" y="793"/>
                      <a:pt x="434" y="788"/>
                    </a:cubicBezTo>
                    <a:lnTo>
                      <a:pt x="434" y="793"/>
                    </a:lnTo>
                    <a:lnTo>
                      <a:pt x="429" y="788"/>
                    </a:lnTo>
                    <a:cubicBezTo>
                      <a:pt x="429" y="788"/>
                      <a:pt x="429" y="793"/>
                      <a:pt x="429" y="788"/>
                    </a:cubicBezTo>
                    <a:cubicBezTo>
                      <a:pt x="429" y="788"/>
                      <a:pt x="429" y="784"/>
                      <a:pt x="434" y="784"/>
                    </a:cubicBezTo>
                    <a:lnTo>
                      <a:pt x="429" y="779"/>
                    </a:lnTo>
                    <a:lnTo>
                      <a:pt x="434" y="779"/>
                    </a:lnTo>
                    <a:lnTo>
                      <a:pt x="429" y="779"/>
                    </a:lnTo>
                    <a:lnTo>
                      <a:pt x="429" y="779"/>
                    </a:lnTo>
                    <a:lnTo>
                      <a:pt x="424" y="770"/>
                    </a:lnTo>
                    <a:lnTo>
                      <a:pt x="420" y="774"/>
                    </a:lnTo>
                    <a:lnTo>
                      <a:pt x="415" y="774"/>
                    </a:lnTo>
                    <a:cubicBezTo>
                      <a:pt x="420" y="770"/>
                      <a:pt x="415" y="770"/>
                      <a:pt x="420" y="765"/>
                    </a:cubicBezTo>
                    <a:cubicBezTo>
                      <a:pt x="424" y="765"/>
                      <a:pt x="424" y="765"/>
                      <a:pt x="424" y="765"/>
                    </a:cubicBezTo>
                    <a:cubicBezTo>
                      <a:pt x="424" y="761"/>
                      <a:pt x="424" y="761"/>
                      <a:pt x="424" y="761"/>
                    </a:cubicBezTo>
                    <a:cubicBezTo>
                      <a:pt x="429" y="756"/>
                      <a:pt x="424" y="756"/>
                      <a:pt x="429" y="761"/>
                    </a:cubicBezTo>
                    <a:lnTo>
                      <a:pt x="429" y="756"/>
                    </a:lnTo>
                    <a:lnTo>
                      <a:pt x="429" y="761"/>
                    </a:lnTo>
                    <a:lnTo>
                      <a:pt x="429" y="761"/>
                    </a:lnTo>
                    <a:lnTo>
                      <a:pt x="434" y="761"/>
                    </a:lnTo>
                    <a:lnTo>
                      <a:pt x="434" y="761"/>
                    </a:lnTo>
                    <a:lnTo>
                      <a:pt x="434" y="761"/>
                    </a:lnTo>
                    <a:cubicBezTo>
                      <a:pt x="434" y="756"/>
                      <a:pt x="434" y="761"/>
                      <a:pt x="434" y="756"/>
                    </a:cubicBezTo>
                    <a:cubicBezTo>
                      <a:pt x="434" y="756"/>
                      <a:pt x="434" y="756"/>
                      <a:pt x="438" y="756"/>
                    </a:cubicBezTo>
                    <a:lnTo>
                      <a:pt x="438" y="756"/>
                    </a:lnTo>
                    <a:cubicBezTo>
                      <a:pt x="438" y="756"/>
                      <a:pt x="438" y="756"/>
                      <a:pt x="443" y="751"/>
                    </a:cubicBezTo>
                    <a:lnTo>
                      <a:pt x="438" y="751"/>
                    </a:lnTo>
                    <a:lnTo>
                      <a:pt x="438" y="751"/>
                    </a:lnTo>
                    <a:lnTo>
                      <a:pt x="438" y="756"/>
                    </a:lnTo>
                    <a:cubicBezTo>
                      <a:pt x="438" y="756"/>
                      <a:pt x="438" y="756"/>
                      <a:pt x="438" y="756"/>
                    </a:cubicBezTo>
                    <a:cubicBezTo>
                      <a:pt x="434" y="756"/>
                      <a:pt x="429" y="756"/>
                      <a:pt x="429" y="756"/>
                    </a:cubicBezTo>
                    <a:lnTo>
                      <a:pt x="429" y="751"/>
                    </a:lnTo>
                    <a:lnTo>
                      <a:pt x="429" y="756"/>
                    </a:lnTo>
                    <a:lnTo>
                      <a:pt x="424" y="756"/>
                    </a:lnTo>
                    <a:cubicBezTo>
                      <a:pt x="424" y="756"/>
                      <a:pt x="424" y="756"/>
                      <a:pt x="424" y="756"/>
                    </a:cubicBezTo>
                    <a:lnTo>
                      <a:pt x="424" y="761"/>
                    </a:lnTo>
                    <a:lnTo>
                      <a:pt x="424" y="761"/>
                    </a:lnTo>
                    <a:cubicBezTo>
                      <a:pt x="420" y="761"/>
                      <a:pt x="420" y="765"/>
                      <a:pt x="420" y="765"/>
                    </a:cubicBezTo>
                    <a:lnTo>
                      <a:pt x="420" y="761"/>
                    </a:lnTo>
                    <a:cubicBezTo>
                      <a:pt x="420" y="761"/>
                      <a:pt x="415" y="761"/>
                      <a:pt x="415" y="761"/>
                    </a:cubicBezTo>
                    <a:lnTo>
                      <a:pt x="415" y="761"/>
                    </a:lnTo>
                    <a:lnTo>
                      <a:pt x="415" y="761"/>
                    </a:lnTo>
                    <a:lnTo>
                      <a:pt x="411" y="761"/>
                    </a:lnTo>
                    <a:lnTo>
                      <a:pt x="406" y="761"/>
                    </a:lnTo>
                    <a:cubicBezTo>
                      <a:pt x="406" y="761"/>
                      <a:pt x="406" y="761"/>
                      <a:pt x="406" y="756"/>
                    </a:cubicBezTo>
                    <a:lnTo>
                      <a:pt x="401" y="761"/>
                    </a:lnTo>
                    <a:cubicBezTo>
                      <a:pt x="401" y="756"/>
                      <a:pt x="401" y="756"/>
                      <a:pt x="397" y="756"/>
                    </a:cubicBezTo>
                    <a:cubicBezTo>
                      <a:pt x="397" y="751"/>
                      <a:pt x="397" y="751"/>
                      <a:pt x="397" y="747"/>
                    </a:cubicBezTo>
                    <a:lnTo>
                      <a:pt x="397" y="747"/>
                    </a:lnTo>
                    <a:cubicBezTo>
                      <a:pt x="397" y="747"/>
                      <a:pt x="392" y="747"/>
                      <a:pt x="392" y="742"/>
                    </a:cubicBezTo>
                    <a:cubicBezTo>
                      <a:pt x="392" y="742"/>
                      <a:pt x="392" y="742"/>
                      <a:pt x="392" y="742"/>
                    </a:cubicBezTo>
                    <a:cubicBezTo>
                      <a:pt x="392" y="738"/>
                      <a:pt x="388" y="738"/>
                      <a:pt x="388" y="738"/>
                    </a:cubicBezTo>
                    <a:lnTo>
                      <a:pt x="383" y="733"/>
                    </a:lnTo>
                    <a:lnTo>
                      <a:pt x="383" y="728"/>
                    </a:lnTo>
                    <a:cubicBezTo>
                      <a:pt x="383" y="728"/>
                      <a:pt x="383" y="728"/>
                      <a:pt x="383" y="728"/>
                    </a:cubicBezTo>
                    <a:cubicBezTo>
                      <a:pt x="383" y="728"/>
                      <a:pt x="378" y="728"/>
                      <a:pt x="378" y="724"/>
                    </a:cubicBezTo>
                    <a:cubicBezTo>
                      <a:pt x="383" y="724"/>
                      <a:pt x="383" y="724"/>
                      <a:pt x="388" y="719"/>
                    </a:cubicBezTo>
                    <a:lnTo>
                      <a:pt x="388" y="724"/>
                    </a:lnTo>
                    <a:lnTo>
                      <a:pt x="388" y="719"/>
                    </a:lnTo>
                    <a:lnTo>
                      <a:pt x="388" y="719"/>
                    </a:lnTo>
                    <a:lnTo>
                      <a:pt x="388" y="719"/>
                    </a:lnTo>
                    <a:lnTo>
                      <a:pt x="388" y="719"/>
                    </a:lnTo>
                    <a:cubicBezTo>
                      <a:pt x="388" y="719"/>
                      <a:pt x="388" y="715"/>
                      <a:pt x="388" y="715"/>
                    </a:cubicBezTo>
                    <a:lnTo>
                      <a:pt x="388" y="715"/>
                    </a:lnTo>
                    <a:lnTo>
                      <a:pt x="388" y="715"/>
                    </a:lnTo>
                    <a:cubicBezTo>
                      <a:pt x="388" y="715"/>
                      <a:pt x="388" y="710"/>
                      <a:pt x="388" y="710"/>
                    </a:cubicBezTo>
                    <a:cubicBezTo>
                      <a:pt x="388" y="710"/>
                      <a:pt x="388" y="710"/>
                      <a:pt x="388" y="710"/>
                    </a:cubicBezTo>
                    <a:lnTo>
                      <a:pt x="383" y="705"/>
                    </a:lnTo>
                    <a:lnTo>
                      <a:pt x="388" y="705"/>
                    </a:lnTo>
                    <a:cubicBezTo>
                      <a:pt x="388" y="701"/>
                      <a:pt x="383" y="701"/>
                      <a:pt x="383" y="696"/>
                    </a:cubicBezTo>
                    <a:lnTo>
                      <a:pt x="383" y="701"/>
                    </a:lnTo>
                    <a:cubicBezTo>
                      <a:pt x="378" y="696"/>
                      <a:pt x="378" y="692"/>
                      <a:pt x="378" y="692"/>
                    </a:cubicBezTo>
                    <a:lnTo>
                      <a:pt x="374" y="692"/>
                    </a:lnTo>
                    <a:cubicBezTo>
                      <a:pt x="374" y="692"/>
                      <a:pt x="374" y="692"/>
                      <a:pt x="374" y="687"/>
                    </a:cubicBezTo>
                    <a:lnTo>
                      <a:pt x="374" y="687"/>
                    </a:lnTo>
                    <a:lnTo>
                      <a:pt x="374" y="687"/>
                    </a:lnTo>
                    <a:lnTo>
                      <a:pt x="374" y="687"/>
                    </a:lnTo>
                    <a:lnTo>
                      <a:pt x="374" y="682"/>
                    </a:lnTo>
                    <a:cubicBezTo>
                      <a:pt x="374" y="682"/>
                      <a:pt x="374" y="682"/>
                      <a:pt x="374" y="682"/>
                    </a:cubicBezTo>
                    <a:cubicBezTo>
                      <a:pt x="369" y="682"/>
                      <a:pt x="369" y="682"/>
                      <a:pt x="369" y="682"/>
                    </a:cubicBezTo>
                    <a:lnTo>
                      <a:pt x="369" y="678"/>
                    </a:lnTo>
                    <a:cubicBezTo>
                      <a:pt x="369" y="678"/>
                      <a:pt x="369" y="678"/>
                      <a:pt x="369" y="678"/>
                    </a:cubicBezTo>
                    <a:cubicBezTo>
                      <a:pt x="369" y="673"/>
                      <a:pt x="369" y="673"/>
                      <a:pt x="369" y="673"/>
                    </a:cubicBezTo>
                    <a:lnTo>
                      <a:pt x="364" y="668"/>
                    </a:lnTo>
                    <a:lnTo>
                      <a:pt x="369" y="668"/>
                    </a:lnTo>
                    <a:cubicBezTo>
                      <a:pt x="364" y="668"/>
                      <a:pt x="364" y="664"/>
                      <a:pt x="364" y="664"/>
                    </a:cubicBezTo>
                    <a:cubicBezTo>
                      <a:pt x="360" y="664"/>
                      <a:pt x="360" y="664"/>
                      <a:pt x="360" y="668"/>
                    </a:cubicBezTo>
                    <a:cubicBezTo>
                      <a:pt x="360" y="664"/>
                      <a:pt x="360" y="664"/>
                      <a:pt x="355" y="664"/>
                    </a:cubicBezTo>
                    <a:lnTo>
                      <a:pt x="355" y="664"/>
                    </a:lnTo>
                    <a:cubicBezTo>
                      <a:pt x="355" y="659"/>
                      <a:pt x="355" y="659"/>
                      <a:pt x="355" y="659"/>
                    </a:cubicBezTo>
                    <a:lnTo>
                      <a:pt x="355" y="659"/>
                    </a:lnTo>
                    <a:lnTo>
                      <a:pt x="351" y="655"/>
                    </a:lnTo>
                    <a:lnTo>
                      <a:pt x="351" y="655"/>
                    </a:lnTo>
                    <a:lnTo>
                      <a:pt x="351" y="655"/>
                    </a:lnTo>
                    <a:cubicBezTo>
                      <a:pt x="351" y="650"/>
                      <a:pt x="351" y="655"/>
                      <a:pt x="355" y="655"/>
                    </a:cubicBezTo>
                    <a:lnTo>
                      <a:pt x="355" y="655"/>
                    </a:lnTo>
                    <a:lnTo>
                      <a:pt x="355" y="655"/>
                    </a:lnTo>
                    <a:lnTo>
                      <a:pt x="360" y="655"/>
                    </a:lnTo>
                    <a:cubicBezTo>
                      <a:pt x="355" y="650"/>
                      <a:pt x="355" y="650"/>
                      <a:pt x="355" y="645"/>
                    </a:cubicBezTo>
                    <a:lnTo>
                      <a:pt x="355" y="641"/>
                    </a:lnTo>
                    <a:lnTo>
                      <a:pt x="355" y="641"/>
                    </a:lnTo>
                    <a:lnTo>
                      <a:pt x="351" y="641"/>
                    </a:lnTo>
                    <a:lnTo>
                      <a:pt x="351" y="641"/>
                    </a:lnTo>
                    <a:lnTo>
                      <a:pt x="351" y="636"/>
                    </a:lnTo>
                    <a:lnTo>
                      <a:pt x="351" y="636"/>
                    </a:lnTo>
                    <a:cubicBezTo>
                      <a:pt x="351" y="636"/>
                      <a:pt x="351" y="632"/>
                      <a:pt x="351" y="632"/>
                    </a:cubicBezTo>
                    <a:cubicBezTo>
                      <a:pt x="351" y="632"/>
                      <a:pt x="351" y="632"/>
                      <a:pt x="351" y="627"/>
                    </a:cubicBezTo>
                    <a:lnTo>
                      <a:pt x="351" y="627"/>
                    </a:lnTo>
                    <a:cubicBezTo>
                      <a:pt x="351" y="627"/>
                      <a:pt x="351" y="622"/>
                      <a:pt x="355" y="622"/>
                    </a:cubicBezTo>
                    <a:lnTo>
                      <a:pt x="355" y="622"/>
                    </a:lnTo>
                    <a:lnTo>
                      <a:pt x="351" y="622"/>
                    </a:lnTo>
                    <a:cubicBezTo>
                      <a:pt x="351" y="622"/>
                      <a:pt x="351" y="622"/>
                      <a:pt x="351" y="622"/>
                    </a:cubicBezTo>
                    <a:cubicBezTo>
                      <a:pt x="351" y="627"/>
                      <a:pt x="346" y="632"/>
                      <a:pt x="341" y="627"/>
                    </a:cubicBezTo>
                    <a:cubicBezTo>
                      <a:pt x="341" y="622"/>
                      <a:pt x="341" y="622"/>
                      <a:pt x="341" y="618"/>
                    </a:cubicBezTo>
                    <a:cubicBezTo>
                      <a:pt x="341" y="618"/>
                      <a:pt x="341" y="618"/>
                      <a:pt x="341" y="618"/>
                    </a:cubicBezTo>
                    <a:lnTo>
                      <a:pt x="341" y="618"/>
                    </a:lnTo>
                    <a:lnTo>
                      <a:pt x="341" y="618"/>
                    </a:lnTo>
                    <a:cubicBezTo>
                      <a:pt x="341" y="613"/>
                      <a:pt x="341" y="613"/>
                      <a:pt x="341" y="613"/>
                    </a:cubicBezTo>
                    <a:lnTo>
                      <a:pt x="341" y="613"/>
                    </a:lnTo>
                    <a:lnTo>
                      <a:pt x="341" y="613"/>
                    </a:lnTo>
                    <a:cubicBezTo>
                      <a:pt x="341" y="609"/>
                      <a:pt x="341" y="609"/>
                      <a:pt x="341" y="609"/>
                    </a:cubicBezTo>
                    <a:lnTo>
                      <a:pt x="341" y="604"/>
                    </a:lnTo>
                    <a:cubicBezTo>
                      <a:pt x="341" y="604"/>
                      <a:pt x="341" y="604"/>
                      <a:pt x="341" y="604"/>
                    </a:cubicBezTo>
                    <a:cubicBezTo>
                      <a:pt x="337" y="604"/>
                      <a:pt x="337" y="604"/>
                      <a:pt x="337" y="609"/>
                    </a:cubicBezTo>
                    <a:lnTo>
                      <a:pt x="337" y="604"/>
                    </a:lnTo>
                    <a:cubicBezTo>
                      <a:pt x="337" y="604"/>
                      <a:pt x="337" y="604"/>
                      <a:pt x="337" y="599"/>
                    </a:cubicBezTo>
                    <a:cubicBezTo>
                      <a:pt x="341" y="604"/>
                      <a:pt x="341" y="604"/>
                      <a:pt x="346" y="604"/>
                    </a:cubicBezTo>
                    <a:lnTo>
                      <a:pt x="346" y="604"/>
                    </a:lnTo>
                    <a:cubicBezTo>
                      <a:pt x="346" y="599"/>
                      <a:pt x="346" y="599"/>
                      <a:pt x="341" y="599"/>
                    </a:cubicBezTo>
                    <a:cubicBezTo>
                      <a:pt x="346" y="595"/>
                      <a:pt x="341" y="595"/>
                      <a:pt x="346" y="595"/>
                    </a:cubicBezTo>
                    <a:lnTo>
                      <a:pt x="346" y="590"/>
                    </a:lnTo>
                    <a:lnTo>
                      <a:pt x="346" y="590"/>
                    </a:lnTo>
                    <a:cubicBezTo>
                      <a:pt x="341" y="585"/>
                      <a:pt x="341" y="590"/>
                      <a:pt x="337" y="585"/>
                    </a:cubicBezTo>
                    <a:cubicBezTo>
                      <a:pt x="341" y="581"/>
                      <a:pt x="337" y="581"/>
                      <a:pt x="341" y="581"/>
                    </a:cubicBezTo>
                    <a:cubicBezTo>
                      <a:pt x="337" y="576"/>
                      <a:pt x="337" y="576"/>
                      <a:pt x="337" y="576"/>
                    </a:cubicBezTo>
                    <a:lnTo>
                      <a:pt x="337" y="576"/>
                    </a:lnTo>
                    <a:lnTo>
                      <a:pt x="337" y="572"/>
                    </a:lnTo>
                    <a:cubicBezTo>
                      <a:pt x="337" y="572"/>
                      <a:pt x="337" y="572"/>
                      <a:pt x="341" y="572"/>
                    </a:cubicBezTo>
                    <a:cubicBezTo>
                      <a:pt x="341" y="567"/>
                      <a:pt x="341" y="572"/>
                      <a:pt x="341" y="567"/>
                    </a:cubicBezTo>
                    <a:cubicBezTo>
                      <a:pt x="341" y="567"/>
                      <a:pt x="341" y="567"/>
                      <a:pt x="341" y="567"/>
                    </a:cubicBezTo>
                    <a:cubicBezTo>
                      <a:pt x="337" y="567"/>
                      <a:pt x="332" y="567"/>
                      <a:pt x="328" y="567"/>
                    </a:cubicBezTo>
                    <a:lnTo>
                      <a:pt x="323" y="572"/>
                    </a:lnTo>
                    <a:cubicBezTo>
                      <a:pt x="318" y="572"/>
                      <a:pt x="318" y="572"/>
                      <a:pt x="318" y="572"/>
                    </a:cubicBezTo>
                    <a:cubicBezTo>
                      <a:pt x="318" y="572"/>
                      <a:pt x="314" y="576"/>
                      <a:pt x="314" y="576"/>
                    </a:cubicBezTo>
                    <a:lnTo>
                      <a:pt x="314" y="576"/>
                    </a:lnTo>
                    <a:cubicBezTo>
                      <a:pt x="309" y="576"/>
                      <a:pt x="309" y="576"/>
                      <a:pt x="305" y="576"/>
                    </a:cubicBezTo>
                    <a:lnTo>
                      <a:pt x="305" y="576"/>
                    </a:lnTo>
                    <a:lnTo>
                      <a:pt x="305" y="576"/>
                    </a:lnTo>
                    <a:lnTo>
                      <a:pt x="305" y="576"/>
                    </a:lnTo>
                    <a:lnTo>
                      <a:pt x="309" y="572"/>
                    </a:lnTo>
                    <a:cubicBezTo>
                      <a:pt x="309" y="572"/>
                      <a:pt x="309" y="567"/>
                      <a:pt x="309" y="567"/>
                    </a:cubicBezTo>
                    <a:cubicBezTo>
                      <a:pt x="309" y="567"/>
                      <a:pt x="309" y="562"/>
                      <a:pt x="314" y="562"/>
                    </a:cubicBezTo>
                    <a:cubicBezTo>
                      <a:pt x="314" y="562"/>
                      <a:pt x="309" y="562"/>
                      <a:pt x="309" y="562"/>
                    </a:cubicBezTo>
                    <a:cubicBezTo>
                      <a:pt x="309" y="562"/>
                      <a:pt x="309" y="562"/>
                      <a:pt x="309" y="562"/>
                    </a:cubicBezTo>
                    <a:cubicBezTo>
                      <a:pt x="305" y="562"/>
                      <a:pt x="305" y="558"/>
                      <a:pt x="305" y="558"/>
                    </a:cubicBezTo>
                    <a:cubicBezTo>
                      <a:pt x="305" y="558"/>
                      <a:pt x="300" y="558"/>
                      <a:pt x="300" y="558"/>
                    </a:cubicBezTo>
                    <a:cubicBezTo>
                      <a:pt x="300" y="558"/>
                      <a:pt x="300" y="558"/>
                      <a:pt x="300" y="553"/>
                    </a:cubicBezTo>
                    <a:cubicBezTo>
                      <a:pt x="300" y="553"/>
                      <a:pt x="295" y="553"/>
                      <a:pt x="295" y="553"/>
                    </a:cubicBezTo>
                    <a:cubicBezTo>
                      <a:pt x="295" y="553"/>
                      <a:pt x="295" y="553"/>
                      <a:pt x="291" y="553"/>
                    </a:cubicBezTo>
                    <a:cubicBezTo>
                      <a:pt x="291" y="549"/>
                      <a:pt x="291" y="549"/>
                      <a:pt x="291" y="544"/>
                    </a:cubicBezTo>
                    <a:cubicBezTo>
                      <a:pt x="291" y="544"/>
                      <a:pt x="291" y="544"/>
                      <a:pt x="291" y="539"/>
                    </a:cubicBezTo>
                    <a:lnTo>
                      <a:pt x="291" y="539"/>
                    </a:lnTo>
                    <a:lnTo>
                      <a:pt x="291" y="539"/>
                    </a:lnTo>
                    <a:lnTo>
                      <a:pt x="286" y="535"/>
                    </a:lnTo>
                    <a:cubicBezTo>
                      <a:pt x="286" y="535"/>
                      <a:pt x="286" y="535"/>
                      <a:pt x="291" y="535"/>
                    </a:cubicBezTo>
                    <a:cubicBezTo>
                      <a:pt x="286" y="530"/>
                      <a:pt x="286" y="530"/>
                      <a:pt x="286" y="530"/>
                    </a:cubicBezTo>
                    <a:lnTo>
                      <a:pt x="291" y="530"/>
                    </a:lnTo>
                    <a:lnTo>
                      <a:pt x="286" y="526"/>
                    </a:lnTo>
                    <a:cubicBezTo>
                      <a:pt x="286" y="526"/>
                      <a:pt x="286" y="526"/>
                      <a:pt x="286" y="526"/>
                    </a:cubicBezTo>
                    <a:cubicBezTo>
                      <a:pt x="286" y="521"/>
                      <a:pt x="286" y="521"/>
                      <a:pt x="286" y="521"/>
                    </a:cubicBezTo>
                    <a:cubicBezTo>
                      <a:pt x="281" y="521"/>
                      <a:pt x="281" y="521"/>
                      <a:pt x="281" y="521"/>
                    </a:cubicBezTo>
                    <a:lnTo>
                      <a:pt x="281" y="521"/>
                    </a:lnTo>
                    <a:lnTo>
                      <a:pt x="281" y="521"/>
                    </a:lnTo>
                    <a:cubicBezTo>
                      <a:pt x="281" y="516"/>
                      <a:pt x="277" y="516"/>
                      <a:pt x="277" y="516"/>
                    </a:cubicBezTo>
                    <a:cubicBezTo>
                      <a:pt x="277" y="521"/>
                      <a:pt x="277" y="521"/>
                      <a:pt x="277" y="521"/>
                    </a:cubicBezTo>
                    <a:cubicBezTo>
                      <a:pt x="272" y="521"/>
                      <a:pt x="272" y="521"/>
                      <a:pt x="272" y="521"/>
                    </a:cubicBezTo>
                    <a:cubicBezTo>
                      <a:pt x="272" y="521"/>
                      <a:pt x="272" y="521"/>
                      <a:pt x="272" y="521"/>
                    </a:cubicBezTo>
                    <a:lnTo>
                      <a:pt x="272" y="521"/>
                    </a:lnTo>
                    <a:cubicBezTo>
                      <a:pt x="272" y="521"/>
                      <a:pt x="268" y="521"/>
                      <a:pt x="268" y="521"/>
                    </a:cubicBezTo>
                    <a:lnTo>
                      <a:pt x="268" y="516"/>
                    </a:lnTo>
                    <a:cubicBezTo>
                      <a:pt x="268" y="516"/>
                      <a:pt x="268" y="516"/>
                      <a:pt x="272" y="516"/>
                    </a:cubicBezTo>
                    <a:cubicBezTo>
                      <a:pt x="272" y="516"/>
                      <a:pt x="272" y="516"/>
                      <a:pt x="272" y="516"/>
                    </a:cubicBezTo>
                    <a:lnTo>
                      <a:pt x="272" y="512"/>
                    </a:lnTo>
                    <a:cubicBezTo>
                      <a:pt x="272" y="512"/>
                      <a:pt x="272" y="512"/>
                      <a:pt x="272" y="512"/>
                    </a:cubicBezTo>
                    <a:cubicBezTo>
                      <a:pt x="268" y="512"/>
                      <a:pt x="268" y="512"/>
                      <a:pt x="268" y="512"/>
                    </a:cubicBezTo>
                    <a:lnTo>
                      <a:pt x="268" y="507"/>
                    </a:lnTo>
                    <a:cubicBezTo>
                      <a:pt x="263" y="507"/>
                      <a:pt x="263" y="507"/>
                      <a:pt x="263" y="507"/>
                    </a:cubicBezTo>
                    <a:cubicBezTo>
                      <a:pt x="263" y="512"/>
                      <a:pt x="258" y="516"/>
                      <a:pt x="258" y="516"/>
                    </a:cubicBezTo>
                    <a:cubicBezTo>
                      <a:pt x="254" y="516"/>
                      <a:pt x="254" y="516"/>
                      <a:pt x="254" y="516"/>
                    </a:cubicBezTo>
                    <a:cubicBezTo>
                      <a:pt x="254" y="516"/>
                      <a:pt x="249" y="516"/>
                      <a:pt x="249" y="512"/>
                    </a:cubicBezTo>
                    <a:lnTo>
                      <a:pt x="249" y="512"/>
                    </a:lnTo>
                    <a:cubicBezTo>
                      <a:pt x="249" y="512"/>
                      <a:pt x="249" y="512"/>
                      <a:pt x="245" y="507"/>
                    </a:cubicBezTo>
                    <a:lnTo>
                      <a:pt x="245" y="512"/>
                    </a:lnTo>
                    <a:lnTo>
                      <a:pt x="245" y="512"/>
                    </a:lnTo>
                    <a:cubicBezTo>
                      <a:pt x="245" y="516"/>
                      <a:pt x="249" y="512"/>
                      <a:pt x="249" y="516"/>
                    </a:cubicBezTo>
                    <a:lnTo>
                      <a:pt x="249" y="516"/>
                    </a:lnTo>
                    <a:cubicBezTo>
                      <a:pt x="249" y="516"/>
                      <a:pt x="249" y="521"/>
                      <a:pt x="249" y="521"/>
                    </a:cubicBezTo>
                    <a:lnTo>
                      <a:pt x="249" y="521"/>
                    </a:lnTo>
                    <a:lnTo>
                      <a:pt x="249" y="521"/>
                    </a:lnTo>
                    <a:lnTo>
                      <a:pt x="245" y="521"/>
                    </a:lnTo>
                    <a:cubicBezTo>
                      <a:pt x="245" y="521"/>
                      <a:pt x="245" y="516"/>
                      <a:pt x="240" y="512"/>
                    </a:cubicBezTo>
                    <a:cubicBezTo>
                      <a:pt x="240" y="516"/>
                      <a:pt x="240" y="516"/>
                      <a:pt x="235" y="516"/>
                    </a:cubicBezTo>
                    <a:cubicBezTo>
                      <a:pt x="235" y="516"/>
                      <a:pt x="235" y="516"/>
                      <a:pt x="235" y="516"/>
                    </a:cubicBezTo>
                    <a:cubicBezTo>
                      <a:pt x="235" y="521"/>
                      <a:pt x="240" y="516"/>
                      <a:pt x="235" y="521"/>
                    </a:cubicBezTo>
                    <a:lnTo>
                      <a:pt x="231" y="516"/>
                    </a:lnTo>
                    <a:cubicBezTo>
                      <a:pt x="231" y="516"/>
                      <a:pt x="231" y="512"/>
                      <a:pt x="231" y="512"/>
                    </a:cubicBezTo>
                    <a:lnTo>
                      <a:pt x="231" y="512"/>
                    </a:lnTo>
                    <a:lnTo>
                      <a:pt x="231" y="512"/>
                    </a:lnTo>
                    <a:lnTo>
                      <a:pt x="231" y="507"/>
                    </a:lnTo>
                    <a:lnTo>
                      <a:pt x="231" y="507"/>
                    </a:lnTo>
                    <a:lnTo>
                      <a:pt x="231" y="503"/>
                    </a:lnTo>
                    <a:lnTo>
                      <a:pt x="231" y="503"/>
                    </a:lnTo>
                    <a:lnTo>
                      <a:pt x="226" y="498"/>
                    </a:lnTo>
                    <a:lnTo>
                      <a:pt x="226" y="498"/>
                    </a:lnTo>
                    <a:lnTo>
                      <a:pt x="222" y="498"/>
                    </a:lnTo>
                    <a:lnTo>
                      <a:pt x="226" y="498"/>
                    </a:lnTo>
                    <a:lnTo>
                      <a:pt x="222" y="493"/>
                    </a:lnTo>
                    <a:lnTo>
                      <a:pt x="222" y="493"/>
                    </a:lnTo>
                    <a:cubicBezTo>
                      <a:pt x="222" y="489"/>
                      <a:pt x="217" y="489"/>
                      <a:pt x="217" y="484"/>
                    </a:cubicBezTo>
                    <a:lnTo>
                      <a:pt x="217" y="484"/>
                    </a:lnTo>
                    <a:lnTo>
                      <a:pt x="217" y="484"/>
                    </a:lnTo>
                    <a:lnTo>
                      <a:pt x="217" y="484"/>
                    </a:lnTo>
                    <a:lnTo>
                      <a:pt x="212" y="479"/>
                    </a:lnTo>
                    <a:lnTo>
                      <a:pt x="212" y="479"/>
                    </a:lnTo>
                    <a:cubicBezTo>
                      <a:pt x="212" y="475"/>
                      <a:pt x="212" y="475"/>
                      <a:pt x="212" y="475"/>
                    </a:cubicBezTo>
                    <a:lnTo>
                      <a:pt x="212" y="470"/>
                    </a:lnTo>
                    <a:cubicBezTo>
                      <a:pt x="212" y="470"/>
                      <a:pt x="212" y="470"/>
                      <a:pt x="212" y="470"/>
                    </a:cubicBezTo>
                    <a:lnTo>
                      <a:pt x="217" y="475"/>
                    </a:lnTo>
                    <a:lnTo>
                      <a:pt x="217" y="479"/>
                    </a:lnTo>
                    <a:lnTo>
                      <a:pt x="217" y="479"/>
                    </a:lnTo>
                    <a:lnTo>
                      <a:pt x="217" y="479"/>
                    </a:lnTo>
                    <a:cubicBezTo>
                      <a:pt x="217" y="479"/>
                      <a:pt x="217" y="479"/>
                      <a:pt x="217" y="479"/>
                    </a:cubicBezTo>
                    <a:lnTo>
                      <a:pt x="217" y="479"/>
                    </a:lnTo>
                    <a:cubicBezTo>
                      <a:pt x="222" y="479"/>
                      <a:pt x="222" y="479"/>
                      <a:pt x="222" y="475"/>
                    </a:cubicBezTo>
                    <a:cubicBezTo>
                      <a:pt x="222" y="475"/>
                      <a:pt x="222" y="475"/>
                      <a:pt x="222" y="475"/>
                    </a:cubicBezTo>
                    <a:cubicBezTo>
                      <a:pt x="217" y="470"/>
                      <a:pt x="217" y="466"/>
                      <a:pt x="212" y="466"/>
                    </a:cubicBezTo>
                    <a:lnTo>
                      <a:pt x="212" y="466"/>
                    </a:lnTo>
                    <a:lnTo>
                      <a:pt x="208" y="461"/>
                    </a:lnTo>
                    <a:lnTo>
                      <a:pt x="208" y="461"/>
                    </a:lnTo>
                    <a:cubicBezTo>
                      <a:pt x="208" y="461"/>
                      <a:pt x="208" y="461"/>
                      <a:pt x="208" y="456"/>
                    </a:cubicBezTo>
                    <a:cubicBezTo>
                      <a:pt x="208" y="456"/>
                      <a:pt x="212" y="456"/>
                      <a:pt x="212" y="456"/>
                    </a:cubicBezTo>
                    <a:cubicBezTo>
                      <a:pt x="212" y="456"/>
                      <a:pt x="212" y="456"/>
                      <a:pt x="217" y="456"/>
                    </a:cubicBezTo>
                    <a:cubicBezTo>
                      <a:pt x="212" y="456"/>
                      <a:pt x="212" y="456"/>
                      <a:pt x="212" y="461"/>
                    </a:cubicBezTo>
                    <a:cubicBezTo>
                      <a:pt x="212" y="456"/>
                      <a:pt x="212" y="456"/>
                      <a:pt x="212" y="456"/>
                    </a:cubicBezTo>
                    <a:lnTo>
                      <a:pt x="212" y="461"/>
                    </a:lnTo>
                    <a:lnTo>
                      <a:pt x="212" y="461"/>
                    </a:lnTo>
                    <a:lnTo>
                      <a:pt x="212" y="461"/>
                    </a:lnTo>
                    <a:cubicBezTo>
                      <a:pt x="212" y="461"/>
                      <a:pt x="212" y="461"/>
                      <a:pt x="212" y="461"/>
                    </a:cubicBezTo>
                    <a:cubicBezTo>
                      <a:pt x="212" y="461"/>
                      <a:pt x="217" y="461"/>
                      <a:pt x="217" y="461"/>
                    </a:cubicBezTo>
                    <a:lnTo>
                      <a:pt x="222" y="461"/>
                    </a:lnTo>
                    <a:lnTo>
                      <a:pt x="226" y="461"/>
                    </a:lnTo>
                    <a:lnTo>
                      <a:pt x="222" y="461"/>
                    </a:lnTo>
                    <a:cubicBezTo>
                      <a:pt x="222" y="461"/>
                      <a:pt x="226" y="461"/>
                      <a:pt x="222" y="461"/>
                    </a:cubicBezTo>
                    <a:cubicBezTo>
                      <a:pt x="226" y="456"/>
                      <a:pt x="226" y="456"/>
                      <a:pt x="226" y="461"/>
                    </a:cubicBezTo>
                    <a:cubicBezTo>
                      <a:pt x="231" y="461"/>
                      <a:pt x="231" y="461"/>
                      <a:pt x="231" y="461"/>
                    </a:cubicBezTo>
                    <a:lnTo>
                      <a:pt x="231" y="461"/>
                    </a:lnTo>
                    <a:cubicBezTo>
                      <a:pt x="231" y="456"/>
                      <a:pt x="231" y="456"/>
                      <a:pt x="226" y="452"/>
                    </a:cubicBezTo>
                    <a:lnTo>
                      <a:pt x="226" y="452"/>
                    </a:lnTo>
                    <a:lnTo>
                      <a:pt x="222" y="452"/>
                    </a:lnTo>
                    <a:lnTo>
                      <a:pt x="222" y="452"/>
                    </a:lnTo>
                    <a:lnTo>
                      <a:pt x="222" y="452"/>
                    </a:lnTo>
                    <a:cubicBezTo>
                      <a:pt x="217" y="452"/>
                      <a:pt x="217" y="452"/>
                      <a:pt x="217" y="452"/>
                    </a:cubicBezTo>
                    <a:lnTo>
                      <a:pt x="217" y="452"/>
                    </a:lnTo>
                    <a:lnTo>
                      <a:pt x="217" y="452"/>
                    </a:lnTo>
                    <a:cubicBezTo>
                      <a:pt x="212" y="452"/>
                      <a:pt x="212" y="452"/>
                      <a:pt x="212" y="452"/>
                    </a:cubicBezTo>
                    <a:cubicBezTo>
                      <a:pt x="208" y="452"/>
                      <a:pt x="208" y="452"/>
                      <a:pt x="208" y="452"/>
                    </a:cubicBezTo>
                    <a:cubicBezTo>
                      <a:pt x="208" y="452"/>
                      <a:pt x="208" y="452"/>
                      <a:pt x="208" y="452"/>
                    </a:cubicBezTo>
                    <a:cubicBezTo>
                      <a:pt x="203" y="452"/>
                      <a:pt x="203" y="456"/>
                      <a:pt x="199" y="452"/>
                    </a:cubicBezTo>
                    <a:cubicBezTo>
                      <a:pt x="199" y="452"/>
                      <a:pt x="199" y="447"/>
                      <a:pt x="194" y="447"/>
                    </a:cubicBezTo>
                    <a:lnTo>
                      <a:pt x="194" y="447"/>
                    </a:lnTo>
                    <a:cubicBezTo>
                      <a:pt x="194" y="443"/>
                      <a:pt x="189" y="443"/>
                      <a:pt x="189" y="438"/>
                    </a:cubicBezTo>
                    <a:cubicBezTo>
                      <a:pt x="189" y="438"/>
                      <a:pt x="189" y="438"/>
                      <a:pt x="189" y="438"/>
                    </a:cubicBezTo>
                    <a:cubicBezTo>
                      <a:pt x="189" y="433"/>
                      <a:pt x="189" y="433"/>
                      <a:pt x="185" y="433"/>
                    </a:cubicBezTo>
                    <a:lnTo>
                      <a:pt x="185" y="433"/>
                    </a:lnTo>
                    <a:lnTo>
                      <a:pt x="185" y="433"/>
                    </a:lnTo>
                    <a:lnTo>
                      <a:pt x="185" y="429"/>
                    </a:lnTo>
                    <a:lnTo>
                      <a:pt x="185" y="429"/>
                    </a:lnTo>
                    <a:lnTo>
                      <a:pt x="185" y="429"/>
                    </a:lnTo>
                    <a:cubicBezTo>
                      <a:pt x="185" y="424"/>
                      <a:pt x="185" y="424"/>
                      <a:pt x="189" y="420"/>
                    </a:cubicBezTo>
                    <a:cubicBezTo>
                      <a:pt x="189" y="420"/>
                      <a:pt x="194" y="420"/>
                      <a:pt x="194" y="424"/>
                    </a:cubicBezTo>
                    <a:cubicBezTo>
                      <a:pt x="194" y="424"/>
                      <a:pt x="194" y="424"/>
                      <a:pt x="194" y="429"/>
                    </a:cubicBezTo>
                    <a:lnTo>
                      <a:pt x="194" y="429"/>
                    </a:lnTo>
                    <a:lnTo>
                      <a:pt x="194" y="429"/>
                    </a:lnTo>
                    <a:lnTo>
                      <a:pt x="199" y="429"/>
                    </a:lnTo>
                    <a:lnTo>
                      <a:pt x="199" y="424"/>
                    </a:lnTo>
                    <a:lnTo>
                      <a:pt x="199" y="420"/>
                    </a:lnTo>
                    <a:cubicBezTo>
                      <a:pt x="199" y="420"/>
                      <a:pt x="199" y="420"/>
                      <a:pt x="199" y="420"/>
                    </a:cubicBezTo>
                    <a:cubicBezTo>
                      <a:pt x="203" y="420"/>
                      <a:pt x="208" y="420"/>
                      <a:pt x="212" y="420"/>
                    </a:cubicBezTo>
                    <a:lnTo>
                      <a:pt x="212" y="420"/>
                    </a:lnTo>
                    <a:lnTo>
                      <a:pt x="212" y="420"/>
                    </a:lnTo>
                    <a:lnTo>
                      <a:pt x="212" y="420"/>
                    </a:lnTo>
                    <a:lnTo>
                      <a:pt x="208" y="420"/>
                    </a:lnTo>
                    <a:lnTo>
                      <a:pt x="208" y="415"/>
                    </a:lnTo>
                    <a:lnTo>
                      <a:pt x="208" y="415"/>
                    </a:lnTo>
                    <a:lnTo>
                      <a:pt x="208" y="415"/>
                    </a:lnTo>
                    <a:lnTo>
                      <a:pt x="208" y="415"/>
                    </a:lnTo>
                    <a:lnTo>
                      <a:pt x="203" y="410"/>
                    </a:lnTo>
                    <a:lnTo>
                      <a:pt x="203" y="410"/>
                    </a:lnTo>
                    <a:lnTo>
                      <a:pt x="199" y="406"/>
                    </a:lnTo>
                    <a:lnTo>
                      <a:pt x="199" y="406"/>
                    </a:lnTo>
                    <a:lnTo>
                      <a:pt x="199" y="401"/>
                    </a:lnTo>
                    <a:lnTo>
                      <a:pt x="199" y="401"/>
                    </a:lnTo>
                    <a:cubicBezTo>
                      <a:pt x="194" y="396"/>
                      <a:pt x="194" y="396"/>
                      <a:pt x="189" y="392"/>
                    </a:cubicBezTo>
                    <a:lnTo>
                      <a:pt x="189" y="392"/>
                    </a:lnTo>
                    <a:lnTo>
                      <a:pt x="185" y="387"/>
                    </a:lnTo>
                    <a:lnTo>
                      <a:pt x="185" y="387"/>
                    </a:lnTo>
                    <a:lnTo>
                      <a:pt x="180" y="383"/>
                    </a:lnTo>
                    <a:lnTo>
                      <a:pt x="180" y="383"/>
                    </a:lnTo>
                    <a:lnTo>
                      <a:pt x="175" y="383"/>
                    </a:lnTo>
                    <a:lnTo>
                      <a:pt x="175" y="383"/>
                    </a:lnTo>
                    <a:cubicBezTo>
                      <a:pt x="171" y="378"/>
                      <a:pt x="175" y="378"/>
                      <a:pt x="171" y="373"/>
                    </a:cubicBezTo>
                    <a:cubicBezTo>
                      <a:pt x="166" y="369"/>
                      <a:pt x="162" y="369"/>
                      <a:pt x="157" y="364"/>
                    </a:cubicBezTo>
                    <a:lnTo>
                      <a:pt x="162" y="364"/>
                    </a:lnTo>
                    <a:lnTo>
                      <a:pt x="157" y="364"/>
                    </a:lnTo>
                    <a:lnTo>
                      <a:pt x="157" y="364"/>
                    </a:lnTo>
                    <a:cubicBezTo>
                      <a:pt x="157" y="360"/>
                      <a:pt x="152" y="360"/>
                      <a:pt x="152" y="355"/>
                    </a:cubicBezTo>
                    <a:cubicBezTo>
                      <a:pt x="152" y="355"/>
                      <a:pt x="152" y="355"/>
                      <a:pt x="157" y="355"/>
                    </a:cubicBezTo>
                    <a:cubicBezTo>
                      <a:pt x="152" y="355"/>
                      <a:pt x="152" y="350"/>
                      <a:pt x="152" y="350"/>
                    </a:cubicBezTo>
                    <a:lnTo>
                      <a:pt x="148" y="350"/>
                    </a:lnTo>
                    <a:lnTo>
                      <a:pt x="148" y="350"/>
                    </a:lnTo>
                    <a:lnTo>
                      <a:pt x="148" y="350"/>
                    </a:lnTo>
                    <a:cubicBezTo>
                      <a:pt x="148" y="346"/>
                      <a:pt x="148" y="346"/>
                      <a:pt x="148" y="346"/>
                    </a:cubicBezTo>
                    <a:lnTo>
                      <a:pt x="143" y="346"/>
                    </a:lnTo>
                    <a:cubicBezTo>
                      <a:pt x="143" y="346"/>
                      <a:pt x="143" y="346"/>
                      <a:pt x="143" y="346"/>
                    </a:cubicBezTo>
                    <a:cubicBezTo>
                      <a:pt x="143" y="346"/>
                      <a:pt x="143" y="341"/>
                      <a:pt x="139" y="341"/>
                    </a:cubicBezTo>
                    <a:cubicBezTo>
                      <a:pt x="139" y="341"/>
                      <a:pt x="139" y="341"/>
                      <a:pt x="143" y="341"/>
                    </a:cubicBezTo>
                    <a:lnTo>
                      <a:pt x="139" y="337"/>
                    </a:lnTo>
                    <a:lnTo>
                      <a:pt x="139" y="337"/>
                    </a:lnTo>
                    <a:lnTo>
                      <a:pt x="139" y="337"/>
                    </a:lnTo>
                    <a:lnTo>
                      <a:pt x="139" y="332"/>
                    </a:lnTo>
                    <a:lnTo>
                      <a:pt x="139" y="332"/>
                    </a:lnTo>
                    <a:lnTo>
                      <a:pt x="139" y="332"/>
                    </a:lnTo>
                    <a:lnTo>
                      <a:pt x="139" y="332"/>
                    </a:lnTo>
                    <a:lnTo>
                      <a:pt x="139" y="327"/>
                    </a:lnTo>
                    <a:cubicBezTo>
                      <a:pt x="139" y="323"/>
                      <a:pt x="139" y="323"/>
                      <a:pt x="139" y="323"/>
                    </a:cubicBezTo>
                    <a:lnTo>
                      <a:pt x="139" y="323"/>
                    </a:lnTo>
                    <a:lnTo>
                      <a:pt x="139" y="318"/>
                    </a:lnTo>
                    <a:cubicBezTo>
                      <a:pt x="139" y="313"/>
                      <a:pt x="139" y="318"/>
                      <a:pt x="139" y="313"/>
                    </a:cubicBezTo>
                    <a:cubicBezTo>
                      <a:pt x="139" y="313"/>
                      <a:pt x="139" y="313"/>
                      <a:pt x="139" y="313"/>
                    </a:cubicBezTo>
                    <a:cubicBezTo>
                      <a:pt x="143" y="313"/>
                      <a:pt x="139" y="313"/>
                      <a:pt x="143" y="313"/>
                    </a:cubicBezTo>
                    <a:lnTo>
                      <a:pt x="143" y="313"/>
                    </a:lnTo>
                    <a:cubicBezTo>
                      <a:pt x="143" y="309"/>
                      <a:pt x="143" y="309"/>
                      <a:pt x="148" y="309"/>
                    </a:cubicBezTo>
                    <a:cubicBezTo>
                      <a:pt x="148" y="309"/>
                      <a:pt x="143" y="304"/>
                      <a:pt x="143" y="304"/>
                    </a:cubicBezTo>
                    <a:cubicBezTo>
                      <a:pt x="148" y="300"/>
                      <a:pt x="148" y="300"/>
                      <a:pt x="148" y="300"/>
                    </a:cubicBezTo>
                    <a:lnTo>
                      <a:pt x="152" y="295"/>
                    </a:lnTo>
                    <a:lnTo>
                      <a:pt x="148" y="295"/>
                    </a:lnTo>
                    <a:lnTo>
                      <a:pt x="152" y="290"/>
                    </a:lnTo>
                    <a:lnTo>
                      <a:pt x="152" y="290"/>
                    </a:lnTo>
                    <a:lnTo>
                      <a:pt x="152" y="290"/>
                    </a:lnTo>
                    <a:cubicBezTo>
                      <a:pt x="148" y="290"/>
                      <a:pt x="148" y="290"/>
                      <a:pt x="148" y="295"/>
                    </a:cubicBezTo>
                    <a:lnTo>
                      <a:pt x="148" y="290"/>
                    </a:lnTo>
                    <a:lnTo>
                      <a:pt x="143" y="295"/>
                    </a:lnTo>
                    <a:cubicBezTo>
                      <a:pt x="143" y="295"/>
                      <a:pt x="143" y="295"/>
                      <a:pt x="139" y="295"/>
                    </a:cubicBezTo>
                    <a:cubicBezTo>
                      <a:pt x="139" y="295"/>
                      <a:pt x="139" y="295"/>
                      <a:pt x="139" y="295"/>
                    </a:cubicBezTo>
                    <a:lnTo>
                      <a:pt x="134" y="290"/>
                    </a:lnTo>
                    <a:lnTo>
                      <a:pt x="134" y="290"/>
                    </a:lnTo>
                    <a:lnTo>
                      <a:pt x="129" y="290"/>
                    </a:lnTo>
                    <a:lnTo>
                      <a:pt x="129" y="290"/>
                    </a:lnTo>
                    <a:lnTo>
                      <a:pt x="129" y="290"/>
                    </a:lnTo>
                    <a:lnTo>
                      <a:pt x="129" y="290"/>
                    </a:lnTo>
                    <a:cubicBezTo>
                      <a:pt x="125" y="286"/>
                      <a:pt x="125" y="286"/>
                      <a:pt x="125" y="286"/>
                    </a:cubicBezTo>
                    <a:cubicBezTo>
                      <a:pt x="120" y="281"/>
                      <a:pt x="116" y="277"/>
                      <a:pt x="116" y="272"/>
                    </a:cubicBezTo>
                    <a:lnTo>
                      <a:pt x="116" y="272"/>
                    </a:lnTo>
                    <a:cubicBezTo>
                      <a:pt x="116" y="267"/>
                      <a:pt x="116" y="267"/>
                      <a:pt x="116" y="267"/>
                    </a:cubicBezTo>
                    <a:lnTo>
                      <a:pt x="116" y="267"/>
                    </a:lnTo>
                    <a:cubicBezTo>
                      <a:pt x="116" y="263"/>
                      <a:pt x="111" y="267"/>
                      <a:pt x="111" y="267"/>
                    </a:cubicBezTo>
                    <a:lnTo>
                      <a:pt x="106" y="258"/>
                    </a:lnTo>
                    <a:lnTo>
                      <a:pt x="106" y="258"/>
                    </a:lnTo>
                    <a:cubicBezTo>
                      <a:pt x="106" y="258"/>
                      <a:pt x="102" y="254"/>
                      <a:pt x="102" y="254"/>
                    </a:cubicBezTo>
                    <a:lnTo>
                      <a:pt x="102" y="249"/>
                    </a:lnTo>
                    <a:cubicBezTo>
                      <a:pt x="102" y="249"/>
                      <a:pt x="102" y="249"/>
                      <a:pt x="102" y="249"/>
                    </a:cubicBezTo>
                    <a:cubicBezTo>
                      <a:pt x="102" y="244"/>
                      <a:pt x="97" y="244"/>
                      <a:pt x="97" y="244"/>
                    </a:cubicBezTo>
                    <a:lnTo>
                      <a:pt x="92" y="240"/>
                    </a:lnTo>
                    <a:lnTo>
                      <a:pt x="92" y="244"/>
                    </a:lnTo>
                    <a:lnTo>
                      <a:pt x="92" y="240"/>
                    </a:lnTo>
                    <a:lnTo>
                      <a:pt x="92" y="240"/>
                    </a:lnTo>
                    <a:lnTo>
                      <a:pt x="92" y="240"/>
                    </a:lnTo>
                    <a:lnTo>
                      <a:pt x="92" y="240"/>
                    </a:lnTo>
                    <a:cubicBezTo>
                      <a:pt x="92" y="240"/>
                      <a:pt x="88" y="240"/>
                      <a:pt x="88" y="240"/>
                    </a:cubicBezTo>
                    <a:lnTo>
                      <a:pt x="88" y="240"/>
                    </a:lnTo>
                    <a:lnTo>
                      <a:pt x="88" y="240"/>
                    </a:lnTo>
                    <a:lnTo>
                      <a:pt x="88" y="240"/>
                    </a:lnTo>
                    <a:lnTo>
                      <a:pt x="88" y="235"/>
                    </a:lnTo>
                    <a:lnTo>
                      <a:pt x="92" y="231"/>
                    </a:lnTo>
                    <a:cubicBezTo>
                      <a:pt x="92" y="231"/>
                      <a:pt x="92" y="231"/>
                      <a:pt x="92" y="231"/>
                    </a:cubicBezTo>
                    <a:lnTo>
                      <a:pt x="92" y="231"/>
                    </a:lnTo>
                    <a:lnTo>
                      <a:pt x="92" y="226"/>
                    </a:lnTo>
                    <a:cubicBezTo>
                      <a:pt x="92" y="226"/>
                      <a:pt x="97" y="221"/>
                      <a:pt x="102" y="217"/>
                    </a:cubicBezTo>
                    <a:cubicBezTo>
                      <a:pt x="97" y="212"/>
                      <a:pt x="92" y="217"/>
                      <a:pt x="88" y="207"/>
                    </a:cubicBezTo>
                    <a:lnTo>
                      <a:pt x="88" y="212"/>
                    </a:lnTo>
                    <a:lnTo>
                      <a:pt x="83" y="207"/>
                    </a:lnTo>
                    <a:cubicBezTo>
                      <a:pt x="83" y="207"/>
                      <a:pt x="83" y="207"/>
                      <a:pt x="79" y="207"/>
                    </a:cubicBezTo>
                    <a:lnTo>
                      <a:pt x="79" y="207"/>
                    </a:lnTo>
                    <a:cubicBezTo>
                      <a:pt x="74" y="207"/>
                      <a:pt x="74" y="212"/>
                      <a:pt x="69" y="212"/>
                    </a:cubicBezTo>
                    <a:cubicBezTo>
                      <a:pt x="69" y="217"/>
                      <a:pt x="69" y="217"/>
                      <a:pt x="74" y="217"/>
                    </a:cubicBezTo>
                    <a:cubicBezTo>
                      <a:pt x="69" y="221"/>
                      <a:pt x="69" y="221"/>
                      <a:pt x="69" y="221"/>
                    </a:cubicBezTo>
                    <a:lnTo>
                      <a:pt x="69" y="221"/>
                    </a:lnTo>
                    <a:cubicBezTo>
                      <a:pt x="65" y="221"/>
                      <a:pt x="65" y="221"/>
                      <a:pt x="65" y="226"/>
                    </a:cubicBezTo>
                    <a:cubicBezTo>
                      <a:pt x="60" y="221"/>
                      <a:pt x="60" y="221"/>
                      <a:pt x="60" y="221"/>
                    </a:cubicBezTo>
                    <a:lnTo>
                      <a:pt x="60" y="217"/>
                    </a:lnTo>
                    <a:lnTo>
                      <a:pt x="56" y="212"/>
                    </a:lnTo>
                    <a:lnTo>
                      <a:pt x="56" y="212"/>
                    </a:lnTo>
                    <a:lnTo>
                      <a:pt x="51" y="207"/>
                    </a:lnTo>
                    <a:cubicBezTo>
                      <a:pt x="51" y="207"/>
                      <a:pt x="51" y="207"/>
                      <a:pt x="51" y="207"/>
                    </a:cubicBezTo>
                    <a:lnTo>
                      <a:pt x="51" y="203"/>
                    </a:lnTo>
                    <a:lnTo>
                      <a:pt x="51" y="203"/>
                    </a:lnTo>
                    <a:cubicBezTo>
                      <a:pt x="51" y="198"/>
                      <a:pt x="46" y="203"/>
                      <a:pt x="46" y="198"/>
                    </a:cubicBezTo>
                    <a:lnTo>
                      <a:pt x="46" y="198"/>
                    </a:lnTo>
                    <a:cubicBezTo>
                      <a:pt x="42" y="194"/>
                      <a:pt x="37" y="189"/>
                      <a:pt x="37" y="184"/>
                    </a:cubicBezTo>
                    <a:cubicBezTo>
                      <a:pt x="37" y="184"/>
                      <a:pt x="33" y="184"/>
                      <a:pt x="33" y="184"/>
                    </a:cubicBezTo>
                    <a:lnTo>
                      <a:pt x="33" y="184"/>
                    </a:lnTo>
                    <a:lnTo>
                      <a:pt x="33" y="184"/>
                    </a:lnTo>
                    <a:lnTo>
                      <a:pt x="33" y="180"/>
                    </a:lnTo>
                    <a:lnTo>
                      <a:pt x="33" y="180"/>
                    </a:lnTo>
                    <a:lnTo>
                      <a:pt x="33" y="180"/>
                    </a:lnTo>
                    <a:cubicBezTo>
                      <a:pt x="33" y="180"/>
                      <a:pt x="33" y="180"/>
                      <a:pt x="33" y="175"/>
                    </a:cubicBezTo>
                    <a:lnTo>
                      <a:pt x="28" y="171"/>
                    </a:lnTo>
                    <a:lnTo>
                      <a:pt x="33" y="171"/>
                    </a:lnTo>
                    <a:lnTo>
                      <a:pt x="28" y="166"/>
                    </a:lnTo>
                    <a:cubicBezTo>
                      <a:pt x="28" y="166"/>
                      <a:pt x="33" y="166"/>
                      <a:pt x="33" y="166"/>
                    </a:cubicBezTo>
                    <a:lnTo>
                      <a:pt x="28" y="161"/>
                    </a:lnTo>
                    <a:cubicBezTo>
                      <a:pt x="33" y="161"/>
                      <a:pt x="33" y="157"/>
                      <a:pt x="28" y="157"/>
                    </a:cubicBezTo>
                    <a:cubicBezTo>
                      <a:pt x="23" y="157"/>
                      <a:pt x="23" y="157"/>
                      <a:pt x="23" y="152"/>
                    </a:cubicBezTo>
                    <a:lnTo>
                      <a:pt x="23" y="152"/>
                    </a:lnTo>
                    <a:lnTo>
                      <a:pt x="23" y="152"/>
                    </a:lnTo>
                    <a:cubicBezTo>
                      <a:pt x="23" y="152"/>
                      <a:pt x="23" y="148"/>
                      <a:pt x="23" y="148"/>
                    </a:cubicBezTo>
                    <a:lnTo>
                      <a:pt x="23" y="148"/>
                    </a:lnTo>
                    <a:lnTo>
                      <a:pt x="23" y="148"/>
                    </a:lnTo>
                    <a:cubicBezTo>
                      <a:pt x="19" y="143"/>
                      <a:pt x="19" y="143"/>
                      <a:pt x="19" y="138"/>
                    </a:cubicBezTo>
                    <a:lnTo>
                      <a:pt x="14" y="138"/>
                    </a:lnTo>
                    <a:lnTo>
                      <a:pt x="19" y="138"/>
                    </a:lnTo>
                    <a:cubicBezTo>
                      <a:pt x="19" y="138"/>
                      <a:pt x="19" y="138"/>
                      <a:pt x="19" y="134"/>
                    </a:cubicBezTo>
                    <a:lnTo>
                      <a:pt x="19" y="134"/>
                    </a:lnTo>
                    <a:lnTo>
                      <a:pt x="19" y="134"/>
                    </a:lnTo>
                    <a:cubicBezTo>
                      <a:pt x="19" y="134"/>
                      <a:pt x="19" y="134"/>
                      <a:pt x="19" y="129"/>
                    </a:cubicBezTo>
                    <a:cubicBezTo>
                      <a:pt x="19" y="129"/>
                      <a:pt x="19" y="129"/>
                      <a:pt x="19" y="124"/>
                    </a:cubicBezTo>
                    <a:lnTo>
                      <a:pt x="19" y="124"/>
                    </a:lnTo>
                    <a:cubicBezTo>
                      <a:pt x="19" y="120"/>
                      <a:pt x="19" y="120"/>
                      <a:pt x="23" y="120"/>
                    </a:cubicBezTo>
                    <a:cubicBezTo>
                      <a:pt x="23" y="115"/>
                      <a:pt x="19" y="115"/>
                      <a:pt x="19" y="111"/>
                    </a:cubicBezTo>
                    <a:cubicBezTo>
                      <a:pt x="19" y="111"/>
                      <a:pt x="19" y="111"/>
                      <a:pt x="19" y="111"/>
                    </a:cubicBezTo>
                    <a:lnTo>
                      <a:pt x="14" y="106"/>
                    </a:lnTo>
                    <a:lnTo>
                      <a:pt x="14" y="106"/>
                    </a:lnTo>
                    <a:cubicBezTo>
                      <a:pt x="14" y="106"/>
                      <a:pt x="14" y="101"/>
                      <a:pt x="19" y="101"/>
                    </a:cubicBezTo>
                    <a:lnTo>
                      <a:pt x="19" y="101"/>
                    </a:lnTo>
                    <a:lnTo>
                      <a:pt x="19" y="101"/>
                    </a:lnTo>
                    <a:cubicBezTo>
                      <a:pt x="19" y="101"/>
                      <a:pt x="19" y="97"/>
                      <a:pt x="19" y="92"/>
                    </a:cubicBezTo>
                    <a:cubicBezTo>
                      <a:pt x="19" y="92"/>
                      <a:pt x="19" y="92"/>
                      <a:pt x="19" y="92"/>
                    </a:cubicBezTo>
                    <a:lnTo>
                      <a:pt x="14" y="88"/>
                    </a:lnTo>
                    <a:cubicBezTo>
                      <a:pt x="19" y="88"/>
                      <a:pt x="19" y="88"/>
                      <a:pt x="19" y="88"/>
                    </a:cubicBezTo>
                    <a:lnTo>
                      <a:pt x="14" y="83"/>
                    </a:lnTo>
                    <a:cubicBezTo>
                      <a:pt x="14" y="83"/>
                      <a:pt x="14" y="83"/>
                      <a:pt x="14" y="78"/>
                    </a:cubicBezTo>
                    <a:lnTo>
                      <a:pt x="14" y="78"/>
                    </a:lnTo>
                    <a:lnTo>
                      <a:pt x="14" y="78"/>
                    </a:lnTo>
                    <a:lnTo>
                      <a:pt x="14" y="78"/>
                    </a:lnTo>
                    <a:lnTo>
                      <a:pt x="14" y="78"/>
                    </a:lnTo>
                    <a:lnTo>
                      <a:pt x="14" y="74"/>
                    </a:lnTo>
                    <a:cubicBezTo>
                      <a:pt x="14" y="74"/>
                      <a:pt x="14" y="74"/>
                      <a:pt x="14" y="69"/>
                    </a:cubicBezTo>
                    <a:cubicBezTo>
                      <a:pt x="14" y="69"/>
                      <a:pt x="14" y="69"/>
                      <a:pt x="14" y="65"/>
                    </a:cubicBezTo>
                    <a:lnTo>
                      <a:pt x="10" y="65"/>
                    </a:lnTo>
                    <a:lnTo>
                      <a:pt x="14" y="60"/>
                    </a:lnTo>
                    <a:lnTo>
                      <a:pt x="14" y="60"/>
                    </a:lnTo>
                    <a:cubicBezTo>
                      <a:pt x="14" y="60"/>
                      <a:pt x="14" y="55"/>
                      <a:pt x="14" y="55"/>
                    </a:cubicBezTo>
                    <a:lnTo>
                      <a:pt x="19" y="55"/>
                    </a:lnTo>
                    <a:cubicBezTo>
                      <a:pt x="19" y="55"/>
                      <a:pt x="19" y="51"/>
                      <a:pt x="19" y="51"/>
                    </a:cubicBezTo>
                    <a:cubicBezTo>
                      <a:pt x="19" y="51"/>
                      <a:pt x="23" y="51"/>
                      <a:pt x="23" y="51"/>
                    </a:cubicBezTo>
                    <a:lnTo>
                      <a:pt x="23" y="46"/>
                    </a:lnTo>
                    <a:cubicBezTo>
                      <a:pt x="19" y="46"/>
                      <a:pt x="19" y="51"/>
                      <a:pt x="14" y="51"/>
                    </a:cubicBezTo>
                    <a:cubicBezTo>
                      <a:pt x="10" y="46"/>
                      <a:pt x="5" y="42"/>
                      <a:pt x="0" y="37"/>
                    </a:cubicBezTo>
                    <a:lnTo>
                      <a:pt x="0" y="37"/>
                    </a:lnTo>
                    <a:cubicBezTo>
                      <a:pt x="0" y="37"/>
                      <a:pt x="0" y="37"/>
                      <a:pt x="0" y="32"/>
                    </a:cubicBezTo>
                    <a:lnTo>
                      <a:pt x="0" y="32"/>
                    </a:lnTo>
                    <a:lnTo>
                      <a:pt x="0" y="32"/>
                    </a:lnTo>
                    <a:lnTo>
                      <a:pt x="0" y="32"/>
                    </a:lnTo>
                    <a:lnTo>
                      <a:pt x="0" y="28"/>
                    </a:lnTo>
                    <a:cubicBezTo>
                      <a:pt x="0" y="28"/>
                      <a:pt x="0" y="28"/>
                      <a:pt x="0" y="28"/>
                    </a:cubicBezTo>
                    <a:cubicBezTo>
                      <a:pt x="0" y="23"/>
                      <a:pt x="0" y="23"/>
                      <a:pt x="0" y="18"/>
                    </a:cubicBezTo>
                    <a:cubicBezTo>
                      <a:pt x="0" y="18"/>
                      <a:pt x="0" y="18"/>
                      <a:pt x="0" y="14"/>
                    </a:cubicBezTo>
                    <a:lnTo>
                      <a:pt x="0" y="14"/>
                    </a:lnTo>
                    <a:cubicBezTo>
                      <a:pt x="0" y="14"/>
                      <a:pt x="0" y="14"/>
                      <a:pt x="0" y="9"/>
                    </a:cubicBezTo>
                    <a:cubicBezTo>
                      <a:pt x="0" y="9"/>
                      <a:pt x="0" y="9"/>
                      <a:pt x="0" y="9"/>
                    </a:cubicBezTo>
                    <a:cubicBezTo>
                      <a:pt x="0" y="9"/>
                      <a:pt x="0" y="9"/>
                      <a:pt x="0" y="5"/>
                    </a:cubicBezTo>
                    <a:lnTo>
                      <a:pt x="0" y="5"/>
                    </a:lnTo>
                    <a:cubicBezTo>
                      <a:pt x="0" y="5"/>
                      <a:pt x="0" y="5"/>
                      <a:pt x="0" y="0"/>
                    </a:cubicBezTo>
                    <a:cubicBezTo>
                      <a:pt x="0" y="0"/>
                      <a:pt x="0" y="0"/>
                      <a:pt x="0" y="0"/>
                    </a:cubicBezTo>
                    <a:lnTo>
                      <a:pt x="0" y="0"/>
                    </a:lnTo>
                    <a:cubicBezTo>
                      <a:pt x="5" y="0"/>
                      <a:pt x="5" y="0"/>
                      <a:pt x="5" y="0"/>
                    </a:cubicBezTo>
                    <a:lnTo>
                      <a:pt x="5" y="0"/>
                    </a:lnTo>
                    <a:lnTo>
                      <a:pt x="5" y="0"/>
                    </a:lnTo>
                    <a:lnTo>
                      <a:pt x="10" y="0"/>
                    </a:lnTo>
                    <a:lnTo>
                      <a:pt x="14" y="0"/>
                    </a:lnTo>
                    <a:lnTo>
                      <a:pt x="14" y="0"/>
                    </a:lnTo>
                    <a:lnTo>
                      <a:pt x="14" y="0"/>
                    </a:lnTo>
                    <a:cubicBezTo>
                      <a:pt x="14" y="0"/>
                      <a:pt x="14" y="0"/>
                      <a:pt x="14" y="5"/>
                    </a:cubicBezTo>
                    <a:lnTo>
                      <a:pt x="14" y="5"/>
                    </a:lnTo>
                    <a:lnTo>
                      <a:pt x="14" y="5"/>
                    </a:lnTo>
                    <a:lnTo>
                      <a:pt x="14" y="5"/>
                    </a:lnTo>
                    <a:cubicBezTo>
                      <a:pt x="14" y="5"/>
                      <a:pt x="14" y="9"/>
                      <a:pt x="19" y="9"/>
                    </a:cubicBezTo>
                    <a:lnTo>
                      <a:pt x="19" y="9"/>
                    </a:lnTo>
                    <a:lnTo>
                      <a:pt x="19" y="9"/>
                    </a:lnTo>
                    <a:lnTo>
                      <a:pt x="19" y="9"/>
                    </a:lnTo>
                    <a:lnTo>
                      <a:pt x="23" y="14"/>
                    </a:lnTo>
                    <a:cubicBezTo>
                      <a:pt x="23" y="14"/>
                      <a:pt x="23" y="14"/>
                      <a:pt x="28" y="14"/>
                    </a:cubicBezTo>
                    <a:lnTo>
                      <a:pt x="23" y="14"/>
                    </a:lnTo>
                    <a:lnTo>
                      <a:pt x="28" y="14"/>
                    </a:lnTo>
                    <a:cubicBezTo>
                      <a:pt x="23" y="14"/>
                      <a:pt x="23" y="9"/>
                      <a:pt x="23" y="9"/>
                    </a:cubicBezTo>
                    <a:lnTo>
                      <a:pt x="23" y="9"/>
                    </a:lnTo>
                    <a:lnTo>
                      <a:pt x="23" y="9"/>
                    </a:lnTo>
                    <a:lnTo>
                      <a:pt x="28" y="5"/>
                    </a:lnTo>
                    <a:cubicBezTo>
                      <a:pt x="28" y="9"/>
                      <a:pt x="33" y="9"/>
                      <a:pt x="33" y="9"/>
                    </a:cubicBezTo>
                    <a:lnTo>
                      <a:pt x="33" y="9"/>
                    </a:lnTo>
                    <a:lnTo>
                      <a:pt x="33" y="9"/>
                    </a:lnTo>
                    <a:cubicBezTo>
                      <a:pt x="33" y="9"/>
                      <a:pt x="33" y="9"/>
                      <a:pt x="33" y="9"/>
                    </a:cubicBezTo>
                    <a:cubicBezTo>
                      <a:pt x="33" y="9"/>
                      <a:pt x="33" y="5"/>
                      <a:pt x="37" y="5"/>
                    </a:cubicBezTo>
                    <a:lnTo>
                      <a:pt x="37" y="5"/>
                    </a:lnTo>
                    <a:cubicBezTo>
                      <a:pt x="37" y="5"/>
                      <a:pt x="37" y="0"/>
                      <a:pt x="37" y="0"/>
                    </a:cubicBezTo>
                    <a:cubicBezTo>
                      <a:pt x="37" y="0"/>
                      <a:pt x="37" y="0"/>
                      <a:pt x="42" y="5"/>
                    </a:cubicBezTo>
                    <a:cubicBezTo>
                      <a:pt x="42" y="5"/>
                      <a:pt x="42" y="5"/>
                      <a:pt x="42" y="5"/>
                    </a:cubicBezTo>
                    <a:moveTo>
                      <a:pt x="987" y="1590"/>
                    </a:moveTo>
                    <a:lnTo>
                      <a:pt x="987" y="1586"/>
                    </a:lnTo>
                    <a:lnTo>
                      <a:pt x="987" y="1590"/>
                    </a:lnTo>
                    <a:lnTo>
                      <a:pt x="987" y="1586"/>
                    </a:lnTo>
                    <a:lnTo>
                      <a:pt x="996" y="1595"/>
                    </a:lnTo>
                    <a:lnTo>
                      <a:pt x="996" y="1595"/>
                    </a:lnTo>
                    <a:cubicBezTo>
                      <a:pt x="996" y="1595"/>
                      <a:pt x="996" y="1595"/>
                      <a:pt x="996" y="1595"/>
                    </a:cubicBezTo>
                    <a:lnTo>
                      <a:pt x="1001" y="1595"/>
                    </a:lnTo>
                    <a:lnTo>
                      <a:pt x="1001" y="1600"/>
                    </a:lnTo>
                    <a:lnTo>
                      <a:pt x="1001" y="1600"/>
                    </a:lnTo>
                    <a:lnTo>
                      <a:pt x="1005" y="1600"/>
                    </a:lnTo>
                    <a:lnTo>
                      <a:pt x="1005" y="1600"/>
                    </a:lnTo>
                    <a:lnTo>
                      <a:pt x="1005" y="1600"/>
                    </a:lnTo>
                    <a:lnTo>
                      <a:pt x="1005" y="1604"/>
                    </a:lnTo>
                    <a:cubicBezTo>
                      <a:pt x="1005" y="1604"/>
                      <a:pt x="1005" y="1604"/>
                      <a:pt x="1005" y="1604"/>
                    </a:cubicBezTo>
                    <a:lnTo>
                      <a:pt x="1005" y="1609"/>
                    </a:lnTo>
                    <a:cubicBezTo>
                      <a:pt x="1010" y="1614"/>
                      <a:pt x="1010" y="1614"/>
                      <a:pt x="1014" y="1618"/>
                    </a:cubicBezTo>
                    <a:cubicBezTo>
                      <a:pt x="1014" y="1618"/>
                      <a:pt x="1010" y="1618"/>
                      <a:pt x="1005" y="1618"/>
                    </a:cubicBezTo>
                    <a:cubicBezTo>
                      <a:pt x="1010" y="1618"/>
                      <a:pt x="1010" y="1618"/>
                      <a:pt x="1010" y="1623"/>
                    </a:cubicBezTo>
                    <a:cubicBezTo>
                      <a:pt x="1010" y="1623"/>
                      <a:pt x="1005" y="1623"/>
                      <a:pt x="1005" y="1623"/>
                    </a:cubicBezTo>
                    <a:cubicBezTo>
                      <a:pt x="1005" y="1623"/>
                      <a:pt x="1001" y="1623"/>
                      <a:pt x="1001" y="1623"/>
                    </a:cubicBezTo>
                    <a:cubicBezTo>
                      <a:pt x="996" y="1618"/>
                      <a:pt x="996" y="1618"/>
                      <a:pt x="996" y="1614"/>
                    </a:cubicBezTo>
                    <a:lnTo>
                      <a:pt x="991" y="1614"/>
                    </a:lnTo>
                    <a:cubicBezTo>
                      <a:pt x="991" y="1614"/>
                      <a:pt x="991" y="1609"/>
                      <a:pt x="987" y="1609"/>
                    </a:cubicBezTo>
                    <a:lnTo>
                      <a:pt x="991" y="1604"/>
                    </a:lnTo>
                    <a:cubicBezTo>
                      <a:pt x="991" y="1604"/>
                      <a:pt x="991" y="1604"/>
                      <a:pt x="991" y="1604"/>
                    </a:cubicBezTo>
                    <a:lnTo>
                      <a:pt x="991" y="1604"/>
                    </a:lnTo>
                    <a:lnTo>
                      <a:pt x="991" y="1600"/>
                    </a:lnTo>
                    <a:cubicBezTo>
                      <a:pt x="991" y="1600"/>
                      <a:pt x="991" y="1600"/>
                      <a:pt x="991" y="1600"/>
                    </a:cubicBezTo>
                    <a:lnTo>
                      <a:pt x="987" y="1600"/>
                    </a:lnTo>
                    <a:lnTo>
                      <a:pt x="987" y="1595"/>
                    </a:lnTo>
                    <a:lnTo>
                      <a:pt x="987" y="1595"/>
                    </a:lnTo>
                    <a:lnTo>
                      <a:pt x="987" y="1595"/>
                    </a:lnTo>
                    <a:cubicBezTo>
                      <a:pt x="987" y="1590"/>
                      <a:pt x="982" y="1595"/>
                      <a:pt x="982" y="1590"/>
                    </a:cubicBezTo>
                    <a:lnTo>
                      <a:pt x="982" y="1590"/>
                    </a:lnTo>
                    <a:lnTo>
                      <a:pt x="987" y="1586"/>
                    </a:lnTo>
                    <a:close/>
                    <a:moveTo>
                      <a:pt x="1664" y="2439"/>
                    </a:moveTo>
                    <a:cubicBezTo>
                      <a:pt x="1664" y="2439"/>
                      <a:pt x="1664" y="2439"/>
                      <a:pt x="1664" y="2439"/>
                    </a:cubicBezTo>
                    <a:cubicBezTo>
                      <a:pt x="1660" y="2434"/>
                      <a:pt x="1660" y="2434"/>
                      <a:pt x="1660" y="2434"/>
                    </a:cubicBezTo>
                    <a:lnTo>
                      <a:pt x="1660" y="2434"/>
                    </a:lnTo>
                    <a:lnTo>
                      <a:pt x="1664" y="2434"/>
                    </a:lnTo>
                    <a:cubicBezTo>
                      <a:pt x="1664" y="2434"/>
                      <a:pt x="1664" y="2439"/>
                      <a:pt x="1664" y="2439"/>
                    </a:cubicBezTo>
                    <a:moveTo>
                      <a:pt x="1812" y="2632"/>
                    </a:moveTo>
                    <a:lnTo>
                      <a:pt x="1812" y="2632"/>
                    </a:lnTo>
                    <a:cubicBezTo>
                      <a:pt x="1812" y="2632"/>
                      <a:pt x="1812" y="2632"/>
                      <a:pt x="1812" y="2632"/>
                    </a:cubicBezTo>
                    <a:lnTo>
                      <a:pt x="1817" y="2632"/>
                    </a:lnTo>
                    <a:lnTo>
                      <a:pt x="1817" y="2632"/>
                    </a:lnTo>
                    <a:cubicBezTo>
                      <a:pt x="1817" y="2632"/>
                      <a:pt x="1821" y="2637"/>
                      <a:pt x="1821" y="2637"/>
                    </a:cubicBezTo>
                    <a:lnTo>
                      <a:pt x="1821" y="2637"/>
                    </a:lnTo>
                    <a:cubicBezTo>
                      <a:pt x="1826" y="2637"/>
                      <a:pt x="1826" y="2642"/>
                      <a:pt x="1826" y="2646"/>
                    </a:cubicBezTo>
                    <a:lnTo>
                      <a:pt x="1826" y="2646"/>
                    </a:lnTo>
                    <a:cubicBezTo>
                      <a:pt x="1830" y="2646"/>
                      <a:pt x="1830" y="2646"/>
                      <a:pt x="1830" y="2646"/>
                    </a:cubicBezTo>
                    <a:cubicBezTo>
                      <a:pt x="1830" y="2646"/>
                      <a:pt x="1830" y="2646"/>
                      <a:pt x="1830" y="2642"/>
                    </a:cubicBezTo>
                    <a:cubicBezTo>
                      <a:pt x="1830" y="2642"/>
                      <a:pt x="1830" y="2642"/>
                      <a:pt x="1826" y="2637"/>
                    </a:cubicBezTo>
                    <a:lnTo>
                      <a:pt x="1830" y="2637"/>
                    </a:lnTo>
                    <a:lnTo>
                      <a:pt x="1826" y="2637"/>
                    </a:lnTo>
                    <a:lnTo>
                      <a:pt x="1826" y="2637"/>
                    </a:lnTo>
                    <a:lnTo>
                      <a:pt x="1826" y="2632"/>
                    </a:lnTo>
                    <a:lnTo>
                      <a:pt x="1826" y="2632"/>
                    </a:lnTo>
                    <a:lnTo>
                      <a:pt x="1821" y="2628"/>
                    </a:lnTo>
                    <a:lnTo>
                      <a:pt x="1821" y="2628"/>
                    </a:lnTo>
                    <a:cubicBezTo>
                      <a:pt x="1821" y="2628"/>
                      <a:pt x="1821" y="2623"/>
                      <a:pt x="1821" y="2623"/>
                    </a:cubicBezTo>
                    <a:lnTo>
                      <a:pt x="1821" y="2623"/>
                    </a:lnTo>
                    <a:lnTo>
                      <a:pt x="1821" y="2623"/>
                    </a:lnTo>
                    <a:lnTo>
                      <a:pt x="1817" y="2623"/>
                    </a:lnTo>
                    <a:cubicBezTo>
                      <a:pt x="1817" y="2623"/>
                      <a:pt x="1817" y="2618"/>
                      <a:pt x="1812" y="2618"/>
                    </a:cubicBezTo>
                    <a:lnTo>
                      <a:pt x="1812" y="2618"/>
                    </a:lnTo>
                    <a:cubicBezTo>
                      <a:pt x="1812" y="2618"/>
                      <a:pt x="1807" y="2618"/>
                      <a:pt x="1807" y="2614"/>
                    </a:cubicBezTo>
                    <a:cubicBezTo>
                      <a:pt x="1807" y="2614"/>
                      <a:pt x="1803" y="2618"/>
                      <a:pt x="1803" y="2618"/>
                    </a:cubicBezTo>
                    <a:lnTo>
                      <a:pt x="1807" y="2623"/>
                    </a:lnTo>
                    <a:lnTo>
                      <a:pt x="1803" y="2623"/>
                    </a:lnTo>
                    <a:cubicBezTo>
                      <a:pt x="1807" y="2623"/>
                      <a:pt x="1807" y="2623"/>
                      <a:pt x="1812" y="2628"/>
                    </a:cubicBezTo>
                    <a:lnTo>
                      <a:pt x="1812" y="2628"/>
                    </a:lnTo>
                    <a:cubicBezTo>
                      <a:pt x="1812" y="2628"/>
                      <a:pt x="1812" y="2632"/>
                      <a:pt x="1812" y="2632"/>
                    </a:cubicBezTo>
                    <a:close/>
                    <a:moveTo>
                      <a:pt x="1867" y="2701"/>
                    </a:moveTo>
                    <a:cubicBezTo>
                      <a:pt x="1863" y="2697"/>
                      <a:pt x="1863" y="2697"/>
                      <a:pt x="1863" y="2697"/>
                    </a:cubicBezTo>
                    <a:lnTo>
                      <a:pt x="1863" y="2697"/>
                    </a:lnTo>
                    <a:lnTo>
                      <a:pt x="1863" y="2692"/>
                    </a:lnTo>
                    <a:lnTo>
                      <a:pt x="1863" y="2692"/>
                    </a:lnTo>
                    <a:cubicBezTo>
                      <a:pt x="1863" y="2692"/>
                      <a:pt x="1863" y="2692"/>
                      <a:pt x="1863" y="2688"/>
                    </a:cubicBezTo>
                    <a:cubicBezTo>
                      <a:pt x="1867" y="2692"/>
                      <a:pt x="1867" y="2692"/>
                      <a:pt x="1867" y="2692"/>
                    </a:cubicBezTo>
                    <a:cubicBezTo>
                      <a:pt x="1867" y="2697"/>
                      <a:pt x="1867" y="2697"/>
                      <a:pt x="1867" y="2697"/>
                    </a:cubicBezTo>
                    <a:lnTo>
                      <a:pt x="1867" y="2701"/>
                    </a:lnTo>
                    <a:lnTo>
                      <a:pt x="1867" y="2701"/>
                    </a:lnTo>
                    <a:close/>
                    <a:moveTo>
                      <a:pt x="1890" y="2729"/>
                    </a:moveTo>
                    <a:lnTo>
                      <a:pt x="1890" y="2729"/>
                    </a:lnTo>
                    <a:cubicBezTo>
                      <a:pt x="1895" y="2729"/>
                      <a:pt x="1895" y="2725"/>
                      <a:pt x="1895" y="2725"/>
                    </a:cubicBezTo>
                    <a:cubicBezTo>
                      <a:pt x="1895" y="2720"/>
                      <a:pt x="1895" y="2720"/>
                      <a:pt x="1895" y="2720"/>
                    </a:cubicBezTo>
                    <a:lnTo>
                      <a:pt x="1895" y="2720"/>
                    </a:lnTo>
                    <a:lnTo>
                      <a:pt x="1895" y="2715"/>
                    </a:lnTo>
                    <a:cubicBezTo>
                      <a:pt x="1895" y="2715"/>
                      <a:pt x="1895" y="2720"/>
                      <a:pt x="1890" y="2715"/>
                    </a:cubicBezTo>
                    <a:cubicBezTo>
                      <a:pt x="1890" y="2720"/>
                      <a:pt x="1886" y="2725"/>
                      <a:pt x="1886" y="2729"/>
                    </a:cubicBezTo>
                    <a:lnTo>
                      <a:pt x="1886" y="2729"/>
                    </a:lnTo>
                    <a:cubicBezTo>
                      <a:pt x="1886" y="2729"/>
                      <a:pt x="1890" y="2729"/>
                      <a:pt x="1890" y="2729"/>
                    </a:cubicBezTo>
                    <a:close/>
                    <a:moveTo>
                      <a:pt x="1784" y="2605"/>
                    </a:moveTo>
                    <a:lnTo>
                      <a:pt x="1784" y="2605"/>
                    </a:lnTo>
                    <a:cubicBezTo>
                      <a:pt x="1789" y="2600"/>
                      <a:pt x="1789" y="2600"/>
                      <a:pt x="1789" y="2600"/>
                    </a:cubicBezTo>
                    <a:cubicBezTo>
                      <a:pt x="1789" y="2600"/>
                      <a:pt x="1794" y="2600"/>
                      <a:pt x="1794" y="2600"/>
                    </a:cubicBezTo>
                    <a:lnTo>
                      <a:pt x="1794" y="2600"/>
                    </a:lnTo>
                    <a:cubicBezTo>
                      <a:pt x="1794" y="2595"/>
                      <a:pt x="1794" y="2595"/>
                      <a:pt x="1798" y="2595"/>
                    </a:cubicBezTo>
                    <a:lnTo>
                      <a:pt x="1794" y="2595"/>
                    </a:lnTo>
                    <a:lnTo>
                      <a:pt x="1794" y="2595"/>
                    </a:lnTo>
                    <a:cubicBezTo>
                      <a:pt x="1794" y="2595"/>
                      <a:pt x="1794" y="2591"/>
                      <a:pt x="1789" y="2591"/>
                    </a:cubicBezTo>
                    <a:cubicBezTo>
                      <a:pt x="1789" y="2591"/>
                      <a:pt x="1789" y="2591"/>
                      <a:pt x="1784" y="2595"/>
                    </a:cubicBezTo>
                    <a:lnTo>
                      <a:pt x="1784" y="2591"/>
                    </a:lnTo>
                    <a:cubicBezTo>
                      <a:pt x="1784" y="2595"/>
                      <a:pt x="1784" y="2595"/>
                      <a:pt x="1784" y="2595"/>
                    </a:cubicBezTo>
                    <a:lnTo>
                      <a:pt x="1784" y="2595"/>
                    </a:lnTo>
                    <a:lnTo>
                      <a:pt x="1784" y="2600"/>
                    </a:lnTo>
                    <a:lnTo>
                      <a:pt x="1784" y="2600"/>
                    </a:lnTo>
                    <a:cubicBezTo>
                      <a:pt x="1784" y="2600"/>
                      <a:pt x="1784" y="2600"/>
                      <a:pt x="1784" y="2605"/>
                    </a:cubicBezTo>
                    <a:close/>
                    <a:moveTo>
                      <a:pt x="1001" y="1623"/>
                    </a:moveTo>
                    <a:lnTo>
                      <a:pt x="996" y="1623"/>
                    </a:lnTo>
                    <a:lnTo>
                      <a:pt x="1001" y="1627"/>
                    </a:lnTo>
                    <a:cubicBezTo>
                      <a:pt x="1001" y="1627"/>
                      <a:pt x="1005" y="1627"/>
                      <a:pt x="1005" y="1627"/>
                    </a:cubicBezTo>
                    <a:lnTo>
                      <a:pt x="1005" y="1627"/>
                    </a:lnTo>
                    <a:lnTo>
                      <a:pt x="1005" y="1632"/>
                    </a:lnTo>
                    <a:lnTo>
                      <a:pt x="1001" y="1632"/>
                    </a:lnTo>
                    <a:cubicBezTo>
                      <a:pt x="1001" y="1632"/>
                      <a:pt x="1005" y="1641"/>
                      <a:pt x="1005" y="1641"/>
                    </a:cubicBezTo>
                    <a:lnTo>
                      <a:pt x="1001" y="1641"/>
                    </a:lnTo>
                    <a:lnTo>
                      <a:pt x="1001" y="1641"/>
                    </a:lnTo>
                    <a:lnTo>
                      <a:pt x="1001" y="1637"/>
                    </a:lnTo>
                    <a:lnTo>
                      <a:pt x="1001" y="1637"/>
                    </a:lnTo>
                    <a:lnTo>
                      <a:pt x="996" y="1637"/>
                    </a:lnTo>
                    <a:lnTo>
                      <a:pt x="996" y="1637"/>
                    </a:lnTo>
                    <a:cubicBezTo>
                      <a:pt x="991" y="1637"/>
                      <a:pt x="991" y="1627"/>
                      <a:pt x="987" y="1627"/>
                    </a:cubicBezTo>
                    <a:cubicBezTo>
                      <a:pt x="987" y="1623"/>
                      <a:pt x="987" y="1623"/>
                      <a:pt x="991" y="1623"/>
                    </a:cubicBezTo>
                    <a:cubicBezTo>
                      <a:pt x="991" y="1623"/>
                      <a:pt x="991" y="1623"/>
                      <a:pt x="991" y="1623"/>
                    </a:cubicBezTo>
                    <a:lnTo>
                      <a:pt x="996" y="1618"/>
                    </a:lnTo>
                    <a:lnTo>
                      <a:pt x="996" y="1618"/>
                    </a:lnTo>
                    <a:lnTo>
                      <a:pt x="996" y="1618"/>
                    </a:lnTo>
                    <a:close/>
                    <a:moveTo>
                      <a:pt x="2015" y="2840"/>
                    </a:moveTo>
                    <a:lnTo>
                      <a:pt x="2015" y="2840"/>
                    </a:lnTo>
                    <a:lnTo>
                      <a:pt x="2015" y="2840"/>
                    </a:lnTo>
                    <a:lnTo>
                      <a:pt x="2019" y="2840"/>
                    </a:lnTo>
                    <a:lnTo>
                      <a:pt x="2019" y="2840"/>
                    </a:lnTo>
                    <a:close/>
                    <a:moveTo>
                      <a:pt x="2047" y="2872"/>
                    </a:moveTo>
                    <a:lnTo>
                      <a:pt x="2047" y="2872"/>
                    </a:lnTo>
                    <a:lnTo>
                      <a:pt x="2052" y="2872"/>
                    </a:lnTo>
                    <a:lnTo>
                      <a:pt x="2047" y="2867"/>
                    </a:lnTo>
                    <a:cubicBezTo>
                      <a:pt x="2047" y="2867"/>
                      <a:pt x="2047" y="2867"/>
                      <a:pt x="2047" y="2863"/>
                    </a:cubicBezTo>
                    <a:lnTo>
                      <a:pt x="2052" y="2863"/>
                    </a:lnTo>
                    <a:lnTo>
                      <a:pt x="2047" y="2863"/>
                    </a:lnTo>
                    <a:cubicBezTo>
                      <a:pt x="2052" y="2858"/>
                      <a:pt x="2052" y="2858"/>
                      <a:pt x="2052" y="2858"/>
                    </a:cubicBezTo>
                    <a:cubicBezTo>
                      <a:pt x="2047" y="2854"/>
                      <a:pt x="2047" y="2854"/>
                      <a:pt x="2047" y="2854"/>
                    </a:cubicBezTo>
                    <a:lnTo>
                      <a:pt x="2043" y="2854"/>
                    </a:lnTo>
                    <a:lnTo>
                      <a:pt x="2043" y="2849"/>
                    </a:lnTo>
                    <a:cubicBezTo>
                      <a:pt x="2043" y="2849"/>
                      <a:pt x="2043" y="2849"/>
                      <a:pt x="2043" y="2849"/>
                    </a:cubicBezTo>
                    <a:cubicBezTo>
                      <a:pt x="2043" y="2849"/>
                      <a:pt x="2043" y="2844"/>
                      <a:pt x="2038" y="2844"/>
                    </a:cubicBezTo>
                    <a:lnTo>
                      <a:pt x="2038" y="2844"/>
                    </a:lnTo>
                    <a:lnTo>
                      <a:pt x="2038" y="2844"/>
                    </a:lnTo>
                    <a:lnTo>
                      <a:pt x="2038" y="2844"/>
                    </a:lnTo>
                    <a:lnTo>
                      <a:pt x="2033" y="2844"/>
                    </a:lnTo>
                    <a:cubicBezTo>
                      <a:pt x="2038" y="2844"/>
                      <a:pt x="2033" y="2844"/>
                      <a:pt x="2033" y="2844"/>
                    </a:cubicBezTo>
                    <a:cubicBezTo>
                      <a:pt x="2038" y="2844"/>
                      <a:pt x="2038" y="2844"/>
                      <a:pt x="2033" y="2844"/>
                    </a:cubicBezTo>
                    <a:cubicBezTo>
                      <a:pt x="2033" y="2844"/>
                      <a:pt x="2033" y="2844"/>
                      <a:pt x="2029" y="2849"/>
                    </a:cubicBezTo>
                    <a:lnTo>
                      <a:pt x="2029" y="2844"/>
                    </a:lnTo>
                    <a:cubicBezTo>
                      <a:pt x="2029" y="2844"/>
                      <a:pt x="2033" y="2844"/>
                      <a:pt x="2033" y="2840"/>
                    </a:cubicBezTo>
                    <a:cubicBezTo>
                      <a:pt x="2033" y="2840"/>
                      <a:pt x="2033" y="2840"/>
                      <a:pt x="2033" y="2840"/>
                    </a:cubicBezTo>
                    <a:lnTo>
                      <a:pt x="2033" y="2840"/>
                    </a:lnTo>
                    <a:lnTo>
                      <a:pt x="2033" y="2835"/>
                    </a:lnTo>
                    <a:lnTo>
                      <a:pt x="2033" y="2835"/>
                    </a:lnTo>
                    <a:cubicBezTo>
                      <a:pt x="2033" y="2835"/>
                      <a:pt x="2029" y="2835"/>
                      <a:pt x="2029" y="2835"/>
                    </a:cubicBezTo>
                    <a:cubicBezTo>
                      <a:pt x="2024" y="2835"/>
                      <a:pt x="2024" y="2835"/>
                      <a:pt x="2024" y="2835"/>
                    </a:cubicBezTo>
                    <a:lnTo>
                      <a:pt x="2024" y="2835"/>
                    </a:lnTo>
                    <a:cubicBezTo>
                      <a:pt x="2019" y="2835"/>
                      <a:pt x="2019" y="2840"/>
                      <a:pt x="2019" y="2840"/>
                    </a:cubicBezTo>
                    <a:lnTo>
                      <a:pt x="2019" y="2840"/>
                    </a:lnTo>
                    <a:cubicBezTo>
                      <a:pt x="2019" y="2840"/>
                      <a:pt x="2019" y="2840"/>
                      <a:pt x="2019" y="2840"/>
                    </a:cubicBezTo>
                    <a:cubicBezTo>
                      <a:pt x="2019" y="2835"/>
                      <a:pt x="2019" y="2835"/>
                      <a:pt x="2019" y="2835"/>
                    </a:cubicBezTo>
                    <a:lnTo>
                      <a:pt x="2019" y="2835"/>
                    </a:lnTo>
                    <a:cubicBezTo>
                      <a:pt x="2019" y="2835"/>
                      <a:pt x="2019" y="2835"/>
                      <a:pt x="2019" y="2831"/>
                    </a:cubicBezTo>
                    <a:cubicBezTo>
                      <a:pt x="2019" y="2831"/>
                      <a:pt x="2019" y="2831"/>
                      <a:pt x="2015" y="2835"/>
                    </a:cubicBezTo>
                    <a:cubicBezTo>
                      <a:pt x="2015" y="2831"/>
                      <a:pt x="2015" y="2835"/>
                      <a:pt x="2015" y="2835"/>
                    </a:cubicBezTo>
                    <a:cubicBezTo>
                      <a:pt x="2015" y="2831"/>
                      <a:pt x="2015" y="2831"/>
                      <a:pt x="2010" y="2831"/>
                    </a:cubicBezTo>
                    <a:cubicBezTo>
                      <a:pt x="2010" y="2835"/>
                      <a:pt x="2010" y="2835"/>
                      <a:pt x="2010" y="2835"/>
                    </a:cubicBezTo>
                    <a:cubicBezTo>
                      <a:pt x="2006" y="2835"/>
                      <a:pt x="2006" y="2835"/>
                      <a:pt x="2006" y="2835"/>
                    </a:cubicBezTo>
                    <a:cubicBezTo>
                      <a:pt x="2006" y="2835"/>
                      <a:pt x="2006" y="2835"/>
                      <a:pt x="2006" y="2835"/>
                    </a:cubicBezTo>
                    <a:cubicBezTo>
                      <a:pt x="2006" y="2835"/>
                      <a:pt x="2006" y="2835"/>
                      <a:pt x="2006" y="2835"/>
                    </a:cubicBezTo>
                    <a:cubicBezTo>
                      <a:pt x="2001" y="2831"/>
                      <a:pt x="2001" y="2835"/>
                      <a:pt x="1996" y="2835"/>
                    </a:cubicBezTo>
                    <a:cubicBezTo>
                      <a:pt x="1996" y="2835"/>
                      <a:pt x="1996" y="2831"/>
                      <a:pt x="1996" y="2831"/>
                    </a:cubicBezTo>
                    <a:cubicBezTo>
                      <a:pt x="1996" y="2831"/>
                      <a:pt x="2001" y="2831"/>
                      <a:pt x="2006" y="2831"/>
                    </a:cubicBezTo>
                    <a:cubicBezTo>
                      <a:pt x="2006" y="2831"/>
                      <a:pt x="2006" y="2831"/>
                      <a:pt x="2006" y="2826"/>
                    </a:cubicBezTo>
                    <a:lnTo>
                      <a:pt x="2006" y="2826"/>
                    </a:lnTo>
                    <a:cubicBezTo>
                      <a:pt x="2006" y="2826"/>
                      <a:pt x="2006" y="2826"/>
                      <a:pt x="2006" y="2821"/>
                    </a:cubicBezTo>
                    <a:cubicBezTo>
                      <a:pt x="2006" y="2821"/>
                      <a:pt x="2001" y="2821"/>
                      <a:pt x="2001" y="2821"/>
                    </a:cubicBezTo>
                    <a:cubicBezTo>
                      <a:pt x="1996" y="2817"/>
                      <a:pt x="1996" y="2817"/>
                      <a:pt x="1992" y="2817"/>
                    </a:cubicBezTo>
                    <a:lnTo>
                      <a:pt x="1992" y="2817"/>
                    </a:lnTo>
                    <a:lnTo>
                      <a:pt x="1992" y="2817"/>
                    </a:lnTo>
                    <a:lnTo>
                      <a:pt x="1992" y="2817"/>
                    </a:lnTo>
                    <a:lnTo>
                      <a:pt x="1992" y="2821"/>
                    </a:lnTo>
                    <a:cubicBezTo>
                      <a:pt x="1987" y="2821"/>
                      <a:pt x="1987" y="2821"/>
                      <a:pt x="1987" y="2821"/>
                    </a:cubicBezTo>
                    <a:cubicBezTo>
                      <a:pt x="1987" y="2821"/>
                      <a:pt x="1987" y="2821"/>
                      <a:pt x="1983" y="2826"/>
                    </a:cubicBezTo>
                    <a:cubicBezTo>
                      <a:pt x="1983" y="2821"/>
                      <a:pt x="1983" y="2817"/>
                      <a:pt x="1983" y="2812"/>
                    </a:cubicBezTo>
                    <a:cubicBezTo>
                      <a:pt x="1978" y="2817"/>
                      <a:pt x="1978" y="2817"/>
                      <a:pt x="1978" y="2817"/>
                    </a:cubicBezTo>
                    <a:cubicBezTo>
                      <a:pt x="1978" y="2817"/>
                      <a:pt x="1978" y="2817"/>
                      <a:pt x="1973" y="2817"/>
                    </a:cubicBezTo>
                    <a:lnTo>
                      <a:pt x="1969" y="2817"/>
                    </a:lnTo>
                    <a:cubicBezTo>
                      <a:pt x="1969" y="2821"/>
                      <a:pt x="1969" y="2826"/>
                      <a:pt x="1969" y="2826"/>
                    </a:cubicBezTo>
                    <a:cubicBezTo>
                      <a:pt x="1969" y="2831"/>
                      <a:pt x="1969" y="2831"/>
                      <a:pt x="1969" y="2831"/>
                    </a:cubicBezTo>
                    <a:cubicBezTo>
                      <a:pt x="1973" y="2835"/>
                      <a:pt x="1973" y="2835"/>
                      <a:pt x="1978" y="2840"/>
                    </a:cubicBezTo>
                    <a:lnTo>
                      <a:pt x="1978" y="2840"/>
                    </a:lnTo>
                    <a:lnTo>
                      <a:pt x="1978" y="2835"/>
                    </a:lnTo>
                    <a:lnTo>
                      <a:pt x="1978" y="2835"/>
                    </a:lnTo>
                    <a:cubicBezTo>
                      <a:pt x="1978" y="2835"/>
                      <a:pt x="1983" y="2835"/>
                      <a:pt x="1983" y="2835"/>
                    </a:cubicBezTo>
                    <a:cubicBezTo>
                      <a:pt x="1983" y="2835"/>
                      <a:pt x="1983" y="2840"/>
                      <a:pt x="1987" y="2840"/>
                    </a:cubicBezTo>
                    <a:lnTo>
                      <a:pt x="1983" y="2840"/>
                    </a:lnTo>
                    <a:cubicBezTo>
                      <a:pt x="1987" y="2844"/>
                      <a:pt x="1996" y="2854"/>
                      <a:pt x="1996" y="2854"/>
                    </a:cubicBezTo>
                    <a:lnTo>
                      <a:pt x="1996" y="2854"/>
                    </a:lnTo>
                    <a:cubicBezTo>
                      <a:pt x="1996" y="2854"/>
                      <a:pt x="2001" y="2854"/>
                      <a:pt x="2001" y="2858"/>
                    </a:cubicBezTo>
                    <a:cubicBezTo>
                      <a:pt x="2001" y="2858"/>
                      <a:pt x="2006" y="2858"/>
                      <a:pt x="2006" y="2858"/>
                    </a:cubicBezTo>
                    <a:lnTo>
                      <a:pt x="2010" y="2858"/>
                    </a:lnTo>
                    <a:lnTo>
                      <a:pt x="2010" y="2858"/>
                    </a:lnTo>
                    <a:lnTo>
                      <a:pt x="2010" y="2858"/>
                    </a:lnTo>
                    <a:lnTo>
                      <a:pt x="2015" y="2858"/>
                    </a:lnTo>
                    <a:cubicBezTo>
                      <a:pt x="2015" y="2858"/>
                      <a:pt x="2015" y="2858"/>
                      <a:pt x="2015" y="2863"/>
                    </a:cubicBezTo>
                    <a:cubicBezTo>
                      <a:pt x="2015" y="2863"/>
                      <a:pt x="2015" y="2858"/>
                      <a:pt x="2019" y="2858"/>
                    </a:cubicBezTo>
                    <a:lnTo>
                      <a:pt x="2019" y="2863"/>
                    </a:lnTo>
                    <a:lnTo>
                      <a:pt x="2019" y="2863"/>
                    </a:lnTo>
                    <a:cubicBezTo>
                      <a:pt x="2019" y="2863"/>
                      <a:pt x="2019" y="2863"/>
                      <a:pt x="2019" y="2863"/>
                    </a:cubicBezTo>
                    <a:lnTo>
                      <a:pt x="2024" y="2863"/>
                    </a:lnTo>
                    <a:lnTo>
                      <a:pt x="2024" y="2863"/>
                    </a:lnTo>
                    <a:lnTo>
                      <a:pt x="2024" y="2863"/>
                    </a:lnTo>
                    <a:lnTo>
                      <a:pt x="2029" y="2867"/>
                    </a:lnTo>
                    <a:cubicBezTo>
                      <a:pt x="2029" y="2867"/>
                      <a:pt x="2029" y="2867"/>
                      <a:pt x="2029" y="2867"/>
                    </a:cubicBezTo>
                    <a:lnTo>
                      <a:pt x="2029" y="2867"/>
                    </a:lnTo>
                    <a:cubicBezTo>
                      <a:pt x="2033" y="2867"/>
                      <a:pt x="2033" y="2867"/>
                      <a:pt x="2033" y="2863"/>
                    </a:cubicBezTo>
                    <a:lnTo>
                      <a:pt x="2033" y="2863"/>
                    </a:lnTo>
                    <a:lnTo>
                      <a:pt x="2038" y="2867"/>
                    </a:lnTo>
                    <a:lnTo>
                      <a:pt x="2038" y="2867"/>
                    </a:lnTo>
                    <a:lnTo>
                      <a:pt x="2038" y="2872"/>
                    </a:lnTo>
                    <a:lnTo>
                      <a:pt x="2043" y="2867"/>
                    </a:lnTo>
                    <a:lnTo>
                      <a:pt x="2043" y="2872"/>
                    </a:lnTo>
                    <a:lnTo>
                      <a:pt x="2043" y="2872"/>
                    </a:lnTo>
                    <a:lnTo>
                      <a:pt x="2047" y="2872"/>
                    </a:lnTo>
                    <a:lnTo>
                      <a:pt x="2047" y="2872"/>
                    </a:lnTo>
                    <a:cubicBezTo>
                      <a:pt x="2047" y="2872"/>
                      <a:pt x="2047" y="2872"/>
                      <a:pt x="2047" y="2872"/>
                    </a:cubicBezTo>
                    <a:cubicBezTo>
                      <a:pt x="2052" y="2872"/>
                      <a:pt x="2047" y="2872"/>
                      <a:pt x="2047" y="2872"/>
                    </a:cubicBezTo>
                    <a:close/>
                    <a:moveTo>
                      <a:pt x="1932" y="2789"/>
                    </a:moveTo>
                    <a:lnTo>
                      <a:pt x="1932" y="2789"/>
                    </a:lnTo>
                    <a:lnTo>
                      <a:pt x="1932" y="2784"/>
                    </a:lnTo>
                    <a:lnTo>
                      <a:pt x="1932" y="2784"/>
                    </a:lnTo>
                    <a:cubicBezTo>
                      <a:pt x="1927" y="2784"/>
                      <a:pt x="1927" y="2784"/>
                      <a:pt x="1927" y="2780"/>
                    </a:cubicBezTo>
                    <a:cubicBezTo>
                      <a:pt x="1927" y="2780"/>
                      <a:pt x="1927" y="2780"/>
                      <a:pt x="1923" y="2780"/>
                    </a:cubicBezTo>
                    <a:lnTo>
                      <a:pt x="1923" y="2780"/>
                    </a:lnTo>
                    <a:lnTo>
                      <a:pt x="1923" y="2780"/>
                    </a:lnTo>
                    <a:cubicBezTo>
                      <a:pt x="1918" y="2780"/>
                      <a:pt x="1923" y="2775"/>
                      <a:pt x="1923" y="2775"/>
                    </a:cubicBezTo>
                    <a:lnTo>
                      <a:pt x="1918" y="2771"/>
                    </a:lnTo>
                    <a:cubicBezTo>
                      <a:pt x="1923" y="2771"/>
                      <a:pt x="1923" y="2771"/>
                      <a:pt x="1927" y="2771"/>
                    </a:cubicBezTo>
                    <a:cubicBezTo>
                      <a:pt x="1927" y="2771"/>
                      <a:pt x="1927" y="2775"/>
                      <a:pt x="1932" y="2775"/>
                    </a:cubicBezTo>
                    <a:cubicBezTo>
                      <a:pt x="1932" y="2775"/>
                      <a:pt x="1932" y="2775"/>
                      <a:pt x="1932" y="2775"/>
                    </a:cubicBezTo>
                    <a:cubicBezTo>
                      <a:pt x="1932" y="2771"/>
                      <a:pt x="1932" y="2771"/>
                      <a:pt x="1936" y="2766"/>
                    </a:cubicBezTo>
                    <a:cubicBezTo>
                      <a:pt x="1936" y="2766"/>
                      <a:pt x="1936" y="2766"/>
                      <a:pt x="1941" y="2766"/>
                    </a:cubicBezTo>
                    <a:lnTo>
                      <a:pt x="1941" y="2766"/>
                    </a:lnTo>
                    <a:cubicBezTo>
                      <a:pt x="1941" y="2771"/>
                      <a:pt x="1946" y="2771"/>
                      <a:pt x="1946" y="2775"/>
                    </a:cubicBezTo>
                    <a:lnTo>
                      <a:pt x="1950" y="2771"/>
                    </a:lnTo>
                    <a:cubicBezTo>
                      <a:pt x="1950" y="2775"/>
                      <a:pt x="1955" y="2775"/>
                      <a:pt x="1955" y="2780"/>
                    </a:cubicBezTo>
                    <a:lnTo>
                      <a:pt x="1955" y="2780"/>
                    </a:lnTo>
                    <a:lnTo>
                      <a:pt x="1955" y="2780"/>
                    </a:lnTo>
                    <a:lnTo>
                      <a:pt x="1955" y="2780"/>
                    </a:lnTo>
                    <a:cubicBezTo>
                      <a:pt x="1955" y="2780"/>
                      <a:pt x="1955" y="2784"/>
                      <a:pt x="1960" y="2784"/>
                    </a:cubicBezTo>
                    <a:lnTo>
                      <a:pt x="1960" y="2784"/>
                    </a:lnTo>
                    <a:cubicBezTo>
                      <a:pt x="1960" y="2789"/>
                      <a:pt x="1960" y="2789"/>
                      <a:pt x="1960" y="2789"/>
                    </a:cubicBezTo>
                    <a:cubicBezTo>
                      <a:pt x="1955" y="2794"/>
                      <a:pt x="1955" y="2798"/>
                      <a:pt x="1950" y="2798"/>
                    </a:cubicBezTo>
                    <a:cubicBezTo>
                      <a:pt x="1946" y="2794"/>
                      <a:pt x="1946" y="2794"/>
                      <a:pt x="1941" y="2794"/>
                    </a:cubicBezTo>
                    <a:lnTo>
                      <a:pt x="1941" y="2789"/>
                    </a:lnTo>
                    <a:lnTo>
                      <a:pt x="1941" y="2789"/>
                    </a:lnTo>
                    <a:lnTo>
                      <a:pt x="1936" y="2789"/>
                    </a:lnTo>
                    <a:cubicBezTo>
                      <a:pt x="1936" y="2789"/>
                      <a:pt x="1936" y="2789"/>
                      <a:pt x="1936" y="2789"/>
                    </a:cubicBezTo>
                    <a:cubicBezTo>
                      <a:pt x="1936" y="2789"/>
                      <a:pt x="1932" y="2789"/>
                      <a:pt x="1932" y="2789"/>
                    </a:cubicBezTo>
                    <a:close/>
                    <a:moveTo>
                      <a:pt x="1960" y="2812"/>
                    </a:moveTo>
                    <a:lnTo>
                      <a:pt x="1960" y="2812"/>
                    </a:lnTo>
                    <a:lnTo>
                      <a:pt x="1960" y="2812"/>
                    </a:lnTo>
                    <a:cubicBezTo>
                      <a:pt x="1960" y="2812"/>
                      <a:pt x="1960" y="2807"/>
                      <a:pt x="1960" y="2807"/>
                    </a:cubicBezTo>
                    <a:lnTo>
                      <a:pt x="1955" y="2807"/>
                    </a:lnTo>
                    <a:lnTo>
                      <a:pt x="1955" y="2807"/>
                    </a:lnTo>
                    <a:cubicBezTo>
                      <a:pt x="1955" y="2807"/>
                      <a:pt x="1955" y="2807"/>
                      <a:pt x="1950" y="2807"/>
                    </a:cubicBezTo>
                    <a:cubicBezTo>
                      <a:pt x="1950" y="2812"/>
                      <a:pt x="1950" y="2817"/>
                      <a:pt x="1950" y="2817"/>
                    </a:cubicBezTo>
                    <a:lnTo>
                      <a:pt x="1950" y="2821"/>
                    </a:lnTo>
                    <a:lnTo>
                      <a:pt x="1950" y="2821"/>
                    </a:lnTo>
                    <a:lnTo>
                      <a:pt x="1955" y="2821"/>
                    </a:lnTo>
                    <a:cubicBezTo>
                      <a:pt x="1955" y="2821"/>
                      <a:pt x="1960" y="2821"/>
                      <a:pt x="1960" y="2821"/>
                    </a:cubicBezTo>
                    <a:cubicBezTo>
                      <a:pt x="1964" y="2821"/>
                      <a:pt x="1960" y="2817"/>
                      <a:pt x="1964" y="2817"/>
                    </a:cubicBezTo>
                    <a:close/>
                    <a:moveTo>
                      <a:pt x="941" y="1581"/>
                    </a:moveTo>
                    <a:lnTo>
                      <a:pt x="941" y="1581"/>
                    </a:lnTo>
                    <a:lnTo>
                      <a:pt x="945" y="1581"/>
                    </a:lnTo>
                    <a:cubicBezTo>
                      <a:pt x="945" y="1581"/>
                      <a:pt x="945" y="1581"/>
                      <a:pt x="945" y="1577"/>
                    </a:cubicBezTo>
                    <a:lnTo>
                      <a:pt x="941" y="1577"/>
                    </a:lnTo>
                    <a:cubicBezTo>
                      <a:pt x="941" y="1577"/>
                      <a:pt x="941" y="1577"/>
                      <a:pt x="941" y="1581"/>
                    </a:cubicBezTo>
                    <a:cubicBezTo>
                      <a:pt x="941" y="1581"/>
                      <a:pt x="941" y="1581"/>
                      <a:pt x="941" y="1581"/>
                    </a:cubicBezTo>
                    <a:close/>
                    <a:moveTo>
                      <a:pt x="922" y="1563"/>
                    </a:moveTo>
                    <a:lnTo>
                      <a:pt x="922" y="1563"/>
                    </a:lnTo>
                    <a:lnTo>
                      <a:pt x="922" y="1563"/>
                    </a:lnTo>
                    <a:lnTo>
                      <a:pt x="922" y="1563"/>
                    </a:lnTo>
                    <a:lnTo>
                      <a:pt x="922" y="1563"/>
                    </a:lnTo>
                    <a:lnTo>
                      <a:pt x="918" y="1558"/>
                    </a:lnTo>
                    <a:lnTo>
                      <a:pt x="918" y="1558"/>
                    </a:lnTo>
                    <a:lnTo>
                      <a:pt x="922" y="1563"/>
                    </a:lnTo>
                    <a:cubicBezTo>
                      <a:pt x="922" y="1563"/>
                      <a:pt x="918" y="1563"/>
                      <a:pt x="918" y="1563"/>
                    </a:cubicBezTo>
                    <a:cubicBezTo>
                      <a:pt x="922" y="1567"/>
                      <a:pt x="922" y="1572"/>
                      <a:pt x="927" y="1572"/>
                    </a:cubicBezTo>
                    <a:cubicBezTo>
                      <a:pt x="927" y="1572"/>
                      <a:pt x="927" y="1572"/>
                      <a:pt x="927" y="1572"/>
                    </a:cubicBezTo>
                    <a:lnTo>
                      <a:pt x="927" y="1572"/>
                    </a:lnTo>
                    <a:lnTo>
                      <a:pt x="931" y="1572"/>
                    </a:lnTo>
                    <a:cubicBezTo>
                      <a:pt x="927" y="1567"/>
                      <a:pt x="922" y="1567"/>
                      <a:pt x="922" y="1563"/>
                    </a:cubicBezTo>
                    <a:close/>
                    <a:moveTo>
                      <a:pt x="1941" y="2807"/>
                    </a:moveTo>
                    <a:cubicBezTo>
                      <a:pt x="1941" y="2807"/>
                      <a:pt x="1941" y="2807"/>
                      <a:pt x="1941" y="2812"/>
                    </a:cubicBezTo>
                    <a:cubicBezTo>
                      <a:pt x="1941" y="2812"/>
                      <a:pt x="1941" y="2812"/>
                      <a:pt x="1941" y="2812"/>
                    </a:cubicBezTo>
                    <a:cubicBezTo>
                      <a:pt x="1936" y="2812"/>
                      <a:pt x="1936" y="2812"/>
                      <a:pt x="1932" y="2803"/>
                    </a:cubicBezTo>
                    <a:cubicBezTo>
                      <a:pt x="1927" y="2807"/>
                      <a:pt x="1927" y="2803"/>
                      <a:pt x="1927" y="2798"/>
                    </a:cubicBezTo>
                    <a:lnTo>
                      <a:pt x="1927" y="2798"/>
                    </a:lnTo>
                    <a:lnTo>
                      <a:pt x="1923" y="2794"/>
                    </a:lnTo>
                    <a:cubicBezTo>
                      <a:pt x="1923" y="2794"/>
                      <a:pt x="1923" y="2794"/>
                      <a:pt x="1927" y="2789"/>
                    </a:cubicBezTo>
                    <a:lnTo>
                      <a:pt x="1927" y="2794"/>
                    </a:lnTo>
                    <a:cubicBezTo>
                      <a:pt x="1927" y="2794"/>
                      <a:pt x="1927" y="2794"/>
                      <a:pt x="1932" y="2794"/>
                    </a:cubicBezTo>
                    <a:cubicBezTo>
                      <a:pt x="1932" y="2794"/>
                      <a:pt x="1932" y="2794"/>
                      <a:pt x="1932" y="2798"/>
                    </a:cubicBezTo>
                    <a:cubicBezTo>
                      <a:pt x="1932" y="2798"/>
                      <a:pt x="1932" y="2798"/>
                      <a:pt x="1932" y="2798"/>
                    </a:cubicBezTo>
                    <a:lnTo>
                      <a:pt x="1936" y="2803"/>
                    </a:lnTo>
                    <a:lnTo>
                      <a:pt x="1936" y="2803"/>
                    </a:lnTo>
                    <a:cubicBezTo>
                      <a:pt x="1936" y="2803"/>
                      <a:pt x="1936" y="2807"/>
                      <a:pt x="1936" y="2807"/>
                    </a:cubicBezTo>
                    <a:lnTo>
                      <a:pt x="1941" y="2807"/>
                    </a:lnTo>
                    <a:cubicBezTo>
                      <a:pt x="1941" y="2807"/>
                      <a:pt x="1941" y="2807"/>
                      <a:pt x="1941" y="2807"/>
                    </a:cubicBezTo>
                    <a:close/>
                    <a:moveTo>
                      <a:pt x="1051" y="1720"/>
                    </a:moveTo>
                    <a:cubicBezTo>
                      <a:pt x="1051" y="1720"/>
                      <a:pt x="1051" y="1720"/>
                      <a:pt x="1051" y="1720"/>
                    </a:cubicBezTo>
                    <a:cubicBezTo>
                      <a:pt x="1047" y="1724"/>
                      <a:pt x="1047" y="1724"/>
                      <a:pt x="1042" y="1724"/>
                    </a:cubicBezTo>
                    <a:lnTo>
                      <a:pt x="1042" y="1724"/>
                    </a:lnTo>
                    <a:cubicBezTo>
                      <a:pt x="1047" y="1724"/>
                      <a:pt x="1047" y="1720"/>
                      <a:pt x="1047" y="1720"/>
                    </a:cubicBezTo>
                    <a:lnTo>
                      <a:pt x="1047" y="1720"/>
                    </a:lnTo>
                    <a:cubicBezTo>
                      <a:pt x="1051" y="1715"/>
                      <a:pt x="1047" y="1715"/>
                      <a:pt x="1051" y="1710"/>
                    </a:cubicBezTo>
                    <a:lnTo>
                      <a:pt x="1051" y="1710"/>
                    </a:lnTo>
                    <a:lnTo>
                      <a:pt x="1051" y="1710"/>
                    </a:lnTo>
                    <a:lnTo>
                      <a:pt x="1051" y="1715"/>
                    </a:lnTo>
                    <a:cubicBezTo>
                      <a:pt x="1051" y="1715"/>
                      <a:pt x="1051" y="1715"/>
                      <a:pt x="1051" y="1715"/>
                    </a:cubicBezTo>
                    <a:lnTo>
                      <a:pt x="1051" y="1715"/>
                    </a:lnTo>
                    <a:close/>
                    <a:moveTo>
                      <a:pt x="1923" y="2789"/>
                    </a:moveTo>
                    <a:lnTo>
                      <a:pt x="1923" y="2789"/>
                    </a:lnTo>
                    <a:lnTo>
                      <a:pt x="1923" y="2784"/>
                    </a:lnTo>
                    <a:lnTo>
                      <a:pt x="1923" y="2784"/>
                    </a:lnTo>
                    <a:lnTo>
                      <a:pt x="1923" y="2784"/>
                    </a:lnTo>
                    <a:lnTo>
                      <a:pt x="1923" y="2784"/>
                    </a:lnTo>
                    <a:lnTo>
                      <a:pt x="1918" y="2780"/>
                    </a:lnTo>
                    <a:cubicBezTo>
                      <a:pt x="1918" y="2780"/>
                      <a:pt x="1918" y="2780"/>
                      <a:pt x="1918" y="2775"/>
                    </a:cubicBezTo>
                    <a:lnTo>
                      <a:pt x="1918" y="2775"/>
                    </a:lnTo>
                    <a:lnTo>
                      <a:pt x="1913" y="2775"/>
                    </a:lnTo>
                    <a:lnTo>
                      <a:pt x="1913" y="2775"/>
                    </a:lnTo>
                    <a:lnTo>
                      <a:pt x="1909" y="2771"/>
                    </a:lnTo>
                    <a:lnTo>
                      <a:pt x="1909" y="2771"/>
                    </a:lnTo>
                    <a:lnTo>
                      <a:pt x="1909" y="2771"/>
                    </a:lnTo>
                    <a:lnTo>
                      <a:pt x="1909" y="2771"/>
                    </a:lnTo>
                    <a:lnTo>
                      <a:pt x="1909" y="2771"/>
                    </a:lnTo>
                    <a:cubicBezTo>
                      <a:pt x="1904" y="2775"/>
                      <a:pt x="1904" y="2775"/>
                      <a:pt x="1904" y="2780"/>
                    </a:cubicBezTo>
                    <a:lnTo>
                      <a:pt x="1904" y="2780"/>
                    </a:lnTo>
                    <a:cubicBezTo>
                      <a:pt x="1904" y="2780"/>
                      <a:pt x="1904" y="2780"/>
                      <a:pt x="1904" y="2780"/>
                    </a:cubicBezTo>
                    <a:cubicBezTo>
                      <a:pt x="1904" y="2784"/>
                      <a:pt x="1904" y="2784"/>
                      <a:pt x="1909" y="2784"/>
                    </a:cubicBezTo>
                    <a:cubicBezTo>
                      <a:pt x="1913" y="2784"/>
                      <a:pt x="1909" y="2789"/>
                      <a:pt x="1913" y="2789"/>
                    </a:cubicBezTo>
                    <a:cubicBezTo>
                      <a:pt x="1913" y="2789"/>
                      <a:pt x="1913" y="2789"/>
                      <a:pt x="1918" y="2789"/>
                    </a:cubicBezTo>
                    <a:cubicBezTo>
                      <a:pt x="1918" y="2789"/>
                      <a:pt x="1918" y="2794"/>
                      <a:pt x="1918" y="2794"/>
                    </a:cubicBezTo>
                    <a:cubicBezTo>
                      <a:pt x="1923" y="2794"/>
                      <a:pt x="1923" y="2789"/>
                      <a:pt x="1923" y="2789"/>
                    </a:cubicBezTo>
                    <a:lnTo>
                      <a:pt x="1923" y="2789"/>
                    </a:lnTo>
                    <a:lnTo>
                      <a:pt x="1923" y="2789"/>
                    </a:lnTo>
                    <a:close/>
                    <a:moveTo>
                      <a:pt x="1738" y="2577"/>
                    </a:moveTo>
                    <a:lnTo>
                      <a:pt x="1738" y="2577"/>
                    </a:lnTo>
                    <a:cubicBezTo>
                      <a:pt x="1738" y="2577"/>
                      <a:pt x="1738" y="2577"/>
                      <a:pt x="1738" y="2577"/>
                    </a:cubicBezTo>
                    <a:cubicBezTo>
                      <a:pt x="1738" y="2577"/>
                      <a:pt x="1738" y="2577"/>
                      <a:pt x="1743" y="2577"/>
                    </a:cubicBezTo>
                    <a:cubicBezTo>
                      <a:pt x="1738" y="2577"/>
                      <a:pt x="1738" y="2577"/>
                      <a:pt x="1738" y="2577"/>
                    </a:cubicBezTo>
                    <a:cubicBezTo>
                      <a:pt x="1738" y="2577"/>
                      <a:pt x="1738" y="2577"/>
                      <a:pt x="1738" y="2577"/>
                    </a:cubicBezTo>
                    <a:close/>
                    <a:moveTo>
                      <a:pt x="1830" y="2674"/>
                    </a:moveTo>
                    <a:lnTo>
                      <a:pt x="1830" y="2674"/>
                    </a:lnTo>
                    <a:lnTo>
                      <a:pt x="1830" y="2669"/>
                    </a:lnTo>
                    <a:lnTo>
                      <a:pt x="1830" y="2669"/>
                    </a:lnTo>
                    <a:cubicBezTo>
                      <a:pt x="1830" y="2669"/>
                      <a:pt x="1826" y="2669"/>
                      <a:pt x="1826" y="2665"/>
                    </a:cubicBezTo>
                    <a:cubicBezTo>
                      <a:pt x="1826" y="2665"/>
                      <a:pt x="1826" y="2665"/>
                      <a:pt x="1826" y="2660"/>
                    </a:cubicBezTo>
                    <a:lnTo>
                      <a:pt x="1826" y="2660"/>
                    </a:lnTo>
                    <a:lnTo>
                      <a:pt x="1830" y="2665"/>
                    </a:lnTo>
                    <a:lnTo>
                      <a:pt x="1830" y="2665"/>
                    </a:lnTo>
                    <a:lnTo>
                      <a:pt x="1830" y="2665"/>
                    </a:lnTo>
                    <a:lnTo>
                      <a:pt x="1835" y="2665"/>
                    </a:lnTo>
                    <a:lnTo>
                      <a:pt x="1835" y="2665"/>
                    </a:lnTo>
                    <a:lnTo>
                      <a:pt x="1835" y="2655"/>
                    </a:lnTo>
                    <a:cubicBezTo>
                      <a:pt x="1835" y="2655"/>
                      <a:pt x="1835" y="2655"/>
                      <a:pt x="1835" y="2655"/>
                    </a:cubicBezTo>
                    <a:lnTo>
                      <a:pt x="1835" y="2651"/>
                    </a:lnTo>
                    <a:cubicBezTo>
                      <a:pt x="1835" y="2651"/>
                      <a:pt x="1835" y="2655"/>
                      <a:pt x="1835" y="2651"/>
                    </a:cubicBezTo>
                    <a:cubicBezTo>
                      <a:pt x="1835" y="2651"/>
                      <a:pt x="1830" y="2646"/>
                      <a:pt x="1830" y="2646"/>
                    </a:cubicBezTo>
                    <a:cubicBezTo>
                      <a:pt x="1830" y="2651"/>
                      <a:pt x="1830" y="2651"/>
                      <a:pt x="1830" y="2651"/>
                    </a:cubicBezTo>
                    <a:lnTo>
                      <a:pt x="1826" y="2646"/>
                    </a:lnTo>
                    <a:lnTo>
                      <a:pt x="1826" y="2646"/>
                    </a:lnTo>
                    <a:lnTo>
                      <a:pt x="1826" y="2646"/>
                    </a:lnTo>
                    <a:lnTo>
                      <a:pt x="1821" y="2646"/>
                    </a:lnTo>
                    <a:cubicBezTo>
                      <a:pt x="1821" y="2646"/>
                      <a:pt x="1821" y="2642"/>
                      <a:pt x="1821" y="2637"/>
                    </a:cubicBezTo>
                    <a:lnTo>
                      <a:pt x="1817" y="2642"/>
                    </a:lnTo>
                    <a:lnTo>
                      <a:pt x="1817" y="2637"/>
                    </a:lnTo>
                    <a:lnTo>
                      <a:pt x="1817" y="2642"/>
                    </a:lnTo>
                    <a:lnTo>
                      <a:pt x="1817" y="2642"/>
                    </a:lnTo>
                    <a:lnTo>
                      <a:pt x="1817" y="2642"/>
                    </a:lnTo>
                    <a:cubicBezTo>
                      <a:pt x="1812" y="2642"/>
                      <a:pt x="1817" y="2646"/>
                      <a:pt x="1812" y="2646"/>
                    </a:cubicBezTo>
                    <a:lnTo>
                      <a:pt x="1812" y="2646"/>
                    </a:lnTo>
                    <a:cubicBezTo>
                      <a:pt x="1807" y="2651"/>
                      <a:pt x="1812" y="2651"/>
                      <a:pt x="1812" y="2655"/>
                    </a:cubicBezTo>
                    <a:cubicBezTo>
                      <a:pt x="1812" y="2655"/>
                      <a:pt x="1817" y="2655"/>
                      <a:pt x="1817" y="2655"/>
                    </a:cubicBezTo>
                    <a:cubicBezTo>
                      <a:pt x="1817" y="2660"/>
                      <a:pt x="1817" y="2660"/>
                      <a:pt x="1817" y="2660"/>
                    </a:cubicBezTo>
                    <a:cubicBezTo>
                      <a:pt x="1817" y="2660"/>
                      <a:pt x="1817" y="2665"/>
                      <a:pt x="1817" y="2665"/>
                    </a:cubicBezTo>
                    <a:lnTo>
                      <a:pt x="1817" y="2669"/>
                    </a:lnTo>
                    <a:cubicBezTo>
                      <a:pt x="1821" y="2669"/>
                      <a:pt x="1821" y="2678"/>
                      <a:pt x="1821" y="2678"/>
                    </a:cubicBezTo>
                    <a:cubicBezTo>
                      <a:pt x="1821" y="2683"/>
                      <a:pt x="1821" y="2683"/>
                      <a:pt x="1821" y="2683"/>
                    </a:cubicBezTo>
                    <a:cubicBezTo>
                      <a:pt x="1826" y="2678"/>
                      <a:pt x="1830" y="2678"/>
                      <a:pt x="1830" y="2678"/>
                    </a:cubicBezTo>
                    <a:cubicBezTo>
                      <a:pt x="1830" y="2678"/>
                      <a:pt x="1830" y="2678"/>
                      <a:pt x="1830" y="2678"/>
                    </a:cubicBezTo>
                    <a:lnTo>
                      <a:pt x="1830" y="2678"/>
                    </a:lnTo>
                    <a:lnTo>
                      <a:pt x="1835" y="2674"/>
                    </a:lnTo>
                    <a:cubicBezTo>
                      <a:pt x="1830" y="2674"/>
                      <a:pt x="1830" y="2674"/>
                      <a:pt x="1830" y="2674"/>
                    </a:cubicBezTo>
                    <a:close/>
                    <a:moveTo>
                      <a:pt x="1877" y="2748"/>
                    </a:moveTo>
                    <a:lnTo>
                      <a:pt x="1877" y="2748"/>
                    </a:lnTo>
                    <a:lnTo>
                      <a:pt x="1881" y="2748"/>
                    </a:lnTo>
                    <a:cubicBezTo>
                      <a:pt x="1881" y="2748"/>
                      <a:pt x="1877" y="2748"/>
                      <a:pt x="1877" y="2748"/>
                    </a:cubicBezTo>
                    <a:lnTo>
                      <a:pt x="1877" y="2748"/>
                    </a:lnTo>
                    <a:lnTo>
                      <a:pt x="1881" y="2743"/>
                    </a:lnTo>
                    <a:lnTo>
                      <a:pt x="1877" y="2743"/>
                    </a:lnTo>
                    <a:cubicBezTo>
                      <a:pt x="1877" y="2743"/>
                      <a:pt x="1877" y="2743"/>
                      <a:pt x="1877" y="2743"/>
                    </a:cubicBezTo>
                    <a:cubicBezTo>
                      <a:pt x="1877" y="2743"/>
                      <a:pt x="1877" y="2743"/>
                      <a:pt x="1877" y="2743"/>
                    </a:cubicBezTo>
                    <a:lnTo>
                      <a:pt x="1877" y="2743"/>
                    </a:lnTo>
                    <a:lnTo>
                      <a:pt x="1877" y="2743"/>
                    </a:lnTo>
                    <a:cubicBezTo>
                      <a:pt x="1877" y="2738"/>
                      <a:pt x="1877" y="2738"/>
                      <a:pt x="1881" y="2738"/>
                    </a:cubicBezTo>
                    <a:lnTo>
                      <a:pt x="1877" y="2734"/>
                    </a:lnTo>
                    <a:lnTo>
                      <a:pt x="1877" y="2738"/>
                    </a:lnTo>
                    <a:lnTo>
                      <a:pt x="1872" y="2734"/>
                    </a:lnTo>
                    <a:lnTo>
                      <a:pt x="1877" y="2734"/>
                    </a:lnTo>
                    <a:lnTo>
                      <a:pt x="1872" y="2734"/>
                    </a:lnTo>
                    <a:lnTo>
                      <a:pt x="1877" y="2734"/>
                    </a:lnTo>
                    <a:lnTo>
                      <a:pt x="1877" y="2734"/>
                    </a:lnTo>
                    <a:lnTo>
                      <a:pt x="1877" y="2734"/>
                    </a:lnTo>
                    <a:lnTo>
                      <a:pt x="1877" y="2734"/>
                    </a:lnTo>
                    <a:lnTo>
                      <a:pt x="1877" y="2729"/>
                    </a:lnTo>
                    <a:lnTo>
                      <a:pt x="1877" y="2729"/>
                    </a:lnTo>
                    <a:cubicBezTo>
                      <a:pt x="1877" y="2729"/>
                      <a:pt x="1877" y="2729"/>
                      <a:pt x="1877" y="2729"/>
                    </a:cubicBezTo>
                    <a:cubicBezTo>
                      <a:pt x="1881" y="2734"/>
                      <a:pt x="1881" y="2734"/>
                      <a:pt x="1881" y="2734"/>
                    </a:cubicBezTo>
                    <a:cubicBezTo>
                      <a:pt x="1881" y="2734"/>
                      <a:pt x="1881" y="2734"/>
                      <a:pt x="1886" y="2734"/>
                    </a:cubicBezTo>
                    <a:cubicBezTo>
                      <a:pt x="1881" y="2729"/>
                      <a:pt x="1881" y="2729"/>
                      <a:pt x="1881" y="2729"/>
                    </a:cubicBezTo>
                    <a:cubicBezTo>
                      <a:pt x="1877" y="2729"/>
                      <a:pt x="1877" y="2729"/>
                      <a:pt x="1877" y="2729"/>
                    </a:cubicBezTo>
                    <a:lnTo>
                      <a:pt x="1867" y="2720"/>
                    </a:lnTo>
                    <a:cubicBezTo>
                      <a:pt x="1867" y="2720"/>
                      <a:pt x="1867" y="2720"/>
                      <a:pt x="1867" y="2720"/>
                    </a:cubicBezTo>
                    <a:lnTo>
                      <a:pt x="1867" y="2720"/>
                    </a:lnTo>
                    <a:lnTo>
                      <a:pt x="1867" y="2715"/>
                    </a:lnTo>
                    <a:cubicBezTo>
                      <a:pt x="1867" y="2715"/>
                      <a:pt x="1867" y="2715"/>
                      <a:pt x="1863" y="2720"/>
                    </a:cubicBezTo>
                    <a:lnTo>
                      <a:pt x="1863" y="2715"/>
                    </a:lnTo>
                    <a:cubicBezTo>
                      <a:pt x="1863" y="2715"/>
                      <a:pt x="1863" y="2715"/>
                      <a:pt x="1863" y="2715"/>
                    </a:cubicBezTo>
                    <a:lnTo>
                      <a:pt x="1858" y="2711"/>
                    </a:lnTo>
                    <a:lnTo>
                      <a:pt x="1858" y="2711"/>
                    </a:lnTo>
                    <a:lnTo>
                      <a:pt x="1858" y="2706"/>
                    </a:lnTo>
                    <a:cubicBezTo>
                      <a:pt x="1858" y="2706"/>
                      <a:pt x="1858" y="2706"/>
                      <a:pt x="1858" y="2706"/>
                    </a:cubicBezTo>
                    <a:lnTo>
                      <a:pt x="1858" y="2701"/>
                    </a:lnTo>
                    <a:lnTo>
                      <a:pt x="1858" y="2701"/>
                    </a:lnTo>
                    <a:lnTo>
                      <a:pt x="1858" y="2701"/>
                    </a:lnTo>
                    <a:lnTo>
                      <a:pt x="1858" y="2701"/>
                    </a:lnTo>
                    <a:lnTo>
                      <a:pt x="1858" y="2697"/>
                    </a:lnTo>
                    <a:cubicBezTo>
                      <a:pt x="1858" y="2697"/>
                      <a:pt x="1858" y="2697"/>
                      <a:pt x="1858" y="2697"/>
                    </a:cubicBezTo>
                    <a:lnTo>
                      <a:pt x="1858" y="2697"/>
                    </a:lnTo>
                    <a:lnTo>
                      <a:pt x="1858" y="2692"/>
                    </a:lnTo>
                    <a:cubicBezTo>
                      <a:pt x="1858" y="2692"/>
                      <a:pt x="1858" y="2688"/>
                      <a:pt x="1853" y="2683"/>
                    </a:cubicBezTo>
                    <a:cubicBezTo>
                      <a:pt x="1858" y="2683"/>
                      <a:pt x="1858" y="2683"/>
                      <a:pt x="1858" y="2678"/>
                    </a:cubicBezTo>
                    <a:cubicBezTo>
                      <a:pt x="1858" y="2678"/>
                      <a:pt x="1853" y="2674"/>
                      <a:pt x="1853" y="2674"/>
                    </a:cubicBezTo>
                    <a:lnTo>
                      <a:pt x="1853" y="2674"/>
                    </a:lnTo>
                    <a:lnTo>
                      <a:pt x="1853" y="2674"/>
                    </a:lnTo>
                    <a:cubicBezTo>
                      <a:pt x="1849" y="2674"/>
                      <a:pt x="1844" y="2674"/>
                      <a:pt x="1844" y="2678"/>
                    </a:cubicBezTo>
                    <a:lnTo>
                      <a:pt x="1844" y="2678"/>
                    </a:lnTo>
                    <a:lnTo>
                      <a:pt x="1844" y="2678"/>
                    </a:lnTo>
                    <a:lnTo>
                      <a:pt x="1844" y="2683"/>
                    </a:lnTo>
                    <a:cubicBezTo>
                      <a:pt x="1844" y="2683"/>
                      <a:pt x="1840" y="2683"/>
                      <a:pt x="1844" y="2688"/>
                    </a:cubicBezTo>
                    <a:lnTo>
                      <a:pt x="1840" y="2688"/>
                    </a:lnTo>
                    <a:cubicBezTo>
                      <a:pt x="1844" y="2692"/>
                      <a:pt x="1844" y="2697"/>
                      <a:pt x="1844" y="2697"/>
                    </a:cubicBezTo>
                    <a:lnTo>
                      <a:pt x="1849" y="2697"/>
                    </a:lnTo>
                    <a:lnTo>
                      <a:pt x="1849" y="2701"/>
                    </a:lnTo>
                    <a:cubicBezTo>
                      <a:pt x="1844" y="2706"/>
                      <a:pt x="1849" y="2706"/>
                      <a:pt x="1849" y="2711"/>
                    </a:cubicBezTo>
                    <a:cubicBezTo>
                      <a:pt x="1849" y="2711"/>
                      <a:pt x="1849" y="2711"/>
                      <a:pt x="1849" y="2711"/>
                    </a:cubicBezTo>
                    <a:cubicBezTo>
                      <a:pt x="1849" y="2715"/>
                      <a:pt x="1849" y="2715"/>
                      <a:pt x="1849" y="2715"/>
                    </a:cubicBezTo>
                    <a:cubicBezTo>
                      <a:pt x="1849" y="2715"/>
                      <a:pt x="1849" y="2720"/>
                      <a:pt x="1853" y="2720"/>
                    </a:cubicBezTo>
                    <a:lnTo>
                      <a:pt x="1853" y="2720"/>
                    </a:lnTo>
                    <a:cubicBezTo>
                      <a:pt x="1858" y="2720"/>
                      <a:pt x="1858" y="2720"/>
                      <a:pt x="1858" y="2725"/>
                    </a:cubicBezTo>
                    <a:cubicBezTo>
                      <a:pt x="1858" y="2725"/>
                      <a:pt x="1858" y="2725"/>
                      <a:pt x="1858" y="2725"/>
                    </a:cubicBezTo>
                    <a:lnTo>
                      <a:pt x="1858" y="2725"/>
                    </a:lnTo>
                    <a:lnTo>
                      <a:pt x="1858" y="2734"/>
                    </a:lnTo>
                    <a:cubicBezTo>
                      <a:pt x="1858" y="2738"/>
                      <a:pt x="1863" y="2734"/>
                      <a:pt x="1863" y="2734"/>
                    </a:cubicBezTo>
                    <a:cubicBezTo>
                      <a:pt x="1867" y="2734"/>
                      <a:pt x="1863" y="2734"/>
                      <a:pt x="1867" y="2734"/>
                    </a:cubicBezTo>
                    <a:cubicBezTo>
                      <a:pt x="1867" y="2734"/>
                      <a:pt x="1867" y="2734"/>
                      <a:pt x="1867" y="2738"/>
                    </a:cubicBezTo>
                    <a:lnTo>
                      <a:pt x="1867" y="2738"/>
                    </a:lnTo>
                    <a:cubicBezTo>
                      <a:pt x="1867" y="2738"/>
                      <a:pt x="1867" y="2738"/>
                      <a:pt x="1867" y="2738"/>
                    </a:cubicBezTo>
                    <a:lnTo>
                      <a:pt x="1867" y="2743"/>
                    </a:lnTo>
                    <a:cubicBezTo>
                      <a:pt x="1863" y="2743"/>
                      <a:pt x="1863" y="2743"/>
                      <a:pt x="1863" y="2743"/>
                    </a:cubicBezTo>
                    <a:lnTo>
                      <a:pt x="1863" y="2743"/>
                    </a:lnTo>
                    <a:lnTo>
                      <a:pt x="1867" y="2748"/>
                    </a:lnTo>
                    <a:lnTo>
                      <a:pt x="1867" y="2748"/>
                    </a:lnTo>
                    <a:lnTo>
                      <a:pt x="1872" y="2752"/>
                    </a:lnTo>
                    <a:cubicBezTo>
                      <a:pt x="1872" y="2752"/>
                      <a:pt x="1867" y="2752"/>
                      <a:pt x="1872" y="2752"/>
                    </a:cubicBezTo>
                    <a:cubicBezTo>
                      <a:pt x="1872" y="2752"/>
                      <a:pt x="1872" y="2752"/>
                      <a:pt x="1872" y="2752"/>
                    </a:cubicBezTo>
                    <a:lnTo>
                      <a:pt x="1872" y="2757"/>
                    </a:lnTo>
                    <a:cubicBezTo>
                      <a:pt x="1877" y="2752"/>
                      <a:pt x="1877" y="2752"/>
                      <a:pt x="1877" y="2752"/>
                    </a:cubicBezTo>
                    <a:cubicBezTo>
                      <a:pt x="1877" y="2752"/>
                      <a:pt x="1877" y="2752"/>
                      <a:pt x="1877" y="2748"/>
                    </a:cubicBezTo>
                    <a:close/>
                    <a:moveTo>
                      <a:pt x="1651" y="2471"/>
                    </a:moveTo>
                    <a:lnTo>
                      <a:pt x="1651" y="2471"/>
                    </a:lnTo>
                    <a:cubicBezTo>
                      <a:pt x="1646" y="2471"/>
                      <a:pt x="1646" y="2471"/>
                      <a:pt x="1646" y="2476"/>
                    </a:cubicBezTo>
                    <a:lnTo>
                      <a:pt x="1641" y="2471"/>
                    </a:lnTo>
                    <a:lnTo>
                      <a:pt x="1641" y="2476"/>
                    </a:lnTo>
                    <a:cubicBezTo>
                      <a:pt x="1646" y="2476"/>
                      <a:pt x="1646" y="2476"/>
                      <a:pt x="1646" y="2480"/>
                    </a:cubicBezTo>
                    <a:lnTo>
                      <a:pt x="1651" y="2485"/>
                    </a:lnTo>
                    <a:lnTo>
                      <a:pt x="1651" y="2485"/>
                    </a:lnTo>
                    <a:lnTo>
                      <a:pt x="1651" y="2485"/>
                    </a:lnTo>
                    <a:lnTo>
                      <a:pt x="1651" y="2485"/>
                    </a:lnTo>
                    <a:lnTo>
                      <a:pt x="1651" y="2485"/>
                    </a:lnTo>
                    <a:cubicBezTo>
                      <a:pt x="1655" y="2485"/>
                      <a:pt x="1655" y="2485"/>
                      <a:pt x="1655" y="2480"/>
                    </a:cubicBezTo>
                    <a:lnTo>
                      <a:pt x="1655" y="2480"/>
                    </a:lnTo>
                    <a:lnTo>
                      <a:pt x="1651" y="2480"/>
                    </a:lnTo>
                    <a:lnTo>
                      <a:pt x="1651" y="2480"/>
                    </a:lnTo>
                    <a:lnTo>
                      <a:pt x="1651" y="2476"/>
                    </a:lnTo>
                    <a:lnTo>
                      <a:pt x="1651" y="2476"/>
                    </a:lnTo>
                    <a:lnTo>
                      <a:pt x="1651" y="2476"/>
                    </a:lnTo>
                    <a:lnTo>
                      <a:pt x="1651" y="2471"/>
                    </a:lnTo>
                    <a:cubicBezTo>
                      <a:pt x="1651" y="2471"/>
                      <a:pt x="1651" y="2471"/>
                      <a:pt x="1651" y="2471"/>
                    </a:cubicBezTo>
                    <a:close/>
                    <a:moveTo>
                      <a:pt x="438" y="945"/>
                    </a:moveTo>
                    <a:lnTo>
                      <a:pt x="438" y="945"/>
                    </a:lnTo>
                    <a:lnTo>
                      <a:pt x="438" y="945"/>
                    </a:lnTo>
                    <a:lnTo>
                      <a:pt x="434" y="940"/>
                    </a:lnTo>
                    <a:lnTo>
                      <a:pt x="434" y="940"/>
                    </a:lnTo>
                    <a:lnTo>
                      <a:pt x="434" y="936"/>
                    </a:lnTo>
                    <a:lnTo>
                      <a:pt x="434" y="936"/>
                    </a:lnTo>
                    <a:lnTo>
                      <a:pt x="434" y="936"/>
                    </a:lnTo>
                    <a:lnTo>
                      <a:pt x="434" y="936"/>
                    </a:lnTo>
                    <a:cubicBezTo>
                      <a:pt x="429" y="936"/>
                      <a:pt x="429" y="936"/>
                      <a:pt x="429" y="936"/>
                    </a:cubicBezTo>
                    <a:lnTo>
                      <a:pt x="424" y="936"/>
                    </a:lnTo>
                    <a:cubicBezTo>
                      <a:pt x="424" y="936"/>
                      <a:pt x="424" y="936"/>
                      <a:pt x="420" y="931"/>
                    </a:cubicBezTo>
                    <a:lnTo>
                      <a:pt x="420" y="936"/>
                    </a:lnTo>
                    <a:lnTo>
                      <a:pt x="420" y="931"/>
                    </a:lnTo>
                    <a:lnTo>
                      <a:pt x="420" y="931"/>
                    </a:lnTo>
                    <a:lnTo>
                      <a:pt x="420" y="931"/>
                    </a:lnTo>
                    <a:lnTo>
                      <a:pt x="420" y="931"/>
                    </a:lnTo>
                    <a:lnTo>
                      <a:pt x="415" y="927"/>
                    </a:lnTo>
                    <a:lnTo>
                      <a:pt x="415" y="927"/>
                    </a:lnTo>
                    <a:cubicBezTo>
                      <a:pt x="415" y="927"/>
                      <a:pt x="415" y="922"/>
                      <a:pt x="415" y="922"/>
                    </a:cubicBezTo>
                    <a:cubicBezTo>
                      <a:pt x="415" y="922"/>
                      <a:pt x="415" y="922"/>
                      <a:pt x="415" y="922"/>
                    </a:cubicBezTo>
                    <a:lnTo>
                      <a:pt x="415" y="922"/>
                    </a:lnTo>
                    <a:cubicBezTo>
                      <a:pt x="415" y="922"/>
                      <a:pt x="415" y="922"/>
                      <a:pt x="411" y="917"/>
                    </a:cubicBezTo>
                    <a:lnTo>
                      <a:pt x="411" y="917"/>
                    </a:lnTo>
                    <a:lnTo>
                      <a:pt x="411" y="917"/>
                    </a:lnTo>
                    <a:cubicBezTo>
                      <a:pt x="411" y="917"/>
                      <a:pt x="411" y="917"/>
                      <a:pt x="411" y="917"/>
                    </a:cubicBezTo>
                    <a:cubicBezTo>
                      <a:pt x="406" y="917"/>
                      <a:pt x="406" y="917"/>
                      <a:pt x="401" y="913"/>
                    </a:cubicBezTo>
                    <a:cubicBezTo>
                      <a:pt x="401" y="913"/>
                      <a:pt x="401" y="913"/>
                      <a:pt x="401" y="913"/>
                    </a:cubicBezTo>
                    <a:lnTo>
                      <a:pt x="401" y="913"/>
                    </a:lnTo>
                    <a:lnTo>
                      <a:pt x="401" y="913"/>
                    </a:lnTo>
                    <a:cubicBezTo>
                      <a:pt x="397" y="913"/>
                      <a:pt x="401" y="908"/>
                      <a:pt x="397" y="908"/>
                    </a:cubicBezTo>
                    <a:lnTo>
                      <a:pt x="392" y="908"/>
                    </a:lnTo>
                    <a:cubicBezTo>
                      <a:pt x="392" y="908"/>
                      <a:pt x="392" y="908"/>
                      <a:pt x="392" y="908"/>
                    </a:cubicBezTo>
                    <a:cubicBezTo>
                      <a:pt x="392" y="908"/>
                      <a:pt x="392" y="908"/>
                      <a:pt x="392" y="908"/>
                    </a:cubicBezTo>
                    <a:lnTo>
                      <a:pt x="392" y="913"/>
                    </a:lnTo>
                    <a:lnTo>
                      <a:pt x="388" y="913"/>
                    </a:lnTo>
                    <a:cubicBezTo>
                      <a:pt x="388" y="913"/>
                      <a:pt x="388" y="917"/>
                      <a:pt x="392" y="917"/>
                    </a:cubicBezTo>
                    <a:lnTo>
                      <a:pt x="392" y="922"/>
                    </a:lnTo>
                    <a:lnTo>
                      <a:pt x="392" y="922"/>
                    </a:lnTo>
                    <a:cubicBezTo>
                      <a:pt x="392" y="922"/>
                      <a:pt x="392" y="927"/>
                      <a:pt x="392" y="927"/>
                    </a:cubicBezTo>
                    <a:lnTo>
                      <a:pt x="392" y="927"/>
                    </a:lnTo>
                    <a:lnTo>
                      <a:pt x="392" y="927"/>
                    </a:lnTo>
                    <a:cubicBezTo>
                      <a:pt x="392" y="927"/>
                      <a:pt x="392" y="931"/>
                      <a:pt x="392" y="931"/>
                    </a:cubicBezTo>
                    <a:lnTo>
                      <a:pt x="392" y="931"/>
                    </a:lnTo>
                    <a:cubicBezTo>
                      <a:pt x="392" y="931"/>
                      <a:pt x="392" y="936"/>
                      <a:pt x="397" y="936"/>
                    </a:cubicBezTo>
                    <a:cubicBezTo>
                      <a:pt x="397" y="936"/>
                      <a:pt x="392" y="936"/>
                      <a:pt x="397" y="936"/>
                    </a:cubicBezTo>
                    <a:lnTo>
                      <a:pt x="397" y="936"/>
                    </a:lnTo>
                    <a:lnTo>
                      <a:pt x="401" y="940"/>
                    </a:lnTo>
                    <a:cubicBezTo>
                      <a:pt x="397" y="940"/>
                      <a:pt x="397" y="940"/>
                      <a:pt x="397" y="940"/>
                    </a:cubicBezTo>
                    <a:cubicBezTo>
                      <a:pt x="392" y="945"/>
                      <a:pt x="397" y="945"/>
                      <a:pt x="397" y="945"/>
                    </a:cubicBezTo>
                    <a:lnTo>
                      <a:pt x="397" y="945"/>
                    </a:lnTo>
                    <a:lnTo>
                      <a:pt x="397" y="945"/>
                    </a:lnTo>
                    <a:lnTo>
                      <a:pt x="397" y="945"/>
                    </a:lnTo>
                    <a:cubicBezTo>
                      <a:pt x="401" y="945"/>
                      <a:pt x="397" y="945"/>
                      <a:pt x="397" y="950"/>
                    </a:cubicBezTo>
                    <a:lnTo>
                      <a:pt x="401" y="950"/>
                    </a:lnTo>
                    <a:cubicBezTo>
                      <a:pt x="401" y="950"/>
                      <a:pt x="401" y="945"/>
                      <a:pt x="401" y="945"/>
                    </a:cubicBezTo>
                    <a:lnTo>
                      <a:pt x="401" y="945"/>
                    </a:lnTo>
                    <a:lnTo>
                      <a:pt x="406" y="945"/>
                    </a:lnTo>
                    <a:lnTo>
                      <a:pt x="406" y="945"/>
                    </a:lnTo>
                    <a:lnTo>
                      <a:pt x="406" y="945"/>
                    </a:lnTo>
                    <a:cubicBezTo>
                      <a:pt x="411" y="945"/>
                      <a:pt x="411" y="945"/>
                      <a:pt x="411" y="945"/>
                    </a:cubicBezTo>
                    <a:lnTo>
                      <a:pt x="415" y="945"/>
                    </a:lnTo>
                    <a:lnTo>
                      <a:pt x="415" y="945"/>
                    </a:lnTo>
                    <a:cubicBezTo>
                      <a:pt x="415" y="945"/>
                      <a:pt x="415" y="940"/>
                      <a:pt x="415" y="940"/>
                    </a:cubicBezTo>
                    <a:cubicBezTo>
                      <a:pt x="415" y="940"/>
                      <a:pt x="415" y="945"/>
                      <a:pt x="415" y="945"/>
                    </a:cubicBezTo>
                    <a:lnTo>
                      <a:pt x="424" y="940"/>
                    </a:lnTo>
                    <a:lnTo>
                      <a:pt x="424" y="940"/>
                    </a:lnTo>
                    <a:cubicBezTo>
                      <a:pt x="429" y="940"/>
                      <a:pt x="434" y="940"/>
                      <a:pt x="434" y="945"/>
                    </a:cubicBezTo>
                    <a:cubicBezTo>
                      <a:pt x="434" y="945"/>
                      <a:pt x="434" y="945"/>
                      <a:pt x="438" y="945"/>
                    </a:cubicBezTo>
                    <a:close/>
                    <a:moveTo>
                      <a:pt x="461" y="1033"/>
                    </a:moveTo>
                    <a:lnTo>
                      <a:pt x="457" y="1037"/>
                    </a:lnTo>
                    <a:cubicBezTo>
                      <a:pt x="457" y="1033"/>
                      <a:pt x="452" y="1028"/>
                      <a:pt x="452" y="1028"/>
                    </a:cubicBezTo>
                    <a:lnTo>
                      <a:pt x="452" y="1028"/>
                    </a:lnTo>
                    <a:cubicBezTo>
                      <a:pt x="452" y="1023"/>
                      <a:pt x="447" y="1014"/>
                      <a:pt x="452" y="1010"/>
                    </a:cubicBezTo>
                    <a:cubicBezTo>
                      <a:pt x="457" y="1014"/>
                      <a:pt x="457" y="1014"/>
                      <a:pt x="457" y="1014"/>
                    </a:cubicBezTo>
                    <a:lnTo>
                      <a:pt x="457" y="1014"/>
                    </a:lnTo>
                    <a:lnTo>
                      <a:pt x="466" y="1023"/>
                    </a:lnTo>
                    <a:lnTo>
                      <a:pt x="466" y="1023"/>
                    </a:lnTo>
                    <a:cubicBezTo>
                      <a:pt x="466" y="1023"/>
                      <a:pt x="471" y="1028"/>
                      <a:pt x="471" y="1028"/>
                    </a:cubicBezTo>
                    <a:lnTo>
                      <a:pt x="471" y="1028"/>
                    </a:lnTo>
                    <a:lnTo>
                      <a:pt x="471" y="1028"/>
                    </a:lnTo>
                    <a:lnTo>
                      <a:pt x="466" y="1028"/>
                    </a:lnTo>
                    <a:lnTo>
                      <a:pt x="466" y="1033"/>
                    </a:lnTo>
                    <a:cubicBezTo>
                      <a:pt x="466" y="1033"/>
                      <a:pt x="466" y="1033"/>
                      <a:pt x="466" y="1033"/>
                    </a:cubicBezTo>
                    <a:cubicBezTo>
                      <a:pt x="461" y="1033"/>
                      <a:pt x="461" y="1033"/>
                      <a:pt x="461" y="1033"/>
                    </a:cubicBezTo>
                    <a:close/>
                    <a:moveTo>
                      <a:pt x="747" y="1392"/>
                    </a:moveTo>
                    <a:lnTo>
                      <a:pt x="747" y="1392"/>
                    </a:lnTo>
                    <a:cubicBezTo>
                      <a:pt x="747" y="1392"/>
                      <a:pt x="752" y="1392"/>
                      <a:pt x="756" y="1392"/>
                    </a:cubicBezTo>
                    <a:lnTo>
                      <a:pt x="756" y="1392"/>
                    </a:lnTo>
                    <a:lnTo>
                      <a:pt x="756" y="1392"/>
                    </a:lnTo>
                    <a:lnTo>
                      <a:pt x="747" y="1383"/>
                    </a:lnTo>
                    <a:cubicBezTo>
                      <a:pt x="747" y="1388"/>
                      <a:pt x="747" y="1388"/>
                      <a:pt x="742" y="1388"/>
                    </a:cubicBezTo>
                    <a:lnTo>
                      <a:pt x="747" y="1392"/>
                    </a:lnTo>
                    <a:close/>
                    <a:moveTo>
                      <a:pt x="696" y="1323"/>
                    </a:moveTo>
                    <a:lnTo>
                      <a:pt x="696" y="1323"/>
                    </a:lnTo>
                    <a:cubicBezTo>
                      <a:pt x="696" y="1318"/>
                      <a:pt x="696" y="1318"/>
                      <a:pt x="692" y="1314"/>
                    </a:cubicBezTo>
                    <a:cubicBezTo>
                      <a:pt x="692" y="1314"/>
                      <a:pt x="692" y="1314"/>
                      <a:pt x="692" y="1314"/>
                    </a:cubicBezTo>
                    <a:cubicBezTo>
                      <a:pt x="687" y="1318"/>
                      <a:pt x="687" y="1318"/>
                      <a:pt x="687" y="1318"/>
                    </a:cubicBezTo>
                    <a:cubicBezTo>
                      <a:pt x="692" y="1323"/>
                      <a:pt x="692" y="1323"/>
                      <a:pt x="692" y="1323"/>
                    </a:cubicBezTo>
                    <a:cubicBezTo>
                      <a:pt x="696" y="1323"/>
                      <a:pt x="696" y="1323"/>
                      <a:pt x="696" y="1323"/>
                    </a:cubicBezTo>
                    <a:close/>
                    <a:moveTo>
                      <a:pt x="752" y="1397"/>
                    </a:moveTo>
                    <a:lnTo>
                      <a:pt x="752" y="1397"/>
                    </a:lnTo>
                    <a:lnTo>
                      <a:pt x="752" y="1397"/>
                    </a:lnTo>
                    <a:lnTo>
                      <a:pt x="752" y="1397"/>
                    </a:lnTo>
                    <a:cubicBezTo>
                      <a:pt x="752" y="1397"/>
                      <a:pt x="752" y="1397"/>
                      <a:pt x="747" y="1401"/>
                    </a:cubicBezTo>
                    <a:cubicBezTo>
                      <a:pt x="752" y="1401"/>
                      <a:pt x="752" y="1401"/>
                      <a:pt x="756" y="1406"/>
                    </a:cubicBezTo>
                    <a:cubicBezTo>
                      <a:pt x="756" y="1401"/>
                      <a:pt x="756" y="1406"/>
                      <a:pt x="756" y="1401"/>
                    </a:cubicBezTo>
                    <a:lnTo>
                      <a:pt x="756" y="1401"/>
                    </a:lnTo>
                    <a:lnTo>
                      <a:pt x="756" y="1401"/>
                    </a:lnTo>
                    <a:lnTo>
                      <a:pt x="756" y="1401"/>
                    </a:lnTo>
                    <a:close/>
                    <a:moveTo>
                      <a:pt x="1033" y="1664"/>
                    </a:moveTo>
                    <a:lnTo>
                      <a:pt x="1033" y="1664"/>
                    </a:lnTo>
                    <a:cubicBezTo>
                      <a:pt x="1033" y="1660"/>
                      <a:pt x="1033" y="1664"/>
                      <a:pt x="1033" y="1660"/>
                    </a:cubicBezTo>
                    <a:cubicBezTo>
                      <a:pt x="1033" y="1664"/>
                      <a:pt x="1033" y="1660"/>
                      <a:pt x="1033" y="1664"/>
                    </a:cubicBezTo>
                    <a:close/>
                    <a:moveTo>
                      <a:pt x="1033" y="1724"/>
                    </a:moveTo>
                    <a:lnTo>
                      <a:pt x="1033" y="1724"/>
                    </a:lnTo>
                    <a:lnTo>
                      <a:pt x="1033" y="1724"/>
                    </a:lnTo>
                    <a:cubicBezTo>
                      <a:pt x="1033" y="1724"/>
                      <a:pt x="1038" y="1724"/>
                      <a:pt x="1033" y="1720"/>
                    </a:cubicBezTo>
                    <a:lnTo>
                      <a:pt x="1038" y="1720"/>
                    </a:lnTo>
                    <a:lnTo>
                      <a:pt x="1038" y="1720"/>
                    </a:lnTo>
                    <a:lnTo>
                      <a:pt x="1038" y="1720"/>
                    </a:lnTo>
                    <a:lnTo>
                      <a:pt x="1038" y="1720"/>
                    </a:lnTo>
                    <a:cubicBezTo>
                      <a:pt x="1042" y="1720"/>
                      <a:pt x="1042" y="1720"/>
                      <a:pt x="1042" y="1720"/>
                    </a:cubicBezTo>
                    <a:cubicBezTo>
                      <a:pt x="1042" y="1715"/>
                      <a:pt x="1042" y="1715"/>
                      <a:pt x="1042" y="1710"/>
                    </a:cubicBezTo>
                    <a:cubicBezTo>
                      <a:pt x="1042" y="1710"/>
                      <a:pt x="1042" y="1710"/>
                      <a:pt x="1042" y="1710"/>
                    </a:cubicBezTo>
                    <a:lnTo>
                      <a:pt x="1042" y="1710"/>
                    </a:lnTo>
                    <a:lnTo>
                      <a:pt x="1042" y="1710"/>
                    </a:lnTo>
                    <a:lnTo>
                      <a:pt x="1042" y="1710"/>
                    </a:lnTo>
                    <a:lnTo>
                      <a:pt x="1047" y="1706"/>
                    </a:lnTo>
                    <a:cubicBezTo>
                      <a:pt x="1047" y="1701"/>
                      <a:pt x="1047" y="1696"/>
                      <a:pt x="1047" y="1696"/>
                    </a:cubicBezTo>
                    <a:lnTo>
                      <a:pt x="1042" y="1696"/>
                    </a:lnTo>
                    <a:lnTo>
                      <a:pt x="1042" y="1696"/>
                    </a:lnTo>
                    <a:cubicBezTo>
                      <a:pt x="1042" y="1696"/>
                      <a:pt x="1042" y="1696"/>
                      <a:pt x="1038" y="1696"/>
                    </a:cubicBezTo>
                    <a:lnTo>
                      <a:pt x="1033" y="1692"/>
                    </a:lnTo>
                    <a:lnTo>
                      <a:pt x="1033" y="1696"/>
                    </a:lnTo>
                    <a:cubicBezTo>
                      <a:pt x="1028" y="1696"/>
                      <a:pt x="1028" y="1696"/>
                      <a:pt x="1028" y="1692"/>
                    </a:cubicBezTo>
                    <a:lnTo>
                      <a:pt x="1028" y="1692"/>
                    </a:lnTo>
                    <a:cubicBezTo>
                      <a:pt x="1028" y="1692"/>
                      <a:pt x="1028" y="1692"/>
                      <a:pt x="1024" y="1692"/>
                    </a:cubicBezTo>
                    <a:cubicBezTo>
                      <a:pt x="1028" y="1687"/>
                      <a:pt x="1028" y="1687"/>
                      <a:pt x="1028" y="1683"/>
                    </a:cubicBezTo>
                    <a:lnTo>
                      <a:pt x="1028" y="1678"/>
                    </a:lnTo>
                    <a:lnTo>
                      <a:pt x="1024" y="1683"/>
                    </a:lnTo>
                    <a:cubicBezTo>
                      <a:pt x="1024" y="1678"/>
                      <a:pt x="1024" y="1678"/>
                      <a:pt x="1024" y="1678"/>
                    </a:cubicBezTo>
                    <a:lnTo>
                      <a:pt x="1024" y="1678"/>
                    </a:lnTo>
                    <a:lnTo>
                      <a:pt x="1024" y="1673"/>
                    </a:lnTo>
                    <a:lnTo>
                      <a:pt x="1024" y="1673"/>
                    </a:lnTo>
                    <a:cubicBezTo>
                      <a:pt x="1024" y="1673"/>
                      <a:pt x="1024" y="1673"/>
                      <a:pt x="1024" y="1669"/>
                    </a:cubicBezTo>
                    <a:lnTo>
                      <a:pt x="1024" y="1669"/>
                    </a:lnTo>
                    <a:lnTo>
                      <a:pt x="1019" y="1664"/>
                    </a:lnTo>
                    <a:lnTo>
                      <a:pt x="1019" y="1664"/>
                    </a:lnTo>
                    <a:cubicBezTo>
                      <a:pt x="1019" y="1664"/>
                      <a:pt x="1024" y="1664"/>
                      <a:pt x="1024" y="1664"/>
                    </a:cubicBezTo>
                    <a:lnTo>
                      <a:pt x="1033" y="1673"/>
                    </a:lnTo>
                    <a:cubicBezTo>
                      <a:pt x="1033" y="1678"/>
                      <a:pt x="1033" y="1678"/>
                      <a:pt x="1033" y="1683"/>
                    </a:cubicBezTo>
                    <a:lnTo>
                      <a:pt x="1038" y="1683"/>
                    </a:lnTo>
                    <a:cubicBezTo>
                      <a:pt x="1038" y="1683"/>
                      <a:pt x="1038" y="1683"/>
                      <a:pt x="1042" y="1683"/>
                    </a:cubicBezTo>
                    <a:cubicBezTo>
                      <a:pt x="1042" y="1683"/>
                      <a:pt x="1042" y="1687"/>
                      <a:pt x="1042" y="1687"/>
                    </a:cubicBezTo>
                    <a:lnTo>
                      <a:pt x="1042" y="1687"/>
                    </a:lnTo>
                    <a:cubicBezTo>
                      <a:pt x="1042" y="1692"/>
                      <a:pt x="1042" y="1692"/>
                      <a:pt x="1042" y="1692"/>
                    </a:cubicBezTo>
                    <a:lnTo>
                      <a:pt x="1047" y="1692"/>
                    </a:lnTo>
                    <a:cubicBezTo>
                      <a:pt x="1047" y="1692"/>
                      <a:pt x="1047" y="1692"/>
                      <a:pt x="1047" y="1696"/>
                    </a:cubicBezTo>
                    <a:cubicBezTo>
                      <a:pt x="1051" y="1692"/>
                      <a:pt x="1051" y="1692"/>
                      <a:pt x="1056" y="1687"/>
                    </a:cubicBezTo>
                    <a:lnTo>
                      <a:pt x="1056" y="1687"/>
                    </a:lnTo>
                    <a:lnTo>
                      <a:pt x="1051" y="1687"/>
                    </a:lnTo>
                    <a:cubicBezTo>
                      <a:pt x="1051" y="1687"/>
                      <a:pt x="1051" y="1687"/>
                      <a:pt x="1051" y="1687"/>
                    </a:cubicBezTo>
                    <a:lnTo>
                      <a:pt x="1051" y="1687"/>
                    </a:lnTo>
                    <a:lnTo>
                      <a:pt x="1051" y="1683"/>
                    </a:lnTo>
                    <a:lnTo>
                      <a:pt x="1051" y="1683"/>
                    </a:lnTo>
                    <a:cubicBezTo>
                      <a:pt x="1051" y="1683"/>
                      <a:pt x="1042" y="1678"/>
                      <a:pt x="1042" y="1678"/>
                    </a:cubicBezTo>
                    <a:lnTo>
                      <a:pt x="1038" y="1673"/>
                    </a:lnTo>
                    <a:lnTo>
                      <a:pt x="1038" y="1673"/>
                    </a:lnTo>
                    <a:lnTo>
                      <a:pt x="1042" y="1673"/>
                    </a:lnTo>
                    <a:lnTo>
                      <a:pt x="1042" y="1673"/>
                    </a:lnTo>
                    <a:lnTo>
                      <a:pt x="1042" y="1673"/>
                    </a:lnTo>
                    <a:lnTo>
                      <a:pt x="1047" y="1678"/>
                    </a:lnTo>
                    <a:cubicBezTo>
                      <a:pt x="1047" y="1678"/>
                      <a:pt x="1047" y="1678"/>
                      <a:pt x="1047" y="1678"/>
                    </a:cubicBezTo>
                    <a:cubicBezTo>
                      <a:pt x="1051" y="1673"/>
                      <a:pt x="1051" y="1673"/>
                      <a:pt x="1051" y="1669"/>
                    </a:cubicBezTo>
                    <a:cubicBezTo>
                      <a:pt x="1051" y="1669"/>
                      <a:pt x="1051" y="1673"/>
                      <a:pt x="1051" y="1673"/>
                    </a:cubicBezTo>
                    <a:lnTo>
                      <a:pt x="1051" y="1673"/>
                    </a:lnTo>
                    <a:cubicBezTo>
                      <a:pt x="1056" y="1678"/>
                      <a:pt x="1056" y="1678"/>
                      <a:pt x="1056" y="1678"/>
                    </a:cubicBezTo>
                    <a:lnTo>
                      <a:pt x="1056" y="1678"/>
                    </a:lnTo>
                    <a:cubicBezTo>
                      <a:pt x="1056" y="1683"/>
                      <a:pt x="1056" y="1683"/>
                      <a:pt x="1056" y="1683"/>
                    </a:cubicBezTo>
                    <a:cubicBezTo>
                      <a:pt x="1061" y="1683"/>
                      <a:pt x="1056" y="1683"/>
                      <a:pt x="1061" y="1683"/>
                    </a:cubicBezTo>
                    <a:cubicBezTo>
                      <a:pt x="1061" y="1678"/>
                      <a:pt x="1061" y="1678"/>
                      <a:pt x="1065" y="1678"/>
                    </a:cubicBezTo>
                    <a:lnTo>
                      <a:pt x="1065" y="1673"/>
                    </a:lnTo>
                    <a:lnTo>
                      <a:pt x="1065" y="1673"/>
                    </a:lnTo>
                    <a:cubicBezTo>
                      <a:pt x="1061" y="1673"/>
                      <a:pt x="1061" y="1669"/>
                      <a:pt x="1056" y="1664"/>
                    </a:cubicBezTo>
                    <a:lnTo>
                      <a:pt x="1061" y="1664"/>
                    </a:lnTo>
                    <a:cubicBezTo>
                      <a:pt x="1061" y="1660"/>
                      <a:pt x="1061" y="1660"/>
                      <a:pt x="1056" y="1660"/>
                    </a:cubicBezTo>
                    <a:lnTo>
                      <a:pt x="1061" y="1660"/>
                    </a:lnTo>
                    <a:cubicBezTo>
                      <a:pt x="1056" y="1655"/>
                      <a:pt x="1056" y="1655"/>
                      <a:pt x="1056" y="1655"/>
                    </a:cubicBezTo>
                    <a:cubicBezTo>
                      <a:pt x="1056" y="1650"/>
                      <a:pt x="1061" y="1650"/>
                      <a:pt x="1061" y="1646"/>
                    </a:cubicBezTo>
                    <a:lnTo>
                      <a:pt x="1061" y="1646"/>
                    </a:lnTo>
                    <a:lnTo>
                      <a:pt x="1061" y="1646"/>
                    </a:lnTo>
                    <a:cubicBezTo>
                      <a:pt x="1056" y="1646"/>
                      <a:pt x="1056" y="1646"/>
                      <a:pt x="1056" y="1646"/>
                    </a:cubicBezTo>
                    <a:cubicBezTo>
                      <a:pt x="1056" y="1646"/>
                      <a:pt x="1056" y="1646"/>
                      <a:pt x="1056" y="1646"/>
                    </a:cubicBezTo>
                    <a:lnTo>
                      <a:pt x="1056" y="1646"/>
                    </a:lnTo>
                    <a:cubicBezTo>
                      <a:pt x="1056" y="1646"/>
                      <a:pt x="1051" y="1641"/>
                      <a:pt x="1051" y="1641"/>
                    </a:cubicBezTo>
                    <a:cubicBezTo>
                      <a:pt x="1051" y="1646"/>
                      <a:pt x="1051" y="1646"/>
                      <a:pt x="1047" y="1646"/>
                    </a:cubicBezTo>
                    <a:cubicBezTo>
                      <a:pt x="1047" y="1646"/>
                      <a:pt x="1047" y="1646"/>
                      <a:pt x="1047" y="1646"/>
                    </a:cubicBezTo>
                    <a:lnTo>
                      <a:pt x="1047" y="1646"/>
                    </a:lnTo>
                    <a:lnTo>
                      <a:pt x="1042" y="1641"/>
                    </a:lnTo>
                    <a:cubicBezTo>
                      <a:pt x="1042" y="1641"/>
                      <a:pt x="1042" y="1641"/>
                      <a:pt x="1042" y="1641"/>
                    </a:cubicBezTo>
                    <a:cubicBezTo>
                      <a:pt x="1038" y="1641"/>
                      <a:pt x="1033" y="1641"/>
                      <a:pt x="1033" y="1641"/>
                    </a:cubicBezTo>
                    <a:cubicBezTo>
                      <a:pt x="1024" y="1637"/>
                      <a:pt x="1024" y="1637"/>
                      <a:pt x="1019" y="1641"/>
                    </a:cubicBezTo>
                    <a:lnTo>
                      <a:pt x="1014" y="1641"/>
                    </a:lnTo>
                    <a:lnTo>
                      <a:pt x="1014" y="1641"/>
                    </a:lnTo>
                    <a:lnTo>
                      <a:pt x="1014" y="1637"/>
                    </a:lnTo>
                    <a:cubicBezTo>
                      <a:pt x="1014" y="1641"/>
                      <a:pt x="1014" y="1641"/>
                      <a:pt x="1014" y="1641"/>
                    </a:cubicBezTo>
                    <a:lnTo>
                      <a:pt x="1014" y="1641"/>
                    </a:lnTo>
                    <a:lnTo>
                      <a:pt x="1010" y="1646"/>
                    </a:lnTo>
                    <a:lnTo>
                      <a:pt x="1010" y="1646"/>
                    </a:lnTo>
                    <a:cubicBezTo>
                      <a:pt x="1010" y="1646"/>
                      <a:pt x="1010" y="1646"/>
                      <a:pt x="1005" y="1646"/>
                    </a:cubicBezTo>
                    <a:cubicBezTo>
                      <a:pt x="1001" y="1646"/>
                      <a:pt x="1001" y="1646"/>
                      <a:pt x="991" y="1637"/>
                    </a:cubicBezTo>
                    <a:cubicBezTo>
                      <a:pt x="991" y="1641"/>
                      <a:pt x="991" y="1641"/>
                      <a:pt x="991" y="1646"/>
                    </a:cubicBezTo>
                    <a:lnTo>
                      <a:pt x="996" y="1646"/>
                    </a:lnTo>
                    <a:lnTo>
                      <a:pt x="991" y="1646"/>
                    </a:lnTo>
                    <a:lnTo>
                      <a:pt x="996" y="1650"/>
                    </a:lnTo>
                    <a:lnTo>
                      <a:pt x="996" y="1650"/>
                    </a:lnTo>
                    <a:lnTo>
                      <a:pt x="996" y="1650"/>
                    </a:lnTo>
                    <a:cubicBezTo>
                      <a:pt x="996" y="1655"/>
                      <a:pt x="996" y="1655"/>
                      <a:pt x="996" y="1660"/>
                    </a:cubicBezTo>
                    <a:cubicBezTo>
                      <a:pt x="996" y="1660"/>
                      <a:pt x="996" y="1660"/>
                      <a:pt x="991" y="1660"/>
                    </a:cubicBezTo>
                    <a:lnTo>
                      <a:pt x="991" y="1669"/>
                    </a:lnTo>
                    <a:lnTo>
                      <a:pt x="991" y="1669"/>
                    </a:lnTo>
                    <a:cubicBezTo>
                      <a:pt x="991" y="1669"/>
                      <a:pt x="991" y="1669"/>
                      <a:pt x="996" y="1669"/>
                    </a:cubicBezTo>
                    <a:lnTo>
                      <a:pt x="996" y="1669"/>
                    </a:lnTo>
                    <a:lnTo>
                      <a:pt x="996" y="1669"/>
                    </a:lnTo>
                    <a:cubicBezTo>
                      <a:pt x="996" y="1669"/>
                      <a:pt x="996" y="1673"/>
                      <a:pt x="991" y="1673"/>
                    </a:cubicBezTo>
                    <a:lnTo>
                      <a:pt x="991" y="1673"/>
                    </a:lnTo>
                    <a:lnTo>
                      <a:pt x="987" y="1673"/>
                    </a:lnTo>
                    <a:cubicBezTo>
                      <a:pt x="987" y="1673"/>
                      <a:pt x="987" y="1673"/>
                      <a:pt x="987" y="1678"/>
                    </a:cubicBezTo>
                    <a:lnTo>
                      <a:pt x="987" y="1678"/>
                    </a:lnTo>
                    <a:lnTo>
                      <a:pt x="991" y="1678"/>
                    </a:lnTo>
                    <a:cubicBezTo>
                      <a:pt x="987" y="1678"/>
                      <a:pt x="987" y="1683"/>
                      <a:pt x="987" y="1683"/>
                    </a:cubicBezTo>
                    <a:lnTo>
                      <a:pt x="991" y="1683"/>
                    </a:lnTo>
                    <a:cubicBezTo>
                      <a:pt x="987" y="1683"/>
                      <a:pt x="987" y="1687"/>
                      <a:pt x="987" y="1687"/>
                    </a:cubicBezTo>
                    <a:lnTo>
                      <a:pt x="987" y="1687"/>
                    </a:lnTo>
                    <a:cubicBezTo>
                      <a:pt x="987" y="1687"/>
                      <a:pt x="991" y="1687"/>
                      <a:pt x="991" y="1687"/>
                    </a:cubicBezTo>
                    <a:lnTo>
                      <a:pt x="991" y="1692"/>
                    </a:lnTo>
                    <a:cubicBezTo>
                      <a:pt x="991" y="1692"/>
                      <a:pt x="991" y="1696"/>
                      <a:pt x="991" y="1696"/>
                    </a:cubicBezTo>
                    <a:lnTo>
                      <a:pt x="991" y="1696"/>
                    </a:lnTo>
                    <a:cubicBezTo>
                      <a:pt x="996" y="1696"/>
                      <a:pt x="996" y="1696"/>
                      <a:pt x="996" y="1696"/>
                    </a:cubicBezTo>
                    <a:cubicBezTo>
                      <a:pt x="1001" y="1696"/>
                      <a:pt x="1001" y="1696"/>
                      <a:pt x="1001" y="1696"/>
                    </a:cubicBezTo>
                    <a:cubicBezTo>
                      <a:pt x="1001" y="1696"/>
                      <a:pt x="1005" y="1701"/>
                      <a:pt x="1005" y="1701"/>
                    </a:cubicBezTo>
                    <a:lnTo>
                      <a:pt x="1014" y="1692"/>
                    </a:lnTo>
                    <a:lnTo>
                      <a:pt x="1014" y="1692"/>
                    </a:lnTo>
                    <a:lnTo>
                      <a:pt x="1014" y="1692"/>
                    </a:lnTo>
                    <a:cubicBezTo>
                      <a:pt x="1014" y="1692"/>
                      <a:pt x="1014" y="1692"/>
                      <a:pt x="1014" y="1687"/>
                    </a:cubicBezTo>
                    <a:cubicBezTo>
                      <a:pt x="1014" y="1687"/>
                      <a:pt x="1014" y="1687"/>
                      <a:pt x="1019" y="1687"/>
                    </a:cubicBezTo>
                    <a:lnTo>
                      <a:pt x="1014" y="1683"/>
                    </a:lnTo>
                    <a:lnTo>
                      <a:pt x="1019" y="1683"/>
                    </a:lnTo>
                    <a:lnTo>
                      <a:pt x="1019" y="1683"/>
                    </a:lnTo>
                    <a:cubicBezTo>
                      <a:pt x="1019" y="1683"/>
                      <a:pt x="1019" y="1687"/>
                      <a:pt x="1019" y="1687"/>
                    </a:cubicBezTo>
                    <a:lnTo>
                      <a:pt x="1019" y="1687"/>
                    </a:lnTo>
                    <a:lnTo>
                      <a:pt x="1014" y="1687"/>
                    </a:lnTo>
                    <a:cubicBezTo>
                      <a:pt x="1014" y="1687"/>
                      <a:pt x="1014" y="1692"/>
                      <a:pt x="1014" y="1692"/>
                    </a:cubicBezTo>
                    <a:lnTo>
                      <a:pt x="1014" y="1692"/>
                    </a:lnTo>
                    <a:lnTo>
                      <a:pt x="1014" y="1692"/>
                    </a:lnTo>
                    <a:lnTo>
                      <a:pt x="1014" y="1692"/>
                    </a:lnTo>
                    <a:cubicBezTo>
                      <a:pt x="1014" y="1696"/>
                      <a:pt x="1014" y="1696"/>
                      <a:pt x="1014" y="1701"/>
                    </a:cubicBezTo>
                    <a:lnTo>
                      <a:pt x="1014" y="1701"/>
                    </a:lnTo>
                    <a:cubicBezTo>
                      <a:pt x="1010" y="1706"/>
                      <a:pt x="1014" y="1706"/>
                      <a:pt x="1010" y="1706"/>
                    </a:cubicBezTo>
                    <a:cubicBezTo>
                      <a:pt x="1010" y="1710"/>
                      <a:pt x="1014" y="1710"/>
                      <a:pt x="1014" y="1710"/>
                    </a:cubicBezTo>
                    <a:cubicBezTo>
                      <a:pt x="1019" y="1710"/>
                      <a:pt x="1019" y="1710"/>
                      <a:pt x="1024" y="1706"/>
                    </a:cubicBezTo>
                    <a:lnTo>
                      <a:pt x="1024" y="1710"/>
                    </a:lnTo>
                    <a:cubicBezTo>
                      <a:pt x="1024" y="1710"/>
                      <a:pt x="1024" y="1710"/>
                      <a:pt x="1024" y="1710"/>
                    </a:cubicBezTo>
                    <a:lnTo>
                      <a:pt x="1024" y="1710"/>
                    </a:lnTo>
                    <a:lnTo>
                      <a:pt x="1024" y="1715"/>
                    </a:lnTo>
                    <a:lnTo>
                      <a:pt x="1024" y="1715"/>
                    </a:lnTo>
                    <a:cubicBezTo>
                      <a:pt x="1024" y="1715"/>
                      <a:pt x="1024" y="1715"/>
                      <a:pt x="1024" y="1720"/>
                    </a:cubicBezTo>
                    <a:lnTo>
                      <a:pt x="1024" y="1720"/>
                    </a:lnTo>
                    <a:cubicBezTo>
                      <a:pt x="1019" y="1720"/>
                      <a:pt x="1019" y="1715"/>
                      <a:pt x="1014" y="1715"/>
                    </a:cubicBezTo>
                    <a:lnTo>
                      <a:pt x="1014" y="1715"/>
                    </a:lnTo>
                    <a:lnTo>
                      <a:pt x="1019" y="1720"/>
                    </a:lnTo>
                    <a:lnTo>
                      <a:pt x="1014" y="1720"/>
                    </a:lnTo>
                    <a:lnTo>
                      <a:pt x="1019" y="1720"/>
                    </a:lnTo>
                    <a:lnTo>
                      <a:pt x="1019" y="1720"/>
                    </a:lnTo>
                    <a:cubicBezTo>
                      <a:pt x="1019" y="1720"/>
                      <a:pt x="1019" y="1720"/>
                      <a:pt x="1019" y="1724"/>
                    </a:cubicBezTo>
                    <a:lnTo>
                      <a:pt x="1019" y="1724"/>
                    </a:lnTo>
                    <a:cubicBezTo>
                      <a:pt x="1019" y="1724"/>
                      <a:pt x="1019" y="1724"/>
                      <a:pt x="1024" y="1729"/>
                    </a:cubicBezTo>
                    <a:lnTo>
                      <a:pt x="1024" y="1724"/>
                    </a:lnTo>
                    <a:lnTo>
                      <a:pt x="1024" y="1729"/>
                    </a:lnTo>
                    <a:cubicBezTo>
                      <a:pt x="1024" y="1729"/>
                      <a:pt x="1024" y="1729"/>
                      <a:pt x="1028" y="1729"/>
                    </a:cubicBezTo>
                    <a:cubicBezTo>
                      <a:pt x="1028" y="1729"/>
                      <a:pt x="1028" y="1729"/>
                      <a:pt x="1028" y="1729"/>
                    </a:cubicBezTo>
                    <a:lnTo>
                      <a:pt x="1028" y="1733"/>
                    </a:lnTo>
                    <a:cubicBezTo>
                      <a:pt x="1028" y="1729"/>
                      <a:pt x="1033" y="1729"/>
                      <a:pt x="1038" y="1729"/>
                    </a:cubicBezTo>
                    <a:cubicBezTo>
                      <a:pt x="1033" y="1724"/>
                      <a:pt x="1033" y="1724"/>
                      <a:pt x="1033" y="1724"/>
                    </a:cubicBezTo>
                    <a:close/>
                    <a:moveTo>
                      <a:pt x="724" y="1369"/>
                    </a:moveTo>
                    <a:lnTo>
                      <a:pt x="724" y="1369"/>
                    </a:lnTo>
                    <a:lnTo>
                      <a:pt x="724" y="1369"/>
                    </a:lnTo>
                    <a:cubicBezTo>
                      <a:pt x="724" y="1374"/>
                      <a:pt x="724" y="1369"/>
                      <a:pt x="724" y="1374"/>
                    </a:cubicBezTo>
                    <a:close/>
                    <a:moveTo>
                      <a:pt x="715" y="1365"/>
                    </a:moveTo>
                    <a:lnTo>
                      <a:pt x="715" y="1365"/>
                    </a:lnTo>
                    <a:lnTo>
                      <a:pt x="715" y="1360"/>
                    </a:lnTo>
                    <a:cubicBezTo>
                      <a:pt x="715" y="1360"/>
                      <a:pt x="715" y="1360"/>
                      <a:pt x="710" y="1360"/>
                    </a:cubicBezTo>
                    <a:lnTo>
                      <a:pt x="715" y="1365"/>
                    </a:lnTo>
                    <a:close/>
                    <a:moveTo>
                      <a:pt x="1817" y="2706"/>
                    </a:moveTo>
                    <a:lnTo>
                      <a:pt x="1817" y="2706"/>
                    </a:lnTo>
                    <a:cubicBezTo>
                      <a:pt x="1817" y="2701"/>
                      <a:pt x="1817" y="2701"/>
                      <a:pt x="1817" y="2701"/>
                    </a:cubicBezTo>
                    <a:cubicBezTo>
                      <a:pt x="1817" y="2701"/>
                      <a:pt x="1817" y="2701"/>
                      <a:pt x="1817" y="2697"/>
                    </a:cubicBezTo>
                    <a:cubicBezTo>
                      <a:pt x="1807" y="2701"/>
                      <a:pt x="1812" y="2706"/>
                      <a:pt x="1807" y="2711"/>
                    </a:cubicBezTo>
                    <a:lnTo>
                      <a:pt x="1812" y="2711"/>
                    </a:lnTo>
                    <a:lnTo>
                      <a:pt x="1812" y="2711"/>
                    </a:lnTo>
                    <a:lnTo>
                      <a:pt x="1812" y="2711"/>
                    </a:lnTo>
                    <a:cubicBezTo>
                      <a:pt x="1817" y="2706"/>
                      <a:pt x="1817" y="2706"/>
                      <a:pt x="1817" y="2706"/>
                    </a:cubicBezTo>
                    <a:close/>
                    <a:moveTo>
                      <a:pt x="1240" y="2015"/>
                    </a:moveTo>
                    <a:lnTo>
                      <a:pt x="1240" y="2015"/>
                    </a:lnTo>
                    <a:cubicBezTo>
                      <a:pt x="1240" y="2015"/>
                      <a:pt x="1240" y="2015"/>
                      <a:pt x="1240" y="2010"/>
                    </a:cubicBezTo>
                    <a:lnTo>
                      <a:pt x="1240" y="2010"/>
                    </a:lnTo>
                    <a:lnTo>
                      <a:pt x="1240" y="2010"/>
                    </a:lnTo>
                    <a:lnTo>
                      <a:pt x="1240" y="2010"/>
                    </a:lnTo>
                    <a:lnTo>
                      <a:pt x="1245" y="2010"/>
                    </a:lnTo>
                    <a:lnTo>
                      <a:pt x="1245" y="2015"/>
                    </a:lnTo>
                    <a:cubicBezTo>
                      <a:pt x="1245" y="2015"/>
                      <a:pt x="1245" y="2015"/>
                      <a:pt x="1240" y="2015"/>
                    </a:cubicBezTo>
                    <a:close/>
                    <a:moveTo>
                      <a:pt x="696" y="1346"/>
                    </a:moveTo>
                    <a:cubicBezTo>
                      <a:pt x="696" y="1342"/>
                      <a:pt x="696" y="1342"/>
                      <a:pt x="696" y="1342"/>
                    </a:cubicBezTo>
                    <a:cubicBezTo>
                      <a:pt x="696" y="1342"/>
                      <a:pt x="701" y="1342"/>
                      <a:pt x="701" y="1342"/>
                    </a:cubicBezTo>
                    <a:cubicBezTo>
                      <a:pt x="701" y="1342"/>
                      <a:pt x="701" y="1337"/>
                      <a:pt x="701" y="1337"/>
                    </a:cubicBezTo>
                    <a:lnTo>
                      <a:pt x="701" y="1342"/>
                    </a:lnTo>
                    <a:lnTo>
                      <a:pt x="701" y="1342"/>
                    </a:lnTo>
                    <a:lnTo>
                      <a:pt x="706" y="1342"/>
                    </a:lnTo>
                    <a:lnTo>
                      <a:pt x="706" y="1342"/>
                    </a:lnTo>
                    <a:cubicBezTo>
                      <a:pt x="706" y="1342"/>
                      <a:pt x="710" y="1351"/>
                      <a:pt x="710" y="1351"/>
                    </a:cubicBezTo>
                    <a:cubicBezTo>
                      <a:pt x="710" y="1351"/>
                      <a:pt x="706" y="1351"/>
                      <a:pt x="706" y="1351"/>
                    </a:cubicBezTo>
                    <a:lnTo>
                      <a:pt x="706" y="1351"/>
                    </a:lnTo>
                    <a:lnTo>
                      <a:pt x="706" y="1351"/>
                    </a:lnTo>
                    <a:cubicBezTo>
                      <a:pt x="701" y="1351"/>
                      <a:pt x="701" y="1351"/>
                      <a:pt x="701" y="1351"/>
                    </a:cubicBezTo>
                    <a:lnTo>
                      <a:pt x="701" y="1351"/>
                    </a:lnTo>
                    <a:cubicBezTo>
                      <a:pt x="701" y="1346"/>
                      <a:pt x="701" y="1346"/>
                      <a:pt x="696" y="1346"/>
                    </a:cubicBezTo>
                    <a:close/>
                    <a:moveTo>
                      <a:pt x="729" y="1378"/>
                    </a:moveTo>
                    <a:lnTo>
                      <a:pt x="729" y="1378"/>
                    </a:lnTo>
                    <a:cubicBezTo>
                      <a:pt x="729" y="1374"/>
                      <a:pt x="729" y="1374"/>
                      <a:pt x="729" y="1374"/>
                    </a:cubicBezTo>
                    <a:cubicBezTo>
                      <a:pt x="724" y="1374"/>
                      <a:pt x="724" y="1374"/>
                      <a:pt x="724" y="1374"/>
                    </a:cubicBezTo>
                    <a:cubicBezTo>
                      <a:pt x="724" y="1378"/>
                      <a:pt x="724" y="1378"/>
                      <a:pt x="724" y="1383"/>
                    </a:cubicBezTo>
                    <a:cubicBezTo>
                      <a:pt x="724" y="1383"/>
                      <a:pt x="724" y="1383"/>
                      <a:pt x="729" y="1383"/>
                    </a:cubicBezTo>
                    <a:lnTo>
                      <a:pt x="729" y="1383"/>
                    </a:lnTo>
                    <a:lnTo>
                      <a:pt x="733" y="1388"/>
                    </a:lnTo>
                    <a:lnTo>
                      <a:pt x="733" y="1388"/>
                    </a:lnTo>
                    <a:cubicBezTo>
                      <a:pt x="733" y="1388"/>
                      <a:pt x="733" y="1388"/>
                      <a:pt x="733" y="1388"/>
                    </a:cubicBezTo>
                    <a:cubicBezTo>
                      <a:pt x="733" y="1383"/>
                      <a:pt x="729" y="1378"/>
                      <a:pt x="729" y="1378"/>
                    </a:cubicBezTo>
                    <a:close/>
                    <a:moveTo>
                      <a:pt x="941" y="1646"/>
                    </a:moveTo>
                    <a:lnTo>
                      <a:pt x="941" y="1646"/>
                    </a:lnTo>
                    <a:cubicBezTo>
                      <a:pt x="941" y="1646"/>
                      <a:pt x="941" y="1646"/>
                      <a:pt x="941" y="1646"/>
                    </a:cubicBezTo>
                    <a:lnTo>
                      <a:pt x="941" y="1646"/>
                    </a:lnTo>
                    <a:lnTo>
                      <a:pt x="941" y="1646"/>
                    </a:lnTo>
                    <a:cubicBezTo>
                      <a:pt x="941" y="1646"/>
                      <a:pt x="941" y="1646"/>
                      <a:pt x="941" y="1646"/>
                    </a:cubicBezTo>
                    <a:close/>
                    <a:moveTo>
                      <a:pt x="696" y="1332"/>
                    </a:moveTo>
                    <a:lnTo>
                      <a:pt x="696" y="1332"/>
                    </a:lnTo>
                    <a:cubicBezTo>
                      <a:pt x="692" y="1332"/>
                      <a:pt x="692" y="1332"/>
                      <a:pt x="683" y="1328"/>
                    </a:cubicBezTo>
                    <a:lnTo>
                      <a:pt x="683" y="1332"/>
                    </a:lnTo>
                    <a:cubicBezTo>
                      <a:pt x="683" y="1332"/>
                      <a:pt x="687" y="1337"/>
                      <a:pt x="687" y="1342"/>
                    </a:cubicBezTo>
                    <a:cubicBezTo>
                      <a:pt x="687" y="1342"/>
                      <a:pt x="687" y="1342"/>
                      <a:pt x="687" y="1342"/>
                    </a:cubicBezTo>
                    <a:cubicBezTo>
                      <a:pt x="687" y="1342"/>
                      <a:pt x="692" y="1346"/>
                      <a:pt x="692" y="1346"/>
                    </a:cubicBezTo>
                    <a:cubicBezTo>
                      <a:pt x="692" y="1342"/>
                      <a:pt x="696" y="1342"/>
                      <a:pt x="696" y="1337"/>
                    </a:cubicBezTo>
                    <a:cubicBezTo>
                      <a:pt x="696" y="1337"/>
                      <a:pt x="696" y="1337"/>
                      <a:pt x="696" y="1332"/>
                    </a:cubicBezTo>
                    <a:close/>
                    <a:moveTo>
                      <a:pt x="715" y="1374"/>
                    </a:moveTo>
                    <a:lnTo>
                      <a:pt x="715" y="1374"/>
                    </a:lnTo>
                    <a:cubicBezTo>
                      <a:pt x="715" y="1374"/>
                      <a:pt x="715" y="1374"/>
                      <a:pt x="715" y="1374"/>
                    </a:cubicBezTo>
                    <a:cubicBezTo>
                      <a:pt x="715" y="1378"/>
                      <a:pt x="715" y="1378"/>
                      <a:pt x="715" y="1378"/>
                    </a:cubicBezTo>
                    <a:lnTo>
                      <a:pt x="719" y="1378"/>
                    </a:lnTo>
                    <a:cubicBezTo>
                      <a:pt x="719" y="1378"/>
                      <a:pt x="719" y="1378"/>
                      <a:pt x="719" y="1378"/>
                    </a:cubicBezTo>
                    <a:close/>
                    <a:moveTo>
                      <a:pt x="978" y="1678"/>
                    </a:moveTo>
                    <a:lnTo>
                      <a:pt x="978" y="1678"/>
                    </a:lnTo>
                    <a:cubicBezTo>
                      <a:pt x="978" y="1678"/>
                      <a:pt x="978" y="1678"/>
                      <a:pt x="973" y="1678"/>
                    </a:cubicBezTo>
                    <a:lnTo>
                      <a:pt x="978" y="1678"/>
                    </a:lnTo>
                    <a:lnTo>
                      <a:pt x="973" y="1673"/>
                    </a:lnTo>
                    <a:lnTo>
                      <a:pt x="973" y="1673"/>
                    </a:lnTo>
                    <a:lnTo>
                      <a:pt x="973" y="1669"/>
                    </a:lnTo>
                    <a:cubicBezTo>
                      <a:pt x="973" y="1669"/>
                      <a:pt x="973" y="1669"/>
                      <a:pt x="978" y="1669"/>
                    </a:cubicBezTo>
                    <a:cubicBezTo>
                      <a:pt x="978" y="1669"/>
                      <a:pt x="978" y="1673"/>
                      <a:pt x="982" y="1673"/>
                    </a:cubicBezTo>
                    <a:cubicBezTo>
                      <a:pt x="982" y="1673"/>
                      <a:pt x="982" y="1669"/>
                      <a:pt x="982" y="1669"/>
                    </a:cubicBezTo>
                    <a:cubicBezTo>
                      <a:pt x="982" y="1669"/>
                      <a:pt x="982" y="1669"/>
                      <a:pt x="982" y="1669"/>
                    </a:cubicBezTo>
                    <a:lnTo>
                      <a:pt x="982" y="1664"/>
                    </a:lnTo>
                    <a:lnTo>
                      <a:pt x="982" y="1664"/>
                    </a:lnTo>
                    <a:lnTo>
                      <a:pt x="982" y="1664"/>
                    </a:lnTo>
                    <a:cubicBezTo>
                      <a:pt x="982" y="1660"/>
                      <a:pt x="973" y="1660"/>
                      <a:pt x="973" y="1660"/>
                    </a:cubicBezTo>
                    <a:cubicBezTo>
                      <a:pt x="968" y="1655"/>
                      <a:pt x="964" y="1650"/>
                      <a:pt x="964" y="1646"/>
                    </a:cubicBezTo>
                    <a:cubicBezTo>
                      <a:pt x="964" y="1646"/>
                      <a:pt x="964" y="1646"/>
                      <a:pt x="964" y="1646"/>
                    </a:cubicBezTo>
                    <a:lnTo>
                      <a:pt x="968" y="1646"/>
                    </a:lnTo>
                    <a:lnTo>
                      <a:pt x="968" y="1650"/>
                    </a:lnTo>
                    <a:lnTo>
                      <a:pt x="968" y="1646"/>
                    </a:lnTo>
                    <a:lnTo>
                      <a:pt x="973" y="1655"/>
                    </a:lnTo>
                    <a:cubicBezTo>
                      <a:pt x="973" y="1655"/>
                      <a:pt x="978" y="1650"/>
                      <a:pt x="978" y="1650"/>
                    </a:cubicBezTo>
                    <a:cubicBezTo>
                      <a:pt x="978" y="1655"/>
                      <a:pt x="978" y="1655"/>
                      <a:pt x="978" y="1660"/>
                    </a:cubicBezTo>
                    <a:cubicBezTo>
                      <a:pt x="982" y="1660"/>
                      <a:pt x="982" y="1660"/>
                      <a:pt x="982" y="1660"/>
                    </a:cubicBezTo>
                    <a:cubicBezTo>
                      <a:pt x="982" y="1655"/>
                      <a:pt x="982" y="1655"/>
                      <a:pt x="982" y="1655"/>
                    </a:cubicBezTo>
                    <a:lnTo>
                      <a:pt x="982" y="1650"/>
                    </a:lnTo>
                    <a:cubicBezTo>
                      <a:pt x="982" y="1650"/>
                      <a:pt x="982" y="1650"/>
                      <a:pt x="982" y="1650"/>
                    </a:cubicBezTo>
                    <a:cubicBezTo>
                      <a:pt x="982" y="1650"/>
                      <a:pt x="982" y="1650"/>
                      <a:pt x="978" y="1650"/>
                    </a:cubicBezTo>
                    <a:lnTo>
                      <a:pt x="982" y="1650"/>
                    </a:lnTo>
                    <a:cubicBezTo>
                      <a:pt x="978" y="1646"/>
                      <a:pt x="978" y="1646"/>
                      <a:pt x="973" y="1641"/>
                    </a:cubicBezTo>
                    <a:lnTo>
                      <a:pt x="973" y="1641"/>
                    </a:lnTo>
                    <a:lnTo>
                      <a:pt x="973" y="1641"/>
                    </a:lnTo>
                    <a:lnTo>
                      <a:pt x="973" y="1641"/>
                    </a:lnTo>
                    <a:lnTo>
                      <a:pt x="968" y="1637"/>
                    </a:lnTo>
                    <a:cubicBezTo>
                      <a:pt x="968" y="1632"/>
                      <a:pt x="968" y="1632"/>
                      <a:pt x="968" y="1632"/>
                    </a:cubicBezTo>
                    <a:lnTo>
                      <a:pt x="968" y="1632"/>
                    </a:lnTo>
                    <a:lnTo>
                      <a:pt x="968" y="1632"/>
                    </a:lnTo>
                    <a:lnTo>
                      <a:pt x="964" y="1627"/>
                    </a:lnTo>
                    <a:lnTo>
                      <a:pt x="968" y="1627"/>
                    </a:lnTo>
                    <a:lnTo>
                      <a:pt x="964" y="1623"/>
                    </a:lnTo>
                    <a:lnTo>
                      <a:pt x="964" y="1623"/>
                    </a:lnTo>
                    <a:cubicBezTo>
                      <a:pt x="964" y="1618"/>
                      <a:pt x="955" y="1614"/>
                      <a:pt x="955" y="1609"/>
                    </a:cubicBezTo>
                    <a:cubicBezTo>
                      <a:pt x="955" y="1604"/>
                      <a:pt x="950" y="1604"/>
                      <a:pt x="950" y="1604"/>
                    </a:cubicBezTo>
                    <a:lnTo>
                      <a:pt x="945" y="1604"/>
                    </a:lnTo>
                    <a:cubicBezTo>
                      <a:pt x="945" y="1604"/>
                      <a:pt x="945" y="1604"/>
                      <a:pt x="945" y="1604"/>
                    </a:cubicBezTo>
                    <a:cubicBezTo>
                      <a:pt x="941" y="1604"/>
                      <a:pt x="936" y="1600"/>
                      <a:pt x="931" y="1600"/>
                    </a:cubicBezTo>
                    <a:cubicBezTo>
                      <a:pt x="931" y="1600"/>
                      <a:pt x="931" y="1600"/>
                      <a:pt x="931" y="1600"/>
                    </a:cubicBezTo>
                    <a:lnTo>
                      <a:pt x="931" y="1600"/>
                    </a:lnTo>
                    <a:lnTo>
                      <a:pt x="931" y="1600"/>
                    </a:lnTo>
                    <a:lnTo>
                      <a:pt x="927" y="1595"/>
                    </a:lnTo>
                    <a:lnTo>
                      <a:pt x="922" y="1600"/>
                    </a:lnTo>
                    <a:cubicBezTo>
                      <a:pt x="922" y="1600"/>
                      <a:pt x="922" y="1595"/>
                      <a:pt x="922" y="1595"/>
                    </a:cubicBezTo>
                    <a:cubicBezTo>
                      <a:pt x="918" y="1595"/>
                      <a:pt x="918" y="1600"/>
                      <a:pt x="918" y="1600"/>
                    </a:cubicBezTo>
                    <a:lnTo>
                      <a:pt x="918" y="1600"/>
                    </a:lnTo>
                    <a:cubicBezTo>
                      <a:pt x="913" y="1600"/>
                      <a:pt x="913" y="1595"/>
                      <a:pt x="913" y="1600"/>
                    </a:cubicBezTo>
                    <a:lnTo>
                      <a:pt x="918" y="1600"/>
                    </a:lnTo>
                    <a:cubicBezTo>
                      <a:pt x="918" y="1600"/>
                      <a:pt x="918" y="1600"/>
                      <a:pt x="918" y="1604"/>
                    </a:cubicBezTo>
                    <a:lnTo>
                      <a:pt x="918" y="1604"/>
                    </a:lnTo>
                    <a:cubicBezTo>
                      <a:pt x="918" y="1604"/>
                      <a:pt x="922" y="1609"/>
                      <a:pt x="922" y="1614"/>
                    </a:cubicBezTo>
                    <a:cubicBezTo>
                      <a:pt x="922" y="1614"/>
                      <a:pt x="918" y="1614"/>
                      <a:pt x="918" y="1614"/>
                    </a:cubicBezTo>
                    <a:cubicBezTo>
                      <a:pt x="918" y="1614"/>
                      <a:pt x="922" y="1614"/>
                      <a:pt x="922" y="1618"/>
                    </a:cubicBezTo>
                    <a:cubicBezTo>
                      <a:pt x="922" y="1614"/>
                      <a:pt x="922" y="1614"/>
                      <a:pt x="922" y="1614"/>
                    </a:cubicBezTo>
                    <a:cubicBezTo>
                      <a:pt x="927" y="1618"/>
                      <a:pt x="927" y="1618"/>
                      <a:pt x="927" y="1618"/>
                    </a:cubicBezTo>
                    <a:cubicBezTo>
                      <a:pt x="927" y="1618"/>
                      <a:pt x="927" y="1618"/>
                      <a:pt x="922" y="1618"/>
                    </a:cubicBezTo>
                    <a:lnTo>
                      <a:pt x="922" y="1618"/>
                    </a:lnTo>
                    <a:cubicBezTo>
                      <a:pt x="922" y="1623"/>
                      <a:pt x="927" y="1623"/>
                      <a:pt x="927" y="1623"/>
                    </a:cubicBezTo>
                    <a:cubicBezTo>
                      <a:pt x="931" y="1623"/>
                      <a:pt x="931" y="1623"/>
                      <a:pt x="931" y="1623"/>
                    </a:cubicBezTo>
                    <a:cubicBezTo>
                      <a:pt x="931" y="1623"/>
                      <a:pt x="936" y="1623"/>
                      <a:pt x="936" y="1627"/>
                    </a:cubicBezTo>
                    <a:lnTo>
                      <a:pt x="936" y="1627"/>
                    </a:lnTo>
                    <a:cubicBezTo>
                      <a:pt x="936" y="1627"/>
                      <a:pt x="936" y="1627"/>
                      <a:pt x="931" y="1627"/>
                    </a:cubicBezTo>
                    <a:cubicBezTo>
                      <a:pt x="931" y="1627"/>
                      <a:pt x="931" y="1632"/>
                      <a:pt x="927" y="1632"/>
                    </a:cubicBezTo>
                    <a:lnTo>
                      <a:pt x="927" y="1632"/>
                    </a:lnTo>
                    <a:cubicBezTo>
                      <a:pt x="931" y="1632"/>
                      <a:pt x="936" y="1632"/>
                      <a:pt x="936" y="1632"/>
                    </a:cubicBezTo>
                    <a:lnTo>
                      <a:pt x="936" y="1632"/>
                    </a:lnTo>
                    <a:lnTo>
                      <a:pt x="936" y="1632"/>
                    </a:lnTo>
                    <a:lnTo>
                      <a:pt x="936" y="1632"/>
                    </a:lnTo>
                    <a:lnTo>
                      <a:pt x="936" y="1632"/>
                    </a:lnTo>
                    <a:lnTo>
                      <a:pt x="936" y="1632"/>
                    </a:lnTo>
                    <a:lnTo>
                      <a:pt x="936" y="1637"/>
                    </a:lnTo>
                    <a:lnTo>
                      <a:pt x="936" y="1637"/>
                    </a:lnTo>
                    <a:lnTo>
                      <a:pt x="936" y="1632"/>
                    </a:lnTo>
                    <a:cubicBezTo>
                      <a:pt x="941" y="1632"/>
                      <a:pt x="941" y="1632"/>
                      <a:pt x="945" y="1637"/>
                    </a:cubicBezTo>
                    <a:cubicBezTo>
                      <a:pt x="945" y="1637"/>
                      <a:pt x="945" y="1632"/>
                      <a:pt x="945" y="1637"/>
                    </a:cubicBezTo>
                    <a:cubicBezTo>
                      <a:pt x="945" y="1637"/>
                      <a:pt x="945" y="1637"/>
                      <a:pt x="945" y="1637"/>
                    </a:cubicBezTo>
                    <a:lnTo>
                      <a:pt x="945" y="1637"/>
                    </a:lnTo>
                    <a:lnTo>
                      <a:pt x="945" y="1641"/>
                    </a:lnTo>
                    <a:lnTo>
                      <a:pt x="945" y="1641"/>
                    </a:lnTo>
                    <a:lnTo>
                      <a:pt x="945" y="1641"/>
                    </a:lnTo>
                    <a:lnTo>
                      <a:pt x="945" y="1646"/>
                    </a:lnTo>
                    <a:cubicBezTo>
                      <a:pt x="945" y="1646"/>
                      <a:pt x="945" y="1646"/>
                      <a:pt x="945" y="1646"/>
                    </a:cubicBezTo>
                    <a:cubicBezTo>
                      <a:pt x="950" y="1650"/>
                      <a:pt x="950" y="1650"/>
                      <a:pt x="950" y="1655"/>
                    </a:cubicBezTo>
                    <a:cubicBezTo>
                      <a:pt x="950" y="1655"/>
                      <a:pt x="950" y="1655"/>
                      <a:pt x="950" y="1655"/>
                    </a:cubicBezTo>
                    <a:cubicBezTo>
                      <a:pt x="950" y="1655"/>
                      <a:pt x="950" y="1655"/>
                      <a:pt x="955" y="1660"/>
                    </a:cubicBezTo>
                    <a:lnTo>
                      <a:pt x="950" y="1660"/>
                    </a:lnTo>
                    <a:cubicBezTo>
                      <a:pt x="950" y="1660"/>
                      <a:pt x="950" y="1660"/>
                      <a:pt x="950" y="1664"/>
                    </a:cubicBezTo>
                    <a:lnTo>
                      <a:pt x="950" y="1664"/>
                    </a:lnTo>
                    <a:lnTo>
                      <a:pt x="955" y="1664"/>
                    </a:lnTo>
                    <a:lnTo>
                      <a:pt x="955" y="1664"/>
                    </a:lnTo>
                    <a:cubicBezTo>
                      <a:pt x="955" y="1669"/>
                      <a:pt x="955" y="1669"/>
                      <a:pt x="955" y="1673"/>
                    </a:cubicBezTo>
                    <a:cubicBezTo>
                      <a:pt x="955" y="1673"/>
                      <a:pt x="955" y="1673"/>
                      <a:pt x="955" y="1673"/>
                    </a:cubicBezTo>
                    <a:lnTo>
                      <a:pt x="959" y="1669"/>
                    </a:lnTo>
                    <a:cubicBezTo>
                      <a:pt x="959" y="1669"/>
                      <a:pt x="959" y="1669"/>
                      <a:pt x="959" y="1669"/>
                    </a:cubicBezTo>
                    <a:lnTo>
                      <a:pt x="959" y="1669"/>
                    </a:lnTo>
                    <a:cubicBezTo>
                      <a:pt x="959" y="1669"/>
                      <a:pt x="959" y="1669"/>
                      <a:pt x="959" y="1669"/>
                    </a:cubicBezTo>
                    <a:cubicBezTo>
                      <a:pt x="959" y="1669"/>
                      <a:pt x="964" y="1669"/>
                      <a:pt x="964" y="1673"/>
                    </a:cubicBezTo>
                    <a:lnTo>
                      <a:pt x="968" y="1669"/>
                    </a:lnTo>
                    <a:lnTo>
                      <a:pt x="973" y="1673"/>
                    </a:lnTo>
                    <a:lnTo>
                      <a:pt x="968" y="1673"/>
                    </a:lnTo>
                    <a:cubicBezTo>
                      <a:pt x="973" y="1678"/>
                      <a:pt x="973" y="1678"/>
                      <a:pt x="973" y="1683"/>
                    </a:cubicBezTo>
                    <a:cubicBezTo>
                      <a:pt x="978" y="1683"/>
                      <a:pt x="978" y="1683"/>
                      <a:pt x="978" y="1683"/>
                    </a:cubicBezTo>
                    <a:lnTo>
                      <a:pt x="978" y="1678"/>
                    </a:lnTo>
                    <a:close/>
                    <a:moveTo>
                      <a:pt x="719" y="1383"/>
                    </a:moveTo>
                    <a:lnTo>
                      <a:pt x="719" y="1383"/>
                    </a:lnTo>
                    <a:lnTo>
                      <a:pt x="719" y="1383"/>
                    </a:lnTo>
                    <a:lnTo>
                      <a:pt x="719" y="1383"/>
                    </a:lnTo>
                    <a:lnTo>
                      <a:pt x="715" y="1383"/>
                    </a:lnTo>
                    <a:lnTo>
                      <a:pt x="719" y="1383"/>
                    </a:lnTo>
                    <a:cubicBezTo>
                      <a:pt x="719" y="1383"/>
                      <a:pt x="719" y="1383"/>
                      <a:pt x="719" y="1383"/>
                    </a:cubicBezTo>
                    <a:close/>
                    <a:moveTo>
                      <a:pt x="687" y="1346"/>
                    </a:moveTo>
                    <a:lnTo>
                      <a:pt x="687" y="1346"/>
                    </a:lnTo>
                    <a:lnTo>
                      <a:pt x="687" y="1346"/>
                    </a:lnTo>
                    <a:lnTo>
                      <a:pt x="687" y="1346"/>
                    </a:lnTo>
                    <a:cubicBezTo>
                      <a:pt x="687" y="1346"/>
                      <a:pt x="687" y="1346"/>
                      <a:pt x="687" y="1346"/>
                    </a:cubicBezTo>
                    <a:close/>
                    <a:moveTo>
                      <a:pt x="742" y="1411"/>
                    </a:moveTo>
                    <a:cubicBezTo>
                      <a:pt x="742" y="1415"/>
                      <a:pt x="742" y="1415"/>
                      <a:pt x="742" y="1415"/>
                    </a:cubicBezTo>
                    <a:lnTo>
                      <a:pt x="742" y="1415"/>
                    </a:lnTo>
                    <a:lnTo>
                      <a:pt x="742" y="1415"/>
                    </a:lnTo>
                    <a:lnTo>
                      <a:pt x="738" y="1411"/>
                    </a:lnTo>
                    <a:lnTo>
                      <a:pt x="738" y="1411"/>
                    </a:lnTo>
                    <a:cubicBezTo>
                      <a:pt x="738" y="1411"/>
                      <a:pt x="738" y="1406"/>
                      <a:pt x="733" y="1406"/>
                    </a:cubicBezTo>
                    <a:cubicBezTo>
                      <a:pt x="738" y="1406"/>
                      <a:pt x="738" y="1406"/>
                      <a:pt x="738" y="1406"/>
                    </a:cubicBezTo>
                    <a:cubicBezTo>
                      <a:pt x="738" y="1401"/>
                      <a:pt x="738" y="1401"/>
                      <a:pt x="733" y="1401"/>
                    </a:cubicBezTo>
                    <a:cubicBezTo>
                      <a:pt x="733" y="1401"/>
                      <a:pt x="733" y="1401"/>
                      <a:pt x="738" y="1397"/>
                    </a:cubicBezTo>
                    <a:cubicBezTo>
                      <a:pt x="738" y="1397"/>
                      <a:pt x="738" y="1397"/>
                      <a:pt x="738" y="1397"/>
                    </a:cubicBezTo>
                    <a:lnTo>
                      <a:pt x="738" y="1397"/>
                    </a:lnTo>
                    <a:cubicBezTo>
                      <a:pt x="742" y="1397"/>
                      <a:pt x="747" y="1406"/>
                      <a:pt x="747" y="1406"/>
                    </a:cubicBezTo>
                    <a:lnTo>
                      <a:pt x="747" y="1406"/>
                    </a:lnTo>
                    <a:cubicBezTo>
                      <a:pt x="747" y="1406"/>
                      <a:pt x="747" y="1406"/>
                      <a:pt x="752" y="1401"/>
                    </a:cubicBezTo>
                    <a:cubicBezTo>
                      <a:pt x="752" y="1406"/>
                      <a:pt x="756" y="1411"/>
                      <a:pt x="761" y="1415"/>
                    </a:cubicBezTo>
                    <a:lnTo>
                      <a:pt x="761" y="1415"/>
                    </a:lnTo>
                    <a:cubicBezTo>
                      <a:pt x="761" y="1415"/>
                      <a:pt x="766" y="1415"/>
                      <a:pt x="766" y="1415"/>
                    </a:cubicBezTo>
                    <a:lnTo>
                      <a:pt x="766" y="1415"/>
                    </a:lnTo>
                    <a:cubicBezTo>
                      <a:pt x="766" y="1415"/>
                      <a:pt x="766" y="1420"/>
                      <a:pt x="766" y="1420"/>
                    </a:cubicBezTo>
                    <a:cubicBezTo>
                      <a:pt x="766" y="1420"/>
                      <a:pt x="770" y="1420"/>
                      <a:pt x="770" y="1420"/>
                    </a:cubicBezTo>
                    <a:cubicBezTo>
                      <a:pt x="770" y="1420"/>
                      <a:pt x="770" y="1420"/>
                      <a:pt x="770" y="1420"/>
                    </a:cubicBezTo>
                    <a:cubicBezTo>
                      <a:pt x="770" y="1420"/>
                      <a:pt x="770" y="1420"/>
                      <a:pt x="770" y="1420"/>
                    </a:cubicBezTo>
                    <a:lnTo>
                      <a:pt x="770" y="1425"/>
                    </a:lnTo>
                    <a:lnTo>
                      <a:pt x="770" y="1425"/>
                    </a:lnTo>
                    <a:lnTo>
                      <a:pt x="775" y="1429"/>
                    </a:lnTo>
                    <a:lnTo>
                      <a:pt x="775" y="1429"/>
                    </a:lnTo>
                    <a:lnTo>
                      <a:pt x="775" y="1429"/>
                    </a:lnTo>
                    <a:lnTo>
                      <a:pt x="770" y="1429"/>
                    </a:lnTo>
                    <a:cubicBezTo>
                      <a:pt x="770" y="1429"/>
                      <a:pt x="770" y="1429"/>
                      <a:pt x="766" y="1429"/>
                    </a:cubicBezTo>
                    <a:cubicBezTo>
                      <a:pt x="770" y="1434"/>
                      <a:pt x="766" y="1434"/>
                      <a:pt x="770" y="1438"/>
                    </a:cubicBezTo>
                    <a:lnTo>
                      <a:pt x="770" y="1438"/>
                    </a:lnTo>
                    <a:cubicBezTo>
                      <a:pt x="766" y="1434"/>
                      <a:pt x="766" y="1434"/>
                      <a:pt x="761" y="1429"/>
                    </a:cubicBezTo>
                    <a:lnTo>
                      <a:pt x="761" y="1429"/>
                    </a:lnTo>
                    <a:lnTo>
                      <a:pt x="761" y="1429"/>
                    </a:lnTo>
                    <a:cubicBezTo>
                      <a:pt x="761" y="1425"/>
                      <a:pt x="756" y="1420"/>
                      <a:pt x="756" y="1415"/>
                    </a:cubicBezTo>
                    <a:cubicBezTo>
                      <a:pt x="752" y="1415"/>
                      <a:pt x="747" y="1415"/>
                      <a:pt x="742" y="1411"/>
                    </a:cubicBezTo>
                    <a:close/>
                    <a:moveTo>
                      <a:pt x="798" y="1466"/>
                    </a:moveTo>
                    <a:lnTo>
                      <a:pt x="798" y="1466"/>
                    </a:lnTo>
                    <a:lnTo>
                      <a:pt x="793" y="1466"/>
                    </a:lnTo>
                    <a:lnTo>
                      <a:pt x="798" y="1461"/>
                    </a:lnTo>
                    <a:cubicBezTo>
                      <a:pt x="793" y="1461"/>
                      <a:pt x="793" y="1461"/>
                      <a:pt x="793" y="1461"/>
                    </a:cubicBezTo>
                    <a:lnTo>
                      <a:pt x="793" y="1461"/>
                    </a:lnTo>
                    <a:cubicBezTo>
                      <a:pt x="793" y="1461"/>
                      <a:pt x="789" y="1457"/>
                      <a:pt x="789" y="1457"/>
                    </a:cubicBezTo>
                    <a:cubicBezTo>
                      <a:pt x="789" y="1457"/>
                      <a:pt x="789" y="1457"/>
                      <a:pt x="784" y="1452"/>
                    </a:cubicBezTo>
                    <a:lnTo>
                      <a:pt x="784" y="1457"/>
                    </a:lnTo>
                    <a:cubicBezTo>
                      <a:pt x="784" y="1452"/>
                      <a:pt x="784" y="1452"/>
                      <a:pt x="784" y="1448"/>
                    </a:cubicBezTo>
                    <a:cubicBezTo>
                      <a:pt x="784" y="1448"/>
                      <a:pt x="784" y="1448"/>
                      <a:pt x="784" y="1448"/>
                    </a:cubicBezTo>
                    <a:lnTo>
                      <a:pt x="779" y="1443"/>
                    </a:lnTo>
                    <a:lnTo>
                      <a:pt x="779" y="1448"/>
                    </a:lnTo>
                    <a:cubicBezTo>
                      <a:pt x="779" y="1443"/>
                      <a:pt x="779" y="1443"/>
                      <a:pt x="775" y="1443"/>
                    </a:cubicBezTo>
                    <a:cubicBezTo>
                      <a:pt x="775" y="1443"/>
                      <a:pt x="770" y="1443"/>
                      <a:pt x="770" y="1443"/>
                    </a:cubicBezTo>
                    <a:cubicBezTo>
                      <a:pt x="770" y="1443"/>
                      <a:pt x="766" y="1438"/>
                      <a:pt x="766" y="1438"/>
                    </a:cubicBezTo>
                    <a:lnTo>
                      <a:pt x="766" y="1438"/>
                    </a:lnTo>
                    <a:cubicBezTo>
                      <a:pt x="766" y="1438"/>
                      <a:pt x="761" y="1434"/>
                      <a:pt x="761" y="1434"/>
                    </a:cubicBezTo>
                    <a:lnTo>
                      <a:pt x="761" y="1434"/>
                    </a:lnTo>
                    <a:cubicBezTo>
                      <a:pt x="761" y="1429"/>
                      <a:pt x="756" y="1429"/>
                      <a:pt x="756" y="1425"/>
                    </a:cubicBezTo>
                    <a:lnTo>
                      <a:pt x="756" y="1425"/>
                    </a:lnTo>
                    <a:lnTo>
                      <a:pt x="756" y="1425"/>
                    </a:lnTo>
                    <a:lnTo>
                      <a:pt x="756" y="1425"/>
                    </a:lnTo>
                    <a:lnTo>
                      <a:pt x="752" y="1420"/>
                    </a:lnTo>
                    <a:lnTo>
                      <a:pt x="752" y="1420"/>
                    </a:lnTo>
                    <a:cubicBezTo>
                      <a:pt x="752" y="1425"/>
                      <a:pt x="752" y="1425"/>
                      <a:pt x="752" y="1429"/>
                    </a:cubicBezTo>
                    <a:lnTo>
                      <a:pt x="752" y="1429"/>
                    </a:lnTo>
                    <a:cubicBezTo>
                      <a:pt x="752" y="1429"/>
                      <a:pt x="752" y="1429"/>
                      <a:pt x="752" y="1429"/>
                    </a:cubicBezTo>
                    <a:lnTo>
                      <a:pt x="756" y="1434"/>
                    </a:lnTo>
                    <a:lnTo>
                      <a:pt x="756" y="1434"/>
                    </a:lnTo>
                    <a:lnTo>
                      <a:pt x="756" y="1438"/>
                    </a:lnTo>
                    <a:lnTo>
                      <a:pt x="756" y="1438"/>
                    </a:lnTo>
                    <a:lnTo>
                      <a:pt x="766" y="1448"/>
                    </a:lnTo>
                    <a:lnTo>
                      <a:pt x="766" y="1448"/>
                    </a:lnTo>
                    <a:cubicBezTo>
                      <a:pt x="766" y="1448"/>
                      <a:pt x="770" y="1452"/>
                      <a:pt x="770" y="1452"/>
                    </a:cubicBezTo>
                    <a:cubicBezTo>
                      <a:pt x="770" y="1457"/>
                      <a:pt x="775" y="1457"/>
                      <a:pt x="775" y="1457"/>
                    </a:cubicBezTo>
                    <a:lnTo>
                      <a:pt x="775" y="1457"/>
                    </a:lnTo>
                    <a:lnTo>
                      <a:pt x="775" y="1461"/>
                    </a:lnTo>
                    <a:cubicBezTo>
                      <a:pt x="775" y="1461"/>
                      <a:pt x="775" y="1461"/>
                      <a:pt x="779" y="1461"/>
                    </a:cubicBezTo>
                    <a:cubicBezTo>
                      <a:pt x="779" y="1461"/>
                      <a:pt x="784" y="1466"/>
                      <a:pt x="784" y="1466"/>
                    </a:cubicBezTo>
                    <a:lnTo>
                      <a:pt x="784" y="1466"/>
                    </a:lnTo>
                    <a:cubicBezTo>
                      <a:pt x="784" y="1466"/>
                      <a:pt x="789" y="1466"/>
                      <a:pt x="789" y="1466"/>
                    </a:cubicBezTo>
                    <a:lnTo>
                      <a:pt x="789" y="1466"/>
                    </a:lnTo>
                    <a:cubicBezTo>
                      <a:pt x="789" y="1471"/>
                      <a:pt x="789" y="1471"/>
                      <a:pt x="789" y="1471"/>
                    </a:cubicBezTo>
                    <a:lnTo>
                      <a:pt x="793" y="1471"/>
                    </a:lnTo>
                    <a:lnTo>
                      <a:pt x="793" y="1475"/>
                    </a:lnTo>
                    <a:cubicBezTo>
                      <a:pt x="793" y="1475"/>
                      <a:pt x="793" y="1475"/>
                      <a:pt x="798" y="1475"/>
                    </a:cubicBezTo>
                    <a:lnTo>
                      <a:pt x="798" y="1475"/>
                    </a:lnTo>
                    <a:cubicBezTo>
                      <a:pt x="798" y="1475"/>
                      <a:pt x="798" y="1475"/>
                      <a:pt x="798" y="1475"/>
                    </a:cubicBezTo>
                    <a:lnTo>
                      <a:pt x="802" y="1471"/>
                    </a:lnTo>
                    <a:cubicBezTo>
                      <a:pt x="802" y="1471"/>
                      <a:pt x="798" y="1471"/>
                      <a:pt x="798" y="1466"/>
                    </a:cubicBezTo>
                    <a:close/>
                    <a:moveTo>
                      <a:pt x="683" y="1318"/>
                    </a:moveTo>
                    <a:lnTo>
                      <a:pt x="683" y="1318"/>
                    </a:lnTo>
                    <a:cubicBezTo>
                      <a:pt x="678" y="1318"/>
                      <a:pt x="678" y="1318"/>
                      <a:pt x="673" y="1314"/>
                    </a:cubicBezTo>
                    <a:lnTo>
                      <a:pt x="678" y="1314"/>
                    </a:lnTo>
                    <a:cubicBezTo>
                      <a:pt x="673" y="1314"/>
                      <a:pt x="673" y="1314"/>
                      <a:pt x="673" y="1314"/>
                    </a:cubicBezTo>
                    <a:cubicBezTo>
                      <a:pt x="673" y="1309"/>
                      <a:pt x="673" y="1309"/>
                      <a:pt x="673" y="1309"/>
                    </a:cubicBezTo>
                    <a:cubicBezTo>
                      <a:pt x="669" y="1309"/>
                      <a:pt x="669" y="1314"/>
                      <a:pt x="664" y="1314"/>
                    </a:cubicBezTo>
                    <a:cubicBezTo>
                      <a:pt x="664" y="1314"/>
                      <a:pt x="664" y="1309"/>
                      <a:pt x="660" y="1309"/>
                    </a:cubicBezTo>
                    <a:lnTo>
                      <a:pt x="660" y="1309"/>
                    </a:lnTo>
                    <a:lnTo>
                      <a:pt x="660" y="1309"/>
                    </a:lnTo>
                    <a:lnTo>
                      <a:pt x="660" y="1309"/>
                    </a:lnTo>
                    <a:cubicBezTo>
                      <a:pt x="660" y="1309"/>
                      <a:pt x="660" y="1305"/>
                      <a:pt x="660" y="1305"/>
                    </a:cubicBezTo>
                    <a:lnTo>
                      <a:pt x="655" y="1309"/>
                    </a:lnTo>
                    <a:lnTo>
                      <a:pt x="655" y="1309"/>
                    </a:lnTo>
                    <a:cubicBezTo>
                      <a:pt x="655" y="1309"/>
                      <a:pt x="655" y="1309"/>
                      <a:pt x="655" y="1314"/>
                    </a:cubicBezTo>
                    <a:lnTo>
                      <a:pt x="655" y="1314"/>
                    </a:lnTo>
                    <a:cubicBezTo>
                      <a:pt x="655" y="1314"/>
                      <a:pt x="655" y="1314"/>
                      <a:pt x="655" y="1314"/>
                    </a:cubicBezTo>
                    <a:cubicBezTo>
                      <a:pt x="655" y="1318"/>
                      <a:pt x="655" y="1318"/>
                      <a:pt x="655" y="1318"/>
                    </a:cubicBezTo>
                    <a:cubicBezTo>
                      <a:pt x="655" y="1318"/>
                      <a:pt x="660" y="1323"/>
                      <a:pt x="660" y="1328"/>
                    </a:cubicBezTo>
                    <a:lnTo>
                      <a:pt x="660" y="1328"/>
                    </a:lnTo>
                    <a:cubicBezTo>
                      <a:pt x="664" y="1332"/>
                      <a:pt x="664" y="1328"/>
                      <a:pt x="669" y="1328"/>
                    </a:cubicBezTo>
                    <a:cubicBezTo>
                      <a:pt x="669" y="1328"/>
                      <a:pt x="673" y="1328"/>
                      <a:pt x="673" y="1328"/>
                    </a:cubicBezTo>
                    <a:cubicBezTo>
                      <a:pt x="673" y="1328"/>
                      <a:pt x="673" y="1328"/>
                      <a:pt x="678" y="1328"/>
                    </a:cubicBezTo>
                    <a:lnTo>
                      <a:pt x="678" y="1328"/>
                    </a:lnTo>
                    <a:lnTo>
                      <a:pt x="683" y="1323"/>
                    </a:lnTo>
                    <a:lnTo>
                      <a:pt x="678" y="1323"/>
                    </a:lnTo>
                    <a:cubicBezTo>
                      <a:pt x="683" y="1323"/>
                      <a:pt x="683" y="1323"/>
                      <a:pt x="683" y="1318"/>
                    </a:cubicBezTo>
                    <a:close/>
                    <a:moveTo>
                      <a:pt x="443" y="1019"/>
                    </a:moveTo>
                    <a:lnTo>
                      <a:pt x="443" y="1019"/>
                    </a:lnTo>
                    <a:cubicBezTo>
                      <a:pt x="443" y="1019"/>
                      <a:pt x="438" y="1010"/>
                      <a:pt x="438" y="1005"/>
                    </a:cubicBezTo>
                    <a:cubicBezTo>
                      <a:pt x="434" y="1005"/>
                      <a:pt x="434" y="1005"/>
                      <a:pt x="434" y="1005"/>
                    </a:cubicBezTo>
                    <a:lnTo>
                      <a:pt x="434" y="1005"/>
                    </a:lnTo>
                    <a:lnTo>
                      <a:pt x="434" y="1005"/>
                    </a:lnTo>
                    <a:cubicBezTo>
                      <a:pt x="434" y="1005"/>
                      <a:pt x="429" y="1005"/>
                      <a:pt x="429" y="1005"/>
                    </a:cubicBezTo>
                    <a:lnTo>
                      <a:pt x="429" y="1005"/>
                    </a:lnTo>
                    <a:cubicBezTo>
                      <a:pt x="429" y="1000"/>
                      <a:pt x="424" y="996"/>
                      <a:pt x="424" y="996"/>
                    </a:cubicBezTo>
                    <a:lnTo>
                      <a:pt x="424" y="996"/>
                    </a:lnTo>
                    <a:lnTo>
                      <a:pt x="429" y="996"/>
                    </a:lnTo>
                    <a:lnTo>
                      <a:pt x="429" y="996"/>
                    </a:lnTo>
                    <a:cubicBezTo>
                      <a:pt x="429" y="996"/>
                      <a:pt x="429" y="1000"/>
                      <a:pt x="429" y="1000"/>
                    </a:cubicBezTo>
                    <a:lnTo>
                      <a:pt x="429" y="1000"/>
                    </a:lnTo>
                    <a:cubicBezTo>
                      <a:pt x="434" y="1000"/>
                      <a:pt x="434" y="1000"/>
                      <a:pt x="434" y="1000"/>
                    </a:cubicBezTo>
                    <a:lnTo>
                      <a:pt x="434" y="1000"/>
                    </a:lnTo>
                    <a:cubicBezTo>
                      <a:pt x="438" y="1005"/>
                      <a:pt x="438" y="1005"/>
                      <a:pt x="443" y="1005"/>
                    </a:cubicBezTo>
                    <a:lnTo>
                      <a:pt x="443" y="1005"/>
                    </a:lnTo>
                    <a:lnTo>
                      <a:pt x="443" y="1005"/>
                    </a:lnTo>
                    <a:cubicBezTo>
                      <a:pt x="447" y="1005"/>
                      <a:pt x="447" y="1005"/>
                      <a:pt x="452" y="1010"/>
                    </a:cubicBezTo>
                    <a:lnTo>
                      <a:pt x="452" y="1010"/>
                    </a:lnTo>
                    <a:lnTo>
                      <a:pt x="452" y="1010"/>
                    </a:lnTo>
                    <a:lnTo>
                      <a:pt x="452" y="1010"/>
                    </a:lnTo>
                    <a:lnTo>
                      <a:pt x="452" y="1010"/>
                    </a:lnTo>
                    <a:lnTo>
                      <a:pt x="457" y="1010"/>
                    </a:lnTo>
                    <a:cubicBezTo>
                      <a:pt x="457" y="1005"/>
                      <a:pt x="452" y="1005"/>
                      <a:pt x="452" y="1005"/>
                    </a:cubicBezTo>
                    <a:cubicBezTo>
                      <a:pt x="452" y="1005"/>
                      <a:pt x="452" y="1005"/>
                      <a:pt x="452" y="1000"/>
                    </a:cubicBezTo>
                    <a:lnTo>
                      <a:pt x="452" y="1005"/>
                    </a:lnTo>
                    <a:cubicBezTo>
                      <a:pt x="452" y="1000"/>
                      <a:pt x="447" y="1000"/>
                      <a:pt x="447" y="1000"/>
                    </a:cubicBezTo>
                    <a:cubicBezTo>
                      <a:pt x="452" y="1000"/>
                      <a:pt x="452" y="1000"/>
                      <a:pt x="452" y="1000"/>
                    </a:cubicBezTo>
                    <a:lnTo>
                      <a:pt x="452" y="1000"/>
                    </a:lnTo>
                    <a:lnTo>
                      <a:pt x="452" y="996"/>
                    </a:lnTo>
                    <a:cubicBezTo>
                      <a:pt x="452" y="996"/>
                      <a:pt x="452" y="996"/>
                      <a:pt x="452" y="996"/>
                    </a:cubicBezTo>
                    <a:lnTo>
                      <a:pt x="452" y="996"/>
                    </a:lnTo>
                    <a:cubicBezTo>
                      <a:pt x="447" y="996"/>
                      <a:pt x="447" y="991"/>
                      <a:pt x="443" y="991"/>
                    </a:cubicBezTo>
                    <a:cubicBezTo>
                      <a:pt x="443" y="991"/>
                      <a:pt x="447" y="991"/>
                      <a:pt x="447" y="987"/>
                    </a:cubicBezTo>
                    <a:cubicBezTo>
                      <a:pt x="443" y="987"/>
                      <a:pt x="443" y="987"/>
                      <a:pt x="443" y="987"/>
                    </a:cubicBezTo>
                    <a:cubicBezTo>
                      <a:pt x="443" y="987"/>
                      <a:pt x="443" y="982"/>
                      <a:pt x="438" y="982"/>
                    </a:cubicBezTo>
                    <a:lnTo>
                      <a:pt x="438" y="982"/>
                    </a:lnTo>
                    <a:lnTo>
                      <a:pt x="438" y="977"/>
                    </a:lnTo>
                    <a:lnTo>
                      <a:pt x="438" y="977"/>
                    </a:lnTo>
                    <a:cubicBezTo>
                      <a:pt x="438" y="977"/>
                      <a:pt x="438" y="973"/>
                      <a:pt x="434" y="968"/>
                    </a:cubicBezTo>
                    <a:cubicBezTo>
                      <a:pt x="434" y="968"/>
                      <a:pt x="434" y="968"/>
                      <a:pt x="434" y="968"/>
                    </a:cubicBezTo>
                    <a:lnTo>
                      <a:pt x="434" y="968"/>
                    </a:lnTo>
                    <a:cubicBezTo>
                      <a:pt x="429" y="968"/>
                      <a:pt x="429" y="964"/>
                      <a:pt x="429" y="964"/>
                    </a:cubicBezTo>
                    <a:cubicBezTo>
                      <a:pt x="424" y="964"/>
                      <a:pt x="424" y="959"/>
                      <a:pt x="420" y="959"/>
                    </a:cubicBezTo>
                    <a:lnTo>
                      <a:pt x="420" y="959"/>
                    </a:lnTo>
                    <a:cubicBezTo>
                      <a:pt x="420" y="959"/>
                      <a:pt x="415" y="959"/>
                      <a:pt x="415" y="959"/>
                    </a:cubicBezTo>
                    <a:lnTo>
                      <a:pt x="415" y="959"/>
                    </a:lnTo>
                    <a:lnTo>
                      <a:pt x="415" y="959"/>
                    </a:lnTo>
                    <a:cubicBezTo>
                      <a:pt x="415" y="959"/>
                      <a:pt x="411" y="959"/>
                      <a:pt x="411" y="954"/>
                    </a:cubicBezTo>
                    <a:cubicBezTo>
                      <a:pt x="406" y="959"/>
                      <a:pt x="406" y="959"/>
                      <a:pt x="406" y="964"/>
                    </a:cubicBezTo>
                    <a:lnTo>
                      <a:pt x="406" y="964"/>
                    </a:lnTo>
                    <a:lnTo>
                      <a:pt x="406" y="968"/>
                    </a:lnTo>
                    <a:lnTo>
                      <a:pt x="406" y="968"/>
                    </a:lnTo>
                    <a:cubicBezTo>
                      <a:pt x="406" y="968"/>
                      <a:pt x="406" y="968"/>
                      <a:pt x="406" y="968"/>
                    </a:cubicBezTo>
                    <a:cubicBezTo>
                      <a:pt x="411" y="968"/>
                      <a:pt x="411" y="968"/>
                      <a:pt x="415" y="968"/>
                    </a:cubicBezTo>
                    <a:lnTo>
                      <a:pt x="420" y="973"/>
                    </a:lnTo>
                    <a:lnTo>
                      <a:pt x="420" y="973"/>
                    </a:lnTo>
                    <a:cubicBezTo>
                      <a:pt x="415" y="973"/>
                      <a:pt x="415" y="973"/>
                      <a:pt x="415" y="968"/>
                    </a:cubicBezTo>
                    <a:cubicBezTo>
                      <a:pt x="415" y="973"/>
                      <a:pt x="411" y="973"/>
                      <a:pt x="411" y="973"/>
                    </a:cubicBezTo>
                    <a:cubicBezTo>
                      <a:pt x="411" y="977"/>
                      <a:pt x="411" y="977"/>
                      <a:pt x="411" y="982"/>
                    </a:cubicBezTo>
                    <a:cubicBezTo>
                      <a:pt x="411" y="982"/>
                      <a:pt x="411" y="982"/>
                      <a:pt x="415" y="982"/>
                    </a:cubicBezTo>
                    <a:lnTo>
                      <a:pt x="415" y="982"/>
                    </a:lnTo>
                    <a:lnTo>
                      <a:pt x="420" y="991"/>
                    </a:lnTo>
                    <a:cubicBezTo>
                      <a:pt x="420" y="991"/>
                      <a:pt x="420" y="987"/>
                      <a:pt x="415" y="987"/>
                    </a:cubicBezTo>
                    <a:cubicBezTo>
                      <a:pt x="415" y="987"/>
                      <a:pt x="415" y="987"/>
                      <a:pt x="415" y="987"/>
                    </a:cubicBezTo>
                    <a:cubicBezTo>
                      <a:pt x="411" y="987"/>
                      <a:pt x="406" y="987"/>
                      <a:pt x="406" y="987"/>
                    </a:cubicBezTo>
                    <a:lnTo>
                      <a:pt x="406" y="991"/>
                    </a:lnTo>
                    <a:cubicBezTo>
                      <a:pt x="406" y="996"/>
                      <a:pt x="406" y="996"/>
                      <a:pt x="406" y="996"/>
                    </a:cubicBezTo>
                    <a:lnTo>
                      <a:pt x="406" y="996"/>
                    </a:lnTo>
                    <a:cubicBezTo>
                      <a:pt x="406" y="1000"/>
                      <a:pt x="406" y="1000"/>
                      <a:pt x="406" y="1000"/>
                    </a:cubicBezTo>
                    <a:lnTo>
                      <a:pt x="406" y="1000"/>
                    </a:lnTo>
                    <a:lnTo>
                      <a:pt x="406" y="1000"/>
                    </a:lnTo>
                    <a:cubicBezTo>
                      <a:pt x="406" y="1005"/>
                      <a:pt x="406" y="1005"/>
                      <a:pt x="406" y="1005"/>
                    </a:cubicBezTo>
                    <a:cubicBezTo>
                      <a:pt x="406" y="1005"/>
                      <a:pt x="406" y="1005"/>
                      <a:pt x="406" y="1005"/>
                    </a:cubicBezTo>
                    <a:lnTo>
                      <a:pt x="406" y="1010"/>
                    </a:lnTo>
                    <a:lnTo>
                      <a:pt x="406" y="1010"/>
                    </a:lnTo>
                    <a:cubicBezTo>
                      <a:pt x="406" y="1010"/>
                      <a:pt x="406" y="1010"/>
                      <a:pt x="406" y="1010"/>
                    </a:cubicBezTo>
                    <a:lnTo>
                      <a:pt x="406" y="1014"/>
                    </a:lnTo>
                    <a:cubicBezTo>
                      <a:pt x="406" y="1014"/>
                      <a:pt x="406" y="1014"/>
                      <a:pt x="406" y="1014"/>
                    </a:cubicBezTo>
                    <a:lnTo>
                      <a:pt x="406" y="1014"/>
                    </a:lnTo>
                    <a:lnTo>
                      <a:pt x="406" y="1014"/>
                    </a:lnTo>
                    <a:lnTo>
                      <a:pt x="406" y="1019"/>
                    </a:lnTo>
                    <a:cubicBezTo>
                      <a:pt x="406" y="1019"/>
                      <a:pt x="411" y="1019"/>
                      <a:pt x="411" y="1019"/>
                    </a:cubicBezTo>
                    <a:lnTo>
                      <a:pt x="411" y="1019"/>
                    </a:lnTo>
                    <a:cubicBezTo>
                      <a:pt x="415" y="1019"/>
                      <a:pt x="420" y="1019"/>
                      <a:pt x="424" y="1023"/>
                    </a:cubicBezTo>
                    <a:cubicBezTo>
                      <a:pt x="424" y="1023"/>
                      <a:pt x="424" y="1023"/>
                      <a:pt x="424" y="1023"/>
                    </a:cubicBezTo>
                    <a:lnTo>
                      <a:pt x="424" y="1023"/>
                    </a:lnTo>
                    <a:cubicBezTo>
                      <a:pt x="429" y="1023"/>
                      <a:pt x="429" y="1023"/>
                      <a:pt x="429" y="1023"/>
                    </a:cubicBezTo>
                    <a:lnTo>
                      <a:pt x="434" y="1023"/>
                    </a:lnTo>
                    <a:lnTo>
                      <a:pt x="434" y="1023"/>
                    </a:lnTo>
                    <a:lnTo>
                      <a:pt x="434" y="1019"/>
                    </a:lnTo>
                    <a:lnTo>
                      <a:pt x="434" y="1023"/>
                    </a:lnTo>
                    <a:lnTo>
                      <a:pt x="434" y="1023"/>
                    </a:lnTo>
                    <a:lnTo>
                      <a:pt x="438" y="1028"/>
                    </a:lnTo>
                    <a:lnTo>
                      <a:pt x="438" y="1023"/>
                    </a:lnTo>
                    <a:lnTo>
                      <a:pt x="443" y="1028"/>
                    </a:lnTo>
                    <a:cubicBezTo>
                      <a:pt x="443" y="1028"/>
                      <a:pt x="443" y="1028"/>
                      <a:pt x="443" y="1028"/>
                    </a:cubicBezTo>
                    <a:lnTo>
                      <a:pt x="447" y="1028"/>
                    </a:lnTo>
                    <a:lnTo>
                      <a:pt x="447" y="1028"/>
                    </a:lnTo>
                    <a:lnTo>
                      <a:pt x="447" y="1028"/>
                    </a:lnTo>
                    <a:lnTo>
                      <a:pt x="447" y="1028"/>
                    </a:lnTo>
                    <a:lnTo>
                      <a:pt x="443" y="1023"/>
                    </a:lnTo>
                    <a:cubicBezTo>
                      <a:pt x="443" y="1023"/>
                      <a:pt x="443" y="1023"/>
                      <a:pt x="443" y="1019"/>
                    </a:cubicBezTo>
                    <a:close/>
                    <a:moveTo>
                      <a:pt x="443" y="1056"/>
                    </a:moveTo>
                    <a:lnTo>
                      <a:pt x="443" y="1056"/>
                    </a:lnTo>
                    <a:lnTo>
                      <a:pt x="443" y="1056"/>
                    </a:lnTo>
                    <a:lnTo>
                      <a:pt x="443" y="1056"/>
                    </a:lnTo>
                    <a:cubicBezTo>
                      <a:pt x="438" y="1056"/>
                      <a:pt x="438" y="1056"/>
                      <a:pt x="438" y="1056"/>
                    </a:cubicBezTo>
                    <a:lnTo>
                      <a:pt x="438" y="1051"/>
                    </a:lnTo>
                    <a:lnTo>
                      <a:pt x="438" y="1056"/>
                    </a:lnTo>
                    <a:lnTo>
                      <a:pt x="438" y="1056"/>
                    </a:lnTo>
                    <a:lnTo>
                      <a:pt x="438" y="1060"/>
                    </a:lnTo>
                    <a:lnTo>
                      <a:pt x="438" y="1060"/>
                    </a:lnTo>
                    <a:cubicBezTo>
                      <a:pt x="438" y="1060"/>
                      <a:pt x="438" y="1060"/>
                      <a:pt x="443" y="1065"/>
                    </a:cubicBezTo>
                    <a:cubicBezTo>
                      <a:pt x="443" y="1065"/>
                      <a:pt x="443" y="1065"/>
                      <a:pt x="447" y="1065"/>
                    </a:cubicBezTo>
                    <a:cubicBezTo>
                      <a:pt x="447" y="1060"/>
                      <a:pt x="447" y="1060"/>
                      <a:pt x="443" y="1056"/>
                    </a:cubicBezTo>
                    <a:close/>
                    <a:moveTo>
                      <a:pt x="687" y="1360"/>
                    </a:moveTo>
                    <a:lnTo>
                      <a:pt x="687" y="1360"/>
                    </a:lnTo>
                    <a:cubicBezTo>
                      <a:pt x="687" y="1360"/>
                      <a:pt x="687" y="1360"/>
                      <a:pt x="687" y="1355"/>
                    </a:cubicBezTo>
                    <a:cubicBezTo>
                      <a:pt x="687" y="1355"/>
                      <a:pt x="683" y="1360"/>
                      <a:pt x="683" y="1360"/>
                    </a:cubicBezTo>
                    <a:lnTo>
                      <a:pt x="687" y="1365"/>
                    </a:lnTo>
                    <a:cubicBezTo>
                      <a:pt x="687" y="1365"/>
                      <a:pt x="687" y="1365"/>
                      <a:pt x="687" y="1365"/>
                    </a:cubicBezTo>
                    <a:lnTo>
                      <a:pt x="687" y="1365"/>
                    </a:lnTo>
                    <a:cubicBezTo>
                      <a:pt x="687" y="1365"/>
                      <a:pt x="692" y="1369"/>
                      <a:pt x="692" y="1369"/>
                    </a:cubicBezTo>
                    <a:lnTo>
                      <a:pt x="696" y="1365"/>
                    </a:lnTo>
                    <a:cubicBezTo>
                      <a:pt x="692" y="1365"/>
                      <a:pt x="687" y="1360"/>
                      <a:pt x="687" y="1360"/>
                    </a:cubicBezTo>
                    <a:cubicBezTo>
                      <a:pt x="687" y="1360"/>
                      <a:pt x="687" y="1360"/>
                      <a:pt x="687" y="1360"/>
                    </a:cubicBezTo>
                    <a:close/>
                    <a:moveTo>
                      <a:pt x="646" y="1295"/>
                    </a:moveTo>
                    <a:lnTo>
                      <a:pt x="646" y="1295"/>
                    </a:lnTo>
                    <a:lnTo>
                      <a:pt x="646" y="1295"/>
                    </a:lnTo>
                    <a:cubicBezTo>
                      <a:pt x="646" y="1291"/>
                      <a:pt x="646" y="1295"/>
                      <a:pt x="646" y="1291"/>
                    </a:cubicBezTo>
                    <a:lnTo>
                      <a:pt x="646" y="1291"/>
                    </a:lnTo>
                    <a:cubicBezTo>
                      <a:pt x="646" y="1286"/>
                      <a:pt x="641" y="1291"/>
                      <a:pt x="641" y="1291"/>
                    </a:cubicBezTo>
                    <a:lnTo>
                      <a:pt x="641" y="1291"/>
                    </a:lnTo>
                    <a:cubicBezTo>
                      <a:pt x="641" y="1291"/>
                      <a:pt x="641" y="1291"/>
                      <a:pt x="636" y="1291"/>
                    </a:cubicBezTo>
                    <a:lnTo>
                      <a:pt x="636" y="1286"/>
                    </a:lnTo>
                    <a:cubicBezTo>
                      <a:pt x="636" y="1286"/>
                      <a:pt x="636" y="1286"/>
                      <a:pt x="636" y="1286"/>
                    </a:cubicBezTo>
                    <a:lnTo>
                      <a:pt x="632" y="1286"/>
                    </a:lnTo>
                    <a:cubicBezTo>
                      <a:pt x="632" y="1286"/>
                      <a:pt x="627" y="1286"/>
                      <a:pt x="627" y="1286"/>
                    </a:cubicBezTo>
                    <a:lnTo>
                      <a:pt x="623" y="1282"/>
                    </a:lnTo>
                    <a:lnTo>
                      <a:pt x="623" y="1286"/>
                    </a:lnTo>
                    <a:cubicBezTo>
                      <a:pt x="623" y="1286"/>
                      <a:pt x="623" y="1286"/>
                      <a:pt x="623" y="1286"/>
                    </a:cubicBezTo>
                    <a:lnTo>
                      <a:pt x="623" y="1286"/>
                    </a:lnTo>
                    <a:lnTo>
                      <a:pt x="623" y="1291"/>
                    </a:lnTo>
                    <a:lnTo>
                      <a:pt x="623" y="1291"/>
                    </a:lnTo>
                    <a:cubicBezTo>
                      <a:pt x="627" y="1291"/>
                      <a:pt x="627" y="1295"/>
                      <a:pt x="627" y="1295"/>
                    </a:cubicBezTo>
                    <a:lnTo>
                      <a:pt x="632" y="1295"/>
                    </a:lnTo>
                    <a:lnTo>
                      <a:pt x="632" y="1295"/>
                    </a:lnTo>
                    <a:cubicBezTo>
                      <a:pt x="632" y="1295"/>
                      <a:pt x="632" y="1295"/>
                      <a:pt x="632" y="1295"/>
                    </a:cubicBezTo>
                    <a:lnTo>
                      <a:pt x="636" y="1295"/>
                    </a:lnTo>
                    <a:lnTo>
                      <a:pt x="636" y="1295"/>
                    </a:lnTo>
                    <a:lnTo>
                      <a:pt x="641" y="1300"/>
                    </a:lnTo>
                    <a:cubicBezTo>
                      <a:pt x="641" y="1300"/>
                      <a:pt x="641" y="1300"/>
                      <a:pt x="641" y="1300"/>
                    </a:cubicBezTo>
                    <a:lnTo>
                      <a:pt x="641" y="1300"/>
                    </a:lnTo>
                    <a:lnTo>
                      <a:pt x="646" y="1300"/>
                    </a:lnTo>
                    <a:lnTo>
                      <a:pt x="646" y="1300"/>
                    </a:lnTo>
                    <a:cubicBezTo>
                      <a:pt x="646" y="1300"/>
                      <a:pt x="646" y="1295"/>
                      <a:pt x="646" y="1295"/>
                    </a:cubicBezTo>
                    <a:close/>
                    <a:moveTo>
                      <a:pt x="701" y="1378"/>
                    </a:moveTo>
                    <a:lnTo>
                      <a:pt x="701" y="1378"/>
                    </a:lnTo>
                    <a:lnTo>
                      <a:pt x="696" y="1378"/>
                    </a:lnTo>
                    <a:cubicBezTo>
                      <a:pt x="696" y="1374"/>
                      <a:pt x="696" y="1374"/>
                      <a:pt x="696" y="1374"/>
                    </a:cubicBezTo>
                    <a:cubicBezTo>
                      <a:pt x="696" y="1374"/>
                      <a:pt x="696" y="1374"/>
                      <a:pt x="692" y="1369"/>
                    </a:cubicBezTo>
                    <a:lnTo>
                      <a:pt x="692" y="1369"/>
                    </a:lnTo>
                    <a:lnTo>
                      <a:pt x="692" y="1369"/>
                    </a:lnTo>
                    <a:lnTo>
                      <a:pt x="692" y="1374"/>
                    </a:lnTo>
                    <a:lnTo>
                      <a:pt x="696" y="1374"/>
                    </a:lnTo>
                    <a:lnTo>
                      <a:pt x="692" y="1374"/>
                    </a:lnTo>
                    <a:cubicBezTo>
                      <a:pt x="692" y="1378"/>
                      <a:pt x="696" y="1378"/>
                      <a:pt x="696" y="1378"/>
                    </a:cubicBezTo>
                    <a:lnTo>
                      <a:pt x="696" y="1378"/>
                    </a:lnTo>
                    <a:cubicBezTo>
                      <a:pt x="696" y="1378"/>
                      <a:pt x="696" y="1378"/>
                      <a:pt x="696" y="1378"/>
                    </a:cubicBezTo>
                    <a:lnTo>
                      <a:pt x="701" y="1378"/>
                    </a:lnTo>
                    <a:cubicBezTo>
                      <a:pt x="701" y="1378"/>
                      <a:pt x="701" y="1378"/>
                      <a:pt x="701" y="1378"/>
                    </a:cubicBezTo>
                    <a:close/>
                    <a:moveTo>
                      <a:pt x="673" y="1351"/>
                    </a:moveTo>
                    <a:lnTo>
                      <a:pt x="673" y="1351"/>
                    </a:lnTo>
                    <a:cubicBezTo>
                      <a:pt x="673" y="1351"/>
                      <a:pt x="673" y="1351"/>
                      <a:pt x="673" y="1351"/>
                    </a:cubicBezTo>
                    <a:cubicBezTo>
                      <a:pt x="673" y="1351"/>
                      <a:pt x="673" y="1351"/>
                      <a:pt x="673" y="1351"/>
                    </a:cubicBezTo>
                    <a:lnTo>
                      <a:pt x="669" y="1351"/>
                    </a:lnTo>
                    <a:cubicBezTo>
                      <a:pt x="669" y="1355"/>
                      <a:pt x="673" y="1355"/>
                      <a:pt x="673" y="1355"/>
                    </a:cubicBezTo>
                    <a:cubicBezTo>
                      <a:pt x="673" y="1355"/>
                      <a:pt x="673" y="1355"/>
                      <a:pt x="673" y="1351"/>
                    </a:cubicBezTo>
                    <a:close/>
                    <a:moveTo>
                      <a:pt x="678" y="1355"/>
                    </a:moveTo>
                    <a:lnTo>
                      <a:pt x="678" y="1355"/>
                    </a:lnTo>
                    <a:lnTo>
                      <a:pt x="678" y="1355"/>
                    </a:lnTo>
                    <a:lnTo>
                      <a:pt x="683" y="1355"/>
                    </a:lnTo>
                    <a:lnTo>
                      <a:pt x="683" y="1360"/>
                    </a:lnTo>
                    <a:cubicBezTo>
                      <a:pt x="683" y="1360"/>
                      <a:pt x="683" y="1360"/>
                      <a:pt x="687" y="1365"/>
                    </a:cubicBezTo>
                    <a:lnTo>
                      <a:pt x="683" y="1365"/>
                    </a:lnTo>
                    <a:cubicBezTo>
                      <a:pt x="683" y="1365"/>
                      <a:pt x="687" y="1365"/>
                      <a:pt x="687" y="1369"/>
                    </a:cubicBezTo>
                    <a:cubicBezTo>
                      <a:pt x="687" y="1369"/>
                      <a:pt x="687" y="1369"/>
                      <a:pt x="687" y="1369"/>
                    </a:cubicBezTo>
                    <a:cubicBezTo>
                      <a:pt x="687" y="1374"/>
                      <a:pt x="687" y="1374"/>
                      <a:pt x="687" y="1374"/>
                    </a:cubicBezTo>
                    <a:lnTo>
                      <a:pt x="687" y="1374"/>
                    </a:lnTo>
                    <a:cubicBezTo>
                      <a:pt x="687" y="1374"/>
                      <a:pt x="687" y="1374"/>
                      <a:pt x="687" y="1378"/>
                    </a:cubicBezTo>
                    <a:cubicBezTo>
                      <a:pt x="683" y="1374"/>
                      <a:pt x="683" y="1374"/>
                      <a:pt x="683" y="1374"/>
                    </a:cubicBezTo>
                    <a:cubicBezTo>
                      <a:pt x="683" y="1374"/>
                      <a:pt x="683" y="1374"/>
                      <a:pt x="683" y="1369"/>
                    </a:cubicBezTo>
                    <a:lnTo>
                      <a:pt x="683" y="1369"/>
                    </a:lnTo>
                    <a:cubicBezTo>
                      <a:pt x="683" y="1369"/>
                      <a:pt x="683" y="1365"/>
                      <a:pt x="683" y="1365"/>
                    </a:cubicBezTo>
                    <a:cubicBezTo>
                      <a:pt x="683" y="1365"/>
                      <a:pt x="678" y="1360"/>
                      <a:pt x="678" y="1360"/>
                    </a:cubicBezTo>
                    <a:lnTo>
                      <a:pt x="678" y="1360"/>
                    </a:lnTo>
                    <a:lnTo>
                      <a:pt x="678" y="1360"/>
                    </a:lnTo>
                    <a:lnTo>
                      <a:pt x="678" y="1360"/>
                    </a:lnTo>
                    <a:cubicBezTo>
                      <a:pt x="678" y="1355"/>
                      <a:pt x="678" y="1355"/>
                      <a:pt x="678" y="1355"/>
                    </a:cubicBezTo>
                    <a:close/>
                    <a:moveTo>
                      <a:pt x="673" y="1360"/>
                    </a:moveTo>
                    <a:cubicBezTo>
                      <a:pt x="673" y="1355"/>
                      <a:pt x="673" y="1355"/>
                      <a:pt x="673" y="1355"/>
                    </a:cubicBezTo>
                    <a:cubicBezTo>
                      <a:pt x="673" y="1355"/>
                      <a:pt x="678" y="1360"/>
                      <a:pt x="678" y="1360"/>
                    </a:cubicBezTo>
                    <a:cubicBezTo>
                      <a:pt x="678" y="1360"/>
                      <a:pt x="678" y="1365"/>
                      <a:pt x="678" y="1365"/>
                    </a:cubicBezTo>
                    <a:lnTo>
                      <a:pt x="678" y="1369"/>
                    </a:lnTo>
                    <a:lnTo>
                      <a:pt x="678" y="1369"/>
                    </a:lnTo>
                    <a:cubicBezTo>
                      <a:pt x="678" y="1369"/>
                      <a:pt x="678" y="1369"/>
                      <a:pt x="678" y="1369"/>
                    </a:cubicBezTo>
                    <a:cubicBezTo>
                      <a:pt x="673" y="1369"/>
                      <a:pt x="673" y="1360"/>
                      <a:pt x="673" y="1360"/>
                    </a:cubicBezTo>
                    <a:close/>
                    <a:moveTo>
                      <a:pt x="687" y="1378"/>
                    </a:moveTo>
                    <a:lnTo>
                      <a:pt x="687" y="1378"/>
                    </a:lnTo>
                    <a:lnTo>
                      <a:pt x="687" y="1378"/>
                    </a:lnTo>
                    <a:cubicBezTo>
                      <a:pt x="687" y="1378"/>
                      <a:pt x="687" y="1378"/>
                      <a:pt x="687" y="1378"/>
                    </a:cubicBezTo>
                    <a:cubicBezTo>
                      <a:pt x="687" y="1378"/>
                      <a:pt x="687" y="1383"/>
                      <a:pt x="687" y="1383"/>
                    </a:cubicBezTo>
                    <a:lnTo>
                      <a:pt x="692" y="1383"/>
                    </a:lnTo>
                    <a:cubicBezTo>
                      <a:pt x="692" y="1383"/>
                      <a:pt x="692" y="1383"/>
                      <a:pt x="692" y="1378"/>
                    </a:cubicBezTo>
                    <a:close/>
                    <a:moveTo>
                      <a:pt x="669" y="1355"/>
                    </a:moveTo>
                    <a:lnTo>
                      <a:pt x="669" y="1355"/>
                    </a:lnTo>
                    <a:lnTo>
                      <a:pt x="669" y="1355"/>
                    </a:lnTo>
                    <a:lnTo>
                      <a:pt x="669" y="1355"/>
                    </a:lnTo>
                    <a:lnTo>
                      <a:pt x="669" y="1355"/>
                    </a:lnTo>
                    <a:lnTo>
                      <a:pt x="664" y="1360"/>
                    </a:lnTo>
                    <a:lnTo>
                      <a:pt x="669" y="1360"/>
                    </a:lnTo>
                    <a:cubicBezTo>
                      <a:pt x="669" y="1360"/>
                      <a:pt x="669" y="1360"/>
                      <a:pt x="669" y="1355"/>
                    </a:cubicBezTo>
                    <a:close/>
                    <a:moveTo>
                      <a:pt x="669" y="1369"/>
                    </a:moveTo>
                    <a:lnTo>
                      <a:pt x="669" y="1369"/>
                    </a:lnTo>
                    <a:cubicBezTo>
                      <a:pt x="669" y="1369"/>
                      <a:pt x="669" y="1369"/>
                      <a:pt x="669" y="1369"/>
                    </a:cubicBezTo>
                    <a:lnTo>
                      <a:pt x="669" y="1369"/>
                    </a:lnTo>
                    <a:lnTo>
                      <a:pt x="669" y="1369"/>
                    </a:lnTo>
                    <a:cubicBezTo>
                      <a:pt x="673" y="1369"/>
                      <a:pt x="673" y="1369"/>
                      <a:pt x="669" y="1369"/>
                    </a:cubicBezTo>
                    <a:close/>
                    <a:moveTo>
                      <a:pt x="1208" y="2033"/>
                    </a:moveTo>
                    <a:cubicBezTo>
                      <a:pt x="1208" y="2033"/>
                      <a:pt x="1208" y="2033"/>
                      <a:pt x="1208" y="2033"/>
                    </a:cubicBezTo>
                    <a:lnTo>
                      <a:pt x="1208" y="2033"/>
                    </a:lnTo>
                    <a:lnTo>
                      <a:pt x="1208" y="2033"/>
                    </a:lnTo>
                    <a:lnTo>
                      <a:pt x="1203" y="2033"/>
                    </a:lnTo>
                    <a:close/>
                    <a:moveTo>
                      <a:pt x="660" y="1360"/>
                    </a:moveTo>
                    <a:lnTo>
                      <a:pt x="660" y="1360"/>
                    </a:lnTo>
                    <a:lnTo>
                      <a:pt x="660" y="1360"/>
                    </a:lnTo>
                    <a:lnTo>
                      <a:pt x="660" y="1360"/>
                    </a:lnTo>
                    <a:lnTo>
                      <a:pt x="655" y="1360"/>
                    </a:lnTo>
                    <a:lnTo>
                      <a:pt x="655" y="1360"/>
                    </a:lnTo>
                    <a:lnTo>
                      <a:pt x="660" y="1365"/>
                    </a:lnTo>
                    <a:cubicBezTo>
                      <a:pt x="660" y="1365"/>
                      <a:pt x="660" y="1360"/>
                      <a:pt x="660" y="1360"/>
                    </a:cubicBezTo>
                    <a:lnTo>
                      <a:pt x="660" y="1360"/>
                    </a:lnTo>
                    <a:close/>
                    <a:moveTo>
                      <a:pt x="1213" y="2038"/>
                    </a:moveTo>
                    <a:lnTo>
                      <a:pt x="1217" y="2038"/>
                    </a:lnTo>
                    <a:cubicBezTo>
                      <a:pt x="1213" y="2042"/>
                      <a:pt x="1213" y="2042"/>
                      <a:pt x="1213" y="2042"/>
                    </a:cubicBezTo>
                    <a:lnTo>
                      <a:pt x="1213" y="2042"/>
                    </a:lnTo>
                    <a:lnTo>
                      <a:pt x="1213" y="2042"/>
                    </a:lnTo>
                    <a:lnTo>
                      <a:pt x="1213" y="2038"/>
                    </a:lnTo>
                    <a:close/>
                    <a:moveTo>
                      <a:pt x="678" y="1383"/>
                    </a:moveTo>
                    <a:lnTo>
                      <a:pt x="678" y="1383"/>
                    </a:lnTo>
                    <a:lnTo>
                      <a:pt x="678" y="1383"/>
                    </a:lnTo>
                    <a:lnTo>
                      <a:pt x="673" y="1374"/>
                    </a:lnTo>
                    <a:cubicBezTo>
                      <a:pt x="673" y="1374"/>
                      <a:pt x="673" y="1374"/>
                      <a:pt x="673" y="1374"/>
                    </a:cubicBezTo>
                    <a:cubicBezTo>
                      <a:pt x="669" y="1374"/>
                      <a:pt x="669" y="1374"/>
                      <a:pt x="669" y="1374"/>
                    </a:cubicBezTo>
                    <a:lnTo>
                      <a:pt x="664" y="1374"/>
                    </a:lnTo>
                    <a:cubicBezTo>
                      <a:pt x="669" y="1378"/>
                      <a:pt x="669" y="1378"/>
                      <a:pt x="669" y="1378"/>
                    </a:cubicBezTo>
                    <a:lnTo>
                      <a:pt x="669" y="1378"/>
                    </a:lnTo>
                    <a:lnTo>
                      <a:pt x="673" y="1378"/>
                    </a:lnTo>
                    <a:lnTo>
                      <a:pt x="673" y="1378"/>
                    </a:lnTo>
                    <a:lnTo>
                      <a:pt x="673" y="1378"/>
                    </a:lnTo>
                    <a:lnTo>
                      <a:pt x="673" y="1378"/>
                    </a:lnTo>
                    <a:lnTo>
                      <a:pt x="678" y="1383"/>
                    </a:lnTo>
                    <a:lnTo>
                      <a:pt x="678" y="1383"/>
                    </a:lnTo>
                    <a:lnTo>
                      <a:pt x="678" y="1383"/>
                    </a:lnTo>
                    <a:cubicBezTo>
                      <a:pt x="683" y="1383"/>
                      <a:pt x="678" y="1383"/>
                      <a:pt x="678" y="1383"/>
                    </a:cubicBezTo>
                    <a:close/>
                    <a:moveTo>
                      <a:pt x="660" y="1365"/>
                    </a:moveTo>
                    <a:lnTo>
                      <a:pt x="660" y="1365"/>
                    </a:lnTo>
                    <a:lnTo>
                      <a:pt x="655" y="1369"/>
                    </a:lnTo>
                    <a:cubicBezTo>
                      <a:pt x="660" y="1369"/>
                      <a:pt x="660" y="1374"/>
                      <a:pt x="660" y="1374"/>
                    </a:cubicBezTo>
                    <a:lnTo>
                      <a:pt x="660" y="1374"/>
                    </a:lnTo>
                    <a:lnTo>
                      <a:pt x="660" y="1374"/>
                    </a:lnTo>
                    <a:cubicBezTo>
                      <a:pt x="664" y="1374"/>
                      <a:pt x="660" y="1374"/>
                      <a:pt x="664" y="1369"/>
                    </a:cubicBezTo>
                    <a:cubicBezTo>
                      <a:pt x="660" y="1369"/>
                      <a:pt x="660" y="1369"/>
                      <a:pt x="660" y="1365"/>
                    </a:cubicBezTo>
                    <a:close/>
                    <a:moveTo>
                      <a:pt x="1448" y="2333"/>
                    </a:moveTo>
                    <a:lnTo>
                      <a:pt x="1448" y="2333"/>
                    </a:lnTo>
                    <a:cubicBezTo>
                      <a:pt x="1443" y="2337"/>
                      <a:pt x="1443" y="2337"/>
                      <a:pt x="1443" y="2337"/>
                    </a:cubicBezTo>
                    <a:lnTo>
                      <a:pt x="1443" y="2337"/>
                    </a:lnTo>
                    <a:cubicBezTo>
                      <a:pt x="1443" y="2337"/>
                      <a:pt x="1443" y="2333"/>
                      <a:pt x="1439" y="2328"/>
                    </a:cubicBezTo>
                    <a:lnTo>
                      <a:pt x="1439" y="2328"/>
                    </a:lnTo>
                    <a:cubicBezTo>
                      <a:pt x="1439" y="2323"/>
                      <a:pt x="1439" y="2323"/>
                      <a:pt x="1439" y="2323"/>
                    </a:cubicBezTo>
                    <a:lnTo>
                      <a:pt x="1439" y="2319"/>
                    </a:lnTo>
                    <a:lnTo>
                      <a:pt x="1439" y="2319"/>
                    </a:lnTo>
                    <a:lnTo>
                      <a:pt x="1439" y="2319"/>
                    </a:lnTo>
                    <a:lnTo>
                      <a:pt x="1439" y="2319"/>
                    </a:lnTo>
                    <a:cubicBezTo>
                      <a:pt x="1439" y="2314"/>
                      <a:pt x="1434" y="2310"/>
                      <a:pt x="1434" y="2310"/>
                    </a:cubicBezTo>
                    <a:lnTo>
                      <a:pt x="1439" y="2310"/>
                    </a:lnTo>
                    <a:lnTo>
                      <a:pt x="1434" y="2310"/>
                    </a:lnTo>
                    <a:lnTo>
                      <a:pt x="1439" y="2305"/>
                    </a:lnTo>
                    <a:cubicBezTo>
                      <a:pt x="1443" y="2314"/>
                      <a:pt x="1448" y="2328"/>
                      <a:pt x="1448" y="2333"/>
                    </a:cubicBezTo>
                    <a:close/>
                    <a:moveTo>
                      <a:pt x="646" y="1365"/>
                    </a:moveTo>
                    <a:lnTo>
                      <a:pt x="646" y="1365"/>
                    </a:lnTo>
                    <a:lnTo>
                      <a:pt x="646" y="1365"/>
                    </a:lnTo>
                    <a:lnTo>
                      <a:pt x="646" y="1365"/>
                    </a:lnTo>
                    <a:lnTo>
                      <a:pt x="641" y="1360"/>
                    </a:lnTo>
                    <a:lnTo>
                      <a:pt x="641" y="1365"/>
                    </a:lnTo>
                    <a:lnTo>
                      <a:pt x="641" y="1365"/>
                    </a:lnTo>
                    <a:cubicBezTo>
                      <a:pt x="641" y="1365"/>
                      <a:pt x="641" y="1365"/>
                      <a:pt x="646" y="1365"/>
                    </a:cubicBezTo>
                    <a:lnTo>
                      <a:pt x="646" y="1365"/>
                    </a:lnTo>
                    <a:lnTo>
                      <a:pt x="646" y="1365"/>
                    </a:lnTo>
                    <a:lnTo>
                      <a:pt x="646" y="1365"/>
                    </a:lnTo>
                    <a:cubicBezTo>
                      <a:pt x="646" y="1369"/>
                      <a:pt x="646" y="1369"/>
                      <a:pt x="650" y="1369"/>
                    </a:cubicBezTo>
                    <a:lnTo>
                      <a:pt x="646" y="1365"/>
                    </a:lnTo>
                    <a:close/>
                    <a:moveTo>
                      <a:pt x="1761" y="2655"/>
                    </a:moveTo>
                    <a:cubicBezTo>
                      <a:pt x="1761" y="2655"/>
                      <a:pt x="1761" y="2655"/>
                      <a:pt x="1766" y="2655"/>
                    </a:cubicBezTo>
                    <a:lnTo>
                      <a:pt x="1766" y="2651"/>
                    </a:lnTo>
                    <a:lnTo>
                      <a:pt x="1766" y="2655"/>
                    </a:lnTo>
                    <a:lnTo>
                      <a:pt x="1761" y="2651"/>
                    </a:lnTo>
                    <a:lnTo>
                      <a:pt x="1761" y="2651"/>
                    </a:lnTo>
                    <a:lnTo>
                      <a:pt x="1761" y="2651"/>
                    </a:lnTo>
                    <a:lnTo>
                      <a:pt x="1761" y="2651"/>
                    </a:lnTo>
                    <a:lnTo>
                      <a:pt x="1761" y="2651"/>
                    </a:lnTo>
                    <a:cubicBezTo>
                      <a:pt x="1761" y="2655"/>
                      <a:pt x="1761" y="2651"/>
                      <a:pt x="1761" y="2655"/>
                    </a:cubicBezTo>
                    <a:close/>
                    <a:moveTo>
                      <a:pt x="1766" y="2646"/>
                    </a:moveTo>
                    <a:cubicBezTo>
                      <a:pt x="1766" y="2646"/>
                      <a:pt x="1766" y="2646"/>
                      <a:pt x="1766" y="2646"/>
                    </a:cubicBezTo>
                    <a:cubicBezTo>
                      <a:pt x="1766" y="2646"/>
                      <a:pt x="1766" y="2646"/>
                      <a:pt x="1766" y="2646"/>
                    </a:cubicBezTo>
                    <a:close/>
                    <a:moveTo>
                      <a:pt x="1775" y="2605"/>
                    </a:moveTo>
                    <a:lnTo>
                      <a:pt x="1775" y="2605"/>
                    </a:lnTo>
                    <a:lnTo>
                      <a:pt x="1775" y="2605"/>
                    </a:lnTo>
                    <a:lnTo>
                      <a:pt x="1771" y="2605"/>
                    </a:lnTo>
                    <a:close/>
                    <a:moveTo>
                      <a:pt x="1729" y="2522"/>
                    </a:moveTo>
                    <a:lnTo>
                      <a:pt x="1729" y="2522"/>
                    </a:lnTo>
                    <a:cubicBezTo>
                      <a:pt x="1729" y="2517"/>
                      <a:pt x="1729" y="2522"/>
                      <a:pt x="1729" y="2517"/>
                    </a:cubicBezTo>
                    <a:lnTo>
                      <a:pt x="1729" y="2517"/>
                    </a:lnTo>
                    <a:cubicBezTo>
                      <a:pt x="1729" y="2517"/>
                      <a:pt x="1724" y="2517"/>
                      <a:pt x="1724" y="2512"/>
                    </a:cubicBezTo>
                    <a:lnTo>
                      <a:pt x="1724" y="2512"/>
                    </a:lnTo>
                    <a:cubicBezTo>
                      <a:pt x="1724" y="2512"/>
                      <a:pt x="1724" y="2512"/>
                      <a:pt x="1724" y="2517"/>
                    </a:cubicBezTo>
                    <a:lnTo>
                      <a:pt x="1724" y="2517"/>
                    </a:lnTo>
                    <a:close/>
                    <a:moveTo>
                      <a:pt x="1637" y="2517"/>
                    </a:moveTo>
                    <a:cubicBezTo>
                      <a:pt x="1637" y="2517"/>
                      <a:pt x="1637" y="2517"/>
                      <a:pt x="1637" y="2517"/>
                    </a:cubicBezTo>
                    <a:cubicBezTo>
                      <a:pt x="1637" y="2517"/>
                      <a:pt x="1637" y="2517"/>
                      <a:pt x="1637" y="2517"/>
                    </a:cubicBezTo>
                    <a:close/>
                    <a:moveTo>
                      <a:pt x="1628" y="2517"/>
                    </a:moveTo>
                    <a:cubicBezTo>
                      <a:pt x="1628" y="2517"/>
                      <a:pt x="1628" y="2517"/>
                      <a:pt x="1628" y="2517"/>
                    </a:cubicBezTo>
                    <a:cubicBezTo>
                      <a:pt x="1628" y="2517"/>
                      <a:pt x="1628" y="2517"/>
                      <a:pt x="1628" y="2517"/>
                    </a:cubicBezTo>
                    <a:close/>
                    <a:moveTo>
                      <a:pt x="1674" y="2595"/>
                    </a:moveTo>
                    <a:lnTo>
                      <a:pt x="1674" y="2595"/>
                    </a:lnTo>
                    <a:lnTo>
                      <a:pt x="1674" y="2600"/>
                    </a:lnTo>
                    <a:lnTo>
                      <a:pt x="1669" y="2600"/>
                    </a:lnTo>
                    <a:lnTo>
                      <a:pt x="1674" y="2600"/>
                    </a:lnTo>
                    <a:lnTo>
                      <a:pt x="1674" y="2600"/>
                    </a:lnTo>
                    <a:close/>
                    <a:moveTo>
                      <a:pt x="1623" y="2512"/>
                    </a:moveTo>
                    <a:lnTo>
                      <a:pt x="1623" y="2512"/>
                    </a:lnTo>
                    <a:lnTo>
                      <a:pt x="1618" y="2508"/>
                    </a:lnTo>
                    <a:cubicBezTo>
                      <a:pt x="1618" y="2508"/>
                      <a:pt x="1618" y="2508"/>
                      <a:pt x="1618" y="2508"/>
                    </a:cubicBezTo>
                    <a:lnTo>
                      <a:pt x="1618" y="2508"/>
                    </a:lnTo>
                    <a:lnTo>
                      <a:pt x="1618" y="2508"/>
                    </a:lnTo>
                    <a:lnTo>
                      <a:pt x="1618" y="2508"/>
                    </a:lnTo>
                    <a:close/>
                    <a:moveTo>
                      <a:pt x="1545" y="2439"/>
                    </a:moveTo>
                    <a:lnTo>
                      <a:pt x="1545" y="2439"/>
                    </a:lnTo>
                    <a:cubicBezTo>
                      <a:pt x="1545" y="2439"/>
                      <a:pt x="1545" y="2439"/>
                      <a:pt x="1545" y="2439"/>
                    </a:cubicBezTo>
                    <a:cubicBezTo>
                      <a:pt x="1545" y="2439"/>
                      <a:pt x="1545" y="2439"/>
                      <a:pt x="1545" y="2439"/>
                    </a:cubicBezTo>
                    <a:lnTo>
                      <a:pt x="1545" y="2434"/>
                    </a:lnTo>
                    <a:lnTo>
                      <a:pt x="1545" y="2439"/>
                    </a:lnTo>
                    <a:close/>
                    <a:moveTo>
                      <a:pt x="1729" y="2536"/>
                    </a:moveTo>
                    <a:cubicBezTo>
                      <a:pt x="1724" y="2536"/>
                      <a:pt x="1729" y="2536"/>
                      <a:pt x="1724" y="2536"/>
                    </a:cubicBezTo>
                    <a:lnTo>
                      <a:pt x="1724" y="2536"/>
                    </a:lnTo>
                    <a:lnTo>
                      <a:pt x="1729" y="2536"/>
                    </a:lnTo>
                    <a:lnTo>
                      <a:pt x="1729" y="2536"/>
                    </a:lnTo>
                    <a:close/>
                    <a:moveTo>
                      <a:pt x="1752" y="2517"/>
                    </a:moveTo>
                    <a:lnTo>
                      <a:pt x="1747" y="2522"/>
                    </a:lnTo>
                    <a:cubicBezTo>
                      <a:pt x="1752" y="2522"/>
                      <a:pt x="1752" y="2522"/>
                      <a:pt x="1752" y="2522"/>
                    </a:cubicBezTo>
                    <a:lnTo>
                      <a:pt x="1747" y="2526"/>
                    </a:lnTo>
                    <a:cubicBezTo>
                      <a:pt x="1752" y="2526"/>
                      <a:pt x="1752" y="2526"/>
                      <a:pt x="1752" y="2526"/>
                    </a:cubicBezTo>
                    <a:cubicBezTo>
                      <a:pt x="1752" y="2526"/>
                      <a:pt x="1752" y="2526"/>
                      <a:pt x="1752" y="2526"/>
                    </a:cubicBezTo>
                    <a:cubicBezTo>
                      <a:pt x="1752" y="2522"/>
                      <a:pt x="1752" y="2522"/>
                      <a:pt x="1752" y="2517"/>
                    </a:cubicBezTo>
                    <a:close/>
                    <a:moveTo>
                      <a:pt x="1766" y="2688"/>
                    </a:moveTo>
                    <a:cubicBezTo>
                      <a:pt x="1766" y="2688"/>
                      <a:pt x="1761" y="2683"/>
                      <a:pt x="1761" y="2683"/>
                    </a:cubicBezTo>
                    <a:lnTo>
                      <a:pt x="1761" y="2683"/>
                    </a:lnTo>
                    <a:lnTo>
                      <a:pt x="1761" y="2678"/>
                    </a:lnTo>
                    <a:lnTo>
                      <a:pt x="1761" y="2678"/>
                    </a:lnTo>
                    <a:lnTo>
                      <a:pt x="1757" y="2674"/>
                    </a:lnTo>
                    <a:cubicBezTo>
                      <a:pt x="1757" y="2678"/>
                      <a:pt x="1757" y="2678"/>
                      <a:pt x="1752" y="2678"/>
                    </a:cubicBezTo>
                    <a:cubicBezTo>
                      <a:pt x="1752" y="2683"/>
                      <a:pt x="1752" y="2683"/>
                      <a:pt x="1757" y="2688"/>
                    </a:cubicBezTo>
                    <a:lnTo>
                      <a:pt x="1757" y="2688"/>
                    </a:lnTo>
                    <a:cubicBezTo>
                      <a:pt x="1757" y="2688"/>
                      <a:pt x="1757" y="2688"/>
                      <a:pt x="1757" y="2688"/>
                    </a:cubicBezTo>
                    <a:cubicBezTo>
                      <a:pt x="1761" y="2692"/>
                      <a:pt x="1761" y="2692"/>
                      <a:pt x="1761" y="2697"/>
                    </a:cubicBezTo>
                    <a:cubicBezTo>
                      <a:pt x="1761" y="2697"/>
                      <a:pt x="1761" y="2697"/>
                      <a:pt x="1761" y="2697"/>
                    </a:cubicBezTo>
                    <a:cubicBezTo>
                      <a:pt x="1761" y="2697"/>
                      <a:pt x="1761" y="2697"/>
                      <a:pt x="1761" y="2697"/>
                    </a:cubicBezTo>
                    <a:cubicBezTo>
                      <a:pt x="1761" y="2697"/>
                      <a:pt x="1757" y="2692"/>
                      <a:pt x="1757" y="2692"/>
                    </a:cubicBezTo>
                    <a:lnTo>
                      <a:pt x="1757" y="2692"/>
                    </a:lnTo>
                    <a:lnTo>
                      <a:pt x="1752" y="2683"/>
                    </a:lnTo>
                    <a:lnTo>
                      <a:pt x="1752" y="2683"/>
                    </a:lnTo>
                    <a:lnTo>
                      <a:pt x="1747" y="2678"/>
                    </a:lnTo>
                    <a:cubicBezTo>
                      <a:pt x="1747" y="2678"/>
                      <a:pt x="1747" y="2678"/>
                      <a:pt x="1747" y="2678"/>
                    </a:cubicBezTo>
                    <a:lnTo>
                      <a:pt x="1747" y="2674"/>
                    </a:lnTo>
                    <a:lnTo>
                      <a:pt x="1747" y="2674"/>
                    </a:lnTo>
                    <a:lnTo>
                      <a:pt x="1743" y="2669"/>
                    </a:lnTo>
                    <a:lnTo>
                      <a:pt x="1743" y="2669"/>
                    </a:lnTo>
                    <a:lnTo>
                      <a:pt x="1738" y="2665"/>
                    </a:lnTo>
                    <a:lnTo>
                      <a:pt x="1738" y="2665"/>
                    </a:lnTo>
                    <a:cubicBezTo>
                      <a:pt x="1738" y="2660"/>
                      <a:pt x="1738" y="2660"/>
                      <a:pt x="1738" y="2660"/>
                    </a:cubicBezTo>
                    <a:cubicBezTo>
                      <a:pt x="1738" y="2655"/>
                      <a:pt x="1738" y="2651"/>
                      <a:pt x="1743" y="2646"/>
                    </a:cubicBezTo>
                    <a:lnTo>
                      <a:pt x="1743" y="2646"/>
                    </a:lnTo>
                    <a:lnTo>
                      <a:pt x="1743" y="2646"/>
                    </a:lnTo>
                    <a:cubicBezTo>
                      <a:pt x="1743" y="2642"/>
                      <a:pt x="1743" y="2642"/>
                      <a:pt x="1743" y="2642"/>
                    </a:cubicBezTo>
                    <a:lnTo>
                      <a:pt x="1743" y="2642"/>
                    </a:lnTo>
                    <a:cubicBezTo>
                      <a:pt x="1743" y="2642"/>
                      <a:pt x="1743" y="2637"/>
                      <a:pt x="1743" y="2637"/>
                    </a:cubicBezTo>
                    <a:lnTo>
                      <a:pt x="1743" y="2637"/>
                    </a:lnTo>
                    <a:lnTo>
                      <a:pt x="1743" y="2637"/>
                    </a:lnTo>
                    <a:lnTo>
                      <a:pt x="1743" y="2632"/>
                    </a:lnTo>
                    <a:cubicBezTo>
                      <a:pt x="1743" y="2632"/>
                      <a:pt x="1738" y="2632"/>
                      <a:pt x="1738" y="2628"/>
                    </a:cubicBezTo>
                    <a:cubicBezTo>
                      <a:pt x="1729" y="2623"/>
                      <a:pt x="1729" y="2618"/>
                      <a:pt x="1724" y="2614"/>
                    </a:cubicBezTo>
                    <a:cubicBezTo>
                      <a:pt x="1724" y="2614"/>
                      <a:pt x="1724" y="2614"/>
                      <a:pt x="1724" y="2614"/>
                    </a:cubicBezTo>
                    <a:cubicBezTo>
                      <a:pt x="1720" y="2614"/>
                      <a:pt x="1720" y="2614"/>
                      <a:pt x="1720" y="2614"/>
                    </a:cubicBezTo>
                    <a:lnTo>
                      <a:pt x="1720" y="2614"/>
                    </a:lnTo>
                    <a:lnTo>
                      <a:pt x="1720" y="2614"/>
                    </a:lnTo>
                    <a:lnTo>
                      <a:pt x="1724" y="2609"/>
                    </a:lnTo>
                    <a:lnTo>
                      <a:pt x="1720" y="2605"/>
                    </a:lnTo>
                    <a:cubicBezTo>
                      <a:pt x="1720" y="2605"/>
                      <a:pt x="1715" y="2605"/>
                      <a:pt x="1715" y="2609"/>
                    </a:cubicBezTo>
                    <a:lnTo>
                      <a:pt x="1715" y="2605"/>
                    </a:lnTo>
                    <a:cubicBezTo>
                      <a:pt x="1715" y="2605"/>
                      <a:pt x="1715" y="2605"/>
                      <a:pt x="1715" y="2605"/>
                    </a:cubicBezTo>
                    <a:lnTo>
                      <a:pt x="1720" y="2605"/>
                    </a:lnTo>
                    <a:lnTo>
                      <a:pt x="1720" y="2605"/>
                    </a:lnTo>
                    <a:lnTo>
                      <a:pt x="1715" y="2600"/>
                    </a:lnTo>
                    <a:lnTo>
                      <a:pt x="1720" y="2600"/>
                    </a:lnTo>
                    <a:cubicBezTo>
                      <a:pt x="1720" y="2595"/>
                      <a:pt x="1720" y="2595"/>
                      <a:pt x="1724" y="2595"/>
                    </a:cubicBezTo>
                    <a:cubicBezTo>
                      <a:pt x="1724" y="2595"/>
                      <a:pt x="1724" y="2591"/>
                      <a:pt x="1724" y="2591"/>
                    </a:cubicBezTo>
                    <a:cubicBezTo>
                      <a:pt x="1724" y="2591"/>
                      <a:pt x="1724" y="2591"/>
                      <a:pt x="1724" y="2591"/>
                    </a:cubicBezTo>
                    <a:cubicBezTo>
                      <a:pt x="1720" y="2591"/>
                      <a:pt x="1720" y="2591"/>
                      <a:pt x="1720" y="2591"/>
                    </a:cubicBezTo>
                    <a:cubicBezTo>
                      <a:pt x="1715" y="2591"/>
                      <a:pt x="1715" y="2591"/>
                      <a:pt x="1715" y="2591"/>
                    </a:cubicBezTo>
                    <a:lnTo>
                      <a:pt x="1711" y="2591"/>
                    </a:lnTo>
                    <a:lnTo>
                      <a:pt x="1711" y="2591"/>
                    </a:lnTo>
                    <a:cubicBezTo>
                      <a:pt x="1711" y="2591"/>
                      <a:pt x="1711" y="2591"/>
                      <a:pt x="1711" y="2595"/>
                    </a:cubicBezTo>
                    <a:cubicBezTo>
                      <a:pt x="1711" y="2595"/>
                      <a:pt x="1711" y="2595"/>
                      <a:pt x="1706" y="2595"/>
                    </a:cubicBezTo>
                    <a:cubicBezTo>
                      <a:pt x="1706" y="2591"/>
                      <a:pt x="1697" y="2582"/>
                      <a:pt x="1697" y="2577"/>
                    </a:cubicBezTo>
                    <a:lnTo>
                      <a:pt x="1688" y="2572"/>
                    </a:lnTo>
                    <a:lnTo>
                      <a:pt x="1688" y="2572"/>
                    </a:lnTo>
                    <a:lnTo>
                      <a:pt x="1688" y="2568"/>
                    </a:lnTo>
                    <a:lnTo>
                      <a:pt x="1688" y="2568"/>
                    </a:lnTo>
                    <a:lnTo>
                      <a:pt x="1688" y="2568"/>
                    </a:lnTo>
                    <a:cubicBezTo>
                      <a:pt x="1688" y="2563"/>
                      <a:pt x="1688" y="2563"/>
                      <a:pt x="1688" y="2563"/>
                    </a:cubicBezTo>
                    <a:cubicBezTo>
                      <a:pt x="1688" y="2559"/>
                      <a:pt x="1688" y="2559"/>
                      <a:pt x="1688" y="2559"/>
                    </a:cubicBezTo>
                    <a:lnTo>
                      <a:pt x="1688" y="2559"/>
                    </a:lnTo>
                    <a:cubicBezTo>
                      <a:pt x="1692" y="2554"/>
                      <a:pt x="1692" y="2554"/>
                      <a:pt x="1692" y="2549"/>
                    </a:cubicBezTo>
                    <a:lnTo>
                      <a:pt x="1692" y="2549"/>
                    </a:lnTo>
                    <a:lnTo>
                      <a:pt x="1688" y="2549"/>
                    </a:lnTo>
                    <a:cubicBezTo>
                      <a:pt x="1692" y="2545"/>
                      <a:pt x="1692" y="2545"/>
                      <a:pt x="1692" y="2545"/>
                    </a:cubicBezTo>
                    <a:lnTo>
                      <a:pt x="1692" y="2545"/>
                    </a:lnTo>
                    <a:lnTo>
                      <a:pt x="1688" y="2545"/>
                    </a:lnTo>
                    <a:lnTo>
                      <a:pt x="1688" y="2540"/>
                    </a:lnTo>
                    <a:lnTo>
                      <a:pt x="1688" y="2540"/>
                    </a:lnTo>
                    <a:cubicBezTo>
                      <a:pt x="1688" y="2540"/>
                      <a:pt x="1688" y="2540"/>
                      <a:pt x="1683" y="2540"/>
                    </a:cubicBezTo>
                    <a:lnTo>
                      <a:pt x="1683" y="2540"/>
                    </a:lnTo>
                    <a:lnTo>
                      <a:pt x="1683" y="2540"/>
                    </a:lnTo>
                    <a:lnTo>
                      <a:pt x="1683" y="2540"/>
                    </a:lnTo>
                    <a:cubicBezTo>
                      <a:pt x="1683" y="2540"/>
                      <a:pt x="1683" y="2536"/>
                      <a:pt x="1678" y="2536"/>
                    </a:cubicBezTo>
                    <a:lnTo>
                      <a:pt x="1678" y="2536"/>
                    </a:lnTo>
                    <a:cubicBezTo>
                      <a:pt x="1678" y="2540"/>
                      <a:pt x="1678" y="2540"/>
                      <a:pt x="1683" y="2540"/>
                    </a:cubicBezTo>
                    <a:lnTo>
                      <a:pt x="1683" y="2540"/>
                    </a:lnTo>
                    <a:lnTo>
                      <a:pt x="1688" y="2545"/>
                    </a:lnTo>
                    <a:lnTo>
                      <a:pt x="1683" y="2545"/>
                    </a:lnTo>
                    <a:lnTo>
                      <a:pt x="1688" y="2549"/>
                    </a:lnTo>
                    <a:cubicBezTo>
                      <a:pt x="1688" y="2549"/>
                      <a:pt x="1688" y="2549"/>
                      <a:pt x="1688" y="2549"/>
                    </a:cubicBezTo>
                    <a:cubicBezTo>
                      <a:pt x="1688" y="2554"/>
                      <a:pt x="1688" y="2554"/>
                      <a:pt x="1688" y="2554"/>
                    </a:cubicBezTo>
                    <a:lnTo>
                      <a:pt x="1688" y="2554"/>
                    </a:lnTo>
                    <a:cubicBezTo>
                      <a:pt x="1683" y="2554"/>
                      <a:pt x="1683" y="2559"/>
                      <a:pt x="1683" y="2559"/>
                    </a:cubicBezTo>
                    <a:lnTo>
                      <a:pt x="1683" y="2559"/>
                    </a:lnTo>
                    <a:lnTo>
                      <a:pt x="1683" y="2559"/>
                    </a:lnTo>
                    <a:cubicBezTo>
                      <a:pt x="1678" y="2559"/>
                      <a:pt x="1674" y="2554"/>
                      <a:pt x="1669" y="2549"/>
                    </a:cubicBezTo>
                    <a:cubicBezTo>
                      <a:pt x="1669" y="2549"/>
                      <a:pt x="1669" y="2549"/>
                      <a:pt x="1669" y="2549"/>
                    </a:cubicBezTo>
                    <a:lnTo>
                      <a:pt x="1664" y="2545"/>
                    </a:lnTo>
                    <a:lnTo>
                      <a:pt x="1664" y="2545"/>
                    </a:lnTo>
                    <a:cubicBezTo>
                      <a:pt x="1664" y="2545"/>
                      <a:pt x="1664" y="2540"/>
                      <a:pt x="1660" y="2540"/>
                    </a:cubicBezTo>
                    <a:cubicBezTo>
                      <a:pt x="1660" y="2540"/>
                      <a:pt x="1660" y="2540"/>
                      <a:pt x="1660" y="2540"/>
                    </a:cubicBezTo>
                    <a:cubicBezTo>
                      <a:pt x="1660" y="2540"/>
                      <a:pt x="1655" y="2536"/>
                      <a:pt x="1655" y="2536"/>
                    </a:cubicBezTo>
                    <a:lnTo>
                      <a:pt x="1655" y="2536"/>
                    </a:lnTo>
                    <a:lnTo>
                      <a:pt x="1655" y="2536"/>
                    </a:lnTo>
                    <a:lnTo>
                      <a:pt x="1655" y="2536"/>
                    </a:lnTo>
                    <a:lnTo>
                      <a:pt x="1651" y="2526"/>
                    </a:lnTo>
                    <a:lnTo>
                      <a:pt x="1651" y="2531"/>
                    </a:lnTo>
                    <a:lnTo>
                      <a:pt x="1651" y="2526"/>
                    </a:lnTo>
                    <a:lnTo>
                      <a:pt x="1646" y="2526"/>
                    </a:lnTo>
                    <a:cubicBezTo>
                      <a:pt x="1646" y="2526"/>
                      <a:pt x="1641" y="2522"/>
                      <a:pt x="1641" y="2522"/>
                    </a:cubicBezTo>
                    <a:lnTo>
                      <a:pt x="1641" y="2522"/>
                    </a:lnTo>
                    <a:cubicBezTo>
                      <a:pt x="1646" y="2526"/>
                      <a:pt x="1651" y="2531"/>
                      <a:pt x="1655" y="2536"/>
                    </a:cubicBezTo>
                    <a:cubicBezTo>
                      <a:pt x="1655" y="2540"/>
                      <a:pt x="1655" y="2540"/>
                      <a:pt x="1655" y="2540"/>
                    </a:cubicBezTo>
                    <a:lnTo>
                      <a:pt x="1651" y="2540"/>
                    </a:lnTo>
                    <a:lnTo>
                      <a:pt x="1651" y="2540"/>
                    </a:lnTo>
                    <a:cubicBezTo>
                      <a:pt x="1651" y="2536"/>
                      <a:pt x="1646" y="2536"/>
                      <a:pt x="1646" y="2536"/>
                    </a:cubicBezTo>
                    <a:lnTo>
                      <a:pt x="1641" y="2531"/>
                    </a:lnTo>
                    <a:lnTo>
                      <a:pt x="1641" y="2531"/>
                    </a:lnTo>
                    <a:cubicBezTo>
                      <a:pt x="1641" y="2531"/>
                      <a:pt x="1641" y="2531"/>
                      <a:pt x="1641" y="2531"/>
                    </a:cubicBezTo>
                    <a:lnTo>
                      <a:pt x="1637" y="2531"/>
                    </a:lnTo>
                    <a:cubicBezTo>
                      <a:pt x="1637" y="2526"/>
                      <a:pt x="1637" y="2526"/>
                      <a:pt x="1637" y="2526"/>
                    </a:cubicBezTo>
                    <a:lnTo>
                      <a:pt x="1637" y="2526"/>
                    </a:lnTo>
                    <a:lnTo>
                      <a:pt x="1632" y="2522"/>
                    </a:lnTo>
                    <a:lnTo>
                      <a:pt x="1632" y="2522"/>
                    </a:lnTo>
                    <a:cubicBezTo>
                      <a:pt x="1632" y="2526"/>
                      <a:pt x="1637" y="2526"/>
                      <a:pt x="1637" y="2531"/>
                    </a:cubicBezTo>
                    <a:lnTo>
                      <a:pt x="1637" y="2531"/>
                    </a:lnTo>
                    <a:cubicBezTo>
                      <a:pt x="1632" y="2531"/>
                      <a:pt x="1623" y="2522"/>
                      <a:pt x="1623" y="2522"/>
                    </a:cubicBezTo>
                    <a:cubicBezTo>
                      <a:pt x="1623" y="2522"/>
                      <a:pt x="1623" y="2526"/>
                      <a:pt x="1628" y="2526"/>
                    </a:cubicBezTo>
                    <a:lnTo>
                      <a:pt x="1628" y="2526"/>
                    </a:lnTo>
                    <a:lnTo>
                      <a:pt x="1628" y="2531"/>
                    </a:lnTo>
                    <a:lnTo>
                      <a:pt x="1632" y="2531"/>
                    </a:lnTo>
                    <a:lnTo>
                      <a:pt x="1632" y="2531"/>
                    </a:lnTo>
                    <a:lnTo>
                      <a:pt x="1632" y="2536"/>
                    </a:lnTo>
                    <a:lnTo>
                      <a:pt x="1632" y="2536"/>
                    </a:lnTo>
                    <a:lnTo>
                      <a:pt x="1637" y="2536"/>
                    </a:lnTo>
                    <a:lnTo>
                      <a:pt x="1637" y="2536"/>
                    </a:lnTo>
                    <a:lnTo>
                      <a:pt x="1641" y="2536"/>
                    </a:lnTo>
                    <a:lnTo>
                      <a:pt x="1641" y="2540"/>
                    </a:lnTo>
                    <a:lnTo>
                      <a:pt x="1641" y="2540"/>
                    </a:lnTo>
                    <a:lnTo>
                      <a:pt x="1641" y="2540"/>
                    </a:lnTo>
                    <a:lnTo>
                      <a:pt x="1646" y="2540"/>
                    </a:lnTo>
                    <a:lnTo>
                      <a:pt x="1646" y="2540"/>
                    </a:lnTo>
                    <a:lnTo>
                      <a:pt x="1646" y="2540"/>
                    </a:lnTo>
                    <a:cubicBezTo>
                      <a:pt x="1651" y="2545"/>
                      <a:pt x="1655" y="2549"/>
                      <a:pt x="1660" y="2554"/>
                    </a:cubicBezTo>
                    <a:lnTo>
                      <a:pt x="1660" y="2554"/>
                    </a:lnTo>
                    <a:lnTo>
                      <a:pt x="1669" y="2563"/>
                    </a:lnTo>
                    <a:lnTo>
                      <a:pt x="1669" y="2563"/>
                    </a:lnTo>
                    <a:lnTo>
                      <a:pt x="1669" y="2568"/>
                    </a:lnTo>
                    <a:lnTo>
                      <a:pt x="1674" y="2568"/>
                    </a:lnTo>
                    <a:lnTo>
                      <a:pt x="1674" y="2572"/>
                    </a:lnTo>
                    <a:lnTo>
                      <a:pt x="1674" y="2572"/>
                    </a:lnTo>
                    <a:lnTo>
                      <a:pt x="1678" y="2572"/>
                    </a:lnTo>
                    <a:lnTo>
                      <a:pt x="1678" y="2572"/>
                    </a:lnTo>
                    <a:lnTo>
                      <a:pt x="1683" y="2577"/>
                    </a:lnTo>
                    <a:lnTo>
                      <a:pt x="1683" y="2577"/>
                    </a:lnTo>
                    <a:cubicBezTo>
                      <a:pt x="1688" y="2582"/>
                      <a:pt x="1688" y="2582"/>
                      <a:pt x="1688" y="2582"/>
                    </a:cubicBezTo>
                    <a:cubicBezTo>
                      <a:pt x="1688" y="2586"/>
                      <a:pt x="1688" y="2586"/>
                      <a:pt x="1683" y="2586"/>
                    </a:cubicBezTo>
                    <a:lnTo>
                      <a:pt x="1688" y="2591"/>
                    </a:lnTo>
                    <a:cubicBezTo>
                      <a:pt x="1688" y="2586"/>
                      <a:pt x="1688" y="2586"/>
                      <a:pt x="1692" y="2586"/>
                    </a:cubicBezTo>
                    <a:cubicBezTo>
                      <a:pt x="1692" y="2586"/>
                      <a:pt x="1692" y="2586"/>
                      <a:pt x="1692" y="2591"/>
                    </a:cubicBezTo>
                    <a:cubicBezTo>
                      <a:pt x="1697" y="2586"/>
                      <a:pt x="1697" y="2586"/>
                      <a:pt x="1697" y="2586"/>
                    </a:cubicBezTo>
                    <a:cubicBezTo>
                      <a:pt x="1697" y="2591"/>
                      <a:pt x="1701" y="2595"/>
                      <a:pt x="1701" y="2595"/>
                    </a:cubicBezTo>
                    <a:cubicBezTo>
                      <a:pt x="1701" y="2595"/>
                      <a:pt x="1706" y="2595"/>
                      <a:pt x="1706" y="2595"/>
                    </a:cubicBezTo>
                    <a:lnTo>
                      <a:pt x="1706" y="2595"/>
                    </a:lnTo>
                    <a:lnTo>
                      <a:pt x="1706" y="2600"/>
                    </a:lnTo>
                    <a:cubicBezTo>
                      <a:pt x="1706" y="2600"/>
                      <a:pt x="1706" y="2600"/>
                      <a:pt x="1706" y="2605"/>
                    </a:cubicBezTo>
                    <a:cubicBezTo>
                      <a:pt x="1706" y="2605"/>
                      <a:pt x="1701" y="2605"/>
                      <a:pt x="1701" y="2605"/>
                    </a:cubicBezTo>
                    <a:lnTo>
                      <a:pt x="1701" y="2605"/>
                    </a:lnTo>
                    <a:cubicBezTo>
                      <a:pt x="1706" y="2605"/>
                      <a:pt x="1706" y="2605"/>
                      <a:pt x="1706" y="2605"/>
                    </a:cubicBezTo>
                    <a:lnTo>
                      <a:pt x="1706" y="2609"/>
                    </a:lnTo>
                    <a:cubicBezTo>
                      <a:pt x="1706" y="2609"/>
                      <a:pt x="1711" y="2609"/>
                      <a:pt x="1711" y="2609"/>
                    </a:cubicBezTo>
                    <a:cubicBezTo>
                      <a:pt x="1711" y="2609"/>
                      <a:pt x="1711" y="2609"/>
                      <a:pt x="1715" y="2614"/>
                    </a:cubicBezTo>
                    <a:cubicBezTo>
                      <a:pt x="1715" y="2614"/>
                      <a:pt x="1715" y="2614"/>
                      <a:pt x="1711" y="2614"/>
                    </a:cubicBezTo>
                    <a:lnTo>
                      <a:pt x="1715" y="2618"/>
                    </a:lnTo>
                    <a:lnTo>
                      <a:pt x="1715" y="2618"/>
                    </a:lnTo>
                    <a:lnTo>
                      <a:pt x="1720" y="2618"/>
                    </a:lnTo>
                    <a:cubicBezTo>
                      <a:pt x="1720" y="2618"/>
                      <a:pt x="1715" y="2618"/>
                      <a:pt x="1720" y="2618"/>
                    </a:cubicBezTo>
                    <a:lnTo>
                      <a:pt x="1720" y="2618"/>
                    </a:lnTo>
                    <a:cubicBezTo>
                      <a:pt x="1720" y="2623"/>
                      <a:pt x="1720" y="2623"/>
                      <a:pt x="1720" y="2623"/>
                    </a:cubicBezTo>
                    <a:lnTo>
                      <a:pt x="1720" y="2623"/>
                    </a:lnTo>
                    <a:lnTo>
                      <a:pt x="1729" y="2632"/>
                    </a:lnTo>
                    <a:cubicBezTo>
                      <a:pt x="1729" y="2632"/>
                      <a:pt x="1729" y="2632"/>
                      <a:pt x="1729" y="2637"/>
                    </a:cubicBezTo>
                    <a:lnTo>
                      <a:pt x="1729" y="2632"/>
                    </a:lnTo>
                    <a:lnTo>
                      <a:pt x="1729" y="2637"/>
                    </a:lnTo>
                    <a:lnTo>
                      <a:pt x="1734" y="2637"/>
                    </a:lnTo>
                    <a:lnTo>
                      <a:pt x="1734" y="2637"/>
                    </a:lnTo>
                    <a:lnTo>
                      <a:pt x="1734" y="2637"/>
                    </a:lnTo>
                    <a:cubicBezTo>
                      <a:pt x="1734" y="2637"/>
                      <a:pt x="1734" y="2642"/>
                      <a:pt x="1734" y="2642"/>
                    </a:cubicBezTo>
                    <a:cubicBezTo>
                      <a:pt x="1734" y="2642"/>
                      <a:pt x="1734" y="2642"/>
                      <a:pt x="1734" y="2642"/>
                    </a:cubicBezTo>
                    <a:lnTo>
                      <a:pt x="1729" y="2642"/>
                    </a:lnTo>
                    <a:cubicBezTo>
                      <a:pt x="1729" y="2642"/>
                      <a:pt x="1729" y="2642"/>
                      <a:pt x="1729" y="2642"/>
                    </a:cubicBezTo>
                    <a:lnTo>
                      <a:pt x="1724" y="2637"/>
                    </a:lnTo>
                    <a:lnTo>
                      <a:pt x="1724" y="2637"/>
                    </a:lnTo>
                    <a:lnTo>
                      <a:pt x="1724" y="2637"/>
                    </a:lnTo>
                    <a:cubicBezTo>
                      <a:pt x="1724" y="2637"/>
                      <a:pt x="1720" y="2637"/>
                      <a:pt x="1720" y="2637"/>
                    </a:cubicBezTo>
                    <a:cubicBezTo>
                      <a:pt x="1720" y="2637"/>
                      <a:pt x="1720" y="2632"/>
                      <a:pt x="1715" y="2632"/>
                    </a:cubicBezTo>
                    <a:cubicBezTo>
                      <a:pt x="1715" y="2632"/>
                      <a:pt x="1715" y="2632"/>
                      <a:pt x="1715" y="2628"/>
                    </a:cubicBezTo>
                    <a:cubicBezTo>
                      <a:pt x="1715" y="2628"/>
                      <a:pt x="1711" y="2628"/>
                      <a:pt x="1711" y="2628"/>
                    </a:cubicBezTo>
                    <a:lnTo>
                      <a:pt x="1711" y="2628"/>
                    </a:lnTo>
                    <a:cubicBezTo>
                      <a:pt x="1711" y="2628"/>
                      <a:pt x="1715" y="2632"/>
                      <a:pt x="1715" y="2632"/>
                    </a:cubicBezTo>
                    <a:lnTo>
                      <a:pt x="1720" y="2637"/>
                    </a:lnTo>
                    <a:lnTo>
                      <a:pt x="1720" y="2637"/>
                    </a:lnTo>
                    <a:lnTo>
                      <a:pt x="1720" y="2637"/>
                    </a:lnTo>
                    <a:lnTo>
                      <a:pt x="1724" y="2637"/>
                    </a:lnTo>
                    <a:lnTo>
                      <a:pt x="1724" y="2642"/>
                    </a:lnTo>
                    <a:lnTo>
                      <a:pt x="1724" y="2642"/>
                    </a:lnTo>
                    <a:lnTo>
                      <a:pt x="1729" y="2646"/>
                    </a:lnTo>
                    <a:lnTo>
                      <a:pt x="1729" y="2642"/>
                    </a:lnTo>
                    <a:cubicBezTo>
                      <a:pt x="1729" y="2646"/>
                      <a:pt x="1734" y="2646"/>
                      <a:pt x="1734" y="2646"/>
                    </a:cubicBezTo>
                    <a:cubicBezTo>
                      <a:pt x="1734" y="2646"/>
                      <a:pt x="1734" y="2651"/>
                      <a:pt x="1734" y="2651"/>
                    </a:cubicBezTo>
                    <a:lnTo>
                      <a:pt x="1734" y="2651"/>
                    </a:lnTo>
                    <a:lnTo>
                      <a:pt x="1729" y="2651"/>
                    </a:lnTo>
                    <a:cubicBezTo>
                      <a:pt x="1729" y="2646"/>
                      <a:pt x="1724" y="2642"/>
                      <a:pt x="1720" y="2642"/>
                    </a:cubicBezTo>
                    <a:cubicBezTo>
                      <a:pt x="1715" y="2637"/>
                      <a:pt x="1715" y="2637"/>
                      <a:pt x="1711" y="2637"/>
                    </a:cubicBezTo>
                    <a:cubicBezTo>
                      <a:pt x="1711" y="2637"/>
                      <a:pt x="1715" y="2637"/>
                      <a:pt x="1715" y="2637"/>
                    </a:cubicBezTo>
                    <a:cubicBezTo>
                      <a:pt x="1715" y="2642"/>
                      <a:pt x="1715" y="2642"/>
                      <a:pt x="1720" y="2646"/>
                    </a:cubicBezTo>
                    <a:lnTo>
                      <a:pt x="1720" y="2642"/>
                    </a:lnTo>
                    <a:lnTo>
                      <a:pt x="1724" y="2651"/>
                    </a:lnTo>
                    <a:cubicBezTo>
                      <a:pt x="1729" y="2651"/>
                      <a:pt x="1729" y="2651"/>
                      <a:pt x="1729" y="2655"/>
                    </a:cubicBezTo>
                    <a:cubicBezTo>
                      <a:pt x="1729" y="2655"/>
                      <a:pt x="1729" y="2655"/>
                      <a:pt x="1724" y="2655"/>
                    </a:cubicBezTo>
                    <a:cubicBezTo>
                      <a:pt x="1724" y="2655"/>
                      <a:pt x="1720" y="2651"/>
                      <a:pt x="1720" y="2646"/>
                    </a:cubicBezTo>
                    <a:cubicBezTo>
                      <a:pt x="1720" y="2655"/>
                      <a:pt x="1729" y="2660"/>
                      <a:pt x="1729" y="2660"/>
                    </a:cubicBezTo>
                    <a:cubicBezTo>
                      <a:pt x="1729" y="2660"/>
                      <a:pt x="1729" y="2660"/>
                      <a:pt x="1729" y="2665"/>
                    </a:cubicBezTo>
                    <a:cubicBezTo>
                      <a:pt x="1724" y="2660"/>
                      <a:pt x="1724" y="2660"/>
                      <a:pt x="1724" y="2660"/>
                    </a:cubicBezTo>
                    <a:lnTo>
                      <a:pt x="1724" y="2660"/>
                    </a:lnTo>
                    <a:lnTo>
                      <a:pt x="1720" y="2655"/>
                    </a:lnTo>
                    <a:lnTo>
                      <a:pt x="1720" y="2660"/>
                    </a:lnTo>
                    <a:lnTo>
                      <a:pt x="1720" y="2655"/>
                    </a:lnTo>
                    <a:cubicBezTo>
                      <a:pt x="1720" y="2655"/>
                      <a:pt x="1715" y="2651"/>
                      <a:pt x="1715" y="2651"/>
                    </a:cubicBezTo>
                    <a:lnTo>
                      <a:pt x="1715" y="2651"/>
                    </a:lnTo>
                    <a:lnTo>
                      <a:pt x="1715" y="2646"/>
                    </a:lnTo>
                    <a:lnTo>
                      <a:pt x="1715" y="2646"/>
                    </a:lnTo>
                    <a:cubicBezTo>
                      <a:pt x="1715" y="2646"/>
                      <a:pt x="1715" y="2646"/>
                      <a:pt x="1715" y="2642"/>
                    </a:cubicBezTo>
                    <a:cubicBezTo>
                      <a:pt x="1711" y="2642"/>
                      <a:pt x="1711" y="2642"/>
                      <a:pt x="1711" y="2642"/>
                    </a:cubicBezTo>
                    <a:cubicBezTo>
                      <a:pt x="1711" y="2642"/>
                      <a:pt x="1706" y="2642"/>
                      <a:pt x="1706" y="2642"/>
                    </a:cubicBezTo>
                    <a:cubicBezTo>
                      <a:pt x="1706" y="2642"/>
                      <a:pt x="1706" y="2642"/>
                      <a:pt x="1706" y="2642"/>
                    </a:cubicBezTo>
                    <a:lnTo>
                      <a:pt x="1701" y="2642"/>
                    </a:lnTo>
                    <a:cubicBezTo>
                      <a:pt x="1701" y="2642"/>
                      <a:pt x="1697" y="2637"/>
                      <a:pt x="1697" y="2637"/>
                    </a:cubicBezTo>
                    <a:lnTo>
                      <a:pt x="1697" y="2637"/>
                    </a:lnTo>
                    <a:cubicBezTo>
                      <a:pt x="1697" y="2637"/>
                      <a:pt x="1692" y="2637"/>
                      <a:pt x="1692" y="2637"/>
                    </a:cubicBezTo>
                    <a:lnTo>
                      <a:pt x="1692" y="2637"/>
                    </a:lnTo>
                    <a:cubicBezTo>
                      <a:pt x="1692" y="2632"/>
                      <a:pt x="1692" y="2632"/>
                      <a:pt x="1692" y="2632"/>
                    </a:cubicBezTo>
                    <a:cubicBezTo>
                      <a:pt x="1692" y="2632"/>
                      <a:pt x="1692" y="2628"/>
                      <a:pt x="1697" y="2628"/>
                    </a:cubicBezTo>
                    <a:cubicBezTo>
                      <a:pt x="1692" y="2628"/>
                      <a:pt x="1692" y="2628"/>
                      <a:pt x="1692" y="2628"/>
                    </a:cubicBezTo>
                    <a:lnTo>
                      <a:pt x="1692" y="2623"/>
                    </a:lnTo>
                    <a:cubicBezTo>
                      <a:pt x="1692" y="2623"/>
                      <a:pt x="1692" y="2623"/>
                      <a:pt x="1692" y="2623"/>
                    </a:cubicBezTo>
                    <a:lnTo>
                      <a:pt x="1692" y="2623"/>
                    </a:lnTo>
                    <a:cubicBezTo>
                      <a:pt x="1692" y="2623"/>
                      <a:pt x="1692" y="2623"/>
                      <a:pt x="1692" y="2623"/>
                    </a:cubicBezTo>
                    <a:cubicBezTo>
                      <a:pt x="1688" y="2623"/>
                      <a:pt x="1688" y="2623"/>
                      <a:pt x="1688" y="2623"/>
                    </a:cubicBezTo>
                    <a:cubicBezTo>
                      <a:pt x="1688" y="2618"/>
                      <a:pt x="1688" y="2618"/>
                      <a:pt x="1683" y="2614"/>
                    </a:cubicBezTo>
                    <a:cubicBezTo>
                      <a:pt x="1683" y="2614"/>
                      <a:pt x="1688" y="2609"/>
                      <a:pt x="1688" y="2609"/>
                    </a:cubicBezTo>
                    <a:lnTo>
                      <a:pt x="1688" y="2605"/>
                    </a:lnTo>
                    <a:lnTo>
                      <a:pt x="1683" y="2609"/>
                    </a:lnTo>
                    <a:cubicBezTo>
                      <a:pt x="1688" y="2609"/>
                      <a:pt x="1688" y="2614"/>
                      <a:pt x="1683" y="2614"/>
                    </a:cubicBezTo>
                    <a:lnTo>
                      <a:pt x="1683" y="2614"/>
                    </a:lnTo>
                    <a:lnTo>
                      <a:pt x="1683" y="2614"/>
                    </a:lnTo>
                    <a:cubicBezTo>
                      <a:pt x="1683" y="2614"/>
                      <a:pt x="1678" y="2609"/>
                      <a:pt x="1678" y="2609"/>
                    </a:cubicBezTo>
                    <a:cubicBezTo>
                      <a:pt x="1678" y="2609"/>
                      <a:pt x="1678" y="2605"/>
                      <a:pt x="1683" y="2605"/>
                    </a:cubicBezTo>
                    <a:lnTo>
                      <a:pt x="1683" y="2605"/>
                    </a:lnTo>
                    <a:lnTo>
                      <a:pt x="1678" y="2605"/>
                    </a:lnTo>
                    <a:lnTo>
                      <a:pt x="1678" y="2605"/>
                    </a:lnTo>
                    <a:lnTo>
                      <a:pt x="1678" y="2609"/>
                    </a:lnTo>
                    <a:cubicBezTo>
                      <a:pt x="1674" y="2605"/>
                      <a:pt x="1674" y="2605"/>
                      <a:pt x="1674" y="2605"/>
                    </a:cubicBezTo>
                    <a:lnTo>
                      <a:pt x="1669" y="2605"/>
                    </a:lnTo>
                    <a:cubicBezTo>
                      <a:pt x="1674" y="2609"/>
                      <a:pt x="1669" y="2609"/>
                      <a:pt x="1674" y="2609"/>
                    </a:cubicBezTo>
                    <a:cubicBezTo>
                      <a:pt x="1678" y="2609"/>
                      <a:pt x="1678" y="2614"/>
                      <a:pt x="1678" y="2618"/>
                    </a:cubicBezTo>
                    <a:lnTo>
                      <a:pt x="1678" y="2614"/>
                    </a:lnTo>
                    <a:lnTo>
                      <a:pt x="1683" y="2618"/>
                    </a:lnTo>
                    <a:lnTo>
                      <a:pt x="1683" y="2618"/>
                    </a:lnTo>
                    <a:cubicBezTo>
                      <a:pt x="1683" y="2618"/>
                      <a:pt x="1688" y="2623"/>
                      <a:pt x="1688" y="2623"/>
                    </a:cubicBezTo>
                    <a:cubicBezTo>
                      <a:pt x="1688" y="2623"/>
                      <a:pt x="1683" y="2623"/>
                      <a:pt x="1683" y="2623"/>
                    </a:cubicBezTo>
                    <a:cubicBezTo>
                      <a:pt x="1688" y="2628"/>
                      <a:pt x="1688" y="2628"/>
                      <a:pt x="1688" y="2628"/>
                    </a:cubicBezTo>
                    <a:cubicBezTo>
                      <a:pt x="1688" y="2632"/>
                      <a:pt x="1688" y="2632"/>
                      <a:pt x="1688" y="2632"/>
                    </a:cubicBezTo>
                    <a:cubicBezTo>
                      <a:pt x="1683" y="2632"/>
                      <a:pt x="1683" y="2632"/>
                      <a:pt x="1683" y="2628"/>
                    </a:cubicBezTo>
                    <a:cubicBezTo>
                      <a:pt x="1678" y="2628"/>
                      <a:pt x="1678" y="2628"/>
                      <a:pt x="1674" y="2623"/>
                    </a:cubicBezTo>
                    <a:lnTo>
                      <a:pt x="1678" y="2623"/>
                    </a:lnTo>
                    <a:cubicBezTo>
                      <a:pt x="1674" y="2623"/>
                      <a:pt x="1674" y="2618"/>
                      <a:pt x="1674" y="2618"/>
                    </a:cubicBezTo>
                    <a:lnTo>
                      <a:pt x="1674" y="2618"/>
                    </a:lnTo>
                    <a:cubicBezTo>
                      <a:pt x="1674" y="2623"/>
                      <a:pt x="1674" y="2618"/>
                      <a:pt x="1669" y="2623"/>
                    </a:cubicBezTo>
                    <a:lnTo>
                      <a:pt x="1674" y="2623"/>
                    </a:lnTo>
                    <a:cubicBezTo>
                      <a:pt x="1669" y="2623"/>
                      <a:pt x="1674" y="2623"/>
                      <a:pt x="1669" y="2628"/>
                    </a:cubicBezTo>
                    <a:lnTo>
                      <a:pt x="1664" y="2618"/>
                    </a:lnTo>
                    <a:cubicBezTo>
                      <a:pt x="1664" y="2618"/>
                      <a:pt x="1664" y="2618"/>
                      <a:pt x="1664" y="2614"/>
                    </a:cubicBezTo>
                    <a:cubicBezTo>
                      <a:pt x="1664" y="2614"/>
                      <a:pt x="1664" y="2614"/>
                      <a:pt x="1664" y="2609"/>
                    </a:cubicBezTo>
                    <a:lnTo>
                      <a:pt x="1664" y="2609"/>
                    </a:lnTo>
                    <a:cubicBezTo>
                      <a:pt x="1660" y="2609"/>
                      <a:pt x="1660" y="2605"/>
                      <a:pt x="1655" y="2605"/>
                    </a:cubicBezTo>
                    <a:lnTo>
                      <a:pt x="1660" y="2600"/>
                    </a:lnTo>
                    <a:lnTo>
                      <a:pt x="1655" y="2600"/>
                    </a:lnTo>
                    <a:lnTo>
                      <a:pt x="1655" y="2600"/>
                    </a:lnTo>
                    <a:lnTo>
                      <a:pt x="1655" y="2595"/>
                    </a:lnTo>
                    <a:cubicBezTo>
                      <a:pt x="1655" y="2595"/>
                      <a:pt x="1655" y="2595"/>
                      <a:pt x="1655" y="2595"/>
                    </a:cubicBezTo>
                    <a:lnTo>
                      <a:pt x="1655" y="2595"/>
                    </a:lnTo>
                    <a:lnTo>
                      <a:pt x="1655" y="2595"/>
                    </a:lnTo>
                    <a:cubicBezTo>
                      <a:pt x="1655" y="2591"/>
                      <a:pt x="1660" y="2586"/>
                      <a:pt x="1655" y="2586"/>
                    </a:cubicBezTo>
                    <a:lnTo>
                      <a:pt x="1651" y="2586"/>
                    </a:lnTo>
                    <a:lnTo>
                      <a:pt x="1651" y="2586"/>
                    </a:lnTo>
                    <a:lnTo>
                      <a:pt x="1651" y="2577"/>
                    </a:lnTo>
                    <a:lnTo>
                      <a:pt x="1651" y="2577"/>
                    </a:lnTo>
                    <a:cubicBezTo>
                      <a:pt x="1651" y="2582"/>
                      <a:pt x="1651" y="2586"/>
                      <a:pt x="1646" y="2586"/>
                    </a:cubicBezTo>
                    <a:lnTo>
                      <a:pt x="1646" y="2586"/>
                    </a:lnTo>
                    <a:cubicBezTo>
                      <a:pt x="1646" y="2586"/>
                      <a:pt x="1646" y="2591"/>
                      <a:pt x="1641" y="2591"/>
                    </a:cubicBezTo>
                    <a:cubicBezTo>
                      <a:pt x="1641" y="2586"/>
                      <a:pt x="1641" y="2586"/>
                      <a:pt x="1641" y="2586"/>
                    </a:cubicBezTo>
                    <a:cubicBezTo>
                      <a:pt x="1641" y="2586"/>
                      <a:pt x="1641" y="2586"/>
                      <a:pt x="1641" y="2582"/>
                    </a:cubicBezTo>
                    <a:lnTo>
                      <a:pt x="1641" y="2582"/>
                    </a:lnTo>
                    <a:lnTo>
                      <a:pt x="1641" y="2582"/>
                    </a:lnTo>
                    <a:lnTo>
                      <a:pt x="1637" y="2572"/>
                    </a:lnTo>
                    <a:cubicBezTo>
                      <a:pt x="1637" y="2572"/>
                      <a:pt x="1637" y="2572"/>
                      <a:pt x="1637" y="2572"/>
                    </a:cubicBezTo>
                    <a:cubicBezTo>
                      <a:pt x="1637" y="2568"/>
                      <a:pt x="1632" y="2563"/>
                      <a:pt x="1632" y="2563"/>
                    </a:cubicBezTo>
                    <a:lnTo>
                      <a:pt x="1637" y="2559"/>
                    </a:lnTo>
                    <a:cubicBezTo>
                      <a:pt x="1632" y="2559"/>
                      <a:pt x="1632" y="2559"/>
                      <a:pt x="1632" y="2559"/>
                    </a:cubicBezTo>
                    <a:lnTo>
                      <a:pt x="1632" y="2559"/>
                    </a:lnTo>
                    <a:lnTo>
                      <a:pt x="1632" y="2559"/>
                    </a:lnTo>
                    <a:lnTo>
                      <a:pt x="1628" y="2559"/>
                    </a:lnTo>
                    <a:cubicBezTo>
                      <a:pt x="1632" y="2559"/>
                      <a:pt x="1632" y="2559"/>
                      <a:pt x="1632" y="2563"/>
                    </a:cubicBezTo>
                    <a:lnTo>
                      <a:pt x="1632" y="2563"/>
                    </a:lnTo>
                    <a:lnTo>
                      <a:pt x="1632" y="2568"/>
                    </a:lnTo>
                    <a:lnTo>
                      <a:pt x="1632" y="2568"/>
                    </a:lnTo>
                    <a:lnTo>
                      <a:pt x="1637" y="2572"/>
                    </a:lnTo>
                    <a:lnTo>
                      <a:pt x="1637" y="2572"/>
                    </a:lnTo>
                    <a:cubicBezTo>
                      <a:pt x="1637" y="2572"/>
                      <a:pt x="1637" y="2572"/>
                      <a:pt x="1632" y="2577"/>
                    </a:cubicBezTo>
                    <a:cubicBezTo>
                      <a:pt x="1632" y="2572"/>
                      <a:pt x="1632" y="2572"/>
                      <a:pt x="1628" y="2572"/>
                    </a:cubicBezTo>
                    <a:cubicBezTo>
                      <a:pt x="1628" y="2572"/>
                      <a:pt x="1632" y="2568"/>
                      <a:pt x="1632" y="2568"/>
                    </a:cubicBezTo>
                    <a:lnTo>
                      <a:pt x="1628" y="2568"/>
                    </a:lnTo>
                    <a:cubicBezTo>
                      <a:pt x="1628" y="2568"/>
                      <a:pt x="1623" y="2563"/>
                      <a:pt x="1623" y="2563"/>
                    </a:cubicBezTo>
                    <a:lnTo>
                      <a:pt x="1623" y="2563"/>
                    </a:lnTo>
                    <a:lnTo>
                      <a:pt x="1618" y="2568"/>
                    </a:lnTo>
                    <a:lnTo>
                      <a:pt x="1618" y="2568"/>
                    </a:lnTo>
                    <a:lnTo>
                      <a:pt x="1618" y="2568"/>
                    </a:lnTo>
                    <a:lnTo>
                      <a:pt x="1618" y="2563"/>
                    </a:lnTo>
                    <a:cubicBezTo>
                      <a:pt x="1618" y="2563"/>
                      <a:pt x="1618" y="2563"/>
                      <a:pt x="1618" y="2563"/>
                    </a:cubicBezTo>
                    <a:lnTo>
                      <a:pt x="1614" y="2559"/>
                    </a:lnTo>
                    <a:cubicBezTo>
                      <a:pt x="1614" y="2559"/>
                      <a:pt x="1614" y="2559"/>
                      <a:pt x="1609" y="2554"/>
                    </a:cubicBezTo>
                    <a:cubicBezTo>
                      <a:pt x="1609" y="2554"/>
                      <a:pt x="1609" y="2554"/>
                      <a:pt x="1609" y="2554"/>
                    </a:cubicBezTo>
                    <a:lnTo>
                      <a:pt x="1609" y="2549"/>
                    </a:lnTo>
                    <a:cubicBezTo>
                      <a:pt x="1609" y="2545"/>
                      <a:pt x="1609" y="2545"/>
                      <a:pt x="1609" y="2540"/>
                    </a:cubicBezTo>
                    <a:lnTo>
                      <a:pt x="1609" y="2540"/>
                    </a:lnTo>
                    <a:lnTo>
                      <a:pt x="1609" y="2540"/>
                    </a:lnTo>
                    <a:cubicBezTo>
                      <a:pt x="1609" y="2540"/>
                      <a:pt x="1609" y="2540"/>
                      <a:pt x="1609" y="2536"/>
                    </a:cubicBezTo>
                    <a:lnTo>
                      <a:pt x="1609" y="2536"/>
                    </a:lnTo>
                    <a:cubicBezTo>
                      <a:pt x="1609" y="2536"/>
                      <a:pt x="1609" y="2536"/>
                      <a:pt x="1609" y="2536"/>
                    </a:cubicBezTo>
                    <a:lnTo>
                      <a:pt x="1605" y="2536"/>
                    </a:lnTo>
                    <a:cubicBezTo>
                      <a:pt x="1605" y="2540"/>
                      <a:pt x="1605" y="2540"/>
                      <a:pt x="1605" y="2545"/>
                    </a:cubicBezTo>
                    <a:lnTo>
                      <a:pt x="1605" y="2545"/>
                    </a:lnTo>
                    <a:lnTo>
                      <a:pt x="1609" y="2549"/>
                    </a:lnTo>
                    <a:lnTo>
                      <a:pt x="1609" y="2549"/>
                    </a:lnTo>
                    <a:cubicBezTo>
                      <a:pt x="1609" y="2554"/>
                      <a:pt x="1609" y="2549"/>
                      <a:pt x="1609" y="2554"/>
                    </a:cubicBezTo>
                    <a:cubicBezTo>
                      <a:pt x="1605" y="2554"/>
                      <a:pt x="1605" y="2554"/>
                      <a:pt x="1605" y="2554"/>
                    </a:cubicBezTo>
                    <a:cubicBezTo>
                      <a:pt x="1600" y="2554"/>
                      <a:pt x="1591" y="2540"/>
                      <a:pt x="1586" y="2536"/>
                    </a:cubicBezTo>
                    <a:cubicBezTo>
                      <a:pt x="1586" y="2531"/>
                      <a:pt x="1582" y="2531"/>
                      <a:pt x="1582" y="2526"/>
                    </a:cubicBezTo>
                    <a:lnTo>
                      <a:pt x="1582" y="2526"/>
                    </a:lnTo>
                    <a:lnTo>
                      <a:pt x="1582" y="2526"/>
                    </a:lnTo>
                    <a:cubicBezTo>
                      <a:pt x="1582" y="2526"/>
                      <a:pt x="1582" y="2522"/>
                      <a:pt x="1582" y="2522"/>
                    </a:cubicBezTo>
                    <a:lnTo>
                      <a:pt x="1582" y="2522"/>
                    </a:lnTo>
                    <a:cubicBezTo>
                      <a:pt x="1577" y="2517"/>
                      <a:pt x="1577" y="2517"/>
                      <a:pt x="1577" y="2512"/>
                    </a:cubicBezTo>
                    <a:lnTo>
                      <a:pt x="1577" y="2512"/>
                    </a:lnTo>
                    <a:cubicBezTo>
                      <a:pt x="1577" y="2517"/>
                      <a:pt x="1577" y="2517"/>
                      <a:pt x="1577" y="2517"/>
                    </a:cubicBezTo>
                    <a:cubicBezTo>
                      <a:pt x="1572" y="2517"/>
                      <a:pt x="1568" y="2512"/>
                      <a:pt x="1563" y="2508"/>
                    </a:cubicBezTo>
                    <a:lnTo>
                      <a:pt x="1563" y="2508"/>
                    </a:lnTo>
                    <a:lnTo>
                      <a:pt x="1563" y="2508"/>
                    </a:lnTo>
                    <a:lnTo>
                      <a:pt x="1558" y="2508"/>
                    </a:lnTo>
                    <a:cubicBezTo>
                      <a:pt x="1558" y="2508"/>
                      <a:pt x="1554" y="2508"/>
                      <a:pt x="1554" y="2508"/>
                    </a:cubicBezTo>
                    <a:cubicBezTo>
                      <a:pt x="1549" y="2508"/>
                      <a:pt x="1549" y="2499"/>
                      <a:pt x="1549" y="2499"/>
                    </a:cubicBezTo>
                    <a:cubicBezTo>
                      <a:pt x="1549" y="2494"/>
                      <a:pt x="1545" y="2494"/>
                      <a:pt x="1545" y="2494"/>
                    </a:cubicBezTo>
                    <a:cubicBezTo>
                      <a:pt x="1545" y="2494"/>
                      <a:pt x="1545" y="2494"/>
                      <a:pt x="1545" y="2494"/>
                    </a:cubicBezTo>
                    <a:cubicBezTo>
                      <a:pt x="1545" y="2489"/>
                      <a:pt x="1545" y="2489"/>
                      <a:pt x="1540" y="2485"/>
                    </a:cubicBezTo>
                    <a:lnTo>
                      <a:pt x="1540" y="2489"/>
                    </a:lnTo>
                    <a:cubicBezTo>
                      <a:pt x="1540" y="2485"/>
                      <a:pt x="1535" y="2480"/>
                      <a:pt x="1531" y="2480"/>
                    </a:cubicBezTo>
                    <a:lnTo>
                      <a:pt x="1531" y="2480"/>
                    </a:lnTo>
                    <a:cubicBezTo>
                      <a:pt x="1531" y="2476"/>
                      <a:pt x="1531" y="2476"/>
                      <a:pt x="1526" y="2476"/>
                    </a:cubicBezTo>
                    <a:cubicBezTo>
                      <a:pt x="1526" y="2476"/>
                      <a:pt x="1526" y="2476"/>
                      <a:pt x="1531" y="2471"/>
                    </a:cubicBezTo>
                    <a:cubicBezTo>
                      <a:pt x="1526" y="2471"/>
                      <a:pt x="1526" y="2466"/>
                      <a:pt x="1526" y="2466"/>
                    </a:cubicBezTo>
                    <a:cubicBezTo>
                      <a:pt x="1531" y="2466"/>
                      <a:pt x="1531" y="2466"/>
                      <a:pt x="1535" y="2466"/>
                    </a:cubicBezTo>
                    <a:cubicBezTo>
                      <a:pt x="1535" y="2466"/>
                      <a:pt x="1535" y="2466"/>
                      <a:pt x="1535" y="2466"/>
                    </a:cubicBezTo>
                    <a:lnTo>
                      <a:pt x="1535" y="2466"/>
                    </a:lnTo>
                    <a:lnTo>
                      <a:pt x="1535" y="2466"/>
                    </a:lnTo>
                    <a:lnTo>
                      <a:pt x="1540" y="2471"/>
                    </a:lnTo>
                    <a:lnTo>
                      <a:pt x="1540" y="2471"/>
                    </a:lnTo>
                    <a:lnTo>
                      <a:pt x="1540" y="2471"/>
                    </a:lnTo>
                    <a:lnTo>
                      <a:pt x="1540" y="2471"/>
                    </a:lnTo>
                    <a:lnTo>
                      <a:pt x="1545" y="2476"/>
                    </a:lnTo>
                    <a:lnTo>
                      <a:pt x="1545" y="2476"/>
                    </a:lnTo>
                    <a:cubicBezTo>
                      <a:pt x="1549" y="2476"/>
                      <a:pt x="1549" y="2480"/>
                      <a:pt x="1554" y="2480"/>
                    </a:cubicBezTo>
                    <a:lnTo>
                      <a:pt x="1554" y="2480"/>
                    </a:lnTo>
                    <a:cubicBezTo>
                      <a:pt x="1554" y="2480"/>
                      <a:pt x="1554" y="2480"/>
                      <a:pt x="1554" y="2476"/>
                    </a:cubicBezTo>
                    <a:cubicBezTo>
                      <a:pt x="1554" y="2476"/>
                      <a:pt x="1554" y="2476"/>
                      <a:pt x="1554" y="2476"/>
                    </a:cubicBezTo>
                    <a:lnTo>
                      <a:pt x="1554" y="2476"/>
                    </a:lnTo>
                    <a:cubicBezTo>
                      <a:pt x="1549" y="2476"/>
                      <a:pt x="1549" y="2476"/>
                      <a:pt x="1549" y="2476"/>
                    </a:cubicBezTo>
                    <a:lnTo>
                      <a:pt x="1549" y="2471"/>
                    </a:lnTo>
                    <a:lnTo>
                      <a:pt x="1545" y="2471"/>
                    </a:lnTo>
                    <a:cubicBezTo>
                      <a:pt x="1545" y="2471"/>
                      <a:pt x="1545" y="2471"/>
                      <a:pt x="1545" y="2471"/>
                    </a:cubicBezTo>
                    <a:lnTo>
                      <a:pt x="1545" y="2471"/>
                    </a:lnTo>
                    <a:cubicBezTo>
                      <a:pt x="1545" y="2471"/>
                      <a:pt x="1545" y="2466"/>
                      <a:pt x="1540" y="2466"/>
                    </a:cubicBezTo>
                    <a:cubicBezTo>
                      <a:pt x="1540" y="2466"/>
                      <a:pt x="1540" y="2466"/>
                      <a:pt x="1540" y="2466"/>
                    </a:cubicBezTo>
                    <a:cubicBezTo>
                      <a:pt x="1540" y="2466"/>
                      <a:pt x="1540" y="2466"/>
                      <a:pt x="1535" y="2466"/>
                    </a:cubicBezTo>
                    <a:lnTo>
                      <a:pt x="1535" y="2466"/>
                    </a:lnTo>
                    <a:lnTo>
                      <a:pt x="1535" y="2466"/>
                    </a:lnTo>
                    <a:lnTo>
                      <a:pt x="1535" y="2466"/>
                    </a:lnTo>
                    <a:cubicBezTo>
                      <a:pt x="1535" y="2462"/>
                      <a:pt x="1531" y="2462"/>
                      <a:pt x="1531" y="2462"/>
                    </a:cubicBezTo>
                    <a:cubicBezTo>
                      <a:pt x="1526" y="2462"/>
                      <a:pt x="1526" y="2462"/>
                      <a:pt x="1522" y="2462"/>
                    </a:cubicBezTo>
                    <a:cubicBezTo>
                      <a:pt x="1522" y="2462"/>
                      <a:pt x="1522" y="2457"/>
                      <a:pt x="1517" y="2457"/>
                    </a:cubicBezTo>
                    <a:lnTo>
                      <a:pt x="1517" y="2457"/>
                    </a:lnTo>
                    <a:cubicBezTo>
                      <a:pt x="1517" y="2457"/>
                      <a:pt x="1517" y="2457"/>
                      <a:pt x="1517" y="2453"/>
                    </a:cubicBezTo>
                    <a:lnTo>
                      <a:pt x="1517" y="2453"/>
                    </a:lnTo>
                    <a:lnTo>
                      <a:pt x="1512" y="2448"/>
                    </a:lnTo>
                    <a:lnTo>
                      <a:pt x="1512" y="2448"/>
                    </a:lnTo>
                    <a:lnTo>
                      <a:pt x="1512" y="2443"/>
                    </a:lnTo>
                    <a:lnTo>
                      <a:pt x="1512" y="2443"/>
                    </a:lnTo>
                    <a:lnTo>
                      <a:pt x="1508" y="2443"/>
                    </a:lnTo>
                    <a:lnTo>
                      <a:pt x="1512" y="2443"/>
                    </a:lnTo>
                    <a:lnTo>
                      <a:pt x="1508" y="2439"/>
                    </a:lnTo>
                    <a:lnTo>
                      <a:pt x="1508" y="2439"/>
                    </a:lnTo>
                    <a:cubicBezTo>
                      <a:pt x="1508" y="2439"/>
                      <a:pt x="1508" y="2434"/>
                      <a:pt x="1503" y="2434"/>
                    </a:cubicBezTo>
                    <a:lnTo>
                      <a:pt x="1508" y="2434"/>
                    </a:lnTo>
                    <a:cubicBezTo>
                      <a:pt x="1503" y="2429"/>
                      <a:pt x="1503" y="2429"/>
                      <a:pt x="1503" y="2425"/>
                    </a:cubicBezTo>
                    <a:cubicBezTo>
                      <a:pt x="1503" y="2425"/>
                      <a:pt x="1503" y="2425"/>
                      <a:pt x="1503" y="2425"/>
                    </a:cubicBezTo>
                    <a:cubicBezTo>
                      <a:pt x="1503" y="2425"/>
                      <a:pt x="1503" y="2420"/>
                      <a:pt x="1503" y="2420"/>
                    </a:cubicBezTo>
                    <a:lnTo>
                      <a:pt x="1503" y="2420"/>
                    </a:lnTo>
                    <a:lnTo>
                      <a:pt x="1499" y="2416"/>
                    </a:lnTo>
                    <a:cubicBezTo>
                      <a:pt x="1499" y="2416"/>
                      <a:pt x="1499" y="2416"/>
                      <a:pt x="1499" y="2416"/>
                    </a:cubicBezTo>
                    <a:cubicBezTo>
                      <a:pt x="1499" y="2411"/>
                      <a:pt x="1494" y="2411"/>
                      <a:pt x="1494" y="2406"/>
                    </a:cubicBezTo>
                    <a:lnTo>
                      <a:pt x="1494" y="2406"/>
                    </a:lnTo>
                    <a:lnTo>
                      <a:pt x="1499" y="2406"/>
                    </a:lnTo>
                    <a:cubicBezTo>
                      <a:pt x="1499" y="2406"/>
                      <a:pt x="1499" y="2406"/>
                      <a:pt x="1503" y="2406"/>
                    </a:cubicBezTo>
                    <a:cubicBezTo>
                      <a:pt x="1503" y="2406"/>
                      <a:pt x="1503" y="2406"/>
                      <a:pt x="1503" y="2406"/>
                    </a:cubicBezTo>
                    <a:lnTo>
                      <a:pt x="1503" y="2406"/>
                    </a:lnTo>
                    <a:lnTo>
                      <a:pt x="1508" y="2411"/>
                    </a:lnTo>
                    <a:cubicBezTo>
                      <a:pt x="1508" y="2411"/>
                      <a:pt x="1512" y="2411"/>
                      <a:pt x="1512" y="2411"/>
                    </a:cubicBezTo>
                    <a:cubicBezTo>
                      <a:pt x="1512" y="2411"/>
                      <a:pt x="1517" y="2416"/>
                      <a:pt x="1517" y="2416"/>
                    </a:cubicBezTo>
                    <a:lnTo>
                      <a:pt x="1517" y="2416"/>
                    </a:lnTo>
                    <a:lnTo>
                      <a:pt x="1522" y="2420"/>
                    </a:lnTo>
                    <a:cubicBezTo>
                      <a:pt x="1526" y="2420"/>
                      <a:pt x="1526" y="2420"/>
                      <a:pt x="1531" y="2420"/>
                    </a:cubicBezTo>
                    <a:lnTo>
                      <a:pt x="1531" y="2420"/>
                    </a:lnTo>
                    <a:lnTo>
                      <a:pt x="1531" y="2420"/>
                    </a:lnTo>
                    <a:lnTo>
                      <a:pt x="1535" y="2425"/>
                    </a:lnTo>
                    <a:cubicBezTo>
                      <a:pt x="1535" y="2425"/>
                      <a:pt x="1535" y="2425"/>
                      <a:pt x="1535" y="2425"/>
                    </a:cubicBezTo>
                    <a:lnTo>
                      <a:pt x="1535" y="2425"/>
                    </a:lnTo>
                    <a:cubicBezTo>
                      <a:pt x="1535" y="2429"/>
                      <a:pt x="1535" y="2429"/>
                      <a:pt x="1535" y="2429"/>
                    </a:cubicBezTo>
                    <a:lnTo>
                      <a:pt x="1540" y="2429"/>
                    </a:lnTo>
                    <a:cubicBezTo>
                      <a:pt x="1540" y="2429"/>
                      <a:pt x="1540" y="2429"/>
                      <a:pt x="1540" y="2429"/>
                    </a:cubicBezTo>
                    <a:lnTo>
                      <a:pt x="1540" y="2429"/>
                    </a:lnTo>
                    <a:cubicBezTo>
                      <a:pt x="1540" y="2429"/>
                      <a:pt x="1540" y="2429"/>
                      <a:pt x="1545" y="2434"/>
                    </a:cubicBezTo>
                    <a:lnTo>
                      <a:pt x="1545" y="2434"/>
                    </a:lnTo>
                    <a:lnTo>
                      <a:pt x="1549" y="2439"/>
                    </a:lnTo>
                    <a:lnTo>
                      <a:pt x="1549" y="2434"/>
                    </a:lnTo>
                    <a:cubicBezTo>
                      <a:pt x="1549" y="2439"/>
                      <a:pt x="1549" y="2439"/>
                      <a:pt x="1554" y="2439"/>
                    </a:cubicBezTo>
                    <a:lnTo>
                      <a:pt x="1554" y="2439"/>
                    </a:lnTo>
                    <a:lnTo>
                      <a:pt x="1549" y="2434"/>
                    </a:lnTo>
                    <a:cubicBezTo>
                      <a:pt x="1549" y="2434"/>
                      <a:pt x="1545" y="2429"/>
                      <a:pt x="1545" y="2429"/>
                    </a:cubicBezTo>
                    <a:lnTo>
                      <a:pt x="1545" y="2429"/>
                    </a:lnTo>
                    <a:cubicBezTo>
                      <a:pt x="1540" y="2425"/>
                      <a:pt x="1535" y="2420"/>
                      <a:pt x="1531" y="2420"/>
                    </a:cubicBezTo>
                    <a:lnTo>
                      <a:pt x="1531" y="2420"/>
                    </a:lnTo>
                    <a:lnTo>
                      <a:pt x="1531" y="2420"/>
                    </a:lnTo>
                    <a:lnTo>
                      <a:pt x="1531" y="2416"/>
                    </a:lnTo>
                    <a:cubicBezTo>
                      <a:pt x="1535" y="2420"/>
                      <a:pt x="1540" y="2420"/>
                      <a:pt x="1545" y="2420"/>
                    </a:cubicBezTo>
                    <a:cubicBezTo>
                      <a:pt x="1545" y="2425"/>
                      <a:pt x="1549" y="2425"/>
                      <a:pt x="1549" y="2425"/>
                    </a:cubicBezTo>
                    <a:lnTo>
                      <a:pt x="1549" y="2425"/>
                    </a:lnTo>
                    <a:lnTo>
                      <a:pt x="1554" y="2429"/>
                    </a:lnTo>
                    <a:lnTo>
                      <a:pt x="1554" y="2429"/>
                    </a:lnTo>
                    <a:lnTo>
                      <a:pt x="1554" y="2429"/>
                    </a:lnTo>
                    <a:lnTo>
                      <a:pt x="1558" y="2429"/>
                    </a:lnTo>
                    <a:cubicBezTo>
                      <a:pt x="1558" y="2434"/>
                      <a:pt x="1563" y="2439"/>
                      <a:pt x="1568" y="2439"/>
                    </a:cubicBezTo>
                    <a:cubicBezTo>
                      <a:pt x="1568" y="2439"/>
                      <a:pt x="1568" y="2439"/>
                      <a:pt x="1568" y="2439"/>
                    </a:cubicBezTo>
                    <a:cubicBezTo>
                      <a:pt x="1568" y="2443"/>
                      <a:pt x="1572" y="2443"/>
                      <a:pt x="1572" y="2443"/>
                    </a:cubicBezTo>
                    <a:cubicBezTo>
                      <a:pt x="1577" y="2443"/>
                      <a:pt x="1577" y="2443"/>
                      <a:pt x="1577" y="2443"/>
                    </a:cubicBezTo>
                    <a:lnTo>
                      <a:pt x="1577" y="2443"/>
                    </a:lnTo>
                    <a:lnTo>
                      <a:pt x="1577" y="2443"/>
                    </a:lnTo>
                    <a:cubicBezTo>
                      <a:pt x="1582" y="2448"/>
                      <a:pt x="1582" y="2448"/>
                      <a:pt x="1586" y="2448"/>
                    </a:cubicBezTo>
                    <a:cubicBezTo>
                      <a:pt x="1591" y="2448"/>
                      <a:pt x="1586" y="2448"/>
                      <a:pt x="1591" y="2448"/>
                    </a:cubicBezTo>
                    <a:lnTo>
                      <a:pt x="1591" y="2453"/>
                    </a:lnTo>
                    <a:lnTo>
                      <a:pt x="1591" y="2453"/>
                    </a:lnTo>
                    <a:lnTo>
                      <a:pt x="1591" y="2453"/>
                    </a:lnTo>
                    <a:lnTo>
                      <a:pt x="1591" y="2453"/>
                    </a:lnTo>
                    <a:cubicBezTo>
                      <a:pt x="1591" y="2457"/>
                      <a:pt x="1591" y="2453"/>
                      <a:pt x="1591" y="2457"/>
                    </a:cubicBezTo>
                    <a:cubicBezTo>
                      <a:pt x="1591" y="2457"/>
                      <a:pt x="1591" y="2457"/>
                      <a:pt x="1591" y="2457"/>
                    </a:cubicBezTo>
                    <a:lnTo>
                      <a:pt x="1595" y="2457"/>
                    </a:lnTo>
                    <a:cubicBezTo>
                      <a:pt x="1595" y="2457"/>
                      <a:pt x="1595" y="2453"/>
                      <a:pt x="1595" y="2453"/>
                    </a:cubicBezTo>
                    <a:lnTo>
                      <a:pt x="1595" y="2453"/>
                    </a:lnTo>
                    <a:lnTo>
                      <a:pt x="1595" y="2453"/>
                    </a:lnTo>
                    <a:lnTo>
                      <a:pt x="1600" y="2457"/>
                    </a:lnTo>
                    <a:cubicBezTo>
                      <a:pt x="1600" y="2457"/>
                      <a:pt x="1605" y="2457"/>
                      <a:pt x="1605" y="2457"/>
                    </a:cubicBezTo>
                    <a:lnTo>
                      <a:pt x="1605" y="2457"/>
                    </a:lnTo>
                    <a:lnTo>
                      <a:pt x="1605" y="2462"/>
                    </a:lnTo>
                    <a:lnTo>
                      <a:pt x="1605" y="2462"/>
                    </a:lnTo>
                    <a:lnTo>
                      <a:pt x="1609" y="2462"/>
                    </a:lnTo>
                    <a:lnTo>
                      <a:pt x="1605" y="2462"/>
                    </a:lnTo>
                    <a:cubicBezTo>
                      <a:pt x="1605" y="2466"/>
                      <a:pt x="1609" y="2466"/>
                      <a:pt x="1609" y="2466"/>
                    </a:cubicBezTo>
                    <a:cubicBezTo>
                      <a:pt x="1609" y="2466"/>
                      <a:pt x="1609" y="2466"/>
                      <a:pt x="1609" y="2466"/>
                    </a:cubicBezTo>
                    <a:lnTo>
                      <a:pt x="1609" y="2466"/>
                    </a:lnTo>
                    <a:lnTo>
                      <a:pt x="1614" y="2466"/>
                    </a:lnTo>
                    <a:cubicBezTo>
                      <a:pt x="1609" y="2466"/>
                      <a:pt x="1609" y="2462"/>
                      <a:pt x="1609" y="2462"/>
                    </a:cubicBezTo>
                    <a:lnTo>
                      <a:pt x="1609" y="2462"/>
                    </a:lnTo>
                    <a:cubicBezTo>
                      <a:pt x="1609" y="2457"/>
                      <a:pt x="1609" y="2462"/>
                      <a:pt x="1609" y="2457"/>
                    </a:cubicBezTo>
                    <a:cubicBezTo>
                      <a:pt x="1614" y="2462"/>
                      <a:pt x="1614" y="2462"/>
                      <a:pt x="1614" y="2466"/>
                    </a:cubicBezTo>
                    <a:cubicBezTo>
                      <a:pt x="1618" y="2466"/>
                      <a:pt x="1618" y="2466"/>
                      <a:pt x="1618" y="2466"/>
                    </a:cubicBezTo>
                    <a:cubicBezTo>
                      <a:pt x="1623" y="2466"/>
                      <a:pt x="1623" y="2471"/>
                      <a:pt x="1623" y="2471"/>
                    </a:cubicBezTo>
                    <a:lnTo>
                      <a:pt x="1623" y="2471"/>
                    </a:lnTo>
                    <a:cubicBezTo>
                      <a:pt x="1623" y="2466"/>
                      <a:pt x="1623" y="2466"/>
                      <a:pt x="1628" y="2466"/>
                    </a:cubicBezTo>
                    <a:lnTo>
                      <a:pt x="1628" y="2466"/>
                    </a:lnTo>
                    <a:lnTo>
                      <a:pt x="1628" y="2466"/>
                    </a:lnTo>
                    <a:cubicBezTo>
                      <a:pt x="1628" y="2466"/>
                      <a:pt x="1628" y="2466"/>
                      <a:pt x="1632" y="2466"/>
                    </a:cubicBezTo>
                    <a:cubicBezTo>
                      <a:pt x="1632" y="2466"/>
                      <a:pt x="1628" y="2471"/>
                      <a:pt x="1632" y="2471"/>
                    </a:cubicBezTo>
                    <a:lnTo>
                      <a:pt x="1632" y="2471"/>
                    </a:lnTo>
                    <a:cubicBezTo>
                      <a:pt x="1632" y="2471"/>
                      <a:pt x="1632" y="2471"/>
                      <a:pt x="1632" y="2471"/>
                    </a:cubicBezTo>
                    <a:lnTo>
                      <a:pt x="1632" y="2471"/>
                    </a:lnTo>
                    <a:lnTo>
                      <a:pt x="1637" y="2476"/>
                    </a:lnTo>
                    <a:cubicBezTo>
                      <a:pt x="1637" y="2476"/>
                      <a:pt x="1637" y="2480"/>
                      <a:pt x="1637" y="2480"/>
                    </a:cubicBezTo>
                    <a:cubicBezTo>
                      <a:pt x="1641" y="2480"/>
                      <a:pt x="1641" y="2480"/>
                      <a:pt x="1641" y="2480"/>
                    </a:cubicBezTo>
                    <a:cubicBezTo>
                      <a:pt x="1646" y="2485"/>
                      <a:pt x="1641" y="2485"/>
                      <a:pt x="1646" y="2489"/>
                    </a:cubicBezTo>
                    <a:lnTo>
                      <a:pt x="1646" y="2489"/>
                    </a:lnTo>
                    <a:cubicBezTo>
                      <a:pt x="1646" y="2489"/>
                      <a:pt x="1646" y="2489"/>
                      <a:pt x="1646" y="2485"/>
                    </a:cubicBezTo>
                    <a:lnTo>
                      <a:pt x="1646" y="2489"/>
                    </a:lnTo>
                    <a:cubicBezTo>
                      <a:pt x="1651" y="2489"/>
                      <a:pt x="1646" y="2489"/>
                      <a:pt x="1651" y="2489"/>
                    </a:cubicBezTo>
                    <a:lnTo>
                      <a:pt x="1646" y="2489"/>
                    </a:lnTo>
                    <a:lnTo>
                      <a:pt x="1651" y="2489"/>
                    </a:lnTo>
                    <a:cubicBezTo>
                      <a:pt x="1651" y="2494"/>
                      <a:pt x="1651" y="2494"/>
                      <a:pt x="1651" y="2499"/>
                    </a:cubicBezTo>
                    <a:lnTo>
                      <a:pt x="1651" y="2499"/>
                    </a:lnTo>
                    <a:cubicBezTo>
                      <a:pt x="1651" y="2499"/>
                      <a:pt x="1651" y="2499"/>
                      <a:pt x="1651" y="2499"/>
                    </a:cubicBezTo>
                    <a:lnTo>
                      <a:pt x="1651" y="2499"/>
                    </a:lnTo>
                    <a:lnTo>
                      <a:pt x="1651" y="2499"/>
                    </a:lnTo>
                    <a:lnTo>
                      <a:pt x="1655" y="2499"/>
                    </a:lnTo>
                    <a:cubicBezTo>
                      <a:pt x="1655" y="2503"/>
                      <a:pt x="1655" y="2503"/>
                      <a:pt x="1660" y="2508"/>
                    </a:cubicBezTo>
                    <a:lnTo>
                      <a:pt x="1660" y="2508"/>
                    </a:lnTo>
                    <a:cubicBezTo>
                      <a:pt x="1660" y="2503"/>
                      <a:pt x="1660" y="2503"/>
                      <a:pt x="1660" y="2503"/>
                    </a:cubicBezTo>
                    <a:cubicBezTo>
                      <a:pt x="1655" y="2499"/>
                      <a:pt x="1655" y="2494"/>
                      <a:pt x="1651" y="2485"/>
                    </a:cubicBezTo>
                    <a:cubicBezTo>
                      <a:pt x="1651" y="2485"/>
                      <a:pt x="1651" y="2485"/>
                      <a:pt x="1651" y="2485"/>
                    </a:cubicBezTo>
                    <a:cubicBezTo>
                      <a:pt x="1655" y="2485"/>
                      <a:pt x="1655" y="2489"/>
                      <a:pt x="1655" y="2489"/>
                    </a:cubicBezTo>
                    <a:lnTo>
                      <a:pt x="1655" y="2489"/>
                    </a:lnTo>
                    <a:lnTo>
                      <a:pt x="1655" y="2489"/>
                    </a:lnTo>
                    <a:lnTo>
                      <a:pt x="1655" y="2489"/>
                    </a:lnTo>
                    <a:lnTo>
                      <a:pt x="1660" y="2494"/>
                    </a:lnTo>
                    <a:lnTo>
                      <a:pt x="1655" y="2494"/>
                    </a:lnTo>
                    <a:cubicBezTo>
                      <a:pt x="1660" y="2499"/>
                      <a:pt x="1660" y="2499"/>
                      <a:pt x="1664" y="2503"/>
                    </a:cubicBezTo>
                    <a:lnTo>
                      <a:pt x="1664" y="2503"/>
                    </a:lnTo>
                    <a:cubicBezTo>
                      <a:pt x="1660" y="2499"/>
                      <a:pt x="1660" y="2494"/>
                      <a:pt x="1660" y="2489"/>
                    </a:cubicBezTo>
                    <a:cubicBezTo>
                      <a:pt x="1660" y="2489"/>
                      <a:pt x="1660" y="2489"/>
                      <a:pt x="1660" y="2489"/>
                    </a:cubicBezTo>
                    <a:cubicBezTo>
                      <a:pt x="1660" y="2489"/>
                      <a:pt x="1660" y="2489"/>
                      <a:pt x="1664" y="2494"/>
                    </a:cubicBezTo>
                    <a:lnTo>
                      <a:pt x="1664" y="2494"/>
                    </a:lnTo>
                    <a:lnTo>
                      <a:pt x="1664" y="2494"/>
                    </a:lnTo>
                    <a:cubicBezTo>
                      <a:pt x="1664" y="2494"/>
                      <a:pt x="1669" y="2494"/>
                      <a:pt x="1669" y="2494"/>
                    </a:cubicBezTo>
                    <a:lnTo>
                      <a:pt x="1669" y="2499"/>
                    </a:lnTo>
                    <a:lnTo>
                      <a:pt x="1669" y="2499"/>
                    </a:lnTo>
                    <a:cubicBezTo>
                      <a:pt x="1669" y="2499"/>
                      <a:pt x="1669" y="2499"/>
                      <a:pt x="1669" y="2499"/>
                    </a:cubicBezTo>
                    <a:lnTo>
                      <a:pt x="1674" y="2503"/>
                    </a:lnTo>
                    <a:lnTo>
                      <a:pt x="1669" y="2503"/>
                    </a:lnTo>
                    <a:lnTo>
                      <a:pt x="1674" y="2508"/>
                    </a:lnTo>
                    <a:lnTo>
                      <a:pt x="1674" y="2508"/>
                    </a:lnTo>
                    <a:cubicBezTo>
                      <a:pt x="1674" y="2508"/>
                      <a:pt x="1674" y="2512"/>
                      <a:pt x="1678" y="2512"/>
                    </a:cubicBezTo>
                    <a:lnTo>
                      <a:pt x="1678" y="2512"/>
                    </a:lnTo>
                    <a:cubicBezTo>
                      <a:pt x="1674" y="2508"/>
                      <a:pt x="1674" y="2503"/>
                      <a:pt x="1669" y="2499"/>
                    </a:cubicBezTo>
                    <a:cubicBezTo>
                      <a:pt x="1674" y="2499"/>
                      <a:pt x="1674" y="2499"/>
                      <a:pt x="1674" y="2499"/>
                    </a:cubicBezTo>
                    <a:cubicBezTo>
                      <a:pt x="1678" y="2499"/>
                      <a:pt x="1678" y="2503"/>
                      <a:pt x="1678" y="2503"/>
                    </a:cubicBezTo>
                    <a:cubicBezTo>
                      <a:pt x="1678" y="2503"/>
                      <a:pt x="1678" y="2503"/>
                      <a:pt x="1683" y="2503"/>
                    </a:cubicBezTo>
                    <a:lnTo>
                      <a:pt x="1678" y="2499"/>
                    </a:lnTo>
                    <a:lnTo>
                      <a:pt x="1678" y="2499"/>
                    </a:lnTo>
                    <a:cubicBezTo>
                      <a:pt x="1678" y="2499"/>
                      <a:pt x="1678" y="2499"/>
                      <a:pt x="1674" y="2499"/>
                    </a:cubicBezTo>
                    <a:lnTo>
                      <a:pt x="1674" y="2499"/>
                    </a:lnTo>
                    <a:lnTo>
                      <a:pt x="1674" y="2494"/>
                    </a:lnTo>
                    <a:lnTo>
                      <a:pt x="1674" y="2494"/>
                    </a:lnTo>
                    <a:lnTo>
                      <a:pt x="1669" y="2494"/>
                    </a:lnTo>
                    <a:lnTo>
                      <a:pt x="1669" y="2494"/>
                    </a:lnTo>
                    <a:lnTo>
                      <a:pt x="1669" y="2494"/>
                    </a:lnTo>
                    <a:lnTo>
                      <a:pt x="1669" y="2494"/>
                    </a:lnTo>
                    <a:lnTo>
                      <a:pt x="1664" y="2489"/>
                    </a:lnTo>
                    <a:lnTo>
                      <a:pt x="1664" y="2489"/>
                    </a:lnTo>
                    <a:lnTo>
                      <a:pt x="1664" y="2489"/>
                    </a:lnTo>
                    <a:lnTo>
                      <a:pt x="1664" y="2489"/>
                    </a:lnTo>
                    <a:cubicBezTo>
                      <a:pt x="1660" y="2485"/>
                      <a:pt x="1660" y="2485"/>
                      <a:pt x="1660" y="2485"/>
                    </a:cubicBezTo>
                    <a:lnTo>
                      <a:pt x="1660" y="2485"/>
                    </a:lnTo>
                    <a:lnTo>
                      <a:pt x="1660" y="2480"/>
                    </a:lnTo>
                    <a:lnTo>
                      <a:pt x="1660" y="2480"/>
                    </a:lnTo>
                    <a:lnTo>
                      <a:pt x="1655" y="2471"/>
                    </a:lnTo>
                    <a:cubicBezTo>
                      <a:pt x="1655" y="2471"/>
                      <a:pt x="1655" y="2471"/>
                      <a:pt x="1655" y="2466"/>
                    </a:cubicBezTo>
                    <a:cubicBezTo>
                      <a:pt x="1660" y="2471"/>
                      <a:pt x="1660" y="2471"/>
                      <a:pt x="1660" y="2471"/>
                    </a:cubicBezTo>
                    <a:lnTo>
                      <a:pt x="1660" y="2471"/>
                    </a:lnTo>
                    <a:lnTo>
                      <a:pt x="1669" y="2476"/>
                    </a:lnTo>
                    <a:lnTo>
                      <a:pt x="1669" y="2476"/>
                    </a:lnTo>
                    <a:cubicBezTo>
                      <a:pt x="1669" y="2471"/>
                      <a:pt x="1669" y="2471"/>
                      <a:pt x="1669" y="2471"/>
                    </a:cubicBezTo>
                    <a:lnTo>
                      <a:pt x="1674" y="2476"/>
                    </a:lnTo>
                    <a:lnTo>
                      <a:pt x="1674" y="2471"/>
                    </a:lnTo>
                    <a:cubicBezTo>
                      <a:pt x="1674" y="2476"/>
                      <a:pt x="1674" y="2476"/>
                      <a:pt x="1674" y="2476"/>
                    </a:cubicBezTo>
                    <a:lnTo>
                      <a:pt x="1678" y="2480"/>
                    </a:lnTo>
                    <a:lnTo>
                      <a:pt x="1678" y="2480"/>
                    </a:lnTo>
                    <a:lnTo>
                      <a:pt x="1678" y="2480"/>
                    </a:lnTo>
                    <a:lnTo>
                      <a:pt x="1678" y="2476"/>
                    </a:lnTo>
                    <a:lnTo>
                      <a:pt x="1674" y="2476"/>
                    </a:lnTo>
                    <a:cubicBezTo>
                      <a:pt x="1678" y="2471"/>
                      <a:pt x="1683" y="2476"/>
                      <a:pt x="1683" y="2480"/>
                    </a:cubicBezTo>
                    <a:cubicBezTo>
                      <a:pt x="1692" y="2480"/>
                      <a:pt x="1692" y="2489"/>
                      <a:pt x="1697" y="2489"/>
                    </a:cubicBezTo>
                    <a:lnTo>
                      <a:pt x="1697" y="2494"/>
                    </a:lnTo>
                    <a:lnTo>
                      <a:pt x="1697" y="2489"/>
                    </a:lnTo>
                    <a:lnTo>
                      <a:pt x="1697" y="2489"/>
                    </a:lnTo>
                    <a:lnTo>
                      <a:pt x="1701" y="2485"/>
                    </a:lnTo>
                    <a:lnTo>
                      <a:pt x="1701" y="2485"/>
                    </a:lnTo>
                    <a:lnTo>
                      <a:pt x="1701" y="2485"/>
                    </a:lnTo>
                    <a:cubicBezTo>
                      <a:pt x="1706" y="2489"/>
                      <a:pt x="1706" y="2489"/>
                      <a:pt x="1711" y="2494"/>
                    </a:cubicBezTo>
                    <a:lnTo>
                      <a:pt x="1711" y="2494"/>
                    </a:lnTo>
                    <a:cubicBezTo>
                      <a:pt x="1711" y="2494"/>
                      <a:pt x="1711" y="2494"/>
                      <a:pt x="1715" y="2499"/>
                    </a:cubicBezTo>
                    <a:lnTo>
                      <a:pt x="1715" y="2494"/>
                    </a:lnTo>
                    <a:cubicBezTo>
                      <a:pt x="1715" y="2499"/>
                      <a:pt x="1720" y="2503"/>
                      <a:pt x="1720" y="2503"/>
                    </a:cubicBezTo>
                    <a:cubicBezTo>
                      <a:pt x="1720" y="2499"/>
                      <a:pt x="1715" y="2494"/>
                      <a:pt x="1715" y="2494"/>
                    </a:cubicBezTo>
                    <a:lnTo>
                      <a:pt x="1715" y="2489"/>
                    </a:lnTo>
                    <a:lnTo>
                      <a:pt x="1715" y="2485"/>
                    </a:lnTo>
                    <a:cubicBezTo>
                      <a:pt x="1715" y="2485"/>
                      <a:pt x="1715" y="2485"/>
                      <a:pt x="1715" y="2485"/>
                    </a:cubicBezTo>
                    <a:lnTo>
                      <a:pt x="1715" y="2480"/>
                    </a:lnTo>
                    <a:lnTo>
                      <a:pt x="1715" y="2480"/>
                    </a:lnTo>
                    <a:lnTo>
                      <a:pt x="1711" y="2480"/>
                    </a:lnTo>
                    <a:cubicBezTo>
                      <a:pt x="1711" y="2480"/>
                      <a:pt x="1711" y="2476"/>
                      <a:pt x="1711" y="2476"/>
                    </a:cubicBezTo>
                    <a:cubicBezTo>
                      <a:pt x="1715" y="2476"/>
                      <a:pt x="1711" y="2476"/>
                      <a:pt x="1715" y="2476"/>
                    </a:cubicBezTo>
                    <a:cubicBezTo>
                      <a:pt x="1715" y="2476"/>
                      <a:pt x="1715" y="2476"/>
                      <a:pt x="1720" y="2480"/>
                    </a:cubicBezTo>
                    <a:cubicBezTo>
                      <a:pt x="1720" y="2480"/>
                      <a:pt x="1720" y="2480"/>
                      <a:pt x="1720" y="2480"/>
                    </a:cubicBezTo>
                    <a:lnTo>
                      <a:pt x="1720" y="2480"/>
                    </a:lnTo>
                    <a:cubicBezTo>
                      <a:pt x="1720" y="2480"/>
                      <a:pt x="1720" y="2480"/>
                      <a:pt x="1724" y="2480"/>
                    </a:cubicBezTo>
                    <a:lnTo>
                      <a:pt x="1724" y="2480"/>
                    </a:lnTo>
                    <a:lnTo>
                      <a:pt x="1724" y="2480"/>
                    </a:lnTo>
                    <a:cubicBezTo>
                      <a:pt x="1724" y="2480"/>
                      <a:pt x="1724" y="2480"/>
                      <a:pt x="1729" y="2480"/>
                    </a:cubicBezTo>
                    <a:cubicBezTo>
                      <a:pt x="1729" y="2485"/>
                      <a:pt x="1729" y="2485"/>
                      <a:pt x="1729" y="2485"/>
                    </a:cubicBezTo>
                    <a:cubicBezTo>
                      <a:pt x="1729" y="2485"/>
                      <a:pt x="1729" y="2485"/>
                      <a:pt x="1729" y="2485"/>
                    </a:cubicBezTo>
                    <a:lnTo>
                      <a:pt x="1734" y="2485"/>
                    </a:lnTo>
                    <a:cubicBezTo>
                      <a:pt x="1734" y="2485"/>
                      <a:pt x="1734" y="2485"/>
                      <a:pt x="1734" y="2485"/>
                    </a:cubicBezTo>
                    <a:cubicBezTo>
                      <a:pt x="1738" y="2485"/>
                      <a:pt x="1738" y="2489"/>
                      <a:pt x="1738" y="2489"/>
                    </a:cubicBezTo>
                    <a:cubicBezTo>
                      <a:pt x="1738" y="2489"/>
                      <a:pt x="1743" y="2489"/>
                      <a:pt x="1743" y="2489"/>
                    </a:cubicBezTo>
                    <a:cubicBezTo>
                      <a:pt x="1743" y="2489"/>
                      <a:pt x="1743" y="2489"/>
                      <a:pt x="1747" y="2494"/>
                    </a:cubicBezTo>
                    <a:lnTo>
                      <a:pt x="1743" y="2499"/>
                    </a:lnTo>
                    <a:lnTo>
                      <a:pt x="1743" y="2499"/>
                    </a:lnTo>
                    <a:lnTo>
                      <a:pt x="1738" y="2499"/>
                    </a:lnTo>
                    <a:cubicBezTo>
                      <a:pt x="1738" y="2499"/>
                      <a:pt x="1738" y="2503"/>
                      <a:pt x="1738" y="2503"/>
                    </a:cubicBezTo>
                    <a:cubicBezTo>
                      <a:pt x="1743" y="2503"/>
                      <a:pt x="1743" y="2503"/>
                      <a:pt x="1743" y="2503"/>
                    </a:cubicBezTo>
                    <a:cubicBezTo>
                      <a:pt x="1743" y="2508"/>
                      <a:pt x="1743" y="2508"/>
                      <a:pt x="1743" y="2508"/>
                    </a:cubicBezTo>
                    <a:cubicBezTo>
                      <a:pt x="1743" y="2508"/>
                      <a:pt x="1743" y="2508"/>
                      <a:pt x="1743" y="2508"/>
                    </a:cubicBezTo>
                    <a:lnTo>
                      <a:pt x="1743" y="2512"/>
                    </a:lnTo>
                    <a:cubicBezTo>
                      <a:pt x="1743" y="2512"/>
                      <a:pt x="1743" y="2512"/>
                      <a:pt x="1743" y="2512"/>
                    </a:cubicBezTo>
                    <a:lnTo>
                      <a:pt x="1743" y="2517"/>
                    </a:lnTo>
                    <a:lnTo>
                      <a:pt x="1743" y="2512"/>
                    </a:lnTo>
                    <a:cubicBezTo>
                      <a:pt x="1743" y="2512"/>
                      <a:pt x="1743" y="2512"/>
                      <a:pt x="1747" y="2508"/>
                    </a:cubicBezTo>
                    <a:cubicBezTo>
                      <a:pt x="1747" y="2508"/>
                      <a:pt x="1747" y="2508"/>
                      <a:pt x="1747" y="2508"/>
                    </a:cubicBezTo>
                    <a:cubicBezTo>
                      <a:pt x="1747" y="2512"/>
                      <a:pt x="1752" y="2512"/>
                      <a:pt x="1752" y="2512"/>
                    </a:cubicBezTo>
                    <a:lnTo>
                      <a:pt x="1752" y="2512"/>
                    </a:lnTo>
                    <a:lnTo>
                      <a:pt x="1757" y="2517"/>
                    </a:lnTo>
                    <a:lnTo>
                      <a:pt x="1752" y="2517"/>
                    </a:lnTo>
                    <a:lnTo>
                      <a:pt x="1757" y="2517"/>
                    </a:lnTo>
                    <a:lnTo>
                      <a:pt x="1757" y="2517"/>
                    </a:lnTo>
                    <a:lnTo>
                      <a:pt x="1761" y="2526"/>
                    </a:lnTo>
                    <a:cubicBezTo>
                      <a:pt x="1761" y="2526"/>
                      <a:pt x="1761" y="2526"/>
                      <a:pt x="1761" y="2526"/>
                    </a:cubicBezTo>
                    <a:lnTo>
                      <a:pt x="1761" y="2526"/>
                    </a:lnTo>
                    <a:cubicBezTo>
                      <a:pt x="1757" y="2526"/>
                      <a:pt x="1757" y="2526"/>
                      <a:pt x="1757" y="2531"/>
                    </a:cubicBezTo>
                    <a:lnTo>
                      <a:pt x="1757" y="2531"/>
                    </a:lnTo>
                    <a:lnTo>
                      <a:pt x="1757" y="2531"/>
                    </a:lnTo>
                    <a:cubicBezTo>
                      <a:pt x="1757" y="2531"/>
                      <a:pt x="1757" y="2531"/>
                      <a:pt x="1757" y="2531"/>
                    </a:cubicBezTo>
                    <a:cubicBezTo>
                      <a:pt x="1761" y="2531"/>
                      <a:pt x="1761" y="2531"/>
                      <a:pt x="1761" y="2531"/>
                    </a:cubicBezTo>
                    <a:cubicBezTo>
                      <a:pt x="1766" y="2536"/>
                      <a:pt x="1766" y="2531"/>
                      <a:pt x="1766" y="2536"/>
                    </a:cubicBezTo>
                    <a:lnTo>
                      <a:pt x="1766" y="2536"/>
                    </a:lnTo>
                    <a:cubicBezTo>
                      <a:pt x="1766" y="2536"/>
                      <a:pt x="1766" y="2531"/>
                      <a:pt x="1771" y="2531"/>
                    </a:cubicBezTo>
                    <a:lnTo>
                      <a:pt x="1771" y="2531"/>
                    </a:lnTo>
                    <a:lnTo>
                      <a:pt x="1771" y="2531"/>
                    </a:lnTo>
                    <a:lnTo>
                      <a:pt x="1771" y="2531"/>
                    </a:lnTo>
                    <a:lnTo>
                      <a:pt x="1771" y="2531"/>
                    </a:lnTo>
                    <a:cubicBezTo>
                      <a:pt x="1771" y="2531"/>
                      <a:pt x="1775" y="2531"/>
                      <a:pt x="1775" y="2531"/>
                    </a:cubicBezTo>
                    <a:lnTo>
                      <a:pt x="1775" y="2531"/>
                    </a:lnTo>
                    <a:lnTo>
                      <a:pt x="1775" y="2531"/>
                    </a:lnTo>
                    <a:lnTo>
                      <a:pt x="1775" y="2531"/>
                    </a:lnTo>
                    <a:cubicBezTo>
                      <a:pt x="1775" y="2536"/>
                      <a:pt x="1780" y="2536"/>
                      <a:pt x="1780" y="2540"/>
                    </a:cubicBezTo>
                    <a:cubicBezTo>
                      <a:pt x="1780" y="2540"/>
                      <a:pt x="1780" y="2540"/>
                      <a:pt x="1780" y="2540"/>
                    </a:cubicBezTo>
                    <a:cubicBezTo>
                      <a:pt x="1784" y="2545"/>
                      <a:pt x="1784" y="2545"/>
                      <a:pt x="1784" y="2549"/>
                    </a:cubicBezTo>
                    <a:lnTo>
                      <a:pt x="1780" y="2549"/>
                    </a:lnTo>
                    <a:lnTo>
                      <a:pt x="1780" y="2549"/>
                    </a:lnTo>
                    <a:lnTo>
                      <a:pt x="1784" y="2549"/>
                    </a:lnTo>
                    <a:lnTo>
                      <a:pt x="1784" y="2549"/>
                    </a:lnTo>
                    <a:lnTo>
                      <a:pt x="1789" y="2549"/>
                    </a:lnTo>
                    <a:cubicBezTo>
                      <a:pt x="1789" y="2549"/>
                      <a:pt x="1789" y="2554"/>
                      <a:pt x="1789" y="2554"/>
                    </a:cubicBezTo>
                    <a:lnTo>
                      <a:pt x="1784" y="2554"/>
                    </a:lnTo>
                    <a:lnTo>
                      <a:pt x="1789" y="2554"/>
                    </a:lnTo>
                    <a:cubicBezTo>
                      <a:pt x="1784" y="2554"/>
                      <a:pt x="1784" y="2559"/>
                      <a:pt x="1784" y="2559"/>
                    </a:cubicBezTo>
                    <a:lnTo>
                      <a:pt x="1784" y="2559"/>
                    </a:lnTo>
                    <a:lnTo>
                      <a:pt x="1789" y="2559"/>
                    </a:lnTo>
                    <a:cubicBezTo>
                      <a:pt x="1789" y="2559"/>
                      <a:pt x="1789" y="2559"/>
                      <a:pt x="1794" y="2559"/>
                    </a:cubicBezTo>
                    <a:lnTo>
                      <a:pt x="1789" y="2559"/>
                    </a:lnTo>
                    <a:cubicBezTo>
                      <a:pt x="1794" y="2554"/>
                      <a:pt x="1794" y="2554"/>
                      <a:pt x="1794" y="2559"/>
                    </a:cubicBezTo>
                    <a:cubicBezTo>
                      <a:pt x="1794" y="2559"/>
                      <a:pt x="1798" y="2563"/>
                      <a:pt x="1798" y="2563"/>
                    </a:cubicBezTo>
                    <a:lnTo>
                      <a:pt x="1798" y="2568"/>
                    </a:lnTo>
                    <a:lnTo>
                      <a:pt x="1798" y="2568"/>
                    </a:lnTo>
                    <a:lnTo>
                      <a:pt x="1798" y="2568"/>
                    </a:lnTo>
                    <a:cubicBezTo>
                      <a:pt x="1798" y="2568"/>
                      <a:pt x="1798" y="2568"/>
                      <a:pt x="1798" y="2568"/>
                    </a:cubicBezTo>
                    <a:lnTo>
                      <a:pt x="1798" y="2568"/>
                    </a:lnTo>
                    <a:lnTo>
                      <a:pt x="1798" y="2568"/>
                    </a:lnTo>
                    <a:lnTo>
                      <a:pt x="1803" y="2568"/>
                    </a:lnTo>
                    <a:lnTo>
                      <a:pt x="1803" y="2568"/>
                    </a:lnTo>
                    <a:lnTo>
                      <a:pt x="1803" y="2568"/>
                    </a:lnTo>
                    <a:cubicBezTo>
                      <a:pt x="1803" y="2572"/>
                      <a:pt x="1803" y="2572"/>
                      <a:pt x="1803" y="2572"/>
                    </a:cubicBezTo>
                    <a:cubicBezTo>
                      <a:pt x="1803" y="2572"/>
                      <a:pt x="1803" y="2577"/>
                      <a:pt x="1803" y="2577"/>
                    </a:cubicBezTo>
                    <a:cubicBezTo>
                      <a:pt x="1803" y="2577"/>
                      <a:pt x="1798" y="2577"/>
                      <a:pt x="1798" y="2582"/>
                    </a:cubicBezTo>
                    <a:cubicBezTo>
                      <a:pt x="1798" y="2577"/>
                      <a:pt x="1798" y="2577"/>
                      <a:pt x="1798" y="2577"/>
                    </a:cubicBezTo>
                    <a:lnTo>
                      <a:pt x="1798" y="2577"/>
                    </a:lnTo>
                    <a:lnTo>
                      <a:pt x="1794" y="2577"/>
                    </a:lnTo>
                    <a:cubicBezTo>
                      <a:pt x="1794" y="2577"/>
                      <a:pt x="1794" y="2577"/>
                      <a:pt x="1789" y="2577"/>
                    </a:cubicBezTo>
                    <a:lnTo>
                      <a:pt x="1789" y="2577"/>
                    </a:lnTo>
                    <a:cubicBezTo>
                      <a:pt x="1789" y="2577"/>
                      <a:pt x="1789" y="2577"/>
                      <a:pt x="1789" y="2577"/>
                    </a:cubicBezTo>
                    <a:lnTo>
                      <a:pt x="1784" y="2572"/>
                    </a:lnTo>
                    <a:lnTo>
                      <a:pt x="1784" y="2572"/>
                    </a:lnTo>
                    <a:lnTo>
                      <a:pt x="1784" y="2572"/>
                    </a:lnTo>
                    <a:lnTo>
                      <a:pt x="1784" y="2572"/>
                    </a:lnTo>
                    <a:lnTo>
                      <a:pt x="1780" y="2568"/>
                    </a:lnTo>
                    <a:lnTo>
                      <a:pt x="1780" y="2568"/>
                    </a:lnTo>
                    <a:cubicBezTo>
                      <a:pt x="1775" y="2568"/>
                      <a:pt x="1775" y="2563"/>
                      <a:pt x="1775" y="2563"/>
                    </a:cubicBezTo>
                    <a:lnTo>
                      <a:pt x="1771" y="2568"/>
                    </a:lnTo>
                    <a:cubicBezTo>
                      <a:pt x="1771" y="2572"/>
                      <a:pt x="1775" y="2572"/>
                      <a:pt x="1771" y="2577"/>
                    </a:cubicBezTo>
                    <a:cubicBezTo>
                      <a:pt x="1771" y="2577"/>
                      <a:pt x="1771" y="2577"/>
                      <a:pt x="1771" y="2577"/>
                    </a:cubicBezTo>
                    <a:cubicBezTo>
                      <a:pt x="1766" y="2577"/>
                      <a:pt x="1761" y="2572"/>
                      <a:pt x="1761" y="2568"/>
                    </a:cubicBezTo>
                    <a:lnTo>
                      <a:pt x="1761" y="2568"/>
                    </a:lnTo>
                    <a:cubicBezTo>
                      <a:pt x="1757" y="2568"/>
                      <a:pt x="1757" y="2568"/>
                      <a:pt x="1757" y="2568"/>
                    </a:cubicBezTo>
                    <a:lnTo>
                      <a:pt x="1757" y="2568"/>
                    </a:lnTo>
                    <a:cubicBezTo>
                      <a:pt x="1757" y="2563"/>
                      <a:pt x="1752" y="2563"/>
                      <a:pt x="1752" y="2559"/>
                    </a:cubicBezTo>
                    <a:cubicBezTo>
                      <a:pt x="1752" y="2559"/>
                      <a:pt x="1752" y="2559"/>
                      <a:pt x="1757" y="2554"/>
                    </a:cubicBezTo>
                    <a:lnTo>
                      <a:pt x="1752" y="2549"/>
                    </a:lnTo>
                    <a:cubicBezTo>
                      <a:pt x="1752" y="2549"/>
                      <a:pt x="1752" y="2549"/>
                      <a:pt x="1752" y="2545"/>
                    </a:cubicBezTo>
                    <a:cubicBezTo>
                      <a:pt x="1752" y="2545"/>
                      <a:pt x="1752" y="2540"/>
                      <a:pt x="1747" y="2540"/>
                    </a:cubicBezTo>
                    <a:lnTo>
                      <a:pt x="1747" y="2540"/>
                    </a:lnTo>
                    <a:lnTo>
                      <a:pt x="1747" y="2536"/>
                    </a:lnTo>
                    <a:lnTo>
                      <a:pt x="1747" y="2536"/>
                    </a:lnTo>
                    <a:cubicBezTo>
                      <a:pt x="1747" y="2536"/>
                      <a:pt x="1747" y="2536"/>
                      <a:pt x="1747" y="2531"/>
                    </a:cubicBezTo>
                    <a:lnTo>
                      <a:pt x="1743" y="2531"/>
                    </a:lnTo>
                    <a:lnTo>
                      <a:pt x="1743" y="2531"/>
                    </a:lnTo>
                    <a:lnTo>
                      <a:pt x="1743" y="2531"/>
                    </a:lnTo>
                    <a:lnTo>
                      <a:pt x="1738" y="2531"/>
                    </a:lnTo>
                    <a:lnTo>
                      <a:pt x="1738" y="2531"/>
                    </a:lnTo>
                    <a:lnTo>
                      <a:pt x="1738" y="2531"/>
                    </a:lnTo>
                    <a:cubicBezTo>
                      <a:pt x="1738" y="2536"/>
                      <a:pt x="1734" y="2531"/>
                      <a:pt x="1734" y="2531"/>
                    </a:cubicBezTo>
                    <a:lnTo>
                      <a:pt x="1734" y="2536"/>
                    </a:lnTo>
                    <a:cubicBezTo>
                      <a:pt x="1738" y="2536"/>
                      <a:pt x="1738" y="2536"/>
                      <a:pt x="1743" y="2540"/>
                    </a:cubicBezTo>
                    <a:lnTo>
                      <a:pt x="1738" y="2540"/>
                    </a:lnTo>
                    <a:cubicBezTo>
                      <a:pt x="1738" y="2540"/>
                      <a:pt x="1738" y="2540"/>
                      <a:pt x="1743" y="2545"/>
                    </a:cubicBezTo>
                    <a:lnTo>
                      <a:pt x="1743" y="2545"/>
                    </a:lnTo>
                    <a:cubicBezTo>
                      <a:pt x="1743" y="2545"/>
                      <a:pt x="1743" y="2545"/>
                      <a:pt x="1743" y="2545"/>
                    </a:cubicBezTo>
                    <a:lnTo>
                      <a:pt x="1743" y="2545"/>
                    </a:lnTo>
                    <a:cubicBezTo>
                      <a:pt x="1743" y="2549"/>
                      <a:pt x="1743" y="2549"/>
                      <a:pt x="1743" y="2549"/>
                    </a:cubicBezTo>
                    <a:lnTo>
                      <a:pt x="1743" y="2554"/>
                    </a:lnTo>
                    <a:lnTo>
                      <a:pt x="1743" y="2554"/>
                    </a:lnTo>
                    <a:lnTo>
                      <a:pt x="1743" y="2554"/>
                    </a:lnTo>
                    <a:lnTo>
                      <a:pt x="1743" y="2554"/>
                    </a:lnTo>
                    <a:cubicBezTo>
                      <a:pt x="1738" y="2554"/>
                      <a:pt x="1743" y="2554"/>
                      <a:pt x="1738" y="2554"/>
                    </a:cubicBezTo>
                    <a:lnTo>
                      <a:pt x="1738" y="2554"/>
                    </a:lnTo>
                    <a:lnTo>
                      <a:pt x="1738" y="2554"/>
                    </a:lnTo>
                    <a:lnTo>
                      <a:pt x="1738" y="2554"/>
                    </a:lnTo>
                    <a:lnTo>
                      <a:pt x="1734" y="2554"/>
                    </a:lnTo>
                    <a:lnTo>
                      <a:pt x="1734" y="2554"/>
                    </a:lnTo>
                    <a:lnTo>
                      <a:pt x="1734" y="2559"/>
                    </a:lnTo>
                    <a:lnTo>
                      <a:pt x="1734" y="2559"/>
                    </a:lnTo>
                    <a:cubicBezTo>
                      <a:pt x="1734" y="2559"/>
                      <a:pt x="1734" y="2559"/>
                      <a:pt x="1734" y="2559"/>
                    </a:cubicBezTo>
                    <a:cubicBezTo>
                      <a:pt x="1738" y="2559"/>
                      <a:pt x="1738" y="2559"/>
                      <a:pt x="1738" y="2559"/>
                    </a:cubicBezTo>
                    <a:cubicBezTo>
                      <a:pt x="1743" y="2559"/>
                      <a:pt x="1743" y="2559"/>
                      <a:pt x="1743" y="2559"/>
                    </a:cubicBezTo>
                    <a:cubicBezTo>
                      <a:pt x="1747" y="2563"/>
                      <a:pt x="1747" y="2563"/>
                      <a:pt x="1752" y="2568"/>
                    </a:cubicBezTo>
                    <a:cubicBezTo>
                      <a:pt x="1752" y="2568"/>
                      <a:pt x="1752" y="2568"/>
                      <a:pt x="1752" y="2568"/>
                    </a:cubicBezTo>
                    <a:cubicBezTo>
                      <a:pt x="1752" y="2568"/>
                      <a:pt x="1747" y="2568"/>
                      <a:pt x="1747" y="2568"/>
                    </a:cubicBezTo>
                    <a:lnTo>
                      <a:pt x="1752" y="2568"/>
                    </a:lnTo>
                    <a:lnTo>
                      <a:pt x="1752" y="2568"/>
                    </a:lnTo>
                    <a:lnTo>
                      <a:pt x="1752" y="2572"/>
                    </a:lnTo>
                    <a:cubicBezTo>
                      <a:pt x="1752" y="2572"/>
                      <a:pt x="1752" y="2572"/>
                      <a:pt x="1757" y="2572"/>
                    </a:cubicBezTo>
                    <a:lnTo>
                      <a:pt x="1757" y="2572"/>
                    </a:lnTo>
                    <a:cubicBezTo>
                      <a:pt x="1757" y="2572"/>
                      <a:pt x="1761" y="2572"/>
                      <a:pt x="1761" y="2577"/>
                    </a:cubicBezTo>
                    <a:cubicBezTo>
                      <a:pt x="1761" y="2577"/>
                      <a:pt x="1761" y="2577"/>
                      <a:pt x="1761" y="2577"/>
                    </a:cubicBezTo>
                    <a:cubicBezTo>
                      <a:pt x="1761" y="2582"/>
                      <a:pt x="1761" y="2582"/>
                      <a:pt x="1757" y="2582"/>
                    </a:cubicBezTo>
                    <a:lnTo>
                      <a:pt x="1757" y="2582"/>
                    </a:lnTo>
                    <a:lnTo>
                      <a:pt x="1757" y="2582"/>
                    </a:lnTo>
                    <a:lnTo>
                      <a:pt x="1757" y="2582"/>
                    </a:lnTo>
                    <a:cubicBezTo>
                      <a:pt x="1757" y="2582"/>
                      <a:pt x="1752" y="2586"/>
                      <a:pt x="1752" y="2586"/>
                    </a:cubicBezTo>
                    <a:cubicBezTo>
                      <a:pt x="1752" y="2582"/>
                      <a:pt x="1747" y="2582"/>
                      <a:pt x="1747" y="2577"/>
                    </a:cubicBezTo>
                    <a:lnTo>
                      <a:pt x="1747" y="2582"/>
                    </a:lnTo>
                    <a:lnTo>
                      <a:pt x="1747" y="2577"/>
                    </a:lnTo>
                    <a:lnTo>
                      <a:pt x="1743" y="2577"/>
                    </a:lnTo>
                    <a:lnTo>
                      <a:pt x="1743" y="2577"/>
                    </a:lnTo>
                    <a:lnTo>
                      <a:pt x="1743" y="2577"/>
                    </a:lnTo>
                    <a:cubicBezTo>
                      <a:pt x="1743" y="2577"/>
                      <a:pt x="1743" y="2577"/>
                      <a:pt x="1738" y="2577"/>
                    </a:cubicBezTo>
                    <a:lnTo>
                      <a:pt x="1738" y="2577"/>
                    </a:lnTo>
                    <a:lnTo>
                      <a:pt x="1738" y="2572"/>
                    </a:lnTo>
                    <a:lnTo>
                      <a:pt x="1738" y="2572"/>
                    </a:lnTo>
                    <a:lnTo>
                      <a:pt x="1734" y="2572"/>
                    </a:lnTo>
                    <a:lnTo>
                      <a:pt x="1734" y="2572"/>
                    </a:lnTo>
                    <a:lnTo>
                      <a:pt x="1734" y="2572"/>
                    </a:lnTo>
                    <a:lnTo>
                      <a:pt x="1734" y="2572"/>
                    </a:lnTo>
                    <a:lnTo>
                      <a:pt x="1729" y="2568"/>
                    </a:lnTo>
                    <a:lnTo>
                      <a:pt x="1734" y="2568"/>
                    </a:lnTo>
                    <a:cubicBezTo>
                      <a:pt x="1729" y="2563"/>
                      <a:pt x="1724" y="2563"/>
                      <a:pt x="1724" y="2559"/>
                    </a:cubicBezTo>
                    <a:lnTo>
                      <a:pt x="1720" y="2554"/>
                    </a:lnTo>
                    <a:lnTo>
                      <a:pt x="1720" y="2554"/>
                    </a:lnTo>
                    <a:lnTo>
                      <a:pt x="1715" y="2545"/>
                    </a:lnTo>
                    <a:lnTo>
                      <a:pt x="1715" y="2545"/>
                    </a:lnTo>
                    <a:cubicBezTo>
                      <a:pt x="1715" y="2545"/>
                      <a:pt x="1715" y="2540"/>
                      <a:pt x="1715" y="2540"/>
                    </a:cubicBezTo>
                    <a:lnTo>
                      <a:pt x="1711" y="2540"/>
                    </a:lnTo>
                    <a:lnTo>
                      <a:pt x="1711" y="2545"/>
                    </a:lnTo>
                    <a:lnTo>
                      <a:pt x="1711" y="2545"/>
                    </a:lnTo>
                    <a:cubicBezTo>
                      <a:pt x="1711" y="2545"/>
                      <a:pt x="1711" y="2545"/>
                      <a:pt x="1711" y="2545"/>
                    </a:cubicBezTo>
                    <a:cubicBezTo>
                      <a:pt x="1711" y="2545"/>
                      <a:pt x="1711" y="2545"/>
                      <a:pt x="1711" y="2545"/>
                    </a:cubicBezTo>
                    <a:cubicBezTo>
                      <a:pt x="1715" y="2549"/>
                      <a:pt x="1720" y="2559"/>
                      <a:pt x="1724" y="2563"/>
                    </a:cubicBezTo>
                    <a:cubicBezTo>
                      <a:pt x="1724" y="2563"/>
                      <a:pt x="1724" y="2563"/>
                      <a:pt x="1724" y="2563"/>
                    </a:cubicBezTo>
                    <a:lnTo>
                      <a:pt x="1720" y="2563"/>
                    </a:lnTo>
                    <a:cubicBezTo>
                      <a:pt x="1720" y="2563"/>
                      <a:pt x="1715" y="2559"/>
                      <a:pt x="1715" y="2559"/>
                    </a:cubicBezTo>
                    <a:lnTo>
                      <a:pt x="1715" y="2559"/>
                    </a:lnTo>
                    <a:cubicBezTo>
                      <a:pt x="1715" y="2559"/>
                      <a:pt x="1715" y="2563"/>
                      <a:pt x="1715" y="2563"/>
                    </a:cubicBezTo>
                    <a:lnTo>
                      <a:pt x="1715" y="2563"/>
                    </a:lnTo>
                    <a:cubicBezTo>
                      <a:pt x="1715" y="2563"/>
                      <a:pt x="1715" y="2563"/>
                      <a:pt x="1715" y="2563"/>
                    </a:cubicBezTo>
                    <a:cubicBezTo>
                      <a:pt x="1720" y="2563"/>
                      <a:pt x="1720" y="2568"/>
                      <a:pt x="1720" y="2568"/>
                    </a:cubicBezTo>
                    <a:cubicBezTo>
                      <a:pt x="1720" y="2568"/>
                      <a:pt x="1715" y="2568"/>
                      <a:pt x="1715" y="2568"/>
                    </a:cubicBezTo>
                    <a:lnTo>
                      <a:pt x="1715" y="2568"/>
                    </a:lnTo>
                    <a:lnTo>
                      <a:pt x="1715" y="2572"/>
                    </a:lnTo>
                    <a:lnTo>
                      <a:pt x="1715" y="2572"/>
                    </a:lnTo>
                    <a:cubicBezTo>
                      <a:pt x="1715" y="2577"/>
                      <a:pt x="1711" y="2572"/>
                      <a:pt x="1715" y="2577"/>
                    </a:cubicBezTo>
                    <a:lnTo>
                      <a:pt x="1715" y="2577"/>
                    </a:lnTo>
                    <a:cubicBezTo>
                      <a:pt x="1715" y="2577"/>
                      <a:pt x="1715" y="2577"/>
                      <a:pt x="1720" y="2572"/>
                    </a:cubicBezTo>
                    <a:cubicBezTo>
                      <a:pt x="1720" y="2572"/>
                      <a:pt x="1720" y="2572"/>
                      <a:pt x="1720" y="2572"/>
                    </a:cubicBezTo>
                    <a:cubicBezTo>
                      <a:pt x="1720" y="2572"/>
                      <a:pt x="1720" y="2568"/>
                      <a:pt x="1720" y="2568"/>
                    </a:cubicBezTo>
                    <a:lnTo>
                      <a:pt x="1720" y="2568"/>
                    </a:lnTo>
                    <a:lnTo>
                      <a:pt x="1724" y="2568"/>
                    </a:lnTo>
                    <a:cubicBezTo>
                      <a:pt x="1724" y="2568"/>
                      <a:pt x="1724" y="2568"/>
                      <a:pt x="1724" y="2572"/>
                    </a:cubicBezTo>
                    <a:cubicBezTo>
                      <a:pt x="1729" y="2572"/>
                      <a:pt x="1729" y="2572"/>
                      <a:pt x="1729" y="2568"/>
                    </a:cubicBezTo>
                    <a:lnTo>
                      <a:pt x="1729" y="2572"/>
                    </a:lnTo>
                    <a:lnTo>
                      <a:pt x="1729" y="2572"/>
                    </a:lnTo>
                    <a:lnTo>
                      <a:pt x="1734" y="2577"/>
                    </a:lnTo>
                    <a:lnTo>
                      <a:pt x="1734" y="2572"/>
                    </a:lnTo>
                    <a:lnTo>
                      <a:pt x="1734" y="2577"/>
                    </a:lnTo>
                    <a:lnTo>
                      <a:pt x="1734" y="2577"/>
                    </a:lnTo>
                    <a:cubicBezTo>
                      <a:pt x="1734" y="2577"/>
                      <a:pt x="1738" y="2582"/>
                      <a:pt x="1738" y="2582"/>
                    </a:cubicBezTo>
                    <a:lnTo>
                      <a:pt x="1738" y="2582"/>
                    </a:lnTo>
                    <a:lnTo>
                      <a:pt x="1743" y="2582"/>
                    </a:lnTo>
                    <a:lnTo>
                      <a:pt x="1743" y="2582"/>
                    </a:lnTo>
                    <a:cubicBezTo>
                      <a:pt x="1743" y="2582"/>
                      <a:pt x="1743" y="2586"/>
                      <a:pt x="1743" y="2586"/>
                    </a:cubicBezTo>
                    <a:lnTo>
                      <a:pt x="1743" y="2586"/>
                    </a:lnTo>
                    <a:cubicBezTo>
                      <a:pt x="1743" y="2586"/>
                      <a:pt x="1743" y="2586"/>
                      <a:pt x="1743" y="2586"/>
                    </a:cubicBezTo>
                    <a:lnTo>
                      <a:pt x="1747" y="2586"/>
                    </a:lnTo>
                    <a:lnTo>
                      <a:pt x="1747" y="2586"/>
                    </a:lnTo>
                    <a:lnTo>
                      <a:pt x="1747" y="2586"/>
                    </a:lnTo>
                    <a:cubicBezTo>
                      <a:pt x="1747" y="2586"/>
                      <a:pt x="1747" y="2586"/>
                      <a:pt x="1752" y="2586"/>
                    </a:cubicBezTo>
                    <a:cubicBezTo>
                      <a:pt x="1752" y="2586"/>
                      <a:pt x="1752" y="2591"/>
                      <a:pt x="1752" y="2591"/>
                    </a:cubicBezTo>
                    <a:cubicBezTo>
                      <a:pt x="1752" y="2591"/>
                      <a:pt x="1752" y="2591"/>
                      <a:pt x="1747" y="2591"/>
                    </a:cubicBezTo>
                    <a:lnTo>
                      <a:pt x="1747" y="2595"/>
                    </a:lnTo>
                    <a:lnTo>
                      <a:pt x="1752" y="2595"/>
                    </a:lnTo>
                    <a:cubicBezTo>
                      <a:pt x="1752" y="2595"/>
                      <a:pt x="1752" y="2591"/>
                      <a:pt x="1752" y="2591"/>
                    </a:cubicBezTo>
                    <a:lnTo>
                      <a:pt x="1752" y="2591"/>
                    </a:lnTo>
                    <a:cubicBezTo>
                      <a:pt x="1752" y="2591"/>
                      <a:pt x="1757" y="2591"/>
                      <a:pt x="1757" y="2591"/>
                    </a:cubicBezTo>
                    <a:lnTo>
                      <a:pt x="1757" y="2591"/>
                    </a:lnTo>
                    <a:cubicBezTo>
                      <a:pt x="1757" y="2591"/>
                      <a:pt x="1757" y="2591"/>
                      <a:pt x="1757" y="2591"/>
                    </a:cubicBezTo>
                    <a:lnTo>
                      <a:pt x="1757" y="2591"/>
                    </a:lnTo>
                    <a:cubicBezTo>
                      <a:pt x="1761" y="2591"/>
                      <a:pt x="1766" y="2591"/>
                      <a:pt x="1766" y="2595"/>
                    </a:cubicBezTo>
                    <a:cubicBezTo>
                      <a:pt x="1771" y="2595"/>
                      <a:pt x="1771" y="2595"/>
                      <a:pt x="1771" y="2595"/>
                    </a:cubicBezTo>
                    <a:lnTo>
                      <a:pt x="1771" y="2595"/>
                    </a:lnTo>
                    <a:lnTo>
                      <a:pt x="1775" y="2595"/>
                    </a:lnTo>
                    <a:lnTo>
                      <a:pt x="1775" y="2595"/>
                    </a:lnTo>
                    <a:lnTo>
                      <a:pt x="1775" y="2595"/>
                    </a:lnTo>
                    <a:cubicBezTo>
                      <a:pt x="1775" y="2600"/>
                      <a:pt x="1775" y="2600"/>
                      <a:pt x="1775" y="2600"/>
                    </a:cubicBezTo>
                    <a:lnTo>
                      <a:pt x="1775" y="2600"/>
                    </a:lnTo>
                    <a:lnTo>
                      <a:pt x="1775" y="2600"/>
                    </a:lnTo>
                    <a:lnTo>
                      <a:pt x="1775" y="2595"/>
                    </a:lnTo>
                    <a:cubicBezTo>
                      <a:pt x="1780" y="2600"/>
                      <a:pt x="1780" y="2600"/>
                      <a:pt x="1780" y="2605"/>
                    </a:cubicBezTo>
                    <a:cubicBezTo>
                      <a:pt x="1780" y="2605"/>
                      <a:pt x="1780" y="2605"/>
                      <a:pt x="1780" y="2609"/>
                    </a:cubicBezTo>
                    <a:lnTo>
                      <a:pt x="1784" y="2605"/>
                    </a:lnTo>
                    <a:cubicBezTo>
                      <a:pt x="1784" y="2605"/>
                      <a:pt x="1784" y="2609"/>
                      <a:pt x="1784" y="2609"/>
                    </a:cubicBezTo>
                    <a:lnTo>
                      <a:pt x="1784" y="2605"/>
                    </a:lnTo>
                    <a:lnTo>
                      <a:pt x="1789" y="2609"/>
                    </a:lnTo>
                    <a:lnTo>
                      <a:pt x="1789" y="2609"/>
                    </a:lnTo>
                    <a:cubicBezTo>
                      <a:pt x="1789" y="2609"/>
                      <a:pt x="1794" y="2614"/>
                      <a:pt x="1794" y="2618"/>
                    </a:cubicBezTo>
                    <a:cubicBezTo>
                      <a:pt x="1794" y="2618"/>
                      <a:pt x="1794" y="2618"/>
                      <a:pt x="1794" y="2623"/>
                    </a:cubicBezTo>
                    <a:cubicBezTo>
                      <a:pt x="1794" y="2618"/>
                      <a:pt x="1789" y="2618"/>
                      <a:pt x="1789" y="2618"/>
                    </a:cubicBezTo>
                    <a:lnTo>
                      <a:pt x="1789" y="2618"/>
                    </a:lnTo>
                    <a:lnTo>
                      <a:pt x="1789" y="2623"/>
                    </a:lnTo>
                    <a:cubicBezTo>
                      <a:pt x="1789" y="2623"/>
                      <a:pt x="1789" y="2623"/>
                      <a:pt x="1784" y="2628"/>
                    </a:cubicBezTo>
                    <a:lnTo>
                      <a:pt x="1789" y="2628"/>
                    </a:lnTo>
                    <a:cubicBezTo>
                      <a:pt x="1789" y="2632"/>
                      <a:pt x="1784" y="2632"/>
                      <a:pt x="1784" y="2632"/>
                    </a:cubicBezTo>
                    <a:lnTo>
                      <a:pt x="1784" y="2632"/>
                    </a:lnTo>
                    <a:lnTo>
                      <a:pt x="1784" y="2632"/>
                    </a:lnTo>
                    <a:lnTo>
                      <a:pt x="1780" y="2632"/>
                    </a:lnTo>
                    <a:lnTo>
                      <a:pt x="1780" y="2632"/>
                    </a:lnTo>
                    <a:lnTo>
                      <a:pt x="1780" y="2632"/>
                    </a:lnTo>
                    <a:lnTo>
                      <a:pt x="1780" y="2628"/>
                    </a:lnTo>
                    <a:lnTo>
                      <a:pt x="1775" y="2628"/>
                    </a:lnTo>
                    <a:lnTo>
                      <a:pt x="1775" y="2628"/>
                    </a:lnTo>
                    <a:lnTo>
                      <a:pt x="1775" y="2628"/>
                    </a:lnTo>
                    <a:lnTo>
                      <a:pt x="1771" y="2623"/>
                    </a:lnTo>
                    <a:lnTo>
                      <a:pt x="1771" y="2623"/>
                    </a:lnTo>
                    <a:cubicBezTo>
                      <a:pt x="1771" y="2628"/>
                      <a:pt x="1775" y="2632"/>
                      <a:pt x="1775" y="2632"/>
                    </a:cubicBezTo>
                    <a:cubicBezTo>
                      <a:pt x="1775" y="2632"/>
                      <a:pt x="1780" y="2632"/>
                      <a:pt x="1780" y="2632"/>
                    </a:cubicBezTo>
                    <a:lnTo>
                      <a:pt x="1780" y="2637"/>
                    </a:lnTo>
                    <a:lnTo>
                      <a:pt x="1780" y="2632"/>
                    </a:lnTo>
                    <a:cubicBezTo>
                      <a:pt x="1784" y="2637"/>
                      <a:pt x="1784" y="2642"/>
                      <a:pt x="1784" y="2642"/>
                    </a:cubicBezTo>
                    <a:lnTo>
                      <a:pt x="1789" y="2646"/>
                    </a:lnTo>
                    <a:cubicBezTo>
                      <a:pt x="1789" y="2646"/>
                      <a:pt x="1789" y="2646"/>
                      <a:pt x="1789" y="2651"/>
                    </a:cubicBezTo>
                    <a:cubicBezTo>
                      <a:pt x="1784" y="2646"/>
                      <a:pt x="1784" y="2642"/>
                      <a:pt x="1780" y="2642"/>
                    </a:cubicBezTo>
                    <a:lnTo>
                      <a:pt x="1780" y="2642"/>
                    </a:lnTo>
                    <a:lnTo>
                      <a:pt x="1780" y="2637"/>
                    </a:lnTo>
                    <a:lnTo>
                      <a:pt x="1775" y="2642"/>
                    </a:lnTo>
                    <a:cubicBezTo>
                      <a:pt x="1780" y="2646"/>
                      <a:pt x="1784" y="2646"/>
                      <a:pt x="1784" y="2655"/>
                    </a:cubicBezTo>
                    <a:lnTo>
                      <a:pt x="1784" y="2655"/>
                    </a:lnTo>
                    <a:lnTo>
                      <a:pt x="1784" y="2655"/>
                    </a:lnTo>
                    <a:cubicBezTo>
                      <a:pt x="1784" y="2655"/>
                      <a:pt x="1784" y="2660"/>
                      <a:pt x="1784" y="2660"/>
                    </a:cubicBezTo>
                    <a:cubicBezTo>
                      <a:pt x="1784" y="2660"/>
                      <a:pt x="1789" y="2660"/>
                      <a:pt x="1784" y="2665"/>
                    </a:cubicBezTo>
                    <a:lnTo>
                      <a:pt x="1784" y="2665"/>
                    </a:lnTo>
                    <a:lnTo>
                      <a:pt x="1784" y="2665"/>
                    </a:lnTo>
                    <a:lnTo>
                      <a:pt x="1784" y="2665"/>
                    </a:lnTo>
                    <a:cubicBezTo>
                      <a:pt x="1784" y="2665"/>
                      <a:pt x="1780" y="2669"/>
                      <a:pt x="1780" y="2669"/>
                    </a:cubicBezTo>
                    <a:cubicBezTo>
                      <a:pt x="1780" y="2665"/>
                      <a:pt x="1775" y="2665"/>
                      <a:pt x="1775" y="2660"/>
                    </a:cubicBezTo>
                    <a:lnTo>
                      <a:pt x="1775" y="2660"/>
                    </a:lnTo>
                    <a:cubicBezTo>
                      <a:pt x="1775" y="2655"/>
                      <a:pt x="1771" y="2651"/>
                      <a:pt x="1771" y="2651"/>
                    </a:cubicBezTo>
                    <a:lnTo>
                      <a:pt x="1771" y="2651"/>
                    </a:lnTo>
                    <a:cubicBezTo>
                      <a:pt x="1771" y="2651"/>
                      <a:pt x="1766" y="2651"/>
                      <a:pt x="1766" y="2655"/>
                    </a:cubicBezTo>
                    <a:cubicBezTo>
                      <a:pt x="1771" y="2655"/>
                      <a:pt x="1771" y="2655"/>
                      <a:pt x="1771" y="2660"/>
                    </a:cubicBezTo>
                    <a:lnTo>
                      <a:pt x="1771" y="2660"/>
                    </a:lnTo>
                    <a:lnTo>
                      <a:pt x="1771" y="2660"/>
                    </a:lnTo>
                    <a:lnTo>
                      <a:pt x="1771" y="2660"/>
                    </a:lnTo>
                    <a:cubicBezTo>
                      <a:pt x="1775" y="2660"/>
                      <a:pt x="1771" y="2660"/>
                      <a:pt x="1775" y="2665"/>
                    </a:cubicBezTo>
                    <a:lnTo>
                      <a:pt x="1775" y="2665"/>
                    </a:lnTo>
                    <a:cubicBezTo>
                      <a:pt x="1775" y="2665"/>
                      <a:pt x="1780" y="2665"/>
                      <a:pt x="1780" y="2669"/>
                    </a:cubicBezTo>
                    <a:lnTo>
                      <a:pt x="1780" y="2669"/>
                    </a:lnTo>
                    <a:cubicBezTo>
                      <a:pt x="1780" y="2669"/>
                      <a:pt x="1780" y="2669"/>
                      <a:pt x="1780" y="2674"/>
                    </a:cubicBezTo>
                    <a:lnTo>
                      <a:pt x="1780" y="2674"/>
                    </a:lnTo>
                    <a:lnTo>
                      <a:pt x="1780" y="2674"/>
                    </a:lnTo>
                    <a:lnTo>
                      <a:pt x="1780" y="2674"/>
                    </a:lnTo>
                    <a:cubicBezTo>
                      <a:pt x="1780" y="2674"/>
                      <a:pt x="1775" y="2674"/>
                      <a:pt x="1775" y="2669"/>
                    </a:cubicBezTo>
                    <a:lnTo>
                      <a:pt x="1775" y="2669"/>
                    </a:lnTo>
                    <a:lnTo>
                      <a:pt x="1775" y="2669"/>
                    </a:lnTo>
                    <a:lnTo>
                      <a:pt x="1775" y="2669"/>
                    </a:lnTo>
                    <a:cubicBezTo>
                      <a:pt x="1775" y="2674"/>
                      <a:pt x="1775" y="2674"/>
                      <a:pt x="1775" y="2674"/>
                    </a:cubicBezTo>
                    <a:cubicBezTo>
                      <a:pt x="1771" y="2674"/>
                      <a:pt x="1775" y="2674"/>
                      <a:pt x="1771" y="2674"/>
                    </a:cubicBezTo>
                    <a:cubicBezTo>
                      <a:pt x="1771" y="2674"/>
                      <a:pt x="1761" y="2665"/>
                      <a:pt x="1761" y="2660"/>
                    </a:cubicBezTo>
                    <a:cubicBezTo>
                      <a:pt x="1757" y="2665"/>
                      <a:pt x="1757" y="2665"/>
                      <a:pt x="1757" y="2665"/>
                    </a:cubicBezTo>
                    <a:lnTo>
                      <a:pt x="1757" y="2665"/>
                    </a:lnTo>
                    <a:lnTo>
                      <a:pt x="1757" y="2669"/>
                    </a:lnTo>
                    <a:lnTo>
                      <a:pt x="1757" y="2669"/>
                    </a:lnTo>
                    <a:lnTo>
                      <a:pt x="1757" y="2669"/>
                    </a:lnTo>
                    <a:cubicBezTo>
                      <a:pt x="1757" y="2669"/>
                      <a:pt x="1757" y="2669"/>
                      <a:pt x="1757" y="2669"/>
                    </a:cubicBezTo>
                    <a:cubicBezTo>
                      <a:pt x="1757" y="2669"/>
                      <a:pt x="1757" y="2669"/>
                      <a:pt x="1757" y="2669"/>
                    </a:cubicBezTo>
                    <a:lnTo>
                      <a:pt x="1766" y="2674"/>
                    </a:lnTo>
                    <a:cubicBezTo>
                      <a:pt x="1766" y="2674"/>
                      <a:pt x="1761" y="2678"/>
                      <a:pt x="1766" y="2678"/>
                    </a:cubicBezTo>
                    <a:lnTo>
                      <a:pt x="1766" y="2678"/>
                    </a:lnTo>
                    <a:cubicBezTo>
                      <a:pt x="1766" y="2678"/>
                      <a:pt x="1766" y="2678"/>
                      <a:pt x="1771" y="2683"/>
                    </a:cubicBezTo>
                    <a:lnTo>
                      <a:pt x="1771" y="2683"/>
                    </a:lnTo>
                    <a:lnTo>
                      <a:pt x="1771" y="2688"/>
                    </a:lnTo>
                    <a:cubicBezTo>
                      <a:pt x="1771" y="2688"/>
                      <a:pt x="1771" y="2692"/>
                      <a:pt x="1771" y="2692"/>
                    </a:cubicBezTo>
                    <a:cubicBezTo>
                      <a:pt x="1766" y="2692"/>
                      <a:pt x="1766" y="2692"/>
                      <a:pt x="1766" y="2688"/>
                    </a:cubicBezTo>
                    <a:close/>
                    <a:moveTo>
                      <a:pt x="1457" y="1945"/>
                    </a:moveTo>
                    <a:lnTo>
                      <a:pt x="1457" y="1945"/>
                    </a:lnTo>
                    <a:lnTo>
                      <a:pt x="1462" y="1941"/>
                    </a:lnTo>
                    <a:cubicBezTo>
                      <a:pt x="1462" y="1945"/>
                      <a:pt x="1462" y="1945"/>
                      <a:pt x="1462" y="1950"/>
                    </a:cubicBezTo>
                    <a:lnTo>
                      <a:pt x="1462" y="1945"/>
                    </a:lnTo>
                    <a:lnTo>
                      <a:pt x="1462" y="1950"/>
                    </a:lnTo>
                    <a:cubicBezTo>
                      <a:pt x="1462" y="1950"/>
                      <a:pt x="1462" y="1945"/>
                      <a:pt x="1457" y="1945"/>
                    </a:cubicBezTo>
                    <a:lnTo>
                      <a:pt x="1457" y="1945"/>
                    </a:lnTo>
                    <a:cubicBezTo>
                      <a:pt x="1457" y="1945"/>
                      <a:pt x="1457" y="1941"/>
                      <a:pt x="1457" y="1945"/>
                    </a:cubicBezTo>
                    <a:close/>
                    <a:moveTo>
                      <a:pt x="1291" y="2176"/>
                    </a:moveTo>
                    <a:lnTo>
                      <a:pt x="1291" y="2176"/>
                    </a:lnTo>
                    <a:cubicBezTo>
                      <a:pt x="1291" y="2176"/>
                      <a:pt x="1296" y="2176"/>
                      <a:pt x="1296" y="2176"/>
                    </a:cubicBezTo>
                    <a:lnTo>
                      <a:pt x="1296" y="2181"/>
                    </a:lnTo>
                    <a:lnTo>
                      <a:pt x="1296" y="2181"/>
                    </a:lnTo>
                    <a:lnTo>
                      <a:pt x="1291" y="2176"/>
                    </a:lnTo>
                    <a:cubicBezTo>
                      <a:pt x="1291" y="2181"/>
                      <a:pt x="1286" y="2181"/>
                      <a:pt x="1286" y="2181"/>
                    </a:cubicBezTo>
                    <a:lnTo>
                      <a:pt x="1286" y="2181"/>
                    </a:lnTo>
                    <a:lnTo>
                      <a:pt x="1286" y="2176"/>
                    </a:lnTo>
                    <a:cubicBezTo>
                      <a:pt x="1286" y="2176"/>
                      <a:pt x="1286" y="2176"/>
                      <a:pt x="1291" y="2171"/>
                    </a:cubicBezTo>
                    <a:cubicBezTo>
                      <a:pt x="1286" y="2171"/>
                      <a:pt x="1286" y="2171"/>
                      <a:pt x="1282" y="2171"/>
                    </a:cubicBezTo>
                    <a:cubicBezTo>
                      <a:pt x="1282" y="2167"/>
                      <a:pt x="1282" y="2162"/>
                      <a:pt x="1277" y="2162"/>
                    </a:cubicBezTo>
                    <a:lnTo>
                      <a:pt x="1277" y="2162"/>
                    </a:lnTo>
                    <a:lnTo>
                      <a:pt x="1282" y="2167"/>
                    </a:lnTo>
                    <a:lnTo>
                      <a:pt x="1282" y="2167"/>
                    </a:lnTo>
                    <a:cubicBezTo>
                      <a:pt x="1282" y="2167"/>
                      <a:pt x="1286" y="2167"/>
                      <a:pt x="1286" y="2167"/>
                    </a:cubicBezTo>
                    <a:lnTo>
                      <a:pt x="1291" y="2171"/>
                    </a:lnTo>
                    <a:lnTo>
                      <a:pt x="1291" y="2171"/>
                    </a:lnTo>
                    <a:lnTo>
                      <a:pt x="1291" y="2171"/>
                    </a:lnTo>
                    <a:lnTo>
                      <a:pt x="1291" y="2171"/>
                    </a:lnTo>
                    <a:lnTo>
                      <a:pt x="1296" y="2171"/>
                    </a:lnTo>
                    <a:cubicBezTo>
                      <a:pt x="1291" y="2171"/>
                      <a:pt x="1291" y="2176"/>
                      <a:pt x="1291" y="2176"/>
                    </a:cubicBezTo>
                    <a:close/>
                    <a:moveTo>
                      <a:pt x="1300" y="2185"/>
                    </a:moveTo>
                    <a:lnTo>
                      <a:pt x="1300" y="2185"/>
                    </a:lnTo>
                    <a:cubicBezTo>
                      <a:pt x="1300" y="2185"/>
                      <a:pt x="1300" y="2185"/>
                      <a:pt x="1305" y="2185"/>
                    </a:cubicBezTo>
                    <a:cubicBezTo>
                      <a:pt x="1305" y="2185"/>
                      <a:pt x="1305" y="2185"/>
                      <a:pt x="1305" y="2185"/>
                    </a:cubicBezTo>
                    <a:lnTo>
                      <a:pt x="1305" y="2185"/>
                    </a:lnTo>
                    <a:cubicBezTo>
                      <a:pt x="1305" y="2190"/>
                      <a:pt x="1305" y="2185"/>
                      <a:pt x="1310" y="2190"/>
                    </a:cubicBezTo>
                    <a:cubicBezTo>
                      <a:pt x="1310" y="2190"/>
                      <a:pt x="1310" y="2190"/>
                      <a:pt x="1310" y="2190"/>
                    </a:cubicBezTo>
                    <a:lnTo>
                      <a:pt x="1310" y="2190"/>
                    </a:lnTo>
                    <a:lnTo>
                      <a:pt x="1310" y="2190"/>
                    </a:lnTo>
                    <a:lnTo>
                      <a:pt x="1310" y="2194"/>
                    </a:lnTo>
                    <a:lnTo>
                      <a:pt x="1310" y="2194"/>
                    </a:lnTo>
                    <a:cubicBezTo>
                      <a:pt x="1305" y="2190"/>
                      <a:pt x="1300" y="2185"/>
                      <a:pt x="1296" y="2185"/>
                    </a:cubicBezTo>
                    <a:close/>
                    <a:moveTo>
                      <a:pt x="1595" y="1982"/>
                    </a:moveTo>
                    <a:lnTo>
                      <a:pt x="1595" y="1982"/>
                    </a:lnTo>
                    <a:cubicBezTo>
                      <a:pt x="1595" y="1982"/>
                      <a:pt x="1595" y="1982"/>
                      <a:pt x="1600" y="1982"/>
                    </a:cubicBezTo>
                    <a:cubicBezTo>
                      <a:pt x="1595" y="1987"/>
                      <a:pt x="1595" y="1987"/>
                      <a:pt x="1595" y="1987"/>
                    </a:cubicBezTo>
                    <a:cubicBezTo>
                      <a:pt x="1595" y="1987"/>
                      <a:pt x="1595" y="1987"/>
                      <a:pt x="1595" y="1987"/>
                    </a:cubicBezTo>
                    <a:cubicBezTo>
                      <a:pt x="1591" y="1987"/>
                      <a:pt x="1591" y="1982"/>
                      <a:pt x="1591" y="1982"/>
                    </a:cubicBezTo>
                    <a:cubicBezTo>
                      <a:pt x="1591" y="1982"/>
                      <a:pt x="1591" y="1982"/>
                      <a:pt x="1595" y="1982"/>
                    </a:cubicBezTo>
                    <a:close/>
                    <a:moveTo>
                      <a:pt x="1729" y="1996"/>
                    </a:moveTo>
                    <a:lnTo>
                      <a:pt x="1729" y="1996"/>
                    </a:lnTo>
                    <a:lnTo>
                      <a:pt x="1729" y="1996"/>
                    </a:lnTo>
                    <a:lnTo>
                      <a:pt x="1729" y="1996"/>
                    </a:lnTo>
                    <a:cubicBezTo>
                      <a:pt x="1729" y="1996"/>
                      <a:pt x="1729" y="1996"/>
                      <a:pt x="1724" y="1996"/>
                    </a:cubicBezTo>
                    <a:lnTo>
                      <a:pt x="1724" y="1996"/>
                    </a:lnTo>
                    <a:cubicBezTo>
                      <a:pt x="1724" y="1996"/>
                      <a:pt x="1729" y="1996"/>
                      <a:pt x="1729" y="1996"/>
                    </a:cubicBezTo>
                    <a:close/>
                    <a:moveTo>
                      <a:pt x="1678" y="2098"/>
                    </a:moveTo>
                    <a:lnTo>
                      <a:pt x="1678" y="2098"/>
                    </a:lnTo>
                    <a:lnTo>
                      <a:pt x="1678" y="2098"/>
                    </a:lnTo>
                    <a:lnTo>
                      <a:pt x="1678" y="2098"/>
                    </a:lnTo>
                    <a:lnTo>
                      <a:pt x="1678" y="2102"/>
                    </a:lnTo>
                    <a:cubicBezTo>
                      <a:pt x="1683" y="2102"/>
                      <a:pt x="1683" y="2102"/>
                      <a:pt x="1683" y="2102"/>
                    </a:cubicBezTo>
                    <a:lnTo>
                      <a:pt x="1683" y="2102"/>
                    </a:lnTo>
                    <a:lnTo>
                      <a:pt x="1683" y="2102"/>
                    </a:lnTo>
                    <a:lnTo>
                      <a:pt x="1688" y="2102"/>
                    </a:lnTo>
                    <a:cubicBezTo>
                      <a:pt x="1683" y="2102"/>
                      <a:pt x="1678" y="2102"/>
                      <a:pt x="1674" y="2098"/>
                    </a:cubicBezTo>
                    <a:cubicBezTo>
                      <a:pt x="1674" y="2098"/>
                      <a:pt x="1674" y="2098"/>
                      <a:pt x="1678" y="2098"/>
                    </a:cubicBezTo>
                    <a:close/>
                    <a:moveTo>
                      <a:pt x="1664" y="2111"/>
                    </a:moveTo>
                    <a:lnTo>
                      <a:pt x="1664" y="2111"/>
                    </a:lnTo>
                    <a:lnTo>
                      <a:pt x="1664" y="2111"/>
                    </a:lnTo>
                    <a:lnTo>
                      <a:pt x="1664" y="2111"/>
                    </a:lnTo>
                    <a:lnTo>
                      <a:pt x="1669" y="2111"/>
                    </a:lnTo>
                    <a:close/>
                    <a:moveTo>
                      <a:pt x="1660" y="2111"/>
                    </a:moveTo>
                    <a:lnTo>
                      <a:pt x="1660" y="2111"/>
                    </a:lnTo>
                    <a:lnTo>
                      <a:pt x="1664" y="2111"/>
                    </a:lnTo>
                    <a:lnTo>
                      <a:pt x="1664" y="2111"/>
                    </a:lnTo>
                    <a:lnTo>
                      <a:pt x="1664" y="2111"/>
                    </a:lnTo>
                    <a:lnTo>
                      <a:pt x="1664" y="2111"/>
                    </a:lnTo>
                    <a:cubicBezTo>
                      <a:pt x="1664" y="2111"/>
                      <a:pt x="1664" y="2111"/>
                      <a:pt x="1664" y="2116"/>
                    </a:cubicBezTo>
                    <a:close/>
                    <a:moveTo>
                      <a:pt x="1697" y="2121"/>
                    </a:moveTo>
                    <a:lnTo>
                      <a:pt x="1697" y="2121"/>
                    </a:lnTo>
                    <a:lnTo>
                      <a:pt x="1697" y="2121"/>
                    </a:lnTo>
                    <a:lnTo>
                      <a:pt x="1697" y="2125"/>
                    </a:lnTo>
                    <a:cubicBezTo>
                      <a:pt x="1697" y="2121"/>
                      <a:pt x="1697" y="2121"/>
                      <a:pt x="1697" y="2121"/>
                    </a:cubicBezTo>
                    <a:close/>
                    <a:moveTo>
                      <a:pt x="1277" y="2157"/>
                    </a:moveTo>
                    <a:lnTo>
                      <a:pt x="1277" y="2157"/>
                    </a:lnTo>
                    <a:cubicBezTo>
                      <a:pt x="1273" y="2157"/>
                      <a:pt x="1268" y="2148"/>
                      <a:pt x="1263" y="2148"/>
                    </a:cubicBezTo>
                    <a:cubicBezTo>
                      <a:pt x="1259" y="2139"/>
                      <a:pt x="1250" y="2130"/>
                      <a:pt x="1245" y="2121"/>
                    </a:cubicBezTo>
                    <a:lnTo>
                      <a:pt x="1245" y="2121"/>
                    </a:lnTo>
                    <a:cubicBezTo>
                      <a:pt x="1254" y="2130"/>
                      <a:pt x="1259" y="2139"/>
                      <a:pt x="1268" y="2148"/>
                    </a:cubicBezTo>
                    <a:cubicBezTo>
                      <a:pt x="1268" y="2148"/>
                      <a:pt x="1268" y="2148"/>
                      <a:pt x="1268" y="2148"/>
                    </a:cubicBezTo>
                    <a:lnTo>
                      <a:pt x="1273" y="2148"/>
                    </a:lnTo>
                    <a:cubicBezTo>
                      <a:pt x="1273" y="2153"/>
                      <a:pt x="1273" y="2153"/>
                      <a:pt x="1277" y="2153"/>
                    </a:cubicBezTo>
                    <a:lnTo>
                      <a:pt x="1277" y="2157"/>
                    </a:lnTo>
                    <a:lnTo>
                      <a:pt x="1277" y="2157"/>
                    </a:lnTo>
                    <a:lnTo>
                      <a:pt x="1277" y="2157"/>
                    </a:lnTo>
                    <a:close/>
                    <a:moveTo>
                      <a:pt x="1291" y="2144"/>
                    </a:moveTo>
                    <a:lnTo>
                      <a:pt x="1291" y="2144"/>
                    </a:lnTo>
                    <a:cubicBezTo>
                      <a:pt x="1291" y="2144"/>
                      <a:pt x="1291" y="2144"/>
                      <a:pt x="1291" y="2139"/>
                    </a:cubicBezTo>
                    <a:cubicBezTo>
                      <a:pt x="1291" y="2144"/>
                      <a:pt x="1291" y="2144"/>
                      <a:pt x="1291" y="2144"/>
                    </a:cubicBezTo>
                    <a:close/>
                    <a:moveTo>
                      <a:pt x="1291" y="2088"/>
                    </a:moveTo>
                    <a:lnTo>
                      <a:pt x="1291" y="2088"/>
                    </a:lnTo>
                    <a:lnTo>
                      <a:pt x="1291" y="2088"/>
                    </a:lnTo>
                    <a:cubicBezTo>
                      <a:pt x="1291" y="2088"/>
                      <a:pt x="1291" y="2084"/>
                      <a:pt x="1286" y="2084"/>
                    </a:cubicBezTo>
                    <a:lnTo>
                      <a:pt x="1286" y="2084"/>
                    </a:lnTo>
                    <a:lnTo>
                      <a:pt x="1286" y="2084"/>
                    </a:lnTo>
                    <a:lnTo>
                      <a:pt x="1286" y="2084"/>
                    </a:lnTo>
                    <a:lnTo>
                      <a:pt x="1286" y="2084"/>
                    </a:lnTo>
                    <a:cubicBezTo>
                      <a:pt x="1282" y="2079"/>
                      <a:pt x="1282" y="2079"/>
                      <a:pt x="1277" y="2075"/>
                    </a:cubicBezTo>
                    <a:lnTo>
                      <a:pt x="1277" y="2075"/>
                    </a:lnTo>
                    <a:cubicBezTo>
                      <a:pt x="1277" y="2079"/>
                      <a:pt x="1282" y="2079"/>
                      <a:pt x="1282" y="2079"/>
                    </a:cubicBezTo>
                    <a:lnTo>
                      <a:pt x="1282" y="2079"/>
                    </a:lnTo>
                    <a:lnTo>
                      <a:pt x="1282" y="2079"/>
                    </a:lnTo>
                    <a:lnTo>
                      <a:pt x="1286" y="2079"/>
                    </a:lnTo>
                    <a:lnTo>
                      <a:pt x="1286" y="2084"/>
                    </a:lnTo>
                    <a:lnTo>
                      <a:pt x="1286" y="2084"/>
                    </a:lnTo>
                    <a:lnTo>
                      <a:pt x="1286" y="2084"/>
                    </a:lnTo>
                    <a:lnTo>
                      <a:pt x="1291" y="2084"/>
                    </a:lnTo>
                    <a:cubicBezTo>
                      <a:pt x="1291" y="2084"/>
                      <a:pt x="1291" y="2088"/>
                      <a:pt x="1296" y="2084"/>
                    </a:cubicBezTo>
                    <a:lnTo>
                      <a:pt x="1296" y="2088"/>
                    </a:lnTo>
                    <a:cubicBezTo>
                      <a:pt x="1296" y="2088"/>
                      <a:pt x="1296" y="2088"/>
                      <a:pt x="1291" y="2088"/>
                    </a:cubicBezTo>
                    <a:moveTo>
                      <a:pt x="1273" y="2075"/>
                    </a:moveTo>
                    <a:lnTo>
                      <a:pt x="1273" y="2075"/>
                    </a:lnTo>
                    <a:lnTo>
                      <a:pt x="1273" y="2075"/>
                    </a:lnTo>
                    <a:lnTo>
                      <a:pt x="1273" y="2075"/>
                    </a:lnTo>
                    <a:cubicBezTo>
                      <a:pt x="1273" y="2075"/>
                      <a:pt x="1273" y="2075"/>
                      <a:pt x="1273" y="2075"/>
                    </a:cubicBezTo>
                    <a:close/>
                    <a:moveTo>
                      <a:pt x="1268" y="2070"/>
                    </a:moveTo>
                    <a:lnTo>
                      <a:pt x="1268" y="2070"/>
                    </a:lnTo>
                    <a:cubicBezTo>
                      <a:pt x="1268" y="2070"/>
                      <a:pt x="1268" y="2070"/>
                      <a:pt x="1268" y="2070"/>
                    </a:cubicBezTo>
                    <a:cubicBezTo>
                      <a:pt x="1268" y="2070"/>
                      <a:pt x="1268" y="2070"/>
                      <a:pt x="1268" y="2070"/>
                    </a:cubicBezTo>
                    <a:close/>
                    <a:moveTo>
                      <a:pt x="1346" y="1968"/>
                    </a:moveTo>
                    <a:lnTo>
                      <a:pt x="1346" y="1968"/>
                    </a:lnTo>
                    <a:lnTo>
                      <a:pt x="1342" y="1968"/>
                    </a:lnTo>
                    <a:cubicBezTo>
                      <a:pt x="1342" y="1964"/>
                      <a:pt x="1346" y="1964"/>
                      <a:pt x="1346" y="1964"/>
                    </a:cubicBezTo>
                    <a:lnTo>
                      <a:pt x="1351" y="1964"/>
                    </a:lnTo>
                    <a:lnTo>
                      <a:pt x="1346" y="1964"/>
                    </a:lnTo>
                    <a:lnTo>
                      <a:pt x="1351" y="1964"/>
                    </a:lnTo>
                    <a:close/>
                    <a:moveTo>
                      <a:pt x="1448" y="1904"/>
                    </a:moveTo>
                    <a:lnTo>
                      <a:pt x="1448" y="1904"/>
                    </a:lnTo>
                    <a:cubicBezTo>
                      <a:pt x="1448" y="1904"/>
                      <a:pt x="1448" y="1904"/>
                      <a:pt x="1443" y="1904"/>
                    </a:cubicBezTo>
                    <a:lnTo>
                      <a:pt x="1443" y="1904"/>
                    </a:lnTo>
                    <a:cubicBezTo>
                      <a:pt x="1443" y="1899"/>
                      <a:pt x="1443" y="1899"/>
                      <a:pt x="1443" y="1904"/>
                    </a:cubicBezTo>
                    <a:lnTo>
                      <a:pt x="1443" y="1904"/>
                    </a:lnTo>
                    <a:cubicBezTo>
                      <a:pt x="1439" y="1904"/>
                      <a:pt x="1439" y="1904"/>
                      <a:pt x="1439" y="1904"/>
                    </a:cubicBezTo>
                    <a:cubicBezTo>
                      <a:pt x="1439" y="1904"/>
                      <a:pt x="1439" y="1904"/>
                      <a:pt x="1439" y="1899"/>
                    </a:cubicBezTo>
                    <a:cubicBezTo>
                      <a:pt x="1439" y="1899"/>
                      <a:pt x="1439" y="1899"/>
                      <a:pt x="1434" y="1899"/>
                    </a:cubicBezTo>
                    <a:lnTo>
                      <a:pt x="1434" y="1899"/>
                    </a:lnTo>
                    <a:lnTo>
                      <a:pt x="1434" y="1904"/>
                    </a:lnTo>
                    <a:cubicBezTo>
                      <a:pt x="1429" y="1904"/>
                      <a:pt x="1429" y="1899"/>
                      <a:pt x="1425" y="1899"/>
                    </a:cubicBezTo>
                    <a:lnTo>
                      <a:pt x="1420" y="1899"/>
                    </a:lnTo>
                    <a:lnTo>
                      <a:pt x="1420" y="1899"/>
                    </a:lnTo>
                    <a:cubicBezTo>
                      <a:pt x="1425" y="1904"/>
                      <a:pt x="1425" y="1904"/>
                      <a:pt x="1429" y="1909"/>
                    </a:cubicBezTo>
                    <a:lnTo>
                      <a:pt x="1429" y="1909"/>
                    </a:lnTo>
                    <a:lnTo>
                      <a:pt x="1434" y="1913"/>
                    </a:lnTo>
                    <a:lnTo>
                      <a:pt x="1429" y="1913"/>
                    </a:lnTo>
                    <a:lnTo>
                      <a:pt x="1434" y="1913"/>
                    </a:lnTo>
                    <a:cubicBezTo>
                      <a:pt x="1434" y="1918"/>
                      <a:pt x="1434" y="1918"/>
                      <a:pt x="1434" y="1918"/>
                    </a:cubicBezTo>
                    <a:lnTo>
                      <a:pt x="1434" y="1918"/>
                    </a:lnTo>
                    <a:lnTo>
                      <a:pt x="1434" y="1918"/>
                    </a:lnTo>
                    <a:lnTo>
                      <a:pt x="1434" y="1922"/>
                    </a:lnTo>
                    <a:lnTo>
                      <a:pt x="1434" y="1922"/>
                    </a:lnTo>
                    <a:cubicBezTo>
                      <a:pt x="1434" y="1922"/>
                      <a:pt x="1434" y="1922"/>
                      <a:pt x="1439" y="1922"/>
                    </a:cubicBezTo>
                    <a:cubicBezTo>
                      <a:pt x="1439" y="1922"/>
                      <a:pt x="1434" y="1927"/>
                      <a:pt x="1439" y="1927"/>
                    </a:cubicBezTo>
                    <a:lnTo>
                      <a:pt x="1439" y="1927"/>
                    </a:lnTo>
                    <a:lnTo>
                      <a:pt x="1439" y="1927"/>
                    </a:lnTo>
                    <a:cubicBezTo>
                      <a:pt x="1439" y="1927"/>
                      <a:pt x="1439" y="1927"/>
                      <a:pt x="1443" y="1927"/>
                    </a:cubicBezTo>
                    <a:lnTo>
                      <a:pt x="1443" y="1932"/>
                    </a:lnTo>
                    <a:lnTo>
                      <a:pt x="1443" y="1927"/>
                    </a:lnTo>
                    <a:lnTo>
                      <a:pt x="1443" y="1932"/>
                    </a:lnTo>
                    <a:lnTo>
                      <a:pt x="1443" y="1932"/>
                    </a:lnTo>
                    <a:cubicBezTo>
                      <a:pt x="1448" y="1932"/>
                      <a:pt x="1448" y="1936"/>
                      <a:pt x="1452" y="1941"/>
                    </a:cubicBezTo>
                    <a:lnTo>
                      <a:pt x="1452" y="1941"/>
                    </a:lnTo>
                    <a:lnTo>
                      <a:pt x="1452" y="1941"/>
                    </a:lnTo>
                    <a:cubicBezTo>
                      <a:pt x="1452" y="1941"/>
                      <a:pt x="1452" y="1941"/>
                      <a:pt x="1448" y="1941"/>
                    </a:cubicBezTo>
                    <a:cubicBezTo>
                      <a:pt x="1448" y="1941"/>
                      <a:pt x="1448" y="1941"/>
                      <a:pt x="1448" y="1941"/>
                    </a:cubicBezTo>
                    <a:lnTo>
                      <a:pt x="1448" y="1945"/>
                    </a:lnTo>
                    <a:lnTo>
                      <a:pt x="1448" y="1945"/>
                    </a:lnTo>
                    <a:cubicBezTo>
                      <a:pt x="1452" y="1950"/>
                      <a:pt x="1457" y="1955"/>
                      <a:pt x="1462" y="1955"/>
                    </a:cubicBezTo>
                    <a:cubicBezTo>
                      <a:pt x="1462" y="1959"/>
                      <a:pt x="1462" y="1959"/>
                      <a:pt x="1462" y="1964"/>
                    </a:cubicBezTo>
                    <a:lnTo>
                      <a:pt x="1462" y="1964"/>
                    </a:lnTo>
                    <a:cubicBezTo>
                      <a:pt x="1462" y="1964"/>
                      <a:pt x="1462" y="1964"/>
                      <a:pt x="1457" y="1964"/>
                    </a:cubicBezTo>
                    <a:cubicBezTo>
                      <a:pt x="1457" y="1964"/>
                      <a:pt x="1452" y="1964"/>
                      <a:pt x="1452" y="1964"/>
                    </a:cubicBezTo>
                    <a:lnTo>
                      <a:pt x="1448" y="1964"/>
                    </a:lnTo>
                    <a:cubicBezTo>
                      <a:pt x="1448" y="1959"/>
                      <a:pt x="1448" y="1959"/>
                      <a:pt x="1448" y="1959"/>
                    </a:cubicBezTo>
                    <a:lnTo>
                      <a:pt x="1448" y="1959"/>
                    </a:lnTo>
                    <a:lnTo>
                      <a:pt x="1443" y="1950"/>
                    </a:lnTo>
                    <a:cubicBezTo>
                      <a:pt x="1443" y="1950"/>
                      <a:pt x="1443" y="1950"/>
                      <a:pt x="1439" y="1950"/>
                    </a:cubicBezTo>
                    <a:lnTo>
                      <a:pt x="1439" y="1945"/>
                    </a:lnTo>
                    <a:lnTo>
                      <a:pt x="1439" y="1945"/>
                    </a:lnTo>
                    <a:cubicBezTo>
                      <a:pt x="1439" y="1945"/>
                      <a:pt x="1439" y="1945"/>
                      <a:pt x="1439" y="1945"/>
                    </a:cubicBezTo>
                    <a:lnTo>
                      <a:pt x="1434" y="1945"/>
                    </a:lnTo>
                    <a:lnTo>
                      <a:pt x="1429" y="1941"/>
                    </a:lnTo>
                    <a:cubicBezTo>
                      <a:pt x="1429" y="1941"/>
                      <a:pt x="1429" y="1941"/>
                      <a:pt x="1429" y="1945"/>
                    </a:cubicBezTo>
                    <a:lnTo>
                      <a:pt x="1429" y="1945"/>
                    </a:lnTo>
                    <a:lnTo>
                      <a:pt x="1429" y="1945"/>
                    </a:lnTo>
                    <a:cubicBezTo>
                      <a:pt x="1434" y="1950"/>
                      <a:pt x="1434" y="1950"/>
                      <a:pt x="1429" y="1955"/>
                    </a:cubicBezTo>
                    <a:lnTo>
                      <a:pt x="1434" y="1955"/>
                    </a:lnTo>
                    <a:lnTo>
                      <a:pt x="1434" y="1955"/>
                    </a:lnTo>
                    <a:lnTo>
                      <a:pt x="1443" y="1968"/>
                    </a:lnTo>
                    <a:lnTo>
                      <a:pt x="1443" y="1968"/>
                    </a:lnTo>
                    <a:lnTo>
                      <a:pt x="1443" y="1968"/>
                    </a:lnTo>
                    <a:lnTo>
                      <a:pt x="1443" y="1968"/>
                    </a:lnTo>
                    <a:lnTo>
                      <a:pt x="1448" y="1973"/>
                    </a:lnTo>
                    <a:lnTo>
                      <a:pt x="1448" y="1973"/>
                    </a:lnTo>
                    <a:lnTo>
                      <a:pt x="1448" y="1973"/>
                    </a:lnTo>
                    <a:lnTo>
                      <a:pt x="1448" y="1973"/>
                    </a:lnTo>
                    <a:lnTo>
                      <a:pt x="1448" y="1973"/>
                    </a:lnTo>
                    <a:lnTo>
                      <a:pt x="1443" y="1968"/>
                    </a:lnTo>
                    <a:lnTo>
                      <a:pt x="1443" y="1968"/>
                    </a:lnTo>
                    <a:lnTo>
                      <a:pt x="1443" y="1968"/>
                    </a:lnTo>
                    <a:lnTo>
                      <a:pt x="1443" y="1968"/>
                    </a:lnTo>
                    <a:lnTo>
                      <a:pt x="1443" y="1968"/>
                    </a:lnTo>
                    <a:cubicBezTo>
                      <a:pt x="1439" y="1973"/>
                      <a:pt x="1439" y="1973"/>
                      <a:pt x="1443" y="1973"/>
                    </a:cubicBezTo>
                    <a:lnTo>
                      <a:pt x="1439" y="1973"/>
                    </a:lnTo>
                    <a:lnTo>
                      <a:pt x="1439" y="1973"/>
                    </a:lnTo>
                    <a:cubicBezTo>
                      <a:pt x="1439" y="1973"/>
                      <a:pt x="1439" y="1968"/>
                      <a:pt x="1439" y="1968"/>
                    </a:cubicBezTo>
                    <a:lnTo>
                      <a:pt x="1439" y="1968"/>
                    </a:lnTo>
                    <a:cubicBezTo>
                      <a:pt x="1439" y="1964"/>
                      <a:pt x="1434" y="1964"/>
                      <a:pt x="1434" y="1964"/>
                    </a:cubicBezTo>
                    <a:lnTo>
                      <a:pt x="1434" y="1964"/>
                    </a:lnTo>
                    <a:cubicBezTo>
                      <a:pt x="1434" y="1964"/>
                      <a:pt x="1429" y="1959"/>
                      <a:pt x="1429" y="1955"/>
                    </a:cubicBezTo>
                    <a:lnTo>
                      <a:pt x="1429" y="1955"/>
                    </a:lnTo>
                    <a:lnTo>
                      <a:pt x="1429" y="1955"/>
                    </a:lnTo>
                    <a:lnTo>
                      <a:pt x="1429" y="1955"/>
                    </a:lnTo>
                    <a:lnTo>
                      <a:pt x="1425" y="1950"/>
                    </a:lnTo>
                    <a:cubicBezTo>
                      <a:pt x="1425" y="1950"/>
                      <a:pt x="1425" y="1945"/>
                      <a:pt x="1425" y="1945"/>
                    </a:cubicBezTo>
                    <a:lnTo>
                      <a:pt x="1420" y="1936"/>
                    </a:lnTo>
                    <a:cubicBezTo>
                      <a:pt x="1425" y="1936"/>
                      <a:pt x="1425" y="1932"/>
                      <a:pt x="1425" y="1932"/>
                    </a:cubicBezTo>
                    <a:cubicBezTo>
                      <a:pt x="1425" y="1932"/>
                      <a:pt x="1425" y="1932"/>
                      <a:pt x="1425" y="1927"/>
                    </a:cubicBezTo>
                    <a:cubicBezTo>
                      <a:pt x="1425" y="1927"/>
                      <a:pt x="1425" y="1927"/>
                      <a:pt x="1425" y="1927"/>
                    </a:cubicBezTo>
                    <a:cubicBezTo>
                      <a:pt x="1425" y="1922"/>
                      <a:pt x="1425" y="1922"/>
                      <a:pt x="1425" y="1918"/>
                    </a:cubicBezTo>
                    <a:cubicBezTo>
                      <a:pt x="1425" y="1918"/>
                      <a:pt x="1425" y="1918"/>
                      <a:pt x="1425" y="1918"/>
                    </a:cubicBezTo>
                    <a:cubicBezTo>
                      <a:pt x="1425" y="1913"/>
                      <a:pt x="1425" y="1913"/>
                      <a:pt x="1425" y="1913"/>
                    </a:cubicBezTo>
                    <a:lnTo>
                      <a:pt x="1425" y="1913"/>
                    </a:lnTo>
                    <a:cubicBezTo>
                      <a:pt x="1425" y="1909"/>
                      <a:pt x="1425" y="1909"/>
                      <a:pt x="1425" y="1909"/>
                    </a:cubicBezTo>
                    <a:cubicBezTo>
                      <a:pt x="1425" y="1909"/>
                      <a:pt x="1425" y="1909"/>
                      <a:pt x="1425" y="1909"/>
                    </a:cubicBezTo>
                    <a:lnTo>
                      <a:pt x="1420" y="1909"/>
                    </a:lnTo>
                    <a:cubicBezTo>
                      <a:pt x="1420" y="1909"/>
                      <a:pt x="1420" y="1904"/>
                      <a:pt x="1420" y="1904"/>
                    </a:cubicBezTo>
                    <a:lnTo>
                      <a:pt x="1420" y="1899"/>
                    </a:lnTo>
                    <a:cubicBezTo>
                      <a:pt x="1420" y="1899"/>
                      <a:pt x="1420" y="1899"/>
                      <a:pt x="1416" y="1899"/>
                    </a:cubicBezTo>
                    <a:cubicBezTo>
                      <a:pt x="1416" y="1899"/>
                      <a:pt x="1416" y="1899"/>
                      <a:pt x="1416" y="1899"/>
                    </a:cubicBezTo>
                    <a:lnTo>
                      <a:pt x="1411" y="1899"/>
                    </a:lnTo>
                    <a:lnTo>
                      <a:pt x="1416" y="1899"/>
                    </a:lnTo>
                    <a:lnTo>
                      <a:pt x="1416" y="1904"/>
                    </a:lnTo>
                    <a:lnTo>
                      <a:pt x="1416" y="1904"/>
                    </a:lnTo>
                    <a:cubicBezTo>
                      <a:pt x="1411" y="1904"/>
                      <a:pt x="1411" y="1904"/>
                      <a:pt x="1411" y="1899"/>
                    </a:cubicBezTo>
                    <a:cubicBezTo>
                      <a:pt x="1411" y="1904"/>
                      <a:pt x="1411" y="1904"/>
                      <a:pt x="1411" y="1904"/>
                    </a:cubicBezTo>
                    <a:lnTo>
                      <a:pt x="1411" y="1904"/>
                    </a:lnTo>
                    <a:cubicBezTo>
                      <a:pt x="1406" y="1904"/>
                      <a:pt x="1406" y="1904"/>
                      <a:pt x="1406" y="1904"/>
                    </a:cubicBezTo>
                    <a:lnTo>
                      <a:pt x="1406" y="1909"/>
                    </a:lnTo>
                    <a:cubicBezTo>
                      <a:pt x="1402" y="1909"/>
                      <a:pt x="1402" y="1909"/>
                      <a:pt x="1406" y="1913"/>
                    </a:cubicBezTo>
                    <a:cubicBezTo>
                      <a:pt x="1402" y="1913"/>
                      <a:pt x="1402" y="1913"/>
                      <a:pt x="1402" y="1918"/>
                    </a:cubicBezTo>
                    <a:lnTo>
                      <a:pt x="1402" y="1918"/>
                    </a:lnTo>
                    <a:cubicBezTo>
                      <a:pt x="1406" y="1918"/>
                      <a:pt x="1402" y="1918"/>
                      <a:pt x="1406" y="1918"/>
                    </a:cubicBezTo>
                    <a:lnTo>
                      <a:pt x="1406" y="1918"/>
                    </a:lnTo>
                    <a:lnTo>
                      <a:pt x="1406" y="1918"/>
                    </a:lnTo>
                    <a:cubicBezTo>
                      <a:pt x="1406" y="1918"/>
                      <a:pt x="1402" y="1918"/>
                      <a:pt x="1402" y="1922"/>
                    </a:cubicBezTo>
                    <a:lnTo>
                      <a:pt x="1406" y="1922"/>
                    </a:lnTo>
                    <a:cubicBezTo>
                      <a:pt x="1402" y="1922"/>
                      <a:pt x="1402" y="1922"/>
                      <a:pt x="1402" y="1927"/>
                    </a:cubicBezTo>
                    <a:cubicBezTo>
                      <a:pt x="1402" y="1927"/>
                      <a:pt x="1402" y="1927"/>
                      <a:pt x="1402" y="1927"/>
                    </a:cubicBezTo>
                    <a:lnTo>
                      <a:pt x="1402" y="1927"/>
                    </a:lnTo>
                    <a:cubicBezTo>
                      <a:pt x="1402" y="1932"/>
                      <a:pt x="1402" y="1932"/>
                      <a:pt x="1402" y="1932"/>
                    </a:cubicBezTo>
                    <a:cubicBezTo>
                      <a:pt x="1402" y="1932"/>
                      <a:pt x="1402" y="1936"/>
                      <a:pt x="1406" y="1936"/>
                    </a:cubicBezTo>
                    <a:lnTo>
                      <a:pt x="1402" y="1941"/>
                    </a:lnTo>
                    <a:cubicBezTo>
                      <a:pt x="1402" y="1941"/>
                      <a:pt x="1406" y="1945"/>
                      <a:pt x="1406" y="1945"/>
                    </a:cubicBezTo>
                    <a:lnTo>
                      <a:pt x="1406" y="1945"/>
                    </a:lnTo>
                    <a:cubicBezTo>
                      <a:pt x="1411" y="1950"/>
                      <a:pt x="1411" y="1950"/>
                      <a:pt x="1411" y="1950"/>
                    </a:cubicBezTo>
                    <a:lnTo>
                      <a:pt x="1411" y="1950"/>
                    </a:lnTo>
                    <a:lnTo>
                      <a:pt x="1411" y="1955"/>
                    </a:lnTo>
                    <a:lnTo>
                      <a:pt x="1411" y="1955"/>
                    </a:lnTo>
                    <a:lnTo>
                      <a:pt x="1406" y="1950"/>
                    </a:lnTo>
                    <a:cubicBezTo>
                      <a:pt x="1406" y="1950"/>
                      <a:pt x="1406" y="1950"/>
                      <a:pt x="1406" y="1950"/>
                    </a:cubicBezTo>
                    <a:cubicBezTo>
                      <a:pt x="1406" y="1950"/>
                      <a:pt x="1406" y="1950"/>
                      <a:pt x="1402" y="1955"/>
                    </a:cubicBezTo>
                    <a:cubicBezTo>
                      <a:pt x="1406" y="1955"/>
                      <a:pt x="1406" y="1955"/>
                      <a:pt x="1406" y="1959"/>
                    </a:cubicBezTo>
                    <a:lnTo>
                      <a:pt x="1406" y="1959"/>
                    </a:lnTo>
                    <a:cubicBezTo>
                      <a:pt x="1406" y="1959"/>
                      <a:pt x="1406" y="1959"/>
                      <a:pt x="1411" y="1959"/>
                    </a:cubicBezTo>
                    <a:lnTo>
                      <a:pt x="1411" y="1959"/>
                    </a:lnTo>
                    <a:lnTo>
                      <a:pt x="1411" y="1964"/>
                    </a:lnTo>
                    <a:cubicBezTo>
                      <a:pt x="1416" y="1964"/>
                      <a:pt x="1416" y="1959"/>
                      <a:pt x="1416" y="1964"/>
                    </a:cubicBezTo>
                    <a:lnTo>
                      <a:pt x="1416" y="1964"/>
                    </a:lnTo>
                    <a:lnTo>
                      <a:pt x="1416" y="1964"/>
                    </a:lnTo>
                    <a:cubicBezTo>
                      <a:pt x="1416" y="1964"/>
                      <a:pt x="1420" y="1968"/>
                      <a:pt x="1416" y="1968"/>
                    </a:cubicBezTo>
                    <a:cubicBezTo>
                      <a:pt x="1416" y="1968"/>
                      <a:pt x="1416" y="1964"/>
                      <a:pt x="1416" y="1968"/>
                    </a:cubicBezTo>
                    <a:cubicBezTo>
                      <a:pt x="1416" y="1968"/>
                      <a:pt x="1416" y="1968"/>
                      <a:pt x="1420" y="1973"/>
                    </a:cubicBezTo>
                    <a:cubicBezTo>
                      <a:pt x="1416" y="1973"/>
                      <a:pt x="1416" y="1973"/>
                      <a:pt x="1416" y="1973"/>
                    </a:cubicBezTo>
                    <a:cubicBezTo>
                      <a:pt x="1416" y="1973"/>
                      <a:pt x="1416" y="1973"/>
                      <a:pt x="1416" y="1978"/>
                    </a:cubicBezTo>
                    <a:lnTo>
                      <a:pt x="1416" y="1978"/>
                    </a:lnTo>
                    <a:lnTo>
                      <a:pt x="1416" y="1978"/>
                    </a:lnTo>
                    <a:lnTo>
                      <a:pt x="1416" y="1978"/>
                    </a:lnTo>
                    <a:cubicBezTo>
                      <a:pt x="1416" y="1978"/>
                      <a:pt x="1411" y="1978"/>
                      <a:pt x="1411" y="1973"/>
                    </a:cubicBezTo>
                    <a:lnTo>
                      <a:pt x="1411" y="1978"/>
                    </a:lnTo>
                    <a:lnTo>
                      <a:pt x="1411" y="1978"/>
                    </a:lnTo>
                    <a:cubicBezTo>
                      <a:pt x="1406" y="1978"/>
                      <a:pt x="1406" y="1973"/>
                      <a:pt x="1402" y="1968"/>
                    </a:cubicBezTo>
                    <a:lnTo>
                      <a:pt x="1402" y="1973"/>
                    </a:lnTo>
                    <a:cubicBezTo>
                      <a:pt x="1402" y="1968"/>
                      <a:pt x="1402" y="1968"/>
                      <a:pt x="1397" y="1968"/>
                    </a:cubicBezTo>
                    <a:lnTo>
                      <a:pt x="1397" y="1968"/>
                    </a:lnTo>
                    <a:cubicBezTo>
                      <a:pt x="1397" y="1968"/>
                      <a:pt x="1397" y="1968"/>
                      <a:pt x="1392" y="1968"/>
                    </a:cubicBezTo>
                    <a:lnTo>
                      <a:pt x="1392" y="1968"/>
                    </a:lnTo>
                    <a:cubicBezTo>
                      <a:pt x="1392" y="1968"/>
                      <a:pt x="1392" y="1968"/>
                      <a:pt x="1392" y="1968"/>
                    </a:cubicBezTo>
                    <a:cubicBezTo>
                      <a:pt x="1388" y="1964"/>
                      <a:pt x="1388" y="1964"/>
                      <a:pt x="1388" y="1964"/>
                    </a:cubicBezTo>
                    <a:lnTo>
                      <a:pt x="1383" y="1964"/>
                    </a:lnTo>
                    <a:lnTo>
                      <a:pt x="1383" y="1964"/>
                    </a:lnTo>
                    <a:cubicBezTo>
                      <a:pt x="1383" y="1964"/>
                      <a:pt x="1383" y="1964"/>
                      <a:pt x="1383" y="1959"/>
                    </a:cubicBezTo>
                    <a:lnTo>
                      <a:pt x="1383" y="1964"/>
                    </a:lnTo>
                    <a:lnTo>
                      <a:pt x="1388" y="1959"/>
                    </a:lnTo>
                    <a:cubicBezTo>
                      <a:pt x="1388" y="1959"/>
                      <a:pt x="1383" y="1959"/>
                      <a:pt x="1383" y="1959"/>
                    </a:cubicBezTo>
                    <a:lnTo>
                      <a:pt x="1383" y="1955"/>
                    </a:lnTo>
                    <a:lnTo>
                      <a:pt x="1383" y="1950"/>
                    </a:lnTo>
                    <a:lnTo>
                      <a:pt x="1383" y="1950"/>
                    </a:lnTo>
                    <a:lnTo>
                      <a:pt x="1383" y="1950"/>
                    </a:lnTo>
                    <a:lnTo>
                      <a:pt x="1383" y="1950"/>
                    </a:lnTo>
                    <a:lnTo>
                      <a:pt x="1379" y="1945"/>
                    </a:lnTo>
                    <a:lnTo>
                      <a:pt x="1379" y="1945"/>
                    </a:lnTo>
                    <a:lnTo>
                      <a:pt x="1379" y="1941"/>
                    </a:lnTo>
                    <a:lnTo>
                      <a:pt x="1379" y="1941"/>
                    </a:lnTo>
                    <a:cubicBezTo>
                      <a:pt x="1379" y="1941"/>
                      <a:pt x="1379" y="1941"/>
                      <a:pt x="1379" y="1941"/>
                    </a:cubicBezTo>
                    <a:lnTo>
                      <a:pt x="1379" y="1941"/>
                    </a:lnTo>
                    <a:cubicBezTo>
                      <a:pt x="1374" y="1941"/>
                      <a:pt x="1374" y="1936"/>
                      <a:pt x="1374" y="1936"/>
                    </a:cubicBezTo>
                    <a:lnTo>
                      <a:pt x="1374" y="1936"/>
                    </a:lnTo>
                    <a:lnTo>
                      <a:pt x="1369" y="1936"/>
                    </a:lnTo>
                    <a:cubicBezTo>
                      <a:pt x="1369" y="1936"/>
                      <a:pt x="1369" y="1936"/>
                      <a:pt x="1369" y="1936"/>
                    </a:cubicBezTo>
                    <a:lnTo>
                      <a:pt x="1365" y="1932"/>
                    </a:lnTo>
                    <a:lnTo>
                      <a:pt x="1365" y="1936"/>
                    </a:lnTo>
                    <a:cubicBezTo>
                      <a:pt x="1365" y="1936"/>
                      <a:pt x="1360" y="1932"/>
                      <a:pt x="1360" y="1932"/>
                    </a:cubicBezTo>
                    <a:lnTo>
                      <a:pt x="1360" y="1932"/>
                    </a:lnTo>
                    <a:cubicBezTo>
                      <a:pt x="1356" y="1932"/>
                      <a:pt x="1356" y="1932"/>
                      <a:pt x="1356" y="1936"/>
                    </a:cubicBezTo>
                    <a:lnTo>
                      <a:pt x="1356" y="1932"/>
                    </a:lnTo>
                    <a:cubicBezTo>
                      <a:pt x="1356" y="1936"/>
                      <a:pt x="1356" y="1936"/>
                      <a:pt x="1356" y="1941"/>
                    </a:cubicBezTo>
                    <a:lnTo>
                      <a:pt x="1356" y="1941"/>
                    </a:lnTo>
                    <a:cubicBezTo>
                      <a:pt x="1356" y="1941"/>
                      <a:pt x="1356" y="1941"/>
                      <a:pt x="1356" y="1945"/>
                    </a:cubicBezTo>
                    <a:cubicBezTo>
                      <a:pt x="1360" y="1945"/>
                      <a:pt x="1360" y="1945"/>
                      <a:pt x="1365" y="1941"/>
                    </a:cubicBezTo>
                    <a:lnTo>
                      <a:pt x="1365" y="1945"/>
                    </a:lnTo>
                    <a:cubicBezTo>
                      <a:pt x="1365" y="1945"/>
                      <a:pt x="1365" y="1945"/>
                      <a:pt x="1360" y="1945"/>
                    </a:cubicBezTo>
                    <a:lnTo>
                      <a:pt x="1365" y="1950"/>
                    </a:lnTo>
                    <a:cubicBezTo>
                      <a:pt x="1365" y="1950"/>
                      <a:pt x="1365" y="1950"/>
                      <a:pt x="1365" y="1950"/>
                    </a:cubicBezTo>
                    <a:cubicBezTo>
                      <a:pt x="1360" y="1955"/>
                      <a:pt x="1356" y="1955"/>
                      <a:pt x="1356" y="1955"/>
                    </a:cubicBezTo>
                    <a:cubicBezTo>
                      <a:pt x="1351" y="1955"/>
                      <a:pt x="1351" y="1955"/>
                      <a:pt x="1351" y="1950"/>
                    </a:cubicBezTo>
                    <a:lnTo>
                      <a:pt x="1351" y="1950"/>
                    </a:lnTo>
                    <a:cubicBezTo>
                      <a:pt x="1351" y="1945"/>
                      <a:pt x="1346" y="1941"/>
                      <a:pt x="1342" y="1936"/>
                    </a:cubicBezTo>
                    <a:lnTo>
                      <a:pt x="1346" y="1936"/>
                    </a:lnTo>
                    <a:lnTo>
                      <a:pt x="1342" y="1936"/>
                    </a:lnTo>
                    <a:cubicBezTo>
                      <a:pt x="1342" y="1936"/>
                      <a:pt x="1342" y="1932"/>
                      <a:pt x="1346" y="1932"/>
                    </a:cubicBezTo>
                    <a:cubicBezTo>
                      <a:pt x="1342" y="1927"/>
                      <a:pt x="1337" y="1927"/>
                      <a:pt x="1337" y="1927"/>
                    </a:cubicBezTo>
                    <a:cubicBezTo>
                      <a:pt x="1333" y="1927"/>
                      <a:pt x="1333" y="1927"/>
                      <a:pt x="1333" y="1932"/>
                    </a:cubicBezTo>
                    <a:cubicBezTo>
                      <a:pt x="1333" y="1932"/>
                      <a:pt x="1337" y="1932"/>
                      <a:pt x="1337" y="1936"/>
                    </a:cubicBezTo>
                    <a:lnTo>
                      <a:pt x="1337" y="1936"/>
                    </a:lnTo>
                    <a:lnTo>
                      <a:pt x="1337" y="1936"/>
                    </a:lnTo>
                    <a:lnTo>
                      <a:pt x="1342" y="1936"/>
                    </a:lnTo>
                    <a:lnTo>
                      <a:pt x="1346" y="1945"/>
                    </a:lnTo>
                    <a:cubicBezTo>
                      <a:pt x="1346" y="1945"/>
                      <a:pt x="1342" y="1945"/>
                      <a:pt x="1342" y="1945"/>
                    </a:cubicBezTo>
                    <a:cubicBezTo>
                      <a:pt x="1342" y="1945"/>
                      <a:pt x="1342" y="1945"/>
                      <a:pt x="1337" y="1945"/>
                    </a:cubicBezTo>
                    <a:cubicBezTo>
                      <a:pt x="1342" y="1950"/>
                      <a:pt x="1342" y="1950"/>
                      <a:pt x="1346" y="1950"/>
                    </a:cubicBezTo>
                    <a:cubicBezTo>
                      <a:pt x="1346" y="1955"/>
                      <a:pt x="1346" y="1950"/>
                      <a:pt x="1346" y="1955"/>
                    </a:cubicBezTo>
                    <a:lnTo>
                      <a:pt x="1346" y="1955"/>
                    </a:lnTo>
                    <a:cubicBezTo>
                      <a:pt x="1346" y="1955"/>
                      <a:pt x="1346" y="1955"/>
                      <a:pt x="1346" y="1950"/>
                    </a:cubicBezTo>
                    <a:lnTo>
                      <a:pt x="1337" y="1950"/>
                    </a:lnTo>
                    <a:lnTo>
                      <a:pt x="1337" y="1950"/>
                    </a:lnTo>
                    <a:lnTo>
                      <a:pt x="1337" y="1950"/>
                    </a:lnTo>
                    <a:cubicBezTo>
                      <a:pt x="1337" y="1955"/>
                      <a:pt x="1337" y="1955"/>
                      <a:pt x="1337" y="1955"/>
                    </a:cubicBezTo>
                    <a:cubicBezTo>
                      <a:pt x="1337" y="1959"/>
                      <a:pt x="1337" y="1959"/>
                      <a:pt x="1342" y="1964"/>
                    </a:cubicBezTo>
                    <a:cubicBezTo>
                      <a:pt x="1342" y="1964"/>
                      <a:pt x="1337" y="1964"/>
                      <a:pt x="1337" y="1964"/>
                    </a:cubicBezTo>
                    <a:cubicBezTo>
                      <a:pt x="1337" y="1964"/>
                      <a:pt x="1337" y="1964"/>
                      <a:pt x="1337" y="1959"/>
                    </a:cubicBezTo>
                    <a:lnTo>
                      <a:pt x="1337" y="1959"/>
                    </a:lnTo>
                    <a:lnTo>
                      <a:pt x="1337" y="1959"/>
                    </a:lnTo>
                    <a:lnTo>
                      <a:pt x="1337" y="1959"/>
                    </a:lnTo>
                    <a:cubicBezTo>
                      <a:pt x="1333" y="1955"/>
                      <a:pt x="1333" y="1955"/>
                      <a:pt x="1328" y="1950"/>
                    </a:cubicBezTo>
                    <a:cubicBezTo>
                      <a:pt x="1328" y="1950"/>
                      <a:pt x="1328" y="1950"/>
                      <a:pt x="1333" y="1945"/>
                    </a:cubicBezTo>
                    <a:lnTo>
                      <a:pt x="1328" y="1945"/>
                    </a:lnTo>
                    <a:lnTo>
                      <a:pt x="1328" y="1945"/>
                    </a:lnTo>
                    <a:lnTo>
                      <a:pt x="1328" y="1945"/>
                    </a:lnTo>
                    <a:lnTo>
                      <a:pt x="1323" y="1945"/>
                    </a:lnTo>
                    <a:cubicBezTo>
                      <a:pt x="1319" y="1950"/>
                      <a:pt x="1319" y="1955"/>
                      <a:pt x="1314" y="1955"/>
                    </a:cubicBezTo>
                    <a:cubicBezTo>
                      <a:pt x="1314" y="1959"/>
                      <a:pt x="1314" y="1959"/>
                      <a:pt x="1319" y="1959"/>
                    </a:cubicBezTo>
                    <a:cubicBezTo>
                      <a:pt x="1314" y="1959"/>
                      <a:pt x="1314" y="1959"/>
                      <a:pt x="1314" y="1959"/>
                    </a:cubicBezTo>
                    <a:cubicBezTo>
                      <a:pt x="1310" y="1964"/>
                      <a:pt x="1314" y="1964"/>
                      <a:pt x="1314" y="1968"/>
                    </a:cubicBezTo>
                    <a:cubicBezTo>
                      <a:pt x="1314" y="1968"/>
                      <a:pt x="1314" y="1968"/>
                      <a:pt x="1314" y="1968"/>
                    </a:cubicBezTo>
                    <a:cubicBezTo>
                      <a:pt x="1319" y="1968"/>
                      <a:pt x="1319" y="1968"/>
                      <a:pt x="1319" y="1968"/>
                    </a:cubicBezTo>
                    <a:cubicBezTo>
                      <a:pt x="1319" y="1968"/>
                      <a:pt x="1319" y="1968"/>
                      <a:pt x="1323" y="1968"/>
                    </a:cubicBezTo>
                    <a:lnTo>
                      <a:pt x="1319" y="1973"/>
                    </a:lnTo>
                    <a:cubicBezTo>
                      <a:pt x="1323" y="1973"/>
                      <a:pt x="1323" y="1973"/>
                      <a:pt x="1323" y="1973"/>
                    </a:cubicBezTo>
                    <a:lnTo>
                      <a:pt x="1319" y="1978"/>
                    </a:lnTo>
                    <a:lnTo>
                      <a:pt x="1319" y="1973"/>
                    </a:lnTo>
                    <a:lnTo>
                      <a:pt x="1319" y="1973"/>
                    </a:lnTo>
                    <a:lnTo>
                      <a:pt x="1319" y="1973"/>
                    </a:lnTo>
                    <a:lnTo>
                      <a:pt x="1319" y="1973"/>
                    </a:lnTo>
                    <a:cubicBezTo>
                      <a:pt x="1314" y="1973"/>
                      <a:pt x="1314" y="1973"/>
                      <a:pt x="1314" y="1973"/>
                    </a:cubicBezTo>
                    <a:lnTo>
                      <a:pt x="1314" y="1973"/>
                    </a:lnTo>
                    <a:lnTo>
                      <a:pt x="1310" y="1973"/>
                    </a:lnTo>
                    <a:lnTo>
                      <a:pt x="1314" y="1973"/>
                    </a:lnTo>
                    <a:cubicBezTo>
                      <a:pt x="1310" y="1978"/>
                      <a:pt x="1314" y="1978"/>
                      <a:pt x="1310" y="1973"/>
                    </a:cubicBezTo>
                    <a:lnTo>
                      <a:pt x="1310" y="1978"/>
                    </a:lnTo>
                    <a:lnTo>
                      <a:pt x="1310" y="1978"/>
                    </a:lnTo>
                    <a:cubicBezTo>
                      <a:pt x="1310" y="1978"/>
                      <a:pt x="1310" y="1978"/>
                      <a:pt x="1310" y="1978"/>
                    </a:cubicBezTo>
                    <a:cubicBezTo>
                      <a:pt x="1305" y="1973"/>
                      <a:pt x="1296" y="1964"/>
                      <a:pt x="1296" y="1959"/>
                    </a:cubicBezTo>
                    <a:lnTo>
                      <a:pt x="1291" y="1955"/>
                    </a:lnTo>
                    <a:lnTo>
                      <a:pt x="1291" y="1955"/>
                    </a:lnTo>
                    <a:lnTo>
                      <a:pt x="1291" y="1955"/>
                    </a:lnTo>
                    <a:lnTo>
                      <a:pt x="1291" y="1955"/>
                    </a:lnTo>
                    <a:lnTo>
                      <a:pt x="1291" y="1955"/>
                    </a:lnTo>
                    <a:cubicBezTo>
                      <a:pt x="1286" y="1959"/>
                      <a:pt x="1286" y="1959"/>
                      <a:pt x="1286" y="1959"/>
                    </a:cubicBezTo>
                    <a:lnTo>
                      <a:pt x="1286" y="1959"/>
                    </a:lnTo>
                    <a:lnTo>
                      <a:pt x="1286" y="1964"/>
                    </a:lnTo>
                    <a:cubicBezTo>
                      <a:pt x="1286" y="1964"/>
                      <a:pt x="1286" y="1964"/>
                      <a:pt x="1286" y="1968"/>
                    </a:cubicBezTo>
                    <a:cubicBezTo>
                      <a:pt x="1286" y="1968"/>
                      <a:pt x="1286" y="1968"/>
                      <a:pt x="1286" y="1968"/>
                    </a:cubicBezTo>
                    <a:cubicBezTo>
                      <a:pt x="1286" y="1968"/>
                      <a:pt x="1291" y="1968"/>
                      <a:pt x="1291" y="1968"/>
                    </a:cubicBezTo>
                    <a:cubicBezTo>
                      <a:pt x="1291" y="1973"/>
                      <a:pt x="1291" y="1973"/>
                      <a:pt x="1296" y="1978"/>
                    </a:cubicBezTo>
                    <a:lnTo>
                      <a:pt x="1296" y="1973"/>
                    </a:lnTo>
                    <a:cubicBezTo>
                      <a:pt x="1296" y="1978"/>
                      <a:pt x="1296" y="1978"/>
                      <a:pt x="1296" y="1978"/>
                    </a:cubicBezTo>
                    <a:lnTo>
                      <a:pt x="1296" y="1982"/>
                    </a:lnTo>
                    <a:cubicBezTo>
                      <a:pt x="1296" y="1982"/>
                      <a:pt x="1291" y="1978"/>
                      <a:pt x="1291" y="1982"/>
                    </a:cubicBezTo>
                    <a:lnTo>
                      <a:pt x="1291" y="1982"/>
                    </a:lnTo>
                    <a:cubicBezTo>
                      <a:pt x="1291" y="1982"/>
                      <a:pt x="1291" y="1982"/>
                      <a:pt x="1291" y="1982"/>
                    </a:cubicBezTo>
                    <a:lnTo>
                      <a:pt x="1291" y="1982"/>
                    </a:lnTo>
                    <a:lnTo>
                      <a:pt x="1291" y="1982"/>
                    </a:lnTo>
                    <a:cubicBezTo>
                      <a:pt x="1286" y="1982"/>
                      <a:pt x="1286" y="1978"/>
                      <a:pt x="1286" y="1978"/>
                    </a:cubicBezTo>
                    <a:cubicBezTo>
                      <a:pt x="1286" y="1978"/>
                      <a:pt x="1286" y="1973"/>
                      <a:pt x="1282" y="1973"/>
                    </a:cubicBezTo>
                    <a:cubicBezTo>
                      <a:pt x="1282" y="1973"/>
                      <a:pt x="1282" y="1973"/>
                      <a:pt x="1282" y="1973"/>
                    </a:cubicBezTo>
                    <a:cubicBezTo>
                      <a:pt x="1282" y="1978"/>
                      <a:pt x="1286" y="1978"/>
                      <a:pt x="1286" y="1982"/>
                    </a:cubicBezTo>
                    <a:cubicBezTo>
                      <a:pt x="1282" y="1982"/>
                      <a:pt x="1282" y="1982"/>
                      <a:pt x="1282" y="1987"/>
                    </a:cubicBezTo>
                    <a:lnTo>
                      <a:pt x="1291" y="1992"/>
                    </a:lnTo>
                    <a:lnTo>
                      <a:pt x="1291" y="1992"/>
                    </a:lnTo>
                    <a:cubicBezTo>
                      <a:pt x="1291" y="1992"/>
                      <a:pt x="1291" y="1996"/>
                      <a:pt x="1291" y="1996"/>
                    </a:cubicBezTo>
                    <a:cubicBezTo>
                      <a:pt x="1291" y="1996"/>
                      <a:pt x="1296" y="1996"/>
                      <a:pt x="1296" y="1996"/>
                    </a:cubicBezTo>
                    <a:lnTo>
                      <a:pt x="1296" y="2001"/>
                    </a:lnTo>
                    <a:lnTo>
                      <a:pt x="1296" y="2001"/>
                    </a:lnTo>
                    <a:lnTo>
                      <a:pt x="1296" y="2001"/>
                    </a:lnTo>
                    <a:cubicBezTo>
                      <a:pt x="1296" y="2001"/>
                      <a:pt x="1296" y="2001"/>
                      <a:pt x="1291" y="2001"/>
                    </a:cubicBezTo>
                    <a:cubicBezTo>
                      <a:pt x="1291" y="2001"/>
                      <a:pt x="1291" y="2001"/>
                      <a:pt x="1291" y="2001"/>
                    </a:cubicBezTo>
                    <a:cubicBezTo>
                      <a:pt x="1286" y="2001"/>
                      <a:pt x="1286" y="2001"/>
                      <a:pt x="1286" y="1996"/>
                    </a:cubicBezTo>
                    <a:lnTo>
                      <a:pt x="1286" y="1996"/>
                    </a:lnTo>
                    <a:lnTo>
                      <a:pt x="1282" y="1996"/>
                    </a:lnTo>
                    <a:lnTo>
                      <a:pt x="1286" y="1996"/>
                    </a:lnTo>
                    <a:lnTo>
                      <a:pt x="1282" y="1992"/>
                    </a:lnTo>
                    <a:lnTo>
                      <a:pt x="1282" y="1992"/>
                    </a:lnTo>
                    <a:cubicBezTo>
                      <a:pt x="1282" y="1992"/>
                      <a:pt x="1282" y="1987"/>
                      <a:pt x="1282" y="1987"/>
                    </a:cubicBezTo>
                    <a:cubicBezTo>
                      <a:pt x="1282" y="1987"/>
                      <a:pt x="1277" y="1992"/>
                      <a:pt x="1277" y="1992"/>
                    </a:cubicBezTo>
                    <a:lnTo>
                      <a:pt x="1273" y="1992"/>
                    </a:lnTo>
                    <a:cubicBezTo>
                      <a:pt x="1273" y="1992"/>
                      <a:pt x="1268" y="1987"/>
                      <a:pt x="1268" y="1987"/>
                    </a:cubicBezTo>
                    <a:lnTo>
                      <a:pt x="1268" y="1987"/>
                    </a:lnTo>
                    <a:cubicBezTo>
                      <a:pt x="1268" y="1987"/>
                      <a:pt x="1268" y="1987"/>
                      <a:pt x="1263" y="1992"/>
                    </a:cubicBezTo>
                    <a:lnTo>
                      <a:pt x="1263" y="1987"/>
                    </a:lnTo>
                    <a:lnTo>
                      <a:pt x="1263" y="1992"/>
                    </a:lnTo>
                    <a:lnTo>
                      <a:pt x="1263" y="1992"/>
                    </a:lnTo>
                    <a:cubicBezTo>
                      <a:pt x="1263" y="1992"/>
                      <a:pt x="1259" y="1992"/>
                      <a:pt x="1259" y="1992"/>
                    </a:cubicBezTo>
                    <a:lnTo>
                      <a:pt x="1254" y="1992"/>
                    </a:lnTo>
                    <a:cubicBezTo>
                      <a:pt x="1254" y="1996"/>
                      <a:pt x="1254" y="1996"/>
                      <a:pt x="1254" y="1996"/>
                    </a:cubicBezTo>
                    <a:lnTo>
                      <a:pt x="1254" y="1996"/>
                    </a:lnTo>
                    <a:cubicBezTo>
                      <a:pt x="1250" y="1996"/>
                      <a:pt x="1245" y="1992"/>
                      <a:pt x="1245" y="1987"/>
                    </a:cubicBezTo>
                    <a:cubicBezTo>
                      <a:pt x="1236" y="1992"/>
                      <a:pt x="1240" y="1987"/>
                      <a:pt x="1236" y="1987"/>
                    </a:cubicBezTo>
                    <a:cubicBezTo>
                      <a:pt x="1236" y="1987"/>
                      <a:pt x="1231" y="1987"/>
                      <a:pt x="1231" y="1987"/>
                    </a:cubicBezTo>
                    <a:lnTo>
                      <a:pt x="1231" y="1987"/>
                    </a:lnTo>
                    <a:cubicBezTo>
                      <a:pt x="1231" y="1992"/>
                      <a:pt x="1236" y="2001"/>
                      <a:pt x="1240" y="2005"/>
                    </a:cubicBezTo>
                    <a:lnTo>
                      <a:pt x="1240" y="2005"/>
                    </a:lnTo>
                    <a:lnTo>
                      <a:pt x="1240" y="2005"/>
                    </a:lnTo>
                    <a:cubicBezTo>
                      <a:pt x="1240" y="2005"/>
                      <a:pt x="1240" y="2005"/>
                      <a:pt x="1245" y="2005"/>
                    </a:cubicBezTo>
                    <a:lnTo>
                      <a:pt x="1245" y="2005"/>
                    </a:lnTo>
                    <a:lnTo>
                      <a:pt x="1245" y="2005"/>
                    </a:lnTo>
                    <a:cubicBezTo>
                      <a:pt x="1250" y="2010"/>
                      <a:pt x="1250" y="2010"/>
                      <a:pt x="1250" y="2010"/>
                    </a:cubicBezTo>
                    <a:lnTo>
                      <a:pt x="1254" y="2010"/>
                    </a:lnTo>
                    <a:lnTo>
                      <a:pt x="1250" y="2015"/>
                    </a:lnTo>
                    <a:lnTo>
                      <a:pt x="1250" y="2015"/>
                    </a:lnTo>
                    <a:lnTo>
                      <a:pt x="1250" y="2015"/>
                    </a:lnTo>
                    <a:cubicBezTo>
                      <a:pt x="1250" y="2015"/>
                      <a:pt x="1250" y="2015"/>
                      <a:pt x="1250" y="2015"/>
                    </a:cubicBezTo>
                    <a:lnTo>
                      <a:pt x="1250" y="2019"/>
                    </a:lnTo>
                    <a:lnTo>
                      <a:pt x="1250" y="2019"/>
                    </a:lnTo>
                    <a:lnTo>
                      <a:pt x="1250" y="2019"/>
                    </a:lnTo>
                    <a:cubicBezTo>
                      <a:pt x="1245" y="2019"/>
                      <a:pt x="1245" y="2019"/>
                      <a:pt x="1240" y="2019"/>
                    </a:cubicBezTo>
                    <a:cubicBezTo>
                      <a:pt x="1236" y="2010"/>
                      <a:pt x="1231" y="2005"/>
                      <a:pt x="1231" y="1996"/>
                    </a:cubicBezTo>
                    <a:cubicBezTo>
                      <a:pt x="1227" y="1996"/>
                      <a:pt x="1227" y="1992"/>
                      <a:pt x="1227" y="1987"/>
                    </a:cubicBezTo>
                    <a:lnTo>
                      <a:pt x="1222" y="1987"/>
                    </a:lnTo>
                    <a:cubicBezTo>
                      <a:pt x="1222" y="1987"/>
                      <a:pt x="1222" y="1987"/>
                      <a:pt x="1217" y="1987"/>
                    </a:cubicBezTo>
                    <a:cubicBezTo>
                      <a:pt x="1217" y="1987"/>
                      <a:pt x="1217" y="1987"/>
                      <a:pt x="1213" y="1987"/>
                    </a:cubicBezTo>
                    <a:lnTo>
                      <a:pt x="1213" y="1987"/>
                    </a:lnTo>
                    <a:lnTo>
                      <a:pt x="1213" y="1982"/>
                    </a:lnTo>
                    <a:cubicBezTo>
                      <a:pt x="1213" y="1982"/>
                      <a:pt x="1208" y="1982"/>
                      <a:pt x="1208" y="1982"/>
                    </a:cubicBezTo>
                    <a:lnTo>
                      <a:pt x="1203" y="1987"/>
                    </a:lnTo>
                    <a:cubicBezTo>
                      <a:pt x="1203" y="1987"/>
                      <a:pt x="1208" y="1992"/>
                      <a:pt x="1208" y="1992"/>
                    </a:cubicBezTo>
                    <a:cubicBezTo>
                      <a:pt x="1213" y="1992"/>
                      <a:pt x="1213" y="1992"/>
                      <a:pt x="1213" y="1992"/>
                    </a:cubicBezTo>
                    <a:cubicBezTo>
                      <a:pt x="1217" y="1996"/>
                      <a:pt x="1217" y="1996"/>
                      <a:pt x="1217" y="2001"/>
                    </a:cubicBezTo>
                    <a:cubicBezTo>
                      <a:pt x="1222" y="2001"/>
                      <a:pt x="1231" y="2005"/>
                      <a:pt x="1227" y="2010"/>
                    </a:cubicBezTo>
                    <a:lnTo>
                      <a:pt x="1227" y="2015"/>
                    </a:lnTo>
                    <a:lnTo>
                      <a:pt x="1227" y="2015"/>
                    </a:lnTo>
                    <a:lnTo>
                      <a:pt x="1222" y="2005"/>
                    </a:lnTo>
                    <a:cubicBezTo>
                      <a:pt x="1222" y="2005"/>
                      <a:pt x="1217" y="2005"/>
                      <a:pt x="1217" y="2005"/>
                    </a:cubicBezTo>
                    <a:lnTo>
                      <a:pt x="1213" y="1996"/>
                    </a:lnTo>
                    <a:lnTo>
                      <a:pt x="1213" y="1996"/>
                    </a:lnTo>
                    <a:cubicBezTo>
                      <a:pt x="1208" y="1996"/>
                      <a:pt x="1208" y="1992"/>
                      <a:pt x="1208" y="1992"/>
                    </a:cubicBezTo>
                    <a:lnTo>
                      <a:pt x="1208" y="1992"/>
                    </a:lnTo>
                    <a:cubicBezTo>
                      <a:pt x="1203" y="1992"/>
                      <a:pt x="1203" y="1987"/>
                      <a:pt x="1199" y="1982"/>
                    </a:cubicBezTo>
                    <a:cubicBezTo>
                      <a:pt x="1199" y="1982"/>
                      <a:pt x="1199" y="1982"/>
                      <a:pt x="1199" y="1982"/>
                    </a:cubicBezTo>
                    <a:cubicBezTo>
                      <a:pt x="1194" y="1982"/>
                      <a:pt x="1194" y="1978"/>
                      <a:pt x="1190" y="1978"/>
                    </a:cubicBezTo>
                    <a:lnTo>
                      <a:pt x="1185" y="1978"/>
                    </a:lnTo>
                    <a:lnTo>
                      <a:pt x="1185" y="1978"/>
                    </a:lnTo>
                    <a:lnTo>
                      <a:pt x="1185" y="1978"/>
                    </a:lnTo>
                    <a:lnTo>
                      <a:pt x="1180" y="1973"/>
                    </a:lnTo>
                    <a:lnTo>
                      <a:pt x="1180" y="1978"/>
                    </a:lnTo>
                    <a:lnTo>
                      <a:pt x="1180" y="1973"/>
                    </a:lnTo>
                    <a:cubicBezTo>
                      <a:pt x="1180" y="1973"/>
                      <a:pt x="1180" y="1973"/>
                      <a:pt x="1176" y="1973"/>
                    </a:cubicBezTo>
                    <a:lnTo>
                      <a:pt x="1176" y="1973"/>
                    </a:lnTo>
                    <a:lnTo>
                      <a:pt x="1176" y="1973"/>
                    </a:lnTo>
                    <a:cubicBezTo>
                      <a:pt x="1171" y="1973"/>
                      <a:pt x="1176" y="1968"/>
                      <a:pt x="1171" y="1968"/>
                    </a:cubicBezTo>
                    <a:lnTo>
                      <a:pt x="1167" y="1968"/>
                    </a:lnTo>
                    <a:cubicBezTo>
                      <a:pt x="1167" y="1968"/>
                      <a:pt x="1167" y="1968"/>
                      <a:pt x="1167" y="1968"/>
                    </a:cubicBezTo>
                    <a:cubicBezTo>
                      <a:pt x="1167" y="1973"/>
                      <a:pt x="1167" y="1973"/>
                      <a:pt x="1167" y="1973"/>
                    </a:cubicBezTo>
                    <a:cubicBezTo>
                      <a:pt x="1171" y="1978"/>
                      <a:pt x="1171" y="1982"/>
                      <a:pt x="1176" y="1987"/>
                    </a:cubicBezTo>
                    <a:cubicBezTo>
                      <a:pt x="1176" y="1987"/>
                      <a:pt x="1176" y="1987"/>
                      <a:pt x="1176" y="1987"/>
                    </a:cubicBezTo>
                    <a:lnTo>
                      <a:pt x="1176" y="1987"/>
                    </a:lnTo>
                    <a:lnTo>
                      <a:pt x="1180" y="1992"/>
                    </a:lnTo>
                    <a:lnTo>
                      <a:pt x="1180" y="1992"/>
                    </a:lnTo>
                    <a:lnTo>
                      <a:pt x="1185" y="1996"/>
                    </a:lnTo>
                    <a:cubicBezTo>
                      <a:pt x="1185" y="2001"/>
                      <a:pt x="1190" y="2005"/>
                      <a:pt x="1190" y="2010"/>
                    </a:cubicBezTo>
                    <a:cubicBezTo>
                      <a:pt x="1194" y="2010"/>
                      <a:pt x="1194" y="2010"/>
                      <a:pt x="1194" y="2010"/>
                    </a:cubicBezTo>
                    <a:lnTo>
                      <a:pt x="1194" y="2010"/>
                    </a:lnTo>
                    <a:lnTo>
                      <a:pt x="1199" y="2019"/>
                    </a:lnTo>
                    <a:lnTo>
                      <a:pt x="1203" y="2015"/>
                    </a:lnTo>
                    <a:cubicBezTo>
                      <a:pt x="1208" y="2019"/>
                      <a:pt x="1208" y="2024"/>
                      <a:pt x="1213" y="2024"/>
                    </a:cubicBezTo>
                    <a:lnTo>
                      <a:pt x="1217" y="2024"/>
                    </a:lnTo>
                    <a:cubicBezTo>
                      <a:pt x="1217" y="2028"/>
                      <a:pt x="1217" y="2028"/>
                      <a:pt x="1217" y="2033"/>
                    </a:cubicBezTo>
                    <a:cubicBezTo>
                      <a:pt x="1217" y="2033"/>
                      <a:pt x="1222" y="2033"/>
                      <a:pt x="1222" y="2033"/>
                    </a:cubicBezTo>
                    <a:lnTo>
                      <a:pt x="1222" y="2033"/>
                    </a:lnTo>
                    <a:lnTo>
                      <a:pt x="1222" y="2033"/>
                    </a:lnTo>
                    <a:lnTo>
                      <a:pt x="1222" y="2033"/>
                    </a:lnTo>
                    <a:lnTo>
                      <a:pt x="1222" y="2038"/>
                    </a:lnTo>
                    <a:lnTo>
                      <a:pt x="1217" y="2038"/>
                    </a:lnTo>
                    <a:lnTo>
                      <a:pt x="1222" y="2038"/>
                    </a:lnTo>
                    <a:lnTo>
                      <a:pt x="1222" y="2038"/>
                    </a:lnTo>
                    <a:lnTo>
                      <a:pt x="1227" y="2038"/>
                    </a:lnTo>
                    <a:cubicBezTo>
                      <a:pt x="1227" y="2042"/>
                      <a:pt x="1227" y="2042"/>
                      <a:pt x="1227" y="2042"/>
                    </a:cubicBezTo>
                    <a:cubicBezTo>
                      <a:pt x="1227" y="2042"/>
                      <a:pt x="1227" y="2042"/>
                      <a:pt x="1227" y="2042"/>
                    </a:cubicBezTo>
                    <a:lnTo>
                      <a:pt x="1231" y="2042"/>
                    </a:lnTo>
                    <a:lnTo>
                      <a:pt x="1231" y="2042"/>
                    </a:lnTo>
                    <a:lnTo>
                      <a:pt x="1231" y="2042"/>
                    </a:lnTo>
                    <a:lnTo>
                      <a:pt x="1236" y="2042"/>
                    </a:lnTo>
                    <a:lnTo>
                      <a:pt x="1236" y="2047"/>
                    </a:lnTo>
                    <a:cubicBezTo>
                      <a:pt x="1240" y="2047"/>
                      <a:pt x="1240" y="2047"/>
                      <a:pt x="1245" y="2047"/>
                    </a:cubicBezTo>
                    <a:cubicBezTo>
                      <a:pt x="1245" y="2047"/>
                      <a:pt x="1254" y="2056"/>
                      <a:pt x="1254" y="2056"/>
                    </a:cubicBezTo>
                    <a:lnTo>
                      <a:pt x="1254" y="2056"/>
                    </a:lnTo>
                    <a:cubicBezTo>
                      <a:pt x="1254" y="2061"/>
                      <a:pt x="1259" y="2061"/>
                      <a:pt x="1259" y="2061"/>
                    </a:cubicBezTo>
                    <a:lnTo>
                      <a:pt x="1259" y="2061"/>
                    </a:lnTo>
                    <a:cubicBezTo>
                      <a:pt x="1259" y="2061"/>
                      <a:pt x="1259" y="2065"/>
                      <a:pt x="1259" y="2065"/>
                    </a:cubicBezTo>
                    <a:lnTo>
                      <a:pt x="1263" y="2065"/>
                    </a:lnTo>
                    <a:lnTo>
                      <a:pt x="1263" y="2065"/>
                    </a:lnTo>
                    <a:lnTo>
                      <a:pt x="1263" y="2070"/>
                    </a:lnTo>
                    <a:lnTo>
                      <a:pt x="1263" y="2070"/>
                    </a:lnTo>
                    <a:lnTo>
                      <a:pt x="1259" y="2065"/>
                    </a:lnTo>
                    <a:cubicBezTo>
                      <a:pt x="1259" y="2070"/>
                      <a:pt x="1254" y="2065"/>
                      <a:pt x="1254" y="2065"/>
                    </a:cubicBezTo>
                    <a:lnTo>
                      <a:pt x="1254" y="2061"/>
                    </a:lnTo>
                    <a:lnTo>
                      <a:pt x="1250" y="2061"/>
                    </a:lnTo>
                    <a:lnTo>
                      <a:pt x="1245" y="2061"/>
                    </a:lnTo>
                    <a:cubicBezTo>
                      <a:pt x="1245" y="2061"/>
                      <a:pt x="1245" y="2056"/>
                      <a:pt x="1240" y="2056"/>
                    </a:cubicBezTo>
                    <a:lnTo>
                      <a:pt x="1240" y="2056"/>
                    </a:lnTo>
                    <a:cubicBezTo>
                      <a:pt x="1240" y="2056"/>
                      <a:pt x="1236" y="2056"/>
                      <a:pt x="1236" y="2056"/>
                    </a:cubicBezTo>
                    <a:lnTo>
                      <a:pt x="1236" y="2056"/>
                    </a:lnTo>
                    <a:cubicBezTo>
                      <a:pt x="1231" y="2056"/>
                      <a:pt x="1231" y="2056"/>
                      <a:pt x="1231" y="2056"/>
                    </a:cubicBezTo>
                    <a:lnTo>
                      <a:pt x="1231" y="2056"/>
                    </a:lnTo>
                    <a:lnTo>
                      <a:pt x="1231" y="2056"/>
                    </a:lnTo>
                    <a:cubicBezTo>
                      <a:pt x="1231" y="2056"/>
                      <a:pt x="1227" y="2061"/>
                      <a:pt x="1227" y="2061"/>
                    </a:cubicBezTo>
                    <a:cubicBezTo>
                      <a:pt x="1231" y="2061"/>
                      <a:pt x="1236" y="2070"/>
                      <a:pt x="1236" y="2070"/>
                    </a:cubicBezTo>
                    <a:cubicBezTo>
                      <a:pt x="1240" y="2075"/>
                      <a:pt x="1240" y="2075"/>
                      <a:pt x="1240" y="2075"/>
                    </a:cubicBezTo>
                    <a:lnTo>
                      <a:pt x="1250" y="2070"/>
                    </a:lnTo>
                    <a:lnTo>
                      <a:pt x="1250" y="2075"/>
                    </a:lnTo>
                    <a:lnTo>
                      <a:pt x="1250" y="2075"/>
                    </a:lnTo>
                    <a:cubicBezTo>
                      <a:pt x="1250" y="2075"/>
                      <a:pt x="1254" y="2079"/>
                      <a:pt x="1254" y="2079"/>
                    </a:cubicBezTo>
                    <a:lnTo>
                      <a:pt x="1259" y="2084"/>
                    </a:lnTo>
                    <a:lnTo>
                      <a:pt x="1259" y="2084"/>
                    </a:lnTo>
                    <a:lnTo>
                      <a:pt x="1263" y="2093"/>
                    </a:lnTo>
                    <a:cubicBezTo>
                      <a:pt x="1263" y="2093"/>
                      <a:pt x="1259" y="2093"/>
                      <a:pt x="1259" y="2093"/>
                    </a:cubicBezTo>
                    <a:cubicBezTo>
                      <a:pt x="1259" y="2102"/>
                      <a:pt x="1263" y="2102"/>
                      <a:pt x="1268" y="2111"/>
                    </a:cubicBezTo>
                    <a:lnTo>
                      <a:pt x="1277" y="2121"/>
                    </a:lnTo>
                    <a:lnTo>
                      <a:pt x="1277" y="2116"/>
                    </a:lnTo>
                    <a:lnTo>
                      <a:pt x="1282" y="2121"/>
                    </a:lnTo>
                    <a:lnTo>
                      <a:pt x="1282" y="2121"/>
                    </a:lnTo>
                    <a:cubicBezTo>
                      <a:pt x="1286" y="2125"/>
                      <a:pt x="1282" y="2130"/>
                      <a:pt x="1286" y="2130"/>
                    </a:cubicBezTo>
                    <a:cubicBezTo>
                      <a:pt x="1286" y="2130"/>
                      <a:pt x="1286" y="2130"/>
                      <a:pt x="1286" y="2134"/>
                    </a:cubicBezTo>
                    <a:lnTo>
                      <a:pt x="1291" y="2134"/>
                    </a:lnTo>
                    <a:cubicBezTo>
                      <a:pt x="1291" y="2134"/>
                      <a:pt x="1291" y="2134"/>
                      <a:pt x="1291" y="2134"/>
                    </a:cubicBezTo>
                    <a:lnTo>
                      <a:pt x="1291" y="2134"/>
                    </a:lnTo>
                    <a:cubicBezTo>
                      <a:pt x="1296" y="2139"/>
                      <a:pt x="1296" y="2139"/>
                      <a:pt x="1296" y="2139"/>
                    </a:cubicBezTo>
                    <a:lnTo>
                      <a:pt x="1296" y="2139"/>
                    </a:lnTo>
                    <a:lnTo>
                      <a:pt x="1300" y="2139"/>
                    </a:lnTo>
                    <a:cubicBezTo>
                      <a:pt x="1300" y="2139"/>
                      <a:pt x="1300" y="2139"/>
                      <a:pt x="1300" y="2139"/>
                    </a:cubicBezTo>
                    <a:cubicBezTo>
                      <a:pt x="1300" y="2139"/>
                      <a:pt x="1300" y="2144"/>
                      <a:pt x="1305" y="2144"/>
                    </a:cubicBezTo>
                    <a:cubicBezTo>
                      <a:pt x="1310" y="2148"/>
                      <a:pt x="1310" y="2153"/>
                      <a:pt x="1314" y="2148"/>
                    </a:cubicBezTo>
                    <a:cubicBezTo>
                      <a:pt x="1314" y="2153"/>
                      <a:pt x="1319" y="2153"/>
                      <a:pt x="1319" y="2153"/>
                    </a:cubicBezTo>
                    <a:cubicBezTo>
                      <a:pt x="1314" y="2153"/>
                      <a:pt x="1314" y="2153"/>
                      <a:pt x="1310" y="2148"/>
                    </a:cubicBezTo>
                    <a:lnTo>
                      <a:pt x="1305" y="2148"/>
                    </a:lnTo>
                    <a:lnTo>
                      <a:pt x="1305" y="2148"/>
                    </a:lnTo>
                    <a:lnTo>
                      <a:pt x="1300" y="2144"/>
                    </a:lnTo>
                    <a:lnTo>
                      <a:pt x="1300" y="2144"/>
                    </a:lnTo>
                    <a:cubicBezTo>
                      <a:pt x="1300" y="2144"/>
                      <a:pt x="1300" y="2144"/>
                      <a:pt x="1300" y="2144"/>
                    </a:cubicBezTo>
                    <a:cubicBezTo>
                      <a:pt x="1296" y="2144"/>
                      <a:pt x="1296" y="2139"/>
                      <a:pt x="1291" y="2139"/>
                    </a:cubicBezTo>
                    <a:lnTo>
                      <a:pt x="1291" y="2139"/>
                    </a:lnTo>
                    <a:lnTo>
                      <a:pt x="1291" y="2139"/>
                    </a:lnTo>
                    <a:cubicBezTo>
                      <a:pt x="1286" y="2139"/>
                      <a:pt x="1286" y="2139"/>
                      <a:pt x="1286" y="2134"/>
                    </a:cubicBezTo>
                    <a:lnTo>
                      <a:pt x="1286" y="2134"/>
                    </a:lnTo>
                    <a:lnTo>
                      <a:pt x="1282" y="2134"/>
                    </a:lnTo>
                    <a:lnTo>
                      <a:pt x="1282" y="2134"/>
                    </a:lnTo>
                    <a:cubicBezTo>
                      <a:pt x="1282" y="2134"/>
                      <a:pt x="1277" y="2130"/>
                      <a:pt x="1277" y="2130"/>
                    </a:cubicBezTo>
                    <a:lnTo>
                      <a:pt x="1263" y="2111"/>
                    </a:lnTo>
                    <a:lnTo>
                      <a:pt x="1263" y="2116"/>
                    </a:lnTo>
                    <a:lnTo>
                      <a:pt x="1263" y="2111"/>
                    </a:lnTo>
                    <a:lnTo>
                      <a:pt x="1263" y="2111"/>
                    </a:lnTo>
                    <a:lnTo>
                      <a:pt x="1263" y="2107"/>
                    </a:lnTo>
                    <a:lnTo>
                      <a:pt x="1263" y="2107"/>
                    </a:lnTo>
                    <a:cubicBezTo>
                      <a:pt x="1259" y="2107"/>
                      <a:pt x="1259" y="2107"/>
                      <a:pt x="1259" y="2102"/>
                    </a:cubicBezTo>
                    <a:lnTo>
                      <a:pt x="1250" y="2093"/>
                    </a:lnTo>
                    <a:lnTo>
                      <a:pt x="1250" y="2098"/>
                    </a:lnTo>
                    <a:cubicBezTo>
                      <a:pt x="1245" y="2088"/>
                      <a:pt x="1245" y="2079"/>
                      <a:pt x="1236" y="2075"/>
                    </a:cubicBezTo>
                    <a:lnTo>
                      <a:pt x="1236" y="2075"/>
                    </a:lnTo>
                    <a:lnTo>
                      <a:pt x="1236" y="2075"/>
                    </a:lnTo>
                    <a:lnTo>
                      <a:pt x="1236" y="2075"/>
                    </a:lnTo>
                    <a:cubicBezTo>
                      <a:pt x="1231" y="2070"/>
                      <a:pt x="1227" y="2065"/>
                      <a:pt x="1222" y="2065"/>
                    </a:cubicBezTo>
                    <a:lnTo>
                      <a:pt x="1222" y="2061"/>
                    </a:lnTo>
                    <a:lnTo>
                      <a:pt x="1222" y="2061"/>
                    </a:lnTo>
                    <a:lnTo>
                      <a:pt x="1222" y="2061"/>
                    </a:lnTo>
                    <a:lnTo>
                      <a:pt x="1222" y="2061"/>
                    </a:lnTo>
                    <a:cubicBezTo>
                      <a:pt x="1217" y="2056"/>
                      <a:pt x="1217" y="2056"/>
                      <a:pt x="1213" y="2056"/>
                    </a:cubicBezTo>
                    <a:lnTo>
                      <a:pt x="1213" y="2056"/>
                    </a:lnTo>
                    <a:cubicBezTo>
                      <a:pt x="1208" y="2056"/>
                      <a:pt x="1208" y="2056"/>
                      <a:pt x="1203" y="2051"/>
                    </a:cubicBezTo>
                    <a:lnTo>
                      <a:pt x="1203" y="2056"/>
                    </a:lnTo>
                    <a:cubicBezTo>
                      <a:pt x="1203" y="2056"/>
                      <a:pt x="1208" y="2061"/>
                      <a:pt x="1208" y="2065"/>
                    </a:cubicBezTo>
                    <a:cubicBezTo>
                      <a:pt x="1208" y="2065"/>
                      <a:pt x="1208" y="2065"/>
                      <a:pt x="1208" y="2065"/>
                    </a:cubicBezTo>
                    <a:cubicBezTo>
                      <a:pt x="1213" y="2070"/>
                      <a:pt x="1213" y="2075"/>
                      <a:pt x="1217" y="2075"/>
                    </a:cubicBezTo>
                    <a:cubicBezTo>
                      <a:pt x="1217" y="2079"/>
                      <a:pt x="1217" y="2079"/>
                      <a:pt x="1217" y="2079"/>
                    </a:cubicBezTo>
                    <a:lnTo>
                      <a:pt x="1217" y="2079"/>
                    </a:lnTo>
                    <a:lnTo>
                      <a:pt x="1217" y="2079"/>
                    </a:lnTo>
                    <a:lnTo>
                      <a:pt x="1217" y="2084"/>
                    </a:lnTo>
                    <a:lnTo>
                      <a:pt x="1217" y="2084"/>
                    </a:lnTo>
                    <a:cubicBezTo>
                      <a:pt x="1217" y="2084"/>
                      <a:pt x="1217" y="2084"/>
                      <a:pt x="1222" y="2084"/>
                    </a:cubicBezTo>
                    <a:lnTo>
                      <a:pt x="1222" y="2084"/>
                    </a:lnTo>
                    <a:lnTo>
                      <a:pt x="1217" y="2088"/>
                    </a:lnTo>
                    <a:lnTo>
                      <a:pt x="1217" y="2088"/>
                    </a:lnTo>
                    <a:cubicBezTo>
                      <a:pt x="1217" y="2088"/>
                      <a:pt x="1217" y="2088"/>
                      <a:pt x="1217" y="2088"/>
                    </a:cubicBezTo>
                    <a:lnTo>
                      <a:pt x="1222" y="2088"/>
                    </a:lnTo>
                    <a:lnTo>
                      <a:pt x="1222" y="2088"/>
                    </a:lnTo>
                    <a:lnTo>
                      <a:pt x="1222" y="2088"/>
                    </a:lnTo>
                    <a:lnTo>
                      <a:pt x="1222" y="2093"/>
                    </a:lnTo>
                    <a:cubicBezTo>
                      <a:pt x="1227" y="2093"/>
                      <a:pt x="1227" y="2093"/>
                      <a:pt x="1227" y="2093"/>
                    </a:cubicBezTo>
                    <a:cubicBezTo>
                      <a:pt x="1227" y="2093"/>
                      <a:pt x="1231" y="2093"/>
                      <a:pt x="1236" y="2098"/>
                    </a:cubicBezTo>
                    <a:lnTo>
                      <a:pt x="1231" y="2098"/>
                    </a:lnTo>
                    <a:lnTo>
                      <a:pt x="1231" y="2098"/>
                    </a:lnTo>
                    <a:lnTo>
                      <a:pt x="1231" y="2098"/>
                    </a:lnTo>
                    <a:cubicBezTo>
                      <a:pt x="1227" y="2093"/>
                      <a:pt x="1227" y="2093"/>
                      <a:pt x="1222" y="2093"/>
                    </a:cubicBezTo>
                    <a:cubicBezTo>
                      <a:pt x="1222" y="2098"/>
                      <a:pt x="1222" y="2098"/>
                      <a:pt x="1222" y="2102"/>
                    </a:cubicBezTo>
                    <a:cubicBezTo>
                      <a:pt x="1222" y="2107"/>
                      <a:pt x="1222" y="2107"/>
                      <a:pt x="1222" y="2107"/>
                    </a:cubicBezTo>
                    <a:cubicBezTo>
                      <a:pt x="1222" y="2107"/>
                      <a:pt x="1231" y="2111"/>
                      <a:pt x="1231" y="2111"/>
                    </a:cubicBezTo>
                    <a:lnTo>
                      <a:pt x="1231" y="2111"/>
                    </a:lnTo>
                    <a:lnTo>
                      <a:pt x="1231" y="2111"/>
                    </a:lnTo>
                    <a:cubicBezTo>
                      <a:pt x="1236" y="2116"/>
                      <a:pt x="1236" y="2116"/>
                      <a:pt x="1236" y="2116"/>
                    </a:cubicBezTo>
                    <a:lnTo>
                      <a:pt x="1236" y="2116"/>
                    </a:lnTo>
                    <a:lnTo>
                      <a:pt x="1240" y="2121"/>
                    </a:lnTo>
                    <a:lnTo>
                      <a:pt x="1240" y="2121"/>
                    </a:lnTo>
                    <a:cubicBezTo>
                      <a:pt x="1236" y="2121"/>
                      <a:pt x="1231" y="2121"/>
                      <a:pt x="1231" y="2116"/>
                    </a:cubicBezTo>
                    <a:cubicBezTo>
                      <a:pt x="1227" y="2116"/>
                      <a:pt x="1227" y="2116"/>
                      <a:pt x="1227" y="2116"/>
                    </a:cubicBezTo>
                    <a:cubicBezTo>
                      <a:pt x="1227" y="2121"/>
                      <a:pt x="1227" y="2121"/>
                      <a:pt x="1227" y="2121"/>
                    </a:cubicBezTo>
                    <a:lnTo>
                      <a:pt x="1227" y="2121"/>
                    </a:lnTo>
                    <a:lnTo>
                      <a:pt x="1227" y="2121"/>
                    </a:lnTo>
                    <a:lnTo>
                      <a:pt x="1227" y="2121"/>
                    </a:lnTo>
                    <a:cubicBezTo>
                      <a:pt x="1231" y="2125"/>
                      <a:pt x="1231" y="2130"/>
                      <a:pt x="1231" y="2130"/>
                    </a:cubicBezTo>
                    <a:lnTo>
                      <a:pt x="1240" y="2134"/>
                    </a:lnTo>
                    <a:lnTo>
                      <a:pt x="1236" y="2139"/>
                    </a:lnTo>
                    <a:lnTo>
                      <a:pt x="1240" y="2139"/>
                    </a:lnTo>
                    <a:lnTo>
                      <a:pt x="1240" y="2139"/>
                    </a:lnTo>
                    <a:cubicBezTo>
                      <a:pt x="1240" y="2144"/>
                      <a:pt x="1245" y="2144"/>
                      <a:pt x="1245" y="2148"/>
                    </a:cubicBezTo>
                    <a:cubicBezTo>
                      <a:pt x="1245" y="2148"/>
                      <a:pt x="1245" y="2148"/>
                      <a:pt x="1245" y="2148"/>
                    </a:cubicBezTo>
                    <a:lnTo>
                      <a:pt x="1250" y="2148"/>
                    </a:lnTo>
                    <a:lnTo>
                      <a:pt x="1250" y="2148"/>
                    </a:lnTo>
                    <a:lnTo>
                      <a:pt x="1254" y="2153"/>
                    </a:lnTo>
                    <a:lnTo>
                      <a:pt x="1254" y="2153"/>
                    </a:lnTo>
                    <a:cubicBezTo>
                      <a:pt x="1254" y="2153"/>
                      <a:pt x="1254" y="2157"/>
                      <a:pt x="1259" y="2157"/>
                    </a:cubicBezTo>
                    <a:lnTo>
                      <a:pt x="1259" y="2157"/>
                    </a:lnTo>
                    <a:lnTo>
                      <a:pt x="1259" y="2162"/>
                    </a:lnTo>
                    <a:lnTo>
                      <a:pt x="1259" y="2162"/>
                    </a:lnTo>
                    <a:cubicBezTo>
                      <a:pt x="1259" y="2162"/>
                      <a:pt x="1259" y="2167"/>
                      <a:pt x="1259" y="2167"/>
                    </a:cubicBezTo>
                    <a:cubicBezTo>
                      <a:pt x="1259" y="2167"/>
                      <a:pt x="1259" y="2167"/>
                      <a:pt x="1259" y="2167"/>
                    </a:cubicBezTo>
                    <a:lnTo>
                      <a:pt x="1263" y="2171"/>
                    </a:lnTo>
                    <a:lnTo>
                      <a:pt x="1259" y="2171"/>
                    </a:lnTo>
                    <a:cubicBezTo>
                      <a:pt x="1263" y="2176"/>
                      <a:pt x="1268" y="2176"/>
                      <a:pt x="1268" y="2176"/>
                    </a:cubicBezTo>
                    <a:cubicBezTo>
                      <a:pt x="1273" y="2176"/>
                      <a:pt x="1273" y="2181"/>
                      <a:pt x="1273" y="2185"/>
                    </a:cubicBezTo>
                    <a:cubicBezTo>
                      <a:pt x="1273" y="2185"/>
                      <a:pt x="1277" y="2190"/>
                      <a:pt x="1277" y="2190"/>
                    </a:cubicBezTo>
                    <a:lnTo>
                      <a:pt x="1277" y="2190"/>
                    </a:lnTo>
                    <a:cubicBezTo>
                      <a:pt x="1282" y="2194"/>
                      <a:pt x="1286" y="2204"/>
                      <a:pt x="1291" y="2208"/>
                    </a:cubicBezTo>
                    <a:lnTo>
                      <a:pt x="1291" y="2208"/>
                    </a:lnTo>
                    <a:cubicBezTo>
                      <a:pt x="1291" y="2213"/>
                      <a:pt x="1296" y="2213"/>
                      <a:pt x="1296" y="2217"/>
                    </a:cubicBezTo>
                    <a:cubicBezTo>
                      <a:pt x="1300" y="2217"/>
                      <a:pt x="1300" y="2217"/>
                      <a:pt x="1300" y="2217"/>
                    </a:cubicBezTo>
                    <a:lnTo>
                      <a:pt x="1300" y="2217"/>
                    </a:lnTo>
                    <a:cubicBezTo>
                      <a:pt x="1305" y="2217"/>
                      <a:pt x="1305" y="2222"/>
                      <a:pt x="1305" y="2227"/>
                    </a:cubicBezTo>
                    <a:lnTo>
                      <a:pt x="1305" y="2227"/>
                    </a:lnTo>
                    <a:lnTo>
                      <a:pt x="1305" y="2227"/>
                    </a:lnTo>
                    <a:cubicBezTo>
                      <a:pt x="1310" y="2222"/>
                      <a:pt x="1310" y="2222"/>
                      <a:pt x="1310" y="2222"/>
                    </a:cubicBezTo>
                    <a:lnTo>
                      <a:pt x="1310" y="2222"/>
                    </a:lnTo>
                    <a:lnTo>
                      <a:pt x="1310" y="2222"/>
                    </a:lnTo>
                    <a:lnTo>
                      <a:pt x="1310" y="2222"/>
                    </a:lnTo>
                    <a:cubicBezTo>
                      <a:pt x="1310" y="2222"/>
                      <a:pt x="1310" y="2222"/>
                      <a:pt x="1310" y="2222"/>
                    </a:cubicBezTo>
                    <a:cubicBezTo>
                      <a:pt x="1314" y="2227"/>
                      <a:pt x="1314" y="2231"/>
                      <a:pt x="1319" y="2231"/>
                    </a:cubicBezTo>
                    <a:cubicBezTo>
                      <a:pt x="1319" y="2231"/>
                      <a:pt x="1319" y="2231"/>
                      <a:pt x="1323" y="2231"/>
                    </a:cubicBezTo>
                    <a:lnTo>
                      <a:pt x="1323" y="2231"/>
                    </a:lnTo>
                    <a:lnTo>
                      <a:pt x="1323" y="2231"/>
                    </a:lnTo>
                    <a:cubicBezTo>
                      <a:pt x="1323" y="2231"/>
                      <a:pt x="1323" y="2227"/>
                      <a:pt x="1319" y="2227"/>
                    </a:cubicBezTo>
                    <a:cubicBezTo>
                      <a:pt x="1323" y="2227"/>
                      <a:pt x="1323" y="2231"/>
                      <a:pt x="1328" y="2236"/>
                    </a:cubicBezTo>
                    <a:lnTo>
                      <a:pt x="1328" y="2236"/>
                    </a:lnTo>
                    <a:cubicBezTo>
                      <a:pt x="1328" y="2236"/>
                      <a:pt x="1328" y="2236"/>
                      <a:pt x="1333" y="2236"/>
                    </a:cubicBezTo>
                    <a:cubicBezTo>
                      <a:pt x="1333" y="2231"/>
                      <a:pt x="1333" y="2231"/>
                      <a:pt x="1333" y="2231"/>
                    </a:cubicBezTo>
                    <a:lnTo>
                      <a:pt x="1333" y="2231"/>
                    </a:lnTo>
                    <a:lnTo>
                      <a:pt x="1333" y="2227"/>
                    </a:lnTo>
                    <a:cubicBezTo>
                      <a:pt x="1333" y="2227"/>
                      <a:pt x="1333" y="2227"/>
                      <a:pt x="1333" y="2227"/>
                    </a:cubicBezTo>
                    <a:lnTo>
                      <a:pt x="1333" y="2222"/>
                    </a:lnTo>
                    <a:lnTo>
                      <a:pt x="1333" y="2227"/>
                    </a:lnTo>
                    <a:cubicBezTo>
                      <a:pt x="1333" y="2227"/>
                      <a:pt x="1333" y="2231"/>
                      <a:pt x="1333" y="2231"/>
                    </a:cubicBezTo>
                    <a:cubicBezTo>
                      <a:pt x="1333" y="2231"/>
                      <a:pt x="1333" y="2231"/>
                      <a:pt x="1333" y="2231"/>
                    </a:cubicBezTo>
                    <a:cubicBezTo>
                      <a:pt x="1333" y="2236"/>
                      <a:pt x="1333" y="2236"/>
                      <a:pt x="1333" y="2236"/>
                    </a:cubicBezTo>
                    <a:lnTo>
                      <a:pt x="1337" y="2240"/>
                    </a:lnTo>
                    <a:cubicBezTo>
                      <a:pt x="1337" y="2236"/>
                      <a:pt x="1337" y="2236"/>
                      <a:pt x="1337" y="2236"/>
                    </a:cubicBezTo>
                    <a:cubicBezTo>
                      <a:pt x="1337" y="2236"/>
                      <a:pt x="1337" y="2236"/>
                      <a:pt x="1337" y="2236"/>
                    </a:cubicBezTo>
                    <a:lnTo>
                      <a:pt x="1337" y="2231"/>
                    </a:lnTo>
                    <a:cubicBezTo>
                      <a:pt x="1337" y="2236"/>
                      <a:pt x="1337" y="2236"/>
                      <a:pt x="1337" y="2236"/>
                    </a:cubicBezTo>
                    <a:cubicBezTo>
                      <a:pt x="1342" y="2240"/>
                      <a:pt x="1342" y="2240"/>
                      <a:pt x="1342" y="2236"/>
                    </a:cubicBezTo>
                    <a:cubicBezTo>
                      <a:pt x="1346" y="2240"/>
                      <a:pt x="1346" y="2240"/>
                      <a:pt x="1346" y="2245"/>
                    </a:cubicBezTo>
                    <a:cubicBezTo>
                      <a:pt x="1346" y="2250"/>
                      <a:pt x="1342" y="2245"/>
                      <a:pt x="1342" y="2250"/>
                    </a:cubicBezTo>
                    <a:cubicBezTo>
                      <a:pt x="1342" y="2254"/>
                      <a:pt x="1346" y="2259"/>
                      <a:pt x="1351" y="2264"/>
                    </a:cubicBezTo>
                    <a:cubicBezTo>
                      <a:pt x="1351" y="2264"/>
                      <a:pt x="1351" y="2264"/>
                      <a:pt x="1356" y="2259"/>
                    </a:cubicBezTo>
                    <a:cubicBezTo>
                      <a:pt x="1356" y="2264"/>
                      <a:pt x="1356" y="2264"/>
                      <a:pt x="1356" y="2264"/>
                    </a:cubicBezTo>
                    <a:lnTo>
                      <a:pt x="1356" y="2264"/>
                    </a:lnTo>
                    <a:cubicBezTo>
                      <a:pt x="1356" y="2268"/>
                      <a:pt x="1356" y="2264"/>
                      <a:pt x="1356" y="2264"/>
                    </a:cubicBezTo>
                    <a:cubicBezTo>
                      <a:pt x="1360" y="2268"/>
                      <a:pt x="1356" y="2268"/>
                      <a:pt x="1360" y="2268"/>
                    </a:cubicBezTo>
                    <a:cubicBezTo>
                      <a:pt x="1360" y="2268"/>
                      <a:pt x="1360" y="2268"/>
                      <a:pt x="1360" y="2268"/>
                    </a:cubicBezTo>
                    <a:cubicBezTo>
                      <a:pt x="1360" y="2268"/>
                      <a:pt x="1360" y="2264"/>
                      <a:pt x="1360" y="2264"/>
                    </a:cubicBezTo>
                    <a:lnTo>
                      <a:pt x="1360" y="2264"/>
                    </a:lnTo>
                    <a:lnTo>
                      <a:pt x="1365" y="2268"/>
                    </a:lnTo>
                    <a:lnTo>
                      <a:pt x="1369" y="2264"/>
                    </a:lnTo>
                    <a:lnTo>
                      <a:pt x="1365" y="2264"/>
                    </a:lnTo>
                    <a:lnTo>
                      <a:pt x="1369" y="2264"/>
                    </a:lnTo>
                    <a:lnTo>
                      <a:pt x="1365" y="2259"/>
                    </a:lnTo>
                    <a:lnTo>
                      <a:pt x="1365" y="2254"/>
                    </a:lnTo>
                    <a:cubicBezTo>
                      <a:pt x="1365" y="2254"/>
                      <a:pt x="1365" y="2254"/>
                      <a:pt x="1360" y="2254"/>
                    </a:cubicBezTo>
                    <a:lnTo>
                      <a:pt x="1360" y="2254"/>
                    </a:lnTo>
                    <a:lnTo>
                      <a:pt x="1360" y="2250"/>
                    </a:lnTo>
                    <a:lnTo>
                      <a:pt x="1360" y="2250"/>
                    </a:lnTo>
                    <a:cubicBezTo>
                      <a:pt x="1356" y="2250"/>
                      <a:pt x="1356" y="2250"/>
                      <a:pt x="1356" y="2245"/>
                    </a:cubicBezTo>
                    <a:cubicBezTo>
                      <a:pt x="1356" y="2240"/>
                      <a:pt x="1360" y="2245"/>
                      <a:pt x="1360" y="2240"/>
                    </a:cubicBezTo>
                    <a:cubicBezTo>
                      <a:pt x="1360" y="2240"/>
                      <a:pt x="1360" y="2240"/>
                      <a:pt x="1360" y="2240"/>
                    </a:cubicBezTo>
                    <a:cubicBezTo>
                      <a:pt x="1360" y="2236"/>
                      <a:pt x="1360" y="2236"/>
                      <a:pt x="1360" y="2231"/>
                    </a:cubicBezTo>
                    <a:lnTo>
                      <a:pt x="1360" y="2231"/>
                    </a:lnTo>
                    <a:lnTo>
                      <a:pt x="1360" y="2231"/>
                    </a:lnTo>
                    <a:lnTo>
                      <a:pt x="1360" y="2236"/>
                    </a:lnTo>
                    <a:cubicBezTo>
                      <a:pt x="1360" y="2236"/>
                      <a:pt x="1360" y="2236"/>
                      <a:pt x="1360" y="2240"/>
                    </a:cubicBezTo>
                    <a:lnTo>
                      <a:pt x="1360" y="2240"/>
                    </a:lnTo>
                    <a:lnTo>
                      <a:pt x="1360" y="2240"/>
                    </a:lnTo>
                    <a:lnTo>
                      <a:pt x="1360" y="2240"/>
                    </a:lnTo>
                    <a:lnTo>
                      <a:pt x="1360" y="2245"/>
                    </a:lnTo>
                    <a:cubicBezTo>
                      <a:pt x="1360" y="2245"/>
                      <a:pt x="1360" y="2245"/>
                      <a:pt x="1360" y="2245"/>
                    </a:cubicBezTo>
                    <a:cubicBezTo>
                      <a:pt x="1360" y="2250"/>
                      <a:pt x="1365" y="2254"/>
                      <a:pt x="1365" y="2254"/>
                    </a:cubicBezTo>
                    <a:lnTo>
                      <a:pt x="1365" y="2259"/>
                    </a:lnTo>
                    <a:lnTo>
                      <a:pt x="1365" y="2259"/>
                    </a:lnTo>
                    <a:lnTo>
                      <a:pt x="1365" y="2259"/>
                    </a:lnTo>
                    <a:lnTo>
                      <a:pt x="1374" y="2268"/>
                    </a:lnTo>
                    <a:cubicBezTo>
                      <a:pt x="1374" y="2268"/>
                      <a:pt x="1379" y="2264"/>
                      <a:pt x="1379" y="2264"/>
                    </a:cubicBezTo>
                    <a:lnTo>
                      <a:pt x="1379" y="2264"/>
                    </a:lnTo>
                    <a:cubicBezTo>
                      <a:pt x="1379" y="2259"/>
                      <a:pt x="1379" y="2259"/>
                      <a:pt x="1379" y="2259"/>
                    </a:cubicBezTo>
                    <a:lnTo>
                      <a:pt x="1379" y="2259"/>
                    </a:lnTo>
                    <a:cubicBezTo>
                      <a:pt x="1379" y="2264"/>
                      <a:pt x="1379" y="2264"/>
                      <a:pt x="1379" y="2268"/>
                    </a:cubicBezTo>
                    <a:cubicBezTo>
                      <a:pt x="1379" y="2273"/>
                      <a:pt x="1383" y="2273"/>
                      <a:pt x="1383" y="2277"/>
                    </a:cubicBezTo>
                    <a:lnTo>
                      <a:pt x="1383" y="2277"/>
                    </a:lnTo>
                    <a:lnTo>
                      <a:pt x="1388" y="2282"/>
                    </a:lnTo>
                    <a:lnTo>
                      <a:pt x="1388" y="2277"/>
                    </a:lnTo>
                    <a:lnTo>
                      <a:pt x="1392" y="2287"/>
                    </a:lnTo>
                    <a:lnTo>
                      <a:pt x="1397" y="2287"/>
                    </a:lnTo>
                    <a:cubicBezTo>
                      <a:pt x="1397" y="2282"/>
                      <a:pt x="1397" y="2282"/>
                      <a:pt x="1397" y="2282"/>
                    </a:cubicBezTo>
                    <a:cubicBezTo>
                      <a:pt x="1397" y="2282"/>
                      <a:pt x="1397" y="2277"/>
                      <a:pt x="1397" y="2277"/>
                    </a:cubicBezTo>
                    <a:lnTo>
                      <a:pt x="1397" y="2277"/>
                    </a:lnTo>
                    <a:cubicBezTo>
                      <a:pt x="1397" y="2273"/>
                      <a:pt x="1397" y="2273"/>
                      <a:pt x="1397" y="2273"/>
                    </a:cubicBezTo>
                    <a:lnTo>
                      <a:pt x="1397" y="2268"/>
                    </a:lnTo>
                    <a:cubicBezTo>
                      <a:pt x="1397" y="2268"/>
                      <a:pt x="1397" y="2264"/>
                      <a:pt x="1397" y="2264"/>
                    </a:cubicBezTo>
                    <a:lnTo>
                      <a:pt x="1397" y="2264"/>
                    </a:lnTo>
                    <a:cubicBezTo>
                      <a:pt x="1397" y="2259"/>
                      <a:pt x="1397" y="2259"/>
                      <a:pt x="1397" y="2259"/>
                    </a:cubicBezTo>
                    <a:cubicBezTo>
                      <a:pt x="1397" y="2254"/>
                      <a:pt x="1397" y="2254"/>
                      <a:pt x="1397" y="2254"/>
                    </a:cubicBezTo>
                    <a:cubicBezTo>
                      <a:pt x="1397" y="2254"/>
                      <a:pt x="1397" y="2250"/>
                      <a:pt x="1397" y="2250"/>
                    </a:cubicBezTo>
                    <a:lnTo>
                      <a:pt x="1397" y="2250"/>
                    </a:lnTo>
                    <a:lnTo>
                      <a:pt x="1397" y="2250"/>
                    </a:lnTo>
                    <a:lnTo>
                      <a:pt x="1392" y="2245"/>
                    </a:lnTo>
                    <a:cubicBezTo>
                      <a:pt x="1392" y="2245"/>
                      <a:pt x="1392" y="2245"/>
                      <a:pt x="1397" y="2245"/>
                    </a:cubicBezTo>
                    <a:lnTo>
                      <a:pt x="1392" y="2245"/>
                    </a:lnTo>
                    <a:lnTo>
                      <a:pt x="1392" y="2240"/>
                    </a:lnTo>
                    <a:lnTo>
                      <a:pt x="1392" y="2240"/>
                    </a:lnTo>
                    <a:lnTo>
                      <a:pt x="1392" y="2240"/>
                    </a:lnTo>
                    <a:cubicBezTo>
                      <a:pt x="1392" y="2240"/>
                      <a:pt x="1392" y="2240"/>
                      <a:pt x="1392" y="2236"/>
                    </a:cubicBezTo>
                    <a:lnTo>
                      <a:pt x="1392" y="2236"/>
                    </a:lnTo>
                    <a:cubicBezTo>
                      <a:pt x="1392" y="2236"/>
                      <a:pt x="1397" y="2240"/>
                      <a:pt x="1397" y="2240"/>
                    </a:cubicBezTo>
                    <a:cubicBezTo>
                      <a:pt x="1397" y="2240"/>
                      <a:pt x="1397" y="2240"/>
                      <a:pt x="1392" y="2240"/>
                    </a:cubicBezTo>
                    <a:lnTo>
                      <a:pt x="1397" y="2240"/>
                    </a:lnTo>
                    <a:lnTo>
                      <a:pt x="1397" y="2240"/>
                    </a:lnTo>
                    <a:lnTo>
                      <a:pt x="1397" y="2245"/>
                    </a:lnTo>
                    <a:lnTo>
                      <a:pt x="1397" y="2245"/>
                    </a:lnTo>
                    <a:lnTo>
                      <a:pt x="1397" y="2245"/>
                    </a:lnTo>
                    <a:cubicBezTo>
                      <a:pt x="1397" y="2250"/>
                      <a:pt x="1397" y="2250"/>
                      <a:pt x="1402" y="2254"/>
                    </a:cubicBezTo>
                    <a:cubicBezTo>
                      <a:pt x="1402" y="2254"/>
                      <a:pt x="1402" y="2254"/>
                      <a:pt x="1406" y="2254"/>
                    </a:cubicBezTo>
                    <a:cubicBezTo>
                      <a:pt x="1406" y="2254"/>
                      <a:pt x="1406" y="2254"/>
                      <a:pt x="1406" y="2254"/>
                    </a:cubicBezTo>
                    <a:cubicBezTo>
                      <a:pt x="1411" y="2254"/>
                      <a:pt x="1411" y="2259"/>
                      <a:pt x="1411" y="2259"/>
                    </a:cubicBezTo>
                    <a:lnTo>
                      <a:pt x="1411" y="2264"/>
                    </a:lnTo>
                    <a:cubicBezTo>
                      <a:pt x="1411" y="2264"/>
                      <a:pt x="1411" y="2264"/>
                      <a:pt x="1416" y="2264"/>
                    </a:cubicBezTo>
                    <a:cubicBezTo>
                      <a:pt x="1416" y="2264"/>
                      <a:pt x="1416" y="2264"/>
                      <a:pt x="1411" y="2268"/>
                    </a:cubicBezTo>
                    <a:lnTo>
                      <a:pt x="1416" y="2268"/>
                    </a:lnTo>
                    <a:cubicBezTo>
                      <a:pt x="1416" y="2268"/>
                      <a:pt x="1416" y="2268"/>
                      <a:pt x="1411" y="2273"/>
                    </a:cubicBezTo>
                    <a:cubicBezTo>
                      <a:pt x="1416" y="2273"/>
                      <a:pt x="1416" y="2273"/>
                      <a:pt x="1416" y="2273"/>
                    </a:cubicBezTo>
                    <a:cubicBezTo>
                      <a:pt x="1411" y="2273"/>
                      <a:pt x="1411" y="2273"/>
                      <a:pt x="1411" y="2277"/>
                    </a:cubicBezTo>
                    <a:lnTo>
                      <a:pt x="1416" y="2277"/>
                    </a:lnTo>
                    <a:cubicBezTo>
                      <a:pt x="1411" y="2277"/>
                      <a:pt x="1411" y="2277"/>
                      <a:pt x="1411" y="2277"/>
                    </a:cubicBezTo>
                    <a:lnTo>
                      <a:pt x="1411" y="2282"/>
                    </a:lnTo>
                    <a:lnTo>
                      <a:pt x="1411" y="2282"/>
                    </a:lnTo>
                    <a:cubicBezTo>
                      <a:pt x="1406" y="2287"/>
                      <a:pt x="1406" y="2287"/>
                      <a:pt x="1411" y="2291"/>
                    </a:cubicBezTo>
                    <a:cubicBezTo>
                      <a:pt x="1406" y="2291"/>
                      <a:pt x="1406" y="2291"/>
                      <a:pt x="1406" y="2291"/>
                    </a:cubicBezTo>
                    <a:lnTo>
                      <a:pt x="1411" y="2296"/>
                    </a:lnTo>
                    <a:cubicBezTo>
                      <a:pt x="1411" y="2296"/>
                      <a:pt x="1406" y="2296"/>
                      <a:pt x="1406" y="2300"/>
                    </a:cubicBezTo>
                    <a:lnTo>
                      <a:pt x="1411" y="2300"/>
                    </a:lnTo>
                    <a:lnTo>
                      <a:pt x="1411" y="2300"/>
                    </a:lnTo>
                    <a:cubicBezTo>
                      <a:pt x="1411" y="2305"/>
                      <a:pt x="1411" y="2310"/>
                      <a:pt x="1416" y="2314"/>
                    </a:cubicBezTo>
                    <a:cubicBezTo>
                      <a:pt x="1420" y="2310"/>
                      <a:pt x="1420" y="2310"/>
                      <a:pt x="1425" y="2305"/>
                    </a:cubicBezTo>
                    <a:lnTo>
                      <a:pt x="1420" y="2305"/>
                    </a:lnTo>
                    <a:cubicBezTo>
                      <a:pt x="1425" y="2305"/>
                      <a:pt x="1425" y="2305"/>
                      <a:pt x="1425" y="2300"/>
                    </a:cubicBezTo>
                    <a:lnTo>
                      <a:pt x="1429" y="2305"/>
                    </a:lnTo>
                    <a:cubicBezTo>
                      <a:pt x="1429" y="2305"/>
                      <a:pt x="1429" y="2305"/>
                      <a:pt x="1429" y="2305"/>
                    </a:cubicBezTo>
                    <a:lnTo>
                      <a:pt x="1429" y="2305"/>
                    </a:lnTo>
                    <a:lnTo>
                      <a:pt x="1434" y="2300"/>
                    </a:lnTo>
                    <a:lnTo>
                      <a:pt x="1434" y="2300"/>
                    </a:lnTo>
                    <a:lnTo>
                      <a:pt x="1434" y="2296"/>
                    </a:lnTo>
                    <a:lnTo>
                      <a:pt x="1434" y="2296"/>
                    </a:lnTo>
                    <a:lnTo>
                      <a:pt x="1434" y="2296"/>
                    </a:lnTo>
                    <a:lnTo>
                      <a:pt x="1439" y="2296"/>
                    </a:lnTo>
                    <a:lnTo>
                      <a:pt x="1439" y="2296"/>
                    </a:lnTo>
                    <a:cubicBezTo>
                      <a:pt x="1439" y="2300"/>
                      <a:pt x="1439" y="2300"/>
                      <a:pt x="1439" y="2300"/>
                    </a:cubicBezTo>
                    <a:lnTo>
                      <a:pt x="1439" y="2300"/>
                    </a:lnTo>
                    <a:cubicBezTo>
                      <a:pt x="1439" y="2305"/>
                      <a:pt x="1443" y="2305"/>
                      <a:pt x="1443" y="2305"/>
                    </a:cubicBezTo>
                    <a:lnTo>
                      <a:pt x="1443" y="2310"/>
                    </a:lnTo>
                    <a:lnTo>
                      <a:pt x="1443" y="2310"/>
                    </a:lnTo>
                    <a:lnTo>
                      <a:pt x="1443" y="2310"/>
                    </a:lnTo>
                    <a:lnTo>
                      <a:pt x="1443" y="2310"/>
                    </a:lnTo>
                    <a:lnTo>
                      <a:pt x="1443" y="2310"/>
                    </a:lnTo>
                    <a:cubicBezTo>
                      <a:pt x="1443" y="2314"/>
                      <a:pt x="1443" y="2314"/>
                      <a:pt x="1443" y="2314"/>
                    </a:cubicBezTo>
                    <a:lnTo>
                      <a:pt x="1443" y="2314"/>
                    </a:lnTo>
                    <a:lnTo>
                      <a:pt x="1443" y="2314"/>
                    </a:lnTo>
                    <a:lnTo>
                      <a:pt x="1443" y="2314"/>
                    </a:lnTo>
                    <a:lnTo>
                      <a:pt x="1448" y="2314"/>
                    </a:lnTo>
                    <a:cubicBezTo>
                      <a:pt x="1448" y="2319"/>
                      <a:pt x="1448" y="2319"/>
                      <a:pt x="1448" y="2319"/>
                    </a:cubicBezTo>
                    <a:cubicBezTo>
                      <a:pt x="1448" y="2323"/>
                      <a:pt x="1448" y="2323"/>
                      <a:pt x="1448" y="2328"/>
                    </a:cubicBezTo>
                    <a:lnTo>
                      <a:pt x="1452" y="2323"/>
                    </a:lnTo>
                    <a:lnTo>
                      <a:pt x="1452" y="2323"/>
                    </a:lnTo>
                    <a:cubicBezTo>
                      <a:pt x="1452" y="2323"/>
                      <a:pt x="1452" y="2323"/>
                      <a:pt x="1452" y="2323"/>
                    </a:cubicBezTo>
                    <a:lnTo>
                      <a:pt x="1452" y="2328"/>
                    </a:lnTo>
                    <a:lnTo>
                      <a:pt x="1457" y="2328"/>
                    </a:lnTo>
                    <a:lnTo>
                      <a:pt x="1457" y="2328"/>
                    </a:lnTo>
                    <a:cubicBezTo>
                      <a:pt x="1462" y="2328"/>
                      <a:pt x="1462" y="2328"/>
                      <a:pt x="1462" y="2328"/>
                    </a:cubicBezTo>
                    <a:lnTo>
                      <a:pt x="1462" y="2328"/>
                    </a:lnTo>
                    <a:lnTo>
                      <a:pt x="1462" y="2323"/>
                    </a:lnTo>
                    <a:lnTo>
                      <a:pt x="1462" y="2328"/>
                    </a:lnTo>
                    <a:cubicBezTo>
                      <a:pt x="1462" y="2328"/>
                      <a:pt x="1462" y="2328"/>
                      <a:pt x="1457" y="2333"/>
                    </a:cubicBezTo>
                    <a:lnTo>
                      <a:pt x="1457" y="2333"/>
                    </a:lnTo>
                    <a:cubicBezTo>
                      <a:pt x="1457" y="2333"/>
                      <a:pt x="1452" y="2333"/>
                      <a:pt x="1452" y="2337"/>
                    </a:cubicBezTo>
                    <a:lnTo>
                      <a:pt x="1452" y="2337"/>
                    </a:lnTo>
                    <a:lnTo>
                      <a:pt x="1452" y="2337"/>
                    </a:lnTo>
                    <a:lnTo>
                      <a:pt x="1452" y="2337"/>
                    </a:lnTo>
                    <a:lnTo>
                      <a:pt x="1452" y="2337"/>
                    </a:lnTo>
                    <a:lnTo>
                      <a:pt x="1452" y="2342"/>
                    </a:lnTo>
                    <a:lnTo>
                      <a:pt x="1452" y="2342"/>
                    </a:lnTo>
                    <a:lnTo>
                      <a:pt x="1452" y="2342"/>
                    </a:lnTo>
                    <a:lnTo>
                      <a:pt x="1448" y="2342"/>
                    </a:lnTo>
                    <a:lnTo>
                      <a:pt x="1452" y="2342"/>
                    </a:lnTo>
                    <a:cubicBezTo>
                      <a:pt x="1452" y="2342"/>
                      <a:pt x="1448" y="2347"/>
                      <a:pt x="1448" y="2347"/>
                    </a:cubicBezTo>
                    <a:cubicBezTo>
                      <a:pt x="1452" y="2347"/>
                      <a:pt x="1452" y="2351"/>
                      <a:pt x="1457" y="2351"/>
                    </a:cubicBezTo>
                    <a:lnTo>
                      <a:pt x="1462" y="2351"/>
                    </a:lnTo>
                    <a:lnTo>
                      <a:pt x="1457" y="2351"/>
                    </a:lnTo>
                    <a:lnTo>
                      <a:pt x="1462" y="2351"/>
                    </a:lnTo>
                    <a:lnTo>
                      <a:pt x="1462" y="2351"/>
                    </a:lnTo>
                    <a:lnTo>
                      <a:pt x="1462" y="2351"/>
                    </a:lnTo>
                    <a:cubicBezTo>
                      <a:pt x="1462" y="2351"/>
                      <a:pt x="1462" y="2351"/>
                      <a:pt x="1462" y="2351"/>
                    </a:cubicBezTo>
                    <a:lnTo>
                      <a:pt x="1462" y="2351"/>
                    </a:lnTo>
                    <a:cubicBezTo>
                      <a:pt x="1462" y="2356"/>
                      <a:pt x="1462" y="2356"/>
                      <a:pt x="1462" y="2356"/>
                    </a:cubicBezTo>
                    <a:lnTo>
                      <a:pt x="1462" y="2356"/>
                    </a:lnTo>
                    <a:lnTo>
                      <a:pt x="1462" y="2356"/>
                    </a:lnTo>
                    <a:cubicBezTo>
                      <a:pt x="1462" y="2356"/>
                      <a:pt x="1466" y="2356"/>
                      <a:pt x="1466" y="2360"/>
                    </a:cubicBezTo>
                    <a:cubicBezTo>
                      <a:pt x="1466" y="2356"/>
                      <a:pt x="1466" y="2356"/>
                      <a:pt x="1466" y="2356"/>
                    </a:cubicBezTo>
                    <a:cubicBezTo>
                      <a:pt x="1471" y="2356"/>
                      <a:pt x="1471" y="2360"/>
                      <a:pt x="1471" y="2360"/>
                    </a:cubicBezTo>
                    <a:cubicBezTo>
                      <a:pt x="1471" y="2360"/>
                      <a:pt x="1466" y="2365"/>
                      <a:pt x="1471" y="2365"/>
                    </a:cubicBezTo>
                    <a:lnTo>
                      <a:pt x="1471" y="2365"/>
                    </a:lnTo>
                    <a:lnTo>
                      <a:pt x="1475" y="2370"/>
                    </a:lnTo>
                    <a:lnTo>
                      <a:pt x="1475" y="2370"/>
                    </a:lnTo>
                    <a:lnTo>
                      <a:pt x="1480" y="2374"/>
                    </a:lnTo>
                    <a:lnTo>
                      <a:pt x="1480" y="2374"/>
                    </a:lnTo>
                    <a:lnTo>
                      <a:pt x="1485" y="2379"/>
                    </a:lnTo>
                    <a:lnTo>
                      <a:pt x="1485" y="2379"/>
                    </a:lnTo>
                    <a:lnTo>
                      <a:pt x="1489" y="2379"/>
                    </a:lnTo>
                    <a:lnTo>
                      <a:pt x="1489" y="2379"/>
                    </a:lnTo>
                    <a:lnTo>
                      <a:pt x="1494" y="2383"/>
                    </a:lnTo>
                    <a:lnTo>
                      <a:pt x="1494" y="2383"/>
                    </a:lnTo>
                    <a:cubicBezTo>
                      <a:pt x="1494" y="2383"/>
                      <a:pt x="1494" y="2388"/>
                      <a:pt x="1494" y="2388"/>
                    </a:cubicBezTo>
                    <a:cubicBezTo>
                      <a:pt x="1499" y="2388"/>
                      <a:pt x="1499" y="2388"/>
                      <a:pt x="1499" y="2388"/>
                    </a:cubicBezTo>
                    <a:cubicBezTo>
                      <a:pt x="1499" y="2388"/>
                      <a:pt x="1499" y="2388"/>
                      <a:pt x="1503" y="2393"/>
                    </a:cubicBezTo>
                    <a:cubicBezTo>
                      <a:pt x="1503" y="2388"/>
                      <a:pt x="1503" y="2388"/>
                      <a:pt x="1503" y="2388"/>
                    </a:cubicBezTo>
                    <a:lnTo>
                      <a:pt x="1503" y="2388"/>
                    </a:lnTo>
                    <a:lnTo>
                      <a:pt x="1508" y="2383"/>
                    </a:lnTo>
                    <a:cubicBezTo>
                      <a:pt x="1508" y="2383"/>
                      <a:pt x="1508" y="2379"/>
                      <a:pt x="1508" y="2379"/>
                    </a:cubicBezTo>
                    <a:lnTo>
                      <a:pt x="1508" y="2379"/>
                    </a:lnTo>
                    <a:lnTo>
                      <a:pt x="1508" y="2379"/>
                    </a:lnTo>
                    <a:cubicBezTo>
                      <a:pt x="1508" y="2379"/>
                      <a:pt x="1508" y="2383"/>
                      <a:pt x="1508" y="2383"/>
                    </a:cubicBezTo>
                    <a:lnTo>
                      <a:pt x="1508" y="2383"/>
                    </a:lnTo>
                    <a:lnTo>
                      <a:pt x="1508" y="2383"/>
                    </a:lnTo>
                    <a:lnTo>
                      <a:pt x="1508" y="2388"/>
                    </a:lnTo>
                    <a:cubicBezTo>
                      <a:pt x="1508" y="2388"/>
                      <a:pt x="1503" y="2388"/>
                      <a:pt x="1503" y="2393"/>
                    </a:cubicBezTo>
                    <a:lnTo>
                      <a:pt x="1508" y="2393"/>
                    </a:lnTo>
                    <a:lnTo>
                      <a:pt x="1503" y="2393"/>
                    </a:lnTo>
                    <a:lnTo>
                      <a:pt x="1508" y="2397"/>
                    </a:lnTo>
                    <a:lnTo>
                      <a:pt x="1508" y="2397"/>
                    </a:lnTo>
                    <a:cubicBezTo>
                      <a:pt x="1512" y="2402"/>
                      <a:pt x="1517" y="2397"/>
                      <a:pt x="1522" y="2397"/>
                    </a:cubicBezTo>
                    <a:cubicBezTo>
                      <a:pt x="1526" y="2397"/>
                      <a:pt x="1526" y="2397"/>
                      <a:pt x="1526" y="2393"/>
                    </a:cubicBezTo>
                    <a:lnTo>
                      <a:pt x="1526" y="2393"/>
                    </a:lnTo>
                    <a:cubicBezTo>
                      <a:pt x="1526" y="2393"/>
                      <a:pt x="1526" y="2393"/>
                      <a:pt x="1526" y="2393"/>
                    </a:cubicBezTo>
                    <a:lnTo>
                      <a:pt x="1526" y="2388"/>
                    </a:lnTo>
                    <a:lnTo>
                      <a:pt x="1526" y="2393"/>
                    </a:lnTo>
                    <a:lnTo>
                      <a:pt x="1526" y="2393"/>
                    </a:lnTo>
                    <a:lnTo>
                      <a:pt x="1526" y="2393"/>
                    </a:lnTo>
                    <a:cubicBezTo>
                      <a:pt x="1526" y="2393"/>
                      <a:pt x="1526" y="2393"/>
                      <a:pt x="1526" y="2397"/>
                    </a:cubicBezTo>
                    <a:cubicBezTo>
                      <a:pt x="1526" y="2397"/>
                      <a:pt x="1531" y="2397"/>
                      <a:pt x="1526" y="2397"/>
                    </a:cubicBezTo>
                    <a:cubicBezTo>
                      <a:pt x="1531" y="2402"/>
                      <a:pt x="1531" y="2406"/>
                      <a:pt x="1535" y="2406"/>
                    </a:cubicBezTo>
                    <a:lnTo>
                      <a:pt x="1535" y="2406"/>
                    </a:lnTo>
                    <a:lnTo>
                      <a:pt x="1535" y="2411"/>
                    </a:lnTo>
                    <a:lnTo>
                      <a:pt x="1535" y="2411"/>
                    </a:lnTo>
                    <a:cubicBezTo>
                      <a:pt x="1540" y="2411"/>
                      <a:pt x="1540" y="2411"/>
                      <a:pt x="1540" y="2416"/>
                    </a:cubicBezTo>
                    <a:cubicBezTo>
                      <a:pt x="1540" y="2416"/>
                      <a:pt x="1545" y="2411"/>
                      <a:pt x="1545" y="2411"/>
                    </a:cubicBezTo>
                    <a:lnTo>
                      <a:pt x="1545" y="2416"/>
                    </a:lnTo>
                    <a:lnTo>
                      <a:pt x="1545" y="2416"/>
                    </a:lnTo>
                    <a:lnTo>
                      <a:pt x="1545" y="2416"/>
                    </a:lnTo>
                    <a:lnTo>
                      <a:pt x="1545" y="2416"/>
                    </a:lnTo>
                    <a:lnTo>
                      <a:pt x="1549" y="2416"/>
                    </a:lnTo>
                    <a:lnTo>
                      <a:pt x="1549" y="2416"/>
                    </a:lnTo>
                    <a:lnTo>
                      <a:pt x="1549" y="2416"/>
                    </a:lnTo>
                    <a:lnTo>
                      <a:pt x="1549" y="2416"/>
                    </a:lnTo>
                    <a:lnTo>
                      <a:pt x="1554" y="2420"/>
                    </a:lnTo>
                    <a:lnTo>
                      <a:pt x="1554" y="2420"/>
                    </a:lnTo>
                    <a:lnTo>
                      <a:pt x="1554" y="2420"/>
                    </a:lnTo>
                    <a:lnTo>
                      <a:pt x="1554" y="2420"/>
                    </a:lnTo>
                    <a:lnTo>
                      <a:pt x="1558" y="2420"/>
                    </a:lnTo>
                    <a:lnTo>
                      <a:pt x="1558" y="2420"/>
                    </a:lnTo>
                    <a:lnTo>
                      <a:pt x="1563" y="2425"/>
                    </a:lnTo>
                    <a:lnTo>
                      <a:pt x="1563" y="2425"/>
                    </a:lnTo>
                    <a:lnTo>
                      <a:pt x="1563" y="2429"/>
                    </a:lnTo>
                    <a:lnTo>
                      <a:pt x="1563" y="2429"/>
                    </a:lnTo>
                    <a:lnTo>
                      <a:pt x="1568" y="2429"/>
                    </a:lnTo>
                    <a:lnTo>
                      <a:pt x="1568" y="2429"/>
                    </a:lnTo>
                    <a:cubicBezTo>
                      <a:pt x="1568" y="2429"/>
                      <a:pt x="1568" y="2429"/>
                      <a:pt x="1572" y="2434"/>
                    </a:cubicBezTo>
                    <a:lnTo>
                      <a:pt x="1572" y="2434"/>
                    </a:lnTo>
                    <a:lnTo>
                      <a:pt x="1572" y="2434"/>
                    </a:lnTo>
                    <a:cubicBezTo>
                      <a:pt x="1572" y="2434"/>
                      <a:pt x="1577" y="2429"/>
                      <a:pt x="1577" y="2429"/>
                    </a:cubicBezTo>
                    <a:cubicBezTo>
                      <a:pt x="1577" y="2429"/>
                      <a:pt x="1577" y="2429"/>
                      <a:pt x="1582" y="2429"/>
                    </a:cubicBezTo>
                    <a:lnTo>
                      <a:pt x="1582" y="2429"/>
                    </a:lnTo>
                    <a:cubicBezTo>
                      <a:pt x="1582" y="2429"/>
                      <a:pt x="1582" y="2429"/>
                      <a:pt x="1582" y="2429"/>
                    </a:cubicBezTo>
                    <a:cubicBezTo>
                      <a:pt x="1586" y="2429"/>
                      <a:pt x="1582" y="2429"/>
                      <a:pt x="1582" y="2425"/>
                    </a:cubicBezTo>
                    <a:cubicBezTo>
                      <a:pt x="1582" y="2425"/>
                      <a:pt x="1582" y="2425"/>
                      <a:pt x="1577" y="2420"/>
                    </a:cubicBezTo>
                    <a:lnTo>
                      <a:pt x="1577" y="2420"/>
                    </a:lnTo>
                    <a:lnTo>
                      <a:pt x="1577" y="2420"/>
                    </a:lnTo>
                    <a:cubicBezTo>
                      <a:pt x="1572" y="2416"/>
                      <a:pt x="1572" y="2416"/>
                      <a:pt x="1572" y="2411"/>
                    </a:cubicBezTo>
                    <a:cubicBezTo>
                      <a:pt x="1572" y="2411"/>
                      <a:pt x="1568" y="2411"/>
                      <a:pt x="1568" y="2411"/>
                    </a:cubicBezTo>
                    <a:cubicBezTo>
                      <a:pt x="1563" y="2406"/>
                      <a:pt x="1568" y="2402"/>
                      <a:pt x="1558" y="2402"/>
                    </a:cubicBezTo>
                    <a:lnTo>
                      <a:pt x="1558" y="2402"/>
                    </a:lnTo>
                    <a:cubicBezTo>
                      <a:pt x="1558" y="2397"/>
                      <a:pt x="1558" y="2397"/>
                      <a:pt x="1563" y="2402"/>
                    </a:cubicBezTo>
                    <a:cubicBezTo>
                      <a:pt x="1563" y="2397"/>
                      <a:pt x="1563" y="2397"/>
                      <a:pt x="1563" y="2397"/>
                    </a:cubicBezTo>
                    <a:cubicBezTo>
                      <a:pt x="1563" y="2397"/>
                      <a:pt x="1563" y="2397"/>
                      <a:pt x="1568" y="2397"/>
                    </a:cubicBezTo>
                    <a:lnTo>
                      <a:pt x="1568" y="2397"/>
                    </a:lnTo>
                    <a:cubicBezTo>
                      <a:pt x="1568" y="2397"/>
                      <a:pt x="1568" y="2393"/>
                      <a:pt x="1572" y="2393"/>
                    </a:cubicBezTo>
                    <a:cubicBezTo>
                      <a:pt x="1572" y="2393"/>
                      <a:pt x="1577" y="2393"/>
                      <a:pt x="1577" y="2393"/>
                    </a:cubicBezTo>
                    <a:lnTo>
                      <a:pt x="1582" y="2393"/>
                    </a:lnTo>
                    <a:lnTo>
                      <a:pt x="1582" y="2393"/>
                    </a:lnTo>
                    <a:lnTo>
                      <a:pt x="1586" y="2393"/>
                    </a:lnTo>
                    <a:lnTo>
                      <a:pt x="1586" y="2397"/>
                    </a:lnTo>
                    <a:cubicBezTo>
                      <a:pt x="1586" y="2397"/>
                      <a:pt x="1591" y="2397"/>
                      <a:pt x="1591" y="2397"/>
                    </a:cubicBezTo>
                    <a:lnTo>
                      <a:pt x="1591" y="2397"/>
                    </a:lnTo>
                    <a:cubicBezTo>
                      <a:pt x="1591" y="2397"/>
                      <a:pt x="1591" y="2397"/>
                      <a:pt x="1591" y="2397"/>
                    </a:cubicBezTo>
                    <a:cubicBezTo>
                      <a:pt x="1591" y="2402"/>
                      <a:pt x="1591" y="2402"/>
                      <a:pt x="1591" y="2402"/>
                    </a:cubicBezTo>
                    <a:cubicBezTo>
                      <a:pt x="1591" y="2402"/>
                      <a:pt x="1595" y="2402"/>
                      <a:pt x="1595" y="2402"/>
                    </a:cubicBezTo>
                    <a:lnTo>
                      <a:pt x="1595" y="2402"/>
                    </a:lnTo>
                    <a:lnTo>
                      <a:pt x="1600" y="2411"/>
                    </a:lnTo>
                    <a:lnTo>
                      <a:pt x="1600" y="2411"/>
                    </a:lnTo>
                    <a:cubicBezTo>
                      <a:pt x="1600" y="2411"/>
                      <a:pt x="1600" y="2411"/>
                      <a:pt x="1600" y="2411"/>
                    </a:cubicBezTo>
                    <a:lnTo>
                      <a:pt x="1600" y="2411"/>
                    </a:lnTo>
                    <a:lnTo>
                      <a:pt x="1605" y="2416"/>
                    </a:lnTo>
                    <a:lnTo>
                      <a:pt x="1605" y="2416"/>
                    </a:lnTo>
                    <a:lnTo>
                      <a:pt x="1609" y="2416"/>
                    </a:lnTo>
                    <a:lnTo>
                      <a:pt x="1609" y="2416"/>
                    </a:lnTo>
                    <a:lnTo>
                      <a:pt x="1609" y="2420"/>
                    </a:lnTo>
                    <a:lnTo>
                      <a:pt x="1609" y="2420"/>
                    </a:lnTo>
                    <a:cubicBezTo>
                      <a:pt x="1609" y="2420"/>
                      <a:pt x="1614" y="2420"/>
                      <a:pt x="1614" y="2420"/>
                    </a:cubicBezTo>
                    <a:lnTo>
                      <a:pt x="1614" y="2420"/>
                    </a:lnTo>
                    <a:lnTo>
                      <a:pt x="1618" y="2425"/>
                    </a:lnTo>
                    <a:lnTo>
                      <a:pt x="1618" y="2425"/>
                    </a:lnTo>
                    <a:cubicBezTo>
                      <a:pt x="1618" y="2429"/>
                      <a:pt x="1623" y="2429"/>
                      <a:pt x="1628" y="2434"/>
                    </a:cubicBezTo>
                    <a:lnTo>
                      <a:pt x="1628" y="2434"/>
                    </a:lnTo>
                    <a:lnTo>
                      <a:pt x="1632" y="2439"/>
                    </a:lnTo>
                    <a:lnTo>
                      <a:pt x="1632" y="2439"/>
                    </a:lnTo>
                    <a:lnTo>
                      <a:pt x="1632" y="2439"/>
                    </a:lnTo>
                    <a:lnTo>
                      <a:pt x="1632" y="2439"/>
                    </a:lnTo>
                    <a:cubicBezTo>
                      <a:pt x="1637" y="2443"/>
                      <a:pt x="1637" y="2448"/>
                      <a:pt x="1641" y="2448"/>
                    </a:cubicBezTo>
                    <a:lnTo>
                      <a:pt x="1641" y="2448"/>
                    </a:lnTo>
                    <a:cubicBezTo>
                      <a:pt x="1641" y="2448"/>
                      <a:pt x="1641" y="2448"/>
                      <a:pt x="1646" y="2448"/>
                    </a:cubicBezTo>
                    <a:cubicBezTo>
                      <a:pt x="1646" y="2448"/>
                      <a:pt x="1646" y="2448"/>
                      <a:pt x="1651" y="2448"/>
                    </a:cubicBezTo>
                    <a:lnTo>
                      <a:pt x="1651" y="2448"/>
                    </a:lnTo>
                    <a:lnTo>
                      <a:pt x="1651" y="2448"/>
                    </a:lnTo>
                    <a:lnTo>
                      <a:pt x="1651" y="2443"/>
                    </a:lnTo>
                    <a:cubicBezTo>
                      <a:pt x="1651" y="2443"/>
                      <a:pt x="1655" y="2443"/>
                      <a:pt x="1651" y="2439"/>
                    </a:cubicBezTo>
                    <a:cubicBezTo>
                      <a:pt x="1651" y="2434"/>
                      <a:pt x="1651" y="2434"/>
                      <a:pt x="1651" y="2434"/>
                    </a:cubicBezTo>
                    <a:lnTo>
                      <a:pt x="1651" y="2429"/>
                    </a:lnTo>
                    <a:lnTo>
                      <a:pt x="1651" y="2429"/>
                    </a:lnTo>
                    <a:cubicBezTo>
                      <a:pt x="1651" y="2425"/>
                      <a:pt x="1651" y="2425"/>
                      <a:pt x="1651" y="2425"/>
                    </a:cubicBezTo>
                    <a:lnTo>
                      <a:pt x="1651" y="2425"/>
                    </a:lnTo>
                    <a:cubicBezTo>
                      <a:pt x="1651" y="2420"/>
                      <a:pt x="1646" y="2420"/>
                      <a:pt x="1646" y="2416"/>
                    </a:cubicBezTo>
                    <a:cubicBezTo>
                      <a:pt x="1641" y="2411"/>
                      <a:pt x="1637" y="2411"/>
                      <a:pt x="1632" y="2416"/>
                    </a:cubicBezTo>
                    <a:cubicBezTo>
                      <a:pt x="1632" y="2411"/>
                      <a:pt x="1632" y="2411"/>
                      <a:pt x="1632" y="2411"/>
                    </a:cubicBezTo>
                    <a:cubicBezTo>
                      <a:pt x="1632" y="2411"/>
                      <a:pt x="1637" y="2406"/>
                      <a:pt x="1637" y="2402"/>
                    </a:cubicBezTo>
                    <a:cubicBezTo>
                      <a:pt x="1632" y="2402"/>
                      <a:pt x="1628" y="2393"/>
                      <a:pt x="1623" y="2393"/>
                    </a:cubicBezTo>
                    <a:lnTo>
                      <a:pt x="1614" y="2383"/>
                    </a:lnTo>
                    <a:cubicBezTo>
                      <a:pt x="1614" y="2383"/>
                      <a:pt x="1614" y="2379"/>
                      <a:pt x="1614" y="2379"/>
                    </a:cubicBezTo>
                    <a:lnTo>
                      <a:pt x="1614" y="2379"/>
                    </a:lnTo>
                    <a:cubicBezTo>
                      <a:pt x="1618" y="2379"/>
                      <a:pt x="1618" y="2379"/>
                      <a:pt x="1618" y="2379"/>
                    </a:cubicBezTo>
                    <a:lnTo>
                      <a:pt x="1623" y="2379"/>
                    </a:lnTo>
                    <a:cubicBezTo>
                      <a:pt x="1623" y="2379"/>
                      <a:pt x="1623" y="2383"/>
                      <a:pt x="1623" y="2383"/>
                    </a:cubicBezTo>
                    <a:lnTo>
                      <a:pt x="1623" y="2383"/>
                    </a:lnTo>
                    <a:lnTo>
                      <a:pt x="1623" y="2383"/>
                    </a:lnTo>
                    <a:lnTo>
                      <a:pt x="1623" y="2383"/>
                    </a:lnTo>
                    <a:lnTo>
                      <a:pt x="1632" y="2393"/>
                    </a:lnTo>
                    <a:lnTo>
                      <a:pt x="1632" y="2393"/>
                    </a:lnTo>
                    <a:lnTo>
                      <a:pt x="1632" y="2397"/>
                    </a:lnTo>
                    <a:lnTo>
                      <a:pt x="1632" y="2393"/>
                    </a:lnTo>
                    <a:cubicBezTo>
                      <a:pt x="1637" y="2397"/>
                      <a:pt x="1637" y="2397"/>
                      <a:pt x="1637" y="2402"/>
                    </a:cubicBezTo>
                    <a:cubicBezTo>
                      <a:pt x="1641" y="2406"/>
                      <a:pt x="1646" y="2406"/>
                      <a:pt x="1651" y="2411"/>
                    </a:cubicBezTo>
                    <a:lnTo>
                      <a:pt x="1655" y="2411"/>
                    </a:lnTo>
                    <a:lnTo>
                      <a:pt x="1651" y="2406"/>
                    </a:lnTo>
                    <a:cubicBezTo>
                      <a:pt x="1655" y="2406"/>
                      <a:pt x="1660" y="2416"/>
                      <a:pt x="1660" y="2416"/>
                    </a:cubicBezTo>
                    <a:lnTo>
                      <a:pt x="1660" y="2420"/>
                    </a:lnTo>
                    <a:lnTo>
                      <a:pt x="1660" y="2420"/>
                    </a:lnTo>
                    <a:lnTo>
                      <a:pt x="1660" y="2420"/>
                    </a:lnTo>
                    <a:cubicBezTo>
                      <a:pt x="1660" y="2425"/>
                      <a:pt x="1664" y="2425"/>
                      <a:pt x="1664" y="2425"/>
                    </a:cubicBezTo>
                    <a:lnTo>
                      <a:pt x="1664" y="2425"/>
                    </a:lnTo>
                    <a:lnTo>
                      <a:pt x="1664" y="2420"/>
                    </a:lnTo>
                    <a:cubicBezTo>
                      <a:pt x="1664" y="2420"/>
                      <a:pt x="1669" y="2420"/>
                      <a:pt x="1669" y="2416"/>
                    </a:cubicBezTo>
                    <a:lnTo>
                      <a:pt x="1669" y="2416"/>
                    </a:lnTo>
                    <a:lnTo>
                      <a:pt x="1669" y="2416"/>
                    </a:lnTo>
                    <a:cubicBezTo>
                      <a:pt x="1669" y="2416"/>
                      <a:pt x="1664" y="2416"/>
                      <a:pt x="1664" y="2411"/>
                    </a:cubicBezTo>
                    <a:lnTo>
                      <a:pt x="1664" y="2411"/>
                    </a:lnTo>
                    <a:cubicBezTo>
                      <a:pt x="1664" y="2406"/>
                      <a:pt x="1664" y="2406"/>
                      <a:pt x="1660" y="2402"/>
                    </a:cubicBezTo>
                    <a:lnTo>
                      <a:pt x="1660" y="2402"/>
                    </a:lnTo>
                    <a:cubicBezTo>
                      <a:pt x="1664" y="2402"/>
                      <a:pt x="1664" y="2402"/>
                      <a:pt x="1664" y="2402"/>
                    </a:cubicBezTo>
                    <a:lnTo>
                      <a:pt x="1669" y="2402"/>
                    </a:lnTo>
                    <a:lnTo>
                      <a:pt x="1664" y="2402"/>
                    </a:lnTo>
                    <a:cubicBezTo>
                      <a:pt x="1669" y="2397"/>
                      <a:pt x="1669" y="2397"/>
                      <a:pt x="1669" y="2393"/>
                    </a:cubicBezTo>
                    <a:lnTo>
                      <a:pt x="1669" y="2393"/>
                    </a:lnTo>
                    <a:lnTo>
                      <a:pt x="1669" y="2393"/>
                    </a:lnTo>
                    <a:cubicBezTo>
                      <a:pt x="1664" y="2388"/>
                      <a:pt x="1664" y="2388"/>
                      <a:pt x="1664" y="2383"/>
                    </a:cubicBezTo>
                    <a:lnTo>
                      <a:pt x="1664" y="2383"/>
                    </a:lnTo>
                    <a:cubicBezTo>
                      <a:pt x="1660" y="2383"/>
                      <a:pt x="1660" y="2379"/>
                      <a:pt x="1655" y="2374"/>
                    </a:cubicBezTo>
                    <a:cubicBezTo>
                      <a:pt x="1655" y="2379"/>
                      <a:pt x="1655" y="2379"/>
                      <a:pt x="1655" y="2379"/>
                    </a:cubicBezTo>
                    <a:lnTo>
                      <a:pt x="1655" y="2379"/>
                    </a:lnTo>
                    <a:lnTo>
                      <a:pt x="1655" y="2379"/>
                    </a:lnTo>
                    <a:cubicBezTo>
                      <a:pt x="1651" y="2383"/>
                      <a:pt x="1651" y="2383"/>
                      <a:pt x="1646" y="2379"/>
                    </a:cubicBezTo>
                    <a:lnTo>
                      <a:pt x="1646" y="2379"/>
                    </a:lnTo>
                    <a:cubicBezTo>
                      <a:pt x="1646" y="2379"/>
                      <a:pt x="1646" y="2379"/>
                      <a:pt x="1646" y="2379"/>
                    </a:cubicBezTo>
                    <a:cubicBezTo>
                      <a:pt x="1646" y="2374"/>
                      <a:pt x="1646" y="2374"/>
                      <a:pt x="1646" y="2370"/>
                    </a:cubicBezTo>
                    <a:cubicBezTo>
                      <a:pt x="1646" y="2374"/>
                      <a:pt x="1646" y="2374"/>
                      <a:pt x="1641" y="2374"/>
                    </a:cubicBezTo>
                    <a:cubicBezTo>
                      <a:pt x="1641" y="2370"/>
                      <a:pt x="1637" y="2370"/>
                      <a:pt x="1637" y="2365"/>
                    </a:cubicBezTo>
                    <a:cubicBezTo>
                      <a:pt x="1637" y="2360"/>
                      <a:pt x="1637" y="2360"/>
                      <a:pt x="1637" y="2356"/>
                    </a:cubicBezTo>
                    <a:lnTo>
                      <a:pt x="1637" y="2356"/>
                    </a:lnTo>
                    <a:cubicBezTo>
                      <a:pt x="1637" y="2356"/>
                      <a:pt x="1632" y="2356"/>
                      <a:pt x="1632" y="2356"/>
                    </a:cubicBezTo>
                    <a:lnTo>
                      <a:pt x="1632" y="2356"/>
                    </a:lnTo>
                    <a:cubicBezTo>
                      <a:pt x="1632" y="2356"/>
                      <a:pt x="1632" y="2356"/>
                      <a:pt x="1628" y="2351"/>
                    </a:cubicBezTo>
                    <a:cubicBezTo>
                      <a:pt x="1628" y="2351"/>
                      <a:pt x="1628" y="2351"/>
                      <a:pt x="1628" y="2351"/>
                    </a:cubicBezTo>
                    <a:lnTo>
                      <a:pt x="1623" y="2347"/>
                    </a:lnTo>
                    <a:lnTo>
                      <a:pt x="1618" y="2347"/>
                    </a:lnTo>
                    <a:cubicBezTo>
                      <a:pt x="1618" y="2347"/>
                      <a:pt x="1614" y="2347"/>
                      <a:pt x="1614" y="2342"/>
                    </a:cubicBezTo>
                    <a:cubicBezTo>
                      <a:pt x="1614" y="2342"/>
                      <a:pt x="1614" y="2342"/>
                      <a:pt x="1618" y="2337"/>
                    </a:cubicBezTo>
                    <a:cubicBezTo>
                      <a:pt x="1614" y="2337"/>
                      <a:pt x="1614" y="2333"/>
                      <a:pt x="1609" y="2337"/>
                    </a:cubicBezTo>
                    <a:cubicBezTo>
                      <a:pt x="1605" y="2333"/>
                      <a:pt x="1609" y="2333"/>
                      <a:pt x="1605" y="2328"/>
                    </a:cubicBezTo>
                    <a:lnTo>
                      <a:pt x="1609" y="2328"/>
                    </a:lnTo>
                    <a:lnTo>
                      <a:pt x="1605" y="2323"/>
                    </a:lnTo>
                    <a:cubicBezTo>
                      <a:pt x="1600" y="2319"/>
                      <a:pt x="1600" y="2319"/>
                      <a:pt x="1600" y="2314"/>
                    </a:cubicBezTo>
                    <a:cubicBezTo>
                      <a:pt x="1600" y="2314"/>
                      <a:pt x="1600" y="2314"/>
                      <a:pt x="1600" y="2310"/>
                    </a:cubicBezTo>
                    <a:cubicBezTo>
                      <a:pt x="1600" y="2310"/>
                      <a:pt x="1600" y="2310"/>
                      <a:pt x="1600" y="2305"/>
                    </a:cubicBezTo>
                    <a:cubicBezTo>
                      <a:pt x="1600" y="2300"/>
                      <a:pt x="1600" y="2305"/>
                      <a:pt x="1600" y="2300"/>
                    </a:cubicBezTo>
                    <a:lnTo>
                      <a:pt x="1600" y="2300"/>
                    </a:lnTo>
                    <a:cubicBezTo>
                      <a:pt x="1600" y="2300"/>
                      <a:pt x="1595" y="2300"/>
                      <a:pt x="1595" y="2296"/>
                    </a:cubicBezTo>
                    <a:lnTo>
                      <a:pt x="1595" y="2296"/>
                    </a:lnTo>
                    <a:lnTo>
                      <a:pt x="1595" y="2291"/>
                    </a:lnTo>
                    <a:lnTo>
                      <a:pt x="1595" y="2291"/>
                    </a:lnTo>
                    <a:cubicBezTo>
                      <a:pt x="1595" y="2291"/>
                      <a:pt x="1595" y="2287"/>
                      <a:pt x="1595" y="2287"/>
                    </a:cubicBezTo>
                    <a:lnTo>
                      <a:pt x="1595" y="2282"/>
                    </a:lnTo>
                    <a:lnTo>
                      <a:pt x="1595" y="2277"/>
                    </a:lnTo>
                    <a:cubicBezTo>
                      <a:pt x="1595" y="2277"/>
                      <a:pt x="1595" y="2277"/>
                      <a:pt x="1595" y="2277"/>
                    </a:cubicBezTo>
                    <a:lnTo>
                      <a:pt x="1595" y="2273"/>
                    </a:lnTo>
                    <a:cubicBezTo>
                      <a:pt x="1595" y="2273"/>
                      <a:pt x="1595" y="2273"/>
                      <a:pt x="1595" y="2273"/>
                    </a:cubicBezTo>
                    <a:lnTo>
                      <a:pt x="1595" y="2273"/>
                    </a:lnTo>
                    <a:lnTo>
                      <a:pt x="1595" y="2273"/>
                    </a:lnTo>
                    <a:cubicBezTo>
                      <a:pt x="1595" y="2268"/>
                      <a:pt x="1595" y="2268"/>
                      <a:pt x="1595" y="2268"/>
                    </a:cubicBezTo>
                    <a:lnTo>
                      <a:pt x="1595" y="2268"/>
                    </a:lnTo>
                    <a:lnTo>
                      <a:pt x="1595" y="2268"/>
                    </a:lnTo>
                    <a:lnTo>
                      <a:pt x="1595" y="2264"/>
                    </a:lnTo>
                    <a:cubicBezTo>
                      <a:pt x="1595" y="2259"/>
                      <a:pt x="1595" y="2259"/>
                      <a:pt x="1595" y="2254"/>
                    </a:cubicBezTo>
                    <a:cubicBezTo>
                      <a:pt x="1595" y="2254"/>
                      <a:pt x="1595" y="2254"/>
                      <a:pt x="1595" y="2254"/>
                    </a:cubicBezTo>
                    <a:lnTo>
                      <a:pt x="1595" y="2259"/>
                    </a:lnTo>
                    <a:cubicBezTo>
                      <a:pt x="1600" y="2254"/>
                      <a:pt x="1595" y="2254"/>
                      <a:pt x="1600" y="2254"/>
                    </a:cubicBezTo>
                    <a:lnTo>
                      <a:pt x="1600" y="2254"/>
                    </a:lnTo>
                    <a:lnTo>
                      <a:pt x="1600" y="2254"/>
                    </a:lnTo>
                    <a:cubicBezTo>
                      <a:pt x="1605" y="2254"/>
                      <a:pt x="1605" y="2254"/>
                      <a:pt x="1605" y="2259"/>
                    </a:cubicBezTo>
                    <a:lnTo>
                      <a:pt x="1609" y="2254"/>
                    </a:lnTo>
                    <a:cubicBezTo>
                      <a:pt x="1605" y="2254"/>
                      <a:pt x="1605" y="2254"/>
                      <a:pt x="1600" y="2250"/>
                    </a:cubicBezTo>
                    <a:lnTo>
                      <a:pt x="1605" y="2250"/>
                    </a:lnTo>
                    <a:cubicBezTo>
                      <a:pt x="1605" y="2250"/>
                      <a:pt x="1605" y="2245"/>
                      <a:pt x="1605" y="2245"/>
                    </a:cubicBezTo>
                    <a:lnTo>
                      <a:pt x="1605" y="2240"/>
                    </a:lnTo>
                    <a:lnTo>
                      <a:pt x="1605" y="2240"/>
                    </a:lnTo>
                    <a:cubicBezTo>
                      <a:pt x="1605" y="2240"/>
                      <a:pt x="1605" y="2240"/>
                      <a:pt x="1605" y="2236"/>
                    </a:cubicBezTo>
                    <a:cubicBezTo>
                      <a:pt x="1605" y="2236"/>
                      <a:pt x="1605" y="2236"/>
                      <a:pt x="1605" y="2236"/>
                    </a:cubicBezTo>
                    <a:lnTo>
                      <a:pt x="1605" y="2236"/>
                    </a:lnTo>
                    <a:cubicBezTo>
                      <a:pt x="1605" y="2236"/>
                      <a:pt x="1605" y="2236"/>
                      <a:pt x="1605" y="2236"/>
                    </a:cubicBezTo>
                    <a:cubicBezTo>
                      <a:pt x="1609" y="2236"/>
                      <a:pt x="1609" y="2236"/>
                      <a:pt x="1605" y="2231"/>
                    </a:cubicBezTo>
                    <a:lnTo>
                      <a:pt x="1609" y="2231"/>
                    </a:lnTo>
                    <a:lnTo>
                      <a:pt x="1609" y="2231"/>
                    </a:lnTo>
                    <a:cubicBezTo>
                      <a:pt x="1609" y="2227"/>
                      <a:pt x="1609" y="2227"/>
                      <a:pt x="1609" y="2227"/>
                    </a:cubicBezTo>
                    <a:lnTo>
                      <a:pt x="1609" y="2222"/>
                    </a:lnTo>
                    <a:lnTo>
                      <a:pt x="1609" y="2222"/>
                    </a:lnTo>
                    <a:lnTo>
                      <a:pt x="1609" y="2222"/>
                    </a:lnTo>
                    <a:lnTo>
                      <a:pt x="1614" y="2222"/>
                    </a:lnTo>
                    <a:cubicBezTo>
                      <a:pt x="1614" y="2222"/>
                      <a:pt x="1614" y="2222"/>
                      <a:pt x="1614" y="2222"/>
                    </a:cubicBezTo>
                    <a:cubicBezTo>
                      <a:pt x="1614" y="2222"/>
                      <a:pt x="1614" y="2222"/>
                      <a:pt x="1614" y="2222"/>
                    </a:cubicBezTo>
                    <a:cubicBezTo>
                      <a:pt x="1614" y="2222"/>
                      <a:pt x="1618" y="2217"/>
                      <a:pt x="1618" y="2217"/>
                    </a:cubicBezTo>
                    <a:cubicBezTo>
                      <a:pt x="1618" y="2222"/>
                      <a:pt x="1623" y="2227"/>
                      <a:pt x="1623" y="2227"/>
                    </a:cubicBezTo>
                    <a:lnTo>
                      <a:pt x="1628" y="2222"/>
                    </a:lnTo>
                    <a:lnTo>
                      <a:pt x="1623" y="2222"/>
                    </a:lnTo>
                    <a:cubicBezTo>
                      <a:pt x="1628" y="2222"/>
                      <a:pt x="1628" y="2222"/>
                      <a:pt x="1632" y="2217"/>
                    </a:cubicBezTo>
                    <a:lnTo>
                      <a:pt x="1632" y="2222"/>
                    </a:lnTo>
                    <a:lnTo>
                      <a:pt x="1637" y="2217"/>
                    </a:lnTo>
                    <a:lnTo>
                      <a:pt x="1632" y="2217"/>
                    </a:lnTo>
                    <a:lnTo>
                      <a:pt x="1632" y="2217"/>
                    </a:lnTo>
                    <a:lnTo>
                      <a:pt x="1632" y="2217"/>
                    </a:lnTo>
                    <a:cubicBezTo>
                      <a:pt x="1632" y="2213"/>
                      <a:pt x="1637" y="2217"/>
                      <a:pt x="1641" y="2217"/>
                    </a:cubicBezTo>
                    <a:cubicBezTo>
                      <a:pt x="1641" y="2213"/>
                      <a:pt x="1641" y="2217"/>
                      <a:pt x="1641" y="2213"/>
                    </a:cubicBezTo>
                    <a:cubicBezTo>
                      <a:pt x="1641" y="2213"/>
                      <a:pt x="1641" y="2213"/>
                      <a:pt x="1641" y="2213"/>
                    </a:cubicBezTo>
                    <a:lnTo>
                      <a:pt x="1641" y="2213"/>
                    </a:lnTo>
                    <a:lnTo>
                      <a:pt x="1637" y="2208"/>
                    </a:lnTo>
                    <a:lnTo>
                      <a:pt x="1637" y="2208"/>
                    </a:lnTo>
                    <a:cubicBezTo>
                      <a:pt x="1637" y="2204"/>
                      <a:pt x="1637" y="2204"/>
                      <a:pt x="1632" y="2204"/>
                    </a:cubicBezTo>
                    <a:lnTo>
                      <a:pt x="1632" y="2204"/>
                    </a:lnTo>
                    <a:cubicBezTo>
                      <a:pt x="1628" y="2204"/>
                      <a:pt x="1628" y="2204"/>
                      <a:pt x="1628" y="2204"/>
                    </a:cubicBezTo>
                    <a:cubicBezTo>
                      <a:pt x="1628" y="2204"/>
                      <a:pt x="1628" y="2204"/>
                      <a:pt x="1623" y="2204"/>
                    </a:cubicBezTo>
                    <a:lnTo>
                      <a:pt x="1623" y="2204"/>
                    </a:lnTo>
                    <a:cubicBezTo>
                      <a:pt x="1628" y="2204"/>
                      <a:pt x="1623" y="2204"/>
                      <a:pt x="1628" y="2199"/>
                    </a:cubicBezTo>
                    <a:lnTo>
                      <a:pt x="1623" y="2199"/>
                    </a:lnTo>
                    <a:lnTo>
                      <a:pt x="1623" y="2199"/>
                    </a:lnTo>
                    <a:cubicBezTo>
                      <a:pt x="1623" y="2199"/>
                      <a:pt x="1623" y="2199"/>
                      <a:pt x="1623" y="2194"/>
                    </a:cubicBezTo>
                    <a:cubicBezTo>
                      <a:pt x="1623" y="2194"/>
                      <a:pt x="1623" y="2194"/>
                      <a:pt x="1623" y="2194"/>
                    </a:cubicBezTo>
                    <a:lnTo>
                      <a:pt x="1618" y="2190"/>
                    </a:lnTo>
                    <a:lnTo>
                      <a:pt x="1618" y="2190"/>
                    </a:lnTo>
                    <a:lnTo>
                      <a:pt x="1618" y="2190"/>
                    </a:lnTo>
                    <a:lnTo>
                      <a:pt x="1618" y="2190"/>
                    </a:lnTo>
                    <a:lnTo>
                      <a:pt x="1614" y="2185"/>
                    </a:lnTo>
                    <a:cubicBezTo>
                      <a:pt x="1618" y="2185"/>
                      <a:pt x="1618" y="2185"/>
                      <a:pt x="1618" y="2185"/>
                    </a:cubicBezTo>
                    <a:cubicBezTo>
                      <a:pt x="1618" y="2185"/>
                      <a:pt x="1618" y="2185"/>
                      <a:pt x="1618" y="2181"/>
                    </a:cubicBezTo>
                    <a:cubicBezTo>
                      <a:pt x="1618" y="2181"/>
                      <a:pt x="1609" y="2176"/>
                      <a:pt x="1609" y="2176"/>
                    </a:cubicBezTo>
                    <a:lnTo>
                      <a:pt x="1609" y="2171"/>
                    </a:lnTo>
                    <a:lnTo>
                      <a:pt x="1609" y="2171"/>
                    </a:lnTo>
                    <a:lnTo>
                      <a:pt x="1609" y="2171"/>
                    </a:lnTo>
                    <a:cubicBezTo>
                      <a:pt x="1609" y="2171"/>
                      <a:pt x="1614" y="2176"/>
                      <a:pt x="1614" y="2176"/>
                    </a:cubicBezTo>
                    <a:lnTo>
                      <a:pt x="1618" y="2176"/>
                    </a:lnTo>
                    <a:lnTo>
                      <a:pt x="1614" y="2171"/>
                    </a:lnTo>
                    <a:lnTo>
                      <a:pt x="1614" y="2171"/>
                    </a:lnTo>
                    <a:cubicBezTo>
                      <a:pt x="1609" y="2167"/>
                      <a:pt x="1609" y="2167"/>
                      <a:pt x="1614" y="2162"/>
                    </a:cubicBezTo>
                    <a:lnTo>
                      <a:pt x="1618" y="2171"/>
                    </a:lnTo>
                    <a:cubicBezTo>
                      <a:pt x="1618" y="2167"/>
                      <a:pt x="1614" y="2167"/>
                      <a:pt x="1614" y="2167"/>
                    </a:cubicBezTo>
                    <a:cubicBezTo>
                      <a:pt x="1614" y="2167"/>
                      <a:pt x="1614" y="2162"/>
                      <a:pt x="1614" y="2162"/>
                    </a:cubicBezTo>
                    <a:lnTo>
                      <a:pt x="1614" y="2162"/>
                    </a:lnTo>
                    <a:lnTo>
                      <a:pt x="1618" y="2167"/>
                    </a:lnTo>
                    <a:cubicBezTo>
                      <a:pt x="1623" y="2167"/>
                      <a:pt x="1618" y="2167"/>
                      <a:pt x="1623" y="2167"/>
                    </a:cubicBezTo>
                    <a:lnTo>
                      <a:pt x="1623" y="2162"/>
                    </a:lnTo>
                    <a:cubicBezTo>
                      <a:pt x="1618" y="2162"/>
                      <a:pt x="1623" y="2162"/>
                      <a:pt x="1618" y="2157"/>
                    </a:cubicBezTo>
                    <a:cubicBezTo>
                      <a:pt x="1623" y="2157"/>
                      <a:pt x="1618" y="2157"/>
                      <a:pt x="1623" y="2157"/>
                    </a:cubicBezTo>
                    <a:lnTo>
                      <a:pt x="1623" y="2157"/>
                    </a:lnTo>
                    <a:cubicBezTo>
                      <a:pt x="1623" y="2162"/>
                      <a:pt x="1623" y="2162"/>
                      <a:pt x="1623" y="2162"/>
                    </a:cubicBezTo>
                    <a:lnTo>
                      <a:pt x="1628" y="2162"/>
                    </a:lnTo>
                    <a:cubicBezTo>
                      <a:pt x="1623" y="2157"/>
                      <a:pt x="1623" y="2157"/>
                      <a:pt x="1623" y="2153"/>
                    </a:cubicBezTo>
                    <a:lnTo>
                      <a:pt x="1628" y="2153"/>
                    </a:lnTo>
                    <a:cubicBezTo>
                      <a:pt x="1628" y="2153"/>
                      <a:pt x="1628" y="2157"/>
                      <a:pt x="1628" y="2157"/>
                    </a:cubicBezTo>
                    <a:cubicBezTo>
                      <a:pt x="1628" y="2162"/>
                      <a:pt x="1628" y="2162"/>
                      <a:pt x="1628" y="2162"/>
                    </a:cubicBezTo>
                    <a:cubicBezTo>
                      <a:pt x="1628" y="2162"/>
                      <a:pt x="1632" y="2167"/>
                      <a:pt x="1632" y="2167"/>
                    </a:cubicBezTo>
                    <a:lnTo>
                      <a:pt x="1632" y="2167"/>
                    </a:lnTo>
                    <a:cubicBezTo>
                      <a:pt x="1632" y="2167"/>
                      <a:pt x="1632" y="2171"/>
                      <a:pt x="1632" y="2171"/>
                    </a:cubicBezTo>
                    <a:cubicBezTo>
                      <a:pt x="1632" y="2171"/>
                      <a:pt x="1632" y="2171"/>
                      <a:pt x="1632" y="2171"/>
                    </a:cubicBezTo>
                    <a:cubicBezTo>
                      <a:pt x="1632" y="2176"/>
                      <a:pt x="1632" y="2176"/>
                      <a:pt x="1632" y="2181"/>
                    </a:cubicBezTo>
                    <a:lnTo>
                      <a:pt x="1632" y="2181"/>
                    </a:lnTo>
                    <a:cubicBezTo>
                      <a:pt x="1637" y="2185"/>
                      <a:pt x="1641" y="2190"/>
                      <a:pt x="1646" y="2194"/>
                    </a:cubicBezTo>
                    <a:lnTo>
                      <a:pt x="1646" y="2194"/>
                    </a:lnTo>
                    <a:cubicBezTo>
                      <a:pt x="1646" y="2194"/>
                      <a:pt x="1646" y="2194"/>
                      <a:pt x="1646" y="2194"/>
                    </a:cubicBezTo>
                    <a:cubicBezTo>
                      <a:pt x="1651" y="2194"/>
                      <a:pt x="1646" y="2194"/>
                      <a:pt x="1651" y="2194"/>
                    </a:cubicBezTo>
                    <a:cubicBezTo>
                      <a:pt x="1651" y="2194"/>
                      <a:pt x="1651" y="2194"/>
                      <a:pt x="1651" y="2190"/>
                    </a:cubicBezTo>
                    <a:lnTo>
                      <a:pt x="1651" y="2190"/>
                    </a:lnTo>
                    <a:lnTo>
                      <a:pt x="1646" y="2185"/>
                    </a:lnTo>
                    <a:lnTo>
                      <a:pt x="1651" y="2185"/>
                    </a:lnTo>
                    <a:cubicBezTo>
                      <a:pt x="1646" y="2185"/>
                      <a:pt x="1646" y="2185"/>
                      <a:pt x="1646" y="2181"/>
                    </a:cubicBezTo>
                    <a:cubicBezTo>
                      <a:pt x="1646" y="2181"/>
                      <a:pt x="1651" y="2181"/>
                      <a:pt x="1651" y="2181"/>
                    </a:cubicBezTo>
                    <a:cubicBezTo>
                      <a:pt x="1651" y="2181"/>
                      <a:pt x="1651" y="2181"/>
                      <a:pt x="1651" y="2181"/>
                    </a:cubicBezTo>
                    <a:lnTo>
                      <a:pt x="1655" y="2185"/>
                    </a:lnTo>
                    <a:lnTo>
                      <a:pt x="1651" y="2185"/>
                    </a:lnTo>
                    <a:cubicBezTo>
                      <a:pt x="1655" y="2190"/>
                      <a:pt x="1655" y="2190"/>
                      <a:pt x="1660" y="2190"/>
                    </a:cubicBezTo>
                    <a:cubicBezTo>
                      <a:pt x="1660" y="2190"/>
                      <a:pt x="1660" y="2185"/>
                      <a:pt x="1664" y="2185"/>
                    </a:cubicBezTo>
                    <a:cubicBezTo>
                      <a:pt x="1664" y="2185"/>
                      <a:pt x="1664" y="2185"/>
                      <a:pt x="1664" y="2185"/>
                    </a:cubicBezTo>
                    <a:cubicBezTo>
                      <a:pt x="1669" y="2185"/>
                      <a:pt x="1669" y="2185"/>
                      <a:pt x="1669" y="2185"/>
                    </a:cubicBezTo>
                    <a:cubicBezTo>
                      <a:pt x="1669" y="2185"/>
                      <a:pt x="1674" y="2185"/>
                      <a:pt x="1674" y="2185"/>
                    </a:cubicBezTo>
                    <a:cubicBezTo>
                      <a:pt x="1674" y="2185"/>
                      <a:pt x="1674" y="2185"/>
                      <a:pt x="1674" y="2181"/>
                    </a:cubicBezTo>
                    <a:cubicBezTo>
                      <a:pt x="1674" y="2181"/>
                      <a:pt x="1669" y="2176"/>
                      <a:pt x="1669" y="2176"/>
                    </a:cubicBezTo>
                    <a:cubicBezTo>
                      <a:pt x="1669" y="2176"/>
                      <a:pt x="1669" y="2171"/>
                      <a:pt x="1669" y="2171"/>
                    </a:cubicBezTo>
                    <a:lnTo>
                      <a:pt x="1669" y="2171"/>
                    </a:lnTo>
                    <a:lnTo>
                      <a:pt x="1664" y="2171"/>
                    </a:lnTo>
                    <a:lnTo>
                      <a:pt x="1664" y="2171"/>
                    </a:lnTo>
                    <a:lnTo>
                      <a:pt x="1669" y="2167"/>
                    </a:lnTo>
                    <a:lnTo>
                      <a:pt x="1674" y="2176"/>
                    </a:lnTo>
                    <a:cubicBezTo>
                      <a:pt x="1678" y="2171"/>
                      <a:pt x="1674" y="2171"/>
                      <a:pt x="1674" y="2171"/>
                    </a:cubicBezTo>
                    <a:cubicBezTo>
                      <a:pt x="1674" y="2167"/>
                      <a:pt x="1674" y="2167"/>
                      <a:pt x="1669" y="2162"/>
                    </a:cubicBezTo>
                    <a:cubicBezTo>
                      <a:pt x="1669" y="2162"/>
                      <a:pt x="1669" y="2162"/>
                      <a:pt x="1669" y="2162"/>
                    </a:cubicBezTo>
                    <a:lnTo>
                      <a:pt x="1669" y="2162"/>
                    </a:lnTo>
                    <a:lnTo>
                      <a:pt x="1664" y="2162"/>
                    </a:lnTo>
                    <a:lnTo>
                      <a:pt x="1664" y="2157"/>
                    </a:lnTo>
                    <a:lnTo>
                      <a:pt x="1664" y="2157"/>
                    </a:lnTo>
                    <a:lnTo>
                      <a:pt x="1660" y="2157"/>
                    </a:lnTo>
                    <a:cubicBezTo>
                      <a:pt x="1660" y="2157"/>
                      <a:pt x="1660" y="2157"/>
                      <a:pt x="1660" y="2157"/>
                    </a:cubicBezTo>
                    <a:cubicBezTo>
                      <a:pt x="1655" y="2157"/>
                      <a:pt x="1655" y="2153"/>
                      <a:pt x="1651" y="2153"/>
                    </a:cubicBezTo>
                    <a:lnTo>
                      <a:pt x="1651" y="2153"/>
                    </a:lnTo>
                    <a:cubicBezTo>
                      <a:pt x="1651" y="2153"/>
                      <a:pt x="1651" y="2153"/>
                      <a:pt x="1646" y="2153"/>
                    </a:cubicBezTo>
                    <a:cubicBezTo>
                      <a:pt x="1651" y="2162"/>
                      <a:pt x="1646" y="2171"/>
                      <a:pt x="1651" y="2176"/>
                    </a:cubicBezTo>
                    <a:lnTo>
                      <a:pt x="1646" y="2181"/>
                    </a:lnTo>
                    <a:lnTo>
                      <a:pt x="1646" y="2181"/>
                    </a:lnTo>
                    <a:lnTo>
                      <a:pt x="1646" y="2181"/>
                    </a:lnTo>
                    <a:cubicBezTo>
                      <a:pt x="1646" y="2181"/>
                      <a:pt x="1646" y="2176"/>
                      <a:pt x="1641" y="2176"/>
                    </a:cubicBezTo>
                    <a:lnTo>
                      <a:pt x="1646" y="2176"/>
                    </a:lnTo>
                    <a:lnTo>
                      <a:pt x="1641" y="2171"/>
                    </a:lnTo>
                    <a:cubicBezTo>
                      <a:pt x="1641" y="2171"/>
                      <a:pt x="1641" y="2171"/>
                      <a:pt x="1641" y="2171"/>
                    </a:cubicBezTo>
                    <a:lnTo>
                      <a:pt x="1641" y="2167"/>
                    </a:lnTo>
                    <a:lnTo>
                      <a:pt x="1641" y="2167"/>
                    </a:lnTo>
                    <a:lnTo>
                      <a:pt x="1641" y="2162"/>
                    </a:lnTo>
                    <a:lnTo>
                      <a:pt x="1641" y="2162"/>
                    </a:lnTo>
                    <a:cubicBezTo>
                      <a:pt x="1641" y="2157"/>
                      <a:pt x="1637" y="2157"/>
                      <a:pt x="1637" y="2157"/>
                    </a:cubicBezTo>
                    <a:cubicBezTo>
                      <a:pt x="1637" y="2157"/>
                      <a:pt x="1637" y="2153"/>
                      <a:pt x="1637" y="2153"/>
                    </a:cubicBezTo>
                    <a:cubicBezTo>
                      <a:pt x="1632" y="2153"/>
                      <a:pt x="1632" y="2153"/>
                      <a:pt x="1632" y="2148"/>
                    </a:cubicBezTo>
                    <a:cubicBezTo>
                      <a:pt x="1632" y="2148"/>
                      <a:pt x="1632" y="2148"/>
                      <a:pt x="1632" y="2148"/>
                    </a:cubicBezTo>
                    <a:lnTo>
                      <a:pt x="1632" y="2148"/>
                    </a:lnTo>
                    <a:cubicBezTo>
                      <a:pt x="1632" y="2148"/>
                      <a:pt x="1632" y="2144"/>
                      <a:pt x="1637" y="2144"/>
                    </a:cubicBezTo>
                    <a:lnTo>
                      <a:pt x="1637" y="2148"/>
                    </a:lnTo>
                    <a:cubicBezTo>
                      <a:pt x="1641" y="2144"/>
                      <a:pt x="1641" y="2144"/>
                      <a:pt x="1641" y="2144"/>
                    </a:cubicBezTo>
                    <a:cubicBezTo>
                      <a:pt x="1641" y="2144"/>
                      <a:pt x="1641" y="2144"/>
                      <a:pt x="1641" y="2144"/>
                    </a:cubicBezTo>
                    <a:cubicBezTo>
                      <a:pt x="1641" y="2144"/>
                      <a:pt x="1646" y="2144"/>
                      <a:pt x="1646" y="2144"/>
                    </a:cubicBezTo>
                    <a:lnTo>
                      <a:pt x="1646" y="2139"/>
                    </a:lnTo>
                    <a:cubicBezTo>
                      <a:pt x="1641" y="2139"/>
                      <a:pt x="1641" y="2139"/>
                      <a:pt x="1641" y="2139"/>
                    </a:cubicBezTo>
                    <a:lnTo>
                      <a:pt x="1641" y="2139"/>
                    </a:lnTo>
                    <a:lnTo>
                      <a:pt x="1641" y="2134"/>
                    </a:lnTo>
                    <a:cubicBezTo>
                      <a:pt x="1641" y="2134"/>
                      <a:pt x="1641" y="2139"/>
                      <a:pt x="1646" y="2134"/>
                    </a:cubicBezTo>
                    <a:lnTo>
                      <a:pt x="1641" y="2134"/>
                    </a:lnTo>
                    <a:cubicBezTo>
                      <a:pt x="1646" y="2130"/>
                      <a:pt x="1646" y="2134"/>
                      <a:pt x="1651" y="2130"/>
                    </a:cubicBezTo>
                    <a:cubicBezTo>
                      <a:pt x="1651" y="2134"/>
                      <a:pt x="1651" y="2134"/>
                      <a:pt x="1651" y="2134"/>
                    </a:cubicBezTo>
                    <a:lnTo>
                      <a:pt x="1646" y="2134"/>
                    </a:lnTo>
                    <a:lnTo>
                      <a:pt x="1651" y="2139"/>
                    </a:lnTo>
                    <a:cubicBezTo>
                      <a:pt x="1651" y="2139"/>
                      <a:pt x="1655" y="2139"/>
                      <a:pt x="1655" y="2134"/>
                    </a:cubicBezTo>
                    <a:lnTo>
                      <a:pt x="1655" y="2134"/>
                    </a:lnTo>
                    <a:cubicBezTo>
                      <a:pt x="1655" y="2134"/>
                      <a:pt x="1655" y="2134"/>
                      <a:pt x="1655" y="2134"/>
                    </a:cubicBezTo>
                    <a:cubicBezTo>
                      <a:pt x="1655" y="2134"/>
                      <a:pt x="1655" y="2134"/>
                      <a:pt x="1655" y="2134"/>
                    </a:cubicBezTo>
                    <a:lnTo>
                      <a:pt x="1655" y="2134"/>
                    </a:lnTo>
                    <a:lnTo>
                      <a:pt x="1655" y="2130"/>
                    </a:lnTo>
                    <a:lnTo>
                      <a:pt x="1660" y="2130"/>
                    </a:lnTo>
                    <a:lnTo>
                      <a:pt x="1660" y="2130"/>
                    </a:lnTo>
                    <a:lnTo>
                      <a:pt x="1660" y="2130"/>
                    </a:lnTo>
                    <a:cubicBezTo>
                      <a:pt x="1660" y="2130"/>
                      <a:pt x="1664" y="2134"/>
                      <a:pt x="1669" y="2134"/>
                    </a:cubicBezTo>
                    <a:lnTo>
                      <a:pt x="1669" y="2134"/>
                    </a:lnTo>
                    <a:lnTo>
                      <a:pt x="1669" y="2139"/>
                    </a:lnTo>
                    <a:lnTo>
                      <a:pt x="1669" y="2139"/>
                    </a:lnTo>
                    <a:cubicBezTo>
                      <a:pt x="1669" y="2139"/>
                      <a:pt x="1669" y="2139"/>
                      <a:pt x="1669" y="2139"/>
                    </a:cubicBezTo>
                    <a:lnTo>
                      <a:pt x="1674" y="2139"/>
                    </a:lnTo>
                    <a:cubicBezTo>
                      <a:pt x="1674" y="2139"/>
                      <a:pt x="1674" y="2139"/>
                      <a:pt x="1674" y="2139"/>
                    </a:cubicBezTo>
                    <a:lnTo>
                      <a:pt x="1674" y="2139"/>
                    </a:lnTo>
                    <a:lnTo>
                      <a:pt x="1674" y="2139"/>
                    </a:lnTo>
                    <a:cubicBezTo>
                      <a:pt x="1678" y="2144"/>
                      <a:pt x="1678" y="2144"/>
                      <a:pt x="1678" y="2144"/>
                    </a:cubicBezTo>
                    <a:lnTo>
                      <a:pt x="1678" y="2144"/>
                    </a:lnTo>
                    <a:cubicBezTo>
                      <a:pt x="1674" y="2139"/>
                      <a:pt x="1669" y="2130"/>
                      <a:pt x="1669" y="2130"/>
                    </a:cubicBezTo>
                    <a:lnTo>
                      <a:pt x="1664" y="2130"/>
                    </a:lnTo>
                    <a:cubicBezTo>
                      <a:pt x="1664" y="2130"/>
                      <a:pt x="1664" y="2130"/>
                      <a:pt x="1660" y="2125"/>
                    </a:cubicBezTo>
                    <a:cubicBezTo>
                      <a:pt x="1664" y="2125"/>
                      <a:pt x="1664" y="2121"/>
                      <a:pt x="1664" y="2121"/>
                    </a:cubicBezTo>
                    <a:cubicBezTo>
                      <a:pt x="1669" y="2121"/>
                      <a:pt x="1669" y="2125"/>
                      <a:pt x="1669" y="2125"/>
                    </a:cubicBezTo>
                    <a:lnTo>
                      <a:pt x="1669" y="2125"/>
                    </a:lnTo>
                    <a:cubicBezTo>
                      <a:pt x="1674" y="2130"/>
                      <a:pt x="1674" y="2130"/>
                      <a:pt x="1678" y="2134"/>
                    </a:cubicBezTo>
                    <a:cubicBezTo>
                      <a:pt x="1678" y="2134"/>
                      <a:pt x="1678" y="2134"/>
                      <a:pt x="1678" y="2134"/>
                    </a:cubicBezTo>
                    <a:lnTo>
                      <a:pt x="1678" y="2139"/>
                    </a:lnTo>
                    <a:lnTo>
                      <a:pt x="1678" y="2139"/>
                    </a:lnTo>
                    <a:cubicBezTo>
                      <a:pt x="1678" y="2139"/>
                      <a:pt x="1678" y="2139"/>
                      <a:pt x="1678" y="2139"/>
                    </a:cubicBezTo>
                    <a:lnTo>
                      <a:pt x="1683" y="2139"/>
                    </a:lnTo>
                    <a:cubicBezTo>
                      <a:pt x="1683" y="2139"/>
                      <a:pt x="1678" y="2130"/>
                      <a:pt x="1678" y="2130"/>
                    </a:cubicBezTo>
                    <a:cubicBezTo>
                      <a:pt x="1683" y="2130"/>
                      <a:pt x="1683" y="2134"/>
                      <a:pt x="1683" y="2139"/>
                    </a:cubicBezTo>
                    <a:cubicBezTo>
                      <a:pt x="1688" y="2144"/>
                      <a:pt x="1688" y="2139"/>
                      <a:pt x="1692" y="2144"/>
                    </a:cubicBezTo>
                    <a:lnTo>
                      <a:pt x="1697" y="2139"/>
                    </a:lnTo>
                    <a:cubicBezTo>
                      <a:pt x="1697" y="2139"/>
                      <a:pt x="1697" y="2139"/>
                      <a:pt x="1692" y="2139"/>
                    </a:cubicBezTo>
                    <a:lnTo>
                      <a:pt x="1692" y="2139"/>
                    </a:lnTo>
                    <a:lnTo>
                      <a:pt x="1692" y="2134"/>
                    </a:lnTo>
                    <a:cubicBezTo>
                      <a:pt x="1692" y="2134"/>
                      <a:pt x="1692" y="2134"/>
                      <a:pt x="1692" y="2134"/>
                    </a:cubicBezTo>
                    <a:cubicBezTo>
                      <a:pt x="1688" y="2134"/>
                      <a:pt x="1688" y="2134"/>
                      <a:pt x="1688" y="2134"/>
                    </a:cubicBezTo>
                    <a:cubicBezTo>
                      <a:pt x="1688" y="2134"/>
                      <a:pt x="1688" y="2134"/>
                      <a:pt x="1688" y="2134"/>
                    </a:cubicBezTo>
                    <a:lnTo>
                      <a:pt x="1688" y="2134"/>
                    </a:lnTo>
                    <a:lnTo>
                      <a:pt x="1683" y="2130"/>
                    </a:lnTo>
                    <a:lnTo>
                      <a:pt x="1683" y="2130"/>
                    </a:lnTo>
                    <a:cubicBezTo>
                      <a:pt x="1683" y="2130"/>
                      <a:pt x="1678" y="2130"/>
                      <a:pt x="1678" y="2125"/>
                    </a:cubicBezTo>
                    <a:lnTo>
                      <a:pt x="1678" y="2130"/>
                    </a:lnTo>
                    <a:lnTo>
                      <a:pt x="1678" y="2125"/>
                    </a:lnTo>
                    <a:lnTo>
                      <a:pt x="1678" y="2125"/>
                    </a:lnTo>
                    <a:cubicBezTo>
                      <a:pt x="1678" y="2125"/>
                      <a:pt x="1678" y="2125"/>
                      <a:pt x="1678" y="2130"/>
                    </a:cubicBezTo>
                    <a:cubicBezTo>
                      <a:pt x="1683" y="2125"/>
                      <a:pt x="1678" y="2125"/>
                      <a:pt x="1683" y="2121"/>
                    </a:cubicBezTo>
                    <a:cubicBezTo>
                      <a:pt x="1678" y="2121"/>
                      <a:pt x="1678" y="2121"/>
                      <a:pt x="1678" y="2116"/>
                    </a:cubicBezTo>
                    <a:lnTo>
                      <a:pt x="1678" y="2116"/>
                    </a:lnTo>
                    <a:lnTo>
                      <a:pt x="1674" y="2116"/>
                    </a:lnTo>
                    <a:lnTo>
                      <a:pt x="1674" y="2121"/>
                    </a:lnTo>
                    <a:lnTo>
                      <a:pt x="1674" y="2121"/>
                    </a:lnTo>
                    <a:cubicBezTo>
                      <a:pt x="1674" y="2121"/>
                      <a:pt x="1674" y="2121"/>
                      <a:pt x="1669" y="2121"/>
                    </a:cubicBezTo>
                    <a:cubicBezTo>
                      <a:pt x="1669" y="2121"/>
                      <a:pt x="1669" y="2121"/>
                      <a:pt x="1669" y="2116"/>
                    </a:cubicBezTo>
                    <a:cubicBezTo>
                      <a:pt x="1669" y="2116"/>
                      <a:pt x="1669" y="2116"/>
                      <a:pt x="1669" y="2116"/>
                    </a:cubicBezTo>
                    <a:lnTo>
                      <a:pt x="1674" y="2116"/>
                    </a:lnTo>
                    <a:lnTo>
                      <a:pt x="1674" y="2116"/>
                    </a:lnTo>
                    <a:cubicBezTo>
                      <a:pt x="1674" y="2116"/>
                      <a:pt x="1674" y="2116"/>
                      <a:pt x="1674" y="2116"/>
                    </a:cubicBezTo>
                    <a:lnTo>
                      <a:pt x="1678" y="2116"/>
                    </a:lnTo>
                    <a:lnTo>
                      <a:pt x="1683" y="2121"/>
                    </a:lnTo>
                    <a:lnTo>
                      <a:pt x="1683" y="2121"/>
                    </a:lnTo>
                    <a:cubicBezTo>
                      <a:pt x="1683" y="2121"/>
                      <a:pt x="1683" y="2125"/>
                      <a:pt x="1683" y="2125"/>
                    </a:cubicBezTo>
                    <a:lnTo>
                      <a:pt x="1683" y="2125"/>
                    </a:lnTo>
                    <a:cubicBezTo>
                      <a:pt x="1683" y="2125"/>
                      <a:pt x="1683" y="2130"/>
                      <a:pt x="1688" y="2130"/>
                    </a:cubicBezTo>
                    <a:lnTo>
                      <a:pt x="1683" y="2130"/>
                    </a:lnTo>
                    <a:cubicBezTo>
                      <a:pt x="1688" y="2134"/>
                      <a:pt x="1688" y="2134"/>
                      <a:pt x="1692" y="2134"/>
                    </a:cubicBezTo>
                    <a:lnTo>
                      <a:pt x="1697" y="2134"/>
                    </a:lnTo>
                    <a:cubicBezTo>
                      <a:pt x="1697" y="2134"/>
                      <a:pt x="1697" y="2134"/>
                      <a:pt x="1701" y="2134"/>
                    </a:cubicBezTo>
                    <a:cubicBezTo>
                      <a:pt x="1701" y="2134"/>
                      <a:pt x="1701" y="2139"/>
                      <a:pt x="1701" y="2134"/>
                    </a:cubicBezTo>
                    <a:lnTo>
                      <a:pt x="1701" y="2134"/>
                    </a:lnTo>
                    <a:cubicBezTo>
                      <a:pt x="1701" y="2134"/>
                      <a:pt x="1701" y="2134"/>
                      <a:pt x="1701" y="2130"/>
                    </a:cubicBezTo>
                    <a:lnTo>
                      <a:pt x="1706" y="2134"/>
                    </a:lnTo>
                    <a:cubicBezTo>
                      <a:pt x="1706" y="2130"/>
                      <a:pt x="1701" y="2130"/>
                      <a:pt x="1701" y="2130"/>
                    </a:cubicBezTo>
                    <a:lnTo>
                      <a:pt x="1701" y="2125"/>
                    </a:lnTo>
                    <a:lnTo>
                      <a:pt x="1701" y="2125"/>
                    </a:lnTo>
                    <a:cubicBezTo>
                      <a:pt x="1701" y="2125"/>
                      <a:pt x="1706" y="2125"/>
                      <a:pt x="1706" y="2125"/>
                    </a:cubicBezTo>
                    <a:lnTo>
                      <a:pt x="1701" y="2125"/>
                    </a:lnTo>
                    <a:cubicBezTo>
                      <a:pt x="1706" y="2125"/>
                      <a:pt x="1701" y="2125"/>
                      <a:pt x="1706" y="2125"/>
                    </a:cubicBezTo>
                    <a:cubicBezTo>
                      <a:pt x="1706" y="2125"/>
                      <a:pt x="1706" y="2125"/>
                      <a:pt x="1706" y="2125"/>
                    </a:cubicBezTo>
                    <a:lnTo>
                      <a:pt x="1711" y="2125"/>
                    </a:lnTo>
                    <a:cubicBezTo>
                      <a:pt x="1711" y="2125"/>
                      <a:pt x="1711" y="2125"/>
                      <a:pt x="1711" y="2125"/>
                    </a:cubicBezTo>
                    <a:lnTo>
                      <a:pt x="1711" y="2125"/>
                    </a:lnTo>
                    <a:lnTo>
                      <a:pt x="1711" y="2125"/>
                    </a:lnTo>
                    <a:lnTo>
                      <a:pt x="1711" y="2121"/>
                    </a:lnTo>
                    <a:lnTo>
                      <a:pt x="1711" y="2121"/>
                    </a:lnTo>
                    <a:lnTo>
                      <a:pt x="1711" y="2121"/>
                    </a:lnTo>
                    <a:lnTo>
                      <a:pt x="1711" y="2121"/>
                    </a:lnTo>
                    <a:cubicBezTo>
                      <a:pt x="1711" y="2121"/>
                      <a:pt x="1715" y="2121"/>
                      <a:pt x="1715" y="2125"/>
                    </a:cubicBezTo>
                    <a:lnTo>
                      <a:pt x="1720" y="2121"/>
                    </a:lnTo>
                    <a:lnTo>
                      <a:pt x="1715" y="2116"/>
                    </a:lnTo>
                    <a:lnTo>
                      <a:pt x="1715" y="2116"/>
                    </a:lnTo>
                    <a:lnTo>
                      <a:pt x="1711" y="2116"/>
                    </a:lnTo>
                    <a:lnTo>
                      <a:pt x="1715" y="2116"/>
                    </a:lnTo>
                    <a:cubicBezTo>
                      <a:pt x="1715" y="2116"/>
                      <a:pt x="1715" y="2116"/>
                      <a:pt x="1715" y="2116"/>
                    </a:cubicBezTo>
                    <a:lnTo>
                      <a:pt x="1720" y="2111"/>
                    </a:lnTo>
                    <a:cubicBezTo>
                      <a:pt x="1720" y="2111"/>
                      <a:pt x="1715" y="2111"/>
                      <a:pt x="1715" y="2111"/>
                    </a:cubicBezTo>
                    <a:cubicBezTo>
                      <a:pt x="1715" y="2111"/>
                      <a:pt x="1715" y="2107"/>
                      <a:pt x="1715" y="2107"/>
                    </a:cubicBezTo>
                    <a:lnTo>
                      <a:pt x="1715" y="2107"/>
                    </a:lnTo>
                    <a:cubicBezTo>
                      <a:pt x="1711" y="2107"/>
                      <a:pt x="1711" y="2107"/>
                      <a:pt x="1711" y="2107"/>
                    </a:cubicBezTo>
                    <a:lnTo>
                      <a:pt x="1706" y="2107"/>
                    </a:lnTo>
                    <a:lnTo>
                      <a:pt x="1711" y="2107"/>
                    </a:lnTo>
                    <a:cubicBezTo>
                      <a:pt x="1711" y="2107"/>
                      <a:pt x="1715" y="2107"/>
                      <a:pt x="1715" y="2107"/>
                    </a:cubicBezTo>
                    <a:cubicBezTo>
                      <a:pt x="1715" y="2107"/>
                      <a:pt x="1715" y="2107"/>
                      <a:pt x="1715" y="2107"/>
                    </a:cubicBezTo>
                    <a:cubicBezTo>
                      <a:pt x="1715" y="2102"/>
                      <a:pt x="1715" y="2102"/>
                      <a:pt x="1715" y="2102"/>
                    </a:cubicBezTo>
                    <a:lnTo>
                      <a:pt x="1715" y="2098"/>
                    </a:lnTo>
                    <a:cubicBezTo>
                      <a:pt x="1720" y="2102"/>
                      <a:pt x="1720" y="2102"/>
                      <a:pt x="1720" y="2102"/>
                    </a:cubicBezTo>
                    <a:lnTo>
                      <a:pt x="1724" y="2098"/>
                    </a:lnTo>
                    <a:lnTo>
                      <a:pt x="1720" y="2098"/>
                    </a:lnTo>
                    <a:cubicBezTo>
                      <a:pt x="1720" y="2093"/>
                      <a:pt x="1720" y="2093"/>
                      <a:pt x="1720" y="2093"/>
                    </a:cubicBezTo>
                    <a:lnTo>
                      <a:pt x="1720" y="2093"/>
                    </a:lnTo>
                    <a:lnTo>
                      <a:pt x="1720" y="2093"/>
                    </a:lnTo>
                    <a:cubicBezTo>
                      <a:pt x="1724" y="2093"/>
                      <a:pt x="1724" y="2093"/>
                      <a:pt x="1724" y="2093"/>
                    </a:cubicBezTo>
                    <a:lnTo>
                      <a:pt x="1724" y="2093"/>
                    </a:lnTo>
                    <a:cubicBezTo>
                      <a:pt x="1724" y="2093"/>
                      <a:pt x="1729" y="2088"/>
                      <a:pt x="1729" y="2088"/>
                    </a:cubicBezTo>
                    <a:cubicBezTo>
                      <a:pt x="1724" y="2088"/>
                      <a:pt x="1724" y="2088"/>
                      <a:pt x="1720" y="2088"/>
                    </a:cubicBezTo>
                    <a:cubicBezTo>
                      <a:pt x="1720" y="2088"/>
                      <a:pt x="1720" y="2088"/>
                      <a:pt x="1720" y="2088"/>
                    </a:cubicBezTo>
                    <a:lnTo>
                      <a:pt x="1720" y="2088"/>
                    </a:lnTo>
                    <a:cubicBezTo>
                      <a:pt x="1720" y="2084"/>
                      <a:pt x="1715" y="2084"/>
                      <a:pt x="1715" y="2084"/>
                    </a:cubicBezTo>
                    <a:cubicBezTo>
                      <a:pt x="1715" y="2084"/>
                      <a:pt x="1715" y="2084"/>
                      <a:pt x="1715" y="2084"/>
                    </a:cubicBezTo>
                    <a:cubicBezTo>
                      <a:pt x="1715" y="2084"/>
                      <a:pt x="1711" y="2084"/>
                      <a:pt x="1711" y="2079"/>
                    </a:cubicBezTo>
                    <a:cubicBezTo>
                      <a:pt x="1715" y="2079"/>
                      <a:pt x="1715" y="2079"/>
                      <a:pt x="1715" y="2079"/>
                    </a:cubicBezTo>
                    <a:cubicBezTo>
                      <a:pt x="1715" y="2079"/>
                      <a:pt x="1715" y="2079"/>
                      <a:pt x="1720" y="2084"/>
                    </a:cubicBezTo>
                    <a:cubicBezTo>
                      <a:pt x="1720" y="2079"/>
                      <a:pt x="1720" y="2079"/>
                      <a:pt x="1720" y="2079"/>
                    </a:cubicBezTo>
                    <a:cubicBezTo>
                      <a:pt x="1724" y="2084"/>
                      <a:pt x="1724" y="2084"/>
                      <a:pt x="1729" y="2084"/>
                    </a:cubicBezTo>
                    <a:lnTo>
                      <a:pt x="1729" y="2084"/>
                    </a:lnTo>
                    <a:lnTo>
                      <a:pt x="1724" y="2079"/>
                    </a:lnTo>
                    <a:lnTo>
                      <a:pt x="1729" y="2079"/>
                    </a:lnTo>
                    <a:lnTo>
                      <a:pt x="1729" y="2084"/>
                    </a:lnTo>
                    <a:lnTo>
                      <a:pt x="1729" y="2084"/>
                    </a:lnTo>
                    <a:lnTo>
                      <a:pt x="1734" y="2084"/>
                    </a:lnTo>
                    <a:cubicBezTo>
                      <a:pt x="1734" y="2084"/>
                      <a:pt x="1734" y="2079"/>
                      <a:pt x="1734" y="2079"/>
                    </a:cubicBezTo>
                    <a:cubicBezTo>
                      <a:pt x="1734" y="2079"/>
                      <a:pt x="1734" y="2079"/>
                      <a:pt x="1734" y="2079"/>
                    </a:cubicBezTo>
                    <a:cubicBezTo>
                      <a:pt x="1734" y="2079"/>
                      <a:pt x="1734" y="2079"/>
                      <a:pt x="1734" y="2079"/>
                    </a:cubicBezTo>
                    <a:lnTo>
                      <a:pt x="1738" y="2075"/>
                    </a:lnTo>
                    <a:cubicBezTo>
                      <a:pt x="1734" y="2075"/>
                      <a:pt x="1734" y="2075"/>
                      <a:pt x="1734" y="2070"/>
                    </a:cubicBezTo>
                    <a:lnTo>
                      <a:pt x="1734" y="2070"/>
                    </a:lnTo>
                    <a:cubicBezTo>
                      <a:pt x="1734" y="2070"/>
                      <a:pt x="1734" y="2070"/>
                      <a:pt x="1734" y="2070"/>
                    </a:cubicBezTo>
                    <a:lnTo>
                      <a:pt x="1738" y="2070"/>
                    </a:lnTo>
                    <a:cubicBezTo>
                      <a:pt x="1738" y="2070"/>
                      <a:pt x="1738" y="2070"/>
                      <a:pt x="1738" y="2070"/>
                    </a:cubicBezTo>
                    <a:lnTo>
                      <a:pt x="1738" y="2070"/>
                    </a:lnTo>
                    <a:lnTo>
                      <a:pt x="1738" y="2065"/>
                    </a:lnTo>
                    <a:lnTo>
                      <a:pt x="1738" y="2065"/>
                    </a:lnTo>
                    <a:lnTo>
                      <a:pt x="1738" y="2065"/>
                    </a:lnTo>
                    <a:lnTo>
                      <a:pt x="1738" y="2065"/>
                    </a:lnTo>
                    <a:lnTo>
                      <a:pt x="1738" y="2065"/>
                    </a:lnTo>
                    <a:cubicBezTo>
                      <a:pt x="1738" y="2061"/>
                      <a:pt x="1738" y="2065"/>
                      <a:pt x="1738" y="2061"/>
                    </a:cubicBezTo>
                    <a:cubicBezTo>
                      <a:pt x="1738" y="2061"/>
                      <a:pt x="1738" y="2065"/>
                      <a:pt x="1738" y="2065"/>
                    </a:cubicBezTo>
                    <a:lnTo>
                      <a:pt x="1734" y="2061"/>
                    </a:lnTo>
                    <a:cubicBezTo>
                      <a:pt x="1734" y="2061"/>
                      <a:pt x="1738" y="2061"/>
                      <a:pt x="1738" y="2056"/>
                    </a:cubicBezTo>
                    <a:cubicBezTo>
                      <a:pt x="1738" y="2056"/>
                      <a:pt x="1738" y="2056"/>
                      <a:pt x="1743" y="2056"/>
                    </a:cubicBezTo>
                    <a:cubicBezTo>
                      <a:pt x="1738" y="2051"/>
                      <a:pt x="1738" y="2051"/>
                      <a:pt x="1734" y="2051"/>
                    </a:cubicBezTo>
                    <a:cubicBezTo>
                      <a:pt x="1738" y="2051"/>
                      <a:pt x="1738" y="2047"/>
                      <a:pt x="1743" y="2047"/>
                    </a:cubicBezTo>
                    <a:cubicBezTo>
                      <a:pt x="1743" y="2047"/>
                      <a:pt x="1738" y="2047"/>
                      <a:pt x="1738" y="2047"/>
                    </a:cubicBezTo>
                    <a:lnTo>
                      <a:pt x="1738" y="2047"/>
                    </a:lnTo>
                    <a:cubicBezTo>
                      <a:pt x="1738" y="2047"/>
                      <a:pt x="1738" y="2047"/>
                      <a:pt x="1734" y="2047"/>
                    </a:cubicBezTo>
                    <a:lnTo>
                      <a:pt x="1734" y="2042"/>
                    </a:lnTo>
                    <a:cubicBezTo>
                      <a:pt x="1734" y="2042"/>
                      <a:pt x="1738" y="2042"/>
                      <a:pt x="1738" y="2038"/>
                    </a:cubicBezTo>
                    <a:lnTo>
                      <a:pt x="1738" y="2038"/>
                    </a:lnTo>
                    <a:lnTo>
                      <a:pt x="1738" y="2038"/>
                    </a:lnTo>
                    <a:cubicBezTo>
                      <a:pt x="1738" y="2038"/>
                      <a:pt x="1734" y="2038"/>
                      <a:pt x="1734" y="2038"/>
                    </a:cubicBezTo>
                    <a:lnTo>
                      <a:pt x="1734" y="2038"/>
                    </a:lnTo>
                    <a:cubicBezTo>
                      <a:pt x="1734" y="2033"/>
                      <a:pt x="1738" y="2033"/>
                      <a:pt x="1738" y="2038"/>
                    </a:cubicBezTo>
                    <a:lnTo>
                      <a:pt x="1738" y="2033"/>
                    </a:lnTo>
                    <a:cubicBezTo>
                      <a:pt x="1738" y="2033"/>
                      <a:pt x="1738" y="2033"/>
                      <a:pt x="1738" y="2033"/>
                    </a:cubicBezTo>
                    <a:cubicBezTo>
                      <a:pt x="1738" y="2033"/>
                      <a:pt x="1738" y="2033"/>
                      <a:pt x="1738" y="2028"/>
                    </a:cubicBezTo>
                    <a:lnTo>
                      <a:pt x="1738" y="2028"/>
                    </a:lnTo>
                    <a:cubicBezTo>
                      <a:pt x="1738" y="2028"/>
                      <a:pt x="1743" y="2028"/>
                      <a:pt x="1743" y="2028"/>
                    </a:cubicBezTo>
                    <a:cubicBezTo>
                      <a:pt x="1743" y="2028"/>
                      <a:pt x="1743" y="2028"/>
                      <a:pt x="1743" y="2028"/>
                    </a:cubicBezTo>
                    <a:cubicBezTo>
                      <a:pt x="1743" y="2028"/>
                      <a:pt x="1743" y="2024"/>
                      <a:pt x="1738" y="2024"/>
                    </a:cubicBezTo>
                    <a:lnTo>
                      <a:pt x="1738" y="2024"/>
                    </a:lnTo>
                    <a:cubicBezTo>
                      <a:pt x="1738" y="2024"/>
                      <a:pt x="1738" y="2024"/>
                      <a:pt x="1738" y="2024"/>
                    </a:cubicBezTo>
                    <a:lnTo>
                      <a:pt x="1738" y="2024"/>
                    </a:lnTo>
                    <a:cubicBezTo>
                      <a:pt x="1738" y="2024"/>
                      <a:pt x="1738" y="2024"/>
                      <a:pt x="1738" y="2024"/>
                    </a:cubicBezTo>
                    <a:lnTo>
                      <a:pt x="1738" y="2024"/>
                    </a:lnTo>
                    <a:cubicBezTo>
                      <a:pt x="1743" y="2024"/>
                      <a:pt x="1743" y="2024"/>
                      <a:pt x="1743" y="2024"/>
                    </a:cubicBezTo>
                    <a:lnTo>
                      <a:pt x="1743" y="2024"/>
                    </a:lnTo>
                    <a:lnTo>
                      <a:pt x="1743" y="2024"/>
                    </a:lnTo>
                    <a:cubicBezTo>
                      <a:pt x="1743" y="2019"/>
                      <a:pt x="1743" y="2019"/>
                      <a:pt x="1747" y="2019"/>
                    </a:cubicBezTo>
                    <a:cubicBezTo>
                      <a:pt x="1747" y="2019"/>
                      <a:pt x="1743" y="2015"/>
                      <a:pt x="1743" y="2015"/>
                    </a:cubicBezTo>
                    <a:lnTo>
                      <a:pt x="1743" y="2015"/>
                    </a:lnTo>
                    <a:lnTo>
                      <a:pt x="1743" y="2015"/>
                    </a:lnTo>
                    <a:lnTo>
                      <a:pt x="1747" y="2015"/>
                    </a:lnTo>
                    <a:lnTo>
                      <a:pt x="1747" y="2010"/>
                    </a:lnTo>
                    <a:lnTo>
                      <a:pt x="1743" y="2010"/>
                    </a:lnTo>
                    <a:lnTo>
                      <a:pt x="1743" y="2010"/>
                    </a:lnTo>
                    <a:cubicBezTo>
                      <a:pt x="1743" y="2010"/>
                      <a:pt x="1743" y="2010"/>
                      <a:pt x="1738" y="2010"/>
                    </a:cubicBezTo>
                    <a:cubicBezTo>
                      <a:pt x="1738" y="2010"/>
                      <a:pt x="1738" y="2010"/>
                      <a:pt x="1738" y="2010"/>
                    </a:cubicBezTo>
                    <a:cubicBezTo>
                      <a:pt x="1738" y="2010"/>
                      <a:pt x="1738" y="2005"/>
                      <a:pt x="1738" y="2005"/>
                    </a:cubicBezTo>
                    <a:lnTo>
                      <a:pt x="1738" y="2005"/>
                    </a:lnTo>
                    <a:lnTo>
                      <a:pt x="1734" y="2005"/>
                    </a:lnTo>
                    <a:lnTo>
                      <a:pt x="1734" y="2005"/>
                    </a:lnTo>
                    <a:cubicBezTo>
                      <a:pt x="1729" y="2005"/>
                      <a:pt x="1734" y="2005"/>
                      <a:pt x="1729" y="2005"/>
                    </a:cubicBezTo>
                    <a:cubicBezTo>
                      <a:pt x="1729" y="2005"/>
                      <a:pt x="1729" y="2005"/>
                      <a:pt x="1724" y="2005"/>
                    </a:cubicBezTo>
                    <a:cubicBezTo>
                      <a:pt x="1724" y="2005"/>
                      <a:pt x="1724" y="2005"/>
                      <a:pt x="1724" y="2005"/>
                    </a:cubicBezTo>
                    <a:cubicBezTo>
                      <a:pt x="1724" y="2005"/>
                      <a:pt x="1724" y="2005"/>
                      <a:pt x="1724" y="2005"/>
                    </a:cubicBezTo>
                    <a:cubicBezTo>
                      <a:pt x="1729" y="2001"/>
                      <a:pt x="1729" y="2001"/>
                      <a:pt x="1729" y="2001"/>
                    </a:cubicBezTo>
                    <a:cubicBezTo>
                      <a:pt x="1729" y="2001"/>
                      <a:pt x="1729" y="2001"/>
                      <a:pt x="1729" y="2001"/>
                    </a:cubicBezTo>
                    <a:lnTo>
                      <a:pt x="1729" y="2001"/>
                    </a:lnTo>
                    <a:cubicBezTo>
                      <a:pt x="1734" y="2001"/>
                      <a:pt x="1729" y="2001"/>
                      <a:pt x="1734" y="2001"/>
                    </a:cubicBezTo>
                    <a:lnTo>
                      <a:pt x="1734" y="2001"/>
                    </a:lnTo>
                    <a:lnTo>
                      <a:pt x="1734" y="2001"/>
                    </a:lnTo>
                    <a:lnTo>
                      <a:pt x="1729" y="1996"/>
                    </a:lnTo>
                    <a:lnTo>
                      <a:pt x="1729" y="1996"/>
                    </a:lnTo>
                    <a:lnTo>
                      <a:pt x="1729" y="1996"/>
                    </a:lnTo>
                    <a:cubicBezTo>
                      <a:pt x="1729" y="1996"/>
                      <a:pt x="1734" y="1992"/>
                      <a:pt x="1734" y="1992"/>
                    </a:cubicBezTo>
                    <a:lnTo>
                      <a:pt x="1734" y="1992"/>
                    </a:lnTo>
                    <a:cubicBezTo>
                      <a:pt x="1734" y="1992"/>
                      <a:pt x="1734" y="1992"/>
                      <a:pt x="1734" y="1992"/>
                    </a:cubicBezTo>
                    <a:cubicBezTo>
                      <a:pt x="1729" y="1992"/>
                      <a:pt x="1729" y="1992"/>
                      <a:pt x="1729" y="1992"/>
                    </a:cubicBezTo>
                    <a:lnTo>
                      <a:pt x="1729" y="1992"/>
                    </a:lnTo>
                    <a:lnTo>
                      <a:pt x="1724" y="1992"/>
                    </a:lnTo>
                    <a:cubicBezTo>
                      <a:pt x="1729" y="1987"/>
                      <a:pt x="1724" y="1992"/>
                      <a:pt x="1729" y="1987"/>
                    </a:cubicBezTo>
                    <a:lnTo>
                      <a:pt x="1729" y="1987"/>
                    </a:lnTo>
                    <a:lnTo>
                      <a:pt x="1724" y="1987"/>
                    </a:lnTo>
                    <a:lnTo>
                      <a:pt x="1724" y="1987"/>
                    </a:lnTo>
                    <a:lnTo>
                      <a:pt x="1724" y="1987"/>
                    </a:lnTo>
                    <a:lnTo>
                      <a:pt x="1724" y="1982"/>
                    </a:lnTo>
                    <a:cubicBezTo>
                      <a:pt x="1729" y="1987"/>
                      <a:pt x="1729" y="1982"/>
                      <a:pt x="1734" y="1982"/>
                    </a:cubicBezTo>
                    <a:lnTo>
                      <a:pt x="1734" y="1982"/>
                    </a:lnTo>
                    <a:cubicBezTo>
                      <a:pt x="1729" y="1982"/>
                      <a:pt x="1729" y="1982"/>
                      <a:pt x="1724" y="1982"/>
                    </a:cubicBezTo>
                    <a:lnTo>
                      <a:pt x="1724" y="1982"/>
                    </a:lnTo>
                    <a:lnTo>
                      <a:pt x="1724" y="1982"/>
                    </a:lnTo>
                    <a:cubicBezTo>
                      <a:pt x="1729" y="1982"/>
                      <a:pt x="1724" y="1982"/>
                      <a:pt x="1729" y="1982"/>
                    </a:cubicBezTo>
                    <a:cubicBezTo>
                      <a:pt x="1729" y="1978"/>
                      <a:pt x="1729" y="1978"/>
                      <a:pt x="1729" y="1978"/>
                    </a:cubicBezTo>
                    <a:lnTo>
                      <a:pt x="1729" y="1978"/>
                    </a:lnTo>
                    <a:cubicBezTo>
                      <a:pt x="1729" y="1978"/>
                      <a:pt x="1729" y="1978"/>
                      <a:pt x="1729" y="1978"/>
                    </a:cubicBezTo>
                    <a:cubicBezTo>
                      <a:pt x="1729" y="1978"/>
                      <a:pt x="1724" y="1978"/>
                      <a:pt x="1724" y="1978"/>
                    </a:cubicBezTo>
                    <a:lnTo>
                      <a:pt x="1724" y="1978"/>
                    </a:lnTo>
                    <a:lnTo>
                      <a:pt x="1724" y="1978"/>
                    </a:lnTo>
                    <a:lnTo>
                      <a:pt x="1724" y="1978"/>
                    </a:lnTo>
                    <a:cubicBezTo>
                      <a:pt x="1724" y="1973"/>
                      <a:pt x="1724" y="1973"/>
                      <a:pt x="1724" y="1973"/>
                    </a:cubicBezTo>
                    <a:lnTo>
                      <a:pt x="1729" y="1973"/>
                    </a:lnTo>
                    <a:lnTo>
                      <a:pt x="1729" y="1973"/>
                    </a:lnTo>
                    <a:lnTo>
                      <a:pt x="1729" y="1973"/>
                    </a:lnTo>
                    <a:lnTo>
                      <a:pt x="1724" y="1968"/>
                    </a:lnTo>
                    <a:cubicBezTo>
                      <a:pt x="1729" y="1968"/>
                      <a:pt x="1729" y="1968"/>
                      <a:pt x="1729" y="1968"/>
                    </a:cubicBezTo>
                    <a:lnTo>
                      <a:pt x="1729" y="1968"/>
                    </a:lnTo>
                    <a:cubicBezTo>
                      <a:pt x="1724" y="1964"/>
                      <a:pt x="1724" y="1968"/>
                      <a:pt x="1720" y="1964"/>
                    </a:cubicBezTo>
                    <a:cubicBezTo>
                      <a:pt x="1720" y="1964"/>
                      <a:pt x="1720" y="1964"/>
                      <a:pt x="1720" y="1968"/>
                    </a:cubicBezTo>
                    <a:lnTo>
                      <a:pt x="1720" y="1968"/>
                    </a:lnTo>
                    <a:lnTo>
                      <a:pt x="1720" y="1964"/>
                    </a:lnTo>
                    <a:cubicBezTo>
                      <a:pt x="1715" y="1968"/>
                      <a:pt x="1720" y="1964"/>
                      <a:pt x="1720" y="1968"/>
                    </a:cubicBezTo>
                    <a:lnTo>
                      <a:pt x="1720" y="1968"/>
                    </a:lnTo>
                    <a:cubicBezTo>
                      <a:pt x="1720" y="1968"/>
                      <a:pt x="1720" y="1968"/>
                      <a:pt x="1715" y="1968"/>
                    </a:cubicBezTo>
                    <a:cubicBezTo>
                      <a:pt x="1715" y="1968"/>
                      <a:pt x="1715" y="1968"/>
                      <a:pt x="1715" y="1968"/>
                    </a:cubicBezTo>
                    <a:cubicBezTo>
                      <a:pt x="1711" y="1973"/>
                      <a:pt x="1715" y="1968"/>
                      <a:pt x="1715" y="1973"/>
                    </a:cubicBezTo>
                    <a:lnTo>
                      <a:pt x="1715" y="1973"/>
                    </a:lnTo>
                    <a:lnTo>
                      <a:pt x="1715" y="1978"/>
                    </a:lnTo>
                    <a:lnTo>
                      <a:pt x="1715" y="1978"/>
                    </a:lnTo>
                    <a:cubicBezTo>
                      <a:pt x="1715" y="1978"/>
                      <a:pt x="1715" y="1978"/>
                      <a:pt x="1715" y="1978"/>
                    </a:cubicBezTo>
                    <a:cubicBezTo>
                      <a:pt x="1715" y="1978"/>
                      <a:pt x="1715" y="1978"/>
                      <a:pt x="1715" y="1978"/>
                    </a:cubicBezTo>
                    <a:lnTo>
                      <a:pt x="1715" y="1978"/>
                    </a:lnTo>
                    <a:lnTo>
                      <a:pt x="1711" y="1973"/>
                    </a:lnTo>
                    <a:lnTo>
                      <a:pt x="1711" y="1973"/>
                    </a:lnTo>
                    <a:lnTo>
                      <a:pt x="1711" y="1973"/>
                    </a:lnTo>
                    <a:cubicBezTo>
                      <a:pt x="1711" y="1973"/>
                      <a:pt x="1711" y="1973"/>
                      <a:pt x="1711" y="1973"/>
                    </a:cubicBezTo>
                    <a:cubicBezTo>
                      <a:pt x="1711" y="1973"/>
                      <a:pt x="1706" y="1973"/>
                      <a:pt x="1706" y="1973"/>
                    </a:cubicBezTo>
                    <a:cubicBezTo>
                      <a:pt x="1706" y="1973"/>
                      <a:pt x="1706" y="1978"/>
                      <a:pt x="1706" y="1978"/>
                    </a:cubicBezTo>
                    <a:cubicBezTo>
                      <a:pt x="1701" y="1973"/>
                      <a:pt x="1701" y="1978"/>
                      <a:pt x="1697" y="1978"/>
                    </a:cubicBezTo>
                    <a:lnTo>
                      <a:pt x="1697" y="1978"/>
                    </a:lnTo>
                    <a:lnTo>
                      <a:pt x="1697" y="1978"/>
                    </a:lnTo>
                    <a:lnTo>
                      <a:pt x="1697" y="1982"/>
                    </a:lnTo>
                    <a:lnTo>
                      <a:pt x="1697" y="1978"/>
                    </a:lnTo>
                    <a:cubicBezTo>
                      <a:pt x="1692" y="1978"/>
                      <a:pt x="1692" y="1978"/>
                      <a:pt x="1688" y="1978"/>
                    </a:cubicBezTo>
                    <a:lnTo>
                      <a:pt x="1688" y="1978"/>
                    </a:lnTo>
                    <a:lnTo>
                      <a:pt x="1688" y="1978"/>
                    </a:lnTo>
                    <a:lnTo>
                      <a:pt x="1688" y="1982"/>
                    </a:lnTo>
                    <a:cubicBezTo>
                      <a:pt x="1688" y="1982"/>
                      <a:pt x="1688" y="1982"/>
                      <a:pt x="1688" y="1982"/>
                    </a:cubicBezTo>
                    <a:lnTo>
                      <a:pt x="1688" y="1982"/>
                    </a:lnTo>
                    <a:cubicBezTo>
                      <a:pt x="1688" y="1982"/>
                      <a:pt x="1683" y="1987"/>
                      <a:pt x="1683" y="1987"/>
                    </a:cubicBezTo>
                    <a:cubicBezTo>
                      <a:pt x="1683" y="1982"/>
                      <a:pt x="1683" y="1982"/>
                      <a:pt x="1678" y="1982"/>
                    </a:cubicBezTo>
                    <a:cubicBezTo>
                      <a:pt x="1678" y="1982"/>
                      <a:pt x="1678" y="1982"/>
                      <a:pt x="1674" y="1987"/>
                    </a:cubicBezTo>
                    <a:lnTo>
                      <a:pt x="1678" y="1987"/>
                    </a:lnTo>
                    <a:cubicBezTo>
                      <a:pt x="1674" y="1987"/>
                      <a:pt x="1674" y="1987"/>
                      <a:pt x="1674" y="1987"/>
                    </a:cubicBezTo>
                    <a:lnTo>
                      <a:pt x="1669" y="1987"/>
                    </a:lnTo>
                    <a:lnTo>
                      <a:pt x="1674" y="1987"/>
                    </a:lnTo>
                    <a:cubicBezTo>
                      <a:pt x="1669" y="1982"/>
                      <a:pt x="1669" y="1987"/>
                      <a:pt x="1669" y="1982"/>
                    </a:cubicBezTo>
                    <a:lnTo>
                      <a:pt x="1669" y="1982"/>
                    </a:lnTo>
                    <a:cubicBezTo>
                      <a:pt x="1669" y="1982"/>
                      <a:pt x="1669" y="1982"/>
                      <a:pt x="1669" y="1987"/>
                    </a:cubicBezTo>
                    <a:cubicBezTo>
                      <a:pt x="1664" y="1982"/>
                      <a:pt x="1664" y="1982"/>
                      <a:pt x="1664" y="1982"/>
                    </a:cubicBezTo>
                    <a:cubicBezTo>
                      <a:pt x="1664" y="1982"/>
                      <a:pt x="1664" y="1987"/>
                      <a:pt x="1664" y="1987"/>
                    </a:cubicBezTo>
                    <a:cubicBezTo>
                      <a:pt x="1664" y="1987"/>
                      <a:pt x="1660" y="1987"/>
                      <a:pt x="1664" y="1992"/>
                    </a:cubicBezTo>
                    <a:lnTo>
                      <a:pt x="1660" y="1992"/>
                    </a:lnTo>
                    <a:cubicBezTo>
                      <a:pt x="1660" y="1987"/>
                      <a:pt x="1660" y="1987"/>
                      <a:pt x="1660" y="1982"/>
                    </a:cubicBezTo>
                    <a:cubicBezTo>
                      <a:pt x="1655" y="1987"/>
                      <a:pt x="1655" y="1987"/>
                      <a:pt x="1651" y="1987"/>
                    </a:cubicBezTo>
                    <a:lnTo>
                      <a:pt x="1651" y="1987"/>
                    </a:lnTo>
                    <a:cubicBezTo>
                      <a:pt x="1651" y="1987"/>
                      <a:pt x="1651" y="1987"/>
                      <a:pt x="1646" y="1987"/>
                    </a:cubicBezTo>
                    <a:cubicBezTo>
                      <a:pt x="1651" y="1992"/>
                      <a:pt x="1651" y="1996"/>
                      <a:pt x="1651" y="1996"/>
                    </a:cubicBezTo>
                    <a:lnTo>
                      <a:pt x="1651" y="2001"/>
                    </a:lnTo>
                    <a:lnTo>
                      <a:pt x="1646" y="1996"/>
                    </a:lnTo>
                    <a:lnTo>
                      <a:pt x="1646" y="1996"/>
                    </a:lnTo>
                    <a:cubicBezTo>
                      <a:pt x="1646" y="1992"/>
                      <a:pt x="1646" y="1992"/>
                      <a:pt x="1641" y="1992"/>
                    </a:cubicBezTo>
                    <a:cubicBezTo>
                      <a:pt x="1641" y="1992"/>
                      <a:pt x="1637" y="1992"/>
                      <a:pt x="1637" y="1992"/>
                    </a:cubicBezTo>
                    <a:lnTo>
                      <a:pt x="1637" y="1992"/>
                    </a:lnTo>
                    <a:cubicBezTo>
                      <a:pt x="1637" y="1996"/>
                      <a:pt x="1637" y="1996"/>
                      <a:pt x="1637" y="1996"/>
                    </a:cubicBezTo>
                    <a:cubicBezTo>
                      <a:pt x="1637" y="1996"/>
                      <a:pt x="1637" y="1996"/>
                      <a:pt x="1637" y="1996"/>
                    </a:cubicBezTo>
                    <a:cubicBezTo>
                      <a:pt x="1637" y="2001"/>
                      <a:pt x="1637" y="2001"/>
                      <a:pt x="1632" y="2005"/>
                    </a:cubicBezTo>
                    <a:cubicBezTo>
                      <a:pt x="1632" y="2001"/>
                      <a:pt x="1632" y="2001"/>
                      <a:pt x="1632" y="2001"/>
                    </a:cubicBezTo>
                    <a:cubicBezTo>
                      <a:pt x="1628" y="1996"/>
                      <a:pt x="1628" y="2001"/>
                      <a:pt x="1623" y="1996"/>
                    </a:cubicBezTo>
                    <a:cubicBezTo>
                      <a:pt x="1623" y="2001"/>
                      <a:pt x="1623" y="2001"/>
                      <a:pt x="1623" y="2001"/>
                    </a:cubicBezTo>
                    <a:cubicBezTo>
                      <a:pt x="1618" y="2001"/>
                      <a:pt x="1618" y="1996"/>
                      <a:pt x="1614" y="1992"/>
                    </a:cubicBezTo>
                    <a:lnTo>
                      <a:pt x="1614" y="1996"/>
                    </a:lnTo>
                    <a:cubicBezTo>
                      <a:pt x="1614" y="1992"/>
                      <a:pt x="1609" y="1987"/>
                      <a:pt x="1609" y="1987"/>
                    </a:cubicBezTo>
                    <a:lnTo>
                      <a:pt x="1609" y="1987"/>
                    </a:lnTo>
                    <a:lnTo>
                      <a:pt x="1609" y="1987"/>
                    </a:lnTo>
                    <a:cubicBezTo>
                      <a:pt x="1605" y="1987"/>
                      <a:pt x="1605" y="1987"/>
                      <a:pt x="1605" y="1987"/>
                    </a:cubicBezTo>
                    <a:cubicBezTo>
                      <a:pt x="1605" y="1987"/>
                      <a:pt x="1600" y="1982"/>
                      <a:pt x="1600" y="1982"/>
                    </a:cubicBezTo>
                    <a:cubicBezTo>
                      <a:pt x="1605" y="1982"/>
                      <a:pt x="1605" y="1978"/>
                      <a:pt x="1605" y="1978"/>
                    </a:cubicBezTo>
                    <a:lnTo>
                      <a:pt x="1605" y="1978"/>
                    </a:lnTo>
                    <a:lnTo>
                      <a:pt x="1605" y="1973"/>
                    </a:lnTo>
                    <a:cubicBezTo>
                      <a:pt x="1600" y="1973"/>
                      <a:pt x="1600" y="1973"/>
                      <a:pt x="1600" y="1973"/>
                    </a:cubicBezTo>
                    <a:lnTo>
                      <a:pt x="1595" y="1973"/>
                    </a:lnTo>
                    <a:cubicBezTo>
                      <a:pt x="1595" y="1973"/>
                      <a:pt x="1595" y="1973"/>
                      <a:pt x="1591" y="1978"/>
                    </a:cubicBezTo>
                    <a:cubicBezTo>
                      <a:pt x="1591" y="1973"/>
                      <a:pt x="1591" y="1973"/>
                      <a:pt x="1591" y="1973"/>
                    </a:cubicBezTo>
                    <a:cubicBezTo>
                      <a:pt x="1591" y="1968"/>
                      <a:pt x="1591" y="1968"/>
                      <a:pt x="1591" y="1968"/>
                    </a:cubicBezTo>
                    <a:lnTo>
                      <a:pt x="1591" y="1968"/>
                    </a:lnTo>
                    <a:cubicBezTo>
                      <a:pt x="1591" y="1968"/>
                      <a:pt x="1591" y="1968"/>
                      <a:pt x="1586" y="1968"/>
                    </a:cubicBezTo>
                    <a:cubicBezTo>
                      <a:pt x="1586" y="1968"/>
                      <a:pt x="1586" y="1968"/>
                      <a:pt x="1582" y="1968"/>
                    </a:cubicBezTo>
                    <a:lnTo>
                      <a:pt x="1586" y="1968"/>
                    </a:lnTo>
                    <a:lnTo>
                      <a:pt x="1582" y="1968"/>
                    </a:lnTo>
                    <a:lnTo>
                      <a:pt x="1582" y="1968"/>
                    </a:lnTo>
                    <a:lnTo>
                      <a:pt x="1582" y="1968"/>
                    </a:lnTo>
                    <a:cubicBezTo>
                      <a:pt x="1582" y="1968"/>
                      <a:pt x="1582" y="1968"/>
                      <a:pt x="1577" y="1968"/>
                    </a:cubicBezTo>
                    <a:cubicBezTo>
                      <a:pt x="1577" y="1968"/>
                      <a:pt x="1577" y="1968"/>
                      <a:pt x="1577" y="1968"/>
                    </a:cubicBezTo>
                    <a:lnTo>
                      <a:pt x="1572" y="1968"/>
                    </a:lnTo>
                    <a:cubicBezTo>
                      <a:pt x="1568" y="1973"/>
                      <a:pt x="1572" y="1968"/>
                      <a:pt x="1568" y="1968"/>
                    </a:cubicBezTo>
                    <a:lnTo>
                      <a:pt x="1568" y="1968"/>
                    </a:lnTo>
                    <a:cubicBezTo>
                      <a:pt x="1568" y="1968"/>
                      <a:pt x="1563" y="1968"/>
                      <a:pt x="1563" y="1968"/>
                    </a:cubicBezTo>
                    <a:lnTo>
                      <a:pt x="1563" y="1968"/>
                    </a:lnTo>
                    <a:cubicBezTo>
                      <a:pt x="1563" y="1964"/>
                      <a:pt x="1558" y="1964"/>
                      <a:pt x="1558" y="1964"/>
                    </a:cubicBezTo>
                    <a:lnTo>
                      <a:pt x="1549" y="1964"/>
                    </a:lnTo>
                    <a:lnTo>
                      <a:pt x="1549" y="1964"/>
                    </a:lnTo>
                    <a:cubicBezTo>
                      <a:pt x="1549" y="1964"/>
                      <a:pt x="1545" y="1964"/>
                      <a:pt x="1545" y="1964"/>
                    </a:cubicBezTo>
                    <a:cubicBezTo>
                      <a:pt x="1545" y="1964"/>
                      <a:pt x="1545" y="1964"/>
                      <a:pt x="1545" y="1964"/>
                    </a:cubicBezTo>
                    <a:cubicBezTo>
                      <a:pt x="1540" y="1959"/>
                      <a:pt x="1540" y="1959"/>
                      <a:pt x="1540" y="1959"/>
                    </a:cubicBezTo>
                    <a:lnTo>
                      <a:pt x="1540" y="1959"/>
                    </a:lnTo>
                    <a:cubicBezTo>
                      <a:pt x="1535" y="1959"/>
                      <a:pt x="1535" y="1959"/>
                      <a:pt x="1531" y="1964"/>
                    </a:cubicBezTo>
                    <a:lnTo>
                      <a:pt x="1535" y="1964"/>
                    </a:lnTo>
                    <a:cubicBezTo>
                      <a:pt x="1531" y="1968"/>
                      <a:pt x="1531" y="1968"/>
                      <a:pt x="1531" y="1968"/>
                    </a:cubicBezTo>
                    <a:lnTo>
                      <a:pt x="1526" y="1973"/>
                    </a:lnTo>
                    <a:lnTo>
                      <a:pt x="1526" y="1973"/>
                    </a:lnTo>
                    <a:lnTo>
                      <a:pt x="1531" y="1973"/>
                    </a:lnTo>
                    <a:cubicBezTo>
                      <a:pt x="1531" y="1968"/>
                      <a:pt x="1531" y="1968"/>
                      <a:pt x="1531" y="1968"/>
                    </a:cubicBezTo>
                    <a:cubicBezTo>
                      <a:pt x="1531" y="1968"/>
                      <a:pt x="1531" y="1968"/>
                      <a:pt x="1531" y="1964"/>
                    </a:cubicBezTo>
                    <a:cubicBezTo>
                      <a:pt x="1531" y="1964"/>
                      <a:pt x="1526" y="1959"/>
                      <a:pt x="1526" y="1959"/>
                    </a:cubicBezTo>
                    <a:lnTo>
                      <a:pt x="1526" y="1959"/>
                    </a:lnTo>
                    <a:lnTo>
                      <a:pt x="1526" y="1955"/>
                    </a:lnTo>
                    <a:lnTo>
                      <a:pt x="1522" y="1955"/>
                    </a:lnTo>
                    <a:cubicBezTo>
                      <a:pt x="1522" y="1955"/>
                      <a:pt x="1522" y="1950"/>
                      <a:pt x="1522" y="1950"/>
                    </a:cubicBezTo>
                    <a:lnTo>
                      <a:pt x="1522" y="1950"/>
                    </a:lnTo>
                    <a:cubicBezTo>
                      <a:pt x="1522" y="1950"/>
                      <a:pt x="1517" y="1950"/>
                      <a:pt x="1517" y="1950"/>
                    </a:cubicBezTo>
                    <a:cubicBezTo>
                      <a:pt x="1517" y="1950"/>
                      <a:pt x="1517" y="1950"/>
                      <a:pt x="1512" y="1950"/>
                    </a:cubicBezTo>
                    <a:lnTo>
                      <a:pt x="1512" y="1950"/>
                    </a:lnTo>
                    <a:lnTo>
                      <a:pt x="1512" y="1950"/>
                    </a:lnTo>
                    <a:lnTo>
                      <a:pt x="1512" y="1950"/>
                    </a:lnTo>
                    <a:lnTo>
                      <a:pt x="1512" y="1945"/>
                    </a:lnTo>
                    <a:cubicBezTo>
                      <a:pt x="1512" y="1945"/>
                      <a:pt x="1512" y="1945"/>
                      <a:pt x="1508" y="1941"/>
                    </a:cubicBezTo>
                    <a:lnTo>
                      <a:pt x="1508" y="1945"/>
                    </a:lnTo>
                    <a:lnTo>
                      <a:pt x="1508" y="1941"/>
                    </a:lnTo>
                    <a:lnTo>
                      <a:pt x="1508" y="1945"/>
                    </a:lnTo>
                    <a:lnTo>
                      <a:pt x="1503" y="1941"/>
                    </a:lnTo>
                    <a:lnTo>
                      <a:pt x="1503" y="1941"/>
                    </a:lnTo>
                    <a:cubicBezTo>
                      <a:pt x="1503" y="1941"/>
                      <a:pt x="1503" y="1936"/>
                      <a:pt x="1503" y="1936"/>
                    </a:cubicBezTo>
                    <a:lnTo>
                      <a:pt x="1503" y="1936"/>
                    </a:lnTo>
                    <a:lnTo>
                      <a:pt x="1499" y="1936"/>
                    </a:lnTo>
                    <a:lnTo>
                      <a:pt x="1499" y="1936"/>
                    </a:lnTo>
                    <a:cubicBezTo>
                      <a:pt x="1499" y="1932"/>
                      <a:pt x="1499" y="1932"/>
                      <a:pt x="1494" y="1932"/>
                    </a:cubicBezTo>
                    <a:cubicBezTo>
                      <a:pt x="1494" y="1932"/>
                      <a:pt x="1494" y="1932"/>
                      <a:pt x="1494" y="1927"/>
                    </a:cubicBezTo>
                    <a:lnTo>
                      <a:pt x="1494" y="1932"/>
                    </a:lnTo>
                    <a:cubicBezTo>
                      <a:pt x="1489" y="1927"/>
                      <a:pt x="1480" y="1922"/>
                      <a:pt x="1480" y="1922"/>
                    </a:cubicBezTo>
                    <a:lnTo>
                      <a:pt x="1475" y="1922"/>
                    </a:lnTo>
                    <a:cubicBezTo>
                      <a:pt x="1475" y="1922"/>
                      <a:pt x="1475" y="1922"/>
                      <a:pt x="1475" y="1922"/>
                    </a:cubicBezTo>
                    <a:cubicBezTo>
                      <a:pt x="1475" y="1922"/>
                      <a:pt x="1475" y="1922"/>
                      <a:pt x="1475" y="1918"/>
                    </a:cubicBezTo>
                    <a:cubicBezTo>
                      <a:pt x="1471" y="1918"/>
                      <a:pt x="1471" y="1918"/>
                      <a:pt x="1471" y="1918"/>
                    </a:cubicBezTo>
                    <a:lnTo>
                      <a:pt x="1466" y="1918"/>
                    </a:lnTo>
                    <a:cubicBezTo>
                      <a:pt x="1466" y="1918"/>
                      <a:pt x="1466" y="1918"/>
                      <a:pt x="1466" y="1918"/>
                    </a:cubicBezTo>
                    <a:lnTo>
                      <a:pt x="1466" y="1918"/>
                    </a:lnTo>
                    <a:cubicBezTo>
                      <a:pt x="1466" y="1918"/>
                      <a:pt x="1462" y="1918"/>
                      <a:pt x="1462" y="1918"/>
                    </a:cubicBezTo>
                    <a:lnTo>
                      <a:pt x="1462" y="1918"/>
                    </a:lnTo>
                    <a:lnTo>
                      <a:pt x="1462" y="1913"/>
                    </a:lnTo>
                    <a:cubicBezTo>
                      <a:pt x="1462" y="1913"/>
                      <a:pt x="1462" y="1913"/>
                      <a:pt x="1462" y="1913"/>
                    </a:cubicBezTo>
                    <a:lnTo>
                      <a:pt x="1457" y="1913"/>
                    </a:lnTo>
                    <a:cubicBezTo>
                      <a:pt x="1457" y="1913"/>
                      <a:pt x="1457" y="1909"/>
                      <a:pt x="1452" y="1913"/>
                    </a:cubicBezTo>
                    <a:cubicBezTo>
                      <a:pt x="1452" y="1909"/>
                      <a:pt x="1452" y="1909"/>
                      <a:pt x="1448" y="190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29"/>
              <p:cNvSpPr/>
              <p:nvPr/>
            </p:nvSpPr>
            <p:spPr>
              <a:xfrm flipH="1" rot="-8846118">
                <a:off x="4483780" y="3228947"/>
                <a:ext cx="240284" cy="293194"/>
              </a:xfrm>
              <a:custGeom>
                <a:rect b="b" l="l" r="r" t="t"/>
                <a:pathLst>
                  <a:path extrusionOk="0" h="4012" w="3288">
                    <a:moveTo>
                      <a:pt x="3273" y="1988"/>
                    </a:moveTo>
                    <a:cubicBezTo>
                      <a:pt x="3273" y="1988"/>
                      <a:pt x="3273" y="1988"/>
                      <a:pt x="3273" y="1988"/>
                    </a:cubicBezTo>
                    <a:lnTo>
                      <a:pt x="3273" y="1988"/>
                    </a:lnTo>
                    <a:close/>
                    <a:moveTo>
                      <a:pt x="3269" y="1988"/>
                    </a:moveTo>
                    <a:cubicBezTo>
                      <a:pt x="3269" y="1988"/>
                      <a:pt x="3269" y="1988"/>
                      <a:pt x="3269" y="1988"/>
                    </a:cubicBezTo>
                    <a:cubicBezTo>
                      <a:pt x="3269" y="1988"/>
                      <a:pt x="3264" y="1988"/>
                      <a:pt x="3264" y="1983"/>
                    </a:cubicBezTo>
                    <a:lnTo>
                      <a:pt x="3269" y="1983"/>
                    </a:lnTo>
                    <a:close/>
                    <a:moveTo>
                      <a:pt x="3273" y="1997"/>
                    </a:moveTo>
                    <a:cubicBezTo>
                      <a:pt x="3269" y="1997"/>
                      <a:pt x="3269" y="1997"/>
                      <a:pt x="3273" y="1992"/>
                    </a:cubicBezTo>
                    <a:cubicBezTo>
                      <a:pt x="3273" y="1992"/>
                      <a:pt x="3273" y="1992"/>
                      <a:pt x="3273" y="1997"/>
                    </a:cubicBezTo>
                    <a:cubicBezTo>
                      <a:pt x="3273" y="1997"/>
                      <a:pt x="3273" y="1997"/>
                      <a:pt x="3273" y="1997"/>
                    </a:cubicBezTo>
                    <a:close/>
                    <a:moveTo>
                      <a:pt x="3269" y="1997"/>
                    </a:moveTo>
                    <a:cubicBezTo>
                      <a:pt x="3269" y="2002"/>
                      <a:pt x="3269" y="2002"/>
                      <a:pt x="3273" y="2006"/>
                    </a:cubicBezTo>
                    <a:cubicBezTo>
                      <a:pt x="3273" y="2006"/>
                      <a:pt x="3273" y="2002"/>
                      <a:pt x="3278" y="2002"/>
                    </a:cubicBezTo>
                    <a:lnTo>
                      <a:pt x="3278" y="2002"/>
                    </a:lnTo>
                    <a:lnTo>
                      <a:pt x="3278" y="2002"/>
                    </a:lnTo>
                    <a:cubicBezTo>
                      <a:pt x="3278" y="2006"/>
                      <a:pt x="3278" y="2011"/>
                      <a:pt x="3283" y="2011"/>
                    </a:cubicBezTo>
                    <a:cubicBezTo>
                      <a:pt x="3283" y="2015"/>
                      <a:pt x="3278" y="2015"/>
                      <a:pt x="3278" y="2015"/>
                    </a:cubicBezTo>
                    <a:lnTo>
                      <a:pt x="3278" y="2015"/>
                    </a:lnTo>
                    <a:cubicBezTo>
                      <a:pt x="3278" y="2015"/>
                      <a:pt x="3278" y="2015"/>
                      <a:pt x="3278" y="2015"/>
                    </a:cubicBezTo>
                    <a:cubicBezTo>
                      <a:pt x="3278" y="2011"/>
                      <a:pt x="3273" y="2011"/>
                      <a:pt x="3273" y="2011"/>
                    </a:cubicBezTo>
                    <a:lnTo>
                      <a:pt x="3273" y="2011"/>
                    </a:lnTo>
                    <a:lnTo>
                      <a:pt x="3273" y="2011"/>
                    </a:lnTo>
                    <a:lnTo>
                      <a:pt x="3273" y="2011"/>
                    </a:lnTo>
                    <a:cubicBezTo>
                      <a:pt x="3273" y="2011"/>
                      <a:pt x="3269" y="2006"/>
                      <a:pt x="3269" y="2006"/>
                    </a:cubicBezTo>
                    <a:lnTo>
                      <a:pt x="3269" y="2006"/>
                    </a:lnTo>
                    <a:cubicBezTo>
                      <a:pt x="3269" y="2006"/>
                      <a:pt x="3264" y="2006"/>
                      <a:pt x="3264" y="2002"/>
                    </a:cubicBezTo>
                    <a:cubicBezTo>
                      <a:pt x="3264" y="2002"/>
                      <a:pt x="3264" y="1997"/>
                      <a:pt x="3269" y="1997"/>
                    </a:cubicBezTo>
                    <a:close/>
                    <a:moveTo>
                      <a:pt x="3287" y="2025"/>
                    </a:moveTo>
                    <a:lnTo>
                      <a:pt x="3283" y="2025"/>
                    </a:lnTo>
                    <a:cubicBezTo>
                      <a:pt x="3283" y="2025"/>
                      <a:pt x="3278" y="2025"/>
                      <a:pt x="3278" y="2020"/>
                    </a:cubicBezTo>
                    <a:lnTo>
                      <a:pt x="3278" y="2020"/>
                    </a:lnTo>
                    <a:lnTo>
                      <a:pt x="3278" y="2020"/>
                    </a:lnTo>
                    <a:cubicBezTo>
                      <a:pt x="3278" y="2020"/>
                      <a:pt x="3278" y="2020"/>
                      <a:pt x="3283" y="2020"/>
                    </a:cubicBezTo>
                    <a:cubicBezTo>
                      <a:pt x="3283" y="2020"/>
                      <a:pt x="3283" y="2020"/>
                      <a:pt x="3283" y="2020"/>
                    </a:cubicBezTo>
                    <a:cubicBezTo>
                      <a:pt x="3283" y="2020"/>
                      <a:pt x="3283" y="2020"/>
                      <a:pt x="3287" y="2025"/>
                    </a:cubicBezTo>
                    <a:close/>
                    <a:moveTo>
                      <a:pt x="3283" y="2029"/>
                    </a:moveTo>
                    <a:lnTo>
                      <a:pt x="3283" y="2029"/>
                    </a:lnTo>
                    <a:cubicBezTo>
                      <a:pt x="3283" y="2029"/>
                      <a:pt x="3283" y="2029"/>
                      <a:pt x="3283" y="2029"/>
                    </a:cubicBezTo>
                    <a:lnTo>
                      <a:pt x="3283" y="2029"/>
                    </a:lnTo>
                    <a:cubicBezTo>
                      <a:pt x="3283" y="2029"/>
                      <a:pt x="3283" y="2029"/>
                      <a:pt x="3283" y="2029"/>
                    </a:cubicBezTo>
                    <a:close/>
                    <a:moveTo>
                      <a:pt x="3227" y="1969"/>
                    </a:moveTo>
                    <a:lnTo>
                      <a:pt x="3227" y="1969"/>
                    </a:lnTo>
                    <a:lnTo>
                      <a:pt x="3227" y="1969"/>
                    </a:lnTo>
                    <a:cubicBezTo>
                      <a:pt x="3227" y="1969"/>
                      <a:pt x="3227" y="1969"/>
                      <a:pt x="3232" y="1974"/>
                    </a:cubicBezTo>
                    <a:lnTo>
                      <a:pt x="3232" y="1969"/>
                    </a:lnTo>
                    <a:cubicBezTo>
                      <a:pt x="3232" y="1969"/>
                      <a:pt x="3232" y="1969"/>
                      <a:pt x="3232" y="1965"/>
                    </a:cubicBezTo>
                    <a:lnTo>
                      <a:pt x="3232" y="1965"/>
                    </a:lnTo>
                    <a:cubicBezTo>
                      <a:pt x="3227" y="1965"/>
                      <a:pt x="3227" y="1965"/>
                      <a:pt x="3227" y="1965"/>
                    </a:cubicBezTo>
                    <a:lnTo>
                      <a:pt x="3223" y="1965"/>
                    </a:lnTo>
                    <a:lnTo>
                      <a:pt x="3227" y="1969"/>
                    </a:lnTo>
                    <a:cubicBezTo>
                      <a:pt x="3227" y="1969"/>
                      <a:pt x="3227" y="1969"/>
                      <a:pt x="3227" y="1969"/>
                    </a:cubicBezTo>
                    <a:close/>
                    <a:moveTo>
                      <a:pt x="3278" y="2043"/>
                    </a:moveTo>
                    <a:cubicBezTo>
                      <a:pt x="3278" y="2043"/>
                      <a:pt x="3278" y="2043"/>
                      <a:pt x="3278" y="2043"/>
                    </a:cubicBezTo>
                    <a:lnTo>
                      <a:pt x="3278" y="2043"/>
                    </a:lnTo>
                    <a:lnTo>
                      <a:pt x="3278" y="2043"/>
                    </a:lnTo>
                    <a:lnTo>
                      <a:pt x="3283" y="2043"/>
                    </a:lnTo>
                    <a:cubicBezTo>
                      <a:pt x="3278" y="2048"/>
                      <a:pt x="3283" y="2048"/>
                      <a:pt x="3283" y="2048"/>
                    </a:cubicBezTo>
                    <a:lnTo>
                      <a:pt x="3283" y="2048"/>
                    </a:lnTo>
                    <a:lnTo>
                      <a:pt x="3283" y="2052"/>
                    </a:lnTo>
                    <a:lnTo>
                      <a:pt x="3278" y="2052"/>
                    </a:lnTo>
                    <a:cubicBezTo>
                      <a:pt x="3283" y="2052"/>
                      <a:pt x="3283" y="2052"/>
                      <a:pt x="3283" y="2057"/>
                    </a:cubicBezTo>
                    <a:lnTo>
                      <a:pt x="3283" y="2057"/>
                    </a:lnTo>
                    <a:cubicBezTo>
                      <a:pt x="3283" y="2057"/>
                      <a:pt x="3283" y="2057"/>
                      <a:pt x="3283" y="2057"/>
                    </a:cubicBezTo>
                    <a:lnTo>
                      <a:pt x="3283" y="2057"/>
                    </a:lnTo>
                    <a:lnTo>
                      <a:pt x="3273" y="2061"/>
                    </a:lnTo>
                    <a:cubicBezTo>
                      <a:pt x="3273" y="2061"/>
                      <a:pt x="3273" y="2061"/>
                      <a:pt x="3273" y="2057"/>
                    </a:cubicBezTo>
                    <a:lnTo>
                      <a:pt x="3273" y="2057"/>
                    </a:lnTo>
                    <a:cubicBezTo>
                      <a:pt x="3273" y="2057"/>
                      <a:pt x="3273" y="2057"/>
                      <a:pt x="3273" y="2052"/>
                    </a:cubicBezTo>
                    <a:lnTo>
                      <a:pt x="3273" y="2052"/>
                    </a:lnTo>
                    <a:lnTo>
                      <a:pt x="3273" y="2052"/>
                    </a:lnTo>
                    <a:lnTo>
                      <a:pt x="3273" y="2048"/>
                    </a:lnTo>
                    <a:cubicBezTo>
                      <a:pt x="3273" y="2048"/>
                      <a:pt x="3273" y="2048"/>
                      <a:pt x="3273" y="2048"/>
                    </a:cubicBezTo>
                    <a:cubicBezTo>
                      <a:pt x="3273" y="2048"/>
                      <a:pt x="3273" y="2048"/>
                      <a:pt x="3273" y="2048"/>
                    </a:cubicBezTo>
                    <a:lnTo>
                      <a:pt x="3278" y="2048"/>
                    </a:lnTo>
                    <a:cubicBezTo>
                      <a:pt x="3278" y="2048"/>
                      <a:pt x="3278" y="2048"/>
                      <a:pt x="3278" y="2048"/>
                    </a:cubicBezTo>
                    <a:close/>
                    <a:moveTo>
                      <a:pt x="3255" y="1992"/>
                    </a:moveTo>
                    <a:lnTo>
                      <a:pt x="3255" y="1992"/>
                    </a:lnTo>
                    <a:lnTo>
                      <a:pt x="3260" y="2002"/>
                    </a:lnTo>
                    <a:lnTo>
                      <a:pt x="3260" y="2002"/>
                    </a:lnTo>
                    <a:lnTo>
                      <a:pt x="3255" y="1997"/>
                    </a:lnTo>
                    <a:lnTo>
                      <a:pt x="3255" y="1997"/>
                    </a:lnTo>
                    <a:lnTo>
                      <a:pt x="3255" y="1997"/>
                    </a:lnTo>
                    <a:lnTo>
                      <a:pt x="3255" y="1992"/>
                    </a:lnTo>
                    <a:lnTo>
                      <a:pt x="3255" y="1992"/>
                    </a:lnTo>
                    <a:close/>
                    <a:moveTo>
                      <a:pt x="3237" y="1983"/>
                    </a:moveTo>
                    <a:lnTo>
                      <a:pt x="3237" y="1983"/>
                    </a:lnTo>
                    <a:lnTo>
                      <a:pt x="3241" y="1983"/>
                    </a:lnTo>
                    <a:lnTo>
                      <a:pt x="3241" y="1988"/>
                    </a:lnTo>
                    <a:lnTo>
                      <a:pt x="3241" y="1988"/>
                    </a:lnTo>
                    <a:lnTo>
                      <a:pt x="3241" y="1988"/>
                    </a:lnTo>
                    <a:lnTo>
                      <a:pt x="3246" y="1992"/>
                    </a:lnTo>
                    <a:cubicBezTo>
                      <a:pt x="3246" y="1997"/>
                      <a:pt x="3246" y="1997"/>
                      <a:pt x="3246" y="1997"/>
                    </a:cubicBezTo>
                    <a:lnTo>
                      <a:pt x="3246" y="2002"/>
                    </a:lnTo>
                    <a:cubicBezTo>
                      <a:pt x="3246" y="2002"/>
                      <a:pt x="3246" y="2002"/>
                      <a:pt x="3246" y="2002"/>
                    </a:cubicBezTo>
                    <a:lnTo>
                      <a:pt x="3246" y="2002"/>
                    </a:lnTo>
                    <a:lnTo>
                      <a:pt x="3246" y="2006"/>
                    </a:lnTo>
                    <a:lnTo>
                      <a:pt x="3246" y="2006"/>
                    </a:lnTo>
                    <a:lnTo>
                      <a:pt x="3241" y="2006"/>
                    </a:lnTo>
                    <a:cubicBezTo>
                      <a:pt x="3241" y="2011"/>
                      <a:pt x="3246" y="2015"/>
                      <a:pt x="3246" y="2015"/>
                    </a:cubicBezTo>
                    <a:lnTo>
                      <a:pt x="3241" y="2020"/>
                    </a:lnTo>
                    <a:cubicBezTo>
                      <a:pt x="3241" y="2020"/>
                      <a:pt x="3241" y="2020"/>
                      <a:pt x="3241" y="2020"/>
                    </a:cubicBezTo>
                    <a:lnTo>
                      <a:pt x="3241" y="2020"/>
                    </a:lnTo>
                    <a:cubicBezTo>
                      <a:pt x="3241" y="2020"/>
                      <a:pt x="3237" y="2020"/>
                      <a:pt x="3237" y="2020"/>
                    </a:cubicBezTo>
                    <a:lnTo>
                      <a:pt x="3237" y="2020"/>
                    </a:lnTo>
                    <a:cubicBezTo>
                      <a:pt x="3237" y="2025"/>
                      <a:pt x="3237" y="2025"/>
                      <a:pt x="3237" y="2029"/>
                    </a:cubicBezTo>
                    <a:lnTo>
                      <a:pt x="3237" y="2029"/>
                    </a:lnTo>
                    <a:cubicBezTo>
                      <a:pt x="3237" y="2029"/>
                      <a:pt x="3237" y="2029"/>
                      <a:pt x="3237" y="2029"/>
                    </a:cubicBezTo>
                    <a:cubicBezTo>
                      <a:pt x="3237" y="2029"/>
                      <a:pt x="3241" y="2029"/>
                      <a:pt x="3241" y="2029"/>
                    </a:cubicBezTo>
                    <a:cubicBezTo>
                      <a:pt x="3241" y="2034"/>
                      <a:pt x="3241" y="2034"/>
                      <a:pt x="3237" y="2034"/>
                    </a:cubicBezTo>
                    <a:cubicBezTo>
                      <a:pt x="3241" y="2034"/>
                      <a:pt x="3241" y="2034"/>
                      <a:pt x="3241" y="2038"/>
                    </a:cubicBezTo>
                    <a:cubicBezTo>
                      <a:pt x="3246" y="2038"/>
                      <a:pt x="3246" y="2038"/>
                      <a:pt x="3246" y="2038"/>
                    </a:cubicBezTo>
                    <a:cubicBezTo>
                      <a:pt x="3250" y="2038"/>
                      <a:pt x="3246" y="2038"/>
                      <a:pt x="3246" y="2043"/>
                    </a:cubicBezTo>
                    <a:cubicBezTo>
                      <a:pt x="3250" y="2043"/>
                      <a:pt x="3250" y="2043"/>
                      <a:pt x="3250" y="2043"/>
                    </a:cubicBezTo>
                    <a:lnTo>
                      <a:pt x="3250" y="2043"/>
                    </a:lnTo>
                    <a:lnTo>
                      <a:pt x="3250" y="2043"/>
                    </a:lnTo>
                    <a:lnTo>
                      <a:pt x="3255" y="2043"/>
                    </a:lnTo>
                    <a:lnTo>
                      <a:pt x="3255" y="2043"/>
                    </a:lnTo>
                    <a:cubicBezTo>
                      <a:pt x="3255" y="2043"/>
                      <a:pt x="3255" y="2038"/>
                      <a:pt x="3255" y="2038"/>
                    </a:cubicBezTo>
                    <a:lnTo>
                      <a:pt x="3255" y="2038"/>
                    </a:lnTo>
                    <a:cubicBezTo>
                      <a:pt x="3260" y="2038"/>
                      <a:pt x="3260" y="2038"/>
                      <a:pt x="3260" y="2034"/>
                    </a:cubicBezTo>
                    <a:lnTo>
                      <a:pt x="3255" y="2034"/>
                    </a:lnTo>
                    <a:lnTo>
                      <a:pt x="3255" y="2034"/>
                    </a:lnTo>
                    <a:cubicBezTo>
                      <a:pt x="3255" y="2034"/>
                      <a:pt x="3255" y="2029"/>
                      <a:pt x="3255" y="2029"/>
                    </a:cubicBezTo>
                    <a:lnTo>
                      <a:pt x="3255" y="2029"/>
                    </a:lnTo>
                    <a:lnTo>
                      <a:pt x="3255" y="2029"/>
                    </a:lnTo>
                    <a:cubicBezTo>
                      <a:pt x="3255" y="2029"/>
                      <a:pt x="3260" y="2029"/>
                      <a:pt x="3260" y="2029"/>
                    </a:cubicBezTo>
                    <a:lnTo>
                      <a:pt x="3260" y="2029"/>
                    </a:lnTo>
                    <a:lnTo>
                      <a:pt x="3260" y="2029"/>
                    </a:lnTo>
                    <a:lnTo>
                      <a:pt x="3260" y="2029"/>
                    </a:lnTo>
                    <a:lnTo>
                      <a:pt x="3260" y="2034"/>
                    </a:lnTo>
                    <a:lnTo>
                      <a:pt x="3260" y="2034"/>
                    </a:lnTo>
                    <a:cubicBezTo>
                      <a:pt x="3264" y="2029"/>
                      <a:pt x="3264" y="2029"/>
                      <a:pt x="3264" y="2029"/>
                    </a:cubicBezTo>
                    <a:lnTo>
                      <a:pt x="3264" y="2025"/>
                    </a:lnTo>
                    <a:cubicBezTo>
                      <a:pt x="3264" y="2020"/>
                      <a:pt x="3264" y="2020"/>
                      <a:pt x="3264" y="2015"/>
                    </a:cubicBezTo>
                    <a:cubicBezTo>
                      <a:pt x="3264" y="2015"/>
                      <a:pt x="3264" y="2020"/>
                      <a:pt x="3264" y="2020"/>
                    </a:cubicBezTo>
                    <a:cubicBezTo>
                      <a:pt x="3264" y="2025"/>
                      <a:pt x="3269" y="2025"/>
                      <a:pt x="3269" y="2025"/>
                    </a:cubicBezTo>
                    <a:cubicBezTo>
                      <a:pt x="3269" y="2025"/>
                      <a:pt x="3269" y="2025"/>
                      <a:pt x="3269" y="2025"/>
                    </a:cubicBezTo>
                    <a:lnTo>
                      <a:pt x="3269" y="2025"/>
                    </a:lnTo>
                    <a:cubicBezTo>
                      <a:pt x="3273" y="2025"/>
                      <a:pt x="3269" y="2025"/>
                      <a:pt x="3273" y="2025"/>
                    </a:cubicBezTo>
                    <a:lnTo>
                      <a:pt x="3273" y="2025"/>
                    </a:lnTo>
                    <a:lnTo>
                      <a:pt x="3273" y="2025"/>
                    </a:lnTo>
                    <a:cubicBezTo>
                      <a:pt x="3273" y="2025"/>
                      <a:pt x="3269" y="2025"/>
                      <a:pt x="3269" y="2029"/>
                    </a:cubicBezTo>
                    <a:lnTo>
                      <a:pt x="3269" y="2029"/>
                    </a:lnTo>
                    <a:lnTo>
                      <a:pt x="3269" y="2029"/>
                    </a:lnTo>
                    <a:lnTo>
                      <a:pt x="3269" y="2029"/>
                    </a:lnTo>
                    <a:cubicBezTo>
                      <a:pt x="3269" y="2029"/>
                      <a:pt x="3269" y="2029"/>
                      <a:pt x="3269" y="2029"/>
                    </a:cubicBezTo>
                    <a:cubicBezTo>
                      <a:pt x="3264" y="2029"/>
                      <a:pt x="3264" y="2034"/>
                      <a:pt x="3264" y="2034"/>
                    </a:cubicBezTo>
                    <a:lnTo>
                      <a:pt x="3264" y="2034"/>
                    </a:lnTo>
                    <a:lnTo>
                      <a:pt x="3264" y="2034"/>
                    </a:lnTo>
                    <a:lnTo>
                      <a:pt x="3264" y="2038"/>
                    </a:lnTo>
                    <a:lnTo>
                      <a:pt x="3269" y="2038"/>
                    </a:lnTo>
                    <a:lnTo>
                      <a:pt x="3269" y="2038"/>
                    </a:lnTo>
                    <a:lnTo>
                      <a:pt x="3269" y="2034"/>
                    </a:lnTo>
                    <a:cubicBezTo>
                      <a:pt x="3273" y="2038"/>
                      <a:pt x="3269" y="2038"/>
                      <a:pt x="3273" y="2038"/>
                    </a:cubicBezTo>
                    <a:lnTo>
                      <a:pt x="3273" y="2038"/>
                    </a:lnTo>
                    <a:cubicBezTo>
                      <a:pt x="3273" y="2043"/>
                      <a:pt x="3273" y="2043"/>
                      <a:pt x="3273" y="2043"/>
                    </a:cubicBezTo>
                    <a:cubicBezTo>
                      <a:pt x="3278" y="2043"/>
                      <a:pt x="3278" y="2038"/>
                      <a:pt x="3278" y="2038"/>
                    </a:cubicBezTo>
                    <a:cubicBezTo>
                      <a:pt x="3273" y="2034"/>
                      <a:pt x="3273" y="2034"/>
                      <a:pt x="3273" y="2034"/>
                    </a:cubicBezTo>
                    <a:lnTo>
                      <a:pt x="3273" y="2034"/>
                    </a:lnTo>
                    <a:lnTo>
                      <a:pt x="3273" y="2029"/>
                    </a:lnTo>
                    <a:cubicBezTo>
                      <a:pt x="3278" y="2034"/>
                      <a:pt x="3278" y="2038"/>
                      <a:pt x="3283" y="2038"/>
                    </a:cubicBezTo>
                    <a:cubicBezTo>
                      <a:pt x="3283" y="2038"/>
                      <a:pt x="3283" y="2038"/>
                      <a:pt x="3283" y="2038"/>
                    </a:cubicBezTo>
                    <a:cubicBezTo>
                      <a:pt x="3287" y="2034"/>
                      <a:pt x="3287" y="2038"/>
                      <a:pt x="3283" y="2034"/>
                    </a:cubicBezTo>
                    <a:lnTo>
                      <a:pt x="3283" y="2034"/>
                    </a:lnTo>
                    <a:lnTo>
                      <a:pt x="3283" y="2034"/>
                    </a:lnTo>
                    <a:lnTo>
                      <a:pt x="3283" y="2034"/>
                    </a:lnTo>
                    <a:lnTo>
                      <a:pt x="3278" y="2025"/>
                    </a:lnTo>
                    <a:lnTo>
                      <a:pt x="3278" y="2025"/>
                    </a:lnTo>
                    <a:lnTo>
                      <a:pt x="3278" y="2020"/>
                    </a:lnTo>
                    <a:lnTo>
                      <a:pt x="3273" y="2020"/>
                    </a:lnTo>
                    <a:cubicBezTo>
                      <a:pt x="3273" y="2020"/>
                      <a:pt x="3278" y="2020"/>
                      <a:pt x="3273" y="2020"/>
                    </a:cubicBezTo>
                    <a:lnTo>
                      <a:pt x="3273" y="2015"/>
                    </a:lnTo>
                    <a:cubicBezTo>
                      <a:pt x="3273" y="2015"/>
                      <a:pt x="3273" y="2015"/>
                      <a:pt x="3278" y="2020"/>
                    </a:cubicBezTo>
                    <a:lnTo>
                      <a:pt x="3278" y="2015"/>
                    </a:lnTo>
                    <a:lnTo>
                      <a:pt x="3278" y="2015"/>
                    </a:lnTo>
                    <a:lnTo>
                      <a:pt x="3278" y="2015"/>
                    </a:lnTo>
                    <a:cubicBezTo>
                      <a:pt x="3278" y="2015"/>
                      <a:pt x="3273" y="2015"/>
                      <a:pt x="3273" y="2015"/>
                    </a:cubicBezTo>
                    <a:cubicBezTo>
                      <a:pt x="3273" y="2015"/>
                      <a:pt x="3273" y="2015"/>
                      <a:pt x="3273" y="2015"/>
                    </a:cubicBezTo>
                    <a:cubicBezTo>
                      <a:pt x="3273" y="2015"/>
                      <a:pt x="3273" y="2015"/>
                      <a:pt x="3273" y="2011"/>
                    </a:cubicBezTo>
                    <a:cubicBezTo>
                      <a:pt x="3273" y="2011"/>
                      <a:pt x="3273" y="2011"/>
                      <a:pt x="3273" y="2011"/>
                    </a:cubicBezTo>
                    <a:cubicBezTo>
                      <a:pt x="3269" y="2011"/>
                      <a:pt x="3269" y="2011"/>
                      <a:pt x="3269" y="2011"/>
                    </a:cubicBezTo>
                    <a:lnTo>
                      <a:pt x="3269" y="2006"/>
                    </a:lnTo>
                    <a:lnTo>
                      <a:pt x="3269" y="2006"/>
                    </a:lnTo>
                    <a:lnTo>
                      <a:pt x="3264" y="2006"/>
                    </a:lnTo>
                    <a:lnTo>
                      <a:pt x="3264" y="2006"/>
                    </a:lnTo>
                    <a:lnTo>
                      <a:pt x="3260" y="2002"/>
                    </a:lnTo>
                    <a:lnTo>
                      <a:pt x="3260" y="2002"/>
                    </a:lnTo>
                    <a:lnTo>
                      <a:pt x="3260" y="2002"/>
                    </a:lnTo>
                    <a:lnTo>
                      <a:pt x="3264" y="2002"/>
                    </a:lnTo>
                    <a:cubicBezTo>
                      <a:pt x="3264" y="1997"/>
                      <a:pt x="3264" y="1997"/>
                      <a:pt x="3264" y="1992"/>
                    </a:cubicBezTo>
                    <a:lnTo>
                      <a:pt x="3264" y="1992"/>
                    </a:lnTo>
                    <a:cubicBezTo>
                      <a:pt x="3260" y="1992"/>
                      <a:pt x="3255" y="1988"/>
                      <a:pt x="3250" y="1992"/>
                    </a:cubicBezTo>
                    <a:cubicBezTo>
                      <a:pt x="3250" y="1992"/>
                      <a:pt x="3250" y="1992"/>
                      <a:pt x="3250" y="1988"/>
                    </a:cubicBezTo>
                    <a:cubicBezTo>
                      <a:pt x="3250" y="1988"/>
                      <a:pt x="3250" y="1988"/>
                      <a:pt x="3250" y="1988"/>
                    </a:cubicBezTo>
                    <a:lnTo>
                      <a:pt x="3250" y="1988"/>
                    </a:lnTo>
                    <a:cubicBezTo>
                      <a:pt x="3246" y="1983"/>
                      <a:pt x="3241" y="1983"/>
                      <a:pt x="3241" y="1978"/>
                    </a:cubicBezTo>
                    <a:cubicBezTo>
                      <a:pt x="3241" y="1978"/>
                      <a:pt x="3241" y="1978"/>
                      <a:pt x="3237" y="1978"/>
                    </a:cubicBezTo>
                    <a:lnTo>
                      <a:pt x="3237" y="1978"/>
                    </a:lnTo>
                    <a:cubicBezTo>
                      <a:pt x="3237" y="1978"/>
                      <a:pt x="3237" y="1978"/>
                      <a:pt x="3241" y="1983"/>
                    </a:cubicBezTo>
                    <a:close/>
                    <a:moveTo>
                      <a:pt x="3273" y="2061"/>
                    </a:moveTo>
                    <a:lnTo>
                      <a:pt x="3278" y="2061"/>
                    </a:lnTo>
                    <a:cubicBezTo>
                      <a:pt x="3283" y="2066"/>
                      <a:pt x="3283" y="2071"/>
                      <a:pt x="3278" y="2075"/>
                    </a:cubicBezTo>
                    <a:cubicBezTo>
                      <a:pt x="3278" y="2075"/>
                      <a:pt x="3278" y="2075"/>
                      <a:pt x="3278" y="2075"/>
                    </a:cubicBezTo>
                    <a:cubicBezTo>
                      <a:pt x="3278" y="2080"/>
                      <a:pt x="3278" y="2080"/>
                      <a:pt x="3278" y="2080"/>
                    </a:cubicBezTo>
                    <a:cubicBezTo>
                      <a:pt x="3278" y="2080"/>
                      <a:pt x="3278" y="2084"/>
                      <a:pt x="3278" y="2084"/>
                    </a:cubicBezTo>
                    <a:cubicBezTo>
                      <a:pt x="3278" y="2084"/>
                      <a:pt x="3273" y="2089"/>
                      <a:pt x="3273" y="2094"/>
                    </a:cubicBezTo>
                    <a:cubicBezTo>
                      <a:pt x="3269" y="2089"/>
                      <a:pt x="3269" y="2089"/>
                      <a:pt x="3269" y="2089"/>
                    </a:cubicBezTo>
                    <a:cubicBezTo>
                      <a:pt x="3269" y="2084"/>
                      <a:pt x="3264" y="2084"/>
                      <a:pt x="3264" y="2084"/>
                    </a:cubicBezTo>
                    <a:lnTo>
                      <a:pt x="3264" y="2084"/>
                    </a:lnTo>
                    <a:lnTo>
                      <a:pt x="3264" y="2075"/>
                    </a:lnTo>
                    <a:lnTo>
                      <a:pt x="3269" y="2075"/>
                    </a:lnTo>
                    <a:lnTo>
                      <a:pt x="3269" y="2075"/>
                    </a:lnTo>
                    <a:lnTo>
                      <a:pt x="3269" y="2075"/>
                    </a:lnTo>
                    <a:lnTo>
                      <a:pt x="3269" y="2075"/>
                    </a:lnTo>
                    <a:lnTo>
                      <a:pt x="3269" y="2075"/>
                    </a:lnTo>
                    <a:lnTo>
                      <a:pt x="3269" y="2075"/>
                    </a:lnTo>
                    <a:cubicBezTo>
                      <a:pt x="3269" y="2071"/>
                      <a:pt x="3273" y="2071"/>
                      <a:pt x="3273" y="2071"/>
                    </a:cubicBezTo>
                    <a:lnTo>
                      <a:pt x="3273" y="2071"/>
                    </a:lnTo>
                    <a:lnTo>
                      <a:pt x="3273" y="2071"/>
                    </a:lnTo>
                    <a:cubicBezTo>
                      <a:pt x="3273" y="2075"/>
                      <a:pt x="3273" y="2075"/>
                      <a:pt x="3278" y="2075"/>
                    </a:cubicBezTo>
                    <a:lnTo>
                      <a:pt x="3278" y="2075"/>
                    </a:lnTo>
                    <a:lnTo>
                      <a:pt x="3278" y="2075"/>
                    </a:lnTo>
                    <a:lnTo>
                      <a:pt x="3278" y="2075"/>
                    </a:lnTo>
                    <a:lnTo>
                      <a:pt x="3273" y="2071"/>
                    </a:lnTo>
                    <a:lnTo>
                      <a:pt x="3278" y="2071"/>
                    </a:lnTo>
                    <a:cubicBezTo>
                      <a:pt x="3278" y="2066"/>
                      <a:pt x="3278" y="2066"/>
                      <a:pt x="3273" y="2061"/>
                    </a:cubicBezTo>
                    <a:close/>
                    <a:moveTo>
                      <a:pt x="3144" y="1946"/>
                    </a:moveTo>
                    <a:lnTo>
                      <a:pt x="3144" y="1946"/>
                    </a:lnTo>
                    <a:cubicBezTo>
                      <a:pt x="3144" y="1946"/>
                      <a:pt x="3149" y="1946"/>
                      <a:pt x="3149" y="1951"/>
                    </a:cubicBezTo>
                    <a:lnTo>
                      <a:pt x="3149" y="1946"/>
                    </a:lnTo>
                    <a:cubicBezTo>
                      <a:pt x="3149" y="1951"/>
                      <a:pt x="3149" y="1946"/>
                      <a:pt x="3149" y="1951"/>
                    </a:cubicBezTo>
                    <a:cubicBezTo>
                      <a:pt x="3149" y="1951"/>
                      <a:pt x="3149" y="1951"/>
                      <a:pt x="3149" y="1951"/>
                    </a:cubicBezTo>
                    <a:cubicBezTo>
                      <a:pt x="3149" y="1951"/>
                      <a:pt x="3149" y="1951"/>
                      <a:pt x="3149" y="1951"/>
                    </a:cubicBezTo>
                    <a:cubicBezTo>
                      <a:pt x="3149" y="1955"/>
                      <a:pt x="3149" y="1955"/>
                      <a:pt x="3149" y="1955"/>
                    </a:cubicBezTo>
                    <a:cubicBezTo>
                      <a:pt x="3149" y="1955"/>
                      <a:pt x="3154" y="1955"/>
                      <a:pt x="3154" y="1955"/>
                    </a:cubicBezTo>
                    <a:lnTo>
                      <a:pt x="3158" y="1955"/>
                    </a:lnTo>
                    <a:cubicBezTo>
                      <a:pt x="3163" y="1955"/>
                      <a:pt x="3163" y="1955"/>
                      <a:pt x="3167" y="1955"/>
                    </a:cubicBezTo>
                    <a:cubicBezTo>
                      <a:pt x="3167" y="1955"/>
                      <a:pt x="3167" y="1955"/>
                      <a:pt x="3167" y="1955"/>
                    </a:cubicBezTo>
                    <a:cubicBezTo>
                      <a:pt x="3167" y="1955"/>
                      <a:pt x="3167" y="1951"/>
                      <a:pt x="3167" y="1951"/>
                    </a:cubicBezTo>
                    <a:lnTo>
                      <a:pt x="3167" y="1951"/>
                    </a:lnTo>
                    <a:cubicBezTo>
                      <a:pt x="3167" y="1951"/>
                      <a:pt x="3167" y="1951"/>
                      <a:pt x="3167" y="1951"/>
                    </a:cubicBezTo>
                    <a:lnTo>
                      <a:pt x="3167" y="1951"/>
                    </a:lnTo>
                    <a:lnTo>
                      <a:pt x="3163" y="1951"/>
                    </a:lnTo>
                    <a:cubicBezTo>
                      <a:pt x="3163" y="1951"/>
                      <a:pt x="3163" y="1946"/>
                      <a:pt x="3163" y="1946"/>
                    </a:cubicBezTo>
                    <a:cubicBezTo>
                      <a:pt x="3158" y="1946"/>
                      <a:pt x="3158" y="1946"/>
                      <a:pt x="3158" y="1951"/>
                    </a:cubicBezTo>
                    <a:cubicBezTo>
                      <a:pt x="3158" y="1946"/>
                      <a:pt x="3158" y="1946"/>
                      <a:pt x="3154" y="1946"/>
                    </a:cubicBezTo>
                    <a:lnTo>
                      <a:pt x="3154" y="1946"/>
                    </a:lnTo>
                    <a:cubicBezTo>
                      <a:pt x="3154" y="1946"/>
                      <a:pt x="3154" y="1946"/>
                      <a:pt x="3154" y="1946"/>
                    </a:cubicBezTo>
                    <a:cubicBezTo>
                      <a:pt x="3149" y="1946"/>
                      <a:pt x="3149" y="1946"/>
                      <a:pt x="3149" y="1946"/>
                    </a:cubicBezTo>
                    <a:cubicBezTo>
                      <a:pt x="3149" y="1946"/>
                      <a:pt x="3149" y="1942"/>
                      <a:pt x="3149" y="1942"/>
                    </a:cubicBezTo>
                    <a:lnTo>
                      <a:pt x="3149" y="1942"/>
                    </a:lnTo>
                    <a:lnTo>
                      <a:pt x="3144" y="1942"/>
                    </a:lnTo>
                    <a:lnTo>
                      <a:pt x="3144" y="1942"/>
                    </a:lnTo>
                    <a:cubicBezTo>
                      <a:pt x="3144" y="1942"/>
                      <a:pt x="3144" y="1942"/>
                      <a:pt x="3149" y="1946"/>
                    </a:cubicBezTo>
                    <a:close/>
                    <a:moveTo>
                      <a:pt x="3158" y="1960"/>
                    </a:moveTo>
                    <a:lnTo>
                      <a:pt x="3158" y="1960"/>
                    </a:lnTo>
                    <a:cubicBezTo>
                      <a:pt x="3158" y="1960"/>
                      <a:pt x="3158" y="1960"/>
                      <a:pt x="3158" y="1960"/>
                    </a:cubicBezTo>
                    <a:lnTo>
                      <a:pt x="3154" y="1960"/>
                    </a:lnTo>
                    <a:cubicBezTo>
                      <a:pt x="3154" y="1965"/>
                      <a:pt x="3163" y="1965"/>
                      <a:pt x="3163" y="1969"/>
                    </a:cubicBezTo>
                    <a:cubicBezTo>
                      <a:pt x="3163" y="1969"/>
                      <a:pt x="3163" y="1969"/>
                      <a:pt x="3163" y="1974"/>
                    </a:cubicBezTo>
                    <a:cubicBezTo>
                      <a:pt x="3167" y="1969"/>
                      <a:pt x="3163" y="1969"/>
                      <a:pt x="3167" y="1969"/>
                    </a:cubicBezTo>
                    <a:lnTo>
                      <a:pt x="3167" y="1969"/>
                    </a:lnTo>
                    <a:lnTo>
                      <a:pt x="3167" y="1969"/>
                    </a:lnTo>
                    <a:lnTo>
                      <a:pt x="3167" y="1965"/>
                    </a:lnTo>
                    <a:cubicBezTo>
                      <a:pt x="3172" y="1969"/>
                      <a:pt x="3167" y="1969"/>
                      <a:pt x="3172" y="1965"/>
                    </a:cubicBezTo>
                    <a:cubicBezTo>
                      <a:pt x="3172" y="1969"/>
                      <a:pt x="3172" y="1969"/>
                      <a:pt x="3177" y="1969"/>
                    </a:cubicBezTo>
                    <a:cubicBezTo>
                      <a:pt x="3177" y="1965"/>
                      <a:pt x="3177" y="1969"/>
                      <a:pt x="3177" y="1965"/>
                    </a:cubicBezTo>
                    <a:lnTo>
                      <a:pt x="3177" y="1965"/>
                    </a:lnTo>
                    <a:lnTo>
                      <a:pt x="3177" y="1965"/>
                    </a:lnTo>
                    <a:lnTo>
                      <a:pt x="3177" y="1965"/>
                    </a:lnTo>
                    <a:cubicBezTo>
                      <a:pt x="3172" y="1965"/>
                      <a:pt x="3172" y="1965"/>
                      <a:pt x="3172" y="1965"/>
                    </a:cubicBezTo>
                    <a:cubicBezTo>
                      <a:pt x="3172" y="1965"/>
                      <a:pt x="3167" y="1965"/>
                      <a:pt x="3167" y="1960"/>
                    </a:cubicBezTo>
                    <a:lnTo>
                      <a:pt x="3167" y="1960"/>
                    </a:lnTo>
                    <a:lnTo>
                      <a:pt x="3167" y="1960"/>
                    </a:lnTo>
                    <a:cubicBezTo>
                      <a:pt x="3167" y="1960"/>
                      <a:pt x="3163" y="1960"/>
                      <a:pt x="3163" y="1960"/>
                    </a:cubicBezTo>
                    <a:close/>
                    <a:moveTo>
                      <a:pt x="3260" y="2089"/>
                    </a:moveTo>
                    <a:lnTo>
                      <a:pt x="3260" y="2089"/>
                    </a:lnTo>
                    <a:lnTo>
                      <a:pt x="3255" y="2089"/>
                    </a:lnTo>
                    <a:cubicBezTo>
                      <a:pt x="3260" y="2089"/>
                      <a:pt x="3260" y="2089"/>
                      <a:pt x="3260" y="2089"/>
                    </a:cubicBezTo>
                    <a:lnTo>
                      <a:pt x="3260" y="2089"/>
                    </a:lnTo>
                    <a:lnTo>
                      <a:pt x="3255" y="2089"/>
                    </a:lnTo>
                    <a:lnTo>
                      <a:pt x="3255" y="2089"/>
                    </a:lnTo>
                    <a:lnTo>
                      <a:pt x="3255" y="2089"/>
                    </a:lnTo>
                    <a:lnTo>
                      <a:pt x="3255" y="2089"/>
                    </a:lnTo>
                    <a:lnTo>
                      <a:pt x="3255" y="2089"/>
                    </a:lnTo>
                    <a:lnTo>
                      <a:pt x="3255" y="2094"/>
                    </a:lnTo>
                    <a:cubicBezTo>
                      <a:pt x="3255" y="2094"/>
                      <a:pt x="3255" y="2094"/>
                      <a:pt x="3255" y="2098"/>
                    </a:cubicBezTo>
                    <a:lnTo>
                      <a:pt x="3255" y="2098"/>
                    </a:lnTo>
                    <a:lnTo>
                      <a:pt x="3255" y="2098"/>
                    </a:lnTo>
                    <a:lnTo>
                      <a:pt x="3255" y="2098"/>
                    </a:lnTo>
                    <a:cubicBezTo>
                      <a:pt x="3255" y="2098"/>
                      <a:pt x="3255" y="2098"/>
                      <a:pt x="3260" y="2098"/>
                    </a:cubicBezTo>
                    <a:cubicBezTo>
                      <a:pt x="3260" y="2098"/>
                      <a:pt x="3260" y="2098"/>
                      <a:pt x="3260" y="2098"/>
                    </a:cubicBezTo>
                    <a:cubicBezTo>
                      <a:pt x="3264" y="2098"/>
                      <a:pt x="3264" y="2094"/>
                      <a:pt x="3269" y="2094"/>
                    </a:cubicBezTo>
                    <a:lnTo>
                      <a:pt x="3264" y="2089"/>
                    </a:lnTo>
                    <a:lnTo>
                      <a:pt x="3264" y="2089"/>
                    </a:lnTo>
                    <a:lnTo>
                      <a:pt x="3264" y="2089"/>
                    </a:lnTo>
                    <a:cubicBezTo>
                      <a:pt x="3260" y="2089"/>
                      <a:pt x="3260" y="2089"/>
                      <a:pt x="3260" y="2094"/>
                    </a:cubicBezTo>
                    <a:lnTo>
                      <a:pt x="3260" y="2089"/>
                    </a:lnTo>
                    <a:close/>
                    <a:moveTo>
                      <a:pt x="3260" y="2103"/>
                    </a:moveTo>
                    <a:lnTo>
                      <a:pt x="3260" y="2103"/>
                    </a:lnTo>
                    <a:cubicBezTo>
                      <a:pt x="3260" y="2103"/>
                      <a:pt x="3260" y="2103"/>
                      <a:pt x="3260" y="2103"/>
                    </a:cubicBezTo>
                    <a:lnTo>
                      <a:pt x="3255" y="2103"/>
                    </a:lnTo>
                    <a:cubicBezTo>
                      <a:pt x="3260" y="2103"/>
                      <a:pt x="3260" y="2103"/>
                      <a:pt x="3260" y="2108"/>
                    </a:cubicBezTo>
                    <a:cubicBezTo>
                      <a:pt x="3260" y="2103"/>
                      <a:pt x="3260" y="2103"/>
                      <a:pt x="3260" y="2103"/>
                    </a:cubicBezTo>
                    <a:lnTo>
                      <a:pt x="3260" y="2103"/>
                    </a:lnTo>
                    <a:cubicBezTo>
                      <a:pt x="3260" y="2103"/>
                      <a:pt x="3260" y="2103"/>
                      <a:pt x="3260" y="2103"/>
                    </a:cubicBezTo>
                    <a:close/>
                    <a:moveTo>
                      <a:pt x="3250" y="2098"/>
                    </a:moveTo>
                    <a:lnTo>
                      <a:pt x="3250" y="2098"/>
                    </a:lnTo>
                    <a:cubicBezTo>
                      <a:pt x="3250" y="2098"/>
                      <a:pt x="3250" y="2094"/>
                      <a:pt x="3250" y="2094"/>
                    </a:cubicBezTo>
                    <a:lnTo>
                      <a:pt x="3250" y="2089"/>
                    </a:lnTo>
                    <a:cubicBezTo>
                      <a:pt x="3250" y="2094"/>
                      <a:pt x="3250" y="2098"/>
                      <a:pt x="3250" y="2098"/>
                    </a:cubicBezTo>
                    <a:close/>
                    <a:moveTo>
                      <a:pt x="3250" y="2108"/>
                    </a:moveTo>
                    <a:lnTo>
                      <a:pt x="3250" y="2108"/>
                    </a:lnTo>
                    <a:lnTo>
                      <a:pt x="3250" y="2108"/>
                    </a:lnTo>
                    <a:cubicBezTo>
                      <a:pt x="3250" y="2103"/>
                      <a:pt x="3250" y="2103"/>
                      <a:pt x="3250" y="2103"/>
                    </a:cubicBezTo>
                    <a:lnTo>
                      <a:pt x="3250" y="2103"/>
                    </a:lnTo>
                    <a:cubicBezTo>
                      <a:pt x="3255" y="2103"/>
                      <a:pt x="3255" y="2103"/>
                      <a:pt x="3255" y="2103"/>
                    </a:cubicBezTo>
                    <a:cubicBezTo>
                      <a:pt x="3255" y="2108"/>
                      <a:pt x="3255" y="2103"/>
                      <a:pt x="3255" y="2108"/>
                    </a:cubicBezTo>
                    <a:cubicBezTo>
                      <a:pt x="3255" y="2108"/>
                      <a:pt x="3255" y="2108"/>
                      <a:pt x="3250" y="2108"/>
                    </a:cubicBezTo>
                    <a:cubicBezTo>
                      <a:pt x="3250" y="2108"/>
                      <a:pt x="3250" y="2108"/>
                      <a:pt x="3250" y="2108"/>
                    </a:cubicBezTo>
                    <a:close/>
                    <a:moveTo>
                      <a:pt x="3227" y="2126"/>
                    </a:moveTo>
                    <a:lnTo>
                      <a:pt x="3227" y="2126"/>
                    </a:lnTo>
                    <a:cubicBezTo>
                      <a:pt x="3232" y="2126"/>
                      <a:pt x="3232" y="2126"/>
                      <a:pt x="3232" y="2126"/>
                    </a:cubicBezTo>
                    <a:lnTo>
                      <a:pt x="3237" y="2126"/>
                    </a:lnTo>
                    <a:lnTo>
                      <a:pt x="3237" y="2126"/>
                    </a:lnTo>
                    <a:cubicBezTo>
                      <a:pt x="3237" y="2126"/>
                      <a:pt x="3237" y="2121"/>
                      <a:pt x="3237" y="2121"/>
                    </a:cubicBezTo>
                    <a:cubicBezTo>
                      <a:pt x="3237" y="2121"/>
                      <a:pt x="3237" y="2121"/>
                      <a:pt x="3237" y="2121"/>
                    </a:cubicBezTo>
                    <a:cubicBezTo>
                      <a:pt x="3237" y="2121"/>
                      <a:pt x="3241" y="2121"/>
                      <a:pt x="3241" y="2117"/>
                    </a:cubicBezTo>
                    <a:cubicBezTo>
                      <a:pt x="3241" y="2117"/>
                      <a:pt x="3241" y="2117"/>
                      <a:pt x="3241" y="2117"/>
                    </a:cubicBezTo>
                    <a:lnTo>
                      <a:pt x="3241" y="2117"/>
                    </a:lnTo>
                    <a:cubicBezTo>
                      <a:pt x="3241" y="2117"/>
                      <a:pt x="3241" y="2117"/>
                      <a:pt x="3241" y="2117"/>
                    </a:cubicBezTo>
                    <a:lnTo>
                      <a:pt x="3246" y="2117"/>
                    </a:lnTo>
                    <a:cubicBezTo>
                      <a:pt x="3250" y="2112"/>
                      <a:pt x="3250" y="2112"/>
                      <a:pt x="3250" y="2108"/>
                    </a:cubicBezTo>
                    <a:lnTo>
                      <a:pt x="3250" y="2108"/>
                    </a:lnTo>
                    <a:cubicBezTo>
                      <a:pt x="3250" y="2108"/>
                      <a:pt x="3246" y="2108"/>
                      <a:pt x="3246" y="2108"/>
                    </a:cubicBezTo>
                    <a:cubicBezTo>
                      <a:pt x="3246" y="2108"/>
                      <a:pt x="3246" y="2103"/>
                      <a:pt x="3246" y="2103"/>
                    </a:cubicBezTo>
                    <a:lnTo>
                      <a:pt x="3246" y="2103"/>
                    </a:lnTo>
                    <a:cubicBezTo>
                      <a:pt x="3246" y="2103"/>
                      <a:pt x="3246" y="2103"/>
                      <a:pt x="3241" y="2103"/>
                    </a:cubicBezTo>
                    <a:lnTo>
                      <a:pt x="3241" y="2103"/>
                    </a:lnTo>
                    <a:lnTo>
                      <a:pt x="3237" y="2108"/>
                    </a:lnTo>
                    <a:lnTo>
                      <a:pt x="3237" y="2108"/>
                    </a:lnTo>
                    <a:lnTo>
                      <a:pt x="3237" y="2108"/>
                    </a:lnTo>
                    <a:lnTo>
                      <a:pt x="3237" y="2108"/>
                    </a:lnTo>
                    <a:lnTo>
                      <a:pt x="3232" y="2108"/>
                    </a:lnTo>
                    <a:lnTo>
                      <a:pt x="3237" y="2108"/>
                    </a:lnTo>
                    <a:lnTo>
                      <a:pt x="3227" y="2112"/>
                    </a:lnTo>
                    <a:lnTo>
                      <a:pt x="3227" y="2112"/>
                    </a:lnTo>
                    <a:lnTo>
                      <a:pt x="3227" y="2117"/>
                    </a:lnTo>
                    <a:cubicBezTo>
                      <a:pt x="3223" y="2117"/>
                      <a:pt x="3223" y="2121"/>
                      <a:pt x="3218" y="2121"/>
                    </a:cubicBezTo>
                    <a:lnTo>
                      <a:pt x="3223" y="2126"/>
                    </a:lnTo>
                    <a:lnTo>
                      <a:pt x="3223" y="2126"/>
                    </a:lnTo>
                    <a:lnTo>
                      <a:pt x="3227" y="2126"/>
                    </a:lnTo>
                    <a:cubicBezTo>
                      <a:pt x="3227" y="2126"/>
                      <a:pt x="3227" y="2126"/>
                      <a:pt x="3227" y="2126"/>
                    </a:cubicBezTo>
                    <a:lnTo>
                      <a:pt x="3227" y="2126"/>
                    </a:lnTo>
                    <a:cubicBezTo>
                      <a:pt x="3227" y="2126"/>
                      <a:pt x="3227" y="2126"/>
                      <a:pt x="3232" y="2126"/>
                    </a:cubicBezTo>
                    <a:lnTo>
                      <a:pt x="3227" y="2126"/>
                    </a:lnTo>
                    <a:close/>
                    <a:moveTo>
                      <a:pt x="1489" y="28"/>
                    </a:moveTo>
                    <a:cubicBezTo>
                      <a:pt x="1489" y="24"/>
                      <a:pt x="1489" y="24"/>
                      <a:pt x="1494" y="19"/>
                    </a:cubicBezTo>
                    <a:cubicBezTo>
                      <a:pt x="1494" y="19"/>
                      <a:pt x="1494" y="19"/>
                      <a:pt x="1489" y="15"/>
                    </a:cubicBezTo>
                    <a:cubicBezTo>
                      <a:pt x="1494" y="15"/>
                      <a:pt x="1494" y="15"/>
                      <a:pt x="1494" y="15"/>
                    </a:cubicBezTo>
                    <a:cubicBezTo>
                      <a:pt x="1499" y="15"/>
                      <a:pt x="1499" y="19"/>
                      <a:pt x="1499" y="19"/>
                    </a:cubicBezTo>
                    <a:cubicBezTo>
                      <a:pt x="1499" y="24"/>
                      <a:pt x="1499" y="24"/>
                      <a:pt x="1499" y="24"/>
                    </a:cubicBezTo>
                    <a:lnTo>
                      <a:pt x="1499" y="24"/>
                    </a:lnTo>
                    <a:cubicBezTo>
                      <a:pt x="1494" y="24"/>
                      <a:pt x="1494" y="24"/>
                      <a:pt x="1489" y="28"/>
                    </a:cubicBezTo>
                    <a:close/>
                    <a:moveTo>
                      <a:pt x="3186" y="2135"/>
                    </a:moveTo>
                    <a:lnTo>
                      <a:pt x="3186" y="2135"/>
                    </a:lnTo>
                    <a:lnTo>
                      <a:pt x="3190" y="2135"/>
                    </a:lnTo>
                    <a:cubicBezTo>
                      <a:pt x="3190" y="2135"/>
                      <a:pt x="3190" y="2135"/>
                      <a:pt x="3190" y="2135"/>
                    </a:cubicBezTo>
                    <a:close/>
                    <a:moveTo>
                      <a:pt x="3190" y="2144"/>
                    </a:moveTo>
                    <a:lnTo>
                      <a:pt x="3190" y="2144"/>
                    </a:lnTo>
                    <a:lnTo>
                      <a:pt x="3190" y="2144"/>
                    </a:lnTo>
                    <a:lnTo>
                      <a:pt x="3190" y="2144"/>
                    </a:lnTo>
                    <a:lnTo>
                      <a:pt x="3195" y="2144"/>
                    </a:lnTo>
                    <a:lnTo>
                      <a:pt x="3195" y="2144"/>
                    </a:lnTo>
                    <a:lnTo>
                      <a:pt x="3195" y="2144"/>
                    </a:lnTo>
                    <a:cubicBezTo>
                      <a:pt x="3195" y="2140"/>
                      <a:pt x="3190" y="2144"/>
                      <a:pt x="3190" y="2140"/>
                    </a:cubicBezTo>
                    <a:lnTo>
                      <a:pt x="3186" y="2140"/>
                    </a:lnTo>
                    <a:lnTo>
                      <a:pt x="3186" y="2140"/>
                    </a:lnTo>
                    <a:lnTo>
                      <a:pt x="3186" y="2135"/>
                    </a:lnTo>
                    <a:cubicBezTo>
                      <a:pt x="3181" y="2140"/>
                      <a:pt x="3181" y="2140"/>
                      <a:pt x="3181" y="2140"/>
                    </a:cubicBezTo>
                    <a:lnTo>
                      <a:pt x="3186" y="2144"/>
                    </a:lnTo>
                    <a:lnTo>
                      <a:pt x="3181" y="2144"/>
                    </a:lnTo>
                    <a:cubicBezTo>
                      <a:pt x="3181" y="2144"/>
                      <a:pt x="3181" y="2144"/>
                      <a:pt x="3181" y="2140"/>
                    </a:cubicBezTo>
                    <a:cubicBezTo>
                      <a:pt x="3177" y="2144"/>
                      <a:pt x="3177" y="2144"/>
                      <a:pt x="3177" y="2144"/>
                    </a:cubicBezTo>
                    <a:cubicBezTo>
                      <a:pt x="3177" y="2144"/>
                      <a:pt x="3177" y="2149"/>
                      <a:pt x="3177" y="2149"/>
                    </a:cubicBezTo>
                    <a:lnTo>
                      <a:pt x="3181" y="2144"/>
                    </a:lnTo>
                    <a:lnTo>
                      <a:pt x="3181" y="2149"/>
                    </a:lnTo>
                    <a:lnTo>
                      <a:pt x="3186" y="2149"/>
                    </a:lnTo>
                    <a:lnTo>
                      <a:pt x="3186" y="2149"/>
                    </a:lnTo>
                    <a:cubicBezTo>
                      <a:pt x="3186" y="2149"/>
                      <a:pt x="3186" y="2144"/>
                      <a:pt x="3186" y="2144"/>
                    </a:cubicBezTo>
                    <a:lnTo>
                      <a:pt x="3186" y="2144"/>
                    </a:lnTo>
                    <a:close/>
                    <a:moveTo>
                      <a:pt x="3177" y="2149"/>
                    </a:moveTo>
                    <a:lnTo>
                      <a:pt x="3177" y="2149"/>
                    </a:lnTo>
                    <a:lnTo>
                      <a:pt x="3177" y="2149"/>
                    </a:lnTo>
                    <a:lnTo>
                      <a:pt x="3177" y="2149"/>
                    </a:lnTo>
                    <a:lnTo>
                      <a:pt x="3177" y="2149"/>
                    </a:lnTo>
                    <a:cubicBezTo>
                      <a:pt x="3172" y="2149"/>
                      <a:pt x="3172" y="2149"/>
                      <a:pt x="3172" y="2149"/>
                    </a:cubicBezTo>
                    <a:close/>
                    <a:moveTo>
                      <a:pt x="3172" y="2154"/>
                    </a:moveTo>
                    <a:lnTo>
                      <a:pt x="3172" y="2154"/>
                    </a:lnTo>
                    <a:lnTo>
                      <a:pt x="3172" y="2154"/>
                    </a:lnTo>
                    <a:lnTo>
                      <a:pt x="3172" y="2154"/>
                    </a:lnTo>
                    <a:lnTo>
                      <a:pt x="3172" y="2154"/>
                    </a:lnTo>
                    <a:cubicBezTo>
                      <a:pt x="3177" y="2154"/>
                      <a:pt x="3177" y="2154"/>
                      <a:pt x="3172" y="2149"/>
                    </a:cubicBezTo>
                    <a:lnTo>
                      <a:pt x="3172" y="2154"/>
                    </a:lnTo>
                    <a:lnTo>
                      <a:pt x="3172" y="2154"/>
                    </a:lnTo>
                    <a:close/>
                    <a:moveTo>
                      <a:pt x="3172" y="2154"/>
                    </a:moveTo>
                    <a:lnTo>
                      <a:pt x="3172" y="2154"/>
                    </a:lnTo>
                    <a:lnTo>
                      <a:pt x="3172" y="2154"/>
                    </a:lnTo>
                    <a:lnTo>
                      <a:pt x="3172" y="2154"/>
                    </a:lnTo>
                    <a:lnTo>
                      <a:pt x="3172" y="2154"/>
                    </a:lnTo>
                    <a:lnTo>
                      <a:pt x="3167" y="2158"/>
                    </a:lnTo>
                    <a:lnTo>
                      <a:pt x="3167" y="2158"/>
                    </a:lnTo>
                    <a:cubicBezTo>
                      <a:pt x="3167" y="2158"/>
                      <a:pt x="3172" y="2158"/>
                      <a:pt x="3172" y="2154"/>
                    </a:cubicBezTo>
                    <a:close/>
                    <a:moveTo>
                      <a:pt x="3154" y="2167"/>
                    </a:moveTo>
                    <a:lnTo>
                      <a:pt x="3154" y="2167"/>
                    </a:lnTo>
                    <a:lnTo>
                      <a:pt x="3154" y="2167"/>
                    </a:lnTo>
                    <a:lnTo>
                      <a:pt x="3154" y="2167"/>
                    </a:lnTo>
                    <a:lnTo>
                      <a:pt x="3158" y="2163"/>
                    </a:lnTo>
                    <a:cubicBezTo>
                      <a:pt x="3158" y="2163"/>
                      <a:pt x="3158" y="2163"/>
                      <a:pt x="3158" y="2158"/>
                    </a:cubicBezTo>
                    <a:lnTo>
                      <a:pt x="3154" y="2158"/>
                    </a:lnTo>
                    <a:cubicBezTo>
                      <a:pt x="3154" y="2158"/>
                      <a:pt x="3154" y="2158"/>
                      <a:pt x="3154" y="2158"/>
                    </a:cubicBezTo>
                    <a:lnTo>
                      <a:pt x="3149" y="2163"/>
                    </a:lnTo>
                    <a:lnTo>
                      <a:pt x="3149" y="2158"/>
                    </a:lnTo>
                    <a:cubicBezTo>
                      <a:pt x="3149" y="2163"/>
                      <a:pt x="3149" y="2163"/>
                      <a:pt x="3144" y="2163"/>
                    </a:cubicBezTo>
                    <a:cubicBezTo>
                      <a:pt x="3144" y="2163"/>
                      <a:pt x="3144" y="2163"/>
                      <a:pt x="3144" y="2163"/>
                    </a:cubicBezTo>
                    <a:lnTo>
                      <a:pt x="3144" y="2163"/>
                    </a:lnTo>
                    <a:lnTo>
                      <a:pt x="3144" y="2163"/>
                    </a:lnTo>
                    <a:cubicBezTo>
                      <a:pt x="3144" y="2163"/>
                      <a:pt x="3144" y="2163"/>
                      <a:pt x="3144" y="2167"/>
                    </a:cubicBezTo>
                    <a:cubicBezTo>
                      <a:pt x="3144" y="2167"/>
                      <a:pt x="3144" y="2167"/>
                      <a:pt x="3140" y="2167"/>
                    </a:cubicBezTo>
                    <a:lnTo>
                      <a:pt x="3140" y="2167"/>
                    </a:lnTo>
                    <a:lnTo>
                      <a:pt x="3135" y="2172"/>
                    </a:lnTo>
                    <a:lnTo>
                      <a:pt x="3135" y="2172"/>
                    </a:lnTo>
                    <a:lnTo>
                      <a:pt x="3135" y="2172"/>
                    </a:lnTo>
                    <a:cubicBezTo>
                      <a:pt x="3135" y="2172"/>
                      <a:pt x="3135" y="2172"/>
                      <a:pt x="3140" y="2172"/>
                    </a:cubicBezTo>
                    <a:lnTo>
                      <a:pt x="3140" y="2172"/>
                    </a:lnTo>
                    <a:cubicBezTo>
                      <a:pt x="3140" y="2177"/>
                      <a:pt x="3140" y="2177"/>
                      <a:pt x="3140" y="2177"/>
                    </a:cubicBezTo>
                    <a:cubicBezTo>
                      <a:pt x="3144" y="2177"/>
                      <a:pt x="3144" y="2172"/>
                      <a:pt x="3149" y="2172"/>
                    </a:cubicBezTo>
                    <a:lnTo>
                      <a:pt x="3144" y="2172"/>
                    </a:lnTo>
                    <a:lnTo>
                      <a:pt x="3154" y="2167"/>
                    </a:lnTo>
                    <a:close/>
                    <a:moveTo>
                      <a:pt x="1379" y="28"/>
                    </a:moveTo>
                    <a:cubicBezTo>
                      <a:pt x="1379" y="24"/>
                      <a:pt x="1379" y="28"/>
                      <a:pt x="1379" y="24"/>
                    </a:cubicBezTo>
                    <a:lnTo>
                      <a:pt x="1383" y="28"/>
                    </a:lnTo>
                    <a:close/>
                    <a:moveTo>
                      <a:pt x="1383" y="24"/>
                    </a:moveTo>
                    <a:lnTo>
                      <a:pt x="1383" y="24"/>
                    </a:lnTo>
                    <a:cubicBezTo>
                      <a:pt x="1383" y="24"/>
                      <a:pt x="1383" y="24"/>
                      <a:pt x="1383" y="24"/>
                    </a:cubicBezTo>
                    <a:cubicBezTo>
                      <a:pt x="1383" y="28"/>
                      <a:pt x="1383" y="28"/>
                      <a:pt x="1383" y="28"/>
                    </a:cubicBezTo>
                    <a:cubicBezTo>
                      <a:pt x="1388" y="28"/>
                      <a:pt x="1388" y="28"/>
                      <a:pt x="1388" y="28"/>
                    </a:cubicBezTo>
                    <a:lnTo>
                      <a:pt x="1383" y="33"/>
                    </a:lnTo>
                    <a:cubicBezTo>
                      <a:pt x="1383" y="33"/>
                      <a:pt x="1383" y="38"/>
                      <a:pt x="1383" y="38"/>
                    </a:cubicBezTo>
                    <a:lnTo>
                      <a:pt x="1383" y="38"/>
                    </a:lnTo>
                    <a:lnTo>
                      <a:pt x="1383" y="38"/>
                    </a:lnTo>
                    <a:lnTo>
                      <a:pt x="1379" y="38"/>
                    </a:lnTo>
                    <a:lnTo>
                      <a:pt x="1383" y="42"/>
                    </a:lnTo>
                    <a:lnTo>
                      <a:pt x="1393" y="42"/>
                    </a:lnTo>
                    <a:lnTo>
                      <a:pt x="1402" y="38"/>
                    </a:lnTo>
                    <a:cubicBezTo>
                      <a:pt x="1402" y="38"/>
                      <a:pt x="1402" y="38"/>
                      <a:pt x="1406" y="38"/>
                    </a:cubicBezTo>
                    <a:cubicBezTo>
                      <a:pt x="1411" y="38"/>
                      <a:pt x="1406" y="33"/>
                      <a:pt x="1411" y="38"/>
                    </a:cubicBezTo>
                    <a:cubicBezTo>
                      <a:pt x="1416" y="33"/>
                      <a:pt x="1420" y="33"/>
                      <a:pt x="1425" y="33"/>
                    </a:cubicBezTo>
                    <a:cubicBezTo>
                      <a:pt x="1425" y="33"/>
                      <a:pt x="1429" y="33"/>
                      <a:pt x="1429" y="33"/>
                    </a:cubicBezTo>
                    <a:lnTo>
                      <a:pt x="1429" y="33"/>
                    </a:lnTo>
                    <a:cubicBezTo>
                      <a:pt x="1429" y="33"/>
                      <a:pt x="1429" y="33"/>
                      <a:pt x="1434" y="33"/>
                    </a:cubicBezTo>
                    <a:lnTo>
                      <a:pt x="1434" y="33"/>
                    </a:lnTo>
                    <a:cubicBezTo>
                      <a:pt x="1434" y="33"/>
                      <a:pt x="1434" y="33"/>
                      <a:pt x="1439" y="33"/>
                    </a:cubicBezTo>
                    <a:lnTo>
                      <a:pt x="1439" y="33"/>
                    </a:lnTo>
                    <a:lnTo>
                      <a:pt x="1439" y="38"/>
                    </a:lnTo>
                    <a:cubicBezTo>
                      <a:pt x="1439" y="38"/>
                      <a:pt x="1439" y="38"/>
                      <a:pt x="1443" y="38"/>
                    </a:cubicBezTo>
                    <a:lnTo>
                      <a:pt x="1443" y="38"/>
                    </a:lnTo>
                    <a:lnTo>
                      <a:pt x="1443" y="38"/>
                    </a:lnTo>
                    <a:lnTo>
                      <a:pt x="1443" y="38"/>
                    </a:lnTo>
                    <a:cubicBezTo>
                      <a:pt x="1448" y="38"/>
                      <a:pt x="1448" y="38"/>
                      <a:pt x="1448" y="38"/>
                    </a:cubicBezTo>
                    <a:lnTo>
                      <a:pt x="1452" y="42"/>
                    </a:lnTo>
                    <a:lnTo>
                      <a:pt x="1452" y="42"/>
                    </a:lnTo>
                    <a:lnTo>
                      <a:pt x="1452" y="42"/>
                    </a:lnTo>
                    <a:lnTo>
                      <a:pt x="1452" y="42"/>
                    </a:lnTo>
                    <a:lnTo>
                      <a:pt x="1457" y="42"/>
                    </a:lnTo>
                    <a:cubicBezTo>
                      <a:pt x="1457" y="42"/>
                      <a:pt x="1457" y="42"/>
                      <a:pt x="1462" y="42"/>
                    </a:cubicBezTo>
                    <a:cubicBezTo>
                      <a:pt x="1462" y="42"/>
                      <a:pt x="1462" y="42"/>
                      <a:pt x="1466" y="42"/>
                    </a:cubicBezTo>
                    <a:lnTo>
                      <a:pt x="1466" y="47"/>
                    </a:lnTo>
                    <a:lnTo>
                      <a:pt x="1471" y="47"/>
                    </a:lnTo>
                    <a:cubicBezTo>
                      <a:pt x="1471" y="47"/>
                      <a:pt x="1471" y="47"/>
                      <a:pt x="1476" y="47"/>
                    </a:cubicBezTo>
                    <a:cubicBezTo>
                      <a:pt x="1476" y="47"/>
                      <a:pt x="1476" y="47"/>
                      <a:pt x="1476" y="47"/>
                    </a:cubicBezTo>
                    <a:lnTo>
                      <a:pt x="1480" y="47"/>
                    </a:lnTo>
                    <a:lnTo>
                      <a:pt x="1480" y="47"/>
                    </a:lnTo>
                    <a:lnTo>
                      <a:pt x="1480" y="47"/>
                    </a:lnTo>
                    <a:cubicBezTo>
                      <a:pt x="1485" y="42"/>
                      <a:pt x="1485" y="47"/>
                      <a:pt x="1489" y="42"/>
                    </a:cubicBezTo>
                    <a:lnTo>
                      <a:pt x="1489" y="47"/>
                    </a:lnTo>
                    <a:lnTo>
                      <a:pt x="1489" y="42"/>
                    </a:lnTo>
                    <a:lnTo>
                      <a:pt x="1489" y="47"/>
                    </a:lnTo>
                    <a:cubicBezTo>
                      <a:pt x="1494" y="42"/>
                      <a:pt x="1494" y="42"/>
                      <a:pt x="1489" y="38"/>
                    </a:cubicBezTo>
                    <a:lnTo>
                      <a:pt x="1494" y="38"/>
                    </a:lnTo>
                    <a:cubicBezTo>
                      <a:pt x="1494" y="38"/>
                      <a:pt x="1489" y="38"/>
                      <a:pt x="1489" y="38"/>
                    </a:cubicBezTo>
                    <a:lnTo>
                      <a:pt x="1494" y="33"/>
                    </a:lnTo>
                    <a:cubicBezTo>
                      <a:pt x="1489" y="33"/>
                      <a:pt x="1489" y="33"/>
                      <a:pt x="1485" y="28"/>
                    </a:cubicBezTo>
                    <a:lnTo>
                      <a:pt x="1489" y="28"/>
                    </a:lnTo>
                    <a:lnTo>
                      <a:pt x="1489" y="28"/>
                    </a:lnTo>
                    <a:lnTo>
                      <a:pt x="1489" y="28"/>
                    </a:lnTo>
                    <a:lnTo>
                      <a:pt x="1485" y="24"/>
                    </a:lnTo>
                    <a:cubicBezTo>
                      <a:pt x="1485" y="24"/>
                      <a:pt x="1485" y="24"/>
                      <a:pt x="1485" y="19"/>
                    </a:cubicBezTo>
                    <a:lnTo>
                      <a:pt x="1485" y="19"/>
                    </a:lnTo>
                    <a:lnTo>
                      <a:pt x="1485" y="19"/>
                    </a:lnTo>
                    <a:cubicBezTo>
                      <a:pt x="1485" y="15"/>
                      <a:pt x="1480" y="15"/>
                      <a:pt x="1480" y="10"/>
                    </a:cubicBezTo>
                    <a:cubicBezTo>
                      <a:pt x="1476" y="10"/>
                      <a:pt x="1476" y="10"/>
                      <a:pt x="1471" y="10"/>
                    </a:cubicBezTo>
                    <a:cubicBezTo>
                      <a:pt x="1471" y="10"/>
                      <a:pt x="1471" y="10"/>
                      <a:pt x="1471" y="10"/>
                    </a:cubicBezTo>
                    <a:cubicBezTo>
                      <a:pt x="1466" y="10"/>
                      <a:pt x="1466" y="10"/>
                      <a:pt x="1462" y="10"/>
                    </a:cubicBezTo>
                    <a:lnTo>
                      <a:pt x="1462" y="10"/>
                    </a:lnTo>
                    <a:lnTo>
                      <a:pt x="1462" y="10"/>
                    </a:lnTo>
                    <a:lnTo>
                      <a:pt x="1457" y="10"/>
                    </a:lnTo>
                    <a:lnTo>
                      <a:pt x="1457" y="10"/>
                    </a:lnTo>
                    <a:lnTo>
                      <a:pt x="1457" y="10"/>
                    </a:lnTo>
                    <a:cubicBezTo>
                      <a:pt x="1457" y="10"/>
                      <a:pt x="1452" y="10"/>
                      <a:pt x="1452" y="10"/>
                    </a:cubicBezTo>
                    <a:lnTo>
                      <a:pt x="1452" y="10"/>
                    </a:lnTo>
                    <a:lnTo>
                      <a:pt x="1452" y="15"/>
                    </a:lnTo>
                    <a:cubicBezTo>
                      <a:pt x="1448" y="15"/>
                      <a:pt x="1448" y="15"/>
                      <a:pt x="1448" y="10"/>
                    </a:cubicBezTo>
                    <a:lnTo>
                      <a:pt x="1448" y="15"/>
                    </a:lnTo>
                    <a:lnTo>
                      <a:pt x="1448" y="15"/>
                    </a:lnTo>
                    <a:lnTo>
                      <a:pt x="1443" y="15"/>
                    </a:lnTo>
                    <a:lnTo>
                      <a:pt x="1443" y="15"/>
                    </a:lnTo>
                    <a:lnTo>
                      <a:pt x="1439" y="19"/>
                    </a:lnTo>
                    <a:lnTo>
                      <a:pt x="1439" y="15"/>
                    </a:lnTo>
                    <a:cubicBezTo>
                      <a:pt x="1434" y="15"/>
                      <a:pt x="1439" y="15"/>
                      <a:pt x="1434" y="15"/>
                    </a:cubicBezTo>
                    <a:lnTo>
                      <a:pt x="1434" y="15"/>
                    </a:lnTo>
                    <a:cubicBezTo>
                      <a:pt x="1429" y="10"/>
                      <a:pt x="1429" y="10"/>
                      <a:pt x="1425" y="10"/>
                    </a:cubicBezTo>
                    <a:cubicBezTo>
                      <a:pt x="1425" y="10"/>
                      <a:pt x="1425" y="5"/>
                      <a:pt x="1420" y="5"/>
                    </a:cubicBezTo>
                    <a:lnTo>
                      <a:pt x="1420" y="5"/>
                    </a:lnTo>
                    <a:lnTo>
                      <a:pt x="1420" y="5"/>
                    </a:lnTo>
                    <a:lnTo>
                      <a:pt x="1420" y="10"/>
                    </a:lnTo>
                    <a:cubicBezTo>
                      <a:pt x="1420" y="10"/>
                      <a:pt x="1420" y="10"/>
                      <a:pt x="1416" y="15"/>
                    </a:cubicBezTo>
                    <a:cubicBezTo>
                      <a:pt x="1416" y="10"/>
                      <a:pt x="1411" y="10"/>
                      <a:pt x="1411" y="10"/>
                    </a:cubicBezTo>
                    <a:lnTo>
                      <a:pt x="1411" y="10"/>
                    </a:lnTo>
                    <a:cubicBezTo>
                      <a:pt x="1411" y="10"/>
                      <a:pt x="1411" y="10"/>
                      <a:pt x="1406" y="10"/>
                    </a:cubicBezTo>
                    <a:lnTo>
                      <a:pt x="1406" y="10"/>
                    </a:lnTo>
                    <a:lnTo>
                      <a:pt x="1406" y="10"/>
                    </a:lnTo>
                    <a:lnTo>
                      <a:pt x="1406" y="10"/>
                    </a:lnTo>
                    <a:lnTo>
                      <a:pt x="1402" y="10"/>
                    </a:lnTo>
                    <a:lnTo>
                      <a:pt x="1402" y="15"/>
                    </a:lnTo>
                    <a:cubicBezTo>
                      <a:pt x="1402" y="15"/>
                      <a:pt x="1397" y="10"/>
                      <a:pt x="1397" y="10"/>
                    </a:cubicBezTo>
                    <a:cubicBezTo>
                      <a:pt x="1397" y="15"/>
                      <a:pt x="1397" y="15"/>
                      <a:pt x="1393" y="15"/>
                    </a:cubicBezTo>
                    <a:lnTo>
                      <a:pt x="1393" y="15"/>
                    </a:lnTo>
                    <a:cubicBezTo>
                      <a:pt x="1393" y="15"/>
                      <a:pt x="1393" y="15"/>
                      <a:pt x="1393" y="15"/>
                    </a:cubicBezTo>
                    <a:lnTo>
                      <a:pt x="1388" y="10"/>
                    </a:lnTo>
                    <a:cubicBezTo>
                      <a:pt x="1388" y="15"/>
                      <a:pt x="1388" y="19"/>
                      <a:pt x="1383" y="19"/>
                    </a:cubicBezTo>
                    <a:lnTo>
                      <a:pt x="1383" y="15"/>
                    </a:lnTo>
                    <a:cubicBezTo>
                      <a:pt x="1379" y="15"/>
                      <a:pt x="1379" y="19"/>
                      <a:pt x="1379" y="19"/>
                    </a:cubicBezTo>
                    <a:cubicBezTo>
                      <a:pt x="1379" y="24"/>
                      <a:pt x="1379" y="19"/>
                      <a:pt x="1383" y="24"/>
                    </a:cubicBezTo>
                    <a:close/>
                    <a:moveTo>
                      <a:pt x="1563" y="259"/>
                    </a:moveTo>
                    <a:lnTo>
                      <a:pt x="1563" y="259"/>
                    </a:lnTo>
                    <a:lnTo>
                      <a:pt x="1563" y="259"/>
                    </a:lnTo>
                    <a:cubicBezTo>
                      <a:pt x="1563" y="259"/>
                      <a:pt x="1563" y="259"/>
                      <a:pt x="1563" y="259"/>
                    </a:cubicBezTo>
                    <a:lnTo>
                      <a:pt x="1568" y="259"/>
                    </a:lnTo>
                    <a:cubicBezTo>
                      <a:pt x="1568" y="259"/>
                      <a:pt x="1568" y="259"/>
                      <a:pt x="1572" y="264"/>
                    </a:cubicBezTo>
                    <a:cubicBezTo>
                      <a:pt x="1572" y="264"/>
                      <a:pt x="1577" y="264"/>
                      <a:pt x="1577" y="268"/>
                    </a:cubicBezTo>
                    <a:lnTo>
                      <a:pt x="1577" y="268"/>
                    </a:lnTo>
                    <a:lnTo>
                      <a:pt x="1577" y="268"/>
                    </a:lnTo>
                    <a:lnTo>
                      <a:pt x="1577" y="273"/>
                    </a:lnTo>
                    <a:lnTo>
                      <a:pt x="1577" y="273"/>
                    </a:lnTo>
                    <a:lnTo>
                      <a:pt x="1577" y="273"/>
                    </a:lnTo>
                    <a:cubicBezTo>
                      <a:pt x="1577" y="277"/>
                      <a:pt x="1577" y="277"/>
                      <a:pt x="1582" y="277"/>
                    </a:cubicBezTo>
                    <a:lnTo>
                      <a:pt x="1582" y="277"/>
                    </a:lnTo>
                    <a:lnTo>
                      <a:pt x="1582" y="282"/>
                    </a:lnTo>
                    <a:lnTo>
                      <a:pt x="1582" y="282"/>
                    </a:lnTo>
                    <a:cubicBezTo>
                      <a:pt x="1582" y="287"/>
                      <a:pt x="1582" y="282"/>
                      <a:pt x="1582" y="287"/>
                    </a:cubicBezTo>
                    <a:cubicBezTo>
                      <a:pt x="1582" y="287"/>
                      <a:pt x="1586" y="287"/>
                      <a:pt x="1586" y="287"/>
                    </a:cubicBezTo>
                    <a:cubicBezTo>
                      <a:pt x="1586" y="287"/>
                      <a:pt x="1591" y="287"/>
                      <a:pt x="1591" y="282"/>
                    </a:cubicBezTo>
                    <a:cubicBezTo>
                      <a:pt x="1591" y="282"/>
                      <a:pt x="1591" y="277"/>
                      <a:pt x="1591" y="277"/>
                    </a:cubicBezTo>
                    <a:lnTo>
                      <a:pt x="1591" y="277"/>
                    </a:lnTo>
                    <a:lnTo>
                      <a:pt x="1591" y="277"/>
                    </a:lnTo>
                    <a:lnTo>
                      <a:pt x="1595" y="273"/>
                    </a:lnTo>
                    <a:cubicBezTo>
                      <a:pt x="1595" y="273"/>
                      <a:pt x="1595" y="273"/>
                      <a:pt x="1595" y="273"/>
                    </a:cubicBezTo>
                    <a:lnTo>
                      <a:pt x="1595" y="268"/>
                    </a:lnTo>
                    <a:cubicBezTo>
                      <a:pt x="1595" y="268"/>
                      <a:pt x="1595" y="268"/>
                      <a:pt x="1595" y="264"/>
                    </a:cubicBezTo>
                    <a:lnTo>
                      <a:pt x="1595" y="264"/>
                    </a:lnTo>
                    <a:lnTo>
                      <a:pt x="1595" y="268"/>
                    </a:lnTo>
                    <a:lnTo>
                      <a:pt x="1600" y="264"/>
                    </a:lnTo>
                    <a:cubicBezTo>
                      <a:pt x="1600" y="264"/>
                      <a:pt x="1600" y="264"/>
                      <a:pt x="1600" y="259"/>
                    </a:cubicBezTo>
                    <a:cubicBezTo>
                      <a:pt x="1605" y="259"/>
                      <a:pt x="1605" y="259"/>
                      <a:pt x="1605" y="259"/>
                    </a:cubicBezTo>
                    <a:cubicBezTo>
                      <a:pt x="1600" y="254"/>
                      <a:pt x="1605" y="259"/>
                      <a:pt x="1605" y="254"/>
                    </a:cubicBezTo>
                    <a:lnTo>
                      <a:pt x="1605" y="254"/>
                    </a:lnTo>
                    <a:lnTo>
                      <a:pt x="1605" y="254"/>
                    </a:lnTo>
                    <a:cubicBezTo>
                      <a:pt x="1605" y="250"/>
                      <a:pt x="1605" y="250"/>
                      <a:pt x="1605" y="250"/>
                    </a:cubicBezTo>
                    <a:cubicBezTo>
                      <a:pt x="1605" y="250"/>
                      <a:pt x="1605" y="250"/>
                      <a:pt x="1605" y="250"/>
                    </a:cubicBezTo>
                    <a:cubicBezTo>
                      <a:pt x="1605" y="250"/>
                      <a:pt x="1605" y="245"/>
                      <a:pt x="1605" y="245"/>
                    </a:cubicBezTo>
                    <a:cubicBezTo>
                      <a:pt x="1605" y="245"/>
                      <a:pt x="1605" y="245"/>
                      <a:pt x="1605" y="245"/>
                    </a:cubicBezTo>
                    <a:cubicBezTo>
                      <a:pt x="1605" y="245"/>
                      <a:pt x="1605" y="241"/>
                      <a:pt x="1605" y="241"/>
                    </a:cubicBezTo>
                    <a:lnTo>
                      <a:pt x="1600" y="241"/>
                    </a:lnTo>
                    <a:cubicBezTo>
                      <a:pt x="1600" y="241"/>
                      <a:pt x="1600" y="241"/>
                      <a:pt x="1600" y="241"/>
                    </a:cubicBezTo>
                    <a:lnTo>
                      <a:pt x="1600" y="241"/>
                    </a:lnTo>
                    <a:lnTo>
                      <a:pt x="1600" y="241"/>
                    </a:lnTo>
                    <a:lnTo>
                      <a:pt x="1595" y="241"/>
                    </a:lnTo>
                    <a:lnTo>
                      <a:pt x="1595" y="241"/>
                    </a:lnTo>
                    <a:lnTo>
                      <a:pt x="1595" y="241"/>
                    </a:lnTo>
                    <a:cubicBezTo>
                      <a:pt x="1595" y="241"/>
                      <a:pt x="1595" y="241"/>
                      <a:pt x="1595" y="241"/>
                    </a:cubicBezTo>
                    <a:lnTo>
                      <a:pt x="1600" y="241"/>
                    </a:lnTo>
                    <a:cubicBezTo>
                      <a:pt x="1595" y="241"/>
                      <a:pt x="1595" y="245"/>
                      <a:pt x="1595" y="245"/>
                    </a:cubicBezTo>
                    <a:cubicBezTo>
                      <a:pt x="1591" y="241"/>
                      <a:pt x="1595" y="245"/>
                      <a:pt x="1591" y="241"/>
                    </a:cubicBezTo>
                    <a:lnTo>
                      <a:pt x="1591" y="245"/>
                    </a:lnTo>
                    <a:lnTo>
                      <a:pt x="1591" y="241"/>
                    </a:lnTo>
                    <a:cubicBezTo>
                      <a:pt x="1591" y="241"/>
                      <a:pt x="1591" y="241"/>
                      <a:pt x="1591" y="236"/>
                    </a:cubicBezTo>
                    <a:lnTo>
                      <a:pt x="1591" y="236"/>
                    </a:lnTo>
                    <a:cubicBezTo>
                      <a:pt x="1591" y="236"/>
                      <a:pt x="1591" y="236"/>
                      <a:pt x="1591" y="236"/>
                    </a:cubicBezTo>
                    <a:cubicBezTo>
                      <a:pt x="1586" y="236"/>
                      <a:pt x="1586" y="241"/>
                      <a:pt x="1586" y="241"/>
                    </a:cubicBezTo>
                    <a:lnTo>
                      <a:pt x="1586" y="241"/>
                    </a:lnTo>
                    <a:cubicBezTo>
                      <a:pt x="1586" y="241"/>
                      <a:pt x="1586" y="241"/>
                      <a:pt x="1582" y="245"/>
                    </a:cubicBezTo>
                    <a:lnTo>
                      <a:pt x="1582" y="241"/>
                    </a:lnTo>
                    <a:lnTo>
                      <a:pt x="1577" y="245"/>
                    </a:lnTo>
                    <a:lnTo>
                      <a:pt x="1577" y="245"/>
                    </a:lnTo>
                    <a:lnTo>
                      <a:pt x="1577" y="245"/>
                    </a:lnTo>
                    <a:cubicBezTo>
                      <a:pt x="1577" y="245"/>
                      <a:pt x="1577" y="245"/>
                      <a:pt x="1577" y="245"/>
                    </a:cubicBezTo>
                    <a:cubicBezTo>
                      <a:pt x="1577" y="245"/>
                      <a:pt x="1577" y="245"/>
                      <a:pt x="1577" y="245"/>
                    </a:cubicBezTo>
                    <a:cubicBezTo>
                      <a:pt x="1572" y="245"/>
                      <a:pt x="1563" y="254"/>
                      <a:pt x="1563" y="259"/>
                    </a:cubicBezTo>
                    <a:close/>
                    <a:moveTo>
                      <a:pt x="1549" y="268"/>
                    </a:moveTo>
                    <a:lnTo>
                      <a:pt x="1549" y="268"/>
                    </a:lnTo>
                    <a:lnTo>
                      <a:pt x="1549" y="268"/>
                    </a:lnTo>
                    <a:lnTo>
                      <a:pt x="1554" y="268"/>
                    </a:lnTo>
                    <a:cubicBezTo>
                      <a:pt x="1554" y="268"/>
                      <a:pt x="1554" y="268"/>
                      <a:pt x="1554" y="268"/>
                    </a:cubicBezTo>
                    <a:cubicBezTo>
                      <a:pt x="1554" y="268"/>
                      <a:pt x="1554" y="264"/>
                      <a:pt x="1554" y="264"/>
                    </a:cubicBezTo>
                    <a:cubicBezTo>
                      <a:pt x="1554" y="264"/>
                      <a:pt x="1554" y="264"/>
                      <a:pt x="1554" y="264"/>
                    </a:cubicBezTo>
                    <a:cubicBezTo>
                      <a:pt x="1554" y="259"/>
                      <a:pt x="1554" y="259"/>
                      <a:pt x="1554" y="259"/>
                    </a:cubicBezTo>
                    <a:lnTo>
                      <a:pt x="1554" y="259"/>
                    </a:lnTo>
                    <a:lnTo>
                      <a:pt x="1554" y="259"/>
                    </a:lnTo>
                    <a:cubicBezTo>
                      <a:pt x="1554" y="259"/>
                      <a:pt x="1554" y="259"/>
                      <a:pt x="1549" y="264"/>
                    </a:cubicBezTo>
                    <a:cubicBezTo>
                      <a:pt x="1549" y="264"/>
                      <a:pt x="1549" y="264"/>
                      <a:pt x="1549" y="268"/>
                    </a:cubicBezTo>
                    <a:close/>
                    <a:moveTo>
                      <a:pt x="1582" y="300"/>
                    </a:moveTo>
                    <a:lnTo>
                      <a:pt x="1582" y="300"/>
                    </a:lnTo>
                    <a:lnTo>
                      <a:pt x="1582" y="300"/>
                    </a:lnTo>
                    <a:cubicBezTo>
                      <a:pt x="1582" y="300"/>
                      <a:pt x="1582" y="300"/>
                      <a:pt x="1577" y="305"/>
                    </a:cubicBezTo>
                    <a:lnTo>
                      <a:pt x="1577" y="305"/>
                    </a:lnTo>
                    <a:cubicBezTo>
                      <a:pt x="1582" y="305"/>
                      <a:pt x="1582" y="305"/>
                      <a:pt x="1582" y="300"/>
                    </a:cubicBezTo>
                    <a:close/>
                    <a:moveTo>
                      <a:pt x="1314" y="47"/>
                    </a:moveTo>
                    <a:lnTo>
                      <a:pt x="1314" y="51"/>
                    </a:lnTo>
                    <a:lnTo>
                      <a:pt x="1314" y="51"/>
                    </a:lnTo>
                    <a:lnTo>
                      <a:pt x="1314" y="51"/>
                    </a:lnTo>
                    <a:cubicBezTo>
                      <a:pt x="1314" y="51"/>
                      <a:pt x="1314" y="51"/>
                      <a:pt x="1314" y="51"/>
                    </a:cubicBezTo>
                    <a:close/>
                    <a:moveTo>
                      <a:pt x="1572" y="393"/>
                    </a:moveTo>
                    <a:lnTo>
                      <a:pt x="1572" y="393"/>
                    </a:lnTo>
                    <a:cubicBezTo>
                      <a:pt x="1572" y="397"/>
                      <a:pt x="1577" y="397"/>
                      <a:pt x="1577" y="397"/>
                    </a:cubicBezTo>
                    <a:cubicBezTo>
                      <a:pt x="1577" y="397"/>
                      <a:pt x="1582" y="397"/>
                      <a:pt x="1582" y="397"/>
                    </a:cubicBezTo>
                    <a:cubicBezTo>
                      <a:pt x="1577" y="393"/>
                      <a:pt x="1577" y="393"/>
                      <a:pt x="1572" y="388"/>
                    </a:cubicBezTo>
                    <a:lnTo>
                      <a:pt x="1572" y="393"/>
                    </a:lnTo>
                    <a:cubicBezTo>
                      <a:pt x="1572" y="393"/>
                      <a:pt x="1572" y="393"/>
                      <a:pt x="1572" y="393"/>
                    </a:cubicBezTo>
                    <a:close/>
                    <a:moveTo>
                      <a:pt x="1310" y="15"/>
                    </a:moveTo>
                    <a:lnTo>
                      <a:pt x="1310" y="15"/>
                    </a:lnTo>
                    <a:cubicBezTo>
                      <a:pt x="1314" y="19"/>
                      <a:pt x="1319" y="19"/>
                      <a:pt x="1323" y="19"/>
                    </a:cubicBezTo>
                    <a:lnTo>
                      <a:pt x="1323" y="19"/>
                    </a:lnTo>
                    <a:lnTo>
                      <a:pt x="1323" y="19"/>
                    </a:lnTo>
                    <a:lnTo>
                      <a:pt x="1323" y="24"/>
                    </a:lnTo>
                    <a:lnTo>
                      <a:pt x="1323" y="24"/>
                    </a:lnTo>
                    <a:lnTo>
                      <a:pt x="1323" y="24"/>
                    </a:lnTo>
                    <a:lnTo>
                      <a:pt x="1323" y="24"/>
                    </a:lnTo>
                    <a:lnTo>
                      <a:pt x="1323" y="24"/>
                    </a:lnTo>
                    <a:cubicBezTo>
                      <a:pt x="1323" y="28"/>
                      <a:pt x="1328" y="28"/>
                      <a:pt x="1328" y="28"/>
                    </a:cubicBezTo>
                    <a:lnTo>
                      <a:pt x="1328" y="28"/>
                    </a:lnTo>
                    <a:cubicBezTo>
                      <a:pt x="1328" y="33"/>
                      <a:pt x="1328" y="33"/>
                      <a:pt x="1328" y="33"/>
                    </a:cubicBezTo>
                    <a:lnTo>
                      <a:pt x="1323" y="38"/>
                    </a:lnTo>
                    <a:lnTo>
                      <a:pt x="1323" y="38"/>
                    </a:lnTo>
                    <a:cubicBezTo>
                      <a:pt x="1323" y="38"/>
                      <a:pt x="1323" y="38"/>
                      <a:pt x="1323" y="38"/>
                    </a:cubicBezTo>
                    <a:cubicBezTo>
                      <a:pt x="1319" y="42"/>
                      <a:pt x="1319" y="42"/>
                      <a:pt x="1319" y="42"/>
                    </a:cubicBezTo>
                    <a:cubicBezTo>
                      <a:pt x="1319" y="42"/>
                      <a:pt x="1319" y="42"/>
                      <a:pt x="1319" y="47"/>
                    </a:cubicBezTo>
                    <a:cubicBezTo>
                      <a:pt x="1319" y="47"/>
                      <a:pt x="1319" y="47"/>
                      <a:pt x="1319" y="47"/>
                    </a:cubicBezTo>
                    <a:lnTo>
                      <a:pt x="1319" y="47"/>
                    </a:lnTo>
                    <a:lnTo>
                      <a:pt x="1319" y="47"/>
                    </a:lnTo>
                    <a:lnTo>
                      <a:pt x="1319" y="51"/>
                    </a:lnTo>
                    <a:lnTo>
                      <a:pt x="1323" y="47"/>
                    </a:lnTo>
                    <a:lnTo>
                      <a:pt x="1323" y="47"/>
                    </a:lnTo>
                    <a:lnTo>
                      <a:pt x="1328" y="42"/>
                    </a:lnTo>
                    <a:lnTo>
                      <a:pt x="1328" y="47"/>
                    </a:lnTo>
                    <a:cubicBezTo>
                      <a:pt x="1328" y="47"/>
                      <a:pt x="1323" y="47"/>
                      <a:pt x="1323" y="47"/>
                    </a:cubicBezTo>
                    <a:lnTo>
                      <a:pt x="1328" y="51"/>
                    </a:lnTo>
                    <a:lnTo>
                      <a:pt x="1328" y="51"/>
                    </a:lnTo>
                    <a:lnTo>
                      <a:pt x="1328" y="51"/>
                    </a:lnTo>
                    <a:cubicBezTo>
                      <a:pt x="1323" y="51"/>
                      <a:pt x="1323" y="56"/>
                      <a:pt x="1319" y="56"/>
                    </a:cubicBezTo>
                    <a:cubicBezTo>
                      <a:pt x="1319" y="56"/>
                      <a:pt x="1319" y="56"/>
                      <a:pt x="1319" y="56"/>
                    </a:cubicBezTo>
                    <a:lnTo>
                      <a:pt x="1319" y="56"/>
                    </a:lnTo>
                    <a:lnTo>
                      <a:pt x="1319" y="61"/>
                    </a:lnTo>
                    <a:lnTo>
                      <a:pt x="1319" y="61"/>
                    </a:lnTo>
                    <a:cubicBezTo>
                      <a:pt x="1319" y="61"/>
                      <a:pt x="1314" y="65"/>
                      <a:pt x="1314" y="65"/>
                    </a:cubicBezTo>
                    <a:lnTo>
                      <a:pt x="1314" y="65"/>
                    </a:lnTo>
                    <a:cubicBezTo>
                      <a:pt x="1314" y="65"/>
                      <a:pt x="1310" y="65"/>
                      <a:pt x="1310" y="70"/>
                    </a:cubicBezTo>
                    <a:lnTo>
                      <a:pt x="1314" y="70"/>
                    </a:lnTo>
                    <a:lnTo>
                      <a:pt x="1310" y="75"/>
                    </a:lnTo>
                    <a:cubicBezTo>
                      <a:pt x="1310" y="75"/>
                      <a:pt x="1310" y="75"/>
                      <a:pt x="1310" y="75"/>
                    </a:cubicBezTo>
                    <a:cubicBezTo>
                      <a:pt x="1310" y="79"/>
                      <a:pt x="1310" y="79"/>
                      <a:pt x="1310" y="79"/>
                    </a:cubicBezTo>
                    <a:lnTo>
                      <a:pt x="1310" y="79"/>
                    </a:lnTo>
                    <a:cubicBezTo>
                      <a:pt x="1310" y="84"/>
                      <a:pt x="1310" y="84"/>
                      <a:pt x="1310" y="84"/>
                    </a:cubicBezTo>
                    <a:lnTo>
                      <a:pt x="1314" y="84"/>
                    </a:lnTo>
                    <a:cubicBezTo>
                      <a:pt x="1314" y="84"/>
                      <a:pt x="1314" y="84"/>
                      <a:pt x="1314" y="88"/>
                    </a:cubicBezTo>
                    <a:lnTo>
                      <a:pt x="1314" y="88"/>
                    </a:lnTo>
                    <a:lnTo>
                      <a:pt x="1314" y="88"/>
                    </a:lnTo>
                    <a:cubicBezTo>
                      <a:pt x="1314" y="88"/>
                      <a:pt x="1314" y="88"/>
                      <a:pt x="1314" y="88"/>
                    </a:cubicBezTo>
                    <a:cubicBezTo>
                      <a:pt x="1314" y="88"/>
                      <a:pt x="1314" y="93"/>
                      <a:pt x="1310" y="93"/>
                    </a:cubicBezTo>
                    <a:lnTo>
                      <a:pt x="1314" y="93"/>
                    </a:lnTo>
                    <a:cubicBezTo>
                      <a:pt x="1310" y="93"/>
                      <a:pt x="1310" y="93"/>
                      <a:pt x="1310" y="93"/>
                    </a:cubicBezTo>
                    <a:cubicBezTo>
                      <a:pt x="1310" y="93"/>
                      <a:pt x="1314" y="98"/>
                      <a:pt x="1314" y="98"/>
                    </a:cubicBezTo>
                    <a:lnTo>
                      <a:pt x="1314" y="93"/>
                    </a:lnTo>
                    <a:cubicBezTo>
                      <a:pt x="1314" y="93"/>
                      <a:pt x="1314" y="93"/>
                      <a:pt x="1314" y="88"/>
                    </a:cubicBezTo>
                    <a:lnTo>
                      <a:pt x="1314" y="88"/>
                    </a:lnTo>
                    <a:lnTo>
                      <a:pt x="1314" y="88"/>
                    </a:lnTo>
                    <a:cubicBezTo>
                      <a:pt x="1314" y="88"/>
                      <a:pt x="1314" y="84"/>
                      <a:pt x="1314" y="84"/>
                    </a:cubicBezTo>
                    <a:lnTo>
                      <a:pt x="1319" y="84"/>
                    </a:lnTo>
                    <a:lnTo>
                      <a:pt x="1319" y="84"/>
                    </a:lnTo>
                    <a:cubicBezTo>
                      <a:pt x="1319" y="84"/>
                      <a:pt x="1319" y="79"/>
                      <a:pt x="1319" y="79"/>
                    </a:cubicBezTo>
                    <a:lnTo>
                      <a:pt x="1319" y="79"/>
                    </a:lnTo>
                    <a:cubicBezTo>
                      <a:pt x="1319" y="79"/>
                      <a:pt x="1319" y="79"/>
                      <a:pt x="1319" y="79"/>
                    </a:cubicBezTo>
                    <a:cubicBezTo>
                      <a:pt x="1319" y="75"/>
                      <a:pt x="1319" y="75"/>
                      <a:pt x="1319" y="75"/>
                    </a:cubicBezTo>
                    <a:lnTo>
                      <a:pt x="1323" y="75"/>
                    </a:lnTo>
                    <a:lnTo>
                      <a:pt x="1323" y="75"/>
                    </a:lnTo>
                    <a:lnTo>
                      <a:pt x="1323" y="75"/>
                    </a:lnTo>
                    <a:lnTo>
                      <a:pt x="1323" y="70"/>
                    </a:lnTo>
                    <a:cubicBezTo>
                      <a:pt x="1323" y="65"/>
                      <a:pt x="1323" y="65"/>
                      <a:pt x="1323" y="61"/>
                    </a:cubicBezTo>
                    <a:cubicBezTo>
                      <a:pt x="1323" y="61"/>
                      <a:pt x="1323" y="61"/>
                      <a:pt x="1323" y="61"/>
                    </a:cubicBezTo>
                    <a:lnTo>
                      <a:pt x="1328" y="61"/>
                    </a:lnTo>
                    <a:cubicBezTo>
                      <a:pt x="1328" y="61"/>
                      <a:pt x="1328" y="56"/>
                      <a:pt x="1333" y="56"/>
                    </a:cubicBezTo>
                    <a:lnTo>
                      <a:pt x="1328" y="51"/>
                    </a:lnTo>
                    <a:cubicBezTo>
                      <a:pt x="1328" y="51"/>
                      <a:pt x="1333" y="51"/>
                      <a:pt x="1333" y="51"/>
                    </a:cubicBezTo>
                    <a:cubicBezTo>
                      <a:pt x="1337" y="51"/>
                      <a:pt x="1333" y="47"/>
                      <a:pt x="1337" y="42"/>
                    </a:cubicBezTo>
                    <a:lnTo>
                      <a:pt x="1342" y="42"/>
                    </a:lnTo>
                    <a:lnTo>
                      <a:pt x="1342" y="42"/>
                    </a:lnTo>
                    <a:lnTo>
                      <a:pt x="1342" y="42"/>
                    </a:lnTo>
                    <a:lnTo>
                      <a:pt x="1346" y="42"/>
                    </a:lnTo>
                    <a:cubicBezTo>
                      <a:pt x="1346" y="42"/>
                      <a:pt x="1346" y="42"/>
                      <a:pt x="1346" y="42"/>
                    </a:cubicBezTo>
                    <a:lnTo>
                      <a:pt x="1351" y="42"/>
                    </a:lnTo>
                    <a:lnTo>
                      <a:pt x="1351" y="42"/>
                    </a:lnTo>
                    <a:lnTo>
                      <a:pt x="1351" y="38"/>
                    </a:lnTo>
                    <a:lnTo>
                      <a:pt x="1351" y="38"/>
                    </a:lnTo>
                    <a:cubicBezTo>
                      <a:pt x="1351" y="38"/>
                      <a:pt x="1356" y="38"/>
                      <a:pt x="1356" y="38"/>
                    </a:cubicBezTo>
                    <a:cubicBezTo>
                      <a:pt x="1356" y="42"/>
                      <a:pt x="1356" y="42"/>
                      <a:pt x="1360" y="42"/>
                    </a:cubicBezTo>
                    <a:cubicBezTo>
                      <a:pt x="1360" y="42"/>
                      <a:pt x="1360" y="42"/>
                      <a:pt x="1360" y="42"/>
                    </a:cubicBezTo>
                    <a:cubicBezTo>
                      <a:pt x="1365" y="38"/>
                      <a:pt x="1360" y="33"/>
                      <a:pt x="1360" y="33"/>
                    </a:cubicBezTo>
                    <a:lnTo>
                      <a:pt x="1360" y="28"/>
                    </a:lnTo>
                    <a:cubicBezTo>
                      <a:pt x="1360" y="28"/>
                      <a:pt x="1360" y="28"/>
                      <a:pt x="1360" y="24"/>
                    </a:cubicBezTo>
                    <a:cubicBezTo>
                      <a:pt x="1360" y="24"/>
                      <a:pt x="1360" y="19"/>
                      <a:pt x="1370" y="15"/>
                    </a:cubicBezTo>
                    <a:lnTo>
                      <a:pt x="1370" y="15"/>
                    </a:lnTo>
                    <a:cubicBezTo>
                      <a:pt x="1370" y="15"/>
                      <a:pt x="1370" y="15"/>
                      <a:pt x="1374" y="15"/>
                    </a:cubicBezTo>
                    <a:lnTo>
                      <a:pt x="1374" y="15"/>
                    </a:lnTo>
                    <a:cubicBezTo>
                      <a:pt x="1374" y="15"/>
                      <a:pt x="1374" y="15"/>
                      <a:pt x="1379" y="15"/>
                    </a:cubicBezTo>
                    <a:cubicBezTo>
                      <a:pt x="1374" y="10"/>
                      <a:pt x="1379" y="10"/>
                      <a:pt x="1374" y="10"/>
                    </a:cubicBezTo>
                    <a:lnTo>
                      <a:pt x="1374" y="10"/>
                    </a:lnTo>
                    <a:cubicBezTo>
                      <a:pt x="1374" y="5"/>
                      <a:pt x="1374" y="5"/>
                      <a:pt x="1374" y="5"/>
                    </a:cubicBezTo>
                    <a:lnTo>
                      <a:pt x="1374" y="1"/>
                    </a:lnTo>
                    <a:cubicBezTo>
                      <a:pt x="1370" y="1"/>
                      <a:pt x="1370" y="1"/>
                      <a:pt x="1365" y="1"/>
                    </a:cubicBezTo>
                    <a:lnTo>
                      <a:pt x="1365" y="5"/>
                    </a:lnTo>
                    <a:lnTo>
                      <a:pt x="1365" y="1"/>
                    </a:lnTo>
                    <a:cubicBezTo>
                      <a:pt x="1365" y="1"/>
                      <a:pt x="1360" y="5"/>
                      <a:pt x="1360" y="5"/>
                    </a:cubicBezTo>
                    <a:lnTo>
                      <a:pt x="1360" y="5"/>
                    </a:lnTo>
                    <a:lnTo>
                      <a:pt x="1356" y="5"/>
                    </a:lnTo>
                    <a:lnTo>
                      <a:pt x="1351" y="1"/>
                    </a:lnTo>
                    <a:lnTo>
                      <a:pt x="1346" y="5"/>
                    </a:lnTo>
                    <a:cubicBezTo>
                      <a:pt x="1346" y="5"/>
                      <a:pt x="1342" y="5"/>
                      <a:pt x="1342" y="5"/>
                    </a:cubicBezTo>
                    <a:lnTo>
                      <a:pt x="1342" y="5"/>
                    </a:lnTo>
                    <a:cubicBezTo>
                      <a:pt x="1342" y="5"/>
                      <a:pt x="1342" y="10"/>
                      <a:pt x="1342" y="10"/>
                    </a:cubicBezTo>
                    <a:cubicBezTo>
                      <a:pt x="1337" y="10"/>
                      <a:pt x="1337" y="10"/>
                      <a:pt x="1333" y="10"/>
                    </a:cubicBezTo>
                    <a:cubicBezTo>
                      <a:pt x="1333" y="5"/>
                      <a:pt x="1333" y="5"/>
                      <a:pt x="1333" y="5"/>
                    </a:cubicBezTo>
                    <a:lnTo>
                      <a:pt x="1333" y="5"/>
                    </a:lnTo>
                    <a:lnTo>
                      <a:pt x="1333" y="1"/>
                    </a:lnTo>
                    <a:cubicBezTo>
                      <a:pt x="1328" y="5"/>
                      <a:pt x="1328" y="5"/>
                      <a:pt x="1328" y="5"/>
                    </a:cubicBezTo>
                    <a:lnTo>
                      <a:pt x="1323" y="5"/>
                    </a:lnTo>
                    <a:lnTo>
                      <a:pt x="1323" y="5"/>
                    </a:lnTo>
                    <a:lnTo>
                      <a:pt x="1323" y="5"/>
                    </a:lnTo>
                    <a:lnTo>
                      <a:pt x="1323" y="5"/>
                    </a:lnTo>
                    <a:lnTo>
                      <a:pt x="1319" y="5"/>
                    </a:lnTo>
                    <a:lnTo>
                      <a:pt x="1319" y="10"/>
                    </a:lnTo>
                    <a:lnTo>
                      <a:pt x="1319" y="10"/>
                    </a:lnTo>
                    <a:lnTo>
                      <a:pt x="1319" y="10"/>
                    </a:lnTo>
                    <a:cubicBezTo>
                      <a:pt x="1319" y="10"/>
                      <a:pt x="1314" y="10"/>
                      <a:pt x="1314" y="10"/>
                    </a:cubicBezTo>
                    <a:lnTo>
                      <a:pt x="1314" y="10"/>
                    </a:lnTo>
                    <a:lnTo>
                      <a:pt x="1314" y="10"/>
                    </a:lnTo>
                    <a:cubicBezTo>
                      <a:pt x="1314" y="10"/>
                      <a:pt x="1310" y="10"/>
                      <a:pt x="1310" y="15"/>
                    </a:cubicBezTo>
                    <a:cubicBezTo>
                      <a:pt x="1310" y="15"/>
                      <a:pt x="1310" y="15"/>
                      <a:pt x="1310" y="15"/>
                    </a:cubicBezTo>
                    <a:close/>
                    <a:moveTo>
                      <a:pt x="2882" y="2080"/>
                    </a:moveTo>
                    <a:lnTo>
                      <a:pt x="2882" y="2080"/>
                    </a:lnTo>
                    <a:cubicBezTo>
                      <a:pt x="2882" y="2075"/>
                      <a:pt x="2882" y="2075"/>
                      <a:pt x="2882" y="2075"/>
                    </a:cubicBezTo>
                    <a:lnTo>
                      <a:pt x="2882" y="2075"/>
                    </a:lnTo>
                    <a:lnTo>
                      <a:pt x="2882" y="2075"/>
                    </a:lnTo>
                    <a:cubicBezTo>
                      <a:pt x="2882" y="2080"/>
                      <a:pt x="2882" y="2080"/>
                      <a:pt x="2882" y="2080"/>
                    </a:cubicBezTo>
                    <a:close/>
                    <a:moveTo>
                      <a:pt x="2877" y="2075"/>
                    </a:moveTo>
                    <a:lnTo>
                      <a:pt x="2877" y="2075"/>
                    </a:lnTo>
                    <a:lnTo>
                      <a:pt x="2877" y="2075"/>
                    </a:lnTo>
                    <a:cubicBezTo>
                      <a:pt x="2877" y="2071"/>
                      <a:pt x="2877" y="2071"/>
                      <a:pt x="2872" y="2071"/>
                    </a:cubicBezTo>
                    <a:cubicBezTo>
                      <a:pt x="2872" y="2071"/>
                      <a:pt x="2872" y="2071"/>
                      <a:pt x="2872" y="2071"/>
                    </a:cubicBezTo>
                    <a:cubicBezTo>
                      <a:pt x="2872" y="2071"/>
                      <a:pt x="2872" y="2071"/>
                      <a:pt x="2877" y="2075"/>
                    </a:cubicBezTo>
                    <a:close/>
                    <a:moveTo>
                      <a:pt x="2872" y="2075"/>
                    </a:moveTo>
                    <a:lnTo>
                      <a:pt x="2872" y="2075"/>
                    </a:lnTo>
                    <a:cubicBezTo>
                      <a:pt x="2868" y="2071"/>
                      <a:pt x="2868" y="2071"/>
                      <a:pt x="2868" y="2071"/>
                    </a:cubicBezTo>
                    <a:cubicBezTo>
                      <a:pt x="2868" y="2075"/>
                      <a:pt x="2868" y="2075"/>
                      <a:pt x="2872" y="2075"/>
                    </a:cubicBezTo>
                    <a:close/>
                    <a:moveTo>
                      <a:pt x="1628" y="697"/>
                    </a:moveTo>
                    <a:lnTo>
                      <a:pt x="1628" y="697"/>
                    </a:lnTo>
                    <a:lnTo>
                      <a:pt x="1628" y="697"/>
                    </a:lnTo>
                    <a:lnTo>
                      <a:pt x="1628" y="697"/>
                    </a:lnTo>
                    <a:cubicBezTo>
                      <a:pt x="1628" y="697"/>
                      <a:pt x="1628" y="697"/>
                      <a:pt x="1628" y="697"/>
                    </a:cubicBezTo>
                    <a:close/>
                    <a:moveTo>
                      <a:pt x="1208" y="245"/>
                    </a:moveTo>
                    <a:lnTo>
                      <a:pt x="1208" y="245"/>
                    </a:lnTo>
                    <a:lnTo>
                      <a:pt x="1204" y="250"/>
                    </a:lnTo>
                    <a:lnTo>
                      <a:pt x="1208" y="250"/>
                    </a:lnTo>
                    <a:cubicBezTo>
                      <a:pt x="1208" y="250"/>
                      <a:pt x="1208" y="250"/>
                      <a:pt x="1208" y="245"/>
                    </a:cubicBezTo>
                    <a:close/>
                    <a:moveTo>
                      <a:pt x="1204" y="264"/>
                    </a:moveTo>
                    <a:lnTo>
                      <a:pt x="1204" y="264"/>
                    </a:lnTo>
                    <a:cubicBezTo>
                      <a:pt x="1204" y="264"/>
                      <a:pt x="1208" y="264"/>
                      <a:pt x="1208" y="264"/>
                    </a:cubicBezTo>
                    <a:cubicBezTo>
                      <a:pt x="1208" y="259"/>
                      <a:pt x="1208" y="259"/>
                      <a:pt x="1208" y="259"/>
                    </a:cubicBezTo>
                    <a:lnTo>
                      <a:pt x="1208" y="259"/>
                    </a:lnTo>
                    <a:lnTo>
                      <a:pt x="1204" y="259"/>
                    </a:lnTo>
                    <a:cubicBezTo>
                      <a:pt x="1204" y="259"/>
                      <a:pt x="1204" y="264"/>
                      <a:pt x="1204" y="264"/>
                    </a:cubicBezTo>
                    <a:lnTo>
                      <a:pt x="1204" y="264"/>
                    </a:lnTo>
                    <a:lnTo>
                      <a:pt x="1204" y="264"/>
                    </a:lnTo>
                    <a:close/>
                    <a:moveTo>
                      <a:pt x="1996" y="1241"/>
                    </a:moveTo>
                    <a:lnTo>
                      <a:pt x="1996" y="1241"/>
                    </a:lnTo>
                    <a:lnTo>
                      <a:pt x="1996" y="1236"/>
                    </a:lnTo>
                    <a:lnTo>
                      <a:pt x="1996" y="1236"/>
                    </a:lnTo>
                    <a:cubicBezTo>
                      <a:pt x="1996" y="1236"/>
                      <a:pt x="1996" y="1236"/>
                      <a:pt x="2001" y="1236"/>
                    </a:cubicBezTo>
                    <a:lnTo>
                      <a:pt x="1996" y="1232"/>
                    </a:lnTo>
                    <a:cubicBezTo>
                      <a:pt x="1992" y="1232"/>
                      <a:pt x="1992" y="1232"/>
                      <a:pt x="1992" y="1236"/>
                    </a:cubicBezTo>
                    <a:cubicBezTo>
                      <a:pt x="1992" y="1236"/>
                      <a:pt x="1992" y="1236"/>
                      <a:pt x="1996" y="1241"/>
                    </a:cubicBezTo>
                    <a:close/>
                    <a:moveTo>
                      <a:pt x="1222" y="259"/>
                    </a:moveTo>
                    <a:lnTo>
                      <a:pt x="1222" y="259"/>
                    </a:lnTo>
                    <a:lnTo>
                      <a:pt x="1222" y="254"/>
                    </a:lnTo>
                    <a:lnTo>
                      <a:pt x="1222" y="250"/>
                    </a:lnTo>
                    <a:lnTo>
                      <a:pt x="1222" y="250"/>
                    </a:lnTo>
                    <a:cubicBezTo>
                      <a:pt x="1222" y="250"/>
                      <a:pt x="1222" y="250"/>
                      <a:pt x="1217" y="250"/>
                    </a:cubicBezTo>
                    <a:lnTo>
                      <a:pt x="1217" y="250"/>
                    </a:lnTo>
                    <a:cubicBezTo>
                      <a:pt x="1217" y="250"/>
                      <a:pt x="1217" y="254"/>
                      <a:pt x="1217" y="254"/>
                    </a:cubicBezTo>
                    <a:lnTo>
                      <a:pt x="1217" y="254"/>
                    </a:lnTo>
                    <a:lnTo>
                      <a:pt x="1217" y="259"/>
                    </a:lnTo>
                    <a:cubicBezTo>
                      <a:pt x="1217" y="259"/>
                      <a:pt x="1217" y="259"/>
                      <a:pt x="1217" y="259"/>
                    </a:cubicBezTo>
                    <a:lnTo>
                      <a:pt x="1217" y="264"/>
                    </a:lnTo>
                    <a:cubicBezTo>
                      <a:pt x="1217" y="264"/>
                      <a:pt x="1217" y="264"/>
                      <a:pt x="1217" y="268"/>
                    </a:cubicBezTo>
                    <a:cubicBezTo>
                      <a:pt x="1217" y="268"/>
                      <a:pt x="1217" y="268"/>
                      <a:pt x="1217" y="273"/>
                    </a:cubicBezTo>
                    <a:lnTo>
                      <a:pt x="1217" y="273"/>
                    </a:lnTo>
                    <a:cubicBezTo>
                      <a:pt x="1217" y="273"/>
                      <a:pt x="1217" y="273"/>
                      <a:pt x="1217" y="273"/>
                    </a:cubicBezTo>
                    <a:lnTo>
                      <a:pt x="1217" y="277"/>
                    </a:lnTo>
                    <a:cubicBezTo>
                      <a:pt x="1217" y="277"/>
                      <a:pt x="1217" y="277"/>
                      <a:pt x="1217" y="277"/>
                    </a:cubicBezTo>
                    <a:cubicBezTo>
                      <a:pt x="1217" y="282"/>
                      <a:pt x="1217" y="282"/>
                      <a:pt x="1217" y="282"/>
                    </a:cubicBezTo>
                    <a:cubicBezTo>
                      <a:pt x="1217" y="282"/>
                      <a:pt x="1213" y="287"/>
                      <a:pt x="1213" y="287"/>
                    </a:cubicBezTo>
                    <a:lnTo>
                      <a:pt x="1213" y="296"/>
                    </a:lnTo>
                    <a:cubicBezTo>
                      <a:pt x="1217" y="291"/>
                      <a:pt x="1217" y="291"/>
                      <a:pt x="1222" y="291"/>
                    </a:cubicBezTo>
                    <a:lnTo>
                      <a:pt x="1217" y="291"/>
                    </a:lnTo>
                    <a:cubicBezTo>
                      <a:pt x="1222" y="287"/>
                      <a:pt x="1222" y="287"/>
                      <a:pt x="1222" y="287"/>
                    </a:cubicBezTo>
                    <a:lnTo>
                      <a:pt x="1222" y="287"/>
                    </a:lnTo>
                    <a:lnTo>
                      <a:pt x="1222" y="287"/>
                    </a:lnTo>
                    <a:cubicBezTo>
                      <a:pt x="1222" y="282"/>
                      <a:pt x="1222" y="282"/>
                      <a:pt x="1222" y="282"/>
                    </a:cubicBezTo>
                    <a:lnTo>
                      <a:pt x="1222" y="282"/>
                    </a:lnTo>
                    <a:lnTo>
                      <a:pt x="1222" y="282"/>
                    </a:lnTo>
                    <a:lnTo>
                      <a:pt x="1222" y="277"/>
                    </a:lnTo>
                    <a:cubicBezTo>
                      <a:pt x="1222" y="277"/>
                      <a:pt x="1222" y="277"/>
                      <a:pt x="1222" y="277"/>
                    </a:cubicBezTo>
                    <a:lnTo>
                      <a:pt x="1227" y="277"/>
                    </a:lnTo>
                    <a:cubicBezTo>
                      <a:pt x="1222" y="273"/>
                      <a:pt x="1222" y="273"/>
                      <a:pt x="1222" y="273"/>
                    </a:cubicBezTo>
                    <a:lnTo>
                      <a:pt x="1227" y="268"/>
                    </a:lnTo>
                    <a:cubicBezTo>
                      <a:pt x="1227" y="268"/>
                      <a:pt x="1227" y="264"/>
                      <a:pt x="1227" y="264"/>
                    </a:cubicBezTo>
                    <a:lnTo>
                      <a:pt x="1222" y="259"/>
                    </a:lnTo>
                    <a:lnTo>
                      <a:pt x="1227" y="259"/>
                    </a:lnTo>
                    <a:cubicBezTo>
                      <a:pt x="1222" y="259"/>
                      <a:pt x="1222" y="259"/>
                      <a:pt x="1222" y="259"/>
                    </a:cubicBezTo>
                    <a:close/>
                    <a:moveTo>
                      <a:pt x="1969" y="1227"/>
                    </a:moveTo>
                    <a:lnTo>
                      <a:pt x="1969" y="1227"/>
                    </a:lnTo>
                    <a:lnTo>
                      <a:pt x="1969" y="1227"/>
                    </a:lnTo>
                    <a:lnTo>
                      <a:pt x="1973" y="1227"/>
                    </a:lnTo>
                    <a:lnTo>
                      <a:pt x="1973" y="1222"/>
                    </a:lnTo>
                    <a:lnTo>
                      <a:pt x="1973" y="1222"/>
                    </a:lnTo>
                    <a:cubicBezTo>
                      <a:pt x="1973" y="1222"/>
                      <a:pt x="1973" y="1222"/>
                      <a:pt x="1973" y="1222"/>
                    </a:cubicBezTo>
                    <a:cubicBezTo>
                      <a:pt x="1969" y="1222"/>
                      <a:pt x="1969" y="1222"/>
                      <a:pt x="1964" y="1227"/>
                    </a:cubicBezTo>
                    <a:cubicBezTo>
                      <a:pt x="1969" y="1227"/>
                      <a:pt x="1969" y="1227"/>
                      <a:pt x="1969" y="1227"/>
                    </a:cubicBezTo>
                    <a:close/>
                    <a:moveTo>
                      <a:pt x="1098" y="194"/>
                    </a:moveTo>
                    <a:lnTo>
                      <a:pt x="1098" y="194"/>
                    </a:lnTo>
                    <a:cubicBezTo>
                      <a:pt x="1098" y="194"/>
                      <a:pt x="1098" y="194"/>
                      <a:pt x="1102" y="194"/>
                    </a:cubicBezTo>
                    <a:cubicBezTo>
                      <a:pt x="1102" y="194"/>
                      <a:pt x="1102" y="194"/>
                      <a:pt x="1102" y="194"/>
                    </a:cubicBezTo>
                    <a:cubicBezTo>
                      <a:pt x="1102" y="190"/>
                      <a:pt x="1102" y="190"/>
                      <a:pt x="1102" y="190"/>
                    </a:cubicBezTo>
                    <a:lnTo>
                      <a:pt x="1098" y="185"/>
                    </a:lnTo>
                    <a:lnTo>
                      <a:pt x="1098" y="185"/>
                    </a:lnTo>
                    <a:cubicBezTo>
                      <a:pt x="1098" y="185"/>
                      <a:pt x="1098" y="185"/>
                      <a:pt x="1093" y="181"/>
                    </a:cubicBezTo>
                    <a:cubicBezTo>
                      <a:pt x="1093" y="181"/>
                      <a:pt x="1093" y="181"/>
                      <a:pt x="1093" y="181"/>
                    </a:cubicBezTo>
                    <a:cubicBezTo>
                      <a:pt x="1088" y="185"/>
                      <a:pt x="1088" y="185"/>
                      <a:pt x="1088" y="190"/>
                    </a:cubicBezTo>
                    <a:cubicBezTo>
                      <a:pt x="1093" y="190"/>
                      <a:pt x="1093" y="194"/>
                      <a:pt x="1098" y="194"/>
                    </a:cubicBezTo>
                    <a:close/>
                    <a:moveTo>
                      <a:pt x="1153" y="282"/>
                    </a:moveTo>
                    <a:lnTo>
                      <a:pt x="1153" y="282"/>
                    </a:lnTo>
                    <a:lnTo>
                      <a:pt x="1153" y="287"/>
                    </a:lnTo>
                    <a:cubicBezTo>
                      <a:pt x="1157" y="282"/>
                      <a:pt x="1157" y="282"/>
                      <a:pt x="1162" y="277"/>
                    </a:cubicBezTo>
                    <a:cubicBezTo>
                      <a:pt x="1162" y="277"/>
                      <a:pt x="1157" y="277"/>
                      <a:pt x="1162" y="277"/>
                    </a:cubicBezTo>
                    <a:lnTo>
                      <a:pt x="1157" y="277"/>
                    </a:lnTo>
                    <a:cubicBezTo>
                      <a:pt x="1157" y="277"/>
                      <a:pt x="1157" y="277"/>
                      <a:pt x="1157" y="277"/>
                    </a:cubicBezTo>
                    <a:cubicBezTo>
                      <a:pt x="1157" y="282"/>
                      <a:pt x="1157" y="277"/>
                      <a:pt x="1157" y="282"/>
                    </a:cubicBezTo>
                    <a:lnTo>
                      <a:pt x="1157" y="282"/>
                    </a:lnTo>
                    <a:cubicBezTo>
                      <a:pt x="1157" y="282"/>
                      <a:pt x="1153" y="282"/>
                      <a:pt x="1153" y="282"/>
                    </a:cubicBezTo>
                    <a:close/>
                    <a:moveTo>
                      <a:pt x="1992" y="1315"/>
                    </a:moveTo>
                    <a:cubicBezTo>
                      <a:pt x="1992" y="1315"/>
                      <a:pt x="1992" y="1315"/>
                      <a:pt x="1987" y="1315"/>
                    </a:cubicBezTo>
                    <a:lnTo>
                      <a:pt x="1987" y="1315"/>
                    </a:lnTo>
                    <a:lnTo>
                      <a:pt x="1987" y="1315"/>
                    </a:lnTo>
                    <a:cubicBezTo>
                      <a:pt x="1987" y="1315"/>
                      <a:pt x="1992" y="1315"/>
                      <a:pt x="1992" y="1315"/>
                    </a:cubicBezTo>
                    <a:close/>
                    <a:moveTo>
                      <a:pt x="1084" y="194"/>
                    </a:moveTo>
                    <a:lnTo>
                      <a:pt x="1084" y="194"/>
                    </a:lnTo>
                    <a:cubicBezTo>
                      <a:pt x="1079" y="190"/>
                      <a:pt x="1074" y="190"/>
                      <a:pt x="1070" y="185"/>
                    </a:cubicBezTo>
                    <a:lnTo>
                      <a:pt x="1070" y="190"/>
                    </a:lnTo>
                    <a:cubicBezTo>
                      <a:pt x="1065" y="185"/>
                      <a:pt x="1065" y="185"/>
                      <a:pt x="1065" y="185"/>
                    </a:cubicBezTo>
                    <a:cubicBezTo>
                      <a:pt x="1070" y="194"/>
                      <a:pt x="1074" y="194"/>
                      <a:pt x="1079" y="194"/>
                    </a:cubicBezTo>
                    <a:cubicBezTo>
                      <a:pt x="1079" y="194"/>
                      <a:pt x="1079" y="194"/>
                      <a:pt x="1084" y="194"/>
                    </a:cubicBezTo>
                    <a:close/>
                    <a:moveTo>
                      <a:pt x="1356" y="540"/>
                    </a:moveTo>
                    <a:lnTo>
                      <a:pt x="1356" y="540"/>
                    </a:lnTo>
                    <a:cubicBezTo>
                      <a:pt x="1356" y="540"/>
                      <a:pt x="1356" y="540"/>
                      <a:pt x="1351" y="540"/>
                    </a:cubicBezTo>
                    <a:lnTo>
                      <a:pt x="1351" y="540"/>
                    </a:lnTo>
                    <a:lnTo>
                      <a:pt x="1356" y="545"/>
                    </a:lnTo>
                    <a:cubicBezTo>
                      <a:pt x="1356" y="540"/>
                      <a:pt x="1356" y="545"/>
                      <a:pt x="1356" y="545"/>
                    </a:cubicBezTo>
                    <a:lnTo>
                      <a:pt x="1356" y="540"/>
                    </a:lnTo>
                    <a:lnTo>
                      <a:pt x="1356" y="540"/>
                    </a:lnTo>
                    <a:lnTo>
                      <a:pt x="1356" y="540"/>
                    </a:lnTo>
                    <a:close/>
                    <a:moveTo>
                      <a:pt x="1148" y="291"/>
                    </a:moveTo>
                    <a:lnTo>
                      <a:pt x="1148" y="291"/>
                    </a:lnTo>
                    <a:lnTo>
                      <a:pt x="1148" y="296"/>
                    </a:lnTo>
                    <a:cubicBezTo>
                      <a:pt x="1148" y="296"/>
                      <a:pt x="1144" y="296"/>
                      <a:pt x="1144" y="300"/>
                    </a:cubicBezTo>
                    <a:lnTo>
                      <a:pt x="1144" y="300"/>
                    </a:lnTo>
                    <a:cubicBezTo>
                      <a:pt x="1148" y="300"/>
                      <a:pt x="1148" y="296"/>
                      <a:pt x="1153" y="296"/>
                    </a:cubicBezTo>
                    <a:lnTo>
                      <a:pt x="1153" y="296"/>
                    </a:lnTo>
                    <a:cubicBezTo>
                      <a:pt x="1153" y="291"/>
                      <a:pt x="1153" y="291"/>
                      <a:pt x="1153" y="291"/>
                    </a:cubicBezTo>
                    <a:cubicBezTo>
                      <a:pt x="1153" y="291"/>
                      <a:pt x="1153" y="291"/>
                      <a:pt x="1153" y="287"/>
                    </a:cubicBezTo>
                    <a:cubicBezTo>
                      <a:pt x="1153" y="287"/>
                      <a:pt x="1153" y="287"/>
                      <a:pt x="1153" y="287"/>
                    </a:cubicBezTo>
                    <a:lnTo>
                      <a:pt x="1148" y="287"/>
                    </a:lnTo>
                    <a:lnTo>
                      <a:pt x="1148" y="287"/>
                    </a:lnTo>
                    <a:cubicBezTo>
                      <a:pt x="1148" y="291"/>
                      <a:pt x="1148" y="287"/>
                      <a:pt x="1148" y="287"/>
                    </a:cubicBezTo>
                    <a:lnTo>
                      <a:pt x="1148" y="291"/>
                    </a:lnTo>
                    <a:cubicBezTo>
                      <a:pt x="1144" y="291"/>
                      <a:pt x="1144" y="291"/>
                      <a:pt x="1144" y="291"/>
                    </a:cubicBezTo>
                    <a:cubicBezTo>
                      <a:pt x="1144" y="296"/>
                      <a:pt x="1144" y="296"/>
                      <a:pt x="1148" y="291"/>
                    </a:cubicBezTo>
                    <a:close/>
                    <a:moveTo>
                      <a:pt x="1346" y="582"/>
                    </a:moveTo>
                    <a:lnTo>
                      <a:pt x="1346" y="582"/>
                    </a:lnTo>
                    <a:cubicBezTo>
                      <a:pt x="1346" y="586"/>
                      <a:pt x="1346" y="586"/>
                      <a:pt x="1342" y="586"/>
                    </a:cubicBezTo>
                    <a:cubicBezTo>
                      <a:pt x="1346" y="591"/>
                      <a:pt x="1346" y="586"/>
                      <a:pt x="1346" y="591"/>
                    </a:cubicBezTo>
                    <a:cubicBezTo>
                      <a:pt x="1351" y="591"/>
                      <a:pt x="1351" y="591"/>
                      <a:pt x="1351" y="586"/>
                    </a:cubicBezTo>
                    <a:cubicBezTo>
                      <a:pt x="1351" y="586"/>
                      <a:pt x="1351" y="586"/>
                      <a:pt x="1351" y="586"/>
                    </a:cubicBezTo>
                    <a:lnTo>
                      <a:pt x="1351" y="586"/>
                    </a:lnTo>
                    <a:close/>
                    <a:moveTo>
                      <a:pt x="1964" y="1333"/>
                    </a:moveTo>
                    <a:lnTo>
                      <a:pt x="1964" y="1333"/>
                    </a:lnTo>
                    <a:lnTo>
                      <a:pt x="1960" y="1333"/>
                    </a:lnTo>
                    <a:cubicBezTo>
                      <a:pt x="1960" y="1333"/>
                      <a:pt x="1960" y="1333"/>
                      <a:pt x="1960" y="1333"/>
                    </a:cubicBezTo>
                    <a:lnTo>
                      <a:pt x="1960" y="1338"/>
                    </a:lnTo>
                    <a:lnTo>
                      <a:pt x="1960" y="1338"/>
                    </a:lnTo>
                    <a:lnTo>
                      <a:pt x="1955" y="1342"/>
                    </a:lnTo>
                    <a:lnTo>
                      <a:pt x="1955" y="1342"/>
                    </a:lnTo>
                    <a:cubicBezTo>
                      <a:pt x="1955" y="1342"/>
                      <a:pt x="1950" y="1342"/>
                      <a:pt x="1950" y="1347"/>
                    </a:cubicBezTo>
                    <a:lnTo>
                      <a:pt x="1950" y="1347"/>
                    </a:lnTo>
                    <a:cubicBezTo>
                      <a:pt x="1950" y="1347"/>
                      <a:pt x="1946" y="1352"/>
                      <a:pt x="1946" y="1352"/>
                    </a:cubicBezTo>
                    <a:lnTo>
                      <a:pt x="1946" y="1356"/>
                    </a:lnTo>
                    <a:cubicBezTo>
                      <a:pt x="1946" y="1356"/>
                      <a:pt x="1950" y="1352"/>
                      <a:pt x="1950" y="1356"/>
                    </a:cubicBezTo>
                    <a:cubicBezTo>
                      <a:pt x="1950" y="1356"/>
                      <a:pt x="1950" y="1356"/>
                      <a:pt x="1946" y="1356"/>
                    </a:cubicBezTo>
                    <a:cubicBezTo>
                      <a:pt x="1946" y="1361"/>
                      <a:pt x="1950" y="1361"/>
                      <a:pt x="1950" y="1361"/>
                    </a:cubicBezTo>
                    <a:cubicBezTo>
                      <a:pt x="1946" y="1361"/>
                      <a:pt x="1946" y="1361"/>
                      <a:pt x="1946" y="1361"/>
                    </a:cubicBezTo>
                    <a:lnTo>
                      <a:pt x="1946" y="1361"/>
                    </a:lnTo>
                    <a:lnTo>
                      <a:pt x="1946" y="1365"/>
                    </a:lnTo>
                    <a:cubicBezTo>
                      <a:pt x="1946" y="1365"/>
                      <a:pt x="1946" y="1365"/>
                      <a:pt x="1950" y="1365"/>
                    </a:cubicBezTo>
                    <a:cubicBezTo>
                      <a:pt x="1950" y="1365"/>
                      <a:pt x="1950" y="1365"/>
                      <a:pt x="1950" y="1361"/>
                    </a:cubicBezTo>
                    <a:lnTo>
                      <a:pt x="1950" y="1365"/>
                    </a:lnTo>
                    <a:lnTo>
                      <a:pt x="1955" y="1361"/>
                    </a:lnTo>
                    <a:lnTo>
                      <a:pt x="1960" y="1361"/>
                    </a:lnTo>
                    <a:lnTo>
                      <a:pt x="1964" y="1356"/>
                    </a:lnTo>
                    <a:lnTo>
                      <a:pt x="1964" y="1356"/>
                    </a:lnTo>
                    <a:lnTo>
                      <a:pt x="1964" y="1356"/>
                    </a:lnTo>
                    <a:cubicBezTo>
                      <a:pt x="1964" y="1356"/>
                      <a:pt x="1964" y="1356"/>
                      <a:pt x="1964" y="1356"/>
                    </a:cubicBezTo>
                    <a:lnTo>
                      <a:pt x="1964" y="1356"/>
                    </a:lnTo>
                    <a:lnTo>
                      <a:pt x="1964" y="1356"/>
                    </a:lnTo>
                    <a:lnTo>
                      <a:pt x="1969" y="1356"/>
                    </a:lnTo>
                    <a:cubicBezTo>
                      <a:pt x="1969" y="1356"/>
                      <a:pt x="1969" y="1356"/>
                      <a:pt x="1973" y="1356"/>
                    </a:cubicBezTo>
                    <a:lnTo>
                      <a:pt x="1969" y="1361"/>
                    </a:lnTo>
                    <a:cubicBezTo>
                      <a:pt x="1973" y="1361"/>
                      <a:pt x="1973" y="1361"/>
                      <a:pt x="1973" y="1361"/>
                    </a:cubicBezTo>
                    <a:cubicBezTo>
                      <a:pt x="1973" y="1361"/>
                      <a:pt x="1973" y="1361"/>
                      <a:pt x="1973" y="1361"/>
                    </a:cubicBezTo>
                    <a:lnTo>
                      <a:pt x="1973" y="1361"/>
                    </a:lnTo>
                    <a:cubicBezTo>
                      <a:pt x="1973" y="1356"/>
                      <a:pt x="1973" y="1356"/>
                      <a:pt x="1978" y="1356"/>
                    </a:cubicBezTo>
                    <a:cubicBezTo>
                      <a:pt x="1978" y="1356"/>
                      <a:pt x="1978" y="1356"/>
                      <a:pt x="1978" y="1356"/>
                    </a:cubicBezTo>
                    <a:lnTo>
                      <a:pt x="1978" y="1356"/>
                    </a:lnTo>
                    <a:cubicBezTo>
                      <a:pt x="1983" y="1356"/>
                      <a:pt x="1978" y="1356"/>
                      <a:pt x="1978" y="1356"/>
                    </a:cubicBezTo>
                    <a:lnTo>
                      <a:pt x="1983" y="1356"/>
                    </a:lnTo>
                    <a:lnTo>
                      <a:pt x="1983" y="1356"/>
                    </a:lnTo>
                    <a:lnTo>
                      <a:pt x="1987" y="1356"/>
                    </a:lnTo>
                    <a:lnTo>
                      <a:pt x="1987" y="1356"/>
                    </a:lnTo>
                    <a:lnTo>
                      <a:pt x="1987" y="1356"/>
                    </a:lnTo>
                    <a:cubicBezTo>
                      <a:pt x="1987" y="1356"/>
                      <a:pt x="1987" y="1356"/>
                      <a:pt x="1987" y="1356"/>
                    </a:cubicBezTo>
                    <a:cubicBezTo>
                      <a:pt x="1987" y="1356"/>
                      <a:pt x="1987" y="1356"/>
                      <a:pt x="1987" y="1361"/>
                    </a:cubicBezTo>
                    <a:lnTo>
                      <a:pt x="1996" y="1352"/>
                    </a:lnTo>
                    <a:lnTo>
                      <a:pt x="1996" y="1356"/>
                    </a:lnTo>
                    <a:lnTo>
                      <a:pt x="1996" y="1356"/>
                    </a:lnTo>
                    <a:cubicBezTo>
                      <a:pt x="2001" y="1361"/>
                      <a:pt x="2006" y="1356"/>
                      <a:pt x="2006" y="1365"/>
                    </a:cubicBezTo>
                    <a:cubicBezTo>
                      <a:pt x="2010" y="1365"/>
                      <a:pt x="2010" y="1365"/>
                      <a:pt x="2010" y="1365"/>
                    </a:cubicBezTo>
                    <a:cubicBezTo>
                      <a:pt x="2010" y="1370"/>
                      <a:pt x="2015" y="1365"/>
                      <a:pt x="2020" y="1370"/>
                    </a:cubicBezTo>
                    <a:cubicBezTo>
                      <a:pt x="2020" y="1370"/>
                      <a:pt x="2020" y="1370"/>
                      <a:pt x="2024" y="1370"/>
                    </a:cubicBezTo>
                    <a:cubicBezTo>
                      <a:pt x="2024" y="1370"/>
                      <a:pt x="2024" y="1370"/>
                      <a:pt x="2024" y="1370"/>
                    </a:cubicBezTo>
                    <a:lnTo>
                      <a:pt x="2024" y="1370"/>
                    </a:lnTo>
                    <a:cubicBezTo>
                      <a:pt x="2029" y="1370"/>
                      <a:pt x="2029" y="1370"/>
                      <a:pt x="2033" y="1370"/>
                    </a:cubicBezTo>
                    <a:lnTo>
                      <a:pt x="2033" y="1370"/>
                    </a:lnTo>
                    <a:lnTo>
                      <a:pt x="2033" y="1370"/>
                    </a:lnTo>
                    <a:lnTo>
                      <a:pt x="2038" y="1370"/>
                    </a:lnTo>
                    <a:cubicBezTo>
                      <a:pt x="2038" y="1370"/>
                      <a:pt x="2043" y="1365"/>
                      <a:pt x="2043" y="1361"/>
                    </a:cubicBezTo>
                    <a:cubicBezTo>
                      <a:pt x="2043" y="1361"/>
                      <a:pt x="2043" y="1361"/>
                      <a:pt x="2043" y="1361"/>
                    </a:cubicBezTo>
                    <a:lnTo>
                      <a:pt x="2043" y="1361"/>
                    </a:lnTo>
                    <a:cubicBezTo>
                      <a:pt x="2043" y="1361"/>
                      <a:pt x="2047" y="1361"/>
                      <a:pt x="2047" y="1361"/>
                    </a:cubicBezTo>
                    <a:lnTo>
                      <a:pt x="2047" y="1356"/>
                    </a:lnTo>
                    <a:lnTo>
                      <a:pt x="2052" y="1352"/>
                    </a:lnTo>
                    <a:lnTo>
                      <a:pt x="2052" y="1352"/>
                    </a:lnTo>
                    <a:lnTo>
                      <a:pt x="2052" y="1352"/>
                    </a:lnTo>
                    <a:lnTo>
                      <a:pt x="2052" y="1347"/>
                    </a:lnTo>
                    <a:cubicBezTo>
                      <a:pt x="2052" y="1347"/>
                      <a:pt x="2056" y="1347"/>
                      <a:pt x="2056" y="1342"/>
                    </a:cubicBezTo>
                    <a:cubicBezTo>
                      <a:pt x="2061" y="1342"/>
                      <a:pt x="2061" y="1342"/>
                      <a:pt x="2061" y="1342"/>
                    </a:cubicBezTo>
                    <a:lnTo>
                      <a:pt x="2061" y="1342"/>
                    </a:lnTo>
                    <a:cubicBezTo>
                      <a:pt x="2061" y="1342"/>
                      <a:pt x="2066" y="1342"/>
                      <a:pt x="2066" y="1342"/>
                    </a:cubicBezTo>
                    <a:lnTo>
                      <a:pt x="2070" y="1342"/>
                    </a:lnTo>
                    <a:lnTo>
                      <a:pt x="2075" y="1342"/>
                    </a:lnTo>
                    <a:lnTo>
                      <a:pt x="2075" y="1342"/>
                    </a:lnTo>
                    <a:cubicBezTo>
                      <a:pt x="2079" y="1338"/>
                      <a:pt x="2079" y="1342"/>
                      <a:pt x="2084" y="1342"/>
                    </a:cubicBezTo>
                    <a:lnTo>
                      <a:pt x="2084" y="1342"/>
                    </a:lnTo>
                    <a:cubicBezTo>
                      <a:pt x="2084" y="1342"/>
                      <a:pt x="2084" y="1338"/>
                      <a:pt x="2089" y="1338"/>
                    </a:cubicBezTo>
                    <a:cubicBezTo>
                      <a:pt x="2089" y="1338"/>
                      <a:pt x="2089" y="1338"/>
                      <a:pt x="2089" y="1338"/>
                    </a:cubicBezTo>
                    <a:lnTo>
                      <a:pt x="2089" y="1338"/>
                    </a:lnTo>
                    <a:lnTo>
                      <a:pt x="2093" y="1338"/>
                    </a:lnTo>
                    <a:cubicBezTo>
                      <a:pt x="2093" y="1338"/>
                      <a:pt x="2093" y="1338"/>
                      <a:pt x="2093" y="1338"/>
                    </a:cubicBezTo>
                    <a:lnTo>
                      <a:pt x="2098" y="1333"/>
                    </a:lnTo>
                    <a:cubicBezTo>
                      <a:pt x="2098" y="1333"/>
                      <a:pt x="2098" y="1333"/>
                      <a:pt x="2098" y="1333"/>
                    </a:cubicBezTo>
                    <a:lnTo>
                      <a:pt x="2098" y="1328"/>
                    </a:lnTo>
                    <a:lnTo>
                      <a:pt x="2103" y="1328"/>
                    </a:lnTo>
                    <a:lnTo>
                      <a:pt x="2098" y="1328"/>
                    </a:lnTo>
                    <a:lnTo>
                      <a:pt x="2103" y="1328"/>
                    </a:lnTo>
                    <a:lnTo>
                      <a:pt x="2103" y="1328"/>
                    </a:lnTo>
                    <a:cubicBezTo>
                      <a:pt x="2103" y="1324"/>
                      <a:pt x="2103" y="1324"/>
                      <a:pt x="2103" y="1324"/>
                    </a:cubicBezTo>
                    <a:cubicBezTo>
                      <a:pt x="2103" y="1324"/>
                      <a:pt x="2103" y="1319"/>
                      <a:pt x="2103" y="1319"/>
                    </a:cubicBezTo>
                    <a:lnTo>
                      <a:pt x="2107" y="1319"/>
                    </a:lnTo>
                    <a:lnTo>
                      <a:pt x="2107" y="1319"/>
                    </a:lnTo>
                    <a:lnTo>
                      <a:pt x="2107" y="1315"/>
                    </a:lnTo>
                    <a:lnTo>
                      <a:pt x="2107" y="1315"/>
                    </a:lnTo>
                    <a:lnTo>
                      <a:pt x="2107" y="1315"/>
                    </a:lnTo>
                    <a:lnTo>
                      <a:pt x="2107" y="1315"/>
                    </a:lnTo>
                    <a:lnTo>
                      <a:pt x="2112" y="1310"/>
                    </a:lnTo>
                    <a:lnTo>
                      <a:pt x="2112" y="1310"/>
                    </a:lnTo>
                    <a:lnTo>
                      <a:pt x="2112" y="1305"/>
                    </a:lnTo>
                    <a:lnTo>
                      <a:pt x="2112" y="1305"/>
                    </a:lnTo>
                    <a:cubicBezTo>
                      <a:pt x="2112" y="1305"/>
                      <a:pt x="2112" y="1305"/>
                      <a:pt x="2116" y="1301"/>
                    </a:cubicBezTo>
                    <a:lnTo>
                      <a:pt x="2116" y="1301"/>
                    </a:lnTo>
                    <a:cubicBezTo>
                      <a:pt x="2116" y="1301"/>
                      <a:pt x="2116" y="1301"/>
                      <a:pt x="2116" y="1301"/>
                    </a:cubicBezTo>
                    <a:lnTo>
                      <a:pt x="2116" y="1301"/>
                    </a:lnTo>
                    <a:lnTo>
                      <a:pt x="2112" y="1296"/>
                    </a:lnTo>
                    <a:cubicBezTo>
                      <a:pt x="2112" y="1296"/>
                      <a:pt x="2116" y="1296"/>
                      <a:pt x="2116" y="1296"/>
                    </a:cubicBezTo>
                    <a:lnTo>
                      <a:pt x="2112" y="1292"/>
                    </a:lnTo>
                    <a:cubicBezTo>
                      <a:pt x="2112" y="1292"/>
                      <a:pt x="2112" y="1287"/>
                      <a:pt x="2112" y="1287"/>
                    </a:cubicBezTo>
                    <a:cubicBezTo>
                      <a:pt x="2112" y="1282"/>
                      <a:pt x="2107" y="1282"/>
                      <a:pt x="2107" y="1282"/>
                    </a:cubicBezTo>
                    <a:lnTo>
                      <a:pt x="2107" y="1282"/>
                    </a:lnTo>
                    <a:lnTo>
                      <a:pt x="2103" y="1282"/>
                    </a:lnTo>
                    <a:cubicBezTo>
                      <a:pt x="2103" y="1282"/>
                      <a:pt x="2103" y="1282"/>
                      <a:pt x="2103" y="1282"/>
                    </a:cubicBezTo>
                    <a:lnTo>
                      <a:pt x="2098" y="1278"/>
                    </a:lnTo>
                    <a:cubicBezTo>
                      <a:pt x="2098" y="1278"/>
                      <a:pt x="2098" y="1278"/>
                      <a:pt x="2098" y="1278"/>
                    </a:cubicBezTo>
                    <a:cubicBezTo>
                      <a:pt x="2098" y="1278"/>
                      <a:pt x="2093" y="1278"/>
                      <a:pt x="2093" y="1278"/>
                    </a:cubicBezTo>
                    <a:lnTo>
                      <a:pt x="2093" y="1278"/>
                    </a:lnTo>
                    <a:cubicBezTo>
                      <a:pt x="2093" y="1278"/>
                      <a:pt x="2093" y="1278"/>
                      <a:pt x="2089" y="1278"/>
                    </a:cubicBezTo>
                    <a:lnTo>
                      <a:pt x="2089" y="1278"/>
                    </a:lnTo>
                    <a:lnTo>
                      <a:pt x="2089" y="1278"/>
                    </a:lnTo>
                    <a:lnTo>
                      <a:pt x="2084" y="1282"/>
                    </a:lnTo>
                    <a:lnTo>
                      <a:pt x="2084" y="1278"/>
                    </a:lnTo>
                    <a:lnTo>
                      <a:pt x="2084" y="1282"/>
                    </a:lnTo>
                    <a:lnTo>
                      <a:pt x="2084" y="1282"/>
                    </a:lnTo>
                    <a:lnTo>
                      <a:pt x="2079" y="1282"/>
                    </a:lnTo>
                    <a:lnTo>
                      <a:pt x="2079" y="1282"/>
                    </a:lnTo>
                    <a:cubicBezTo>
                      <a:pt x="2079" y="1282"/>
                      <a:pt x="2075" y="1287"/>
                      <a:pt x="2075" y="1287"/>
                    </a:cubicBezTo>
                    <a:lnTo>
                      <a:pt x="2075" y="1287"/>
                    </a:lnTo>
                    <a:lnTo>
                      <a:pt x="2070" y="1287"/>
                    </a:lnTo>
                    <a:lnTo>
                      <a:pt x="2070" y="1287"/>
                    </a:lnTo>
                    <a:lnTo>
                      <a:pt x="2070" y="1287"/>
                    </a:lnTo>
                    <a:cubicBezTo>
                      <a:pt x="2070" y="1287"/>
                      <a:pt x="2066" y="1287"/>
                      <a:pt x="2066" y="1287"/>
                    </a:cubicBezTo>
                    <a:lnTo>
                      <a:pt x="2066" y="1287"/>
                    </a:lnTo>
                    <a:lnTo>
                      <a:pt x="2066" y="1287"/>
                    </a:lnTo>
                    <a:cubicBezTo>
                      <a:pt x="2061" y="1287"/>
                      <a:pt x="2061" y="1292"/>
                      <a:pt x="2056" y="1292"/>
                    </a:cubicBezTo>
                    <a:lnTo>
                      <a:pt x="2056" y="1292"/>
                    </a:lnTo>
                    <a:lnTo>
                      <a:pt x="2056" y="1292"/>
                    </a:lnTo>
                    <a:lnTo>
                      <a:pt x="2056" y="1292"/>
                    </a:lnTo>
                    <a:lnTo>
                      <a:pt x="2052" y="1292"/>
                    </a:lnTo>
                    <a:lnTo>
                      <a:pt x="2052" y="1292"/>
                    </a:lnTo>
                    <a:cubicBezTo>
                      <a:pt x="2052" y="1292"/>
                      <a:pt x="2052" y="1296"/>
                      <a:pt x="2047" y="1296"/>
                    </a:cubicBezTo>
                    <a:cubicBezTo>
                      <a:pt x="2047" y="1296"/>
                      <a:pt x="2047" y="1296"/>
                      <a:pt x="2047" y="1296"/>
                    </a:cubicBezTo>
                    <a:lnTo>
                      <a:pt x="2043" y="1296"/>
                    </a:lnTo>
                    <a:lnTo>
                      <a:pt x="2043" y="1296"/>
                    </a:lnTo>
                    <a:lnTo>
                      <a:pt x="2038" y="1301"/>
                    </a:lnTo>
                    <a:lnTo>
                      <a:pt x="2038" y="1296"/>
                    </a:lnTo>
                    <a:lnTo>
                      <a:pt x="2038" y="1301"/>
                    </a:lnTo>
                    <a:lnTo>
                      <a:pt x="2038" y="1301"/>
                    </a:lnTo>
                    <a:lnTo>
                      <a:pt x="2033" y="1301"/>
                    </a:lnTo>
                    <a:lnTo>
                      <a:pt x="2033" y="1301"/>
                    </a:lnTo>
                    <a:cubicBezTo>
                      <a:pt x="2029" y="1305"/>
                      <a:pt x="2029" y="1305"/>
                      <a:pt x="2029" y="1305"/>
                    </a:cubicBezTo>
                    <a:lnTo>
                      <a:pt x="2029" y="1305"/>
                    </a:lnTo>
                    <a:cubicBezTo>
                      <a:pt x="2024" y="1305"/>
                      <a:pt x="2024" y="1305"/>
                      <a:pt x="2024" y="1305"/>
                    </a:cubicBezTo>
                    <a:lnTo>
                      <a:pt x="2020" y="1305"/>
                    </a:lnTo>
                    <a:lnTo>
                      <a:pt x="2020" y="1310"/>
                    </a:lnTo>
                    <a:lnTo>
                      <a:pt x="2020" y="1310"/>
                    </a:lnTo>
                    <a:lnTo>
                      <a:pt x="2015" y="1310"/>
                    </a:lnTo>
                    <a:lnTo>
                      <a:pt x="2015" y="1310"/>
                    </a:lnTo>
                    <a:cubicBezTo>
                      <a:pt x="2010" y="1310"/>
                      <a:pt x="2010" y="1310"/>
                      <a:pt x="2006" y="1310"/>
                    </a:cubicBezTo>
                    <a:lnTo>
                      <a:pt x="2006" y="1310"/>
                    </a:lnTo>
                    <a:lnTo>
                      <a:pt x="2006" y="1310"/>
                    </a:lnTo>
                    <a:lnTo>
                      <a:pt x="2006" y="1310"/>
                    </a:lnTo>
                    <a:lnTo>
                      <a:pt x="2001" y="1315"/>
                    </a:lnTo>
                    <a:lnTo>
                      <a:pt x="2001" y="1315"/>
                    </a:lnTo>
                    <a:cubicBezTo>
                      <a:pt x="2001" y="1315"/>
                      <a:pt x="2001" y="1315"/>
                      <a:pt x="2001" y="1315"/>
                    </a:cubicBezTo>
                    <a:cubicBezTo>
                      <a:pt x="2001" y="1315"/>
                      <a:pt x="1996" y="1319"/>
                      <a:pt x="1996" y="1319"/>
                    </a:cubicBezTo>
                    <a:lnTo>
                      <a:pt x="1996" y="1319"/>
                    </a:lnTo>
                    <a:cubicBezTo>
                      <a:pt x="1992" y="1319"/>
                      <a:pt x="1992" y="1319"/>
                      <a:pt x="1992" y="1319"/>
                    </a:cubicBezTo>
                    <a:lnTo>
                      <a:pt x="1992" y="1319"/>
                    </a:lnTo>
                    <a:cubicBezTo>
                      <a:pt x="1992" y="1319"/>
                      <a:pt x="1987" y="1319"/>
                      <a:pt x="1987" y="1319"/>
                    </a:cubicBezTo>
                    <a:lnTo>
                      <a:pt x="1987" y="1319"/>
                    </a:lnTo>
                    <a:cubicBezTo>
                      <a:pt x="1983" y="1319"/>
                      <a:pt x="1983" y="1324"/>
                      <a:pt x="1983" y="1324"/>
                    </a:cubicBezTo>
                    <a:cubicBezTo>
                      <a:pt x="1983" y="1324"/>
                      <a:pt x="1983" y="1324"/>
                      <a:pt x="1983" y="1324"/>
                    </a:cubicBezTo>
                    <a:lnTo>
                      <a:pt x="1978" y="1328"/>
                    </a:lnTo>
                    <a:lnTo>
                      <a:pt x="1978" y="1328"/>
                    </a:lnTo>
                    <a:cubicBezTo>
                      <a:pt x="1978" y="1333"/>
                      <a:pt x="1978" y="1333"/>
                      <a:pt x="1978" y="1333"/>
                    </a:cubicBezTo>
                    <a:cubicBezTo>
                      <a:pt x="1978" y="1333"/>
                      <a:pt x="1973" y="1333"/>
                      <a:pt x="1973" y="1333"/>
                    </a:cubicBezTo>
                    <a:lnTo>
                      <a:pt x="1973" y="1333"/>
                    </a:lnTo>
                    <a:lnTo>
                      <a:pt x="1973" y="1328"/>
                    </a:lnTo>
                    <a:cubicBezTo>
                      <a:pt x="1973" y="1328"/>
                      <a:pt x="1973" y="1328"/>
                      <a:pt x="1978" y="1324"/>
                    </a:cubicBezTo>
                    <a:lnTo>
                      <a:pt x="1978" y="1324"/>
                    </a:lnTo>
                    <a:cubicBezTo>
                      <a:pt x="1973" y="1324"/>
                      <a:pt x="1964" y="1328"/>
                      <a:pt x="1960" y="1333"/>
                    </a:cubicBezTo>
                    <a:close/>
                    <a:moveTo>
                      <a:pt x="1365" y="655"/>
                    </a:moveTo>
                    <a:lnTo>
                      <a:pt x="1365" y="655"/>
                    </a:lnTo>
                    <a:cubicBezTo>
                      <a:pt x="1365" y="655"/>
                      <a:pt x="1365" y="655"/>
                      <a:pt x="1365" y="660"/>
                    </a:cubicBezTo>
                    <a:cubicBezTo>
                      <a:pt x="1365" y="655"/>
                      <a:pt x="1365" y="655"/>
                      <a:pt x="1365" y="655"/>
                    </a:cubicBezTo>
                    <a:lnTo>
                      <a:pt x="1365" y="655"/>
                    </a:lnTo>
                    <a:cubicBezTo>
                      <a:pt x="1365" y="655"/>
                      <a:pt x="1365" y="655"/>
                      <a:pt x="1365" y="655"/>
                    </a:cubicBezTo>
                    <a:close/>
                    <a:moveTo>
                      <a:pt x="1370" y="660"/>
                    </a:moveTo>
                    <a:lnTo>
                      <a:pt x="1370" y="660"/>
                    </a:lnTo>
                    <a:cubicBezTo>
                      <a:pt x="1370" y="660"/>
                      <a:pt x="1370" y="660"/>
                      <a:pt x="1374" y="660"/>
                    </a:cubicBezTo>
                    <a:lnTo>
                      <a:pt x="1370" y="655"/>
                    </a:lnTo>
                    <a:cubicBezTo>
                      <a:pt x="1370" y="660"/>
                      <a:pt x="1370" y="660"/>
                      <a:pt x="1370" y="660"/>
                    </a:cubicBezTo>
                    <a:lnTo>
                      <a:pt x="1365" y="660"/>
                    </a:lnTo>
                    <a:lnTo>
                      <a:pt x="1370" y="665"/>
                    </a:lnTo>
                    <a:cubicBezTo>
                      <a:pt x="1370" y="665"/>
                      <a:pt x="1370" y="660"/>
                      <a:pt x="1370" y="660"/>
                    </a:cubicBezTo>
                    <a:close/>
                    <a:moveTo>
                      <a:pt x="1365" y="655"/>
                    </a:moveTo>
                    <a:lnTo>
                      <a:pt x="1365" y="655"/>
                    </a:lnTo>
                    <a:lnTo>
                      <a:pt x="1360" y="651"/>
                    </a:lnTo>
                    <a:lnTo>
                      <a:pt x="1360" y="651"/>
                    </a:lnTo>
                    <a:lnTo>
                      <a:pt x="1360" y="651"/>
                    </a:lnTo>
                    <a:lnTo>
                      <a:pt x="1360" y="651"/>
                    </a:lnTo>
                    <a:lnTo>
                      <a:pt x="1360" y="655"/>
                    </a:lnTo>
                    <a:cubicBezTo>
                      <a:pt x="1360" y="655"/>
                      <a:pt x="1360" y="655"/>
                      <a:pt x="1360" y="655"/>
                    </a:cubicBezTo>
                    <a:cubicBezTo>
                      <a:pt x="1360" y="655"/>
                      <a:pt x="1360" y="655"/>
                      <a:pt x="1365" y="655"/>
                    </a:cubicBezTo>
                    <a:cubicBezTo>
                      <a:pt x="1360" y="655"/>
                      <a:pt x="1360" y="655"/>
                      <a:pt x="1365" y="655"/>
                    </a:cubicBezTo>
                    <a:close/>
                    <a:moveTo>
                      <a:pt x="1522" y="430"/>
                    </a:moveTo>
                    <a:lnTo>
                      <a:pt x="1517" y="434"/>
                    </a:lnTo>
                    <a:cubicBezTo>
                      <a:pt x="1517" y="434"/>
                      <a:pt x="1517" y="434"/>
                      <a:pt x="1517" y="439"/>
                    </a:cubicBezTo>
                    <a:cubicBezTo>
                      <a:pt x="1517" y="439"/>
                      <a:pt x="1517" y="439"/>
                      <a:pt x="1517" y="439"/>
                    </a:cubicBezTo>
                    <a:lnTo>
                      <a:pt x="1522" y="443"/>
                    </a:lnTo>
                    <a:cubicBezTo>
                      <a:pt x="1522" y="439"/>
                      <a:pt x="1522" y="434"/>
                      <a:pt x="1526" y="434"/>
                    </a:cubicBezTo>
                    <a:close/>
                    <a:moveTo>
                      <a:pt x="1540" y="439"/>
                    </a:moveTo>
                    <a:lnTo>
                      <a:pt x="1535" y="443"/>
                    </a:lnTo>
                    <a:cubicBezTo>
                      <a:pt x="1540" y="448"/>
                      <a:pt x="1535" y="448"/>
                      <a:pt x="1535" y="453"/>
                    </a:cubicBezTo>
                    <a:lnTo>
                      <a:pt x="1535" y="453"/>
                    </a:lnTo>
                    <a:cubicBezTo>
                      <a:pt x="1535" y="448"/>
                      <a:pt x="1540" y="448"/>
                      <a:pt x="1545" y="443"/>
                    </a:cubicBezTo>
                    <a:cubicBezTo>
                      <a:pt x="1540" y="443"/>
                      <a:pt x="1540" y="443"/>
                      <a:pt x="1540" y="439"/>
                    </a:cubicBezTo>
                    <a:lnTo>
                      <a:pt x="1540" y="443"/>
                    </a:lnTo>
                    <a:close/>
                    <a:moveTo>
                      <a:pt x="1540" y="453"/>
                    </a:moveTo>
                    <a:lnTo>
                      <a:pt x="1540" y="453"/>
                    </a:lnTo>
                    <a:lnTo>
                      <a:pt x="1540" y="453"/>
                    </a:lnTo>
                    <a:lnTo>
                      <a:pt x="1540" y="453"/>
                    </a:lnTo>
                    <a:close/>
                    <a:moveTo>
                      <a:pt x="1379" y="323"/>
                    </a:moveTo>
                    <a:lnTo>
                      <a:pt x="1383" y="323"/>
                    </a:lnTo>
                    <a:lnTo>
                      <a:pt x="1379" y="323"/>
                    </a:lnTo>
                    <a:lnTo>
                      <a:pt x="1388" y="319"/>
                    </a:lnTo>
                    <a:cubicBezTo>
                      <a:pt x="1388" y="319"/>
                      <a:pt x="1388" y="319"/>
                      <a:pt x="1393" y="319"/>
                    </a:cubicBezTo>
                    <a:cubicBezTo>
                      <a:pt x="1393" y="319"/>
                      <a:pt x="1393" y="319"/>
                      <a:pt x="1393" y="314"/>
                    </a:cubicBezTo>
                    <a:lnTo>
                      <a:pt x="1393" y="314"/>
                    </a:lnTo>
                    <a:cubicBezTo>
                      <a:pt x="1393" y="314"/>
                      <a:pt x="1393" y="314"/>
                      <a:pt x="1397" y="319"/>
                    </a:cubicBezTo>
                    <a:lnTo>
                      <a:pt x="1397" y="314"/>
                    </a:lnTo>
                    <a:cubicBezTo>
                      <a:pt x="1397" y="314"/>
                      <a:pt x="1397" y="314"/>
                      <a:pt x="1397" y="310"/>
                    </a:cubicBezTo>
                    <a:cubicBezTo>
                      <a:pt x="1402" y="314"/>
                      <a:pt x="1406" y="310"/>
                      <a:pt x="1406" y="305"/>
                    </a:cubicBezTo>
                    <a:cubicBezTo>
                      <a:pt x="1406" y="305"/>
                      <a:pt x="1406" y="305"/>
                      <a:pt x="1406" y="305"/>
                    </a:cubicBezTo>
                    <a:lnTo>
                      <a:pt x="1411" y="305"/>
                    </a:lnTo>
                    <a:lnTo>
                      <a:pt x="1411" y="305"/>
                    </a:lnTo>
                    <a:lnTo>
                      <a:pt x="1411" y="305"/>
                    </a:lnTo>
                    <a:cubicBezTo>
                      <a:pt x="1411" y="305"/>
                      <a:pt x="1411" y="300"/>
                      <a:pt x="1416" y="300"/>
                    </a:cubicBezTo>
                    <a:lnTo>
                      <a:pt x="1416" y="300"/>
                    </a:lnTo>
                    <a:cubicBezTo>
                      <a:pt x="1420" y="300"/>
                      <a:pt x="1420" y="296"/>
                      <a:pt x="1425" y="296"/>
                    </a:cubicBezTo>
                    <a:lnTo>
                      <a:pt x="1425" y="296"/>
                    </a:lnTo>
                    <a:cubicBezTo>
                      <a:pt x="1425" y="296"/>
                      <a:pt x="1429" y="300"/>
                      <a:pt x="1429" y="300"/>
                    </a:cubicBezTo>
                    <a:lnTo>
                      <a:pt x="1434" y="296"/>
                    </a:lnTo>
                    <a:lnTo>
                      <a:pt x="1429" y="296"/>
                    </a:lnTo>
                    <a:cubicBezTo>
                      <a:pt x="1434" y="296"/>
                      <a:pt x="1434" y="296"/>
                      <a:pt x="1434" y="296"/>
                    </a:cubicBezTo>
                    <a:lnTo>
                      <a:pt x="1439" y="296"/>
                    </a:lnTo>
                    <a:lnTo>
                      <a:pt x="1439" y="296"/>
                    </a:lnTo>
                    <a:cubicBezTo>
                      <a:pt x="1439" y="296"/>
                      <a:pt x="1443" y="296"/>
                      <a:pt x="1443" y="296"/>
                    </a:cubicBezTo>
                    <a:lnTo>
                      <a:pt x="1443" y="296"/>
                    </a:lnTo>
                    <a:lnTo>
                      <a:pt x="1443" y="300"/>
                    </a:lnTo>
                    <a:lnTo>
                      <a:pt x="1443" y="296"/>
                    </a:lnTo>
                    <a:cubicBezTo>
                      <a:pt x="1448" y="300"/>
                      <a:pt x="1448" y="300"/>
                      <a:pt x="1452" y="296"/>
                    </a:cubicBezTo>
                    <a:lnTo>
                      <a:pt x="1452" y="300"/>
                    </a:lnTo>
                    <a:cubicBezTo>
                      <a:pt x="1452" y="300"/>
                      <a:pt x="1452" y="300"/>
                      <a:pt x="1457" y="300"/>
                    </a:cubicBezTo>
                    <a:cubicBezTo>
                      <a:pt x="1457" y="296"/>
                      <a:pt x="1457" y="296"/>
                      <a:pt x="1462" y="291"/>
                    </a:cubicBezTo>
                    <a:lnTo>
                      <a:pt x="1462" y="291"/>
                    </a:lnTo>
                    <a:lnTo>
                      <a:pt x="1466" y="291"/>
                    </a:lnTo>
                    <a:lnTo>
                      <a:pt x="1466" y="291"/>
                    </a:lnTo>
                    <a:lnTo>
                      <a:pt x="1466" y="291"/>
                    </a:lnTo>
                    <a:lnTo>
                      <a:pt x="1471" y="291"/>
                    </a:lnTo>
                    <a:lnTo>
                      <a:pt x="1471" y="291"/>
                    </a:lnTo>
                    <a:cubicBezTo>
                      <a:pt x="1471" y="291"/>
                      <a:pt x="1471" y="287"/>
                      <a:pt x="1471" y="287"/>
                    </a:cubicBezTo>
                    <a:cubicBezTo>
                      <a:pt x="1476" y="287"/>
                      <a:pt x="1476" y="287"/>
                      <a:pt x="1476" y="287"/>
                    </a:cubicBezTo>
                    <a:lnTo>
                      <a:pt x="1476" y="287"/>
                    </a:lnTo>
                    <a:cubicBezTo>
                      <a:pt x="1476" y="287"/>
                      <a:pt x="1480" y="287"/>
                      <a:pt x="1480" y="287"/>
                    </a:cubicBezTo>
                    <a:cubicBezTo>
                      <a:pt x="1480" y="287"/>
                      <a:pt x="1480" y="287"/>
                      <a:pt x="1485" y="287"/>
                    </a:cubicBezTo>
                    <a:lnTo>
                      <a:pt x="1485" y="287"/>
                    </a:lnTo>
                    <a:lnTo>
                      <a:pt x="1485" y="287"/>
                    </a:lnTo>
                    <a:lnTo>
                      <a:pt x="1489" y="287"/>
                    </a:lnTo>
                    <a:lnTo>
                      <a:pt x="1485" y="287"/>
                    </a:lnTo>
                    <a:lnTo>
                      <a:pt x="1494" y="277"/>
                    </a:lnTo>
                    <a:cubicBezTo>
                      <a:pt x="1494" y="282"/>
                      <a:pt x="1499" y="282"/>
                      <a:pt x="1499" y="282"/>
                    </a:cubicBezTo>
                    <a:cubicBezTo>
                      <a:pt x="1499" y="282"/>
                      <a:pt x="1503" y="282"/>
                      <a:pt x="1503" y="277"/>
                    </a:cubicBezTo>
                    <a:lnTo>
                      <a:pt x="1503" y="277"/>
                    </a:lnTo>
                    <a:lnTo>
                      <a:pt x="1503" y="277"/>
                    </a:lnTo>
                    <a:lnTo>
                      <a:pt x="1503" y="277"/>
                    </a:lnTo>
                    <a:cubicBezTo>
                      <a:pt x="1503" y="277"/>
                      <a:pt x="1503" y="273"/>
                      <a:pt x="1503" y="273"/>
                    </a:cubicBezTo>
                    <a:cubicBezTo>
                      <a:pt x="1508" y="273"/>
                      <a:pt x="1503" y="273"/>
                      <a:pt x="1508" y="273"/>
                    </a:cubicBezTo>
                    <a:cubicBezTo>
                      <a:pt x="1508" y="273"/>
                      <a:pt x="1508" y="273"/>
                      <a:pt x="1508" y="268"/>
                    </a:cubicBezTo>
                    <a:lnTo>
                      <a:pt x="1512" y="273"/>
                    </a:lnTo>
                    <a:lnTo>
                      <a:pt x="1512" y="273"/>
                    </a:lnTo>
                    <a:lnTo>
                      <a:pt x="1512" y="273"/>
                    </a:lnTo>
                    <a:lnTo>
                      <a:pt x="1517" y="273"/>
                    </a:lnTo>
                    <a:lnTo>
                      <a:pt x="1517" y="273"/>
                    </a:lnTo>
                    <a:cubicBezTo>
                      <a:pt x="1517" y="277"/>
                      <a:pt x="1522" y="277"/>
                      <a:pt x="1522" y="277"/>
                    </a:cubicBezTo>
                    <a:lnTo>
                      <a:pt x="1522" y="282"/>
                    </a:lnTo>
                    <a:lnTo>
                      <a:pt x="1526" y="287"/>
                    </a:lnTo>
                    <a:cubicBezTo>
                      <a:pt x="1526" y="287"/>
                      <a:pt x="1526" y="287"/>
                      <a:pt x="1531" y="287"/>
                    </a:cubicBezTo>
                    <a:lnTo>
                      <a:pt x="1531" y="287"/>
                    </a:lnTo>
                    <a:lnTo>
                      <a:pt x="1531" y="287"/>
                    </a:lnTo>
                    <a:cubicBezTo>
                      <a:pt x="1531" y="287"/>
                      <a:pt x="1531" y="287"/>
                      <a:pt x="1531" y="282"/>
                    </a:cubicBezTo>
                    <a:cubicBezTo>
                      <a:pt x="1535" y="287"/>
                      <a:pt x="1535" y="287"/>
                      <a:pt x="1535" y="287"/>
                    </a:cubicBezTo>
                    <a:lnTo>
                      <a:pt x="1535" y="282"/>
                    </a:lnTo>
                    <a:cubicBezTo>
                      <a:pt x="1535" y="282"/>
                      <a:pt x="1535" y="287"/>
                      <a:pt x="1540" y="287"/>
                    </a:cubicBezTo>
                    <a:cubicBezTo>
                      <a:pt x="1540" y="287"/>
                      <a:pt x="1545" y="282"/>
                      <a:pt x="1545" y="282"/>
                    </a:cubicBezTo>
                    <a:cubicBezTo>
                      <a:pt x="1545" y="287"/>
                      <a:pt x="1549" y="287"/>
                      <a:pt x="1549" y="287"/>
                    </a:cubicBezTo>
                    <a:lnTo>
                      <a:pt x="1554" y="287"/>
                    </a:lnTo>
                    <a:cubicBezTo>
                      <a:pt x="1554" y="287"/>
                      <a:pt x="1554" y="287"/>
                      <a:pt x="1554" y="287"/>
                    </a:cubicBezTo>
                    <a:cubicBezTo>
                      <a:pt x="1554" y="287"/>
                      <a:pt x="1554" y="291"/>
                      <a:pt x="1549" y="291"/>
                    </a:cubicBezTo>
                    <a:cubicBezTo>
                      <a:pt x="1554" y="291"/>
                      <a:pt x="1554" y="291"/>
                      <a:pt x="1554" y="291"/>
                    </a:cubicBezTo>
                    <a:lnTo>
                      <a:pt x="1554" y="291"/>
                    </a:lnTo>
                    <a:cubicBezTo>
                      <a:pt x="1554" y="296"/>
                      <a:pt x="1554" y="296"/>
                      <a:pt x="1549" y="296"/>
                    </a:cubicBezTo>
                    <a:cubicBezTo>
                      <a:pt x="1554" y="300"/>
                      <a:pt x="1554" y="300"/>
                      <a:pt x="1554" y="300"/>
                    </a:cubicBezTo>
                    <a:cubicBezTo>
                      <a:pt x="1554" y="300"/>
                      <a:pt x="1554" y="300"/>
                      <a:pt x="1549" y="300"/>
                    </a:cubicBezTo>
                    <a:lnTo>
                      <a:pt x="1549" y="300"/>
                    </a:lnTo>
                    <a:cubicBezTo>
                      <a:pt x="1549" y="300"/>
                      <a:pt x="1549" y="300"/>
                      <a:pt x="1549" y="305"/>
                    </a:cubicBezTo>
                    <a:cubicBezTo>
                      <a:pt x="1549" y="305"/>
                      <a:pt x="1549" y="305"/>
                      <a:pt x="1554" y="305"/>
                    </a:cubicBezTo>
                    <a:lnTo>
                      <a:pt x="1554" y="310"/>
                    </a:lnTo>
                    <a:lnTo>
                      <a:pt x="1549" y="305"/>
                    </a:lnTo>
                    <a:cubicBezTo>
                      <a:pt x="1549" y="305"/>
                      <a:pt x="1549" y="305"/>
                      <a:pt x="1545" y="310"/>
                    </a:cubicBezTo>
                    <a:cubicBezTo>
                      <a:pt x="1545" y="310"/>
                      <a:pt x="1545" y="310"/>
                      <a:pt x="1545" y="310"/>
                    </a:cubicBezTo>
                    <a:lnTo>
                      <a:pt x="1549" y="314"/>
                    </a:lnTo>
                    <a:lnTo>
                      <a:pt x="1549" y="310"/>
                    </a:lnTo>
                    <a:cubicBezTo>
                      <a:pt x="1549" y="314"/>
                      <a:pt x="1549" y="314"/>
                      <a:pt x="1554" y="314"/>
                    </a:cubicBezTo>
                    <a:lnTo>
                      <a:pt x="1554" y="314"/>
                    </a:lnTo>
                    <a:cubicBezTo>
                      <a:pt x="1554" y="314"/>
                      <a:pt x="1554" y="310"/>
                      <a:pt x="1554" y="310"/>
                    </a:cubicBezTo>
                    <a:cubicBezTo>
                      <a:pt x="1559" y="310"/>
                      <a:pt x="1559" y="314"/>
                      <a:pt x="1559" y="314"/>
                    </a:cubicBezTo>
                    <a:cubicBezTo>
                      <a:pt x="1559" y="314"/>
                      <a:pt x="1563" y="310"/>
                      <a:pt x="1563" y="310"/>
                    </a:cubicBezTo>
                    <a:lnTo>
                      <a:pt x="1563" y="314"/>
                    </a:lnTo>
                    <a:cubicBezTo>
                      <a:pt x="1563" y="310"/>
                      <a:pt x="1563" y="314"/>
                      <a:pt x="1568" y="314"/>
                    </a:cubicBezTo>
                    <a:lnTo>
                      <a:pt x="1568" y="314"/>
                    </a:lnTo>
                    <a:lnTo>
                      <a:pt x="1568" y="314"/>
                    </a:lnTo>
                    <a:lnTo>
                      <a:pt x="1568" y="314"/>
                    </a:lnTo>
                    <a:cubicBezTo>
                      <a:pt x="1572" y="314"/>
                      <a:pt x="1572" y="314"/>
                      <a:pt x="1572" y="314"/>
                    </a:cubicBezTo>
                    <a:cubicBezTo>
                      <a:pt x="1572" y="314"/>
                      <a:pt x="1572" y="319"/>
                      <a:pt x="1572" y="319"/>
                    </a:cubicBezTo>
                    <a:cubicBezTo>
                      <a:pt x="1572" y="319"/>
                      <a:pt x="1572" y="323"/>
                      <a:pt x="1572" y="323"/>
                    </a:cubicBezTo>
                    <a:lnTo>
                      <a:pt x="1572" y="323"/>
                    </a:lnTo>
                    <a:cubicBezTo>
                      <a:pt x="1572" y="323"/>
                      <a:pt x="1572" y="323"/>
                      <a:pt x="1572" y="328"/>
                    </a:cubicBezTo>
                    <a:lnTo>
                      <a:pt x="1572" y="328"/>
                    </a:lnTo>
                    <a:lnTo>
                      <a:pt x="1572" y="333"/>
                    </a:lnTo>
                    <a:cubicBezTo>
                      <a:pt x="1572" y="333"/>
                      <a:pt x="1572" y="333"/>
                      <a:pt x="1572" y="337"/>
                    </a:cubicBezTo>
                    <a:cubicBezTo>
                      <a:pt x="1577" y="333"/>
                      <a:pt x="1577" y="333"/>
                      <a:pt x="1577" y="337"/>
                    </a:cubicBezTo>
                    <a:cubicBezTo>
                      <a:pt x="1577" y="337"/>
                      <a:pt x="1577" y="342"/>
                      <a:pt x="1577" y="342"/>
                    </a:cubicBezTo>
                    <a:lnTo>
                      <a:pt x="1577" y="347"/>
                    </a:lnTo>
                    <a:lnTo>
                      <a:pt x="1582" y="347"/>
                    </a:lnTo>
                    <a:cubicBezTo>
                      <a:pt x="1582" y="347"/>
                      <a:pt x="1577" y="351"/>
                      <a:pt x="1577" y="351"/>
                    </a:cubicBezTo>
                    <a:lnTo>
                      <a:pt x="1577" y="351"/>
                    </a:lnTo>
                    <a:cubicBezTo>
                      <a:pt x="1577" y="356"/>
                      <a:pt x="1577" y="356"/>
                      <a:pt x="1577" y="356"/>
                    </a:cubicBezTo>
                    <a:cubicBezTo>
                      <a:pt x="1577" y="356"/>
                      <a:pt x="1577" y="356"/>
                      <a:pt x="1577" y="360"/>
                    </a:cubicBezTo>
                    <a:lnTo>
                      <a:pt x="1577" y="360"/>
                    </a:lnTo>
                    <a:cubicBezTo>
                      <a:pt x="1577" y="360"/>
                      <a:pt x="1577" y="360"/>
                      <a:pt x="1577" y="360"/>
                    </a:cubicBezTo>
                    <a:lnTo>
                      <a:pt x="1572" y="365"/>
                    </a:lnTo>
                    <a:cubicBezTo>
                      <a:pt x="1572" y="365"/>
                      <a:pt x="1572" y="370"/>
                      <a:pt x="1568" y="370"/>
                    </a:cubicBezTo>
                    <a:lnTo>
                      <a:pt x="1568" y="370"/>
                    </a:lnTo>
                    <a:cubicBezTo>
                      <a:pt x="1563" y="370"/>
                      <a:pt x="1568" y="370"/>
                      <a:pt x="1568" y="370"/>
                    </a:cubicBezTo>
                    <a:lnTo>
                      <a:pt x="1563" y="374"/>
                    </a:lnTo>
                    <a:lnTo>
                      <a:pt x="1563" y="374"/>
                    </a:lnTo>
                    <a:lnTo>
                      <a:pt x="1563" y="374"/>
                    </a:lnTo>
                    <a:lnTo>
                      <a:pt x="1563" y="374"/>
                    </a:lnTo>
                    <a:lnTo>
                      <a:pt x="1563" y="374"/>
                    </a:lnTo>
                    <a:lnTo>
                      <a:pt x="1563" y="379"/>
                    </a:lnTo>
                    <a:lnTo>
                      <a:pt x="1563" y="379"/>
                    </a:lnTo>
                    <a:lnTo>
                      <a:pt x="1563" y="379"/>
                    </a:lnTo>
                    <a:lnTo>
                      <a:pt x="1559" y="383"/>
                    </a:lnTo>
                    <a:cubicBezTo>
                      <a:pt x="1563" y="388"/>
                      <a:pt x="1563" y="383"/>
                      <a:pt x="1568" y="388"/>
                    </a:cubicBezTo>
                    <a:cubicBezTo>
                      <a:pt x="1563" y="388"/>
                      <a:pt x="1563" y="393"/>
                      <a:pt x="1559" y="393"/>
                    </a:cubicBezTo>
                    <a:lnTo>
                      <a:pt x="1559" y="393"/>
                    </a:lnTo>
                    <a:lnTo>
                      <a:pt x="1559" y="397"/>
                    </a:lnTo>
                    <a:lnTo>
                      <a:pt x="1559" y="397"/>
                    </a:lnTo>
                    <a:lnTo>
                      <a:pt x="1559" y="397"/>
                    </a:lnTo>
                    <a:lnTo>
                      <a:pt x="1554" y="397"/>
                    </a:lnTo>
                    <a:cubicBezTo>
                      <a:pt x="1554" y="397"/>
                      <a:pt x="1554" y="397"/>
                      <a:pt x="1554" y="402"/>
                    </a:cubicBezTo>
                    <a:cubicBezTo>
                      <a:pt x="1554" y="402"/>
                      <a:pt x="1554" y="402"/>
                      <a:pt x="1554" y="402"/>
                    </a:cubicBezTo>
                    <a:cubicBezTo>
                      <a:pt x="1554" y="406"/>
                      <a:pt x="1554" y="406"/>
                      <a:pt x="1554" y="406"/>
                    </a:cubicBezTo>
                    <a:cubicBezTo>
                      <a:pt x="1559" y="406"/>
                      <a:pt x="1559" y="406"/>
                      <a:pt x="1559" y="402"/>
                    </a:cubicBezTo>
                    <a:lnTo>
                      <a:pt x="1563" y="406"/>
                    </a:lnTo>
                    <a:cubicBezTo>
                      <a:pt x="1563" y="402"/>
                      <a:pt x="1563" y="402"/>
                      <a:pt x="1563" y="402"/>
                    </a:cubicBezTo>
                    <a:lnTo>
                      <a:pt x="1563" y="402"/>
                    </a:lnTo>
                    <a:cubicBezTo>
                      <a:pt x="1568" y="402"/>
                      <a:pt x="1568" y="402"/>
                      <a:pt x="1568" y="406"/>
                    </a:cubicBezTo>
                    <a:lnTo>
                      <a:pt x="1572" y="402"/>
                    </a:lnTo>
                    <a:lnTo>
                      <a:pt x="1572" y="406"/>
                    </a:lnTo>
                    <a:lnTo>
                      <a:pt x="1572" y="406"/>
                    </a:lnTo>
                    <a:cubicBezTo>
                      <a:pt x="1572" y="406"/>
                      <a:pt x="1572" y="406"/>
                      <a:pt x="1572" y="406"/>
                    </a:cubicBezTo>
                    <a:lnTo>
                      <a:pt x="1572" y="411"/>
                    </a:lnTo>
                    <a:cubicBezTo>
                      <a:pt x="1568" y="406"/>
                      <a:pt x="1568" y="406"/>
                      <a:pt x="1568" y="406"/>
                    </a:cubicBezTo>
                    <a:cubicBezTo>
                      <a:pt x="1563" y="406"/>
                      <a:pt x="1563" y="406"/>
                      <a:pt x="1563" y="406"/>
                    </a:cubicBezTo>
                    <a:lnTo>
                      <a:pt x="1563" y="406"/>
                    </a:lnTo>
                    <a:lnTo>
                      <a:pt x="1559" y="411"/>
                    </a:lnTo>
                    <a:cubicBezTo>
                      <a:pt x="1559" y="411"/>
                      <a:pt x="1559" y="411"/>
                      <a:pt x="1559" y="411"/>
                    </a:cubicBezTo>
                    <a:lnTo>
                      <a:pt x="1554" y="411"/>
                    </a:lnTo>
                    <a:lnTo>
                      <a:pt x="1554" y="411"/>
                    </a:lnTo>
                    <a:cubicBezTo>
                      <a:pt x="1554" y="411"/>
                      <a:pt x="1549" y="411"/>
                      <a:pt x="1549" y="411"/>
                    </a:cubicBezTo>
                    <a:lnTo>
                      <a:pt x="1549" y="411"/>
                    </a:lnTo>
                    <a:cubicBezTo>
                      <a:pt x="1545" y="416"/>
                      <a:pt x="1545" y="416"/>
                      <a:pt x="1540" y="416"/>
                    </a:cubicBezTo>
                    <a:lnTo>
                      <a:pt x="1545" y="420"/>
                    </a:lnTo>
                    <a:cubicBezTo>
                      <a:pt x="1545" y="420"/>
                      <a:pt x="1549" y="420"/>
                      <a:pt x="1549" y="416"/>
                    </a:cubicBezTo>
                    <a:lnTo>
                      <a:pt x="1549" y="420"/>
                    </a:lnTo>
                    <a:lnTo>
                      <a:pt x="1549" y="420"/>
                    </a:lnTo>
                    <a:lnTo>
                      <a:pt x="1554" y="420"/>
                    </a:lnTo>
                    <a:cubicBezTo>
                      <a:pt x="1554" y="420"/>
                      <a:pt x="1554" y="420"/>
                      <a:pt x="1554" y="420"/>
                    </a:cubicBezTo>
                    <a:lnTo>
                      <a:pt x="1554" y="420"/>
                    </a:lnTo>
                    <a:lnTo>
                      <a:pt x="1559" y="420"/>
                    </a:lnTo>
                    <a:cubicBezTo>
                      <a:pt x="1559" y="420"/>
                      <a:pt x="1559" y="420"/>
                      <a:pt x="1563" y="420"/>
                    </a:cubicBezTo>
                    <a:lnTo>
                      <a:pt x="1563" y="420"/>
                    </a:lnTo>
                    <a:cubicBezTo>
                      <a:pt x="1563" y="420"/>
                      <a:pt x="1563" y="425"/>
                      <a:pt x="1563" y="425"/>
                    </a:cubicBezTo>
                    <a:lnTo>
                      <a:pt x="1568" y="420"/>
                    </a:lnTo>
                    <a:lnTo>
                      <a:pt x="1568" y="420"/>
                    </a:lnTo>
                    <a:cubicBezTo>
                      <a:pt x="1568" y="420"/>
                      <a:pt x="1572" y="420"/>
                      <a:pt x="1572" y="425"/>
                    </a:cubicBezTo>
                    <a:lnTo>
                      <a:pt x="1572" y="425"/>
                    </a:lnTo>
                    <a:cubicBezTo>
                      <a:pt x="1572" y="425"/>
                      <a:pt x="1572" y="425"/>
                      <a:pt x="1572" y="425"/>
                    </a:cubicBezTo>
                    <a:lnTo>
                      <a:pt x="1572" y="425"/>
                    </a:lnTo>
                    <a:lnTo>
                      <a:pt x="1572" y="430"/>
                    </a:lnTo>
                    <a:lnTo>
                      <a:pt x="1572" y="430"/>
                    </a:lnTo>
                    <a:cubicBezTo>
                      <a:pt x="1572" y="430"/>
                      <a:pt x="1572" y="430"/>
                      <a:pt x="1572" y="430"/>
                    </a:cubicBezTo>
                    <a:cubicBezTo>
                      <a:pt x="1572" y="434"/>
                      <a:pt x="1568" y="439"/>
                      <a:pt x="1563" y="443"/>
                    </a:cubicBezTo>
                    <a:cubicBezTo>
                      <a:pt x="1568" y="443"/>
                      <a:pt x="1568" y="448"/>
                      <a:pt x="1568" y="453"/>
                    </a:cubicBezTo>
                    <a:cubicBezTo>
                      <a:pt x="1563" y="453"/>
                      <a:pt x="1568" y="453"/>
                      <a:pt x="1563" y="453"/>
                    </a:cubicBezTo>
                    <a:cubicBezTo>
                      <a:pt x="1563" y="448"/>
                      <a:pt x="1563" y="448"/>
                      <a:pt x="1563" y="453"/>
                    </a:cubicBezTo>
                    <a:lnTo>
                      <a:pt x="1563" y="453"/>
                    </a:lnTo>
                    <a:lnTo>
                      <a:pt x="1559" y="453"/>
                    </a:lnTo>
                    <a:lnTo>
                      <a:pt x="1563" y="457"/>
                    </a:lnTo>
                    <a:cubicBezTo>
                      <a:pt x="1563" y="457"/>
                      <a:pt x="1563" y="457"/>
                      <a:pt x="1559" y="457"/>
                    </a:cubicBezTo>
                    <a:cubicBezTo>
                      <a:pt x="1559" y="462"/>
                      <a:pt x="1559" y="462"/>
                      <a:pt x="1563" y="466"/>
                    </a:cubicBezTo>
                    <a:cubicBezTo>
                      <a:pt x="1563" y="466"/>
                      <a:pt x="1563" y="462"/>
                      <a:pt x="1563" y="466"/>
                    </a:cubicBezTo>
                    <a:cubicBezTo>
                      <a:pt x="1563" y="466"/>
                      <a:pt x="1563" y="466"/>
                      <a:pt x="1563" y="466"/>
                    </a:cubicBezTo>
                    <a:cubicBezTo>
                      <a:pt x="1563" y="466"/>
                      <a:pt x="1563" y="471"/>
                      <a:pt x="1563" y="471"/>
                    </a:cubicBezTo>
                    <a:lnTo>
                      <a:pt x="1563" y="471"/>
                    </a:lnTo>
                    <a:cubicBezTo>
                      <a:pt x="1563" y="471"/>
                      <a:pt x="1563" y="471"/>
                      <a:pt x="1563" y="471"/>
                    </a:cubicBezTo>
                    <a:lnTo>
                      <a:pt x="1568" y="471"/>
                    </a:lnTo>
                    <a:lnTo>
                      <a:pt x="1568" y="471"/>
                    </a:lnTo>
                    <a:lnTo>
                      <a:pt x="1572" y="476"/>
                    </a:lnTo>
                    <a:cubicBezTo>
                      <a:pt x="1568" y="476"/>
                      <a:pt x="1568" y="476"/>
                      <a:pt x="1568" y="480"/>
                    </a:cubicBezTo>
                    <a:cubicBezTo>
                      <a:pt x="1568" y="480"/>
                      <a:pt x="1568" y="485"/>
                      <a:pt x="1572" y="489"/>
                    </a:cubicBezTo>
                    <a:cubicBezTo>
                      <a:pt x="1572" y="489"/>
                      <a:pt x="1577" y="489"/>
                      <a:pt x="1577" y="494"/>
                    </a:cubicBezTo>
                    <a:lnTo>
                      <a:pt x="1577" y="494"/>
                    </a:lnTo>
                    <a:lnTo>
                      <a:pt x="1582" y="494"/>
                    </a:lnTo>
                    <a:lnTo>
                      <a:pt x="1582" y="494"/>
                    </a:lnTo>
                    <a:lnTo>
                      <a:pt x="1582" y="499"/>
                    </a:lnTo>
                    <a:lnTo>
                      <a:pt x="1582" y="494"/>
                    </a:lnTo>
                    <a:cubicBezTo>
                      <a:pt x="1586" y="499"/>
                      <a:pt x="1586" y="499"/>
                      <a:pt x="1586" y="503"/>
                    </a:cubicBezTo>
                    <a:lnTo>
                      <a:pt x="1591" y="503"/>
                    </a:lnTo>
                    <a:lnTo>
                      <a:pt x="1591" y="503"/>
                    </a:lnTo>
                    <a:lnTo>
                      <a:pt x="1591" y="503"/>
                    </a:lnTo>
                    <a:cubicBezTo>
                      <a:pt x="1591" y="503"/>
                      <a:pt x="1591" y="503"/>
                      <a:pt x="1591" y="508"/>
                    </a:cubicBezTo>
                    <a:lnTo>
                      <a:pt x="1591" y="508"/>
                    </a:lnTo>
                    <a:cubicBezTo>
                      <a:pt x="1595" y="508"/>
                      <a:pt x="1595" y="508"/>
                      <a:pt x="1595" y="508"/>
                    </a:cubicBezTo>
                    <a:lnTo>
                      <a:pt x="1600" y="508"/>
                    </a:lnTo>
                    <a:lnTo>
                      <a:pt x="1600" y="512"/>
                    </a:lnTo>
                    <a:lnTo>
                      <a:pt x="1605" y="512"/>
                    </a:lnTo>
                    <a:cubicBezTo>
                      <a:pt x="1605" y="512"/>
                      <a:pt x="1605" y="512"/>
                      <a:pt x="1605" y="512"/>
                    </a:cubicBezTo>
                    <a:lnTo>
                      <a:pt x="1605" y="512"/>
                    </a:lnTo>
                    <a:cubicBezTo>
                      <a:pt x="1605" y="517"/>
                      <a:pt x="1609" y="517"/>
                      <a:pt x="1609" y="522"/>
                    </a:cubicBezTo>
                    <a:lnTo>
                      <a:pt x="1609" y="517"/>
                    </a:lnTo>
                    <a:cubicBezTo>
                      <a:pt x="1614" y="522"/>
                      <a:pt x="1614" y="526"/>
                      <a:pt x="1618" y="526"/>
                    </a:cubicBezTo>
                    <a:cubicBezTo>
                      <a:pt x="1618" y="526"/>
                      <a:pt x="1618" y="526"/>
                      <a:pt x="1618" y="526"/>
                    </a:cubicBezTo>
                    <a:cubicBezTo>
                      <a:pt x="1618" y="526"/>
                      <a:pt x="1618" y="526"/>
                      <a:pt x="1623" y="526"/>
                    </a:cubicBezTo>
                    <a:lnTo>
                      <a:pt x="1623" y="526"/>
                    </a:lnTo>
                    <a:lnTo>
                      <a:pt x="1623" y="526"/>
                    </a:lnTo>
                    <a:lnTo>
                      <a:pt x="1623" y="526"/>
                    </a:lnTo>
                    <a:cubicBezTo>
                      <a:pt x="1623" y="526"/>
                      <a:pt x="1623" y="531"/>
                      <a:pt x="1623" y="531"/>
                    </a:cubicBezTo>
                    <a:cubicBezTo>
                      <a:pt x="1628" y="526"/>
                      <a:pt x="1628" y="531"/>
                      <a:pt x="1632" y="526"/>
                    </a:cubicBezTo>
                    <a:lnTo>
                      <a:pt x="1632" y="531"/>
                    </a:lnTo>
                    <a:lnTo>
                      <a:pt x="1637" y="531"/>
                    </a:lnTo>
                    <a:cubicBezTo>
                      <a:pt x="1637" y="536"/>
                      <a:pt x="1637" y="536"/>
                      <a:pt x="1642" y="531"/>
                    </a:cubicBezTo>
                    <a:cubicBezTo>
                      <a:pt x="1642" y="536"/>
                      <a:pt x="1642" y="536"/>
                      <a:pt x="1646" y="536"/>
                    </a:cubicBezTo>
                    <a:lnTo>
                      <a:pt x="1646" y="531"/>
                    </a:lnTo>
                    <a:lnTo>
                      <a:pt x="1646" y="536"/>
                    </a:lnTo>
                    <a:cubicBezTo>
                      <a:pt x="1646" y="536"/>
                      <a:pt x="1646" y="531"/>
                      <a:pt x="1651" y="536"/>
                    </a:cubicBezTo>
                    <a:lnTo>
                      <a:pt x="1651" y="531"/>
                    </a:lnTo>
                    <a:lnTo>
                      <a:pt x="1651" y="536"/>
                    </a:lnTo>
                    <a:cubicBezTo>
                      <a:pt x="1651" y="536"/>
                      <a:pt x="1651" y="536"/>
                      <a:pt x="1655" y="536"/>
                    </a:cubicBezTo>
                    <a:cubicBezTo>
                      <a:pt x="1651" y="540"/>
                      <a:pt x="1651" y="540"/>
                      <a:pt x="1655" y="540"/>
                    </a:cubicBezTo>
                    <a:cubicBezTo>
                      <a:pt x="1655" y="540"/>
                      <a:pt x="1655" y="540"/>
                      <a:pt x="1660" y="545"/>
                    </a:cubicBezTo>
                    <a:lnTo>
                      <a:pt x="1660" y="545"/>
                    </a:lnTo>
                    <a:cubicBezTo>
                      <a:pt x="1660" y="545"/>
                      <a:pt x="1660" y="545"/>
                      <a:pt x="1660" y="545"/>
                    </a:cubicBezTo>
                    <a:cubicBezTo>
                      <a:pt x="1660" y="549"/>
                      <a:pt x="1665" y="549"/>
                      <a:pt x="1665" y="549"/>
                    </a:cubicBezTo>
                    <a:lnTo>
                      <a:pt x="1665" y="549"/>
                    </a:lnTo>
                    <a:cubicBezTo>
                      <a:pt x="1665" y="554"/>
                      <a:pt x="1665" y="554"/>
                      <a:pt x="1669" y="554"/>
                    </a:cubicBezTo>
                    <a:cubicBezTo>
                      <a:pt x="1669" y="559"/>
                      <a:pt x="1669" y="559"/>
                      <a:pt x="1669" y="559"/>
                    </a:cubicBezTo>
                    <a:lnTo>
                      <a:pt x="1669" y="559"/>
                    </a:lnTo>
                    <a:cubicBezTo>
                      <a:pt x="1674" y="559"/>
                      <a:pt x="1669" y="559"/>
                      <a:pt x="1674" y="559"/>
                    </a:cubicBezTo>
                    <a:cubicBezTo>
                      <a:pt x="1674" y="559"/>
                      <a:pt x="1674" y="559"/>
                      <a:pt x="1674" y="563"/>
                    </a:cubicBezTo>
                    <a:lnTo>
                      <a:pt x="1674" y="563"/>
                    </a:lnTo>
                    <a:lnTo>
                      <a:pt x="1678" y="563"/>
                    </a:lnTo>
                    <a:lnTo>
                      <a:pt x="1678" y="563"/>
                    </a:lnTo>
                    <a:cubicBezTo>
                      <a:pt x="1678" y="563"/>
                      <a:pt x="1678" y="563"/>
                      <a:pt x="1683" y="568"/>
                    </a:cubicBezTo>
                    <a:cubicBezTo>
                      <a:pt x="1683" y="563"/>
                      <a:pt x="1683" y="563"/>
                      <a:pt x="1688" y="563"/>
                    </a:cubicBezTo>
                    <a:cubicBezTo>
                      <a:pt x="1688" y="563"/>
                      <a:pt x="1688" y="568"/>
                      <a:pt x="1688" y="568"/>
                    </a:cubicBezTo>
                    <a:lnTo>
                      <a:pt x="1688" y="568"/>
                    </a:lnTo>
                    <a:lnTo>
                      <a:pt x="1688" y="568"/>
                    </a:lnTo>
                    <a:cubicBezTo>
                      <a:pt x="1688" y="572"/>
                      <a:pt x="1688" y="568"/>
                      <a:pt x="1688" y="572"/>
                    </a:cubicBezTo>
                    <a:cubicBezTo>
                      <a:pt x="1692" y="568"/>
                      <a:pt x="1688" y="568"/>
                      <a:pt x="1692" y="572"/>
                    </a:cubicBezTo>
                    <a:cubicBezTo>
                      <a:pt x="1692" y="572"/>
                      <a:pt x="1697" y="572"/>
                      <a:pt x="1697" y="572"/>
                    </a:cubicBezTo>
                    <a:lnTo>
                      <a:pt x="1701" y="572"/>
                    </a:lnTo>
                    <a:cubicBezTo>
                      <a:pt x="1701" y="572"/>
                      <a:pt x="1701" y="572"/>
                      <a:pt x="1701" y="572"/>
                    </a:cubicBezTo>
                    <a:cubicBezTo>
                      <a:pt x="1701" y="572"/>
                      <a:pt x="1701" y="572"/>
                      <a:pt x="1701" y="572"/>
                    </a:cubicBezTo>
                    <a:lnTo>
                      <a:pt x="1701" y="572"/>
                    </a:lnTo>
                    <a:lnTo>
                      <a:pt x="1701" y="572"/>
                    </a:lnTo>
                    <a:lnTo>
                      <a:pt x="1706" y="577"/>
                    </a:lnTo>
                    <a:cubicBezTo>
                      <a:pt x="1706" y="577"/>
                      <a:pt x="1706" y="577"/>
                      <a:pt x="1706" y="577"/>
                    </a:cubicBezTo>
                    <a:lnTo>
                      <a:pt x="1706" y="582"/>
                    </a:lnTo>
                    <a:lnTo>
                      <a:pt x="1711" y="582"/>
                    </a:lnTo>
                    <a:cubicBezTo>
                      <a:pt x="1711" y="582"/>
                      <a:pt x="1711" y="582"/>
                      <a:pt x="1711" y="586"/>
                    </a:cubicBezTo>
                    <a:lnTo>
                      <a:pt x="1711" y="586"/>
                    </a:lnTo>
                    <a:lnTo>
                      <a:pt x="1711" y="586"/>
                    </a:lnTo>
                    <a:cubicBezTo>
                      <a:pt x="1711" y="591"/>
                      <a:pt x="1711" y="591"/>
                      <a:pt x="1711" y="591"/>
                    </a:cubicBezTo>
                    <a:lnTo>
                      <a:pt x="1711" y="591"/>
                    </a:lnTo>
                    <a:lnTo>
                      <a:pt x="1711" y="595"/>
                    </a:lnTo>
                    <a:lnTo>
                      <a:pt x="1711" y="595"/>
                    </a:lnTo>
                    <a:lnTo>
                      <a:pt x="1711" y="595"/>
                    </a:lnTo>
                    <a:cubicBezTo>
                      <a:pt x="1711" y="600"/>
                      <a:pt x="1711" y="600"/>
                      <a:pt x="1711" y="605"/>
                    </a:cubicBezTo>
                    <a:cubicBezTo>
                      <a:pt x="1711" y="605"/>
                      <a:pt x="1711" y="609"/>
                      <a:pt x="1706" y="609"/>
                    </a:cubicBezTo>
                    <a:lnTo>
                      <a:pt x="1706" y="609"/>
                    </a:lnTo>
                    <a:lnTo>
                      <a:pt x="1706" y="609"/>
                    </a:lnTo>
                    <a:cubicBezTo>
                      <a:pt x="1706" y="609"/>
                      <a:pt x="1706" y="605"/>
                      <a:pt x="1706" y="605"/>
                    </a:cubicBezTo>
                    <a:lnTo>
                      <a:pt x="1706" y="605"/>
                    </a:lnTo>
                    <a:cubicBezTo>
                      <a:pt x="1706" y="605"/>
                      <a:pt x="1697" y="605"/>
                      <a:pt x="1697" y="609"/>
                    </a:cubicBezTo>
                    <a:lnTo>
                      <a:pt x="1697" y="609"/>
                    </a:lnTo>
                    <a:lnTo>
                      <a:pt x="1692" y="614"/>
                    </a:lnTo>
                    <a:cubicBezTo>
                      <a:pt x="1692" y="614"/>
                      <a:pt x="1692" y="614"/>
                      <a:pt x="1692" y="609"/>
                    </a:cubicBezTo>
                    <a:lnTo>
                      <a:pt x="1692" y="614"/>
                    </a:lnTo>
                    <a:lnTo>
                      <a:pt x="1688" y="614"/>
                    </a:lnTo>
                    <a:cubicBezTo>
                      <a:pt x="1688" y="614"/>
                      <a:pt x="1688" y="614"/>
                      <a:pt x="1688" y="619"/>
                    </a:cubicBezTo>
                    <a:lnTo>
                      <a:pt x="1688" y="614"/>
                    </a:lnTo>
                    <a:lnTo>
                      <a:pt x="1683" y="619"/>
                    </a:lnTo>
                    <a:lnTo>
                      <a:pt x="1683" y="619"/>
                    </a:lnTo>
                    <a:cubicBezTo>
                      <a:pt x="1683" y="619"/>
                      <a:pt x="1678" y="623"/>
                      <a:pt x="1678" y="623"/>
                    </a:cubicBezTo>
                    <a:cubicBezTo>
                      <a:pt x="1678" y="623"/>
                      <a:pt x="1678" y="623"/>
                      <a:pt x="1678" y="628"/>
                    </a:cubicBezTo>
                    <a:lnTo>
                      <a:pt x="1678" y="628"/>
                    </a:lnTo>
                    <a:cubicBezTo>
                      <a:pt x="1674" y="628"/>
                      <a:pt x="1674" y="628"/>
                      <a:pt x="1674" y="632"/>
                    </a:cubicBezTo>
                    <a:cubicBezTo>
                      <a:pt x="1674" y="632"/>
                      <a:pt x="1674" y="632"/>
                      <a:pt x="1674" y="632"/>
                    </a:cubicBezTo>
                    <a:lnTo>
                      <a:pt x="1669" y="637"/>
                    </a:lnTo>
                    <a:lnTo>
                      <a:pt x="1669" y="637"/>
                    </a:lnTo>
                    <a:lnTo>
                      <a:pt x="1669" y="637"/>
                    </a:lnTo>
                    <a:lnTo>
                      <a:pt x="1669" y="637"/>
                    </a:lnTo>
                    <a:cubicBezTo>
                      <a:pt x="1665" y="642"/>
                      <a:pt x="1660" y="642"/>
                      <a:pt x="1660" y="646"/>
                    </a:cubicBezTo>
                    <a:cubicBezTo>
                      <a:pt x="1660" y="646"/>
                      <a:pt x="1660" y="646"/>
                      <a:pt x="1660" y="646"/>
                    </a:cubicBezTo>
                    <a:cubicBezTo>
                      <a:pt x="1660" y="646"/>
                      <a:pt x="1660" y="651"/>
                      <a:pt x="1655" y="651"/>
                    </a:cubicBezTo>
                    <a:lnTo>
                      <a:pt x="1660" y="651"/>
                    </a:lnTo>
                    <a:cubicBezTo>
                      <a:pt x="1655" y="651"/>
                      <a:pt x="1655" y="651"/>
                      <a:pt x="1655" y="655"/>
                    </a:cubicBezTo>
                    <a:cubicBezTo>
                      <a:pt x="1655" y="655"/>
                      <a:pt x="1655" y="655"/>
                      <a:pt x="1651" y="655"/>
                    </a:cubicBezTo>
                    <a:lnTo>
                      <a:pt x="1655" y="655"/>
                    </a:lnTo>
                    <a:cubicBezTo>
                      <a:pt x="1651" y="660"/>
                      <a:pt x="1651" y="660"/>
                      <a:pt x="1651" y="665"/>
                    </a:cubicBezTo>
                    <a:lnTo>
                      <a:pt x="1651" y="665"/>
                    </a:lnTo>
                    <a:lnTo>
                      <a:pt x="1651" y="665"/>
                    </a:lnTo>
                    <a:cubicBezTo>
                      <a:pt x="1651" y="665"/>
                      <a:pt x="1651" y="665"/>
                      <a:pt x="1646" y="665"/>
                    </a:cubicBezTo>
                    <a:lnTo>
                      <a:pt x="1646" y="669"/>
                    </a:lnTo>
                    <a:cubicBezTo>
                      <a:pt x="1646" y="669"/>
                      <a:pt x="1646" y="669"/>
                      <a:pt x="1646" y="674"/>
                    </a:cubicBezTo>
                    <a:cubicBezTo>
                      <a:pt x="1646" y="674"/>
                      <a:pt x="1646" y="674"/>
                      <a:pt x="1646" y="674"/>
                    </a:cubicBezTo>
                    <a:lnTo>
                      <a:pt x="1646" y="674"/>
                    </a:lnTo>
                    <a:cubicBezTo>
                      <a:pt x="1646" y="678"/>
                      <a:pt x="1646" y="678"/>
                      <a:pt x="1646" y="683"/>
                    </a:cubicBezTo>
                    <a:lnTo>
                      <a:pt x="1642" y="683"/>
                    </a:lnTo>
                    <a:cubicBezTo>
                      <a:pt x="1642" y="683"/>
                      <a:pt x="1642" y="683"/>
                      <a:pt x="1642" y="688"/>
                    </a:cubicBezTo>
                    <a:cubicBezTo>
                      <a:pt x="1642" y="688"/>
                      <a:pt x="1637" y="692"/>
                      <a:pt x="1637" y="692"/>
                    </a:cubicBezTo>
                    <a:lnTo>
                      <a:pt x="1637" y="692"/>
                    </a:lnTo>
                    <a:lnTo>
                      <a:pt x="1637" y="692"/>
                    </a:lnTo>
                    <a:cubicBezTo>
                      <a:pt x="1637" y="692"/>
                      <a:pt x="1637" y="688"/>
                      <a:pt x="1642" y="688"/>
                    </a:cubicBezTo>
                    <a:lnTo>
                      <a:pt x="1642" y="683"/>
                    </a:lnTo>
                    <a:cubicBezTo>
                      <a:pt x="1642" y="683"/>
                      <a:pt x="1642" y="683"/>
                      <a:pt x="1642" y="683"/>
                    </a:cubicBezTo>
                    <a:cubicBezTo>
                      <a:pt x="1642" y="683"/>
                      <a:pt x="1642" y="683"/>
                      <a:pt x="1642" y="678"/>
                    </a:cubicBezTo>
                    <a:lnTo>
                      <a:pt x="1642" y="678"/>
                    </a:lnTo>
                    <a:lnTo>
                      <a:pt x="1642" y="678"/>
                    </a:lnTo>
                    <a:lnTo>
                      <a:pt x="1637" y="683"/>
                    </a:lnTo>
                    <a:cubicBezTo>
                      <a:pt x="1637" y="683"/>
                      <a:pt x="1637" y="683"/>
                      <a:pt x="1637" y="683"/>
                    </a:cubicBezTo>
                    <a:cubicBezTo>
                      <a:pt x="1637" y="688"/>
                      <a:pt x="1637" y="688"/>
                      <a:pt x="1632" y="692"/>
                    </a:cubicBezTo>
                    <a:lnTo>
                      <a:pt x="1632" y="688"/>
                    </a:lnTo>
                    <a:lnTo>
                      <a:pt x="1637" y="688"/>
                    </a:lnTo>
                    <a:cubicBezTo>
                      <a:pt x="1632" y="683"/>
                      <a:pt x="1632" y="683"/>
                      <a:pt x="1632" y="683"/>
                    </a:cubicBezTo>
                    <a:cubicBezTo>
                      <a:pt x="1628" y="683"/>
                      <a:pt x="1628" y="688"/>
                      <a:pt x="1628" y="692"/>
                    </a:cubicBezTo>
                    <a:cubicBezTo>
                      <a:pt x="1623" y="692"/>
                      <a:pt x="1623" y="692"/>
                      <a:pt x="1623" y="692"/>
                    </a:cubicBezTo>
                    <a:lnTo>
                      <a:pt x="1623" y="692"/>
                    </a:lnTo>
                    <a:cubicBezTo>
                      <a:pt x="1623" y="697"/>
                      <a:pt x="1618" y="697"/>
                      <a:pt x="1618" y="697"/>
                    </a:cubicBezTo>
                    <a:cubicBezTo>
                      <a:pt x="1618" y="702"/>
                      <a:pt x="1618" y="702"/>
                      <a:pt x="1618" y="706"/>
                    </a:cubicBezTo>
                    <a:lnTo>
                      <a:pt x="1618" y="706"/>
                    </a:lnTo>
                    <a:lnTo>
                      <a:pt x="1618" y="706"/>
                    </a:lnTo>
                    <a:lnTo>
                      <a:pt x="1614" y="706"/>
                    </a:lnTo>
                    <a:cubicBezTo>
                      <a:pt x="1614" y="706"/>
                      <a:pt x="1614" y="706"/>
                      <a:pt x="1609" y="706"/>
                    </a:cubicBezTo>
                    <a:cubicBezTo>
                      <a:pt x="1609" y="706"/>
                      <a:pt x="1609" y="706"/>
                      <a:pt x="1609" y="706"/>
                    </a:cubicBezTo>
                    <a:lnTo>
                      <a:pt x="1605" y="706"/>
                    </a:lnTo>
                    <a:cubicBezTo>
                      <a:pt x="1605" y="711"/>
                      <a:pt x="1600" y="711"/>
                      <a:pt x="1600" y="711"/>
                    </a:cubicBezTo>
                    <a:lnTo>
                      <a:pt x="1600" y="711"/>
                    </a:lnTo>
                    <a:cubicBezTo>
                      <a:pt x="1600" y="715"/>
                      <a:pt x="1600" y="715"/>
                      <a:pt x="1600" y="715"/>
                    </a:cubicBezTo>
                    <a:cubicBezTo>
                      <a:pt x="1600" y="715"/>
                      <a:pt x="1600" y="715"/>
                      <a:pt x="1595" y="715"/>
                    </a:cubicBezTo>
                    <a:lnTo>
                      <a:pt x="1595" y="715"/>
                    </a:lnTo>
                    <a:lnTo>
                      <a:pt x="1595" y="715"/>
                    </a:lnTo>
                    <a:lnTo>
                      <a:pt x="1595" y="715"/>
                    </a:lnTo>
                    <a:lnTo>
                      <a:pt x="1591" y="720"/>
                    </a:lnTo>
                    <a:lnTo>
                      <a:pt x="1591" y="720"/>
                    </a:lnTo>
                    <a:cubicBezTo>
                      <a:pt x="1591" y="720"/>
                      <a:pt x="1591" y="720"/>
                      <a:pt x="1591" y="720"/>
                    </a:cubicBezTo>
                    <a:lnTo>
                      <a:pt x="1591" y="720"/>
                    </a:lnTo>
                    <a:lnTo>
                      <a:pt x="1591" y="715"/>
                    </a:lnTo>
                    <a:lnTo>
                      <a:pt x="1591" y="715"/>
                    </a:lnTo>
                    <a:cubicBezTo>
                      <a:pt x="1591" y="715"/>
                      <a:pt x="1591" y="715"/>
                      <a:pt x="1591" y="715"/>
                    </a:cubicBezTo>
                    <a:lnTo>
                      <a:pt x="1591" y="715"/>
                    </a:lnTo>
                    <a:cubicBezTo>
                      <a:pt x="1595" y="715"/>
                      <a:pt x="1595" y="715"/>
                      <a:pt x="1595" y="715"/>
                    </a:cubicBezTo>
                    <a:lnTo>
                      <a:pt x="1595" y="715"/>
                    </a:lnTo>
                    <a:lnTo>
                      <a:pt x="1591" y="715"/>
                    </a:lnTo>
                    <a:lnTo>
                      <a:pt x="1591" y="711"/>
                    </a:lnTo>
                    <a:cubicBezTo>
                      <a:pt x="1591" y="711"/>
                      <a:pt x="1591" y="711"/>
                      <a:pt x="1591" y="711"/>
                    </a:cubicBezTo>
                    <a:lnTo>
                      <a:pt x="1586" y="711"/>
                    </a:lnTo>
                    <a:lnTo>
                      <a:pt x="1586" y="711"/>
                    </a:lnTo>
                    <a:lnTo>
                      <a:pt x="1586" y="711"/>
                    </a:lnTo>
                    <a:cubicBezTo>
                      <a:pt x="1582" y="711"/>
                      <a:pt x="1582" y="711"/>
                      <a:pt x="1577" y="711"/>
                    </a:cubicBezTo>
                    <a:lnTo>
                      <a:pt x="1577" y="711"/>
                    </a:lnTo>
                    <a:lnTo>
                      <a:pt x="1577" y="711"/>
                    </a:lnTo>
                    <a:lnTo>
                      <a:pt x="1572" y="711"/>
                    </a:lnTo>
                    <a:lnTo>
                      <a:pt x="1572" y="711"/>
                    </a:lnTo>
                    <a:cubicBezTo>
                      <a:pt x="1568" y="711"/>
                      <a:pt x="1563" y="711"/>
                      <a:pt x="1563" y="706"/>
                    </a:cubicBezTo>
                    <a:cubicBezTo>
                      <a:pt x="1563" y="706"/>
                      <a:pt x="1559" y="706"/>
                      <a:pt x="1559" y="706"/>
                    </a:cubicBezTo>
                    <a:cubicBezTo>
                      <a:pt x="1559" y="706"/>
                      <a:pt x="1554" y="706"/>
                      <a:pt x="1554" y="706"/>
                    </a:cubicBezTo>
                    <a:lnTo>
                      <a:pt x="1554" y="702"/>
                    </a:lnTo>
                    <a:cubicBezTo>
                      <a:pt x="1554" y="702"/>
                      <a:pt x="1554" y="702"/>
                      <a:pt x="1554" y="702"/>
                    </a:cubicBezTo>
                    <a:cubicBezTo>
                      <a:pt x="1554" y="702"/>
                      <a:pt x="1549" y="697"/>
                      <a:pt x="1549" y="697"/>
                    </a:cubicBezTo>
                    <a:lnTo>
                      <a:pt x="1545" y="697"/>
                    </a:lnTo>
                    <a:cubicBezTo>
                      <a:pt x="1545" y="692"/>
                      <a:pt x="1540" y="692"/>
                      <a:pt x="1540" y="692"/>
                    </a:cubicBezTo>
                    <a:lnTo>
                      <a:pt x="1540" y="692"/>
                    </a:lnTo>
                    <a:cubicBezTo>
                      <a:pt x="1540" y="692"/>
                      <a:pt x="1535" y="692"/>
                      <a:pt x="1531" y="692"/>
                    </a:cubicBezTo>
                    <a:lnTo>
                      <a:pt x="1531" y="692"/>
                    </a:lnTo>
                    <a:lnTo>
                      <a:pt x="1531" y="692"/>
                    </a:lnTo>
                    <a:cubicBezTo>
                      <a:pt x="1531" y="692"/>
                      <a:pt x="1531" y="688"/>
                      <a:pt x="1526" y="688"/>
                    </a:cubicBezTo>
                    <a:cubicBezTo>
                      <a:pt x="1526" y="688"/>
                      <a:pt x="1526" y="688"/>
                      <a:pt x="1526" y="688"/>
                    </a:cubicBezTo>
                    <a:cubicBezTo>
                      <a:pt x="1526" y="688"/>
                      <a:pt x="1526" y="688"/>
                      <a:pt x="1522" y="683"/>
                    </a:cubicBezTo>
                    <a:lnTo>
                      <a:pt x="1522" y="688"/>
                    </a:lnTo>
                    <a:lnTo>
                      <a:pt x="1517" y="683"/>
                    </a:lnTo>
                    <a:lnTo>
                      <a:pt x="1517" y="683"/>
                    </a:lnTo>
                    <a:lnTo>
                      <a:pt x="1517" y="678"/>
                    </a:lnTo>
                    <a:lnTo>
                      <a:pt x="1517" y="678"/>
                    </a:lnTo>
                    <a:lnTo>
                      <a:pt x="1517" y="678"/>
                    </a:lnTo>
                    <a:lnTo>
                      <a:pt x="1512" y="678"/>
                    </a:lnTo>
                    <a:lnTo>
                      <a:pt x="1512" y="678"/>
                    </a:lnTo>
                    <a:cubicBezTo>
                      <a:pt x="1512" y="678"/>
                      <a:pt x="1508" y="678"/>
                      <a:pt x="1508" y="678"/>
                    </a:cubicBezTo>
                    <a:lnTo>
                      <a:pt x="1508" y="678"/>
                    </a:lnTo>
                    <a:lnTo>
                      <a:pt x="1503" y="678"/>
                    </a:lnTo>
                    <a:cubicBezTo>
                      <a:pt x="1503" y="678"/>
                      <a:pt x="1503" y="678"/>
                      <a:pt x="1503" y="678"/>
                    </a:cubicBezTo>
                    <a:lnTo>
                      <a:pt x="1499" y="678"/>
                    </a:lnTo>
                    <a:cubicBezTo>
                      <a:pt x="1499" y="678"/>
                      <a:pt x="1499" y="678"/>
                      <a:pt x="1499" y="678"/>
                    </a:cubicBezTo>
                    <a:cubicBezTo>
                      <a:pt x="1494" y="678"/>
                      <a:pt x="1494" y="678"/>
                      <a:pt x="1494" y="678"/>
                    </a:cubicBezTo>
                    <a:lnTo>
                      <a:pt x="1494" y="678"/>
                    </a:lnTo>
                    <a:cubicBezTo>
                      <a:pt x="1489" y="678"/>
                      <a:pt x="1489" y="678"/>
                      <a:pt x="1489" y="678"/>
                    </a:cubicBezTo>
                    <a:cubicBezTo>
                      <a:pt x="1489" y="678"/>
                      <a:pt x="1489" y="678"/>
                      <a:pt x="1489" y="678"/>
                    </a:cubicBezTo>
                    <a:lnTo>
                      <a:pt x="1489" y="683"/>
                    </a:lnTo>
                    <a:lnTo>
                      <a:pt x="1485" y="678"/>
                    </a:lnTo>
                    <a:cubicBezTo>
                      <a:pt x="1485" y="683"/>
                      <a:pt x="1485" y="683"/>
                      <a:pt x="1480" y="688"/>
                    </a:cubicBezTo>
                    <a:lnTo>
                      <a:pt x="1480" y="688"/>
                    </a:lnTo>
                    <a:lnTo>
                      <a:pt x="1480" y="688"/>
                    </a:lnTo>
                    <a:lnTo>
                      <a:pt x="1480" y="688"/>
                    </a:lnTo>
                    <a:lnTo>
                      <a:pt x="1476" y="688"/>
                    </a:lnTo>
                    <a:lnTo>
                      <a:pt x="1476" y="688"/>
                    </a:lnTo>
                    <a:cubicBezTo>
                      <a:pt x="1476" y="688"/>
                      <a:pt x="1471" y="688"/>
                      <a:pt x="1471" y="683"/>
                    </a:cubicBezTo>
                    <a:lnTo>
                      <a:pt x="1466" y="688"/>
                    </a:lnTo>
                    <a:cubicBezTo>
                      <a:pt x="1466" y="688"/>
                      <a:pt x="1466" y="683"/>
                      <a:pt x="1466" y="683"/>
                    </a:cubicBezTo>
                    <a:cubicBezTo>
                      <a:pt x="1471" y="683"/>
                      <a:pt x="1471" y="683"/>
                      <a:pt x="1471" y="678"/>
                    </a:cubicBezTo>
                    <a:lnTo>
                      <a:pt x="1471" y="678"/>
                    </a:lnTo>
                    <a:lnTo>
                      <a:pt x="1471" y="678"/>
                    </a:lnTo>
                    <a:lnTo>
                      <a:pt x="1471" y="674"/>
                    </a:lnTo>
                    <a:cubicBezTo>
                      <a:pt x="1471" y="674"/>
                      <a:pt x="1476" y="674"/>
                      <a:pt x="1476" y="674"/>
                    </a:cubicBezTo>
                    <a:lnTo>
                      <a:pt x="1476" y="674"/>
                    </a:lnTo>
                    <a:lnTo>
                      <a:pt x="1471" y="674"/>
                    </a:lnTo>
                    <a:lnTo>
                      <a:pt x="1471" y="674"/>
                    </a:lnTo>
                    <a:lnTo>
                      <a:pt x="1466" y="674"/>
                    </a:lnTo>
                    <a:lnTo>
                      <a:pt x="1466" y="674"/>
                    </a:lnTo>
                    <a:lnTo>
                      <a:pt x="1466" y="674"/>
                    </a:lnTo>
                    <a:cubicBezTo>
                      <a:pt x="1466" y="678"/>
                      <a:pt x="1466" y="678"/>
                      <a:pt x="1462" y="683"/>
                    </a:cubicBezTo>
                    <a:cubicBezTo>
                      <a:pt x="1457" y="683"/>
                      <a:pt x="1457" y="683"/>
                      <a:pt x="1457" y="678"/>
                    </a:cubicBezTo>
                    <a:lnTo>
                      <a:pt x="1457" y="678"/>
                    </a:lnTo>
                    <a:lnTo>
                      <a:pt x="1457" y="678"/>
                    </a:lnTo>
                    <a:cubicBezTo>
                      <a:pt x="1457" y="678"/>
                      <a:pt x="1457" y="674"/>
                      <a:pt x="1457" y="674"/>
                    </a:cubicBezTo>
                    <a:lnTo>
                      <a:pt x="1457" y="674"/>
                    </a:lnTo>
                    <a:cubicBezTo>
                      <a:pt x="1452" y="674"/>
                      <a:pt x="1452" y="674"/>
                      <a:pt x="1452" y="674"/>
                    </a:cubicBezTo>
                    <a:lnTo>
                      <a:pt x="1452" y="674"/>
                    </a:lnTo>
                    <a:cubicBezTo>
                      <a:pt x="1448" y="678"/>
                      <a:pt x="1448" y="678"/>
                      <a:pt x="1448" y="678"/>
                    </a:cubicBezTo>
                    <a:lnTo>
                      <a:pt x="1443" y="678"/>
                    </a:lnTo>
                    <a:lnTo>
                      <a:pt x="1443" y="678"/>
                    </a:lnTo>
                    <a:lnTo>
                      <a:pt x="1443" y="678"/>
                    </a:lnTo>
                    <a:lnTo>
                      <a:pt x="1443" y="674"/>
                    </a:lnTo>
                    <a:lnTo>
                      <a:pt x="1439" y="674"/>
                    </a:lnTo>
                    <a:cubicBezTo>
                      <a:pt x="1439" y="674"/>
                      <a:pt x="1439" y="674"/>
                      <a:pt x="1439" y="678"/>
                    </a:cubicBezTo>
                    <a:lnTo>
                      <a:pt x="1434" y="674"/>
                    </a:lnTo>
                    <a:lnTo>
                      <a:pt x="1434" y="678"/>
                    </a:lnTo>
                    <a:cubicBezTo>
                      <a:pt x="1434" y="678"/>
                      <a:pt x="1434" y="678"/>
                      <a:pt x="1434" y="678"/>
                    </a:cubicBezTo>
                    <a:cubicBezTo>
                      <a:pt x="1434" y="678"/>
                      <a:pt x="1434" y="678"/>
                      <a:pt x="1434" y="678"/>
                    </a:cubicBezTo>
                    <a:lnTo>
                      <a:pt x="1429" y="678"/>
                    </a:lnTo>
                    <a:lnTo>
                      <a:pt x="1429" y="678"/>
                    </a:lnTo>
                    <a:cubicBezTo>
                      <a:pt x="1429" y="678"/>
                      <a:pt x="1429" y="678"/>
                      <a:pt x="1429" y="678"/>
                    </a:cubicBezTo>
                    <a:lnTo>
                      <a:pt x="1429" y="678"/>
                    </a:lnTo>
                    <a:lnTo>
                      <a:pt x="1429" y="678"/>
                    </a:lnTo>
                    <a:lnTo>
                      <a:pt x="1429" y="678"/>
                    </a:lnTo>
                    <a:cubicBezTo>
                      <a:pt x="1425" y="678"/>
                      <a:pt x="1425" y="678"/>
                      <a:pt x="1425" y="678"/>
                    </a:cubicBezTo>
                    <a:lnTo>
                      <a:pt x="1429" y="678"/>
                    </a:lnTo>
                    <a:lnTo>
                      <a:pt x="1425" y="674"/>
                    </a:lnTo>
                    <a:cubicBezTo>
                      <a:pt x="1425" y="674"/>
                      <a:pt x="1429" y="674"/>
                      <a:pt x="1425" y="674"/>
                    </a:cubicBezTo>
                    <a:cubicBezTo>
                      <a:pt x="1425" y="674"/>
                      <a:pt x="1420" y="678"/>
                      <a:pt x="1420" y="678"/>
                    </a:cubicBezTo>
                    <a:lnTo>
                      <a:pt x="1420" y="678"/>
                    </a:lnTo>
                    <a:lnTo>
                      <a:pt x="1420" y="674"/>
                    </a:lnTo>
                    <a:lnTo>
                      <a:pt x="1420" y="674"/>
                    </a:lnTo>
                    <a:cubicBezTo>
                      <a:pt x="1416" y="674"/>
                      <a:pt x="1416" y="674"/>
                      <a:pt x="1416" y="674"/>
                    </a:cubicBezTo>
                    <a:lnTo>
                      <a:pt x="1411" y="669"/>
                    </a:lnTo>
                    <a:cubicBezTo>
                      <a:pt x="1411" y="669"/>
                      <a:pt x="1411" y="665"/>
                      <a:pt x="1416" y="665"/>
                    </a:cubicBezTo>
                    <a:cubicBezTo>
                      <a:pt x="1411" y="660"/>
                      <a:pt x="1411" y="660"/>
                      <a:pt x="1416" y="660"/>
                    </a:cubicBezTo>
                    <a:lnTo>
                      <a:pt x="1416" y="655"/>
                    </a:lnTo>
                    <a:cubicBezTo>
                      <a:pt x="1416" y="655"/>
                      <a:pt x="1420" y="655"/>
                      <a:pt x="1425" y="651"/>
                    </a:cubicBezTo>
                    <a:cubicBezTo>
                      <a:pt x="1425" y="651"/>
                      <a:pt x="1420" y="651"/>
                      <a:pt x="1420" y="651"/>
                    </a:cubicBezTo>
                    <a:lnTo>
                      <a:pt x="1416" y="651"/>
                    </a:lnTo>
                    <a:cubicBezTo>
                      <a:pt x="1416" y="651"/>
                      <a:pt x="1416" y="651"/>
                      <a:pt x="1411" y="651"/>
                    </a:cubicBezTo>
                    <a:cubicBezTo>
                      <a:pt x="1411" y="646"/>
                      <a:pt x="1411" y="646"/>
                      <a:pt x="1411" y="646"/>
                    </a:cubicBezTo>
                    <a:cubicBezTo>
                      <a:pt x="1411" y="646"/>
                      <a:pt x="1411" y="646"/>
                      <a:pt x="1411" y="642"/>
                    </a:cubicBezTo>
                    <a:cubicBezTo>
                      <a:pt x="1411" y="642"/>
                      <a:pt x="1411" y="642"/>
                      <a:pt x="1406" y="642"/>
                    </a:cubicBezTo>
                    <a:lnTo>
                      <a:pt x="1411" y="642"/>
                    </a:lnTo>
                    <a:cubicBezTo>
                      <a:pt x="1406" y="642"/>
                      <a:pt x="1406" y="637"/>
                      <a:pt x="1406" y="637"/>
                    </a:cubicBezTo>
                    <a:lnTo>
                      <a:pt x="1406" y="642"/>
                    </a:lnTo>
                    <a:cubicBezTo>
                      <a:pt x="1406" y="646"/>
                      <a:pt x="1406" y="646"/>
                      <a:pt x="1402" y="651"/>
                    </a:cubicBezTo>
                    <a:lnTo>
                      <a:pt x="1402" y="651"/>
                    </a:lnTo>
                    <a:lnTo>
                      <a:pt x="1397" y="651"/>
                    </a:lnTo>
                    <a:cubicBezTo>
                      <a:pt x="1397" y="646"/>
                      <a:pt x="1397" y="646"/>
                      <a:pt x="1397" y="646"/>
                    </a:cubicBezTo>
                    <a:lnTo>
                      <a:pt x="1397" y="646"/>
                    </a:lnTo>
                    <a:cubicBezTo>
                      <a:pt x="1393" y="646"/>
                      <a:pt x="1393" y="651"/>
                      <a:pt x="1388" y="651"/>
                    </a:cubicBezTo>
                    <a:lnTo>
                      <a:pt x="1388" y="651"/>
                    </a:lnTo>
                    <a:lnTo>
                      <a:pt x="1388" y="651"/>
                    </a:lnTo>
                    <a:cubicBezTo>
                      <a:pt x="1388" y="651"/>
                      <a:pt x="1388" y="646"/>
                      <a:pt x="1388" y="646"/>
                    </a:cubicBezTo>
                    <a:cubicBezTo>
                      <a:pt x="1388" y="646"/>
                      <a:pt x="1388" y="646"/>
                      <a:pt x="1383" y="646"/>
                    </a:cubicBezTo>
                    <a:cubicBezTo>
                      <a:pt x="1383" y="646"/>
                      <a:pt x="1383" y="646"/>
                      <a:pt x="1383" y="646"/>
                    </a:cubicBezTo>
                    <a:cubicBezTo>
                      <a:pt x="1383" y="651"/>
                      <a:pt x="1383" y="651"/>
                      <a:pt x="1383" y="655"/>
                    </a:cubicBezTo>
                    <a:cubicBezTo>
                      <a:pt x="1379" y="651"/>
                      <a:pt x="1379" y="651"/>
                      <a:pt x="1374" y="651"/>
                    </a:cubicBezTo>
                    <a:lnTo>
                      <a:pt x="1374" y="651"/>
                    </a:lnTo>
                    <a:lnTo>
                      <a:pt x="1374" y="655"/>
                    </a:lnTo>
                    <a:cubicBezTo>
                      <a:pt x="1374" y="651"/>
                      <a:pt x="1374" y="651"/>
                      <a:pt x="1374" y="651"/>
                    </a:cubicBezTo>
                    <a:lnTo>
                      <a:pt x="1374" y="651"/>
                    </a:lnTo>
                    <a:cubicBezTo>
                      <a:pt x="1370" y="651"/>
                      <a:pt x="1370" y="651"/>
                      <a:pt x="1370" y="651"/>
                    </a:cubicBezTo>
                    <a:cubicBezTo>
                      <a:pt x="1370" y="651"/>
                      <a:pt x="1370" y="651"/>
                      <a:pt x="1365" y="646"/>
                    </a:cubicBezTo>
                    <a:lnTo>
                      <a:pt x="1370" y="646"/>
                    </a:lnTo>
                    <a:lnTo>
                      <a:pt x="1370" y="646"/>
                    </a:lnTo>
                    <a:cubicBezTo>
                      <a:pt x="1365" y="646"/>
                      <a:pt x="1365" y="642"/>
                      <a:pt x="1365" y="642"/>
                    </a:cubicBezTo>
                    <a:lnTo>
                      <a:pt x="1360" y="637"/>
                    </a:lnTo>
                    <a:cubicBezTo>
                      <a:pt x="1360" y="637"/>
                      <a:pt x="1360" y="637"/>
                      <a:pt x="1360" y="632"/>
                    </a:cubicBezTo>
                    <a:lnTo>
                      <a:pt x="1360" y="637"/>
                    </a:lnTo>
                    <a:cubicBezTo>
                      <a:pt x="1360" y="632"/>
                      <a:pt x="1360" y="637"/>
                      <a:pt x="1356" y="632"/>
                    </a:cubicBezTo>
                    <a:cubicBezTo>
                      <a:pt x="1356" y="637"/>
                      <a:pt x="1356" y="637"/>
                      <a:pt x="1351" y="642"/>
                    </a:cubicBezTo>
                    <a:cubicBezTo>
                      <a:pt x="1356" y="646"/>
                      <a:pt x="1356" y="646"/>
                      <a:pt x="1356" y="651"/>
                    </a:cubicBezTo>
                    <a:cubicBezTo>
                      <a:pt x="1356" y="651"/>
                      <a:pt x="1351" y="651"/>
                      <a:pt x="1351" y="651"/>
                    </a:cubicBezTo>
                    <a:cubicBezTo>
                      <a:pt x="1351" y="646"/>
                      <a:pt x="1351" y="646"/>
                      <a:pt x="1351" y="646"/>
                    </a:cubicBezTo>
                    <a:lnTo>
                      <a:pt x="1351" y="646"/>
                    </a:lnTo>
                    <a:cubicBezTo>
                      <a:pt x="1351" y="646"/>
                      <a:pt x="1351" y="646"/>
                      <a:pt x="1351" y="646"/>
                    </a:cubicBezTo>
                    <a:lnTo>
                      <a:pt x="1351" y="642"/>
                    </a:lnTo>
                    <a:lnTo>
                      <a:pt x="1351" y="642"/>
                    </a:lnTo>
                    <a:lnTo>
                      <a:pt x="1351" y="642"/>
                    </a:lnTo>
                    <a:lnTo>
                      <a:pt x="1351" y="642"/>
                    </a:lnTo>
                    <a:cubicBezTo>
                      <a:pt x="1351" y="642"/>
                      <a:pt x="1351" y="637"/>
                      <a:pt x="1351" y="637"/>
                    </a:cubicBezTo>
                    <a:cubicBezTo>
                      <a:pt x="1351" y="637"/>
                      <a:pt x="1351" y="637"/>
                      <a:pt x="1346" y="637"/>
                    </a:cubicBezTo>
                    <a:lnTo>
                      <a:pt x="1346" y="637"/>
                    </a:lnTo>
                    <a:lnTo>
                      <a:pt x="1346" y="637"/>
                    </a:lnTo>
                    <a:cubicBezTo>
                      <a:pt x="1346" y="632"/>
                      <a:pt x="1346" y="632"/>
                      <a:pt x="1346" y="632"/>
                    </a:cubicBezTo>
                    <a:cubicBezTo>
                      <a:pt x="1346" y="632"/>
                      <a:pt x="1346" y="632"/>
                      <a:pt x="1346" y="632"/>
                    </a:cubicBezTo>
                    <a:lnTo>
                      <a:pt x="1346" y="632"/>
                    </a:lnTo>
                    <a:cubicBezTo>
                      <a:pt x="1346" y="628"/>
                      <a:pt x="1346" y="628"/>
                      <a:pt x="1342" y="628"/>
                    </a:cubicBezTo>
                    <a:cubicBezTo>
                      <a:pt x="1342" y="628"/>
                      <a:pt x="1342" y="623"/>
                      <a:pt x="1346" y="623"/>
                    </a:cubicBezTo>
                    <a:cubicBezTo>
                      <a:pt x="1342" y="623"/>
                      <a:pt x="1342" y="623"/>
                      <a:pt x="1342" y="619"/>
                    </a:cubicBezTo>
                    <a:cubicBezTo>
                      <a:pt x="1342" y="619"/>
                      <a:pt x="1342" y="619"/>
                      <a:pt x="1342" y="619"/>
                    </a:cubicBezTo>
                    <a:cubicBezTo>
                      <a:pt x="1337" y="614"/>
                      <a:pt x="1337" y="614"/>
                      <a:pt x="1337" y="614"/>
                    </a:cubicBezTo>
                    <a:lnTo>
                      <a:pt x="1333" y="614"/>
                    </a:lnTo>
                    <a:cubicBezTo>
                      <a:pt x="1333" y="609"/>
                      <a:pt x="1333" y="609"/>
                      <a:pt x="1333" y="605"/>
                    </a:cubicBezTo>
                    <a:lnTo>
                      <a:pt x="1333" y="605"/>
                    </a:lnTo>
                    <a:cubicBezTo>
                      <a:pt x="1328" y="605"/>
                      <a:pt x="1328" y="605"/>
                      <a:pt x="1323" y="605"/>
                    </a:cubicBezTo>
                    <a:lnTo>
                      <a:pt x="1328" y="600"/>
                    </a:lnTo>
                    <a:lnTo>
                      <a:pt x="1328" y="605"/>
                    </a:lnTo>
                    <a:lnTo>
                      <a:pt x="1328" y="600"/>
                    </a:lnTo>
                    <a:cubicBezTo>
                      <a:pt x="1328" y="600"/>
                      <a:pt x="1328" y="600"/>
                      <a:pt x="1328" y="600"/>
                    </a:cubicBezTo>
                    <a:lnTo>
                      <a:pt x="1328" y="595"/>
                    </a:lnTo>
                    <a:lnTo>
                      <a:pt x="1333" y="595"/>
                    </a:lnTo>
                    <a:lnTo>
                      <a:pt x="1333" y="595"/>
                    </a:lnTo>
                    <a:lnTo>
                      <a:pt x="1337" y="600"/>
                    </a:lnTo>
                    <a:cubicBezTo>
                      <a:pt x="1337" y="600"/>
                      <a:pt x="1337" y="600"/>
                      <a:pt x="1337" y="600"/>
                    </a:cubicBezTo>
                    <a:cubicBezTo>
                      <a:pt x="1337" y="595"/>
                      <a:pt x="1342" y="595"/>
                      <a:pt x="1342" y="591"/>
                    </a:cubicBezTo>
                    <a:cubicBezTo>
                      <a:pt x="1346" y="595"/>
                      <a:pt x="1342" y="595"/>
                      <a:pt x="1346" y="600"/>
                    </a:cubicBezTo>
                    <a:lnTo>
                      <a:pt x="1351" y="595"/>
                    </a:lnTo>
                    <a:lnTo>
                      <a:pt x="1346" y="595"/>
                    </a:lnTo>
                    <a:cubicBezTo>
                      <a:pt x="1351" y="595"/>
                      <a:pt x="1351" y="595"/>
                      <a:pt x="1356" y="591"/>
                    </a:cubicBezTo>
                    <a:lnTo>
                      <a:pt x="1356" y="595"/>
                    </a:lnTo>
                    <a:cubicBezTo>
                      <a:pt x="1360" y="591"/>
                      <a:pt x="1360" y="591"/>
                      <a:pt x="1365" y="586"/>
                    </a:cubicBezTo>
                    <a:cubicBezTo>
                      <a:pt x="1365" y="586"/>
                      <a:pt x="1365" y="586"/>
                      <a:pt x="1365" y="586"/>
                    </a:cubicBezTo>
                    <a:lnTo>
                      <a:pt x="1365" y="586"/>
                    </a:lnTo>
                    <a:cubicBezTo>
                      <a:pt x="1365" y="582"/>
                      <a:pt x="1365" y="582"/>
                      <a:pt x="1365" y="582"/>
                    </a:cubicBezTo>
                    <a:lnTo>
                      <a:pt x="1365" y="582"/>
                    </a:lnTo>
                    <a:lnTo>
                      <a:pt x="1365" y="582"/>
                    </a:lnTo>
                    <a:cubicBezTo>
                      <a:pt x="1365" y="577"/>
                      <a:pt x="1365" y="577"/>
                      <a:pt x="1365" y="577"/>
                    </a:cubicBezTo>
                    <a:cubicBezTo>
                      <a:pt x="1365" y="577"/>
                      <a:pt x="1365" y="572"/>
                      <a:pt x="1365" y="572"/>
                    </a:cubicBezTo>
                    <a:lnTo>
                      <a:pt x="1365" y="568"/>
                    </a:lnTo>
                    <a:lnTo>
                      <a:pt x="1365" y="568"/>
                    </a:lnTo>
                    <a:lnTo>
                      <a:pt x="1360" y="568"/>
                    </a:lnTo>
                    <a:cubicBezTo>
                      <a:pt x="1365" y="568"/>
                      <a:pt x="1365" y="563"/>
                      <a:pt x="1365" y="563"/>
                    </a:cubicBezTo>
                    <a:cubicBezTo>
                      <a:pt x="1360" y="563"/>
                      <a:pt x="1360" y="559"/>
                      <a:pt x="1360" y="559"/>
                    </a:cubicBezTo>
                    <a:lnTo>
                      <a:pt x="1360" y="559"/>
                    </a:lnTo>
                    <a:cubicBezTo>
                      <a:pt x="1360" y="559"/>
                      <a:pt x="1360" y="559"/>
                      <a:pt x="1360" y="554"/>
                    </a:cubicBezTo>
                    <a:lnTo>
                      <a:pt x="1360" y="554"/>
                    </a:lnTo>
                    <a:cubicBezTo>
                      <a:pt x="1360" y="554"/>
                      <a:pt x="1360" y="554"/>
                      <a:pt x="1360" y="554"/>
                    </a:cubicBezTo>
                    <a:cubicBezTo>
                      <a:pt x="1360" y="549"/>
                      <a:pt x="1365" y="545"/>
                      <a:pt x="1360" y="540"/>
                    </a:cubicBezTo>
                    <a:cubicBezTo>
                      <a:pt x="1360" y="540"/>
                      <a:pt x="1360" y="540"/>
                      <a:pt x="1360" y="536"/>
                    </a:cubicBezTo>
                    <a:lnTo>
                      <a:pt x="1360" y="536"/>
                    </a:lnTo>
                    <a:lnTo>
                      <a:pt x="1365" y="536"/>
                    </a:lnTo>
                    <a:cubicBezTo>
                      <a:pt x="1365" y="536"/>
                      <a:pt x="1365" y="536"/>
                      <a:pt x="1365" y="536"/>
                    </a:cubicBezTo>
                    <a:cubicBezTo>
                      <a:pt x="1365" y="531"/>
                      <a:pt x="1365" y="531"/>
                      <a:pt x="1365" y="531"/>
                    </a:cubicBezTo>
                    <a:cubicBezTo>
                      <a:pt x="1360" y="526"/>
                      <a:pt x="1360" y="522"/>
                      <a:pt x="1356" y="522"/>
                    </a:cubicBezTo>
                    <a:cubicBezTo>
                      <a:pt x="1351" y="522"/>
                      <a:pt x="1351" y="526"/>
                      <a:pt x="1346" y="526"/>
                    </a:cubicBezTo>
                    <a:cubicBezTo>
                      <a:pt x="1346" y="526"/>
                      <a:pt x="1346" y="526"/>
                      <a:pt x="1346" y="526"/>
                    </a:cubicBezTo>
                    <a:cubicBezTo>
                      <a:pt x="1342" y="526"/>
                      <a:pt x="1342" y="526"/>
                      <a:pt x="1342" y="531"/>
                    </a:cubicBezTo>
                    <a:lnTo>
                      <a:pt x="1342" y="526"/>
                    </a:lnTo>
                    <a:lnTo>
                      <a:pt x="1337" y="531"/>
                    </a:lnTo>
                    <a:cubicBezTo>
                      <a:pt x="1337" y="531"/>
                      <a:pt x="1337" y="526"/>
                      <a:pt x="1337" y="526"/>
                    </a:cubicBezTo>
                    <a:lnTo>
                      <a:pt x="1337" y="531"/>
                    </a:lnTo>
                    <a:lnTo>
                      <a:pt x="1337" y="531"/>
                    </a:lnTo>
                    <a:lnTo>
                      <a:pt x="1333" y="531"/>
                    </a:lnTo>
                    <a:lnTo>
                      <a:pt x="1333" y="531"/>
                    </a:lnTo>
                    <a:lnTo>
                      <a:pt x="1328" y="536"/>
                    </a:lnTo>
                    <a:cubicBezTo>
                      <a:pt x="1328" y="536"/>
                      <a:pt x="1328" y="531"/>
                      <a:pt x="1328" y="531"/>
                    </a:cubicBezTo>
                    <a:lnTo>
                      <a:pt x="1323" y="536"/>
                    </a:lnTo>
                    <a:lnTo>
                      <a:pt x="1323" y="531"/>
                    </a:lnTo>
                    <a:lnTo>
                      <a:pt x="1323" y="536"/>
                    </a:lnTo>
                    <a:lnTo>
                      <a:pt x="1323" y="536"/>
                    </a:lnTo>
                    <a:lnTo>
                      <a:pt x="1323" y="536"/>
                    </a:lnTo>
                    <a:lnTo>
                      <a:pt x="1323" y="536"/>
                    </a:lnTo>
                    <a:lnTo>
                      <a:pt x="1310" y="549"/>
                    </a:lnTo>
                    <a:lnTo>
                      <a:pt x="1310" y="549"/>
                    </a:lnTo>
                    <a:lnTo>
                      <a:pt x="1310" y="549"/>
                    </a:lnTo>
                    <a:lnTo>
                      <a:pt x="1310" y="549"/>
                    </a:lnTo>
                    <a:lnTo>
                      <a:pt x="1310" y="549"/>
                    </a:lnTo>
                    <a:cubicBezTo>
                      <a:pt x="1305" y="549"/>
                      <a:pt x="1305" y="549"/>
                      <a:pt x="1305" y="549"/>
                    </a:cubicBezTo>
                    <a:lnTo>
                      <a:pt x="1300" y="549"/>
                    </a:lnTo>
                    <a:lnTo>
                      <a:pt x="1305" y="549"/>
                    </a:lnTo>
                    <a:cubicBezTo>
                      <a:pt x="1300" y="554"/>
                      <a:pt x="1300" y="554"/>
                      <a:pt x="1296" y="554"/>
                    </a:cubicBezTo>
                    <a:cubicBezTo>
                      <a:pt x="1296" y="554"/>
                      <a:pt x="1296" y="559"/>
                      <a:pt x="1296" y="559"/>
                    </a:cubicBezTo>
                    <a:lnTo>
                      <a:pt x="1296" y="559"/>
                    </a:lnTo>
                    <a:cubicBezTo>
                      <a:pt x="1296" y="559"/>
                      <a:pt x="1291" y="559"/>
                      <a:pt x="1291" y="559"/>
                    </a:cubicBezTo>
                    <a:cubicBezTo>
                      <a:pt x="1291" y="559"/>
                      <a:pt x="1291" y="559"/>
                      <a:pt x="1291" y="559"/>
                    </a:cubicBezTo>
                    <a:cubicBezTo>
                      <a:pt x="1287" y="559"/>
                      <a:pt x="1282" y="563"/>
                      <a:pt x="1282" y="563"/>
                    </a:cubicBezTo>
                    <a:lnTo>
                      <a:pt x="1277" y="563"/>
                    </a:lnTo>
                    <a:lnTo>
                      <a:pt x="1282" y="559"/>
                    </a:lnTo>
                    <a:lnTo>
                      <a:pt x="1282" y="554"/>
                    </a:lnTo>
                    <a:lnTo>
                      <a:pt x="1282" y="549"/>
                    </a:lnTo>
                    <a:cubicBezTo>
                      <a:pt x="1282" y="549"/>
                      <a:pt x="1282" y="549"/>
                      <a:pt x="1282" y="549"/>
                    </a:cubicBezTo>
                    <a:lnTo>
                      <a:pt x="1287" y="545"/>
                    </a:lnTo>
                    <a:lnTo>
                      <a:pt x="1287" y="545"/>
                    </a:lnTo>
                    <a:cubicBezTo>
                      <a:pt x="1287" y="545"/>
                      <a:pt x="1287" y="540"/>
                      <a:pt x="1287" y="540"/>
                    </a:cubicBezTo>
                    <a:cubicBezTo>
                      <a:pt x="1287" y="540"/>
                      <a:pt x="1287" y="540"/>
                      <a:pt x="1287" y="540"/>
                    </a:cubicBezTo>
                    <a:lnTo>
                      <a:pt x="1287" y="536"/>
                    </a:lnTo>
                    <a:cubicBezTo>
                      <a:pt x="1287" y="536"/>
                      <a:pt x="1287" y="536"/>
                      <a:pt x="1287" y="536"/>
                    </a:cubicBezTo>
                    <a:cubicBezTo>
                      <a:pt x="1291" y="531"/>
                      <a:pt x="1296" y="531"/>
                      <a:pt x="1296" y="526"/>
                    </a:cubicBezTo>
                    <a:lnTo>
                      <a:pt x="1296" y="531"/>
                    </a:lnTo>
                    <a:lnTo>
                      <a:pt x="1305" y="522"/>
                    </a:lnTo>
                    <a:cubicBezTo>
                      <a:pt x="1305" y="522"/>
                      <a:pt x="1300" y="522"/>
                      <a:pt x="1300" y="517"/>
                    </a:cubicBezTo>
                    <a:lnTo>
                      <a:pt x="1300" y="517"/>
                    </a:lnTo>
                    <a:cubicBezTo>
                      <a:pt x="1300" y="517"/>
                      <a:pt x="1300" y="522"/>
                      <a:pt x="1296" y="517"/>
                    </a:cubicBezTo>
                    <a:lnTo>
                      <a:pt x="1296" y="517"/>
                    </a:lnTo>
                    <a:cubicBezTo>
                      <a:pt x="1296" y="517"/>
                      <a:pt x="1296" y="517"/>
                      <a:pt x="1296" y="517"/>
                    </a:cubicBezTo>
                    <a:cubicBezTo>
                      <a:pt x="1296" y="517"/>
                      <a:pt x="1296" y="512"/>
                      <a:pt x="1296" y="512"/>
                    </a:cubicBezTo>
                    <a:lnTo>
                      <a:pt x="1296" y="512"/>
                    </a:lnTo>
                    <a:lnTo>
                      <a:pt x="1296" y="512"/>
                    </a:lnTo>
                    <a:cubicBezTo>
                      <a:pt x="1296" y="508"/>
                      <a:pt x="1296" y="508"/>
                      <a:pt x="1296" y="508"/>
                    </a:cubicBezTo>
                    <a:cubicBezTo>
                      <a:pt x="1296" y="508"/>
                      <a:pt x="1296" y="508"/>
                      <a:pt x="1296" y="508"/>
                    </a:cubicBezTo>
                    <a:cubicBezTo>
                      <a:pt x="1296" y="503"/>
                      <a:pt x="1296" y="503"/>
                      <a:pt x="1296" y="503"/>
                    </a:cubicBezTo>
                    <a:lnTo>
                      <a:pt x="1296" y="503"/>
                    </a:lnTo>
                    <a:lnTo>
                      <a:pt x="1300" y="503"/>
                    </a:lnTo>
                    <a:lnTo>
                      <a:pt x="1300" y="499"/>
                    </a:lnTo>
                    <a:lnTo>
                      <a:pt x="1300" y="499"/>
                    </a:lnTo>
                    <a:lnTo>
                      <a:pt x="1305" y="499"/>
                    </a:lnTo>
                    <a:lnTo>
                      <a:pt x="1305" y="499"/>
                    </a:lnTo>
                    <a:lnTo>
                      <a:pt x="1305" y="494"/>
                    </a:lnTo>
                    <a:cubicBezTo>
                      <a:pt x="1305" y="494"/>
                      <a:pt x="1310" y="494"/>
                      <a:pt x="1310" y="494"/>
                    </a:cubicBezTo>
                    <a:lnTo>
                      <a:pt x="1310" y="494"/>
                    </a:lnTo>
                    <a:cubicBezTo>
                      <a:pt x="1310" y="494"/>
                      <a:pt x="1310" y="494"/>
                      <a:pt x="1310" y="489"/>
                    </a:cubicBezTo>
                    <a:cubicBezTo>
                      <a:pt x="1310" y="489"/>
                      <a:pt x="1310" y="489"/>
                      <a:pt x="1310" y="489"/>
                    </a:cubicBezTo>
                    <a:cubicBezTo>
                      <a:pt x="1310" y="489"/>
                      <a:pt x="1310" y="489"/>
                      <a:pt x="1310" y="485"/>
                    </a:cubicBezTo>
                    <a:cubicBezTo>
                      <a:pt x="1310" y="485"/>
                      <a:pt x="1310" y="485"/>
                      <a:pt x="1310" y="485"/>
                    </a:cubicBezTo>
                    <a:lnTo>
                      <a:pt x="1314" y="480"/>
                    </a:lnTo>
                    <a:lnTo>
                      <a:pt x="1314" y="480"/>
                    </a:lnTo>
                    <a:cubicBezTo>
                      <a:pt x="1314" y="480"/>
                      <a:pt x="1314" y="480"/>
                      <a:pt x="1314" y="480"/>
                    </a:cubicBezTo>
                    <a:lnTo>
                      <a:pt x="1314" y="476"/>
                    </a:lnTo>
                    <a:lnTo>
                      <a:pt x="1323" y="471"/>
                    </a:lnTo>
                    <a:lnTo>
                      <a:pt x="1323" y="471"/>
                    </a:lnTo>
                    <a:lnTo>
                      <a:pt x="1323" y="466"/>
                    </a:lnTo>
                    <a:lnTo>
                      <a:pt x="1323" y="466"/>
                    </a:lnTo>
                    <a:lnTo>
                      <a:pt x="1328" y="466"/>
                    </a:lnTo>
                    <a:lnTo>
                      <a:pt x="1328" y="466"/>
                    </a:lnTo>
                    <a:cubicBezTo>
                      <a:pt x="1328" y="466"/>
                      <a:pt x="1333" y="462"/>
                      <a:pt x="1333" y="462"/>
                    </a:cubicBezTo>
                    <a:cubicBezTo>
                      <a:pt x="1333" y="462"/>
                      <a:pt x="1333" y="462"/>
                      <a:pt x="1333" y="457"/>
                    </a:cubicBezTo>
                    <a:lnTo>
                      <a:pt x="1333" y="457"/>
                    </a:lnTo>
                    <a:cubicBezTo>
                      <a:pt x="1328" y="457"/>
                      <a:pt x="1328" y="453"/>
                      <a:pt x="1328" y="453"/>
                    </a:cubicBezTo>
                    <a:lnTo>
                      <a:pt x="1328" y="448"/>
                    </a:lnTo>
                    <a:cubicBezTo>
                      <a:pt x="1328" y="448"/>
                      <a:pt x="1328" y="448"/>
                      <a:pt x="1328" y="443"/>
                    </a:cubicBezTo>
                    <a:lnTo>
                      <a:pt x="1328" y="443"/>
                    </a:lnTo>
                    <a:lnTo>
                      <a:pt x="1328" y="443"/>
                    </a:lnTo>
                    <a:lnTo>
                      <a:pt x="1328" y="443"/>
                    </a:lnTo>
                    <a:lnTo>
                      <a:pt x="1323" y="439"/>
                    </a:lnTo>
                    <a:cubicBezTo>
                      <a:pt x="1323" y="439"/>
                      <a:pt x="1328" y="439"/>
                      <a:pt x="1328" y="434"/>
                    </a:cubicBezTo>
                    <a:lnTo>
                      <a:pt x="1328" y="434"/>
                    </a:lnTo>
                    <a:cubicBezTo>
                      <a:pt x="1328" y="430"/>
                      <a:pt x="1328" y="430"/>
                      <a:pt x="1328" y="430"/>
                    </a:cubicBezTo>
                    <a:cubicBezTo>
                      <a:pt x="1333" y="430"/>
                      <a:pt x="1333" y="430"/>
                      <a:pt x="1333" y="425"/>
                    </a:cubicBezTo>
                    <a:lnTo>
                      <a:pt x="1333" y="425"/>
                    </a:lnTo>
                    <a:lnTo>
                      <a:pt x="1333" y="425"/>
                    </a:lnTo>
                    <a:lnTo>
                      <a:pt x="1333" y="420"/>
                    </a:lnTo>
                    <a:cubicBezTo>
                      <a:pt x="1333" y="420"/>
                      <a:pt x="1333" y="420"/>
                      <a:pt x="1333" y="420"/>
                    </a:cubicBezTo>
                    <a:lnTo>
                      <a:pt x="1333" y="420"/>
                    </a:lnTo>
                    <a:lnTo>
                      <a:pt x="1333" y="416"/>
                    </a:lnTo>
                    <a:lnTo>
                      <a:pt x="1333" y="416"/>
                    </a:lnTo>
                    <a:lnTo>
                      <a:pt x="1337" y="416"/>
                    </a:lnTo>
                    <a:lnTo>
                      <a:pt x="1337" y="411"/>
                    </a:lnTo>
                    <a:cubicBezTo>
                      <a:pt x="1337" y="411"/>
                      <a:pt x="1337" y="411"/>
                      <a:pt x="1337" y="411"/>
                    </a:cubicBezTo>
                    <a:lnTo>
                      <a:pt x="1342" y="411"/>
                    </a:lnTo>
                    <a:cubicBezTo>
                      <a:pt x="1342" y="411"/>
                      <a:pt x="1342" y="406"/>
                      <a:pt x="1342" y="406"/>
                    </a:cubicBezTo>
                    <a:cubicBezTo>
                      <a:pt x="1342" y="406"/>
                      <a:pt x="1342" y="402"/>
                      <a:pt x="1342" y="402"/>
                    </a:cubicBezTo>
                    <a:lnTo>
                      <a:pt x="1342" y="402"/>
                    </a:lnTo>
                    <a:lnTo>
                      <a:pt x="1342" y="402"/>
                    </a:lnTo>
                    <a:lnTo>
                      <a:pt x="1342" y="402"/>
                    </a:lnTo>
                    <a:cubicBezTo>
                      <a:pt x="1342" y="397"/>
                      <a:pt x="1342" y="397"/>
                      <a:pt x="1342" y="393"/>
                    </a:cubicBezTo>
                    <a:lnTo>
                      <a:pt x="1342" y="393"/>
                    </a:lnTo>
                    <a:lnTo>
                      <a:pt x="1342" y="393"/>
                    </a:lnTo>
                    <a:lnTo>
                      <a:pt x="1351" y="383"/>
                    </a:lnTo>
                    <a:lnTo>
                      <a:pt x="1351" y="383"/>
                    </a:lnTo>
                    <a:cubicBezTo>
                      <a:pt x="1351" y="383"/>
                      <a:pt x="1351" y="383"/>
                      <a:pt x="1351" y="383"/>
                    </a:cubicBezTo>
                    <a:lnTo>
                      <a:pt x="1351" y="383"/>
                    </a:lnTo>
                    <a:lnTo>
                      <a:pt x="1351" y="379"/>
                    </a:lnTo>
                    <a:lnTo>
                      <a:pt x="1351" y="379"/>
                    </a:lnTo>
                    <a:cubicBezTo>
                      <a:pt x="1351" y="379"/>
                      <a:pt x="1351" y="374"/>
                      <a:pt x="1351" y="374"/>
                    </a:cubicBezTo>
                    <a:cubicBezTo>
                      <a:pt x="1351" y="374"/>
                      <a:pt x="1351" y="370"/>
                      <a:pt x="1351" y="370"/>
                    </a:cubicBezTo>
                    <a:lnTo>
                      <a:pt x="1356" y="365"/>
                    </a:lnTo>
                    <a:cubicBezTo>
                      <a:pt x="1356" y="365"/>
                      <a:pt x="1356" y="365"/>
                      <a:pt x="1351" y="365"/>
                    </a:cubicBezTo>
                    <a:lnTo>
                      <a:pt x="1356" y="365"/>
                    </a:lnTo>
                    <a:cubicBezTo>
                      <a:pt x="1356" y="360"/>
                      <a:pt x="1356" y="360"/>
                      <a:pt x="1356" y="360"/>
                    </a:cubicBezTo>
                    <a:lnTo>
                      <a:pt x="1356" y="356"/>
                    </a:lnTo>
                    <a:lnTo>
                      <a:pt x="1356" y="356"/>
                    </a:lnTo>
                    <a:cubicBezTo>
                      <a:pt x="1356" y="356"/>
                      <a:pt x="1356" y="356"/>
                      <a:pt x="1356" y="356"/>
                    </a:cubicBezTo>
                    <a:lnTo>
                      <a:pt x="1356" y="351"/>
                    </a:lnTo>
                    <a:lnTo>
                      <a:pt x="1356" y="351"/>
                    </a:lnTo>
                    <a:lnTo>
                      <a:pt x="1360" y="347"/>
                    </a:lnTo>
                    <a:cubicBezTo>
                      <a:pt x="1360" y="347"/>
                      <a:pt x="1360" y="347"/>
                      <a:pt x="1360" y="347"/>
                    </a:cubicBezTo>
                    <a:lnTo>
                      <a:pt x="1365" y="347"/>
                    </a:lnTo>
                    <a:lnTo>
                      <a:pt x="1365" y="342"/>
                    </a:lnTo>
                    <a:lnTo>
                      <a:pt x="1365" y="342"/>
                    </a:lnTo>
                    <a:cubicBezTo>
                      <a:pt x="1370" y="342"/>
                      <a:pt x="1370" y="342"/>
                      <a:pt x="1370" y="342"/>
                    </a:cubicBezTo>
                    <a:lnTo>
                      <a:pt x="1370" y="337"/>
                    </a:lnTo>
                    <a:lnTo>
                      <a:pt x="1370" y="337"/>
                    </a:lnTo>
                    <a:lnTo>
                      <a:pt x="1374" y="337"/>
                    </a:lnTo>
                    <a:lnTo>
                      <a:pt x="1374" y="337"/>
                    </a:lnTo>
                    <a:cubicBezTo>
                      <a:pt x="1374" y="337"/>
                      <a:pt x="1374" y="333"/>
                      <a:pt x="1379" y="333"/>
                    </a:cubicBezTo>
                    <a:lnTo>
                      <a:pt x="1379" y="333"/>
                    </a:lnTo>
                    <a:lnTo>
                      <a:pt x="1379" y="333"/>
                    </a:lnTo>
                    <a:lnTo>
                      <a:pt x="1379" y="333"/>
                    </a:lnTo>
                    <a:lnTo>
                      <a:pt x="1379" y="328"/>
                    </a:lnTo>
                    <a:cubicBezTo>
                      <a:pt x="1379" y="328"/>
                      <a:pt x="1379" y="328"/>
                      <a:pt x="1379" y="323"/>
                    </a:cubicBezTo>
                    <a:close/>
                    <a:moveTo>
                      <a:pt x="1134" y="402"/>
                    </a:moveTo>
                    <a:lnTo>
                      <a:pt x="1134" y="402"/>
                    </a:lnTo>
                    <a:lnTo>
                      <a:pt x="1134" y="402"/>
                    </a:lnTo>
                    <a:cubicBezTo>
                      <a:pt x="1139" y="402"/>
                      <a:pt x="1134" y="402"/>
                      <a:pt x="1139" y="402"/>
                    </a:cubicBezTo>
                    <a:lnTo>
                      <a:pt x="1139" y="402"/>
                    </a:lnTo>
                    <a:lnTo>
                      <a:pt x="1139" y="402"/>
                    </a:lnTo>
                    <a:lnTo>
                      <a:pt x="1139" y="397"/>
                    </a:lnTo>
                    <a:cubicBezTo>
                      <a:pt x="1139" y="397"/>
                      <a:pt x="1139" y="393"/>
                      <a:pt x="1134" y="393"/>
                    </a:cubicBezTo>
                    <a:cubicBezTo>
                      <a:pt x="1134" y="393"/>
                      <a:pt x="1134" y="397"/>
                      <a:pt x="1134" y="397"/>
                    </a:cubicBezTo>
                    <a:cubicBezTo>
                      <a:pt x="1134" y="402"/>
                      <a:pt x="1134" y="402"/>
                      <a:pt x="1134" y="402"/>
                    </a:cubicBezTo>
                    <a:close/>
                    <a:moveTo>
                      <a:pt x="1208" y="494"/>
                    </a:moveTo>
                    <a:lnTo>
                      <a:pt x="1208" y="499"/>
                    </a:lnTo>
                    <a:lnTo>
                      <a:pt x="1208" y="499"/>
                    </a:lnTo>
                    <a:lnTo>
                      <a:pt x="1208" y="499"/>
                    </a:lnTo>
                    <a:lnTo>
                      <a:pt x="1208" y="499"/>
                    </a:lnTo>
                    <a:cubicBezTo>
                      <a:pt x="1204" y="499"/>
                      <a:pt x="1204" y="499"/>
                      <a:pt x="1204" y="499"/>
                    </a:cubicBezTo>
                    <a:lnTo>
                      <a:pt x="1204" y="499"/>
                    </a:lnTo>
                    <a:lnTo>
                      <a:pt x="1204" y="494"/>
                    </a:lnTo>
                    <a:cubicBezTo>
                      <a:pt x="1204" y="494"/>
                      <a:pt x="1204" y="494"/>
                      <a:pt x="1208" y="494"/>
                    </a:cubicBezTo>
                    <a:close/>
                    <a:moveTo>
                      <a:pt x="1425" y="761"/>
                    </a:moveTo>
                    <a:lnTo>
                      <a:pt x="1425" y="761"/>
                    </a:lnTo>
                    <a:lnTo>
                      <a:pt x="1420" y="757"/>
                    </a:lnTo>
                    <a:cubicBezTo>
                      <a:pt x="1420" y="757"/>
                      <a:pt x="1420" y="757"/>
                      <a:pt x="1420" y="757"/>
                    </a:cubicBezTo>
                    <a:cubicBezTo>
                      <a:pt x="1420" y="757"/>
                      <a:pt x="1420" y="761"/>
                      <a:pt x="1420" y="761"/>
                    </a:cubicBezTo>
                    <a:lnTo>
                      <a:pt x="1416" y="761"/>
                    </a:lnTo>
                    <a:cubicBezTo>
                      <a:pt x="1420" y="761"/>
                      <a:pt x="1420" y="766"/>
                      <a:pt x="1420" y="766"/>
                    </a:cubicBezTo>
                    <a:lnTo>
                      <a:pt x="1420" y="766"/>
                    </a:lnTo>
                    <a:cubicBezTo>
                      <a:pt x="1420" y="771"/>
                      <a:pt x="1420" y="771"/>
                      <a:pt x="1425" y="775"/>
                    </a:cubicBezTo>
                    <a:cubicBezTo>
                      <a:pt x="1425" y="775"/>
                      <a:pt x="1429" y="775"/>
                      <a:pt x="1429" y="775"/>
                    </a:cubicBezTo>
                    <a:cubicBezTo>
                      <a:pt x="1429" y="771"/>
                      <a:pt x="1425" y="766"/>
                      <a:pt x="1425" y="766"/>
                    </a:cubicBezTo>
                    <a:cubicBezTo>
                      <a:pt x="1425" y="766"/>
                      <a:pt x="1425" y="761"/>
                      <a:pt x="1425" y="761"/>
                    </a:cubicBezTo>
                    <a:close/>
                    <a:moveTo>
                      <a:pt x="1134" y="416"/>
                    </a:moveTo>
                    <a:lnTo>
                      <a:pt x="1134" y="416"/>
                    </a:lnTo>
                    <a:lnTo>
                      <a:pt x="1134" y="420"/>
                    </a:lnTo>
                    <a:cubicBezTo>
                      <a:pt x="1134" y="420"/>
                      <a:pt x="1134" y="420"/>
                      <a:pt x="1134" y="420"/>
                    </a:cubicBezTo>
                    <a:lnTo>
                      <a:pt x="1139" y="425"/>
                    </a:lnTo>
                    <a:lnTo>
                      <a:pt x="1139" y="425"/>
                    </a:lnTo>
                    <a:cubicBezTo>
                      <a:pt x="1139" y="425"/>
                      <a:pt x="1139" y="425"/>
                      <a:pt x="1139" y="430"/>
                    </a:cubicBezTo>
                    <a:lnTo>
                      <a:pt x="1139" y="430"/>
                    </a:lnTo>
                    <a:lnTo>
                      <a:pt x="1139" y="430"/>
                    </a:lnTo>
                    <a:cubicBezTo>
                      <a:pt x="1139" y="425"/>
                      <a:pt x="1139" y="425"/>
                      <a:pt x="1144" y="420"/>
                    </a:cubicBezTo>
                    <a:cubicBezTo>
                      <a:pt x="1139" y="416"/>
                      <a:pt x="1139" y="416"/>
                      <a:pt x="1134" y="411"/>
                    </a:cubicBezTo>
                    <a:lnTo>
                      <a:pt x="1134" y="416"/>
                    </a:lnTo>
                    <a:cubicBezTo>
                      <a:pt x="1134" y="416"/>
                      <a:pt x="1134" y="416"/>
                      <a:pt x="1134" y="416"/>
                    </a:cubicBezTo>
                    <a:close/>
                    <a:moveTo>
                      <a:pt x="1204" y="508"/>
                    </a:moveTo>
                    <a:cubicBezTo>
                      <a:pt x="1204" y="508"/>
                      <a:pt x="1204" y="508"/>
                      <a:pt x="1204" y="508"/>
                    </a:cubicBezTo>
                    <a:lnTo>
                      <a:pt x="1199" y="503"/>
                    </a:lnTo>
                    <a:lnTo>
                      <a:pt x="1204" y="503"/>
                    </a:lnTo>
                    <a:cubicBezTo>
                      <a:pt x="1204" y="503"/>
                      <a:pt x="1204" y="503"/>
                      <a:pt x="1204" y="508"/>
                    </a:cubicBezTo>
                    <a:close/>
                    <a:moveTo>
                      <a:pt x="1125" y="411"/>
                    </a:moveTo>
                    <a:lnTo>
                      <a:pt x="1125" y="411"/>
                    </a:lnTo>
                    <a:lnTo>
                      <a:pt x="1125" y="411"/>
                    </a:lnTo>
                    <a:lnTo>
                      <a:pt x="1125" y="416"/>
                    </a:lnTo>
                    <a:lnTo>
                      <a:pt x="1125" y="416"/>
                    </a:lnTo>
                    <a:cubicBezTo>
                      <a:pt x="1125" y="416"/>
                      <a:pt x="1125" y="416"/>
                      <a:pt x="1125" y="420"/>
                    </a:cubicBezTo>
                    <a:cubicBezTo>
                      <a:pt x="1121" y="420"/>
                      <a:pt x="1121" y="425"/>
                      <a:pt x="1125" y="425"/>
                    </a:cubicBezTo>
                    <a:cubicBezTo>
                      <a:pt x="1125" y="425"/>
                      <a:pt x="1125" y="425"/>
                      <a:pt x="1125" y="425"/>
                    </a:cubicBezTo>
                    <a:cubicBezTo>
                      <a:pt x="1125" y="425"/>
                      <a:pt x="1125" y="420"/>
                      <a:pt x="1125" y="420"/>
                    </a:cubicBezTo>
                    <a:lnTo>
                      <a:pt x="1130" y="420"/>
                    </a:lnTo>
                    <a:lnTo>
                      <a:pt x="1125" y="420"/>
                    </a:lnTo>
                    <a:lnTo>
                      <a:pt x="1130" y="416"/>
                    </a:lnTo>
                    <a:lnTo>
                      <a:pt x="1130" y="416"/>
                    </a:lnTo>
                    <a:lnTo>
                      <a:pt x="1130" y="416"/>
                    </a:lnTo>
                    <a:lnTo>
                      <a:pt x="1125" y="411"/>
                    </a:lnTo>
                    <a:close/>
                    <a:moveTo>
                      <a:pt x="1416" y="734"/>
                    </a:moveTo>
                    <a:cubicBezTo>
                      <a:pt x="1416" y="738"/>
                      <a:pt x="1416" y="738"/>
                      <a:pt x="1416" y="738"/>
                    </a:cubicBezTo>
                    <a:lnTo>
                      <a:pt x="1416" y="738"/>
                    </a:lnTo>
                    <a:lnTo>
                      <a:pt x="1411" y="738"/>
                    </a:lnTo>
                    <a:lnTo>
                      <a:pt x="1411" y="738"/>
                    </a:lnTo>
                    <a:lnTo>
                      <a:pt x="1411" y="738"/>
                    </a:lnTo>
                    <a:lnTo>
                      <a:pt x="1411" y="738"/>
                    </a:lnTo>
                    <a:cubicBezTo>
                      <a:pt x="1406" y="738"/>
                      <a:pt x="1406" y="734"/>
                      <a:pt x="1406" y="734"/>
                    </a:cubicBezTo>
                    <a:cubicBezTo>
                      <a:pt x="1406" y="734"/>
                      <a:pt x="1406" y="734"/>
                      <a:pt x="1406" y="734"/>
                    </a:cubicBezTo>
                    <a:lnTo>
                      <a:pt x="1402" y="734"/>
                    </a:lnTo>
                    <a:cubicBezTo>
                      <a:pt x="1402" y="734"/>
                      <a:pt x="1402" y="734"/>
                      <a:pt x="1402" y="734"/>
                    </a:cubicBezTo>
                    <a:lnTo>
                      <a:pt x="1397" y="738"/>
                    </a:lnTo>
                    <a:lnTo>
                      <a:pt x="1397" y="738"/>
                    </a:lnTo>
                    <a:cubicBezTo>
                      <a:pt x="1393" y="738"/>
                      <a:pt x="1397" y="734"/>
                      <a:pt x="1393" y="734"/>
                    </a:cubicBezTo>
                    <a:lnTo>
                      <a:pt x="1393" y="734"/>
                    </a:lnTo>
                    <a:cubicBezTo>
                      <a:pt x="1393" y="734"/>
                      <a:pt x="1393" y="734"/>
                      <a:pt x="1388" y="734"/>
                    </a:cubicBezTo>
                    <a:cubicBezTo>
                      <a:pt x="1388" y="734"/>
                      <a:pt x="1388" y="734"/>
                      <a:pt x="1388" y="734"/>
                    </a:cubicBezTo>
                    <a:cubicBezTo>
                      <a:pt x="1383" y="734"/>
                      <a:pt x="1383" y="734"/>
                      <a:pt x="1383" y="734"/>
                    </a:cubicBezTo>
                    <a:cubicBezTo>
                      <a:pt x="1379" y="734"/>
                      <a:pt x="1379" y="734"/>
                      <a:pt x="1379" y="734"/>
                    </a:cubicBezTo>
                    <a:cubicBezTo>
                      <a:pt x="1374" y="734"/>
                      <a:pt x="1374" y="729"/>
                      <a:pt x="1374" y="729"/>
                    </a:cubicBezTo>
                    <a:lnTo>
                      <a:pt x="1374" y="729"/>
                    </a:lnTo>
                    <a:cubicBezTo>
                      <a:pt x="1370" y="729"/>
                      <a:pt x="1370" y="725"/>
                      <a:pt x="1370" y="725"/>
                    </a:cubicBezTo>
                    <a:cubicBezTo>
                      <a:pt x="1370" y="725"/>
                      <a:pt x="1370" y="725"/>
                      <a:pt x="1365" y="725"/>
                    </a:cubicBezTo>
                    <a:lnTo>
                      <a:pt x="1365" y="720"/>
                    </a:lnTo>
                    <a:lnTo>
                      <a:pt x="1360" y="720"/>
                    </a:lnTo>
                    <a:lnTo>
                      <a:pt x="1356" y="715"/>
                    </a:lnTo>
                    <a:lnTo>
                      <a:pt x="1360" y="715"/>
                    </a:lnTo>
                    <a:cubicBezTo>
                      <a:pt x="1360" y="715"/>
                      <a:pt x="1365" y="715"/>
                      <a:pt x="1365" y="715"/>
                    </a:cubicBezTo>
                    <a:lnTo>
                      <a:pt x="1365" y="715"/>
                    </a:lnTo>
                    <a:lnTo>
                      <a:pt x="1370" y="720"/>
                    </a:lnTo>
                    <a:cubicBezTo>
                      <a:pt x="1370" y="720"/>
                      <a:pt x="1370" y="720"/>
                      <a:pt x="1370" y="720"/>
                    </a:cubicBezTo>
                    <a:lnTo>
                      <a:pt x="1370" y="720"/>
                    </a:lnTo>
                    <a:cubicBezTo>
                      <a:pt x="1374" y="720"/>
                      <a:pt x="1374" y="720"/>
                      <a:pt x="1374" y="720"/>
                    </a:cubicBezTo>
                    <a:cubicBezTo>
                      <a:pt x="1374" y="720"/>
                      <a:pt x="1379" y="725"/>
                      <a:pt x="1379" y="725"/>
                    </a:cubicBezTo>
                    <a:lnTo>
                      <a:pt x="1379" y="720"/>
                    </a:lnTo>
                    <a:cubicBezTo>
                      <a:pt x="1383" y="720"/>
                      <a:pt x="1383" y="725"/>
                      <a:pt x="1383" y="725"/>
                    </a:cubicBezTo>
                    <a:cubicBezTo>
                      <a:pt x="1383" y="725"/>
                      <a:pt x="1388" y="725"/>
                      <a:pt x="1388" y="725"/>
                    </a:cubicBezTo>
                    <a:cubicBezTo>
                      <a:pt x="1388" y="725"/>
                      <a:pt x="1388" y="725"/>
                      <a:pt x="1388" y="725"/>
                    </a:cubicBezTo>
                    <a:cubicBezTo>
                      <a:pt x="1393" y="725"/>
                      <a:pt x="1393" y="725"/>
                      <a:pt x="1393" y="725"/>
                    </a:cubicBezTo>
                    <a:lnTo>
                      <a:pt x="1397" y="729"/>
                    </a:lnTo>
                    <a:lnTo>
                      <a:pt x="1397" y="729"/>
                    </a:lnTo>
                    <a:lnTo>
                      <a:pt x="1402" y="729"/>
                    </a:lnTo>
                    <a:cubicBezTo>
                      <a:pt x="1402" y="729"/>
                      <a:pt x="1402" y="729"/>
                      <a:pt x="1402" y="729"/>
                    </a:cubicBezTo>
                    <a:cubicBezTo>
                      <a:pt x="1406" y="729"/>
                      <a:pt x="1402" y="734"/>
                      <a:pt x="1406" y="734"/>
                    </a:cubicBezTo>
                    <a:lnTo>
                      <a:pt x="1406" y="734"/>
                    </a:lnTo>
                    <a:lnTo>
                      <a:pt x="1406" y="729"/>
                    </a:lnTo>
                    <a:cubicBezTo>
                      <a:pt x="1411" y="734"/>
                      <a:pt x="1411" y="734"/>
                      <a:pt x="1416" y="734"/>
                    </a:cubicBezTo>
                    <a:close/>
                    <a:moveTo>
                      <a:pt x="1379" y="743"/>
                    </a:moveTo>
                    <a:lnTo>
                      <a:pt x="1379" y="743"/>
                    </a:lnTo>
                    <a:cubicBezTo>
                      <a:pt x="1379" y="743"/>
                      <a:pt x="1379" y="743"/>
                      <a:pt x="1383" y="743"/>
                    </a:cubicBezTo>
                    <a:cubicBezTo>
                      <a:pt x="1379" y="743"/>
                      <a:pt x="1383" y="743"/>
                      <a:pt x="1379" y="743"/>
                    </a:cubicBezTo>
                    <a:cubicBezTo>
                      <a:pt x="1379" y="743"/>
                      <a:pt x="1379" y="743"/>
                      <a:pt x="1379" y="743"/>
                    </a:cubicBezTo>
                    <a:lnTo>
                      <a:pt x="1379" y="743"/>
                    </a:lnTo>
                    <a:lnTo>
                      <a:pt x="1379" y="743"/>
                    </a:lnTo>
                    <a:close/>
                    <a:moveTo>
                      <a:pt x="1383" y="748"/>
                    </a:moveTo>
                    <a:lnTo>
                      <a:pt x="1383" y="748"/>
                    </a:lnTo>
                    <a:lnTo>
                      <a:pt x="1383" y="748"/>
                    </a:lnTo>
                    <a:cubicBezTo>
                      <a:pt x="1383" y="748"/>
                      <a:pt x="1383" y="748"/>
                      <a:pt x="1383" y="748"/>
                    </a:cubicBezTo>
                    <a:lnTo>
                      <a:pt x="1383" y="748"/>
                    </a:lnTo>
                    <a:cubicBezTo>
                      <a:pt x="1383" y="748"/>
                      <a:pt x="1383" y="748"/>
                      <a:pt x="1383" y="748"/>
                    </a:cubicBezTo>
                    <a:close/>
                    <a:moveTo>
                      <a:pt x="1379" y="738"/>
                    </a:moveTo>
                    <a:lnTo>
                      <a:pt x="1379" y="738"/>
                    </a:lnTo>
                    <a:lnTo>
                      <a:pt x="1374" y="734"/>
                    </a:lnTo>
                    <a:lnTo>
                      <a:pt x="1374" y="738"/>
                    </a:lnTo>
                    <a:cubicBezTo>
                      <a:pt x="1374" y="738"/>
                      <a:pt x="1374" y="738"/>
                      <a:pt x="1374" y="738"/>
                    </a:cubicBezTo>
                    <a:close/>
                    <a:moveTo>
                      <a:pt x="1402" y="761"/>
                    </a:moveTo>
                    <a:lnTo>
                      <a:pt x="1402" y="761"/>
                    </a:lnTo>
                    <a:cubicBezTo>
                      <a:pt x="1402" y="761"/>
                      <a:pt x="1402" y="761"/>
                      <a:pt x="1397" y="761"/>
                    </a:cubicBezTo>
                    <a:lnTo>
                      <a:pt x="1397" y="757"/>
                    </a:lnTo>
                    <a:lnTo>
                      <a:pt x="1397" y="757"/>
                    </a:lnTo>
                    <a:cubicBezTo>
                      <a:pt x="1393" y="757"/>
                      <a:pt x="1393" y="757"/>
                      <a:pt x="1393" y="752"/>
                    </a:cubicBezTo>
                    <a:cubicBezTo>
                      <a:pt x="1393" y="752"/>
                      <a:pt x="1393" y="752"/>
                      <a:pt x="1393" y="752"/>
                    </a:cubicBezTo>
                    <a:lnTo>
                      <a:pt x="1393" y="752"/>
                    </a:lnTo>
                    <a:lnTo>
                      <a:pt x="1388" y="752"/>
                    </a:lnTo>
                    <a:cubicBezTo>
                      <a:pt x="1388" y="752"/>
                      <a:pt x="1388" y="752"/>
                      <a:pt x="1388" y="752"/>
                    </a:cubicBezTo>
                    <a:cubicBezTo>
                      <a:pt x="1388" y="752"/>
                      <a:pt x="1388" y="752"/>
                      <a:pt x="1388" y="752"/>
                    </a:cubicBezTo>
                    <a:cubicBezTo>
                      <a:pt x="1388" y="757"/>
                      <a:pt x="1393" y="757"/>
                      <a:pt x="1393" y="761"/>
                    </a:cubicBezTo>
                    <a:cubicBezTo>
                      <a:pt x="1393" y="761"/>
                      <a:pt x="1393" y="761"/>
                      <a:pt x="1393" y="761"/>
                    </a:cubicBezTo>
                    <a:cubicBezTo>
                      <a:pt x="1393" y="766"/>
                      <a:pt x="1397" y="766"/>
                      <a:pt x="1397" y="766"/>
                    </a:cubicBezTo>
                    <a:lnTo>
                      <a:pt x="1397" y="766"/>
                    </a:lnTo>
                    <a:lnTo>
                      <a:pt x="1402" y="771"/>
                    </a:lnTo>
                    <a:lnTo>
                      <a:pt x="1397" y="771"/>
                    </a:lnTo>
                    <a:lnTo>
                      <a:pt x="1406" y="780"/>
                    </a:lnTo>
                    <a:lnTo>
                      <a:pt x="1406" y="780"/>
                    </a:lnTo>
                    <a:cubicBezTo>
                      <a:pt x="1406" y="780"/>
                      <a:pt x="1406" y="780"/>
                      <a:pt x="1411" y="780"/>
                    </a:cubicBezTo>
                    <a:cubicBezTo>
                      <a:pt x="1411" y="780"/>
                      <a:pt x="1411" y="780"/>
                      <a:pt x="1411" y="780"/>
                    </a:cubicBezTo>
                    <a:cubicBezTo>
                      <a:pt x="1411" y="775"/>
                      <a:pt x="1406" y="771"/>
                      <a:pt x="1406" y="771"/>
                    </a:cubicBezTo>
                    <a:lnTo>
                      <a:pt x="1406" y="771"/>
                    </a:lnTo>
                    <a:lnTo>
                      <a:pt x="1402" y="761"/>
                    </a:lnTo>
                    <a:cubicBezTo>
                      <a:pt x="1402" y="761"/>
                      <a:pt x="1402" y="761"/>
                      <a:pt x="1402" y="761"/>
                    </a:cubicBezTo>
                    <a:close/>
                    <a:moveTo>
                      <a:pt x="1351" y="711"/>
                    </a:moveTo>
                    <a:lnTo>
                      <a:pt x="1351" y="711"/>
                    </a:lnTo>
                    <a:lnTo>
                      <a:pt x="1346" y="711"/>
                    </a:lnTo>
                    <a:lnTo>
                      <a:pt x="1346" y="711"/>
                    </a:lnTo>
                    <a:lnTo>
                      <a:pt x="1351" y="711"/>
                    </a:lnTo>
                    <a:close/>
                    <a:moveTo>
                      <a:pt x="1429" y="794"/>
                    </a:moveTo>
                    <a:lnTo>
                      <a:pt x="1429" y="794"/>
                    </a:lnTo>
                    <a:lnTo>
                      <a:pt x="1429" y="794"/>
                    </a:lnTo>
                    <a:lnTo>
                      <a:pt x="1429" y="794"/>
                    </a:lnTo>
                    <a:lnTo>
                      <a:pt x="1429" y="794"/>
                    </a:lnTo>
                    <a:lnTo>
                      <a:pt x="1425" y="789"/>
                    </a:lnTo>
                    <a:lnTo>
                      <a:pt x="1425" y="789"/>
                    </a:lnTo>
                    <a:cubicBezTo>
                      <a:pt x="1420" y="789"/>
                      <a:pt x="1420" y="784"/>
                      <a:pt x="1420" y="784"/>
                    </a:cubicBezTo>
                    <a:lnTo>
                      <a:pt x="1420" y="784"/>
                    </a:lnTo>
                    <a:lnTo>
                      <a:pt x="1416" y="784"/>
                    </a:lnTo>
                    <a:cubicBezTo>
                      <a:pt x="1416" y="784"/>
                      <a:pt x="1416" y="784"/>
                      <a:pt x="1416" y="789"/>
                    </a:cubicBezTo>
                    <a:cubicBezTo>
                      <a:pt x="1416" y="789"/>
                      <a:pt x="1420" y="794"/>
                      <a:pt x="1420" y="794"/>
                    </a:cubicBezTo>
                    <a:cubicBezTo>
                      <a:pt x="1420" y="794"/>
                      <a:pt x="1420" y="794"/>
                      <a:pt x="1420" y="798"/>
                    </a:cubicBezTo>
                    <a:cubicBezTo>
                      <a:pt x="1420" y="798"/>
                      <a:pt x="1420" y="798"/>
                      <a:pt x="1420" y="798"/>
                    </a:cubicBezTo>
                    <a:cubicBezTo>
                      <a:pt x="1420" y="798"/>
                      <a:pt x="1420" y="798"/>
                      <a:pt x="1425" y="798"/>
                    </a:cubicBezTo>
                    <a:lnTo>
                      <a:pt x="1420" y="798"/>
                    </a:lnTo>
                    <a:lnTo>
                      <a:pt x="1425" y="794"/>
                    </a:lnTo>
                    <a:lnTo>
                      <a:pt x="1425" y="794"/>
                    </a:lnTo>
                    <a:lnTo>
                      <a:pt x="1425" y="794"/>
                    </a:lnTo>
                    <a:cubicBezTo>
                      <a:pt x="1425" y="798"/>
                      <a:pt x="1425" y="798"/>
                      <a:pt x="1429" y="798"/>
                    </a:cubicBezTo>
                    <a:cubicBezTo>
                      <a:pt x="1429" y="803"/>
                      <a:pt x="1429" y="803"/>
                      <a:pt x="1425" y="803"/>
                    </a:cubicBezTo>
                    <a:lnTo>
                      <a:pt x="1429" y="803"/>
                    </a:lnTo>
                    <a:lnTo>
                      <a:pt x="1429" y="803"/>
                    </a:lnTo>
                    <a:cubicBezTo>
                      <a:pt x="1429" y="803"/>
                      <a:pt x="1429" y="803"/>
                      <a:pt x="1429" y="803"/>
                    </a:cubicBezTo>
                    <a:cubicBezTo>
                      <a:pt x="1434" y="803"/>
                      <a:pt x="1434" y="803"/>
                      <a:pt x="1434" y="803"/>
                    </a:cubicBezTo>
                    <a:cubicBezTo>
                      <a:pt x="1434" y="798"/>
                      <a:pt x="1434" y="798"/>
                      <a:pt x="1434" y="798"/>
                    </a:cubicBezTo>
                    <a:lnTo>
                      <a:pt x="1434" y="798"/>
                    </a:lnTo>
                    <a:cubicBezTo>
                      <a:pt x="1434" y="798"/>
                      <a:pt x="1434" y="794"/>
                      <a:pt x="1429" y="794"/>
                    </a:cubicBezTo>
                    <a:close/>
                    <a:moveTo>
                      <a:pt x="1434" y="808"/>
                    </a:moveTo>
                    <a:lnTo>
                      <a:pt x="1434" y="808"/>
                    </a:lnTo>
                    <a:cubicBezTo>
                      <a:pt x="1429" y="808"/>
                      <a:pt x="1429" y="808"/>
                      <a:pt x="1425" y="808"/>
                    </a:cubicBezTo>
                    <a:lnTo>
                      <a:pt x="1429" y="812"/>
                    </a:lnTo>
                    <a:lnTo>
                      <a:pt x="1425" y="812"/>
                    </a:lnTo>
                    <a:lnTo>
                      <a:pt x="1429" y="812"/>
                    </a:lnTo>
                    <a:lnTo>
                      <a:pt x="1434" y="812"/>
                    </a:lnTo>
                    <a:lnTo>
                      <a:pt x="1434" y="808"/>
                    </a:lnTo>
                    <a:lnTo>
                      <a:pt x="1434" y="808"/>
                    </a:lnTo>
                    <a:cubicBezTo>
                      <a:pt x="1434" y="808"/>
                      <a:pt x="1434" y="808"/>
                      <a:pt x="1434" y="808"/>
                    </a:cubicBezTo>
                    <a:close/>
                    <a:moveTo>
                      <a:pt x="1139" y="457"/>
                    </a:moveTo>
                    <a:lnTo>
                      <a:pt x="1139" y="457"/>
                    </a:lnTo>
                    <a:cubicBezTo>
                      <a:pt x="1139" y="457"/>
                      <a:pt x="1144" y="457"/>
                      <a:pt x="1144" y="457"/>
                    </a:cubicBezTo>
                    <a:lnTo>
                      <a:pt x="1144" y="457"/>
                    </a:lnTo>
                    <a:cubicBezTo>
                      <a:pt x="1144" y="453"/>
                      <a:pt x="1148" y="457"/>
                      <a:pt x="1144" y="453"/>
                    </a:cubicBezTo>
                    <a:cubicBezTo>
                      <a:pt x="1139" y="453"/>
                      <a:pt x="1139" y="453"/>
                      <a:pt x="1139" y="457"/>
                    </a:cubicBezTo>
                    <a:close/>
                    <a:moveTo>
                      <a:pt x="1360" y="734"/>
                    </a:moveTo>
                    <a:lnTo>
                      <a:pt x="1360" y="734"/>
                    </a:lnTo>
                    <a:lnTo>
                      <a:pt x="1360" y="734"/>
                    </a:lnTo>
                    <a:lnTo>
                      <a:pt x="1360" y="734"/>
                    </a:lnTo>
                    <a:lnTo>
                      <a:pt x="1365" y="729"/>
                    </a:lnTo>
                    <a:lnTo>
                      <a:pt x="1356" y="725"/>
                    </a:lnTo>
                    <a:cubicBezTo>
                      <a:pt x="1356" y="725"/>
                      <a:pt x="1356" y="725"/>
                      <a:pt x="1356" y="725"/>
                    </a:cubicBezTo>
                    <a:lnTo>
                      <a:pt x="1356" y="729"/>
                    </a:lnTo>
                    <a:lnTo>
                      <a:pt x="1360" y="729"/>
                    </a:lnTo>
                    <a:lnTo>
                      <a:pt x="1360" y="729"/>
                    </a:lnTo>
                    <a:lnTo>
                      <a:pt x="1356" y="729"/>
                    </a:lnTo>
                    <a:close/>
                    <a:moveTo>
                      <a:pt x="1439" y="821"/>
                    </a:moveTo>
                    <a:lnTo>
                      <a:pt x="1439" y="821"/>
                    </a:lnTo>
                    <a:lnTo>
                      <a:pt x="1439" y="821"/>
                    </a:lnTo>
                    <a:lnTo>
                      <a:pt x="1439" y="821"/>
                    </a:lnTo>
                    <a:cubicBezTo>
                      <a:pt x="1439" y="821"/>
                      <a:pt x="1439" y="821"/>
                      <a:pt x="1439" y="826"/>
                    </a:cubicBezTo>
                    <a:cubicBezTo>
                      <a:pt x="1439" y="826"/>
                      <a:pt x="1439" y="826"/>
                      <a:pt x="1439" y="826"/>
                    </a:cubicBezTo>
                    <a:cubicBezTo>
                      <a:pt x="1439" y="826"/>
                      <a:pt x="1439" y="831"/>
                      <a:pt x="1434" y="831"/>
                    </a:cubicBezTo>
                    <a:cubicBezTo>
                      <a:pt x="1434" y="831"/>
                      <a:pt x="1434" y="826"/>
                      <a:pt x="1434" y="826"/>
                    </a:cubicBezTo>
                    <a:lnTo>
                      <a:pt x="1434" y="826"/>
                    </a:lnTo>
                    <a:cubicBezTo>
                      <a:pt x="1434" y="821"/>
                      <a:pt x="1429" y="826"/>
                      <a:pt x="1434" y="821"/>
                    </a:cubicBezTo>
                    <a:cubicBezTo>
                      <a:pt x="1434" y="821"/>
                      <a:pt x="1439" y="821"/>
                      <a:pt x="1439" y="821"/>
                    </a:cubicBezTo>
                    <a:close/>
                    <a:moveTo>
                      <a:pt x="1130" y="439"/>
                    </a:moveTo>
                    <a:lnTo>
                      <a:pt x="1130" y="439"/>
                    </a:lnTo>
                    <a:cubicBezTo>
                      <a:pt x="1125" y="439"/>
                      <a:pt x="1125" y="434"/>
                      <a:pt x="1125" y="439"/>
                    </a:cubicBezTo>
                    <a:cubicBezTo>
                      <a:pt x="1125" y="439"/>
                      <a:pt x="1125" y="439"/>
                      <a:pt x="1125" y="443"/>
                    </a:cubicBezTo>
                    <a:cubicBezTo>
                      <a:pt x="1125" y="443"/>
                      <a:pt x="1125" y="443"/>
                      <a:pt x="1125" y="448"/>
                    </a:cubicBezTo>
                    <a:lnTo>
                      <a:pt x="1125" y="448"/>
                    </a:lnTo>
                    <a:cubicBezTo>
                      <a:pt x="1125" y="448"/>
                      <a:pt x="1125" y="448"/>
                      <a:pt x="1125" y="453"/>
                    </a:cubicBezTo>
                    <a:cubicBezTo>
                      <a:pt x="1125" y="453"/>
                      <a:pt x="1125" y="453"/>
                      <a:pt x="1125" y="453"/>
                    </a:cubicBezTo>
                    <a:cubicBezTo>
                      <a:pt x="1130" y="453"/>
                      <a:pt x="1130" y="453"/>
                      <a:pt x="1130" y="453"/>
                    </a:cubicBezTo>
                    <a:lnTo>
                      <a:pt x="1130" y="448"/>
                    </a:lnTo>
                    <a:cubicBezTo>
                      <a:pt x="1130" y="448"/>
                      <a:pt x="1130" y="448"/>
                      <a:pt x="1130" y="448"/>
                    </a:cubicBezTo>
                    <a:lnTo>
                      <a:pt x="1130" y="448"/>
                    </a:lnTo>
                    <a:lnTo>
                      <a:pt x="1130" y="443"/>
                    </a:lnTo>
                    <a:lnTo>
                      <a:pt x="1130" y="443"/>
                    </a:lnTo>
                    <a:lnTo>
                      <a:pt x="1130" y="443"/>
                    </a:lnTo>
                    <a:cubicBezTo>
                      <a:pt x="1130" y="443"/>
                      <a:pt x="1130" y="443"/>
                      <a:pt x="1130" y="439"/>
                    </a:cubicBezTo>
                    <a:cubicBezTo>
                      <a:pt x="1130" y="439"/>
                      <a:pt x="1130" y="439"/>
                      <a:pt x="1130" y="434"/>
                    </a:cubicBezTo>
                    <a:close/>
                    <a:moveTo>
                      <a:pt x="1328" y="688"/>
                    </a:moveTo>
                    <a:lnTo>
                      <a:pt x="1328" y="688"/>
                    </a:lnTo>
                    <a:cubicBezTo>
                      <a:pt x="1323" y="688"/>
                      <a:pt x="1323" y="688"/>
                      <a:pt x="1323" y="688"/>
                    </a:cubicBezTo>
                    <a:cubicBezTo>
                      <a:pt x="1319" y="688"/>
                      <a:pt x="1319" y="688"/>
                      <a:pt x="1319" y="688"/>
                    </a:cubicBezTo>
                    <a:lnTo>
                      <a:pt x="1314" y="688"/>
                    </a:lnTo>
                    <a:cubicBezTo>
                      <a:pt x="1319" y="692"/>
                      <a:pt x="1319" y="692"/>
                      <a:pt x="1323" y="688"/>
                    </a:cubicBezTo>
                    <a:lnTo>
                      <a:pt x="1323" y="692"/>
                    </a:lnTo>
                    <a:lnTo>
                      <a:pt x="1328" y="688"/>
                    </a:lnTo>
                    <a:lnTo>
                      <a:pt x="1328" y="688"/>
                    </a:lnTo>
                    <a:lnTo>
                      <a:pt x="1328" y="688"/>
                    </a:lnTo>
                    <a:close/>
                    <a:moveTo>
                      <a:pt x="1263" y="632"/>
                    </a:moveTo>
                    <a:lnTo>
                      <a:pt x="1263" y="628"/>
                    </a:lnTo>
                    <a:lnTo>
                      <a:pt x="1268" y="632"/>
                    </a:lnTo>
                    <a:lnTo>
                      <a:pt x="1263" y="632"/>
                    </a:lnTo>
                    <a:lnTo>
                      <a:pt x="1263" y="632"/>
                    </a:lnTo>
                    <a:cubicBezTo>
                      <a:pt x="1263" y="632"/>
                      <a:pt x="1263" y="632"/>
                      <a:pt x="1263" y="632"/>
                    </a:cubicBezTo>
                    <a:close/>
                    <a:moveTo>
                      <a:pt x="1134" y="471"/>
                    </a:moveTo>
                    <a:lnTo>
                      <a:pt x="1134" y="471"/>
                    </a:lnTo>
                    <a:cubicBezTo>
                      <a:pt x="1134" y="471"/>
                      <a:pt x="1130" y="476"/>
                      <a:pt x="1134" y="476"/>
                    </a:cubicBezTo>
                    <a:cubicBezTo>
                      <a:pt x="1134" y="476"/>
                      <a:pt x="1134" y="471"/>
                      <a:pt x="1139" y="471"/>
                    </a:cubicBezTo>
                    <a:cubicBezTo>
                      <a:pt x="1134" y="466"/>
                      <a:pt x="1134" y="471"/>
                      <a:pt x="1134" y="466"/>
                    </a:cubicBezTo>
                    <a:lnTo>
                      <a:pt x="1134" y="462"/>
                    </a:lnTo>
                    <a:cubicBezTo>
                      <a:pt x="1134" y="466"/>
                      <a:pt x="1134" y="466"/>
                      <a:pt x="1134" y="471"/>
                    </a:cubicBezTo>
                    <a:close/>
                    <a:moveTo>
                      <a:pt x="1429" y="858"/>
                    </a:moveTo>
                    <a:lnTo>
                      <a:pt x="1429" y="854"/>
                    </a:lnTo>
                    <a:lnTo>
                      <a:pt x="1429" y="854"/>
                    </a:lnTo>
                    <a:lnTo>
                      <a:pt x="1425" y="849"/>
                    </a:lnTo>
                    <a:lnTo>
                      <a:pt x="1425" y="849"/>
                    </a:lnTo>
                    <a:lnTo>
                      <a:pt x="1425" y="849"/>
                    </a:lnTo>
                    <a:lnTo>
                      <a:pt x="1425" y="849"/>
                    </a:lnTo>
                    <a:cubicBezTo>
                      <a:pt x="1429" y="849"/>
                      <a:pt x="1429" y="849"/>
                      <a:pt x="1434" y="854"/>
                    </a:cubicBezTo>
                    <a:cubicBezTo>
                      <a:pt x="1434" y="854"/>
                      <a:pt x="1434" y="854"/>
                      <a:pt x="1434" y="854"/>
                    </a:cubicBezTo>
                    <a:lnTo>
                      <a:pt x="1434" y="858"/>
                    </a:lnTo>
                    <a:lnTo>
                      <a:pt x="1429" y="858"/>
                    </a:lnTo>
                    <a:close/>
                    <a:moveTo>
                      <a:pt x="1950" y="1494"/>
                    </a:moveTo>
                    <a:lnTo>
                      <a:pt x="1950" y="1494"/>
                    </a:lnTo>
                    <a:lnTo>
                      <a:pt x="1950" y="1494"/>
                    </a:lnTo>
                    <a:lnTo>
                      <a:pt x="1950" y="1494"/>
                    </a:lnTo>
                    <a:cubicBezTo>
                      <a:pt x="1950" y="1494"/>
                      <a:pt x="1950" y="1494"/>
                      <a:pt x="1950" y="1494"/>
                    </a:cubicBezTo>
                    <a:cubicBezTo>
                      <a:pt x="1950" y="1499"/>
                      <a:pt x="1946" y="1499"/>
                      <a:pt x="1946" y="1499"/>
                    </a:cubicBezTo>
                    <a:lnTo>
                      <a:pt x="1950" y="1499"/>
                    </a:lnTo>
                    <a:lnTo>
                      <a:pt x="1950" y="1499"/>
                    </a:lnTo>
                    <a:lnTo>
                      <a:pt x="1950" y="1499"/>
                    </a:lnTo>
                    <a:lnTo>
                      <a:pt x="1950" y="1499"/>
                    </a:lnTo>
                    <a:cubicBezTo>
                      <a:pt x="1950" y="1499"/>
                      <a:pt x="1950" y="1499"/>
                      <a:pt x="1950" y="1499"/>
                    </a:cubicBezTo>
                    <a:cubicBezTo>
                      <a:pt x="1950" y="1494"/>
                      <a:pt x="1950" y="1494"/>
                      <a:pt x="1950" y="1494"/>
                    </a:cubicBezTo>
                    <a:close/>
                    <a:moveTo>
                      <a:pt x="1277" y="669"/>
                    </a:moveTo>
                    <a:lnTo>
                      <a:pt x="1282" y="674"/>
                    </a:lnTo>
                    <a:lnTo>
                      <a:pt x="1282" y="669"/>
                    </a:lnTo>
                    <a:lnTo>
                      <a:pt x="1277" y="669"/>
                    </a:lnTo>
                    <a:lnTo>
                      <a:pt x="1282" y="669"/>
                    </a:lnTo>
                    <a:cubicBezTo>
                      <a:pt x="1282" y="669"/>
                      <a:pt x="1282" y="669"/>
                      <a:pt x="1282" y="669"/>
                    </a:cubicBezTo>
                    <a:lnTo>
                      <a:pt x="1287" y="669"/>
                    </a:lnTo>
                    <a:cubicBezTo>
                      <a:pt x="1287" y="669"/>
                      <a:pt x="1287" y="669"/>
                      <a:pt x="1287" y="669"/>
                    </a:cubicBezTo>
                    <a:lnTo>
                      <a:pt x="1287" y="669"/>
                    </a:lnTo>
                    <a:cubicBezTo>
                      <a:pt x="1287" y="669"/>
                      <a:pt x="1287" y="669"/>
                      <a:pt x="1287" y="669"/>
                    </a:cubicBezTo>
                    <a:lnTo>
                      <a:pt x="1287" y="669"/>
                    </a:lnTo>
                    <a:lnTo>
                      <a:pt x="1287" y="669"/>
                    </a:lnTo>
                    <a:lnTo>
                      <a:pt x="1291" y="665"/>
                    </a:lnTo>
                    <a:lnTo>
                      <a:pt x="1291" y="669"/>
                    </a:lnTo>
                    <a:cubicBezTo>
                      <a:pt x="1291" y="669"/>
                      <a:pt x="1291" y="669"/>
                      <a:pt x="1291" y="674"/>
                    </a:cubicBezTo>
                    <a:cubicBezTo>
                      <a:pt x="1287" y="674"/>
                      <a:pt x="1287" y="674"/>
                      <a:pt x="1287" y="674"/>
                    </a:cubicBezTo>
                    <a:cubicBezTo>
                      <a:pt x="1287" y="674"/>
                      <a:pt x="1282" y="674"/>
                      <a:pt x="1282" y="674"/>
                    </a:cubicBezTo>
                    <a:cubicBezTo>
                      <a:pt x="1282" y="674"/>
                      <a:pt x="1282" y="674"/>
                      <a:pt x="1282" y="678"/>
                    </a:cubicBezTo>
                    <a:lnTo>
                      <a:pt x="1277" y="674"/>
                    </a:lnTo>
                    <a:lnTo>
                      <a:pt x="1277" y="678"/>
                    </a:lnTo>
                    <a:cubicBezTo>
                      <a:pt x="1277" y="678"/>
                      <a:pt x="1277" y="678"/>
                      <a:pt x="1277" y="678"/>
                    </a:cubicBezTo>
                    <a:lnTo>
                      <a:pt x="1277" y="678"/>
                    </a:lnTo>
                    <a:cubicBezTo>
                      <a:pt x="1277" y="678"/>
                      <a:pt x="1277" y="678"/>
                      <a:pt x="1277" y="678"/>
                    </a:cubicBezTo>
                    <a:cubicBezTo>
                      <a:pt x="1277" y="674"/>
                      <a:pt x="1273" y="674"/>
                      <a:pt x="1277" y="674"/>
                    </a:cubicBezTo>
                    <a:lnTo>
                      <a:pt x="1277" y="674"/>
                    </a:lnTo>
                    <a:cubicBezTo>
                      <a:pt x="1277" y="674"/>
                      <a:pt x="1277" y="674"/>
                      <a:pt x="1277" y="669"/>
                    </a:cubicBezTo>
                    <a:close/>
                    <a:moveTo>
                      <a:pt x="1181" y="563"/>
                    </a:moveTo>
                    <a:lnTo>
                      <a:pt x="1181" y="563"/>
                    </a:lnTo>
                    <a:cubicBezTo>
                      <a:pt x="1181" y="563"/>
                      <a:pt x="1181" y="563"/>
                      <a:pt x="1181" y="563"/>
                    </a:cubicBezTo>
                    <a:lnTo>
                      <a:pt x="1181" y="563"/>
                    </a:lnTo>
                    <a:lnTo>
                      <a:pt x="1181" y="563"/>
                    </a:lnTo>
                    <a:cubicBezTo>
                      <a:pt x="1181" y="563"/>
                      <a:pt x="1181" y="563"/>
                      <a:pt x="1181" y="563"/>
                    </a:cubicBezTo>
                    <a:close/>
                    <a:moveTo>
                      <a:pt x="1360" y="789"/>
                    </a:moveTo>
                    <a:lnTo>
                      <a:pt x="1360" y="789"/>
                    </a:lnTo>
                    <a:lnTo>
                      <a:pt x="1360" y="789"/>
                    </a:lnTo>
                    <a:lnTo>
                      <a:pt x="1360" y="789"/>
                    </a:lnTo>
                    <a:cubicBezTo>
                      <a:pt x="1360" y="789"/>
                      <a:pt x="1360" y="789"/>
                      <a:pt x="1360" y="789"/>
                    </a:cubicBezTo>
                    <a:close/>
                    <a:moveTo>
                      <a:pt x="1448" y="840"/>
                    </a:moveTo>
                    <a:lnTo>
                      <a:pt x="1448" y="840"/>
                    </a:lnTo>
                    <a:cubicBezTo>
                      <a:pt x="1443" y="840"/>
                      <a:pt x="1448" y="840"/>
                      <a:pt x="1443" y="840"/>
                    </a:cubicBezTo>
                    <a:lnTo>
                      <a:pt x="1448" y="835"/>
                    </a:lnTo>
                    <a:cubicBezTo>
                      <a:pt x="1448" y="835"/>
                      <a:pt x="1443" y="835"/>
                      <a:pt x="1443" y="831"/>
                    </a:cubicBezTo>
                    <a:lnTo>
                      <a:pt x="1443" y="831"/>
                    </a:lnTo>
                    <a:lnTo>
                      <a:pt x="1443" y="831"/>
                    </a:lnTo>
                    <a:cubicBezTo>
                      <a:pt x="1443" y="826"/>
                      <a:pt x="1443" y="826"/>
                      <a:pt x="1443" y="826"/>
                    </a:cubicBezTo>
                    <a:lnTo>
                      <a:pt x="1443" y="826"/>
                    </a:lnTo>
                    <a:lnTo>
                      <a:pt x="1443" y="826"/>
                    </a:lnTo>
                    <a:lnTo>
                      <a:pt x="1443" y="826"/>
                    </a:lnTo>
                    <a:cubicBezTo>
                      <a:pt x="1443" y="826"/>
                      <a:pt x="1439" y="826"/>
                      <a:pt x="1439" y="826"/>
                    </a:cubicBezTo>
                    <a:lnTo>
                      <a:pt x="1439" y="831"/>
                    </a:lnTo>
                    <a:lnTo>
                      <a:pt x="1439" y="831"/>
                    </a:lnTo>
                    <a:lnTo>
                      <a:pt x="1439" y="831"/>
                    </a:lnTo>
                    <a:cubicBezTo>
                      <a:pt x="1439" y="835"/>
                      <a:pt x="1439" y="835"/>
                      <a:pt x="1434" y="835"/>
                    </a:cubicBezTo>
                    <a:cubicBezTo>
                      <a:pt x="1434" y="835"/>
                      <a:pt x="1434" y="835"/>
                      <a:pt x="1429" y="835"/>
                    </a:cubicBezTo>
                    <a:cubicBezTo>
                      <a:pt x="1434" y="840"/>
                      <a:pt x="1434" y="840"/>
                      <a:pt x="1434" y="840"/>
                    </a:cubicBezTo>
                    <a:lnTo>
                      <a:pt x="1434" y="840"/>
                    </a:lnTo>
                    <a:lnTo>
                      <a:pt x="1434" y="844"/>
                    </a:lnTo>
                    <a:lnTo>
                      <a:pt x="1434" y="844"/>
                    </a:lnTo>
                    <a:lnTo>
                      <a:pt x="1439" y="844"/>
                    </a:lnTo>
                    <a:lnTo>
                      <a:pt x="1434" y="844"/>
                    </a:lnTo>
                    <a:lnTo>
                      <a:pt x="1439" y="849"/>
                    </a:lnTo>
                    <a:lnTo>
                      <a:pt x="1439" y="849"/>
                    </a:lnTo>
                    <a:cubicBezTo>
                      <a:pt x="1439" y="849"/>
                      <a:pt x="1439" y="849"/>
                      <a:pt x="1443" y="854"/>
                    </a:cubicBezTo>
                    <a:cubicBezTo>
                      <a:pt x="1439" y="854"/>
                      <a:pt x="1439" y="854"/>
                      <a:pt x="1439" y="854"/>
                    </a:cubicBezTo>
                    <a:cubicBezTo>
                      <a:pt x="1439" y="854"/>
                      <a:pt x="1434" y="854"/>
                      <a:pt x="1434" y="858"/>
                    </a:cubicBezTo>
                    <a:cubicBezTo>
                      <a:pt x="1434" y="858"/>
                      <a:pt x="1434" y="858"/>
                      <a:pt x="1434" y="858"/>
                    </a:cubicBezTo>
                    <a:lnTo>
                      <a:pt x="1434" y="863"/>
                    </a:lnTo>
                    <a:cubicBezTo>
                      <a:pt x="1434" y="863"/>
                      <a:pt x="1434" y="863"/>
                      <a:pt x="1439" y="867"/>
                    </a:cubicBezTo>
                    <a:cubicBezTo>
                      <a:pt x="1439" y="867"/>
                      <a:pt x="1439" y="867"/>
                      <a:pt x="1434" y="867"/>
                    </a:cubicBezTo>
                    <a:cubicBezTo>
                      <a:pt x="1439" y="867"/>
                      <a:pt x="1439" y="872"/>
                      <a:pt x="1439" y="872"/>
                    </a:cubicBezTo>
                    <a:lnTo>
                      <a:pt x="1439" y="872"/>
                    </a:lnTo>
                    <a:cubicBezTo>
                      <a:pt x="1439" y="877"/>
                      <a:pt x="1443" y="872"/>
                      <a:pt x="1443" y="881"/>
                    </a:cubicBezTo>
                    <a:cubicBezTo>
                      <a:pt x="1443" y="881"/>
                      <a:pt x="1443" y="881"/>
                      <a:pt x="1448" y="881"/>
                    </a:cubicBezTo>
                    <a:lnTo>
                      <a:pt x="1457" y="891"/>
                    </a:lnTo>
                    <a:lnTo>
                      <a:pt x="1452" y="891"/>
                    </a:lnTo>
                    <a:lnTo>
                      <a:pt x="1457" y="891"/>
                    </a:lnTo>
                    <a:lnTo>
                      <a:pt x="1457" y="891"/>
                    </a:lnTo>
                    <a:cubicBezTo>
                      <a:pt x="1457" y="895"/>
                      <a:pt x="1457" y="895"/>
                      <a:pt x="1457" y="900"/>
                    </a:cubicBezTo>
                    <a:cubicBezTo>
                      <a:pt x="1457" y="904"/>
                      <a:pt x="1457" y="900"/>
                      <a:pt x="1457" y="904"/>
                    </a:cubicBezTo>
                    <a:lnTo>
                      <a:pt x="1457" y="904"/>
                    </a:lnTo>
                    <a:cubicBezTo>
                      <a:pt x="1457" y="904"/>
                      <a:pt x="1457" y="909"/>
                      <a:pt x="1462" y="909"/>
                    </a:cubicBezTo>
                    <a:cubicBezTo>
                      <a:pt x="1462" y="909"/>
                      <a:pt x="1462" y="909"/>
                      <a:pt x="1462" y="909"/>
                    </a:cubicBezTo>
                    <a:cubicBezTo>
                      <a:pt x="1462" y="909"/>
                      <a:pt x="1462" y="914"/>
                      <a:pt x="1462" y="914"/>
                    </a:cubicBezTo>
                    <a:cubicBezTo>
                      <a:pt x="1462" y="914"/>
                      <a:pt x="1466" y="918"/>
                      <a:pt x="1466" y="918"/>
                    </a:cubicBezTo>
                    <a:cubicBezTo>
                      <a:pt x="1466" y="918"/>
                      <a:pt x="1466" y="918"/>
                      <a:pt x="1466" y="918"/>
                    </a:cubicBezTo>
                    <a:cubicBezTo>
                      <a:pt x="1471" y="923"/>
                      <a:pt x="1471" y="923"/>
                      <a:pt x="1476" y="927"/>
                    </a:cubicBezTo>
                    <a:cubicBezTo>
                      <a:pt x="1480" y="927"/>
                      <a:pt x="1485" y="923"/>
                      <a:pt x="1489" y="927"/>
                    </a:cubicBezTo>
                    <a:lnTo>
                      <a:pt x="1489" y="923"/>
                    </a:lnTo>
                    <a:lnTo>
                      <a:pt x="1485" y="923"/>
                    </a:lnTo>
                    <a:lnTo>
                      <a:pt x="1485" y="923"/>
                    </a:lnTo>
                    <a:cubicBezTo>
                      <a:pt x="1485" y="918"/>
                      <a:pt x="1485" y="918"/>
                      <a:pt x="1480" y="914"/>
                    </a:cubicBezTo>
                    <a:lnTo>
                      <a:pt x="1485" y="914"/>
                    </a:lnTo>
                    <a:cubicBezTo>
                      <a:pt x="1485" y="914"/>
                      <a:pt x="1485" y="914"/>
                      <a:pt x="1485" y="914"/>
                    </a:cubicBezTo>
                    <a:lnTo>
                      <a:pt x="1485" y="914"/>
                    </a:lnTo>
                    <a:cubicBezTo>
                      <a:pt x="1485" y="909"/>
                      <a:pt x="1485" y="909"/>
                      <a:pt x="1480" y="909"/>
                    </a:cubicBezTo>
                    <a:lnTo>
                      <a:pt x="1485" y="909"/>
                    </a:lnTo>
                    <a:lnTo>
                      <a:pt x="1480" y="904"/>
                    </a:lnTo>
                    <a:lnTo>
                      <a:pt x="1480" y="904"/>
                    </a:lnTo>
                    <a:lnTo>
                      <a:pt x="1480" y="900"/>
                    </a:lnTo>
                    <a:lnTo>
                      <a:pt x="1480" y="900"/>
                    </a:lnTo>
                    <a:cubicBezTo>
                      <a:pt x="1480" y="900"/>
                      <a:pt x="1480" y="900"/>
                      <a:pt x="1480" y="900"/>
                    </a:cubicBezTo>
                    <a:lnTo>
                      <a:pt x="1480" y="900"/>
                    </a:lnTo>
                    <a:lnTo>
                      <a:pt x="1480" y="895"/>
                    </a:lnTo>
                    <a:cubicBezTo>
                      <a:pt x="1480" y="895"/>
                      <a:pt x="1480" y="895"/>
                      <a:pt x="1480" y="895"/>
                    </a:cubicBezTo>
                    <a:lnTo>
                      <a:pt x="1476" y="891"/>
                    </a:lnTo>
                    <a:lnTo>
                      <a:pt x="1476" y="891"/>
                    </a:lnTo>
                    <a:cubicBezTo>
                      <a:pt x="1476" y="886"/>
                      <a:pt x="1471" y="886"/>
                      <a:pt x="1471" y="881"/>
                    </a:cubicBezTo>
                    <a:lnTo>
                      <a:pt x="1471" y="881"/>
                    </a:lnTo>
                    <a:lnTo>
                      <a:pt x="1466" y="881"/>
                    </a:lnTo>
                    <a:lnTo>
                      <a:pt x="1466" y="881"/>
                    </a:lnTo>
                    <a:lnTo>
                      <a:pt x="1466" y="877"/>
                    </a:lnTo>
                    <a:lnTo>
                      <a:pt x="1466" y="877"/>
                    </a:lnTo>
                    <a:cubicBezTo>
                      <a:pt x="1466" y="877"/>
                      <a:pt x="1466" y="872"/>
                      <a:pt x="1462" y="872"/>
                    </a:cubicBezTo>
                    <a:lnTo>
                      <a:pt x="1462" y="872"/>
                    </a:lnTo>
                    <a:lnTo>
                      <a:pt x="1462" y="867"/>
                    </a:lnTo>
                    <a:lnTo>
                      <a:pt x="1462" y="867"/>
                    </a:lnTo>
                    <a:lnTo>
                      <a:pt x="1462" y="867"/>
                    </a:lnTo>
                    <a:lnTo>
                      <a:pt x="1462" y="867"/>
                    </a:lnTo>
                    <a:lnTo>
                      <a:pt x="1462" y="863"/>
                    </a:lnTo>
                    <a:lnTo>
                      <a:pt x="1462" y="863"/>
                    </a:lnTo>
                    <a:lnTo>
                      <a:pt x="1457" y="863"/>
                    </a:lnTo>
                    <a:lnTo>
                      <a:pt x="1462" y="858"/>
                    </a:lnTo>
                    <a:cubicBezTo>
                      <a:pt x="1457" y="858"/>
                      <a:pt x="1457" y="858"/>
                      <a:pt x="1452" y="854"/>
                    </a:cubicBezTo>
                    <a:lnTo>
                      <a:pt x="1457" y="854"/>
                    </a:lnTo>
                    <a:lnTo>
                      <a:pt x="1452" y="854"/>
                    </a:lnTo>
                    <a:lnTo>
                      <a:pt x="1457" y="854"/>
                    </a:lnTo>
                    <a:lnTo>
                      <a:pt x="1452" y="849"/>
                    </a:lnTo>
                    <a:lnTo>
                      <a:pt x="1452" y="849"/>
                    </a:lnTo>
                    <a:lnTo>
                      <a:pt x="1452" y="849"/>
                    </a:lnTo>
                    <a:lnTo>
                      <a:pt x="1452" y="849"/>
                    </a:lnTo>
                    <a:cubicBezTo>
                      <a:pt x="1452" y="844"/>
                      <a:pt x="1448" y="844"/>
                      <a:pt x="1448" y="840"/>
                    </a:cubicBezTo>
                    <a:close/>
                    <a:moveTo>
                      <a:pt x="1185" y="572"/>
                    </a:moveTo>
                    <a:lnTo>
                      <a:pt x="1185" y="572"/>
                    </a:lnTo>
                    <a:lnTo>
                      <a:pt x="1185" y="572"/>
                    </a:lnTo>
                    <a:cubicBezTo>
                      <a:pt x="1185" y="572"/>
                      <a:pt x="1185" y="572"/>
                      <a:pt x="1185" y="572"/>
                    </a:cubicBezTo>
                    <a:lnTo>
                      <a:pt x="1185" y="572"/>
                    </a:lnTo>
                    <a:cubicBezTo>
                      <a:pt x="1181" y="572"/>
                      <a:pt x="1181" y="572"/>
                      <a:pt x="1181" y="572"/>
                    </a:cubicBezTo>
                    <a:cubicBezTo>
                      <a:pt x="1185" y="572"/>
                      <a:pt x="1185" y="572"/>
                      <a:pt x="1185" y="572"/>
                    </a:cubicBezTo>
                    <a:close/>
                    <a:moveTo>
                      <a:pt x="1134" y="489"/>
                    </a:moveTo>
                    <a:lnTo>
                      <a:pt x="1134" y="489"/>
                    </a:lnTo>
                    <a:lnTo>
                      <a:pt x="1134" y="489"/>
                    </a:lnTo>
                    <a:cubicBezTo>
                      <a:pt x="1134" y="494"/>
                      <a:pt x="1134" y="494"/>
                      <a:pt x="1134" y="499"/>
                    </a:cubicBezTo>
                    <a:lnTo>
                      <a:pt x="1130" y="499"/>
                    </a:lnTo>
                    <a:lnTo>
                      <a:pt x="1130" y="499"/>
                    </a:lnTo>
                    <a:cubicBezTo>
                      <a:pt x="1130" y="503"/>
                      <a:pt x="1130" y="503"/>
                      <a:pt x="1130" y="503"/>
                    </a:cubicBezTo>
                    <a:cubicBezTo>
                      <a:pt x="1130" y="508"/>
                      <a:pt x="1130" y="508"/>
                      <a:pt x="1130" y="508"/>
                    </a:cubicBezTo>
                    <a:lnTo>
                      <a:pt x="1130" y="508"/>
                    </a:lnTo>
                    <a:lnTo>
                      <a:pt x="1134" y="508"/>
                    </a:lnTo>
                    <a:lnTo>
                      <a:pt x="1130" y="508"/>
                    </a:lnTo>
                    <a:cubicBezTo>
                      <a:pt x="1134" y="508"/>
                      <a:pt x="1134" y="503"/>
                      <a:pt x="1139" y="503"/>
                    </a:cubicBezTo>
                    <a:lnTo>
                      <a:pt x="1134" y="503"/>
                    </a:lnTo>
                    <a:lnTo>
                      <a:pt x="1139" y="503"/>
                    </a:lnTo>
                    <a:cubicBezTo>
                      <a:pt x="1139" y="503"/>
                      <a:pt x="1139" y="499"/>
                      <a:pt x="1139" y="499"/>
                    </a:cubicBezTo>
                    <a:cubicBezTo>
                      <a:pt x="1139" y="499"/>
                      <a:pt x="1139" y="499"/>
                      <a:pt x="1139" y="494"/>
                    </a:cubicBezTo>
                    <a:lnTo>
                      <a:pt x="1139" y="494"/>
                    </a:lnTo>
                    <a:cubicBezTo>
                      <a:pt x="1139" y="494"/>
                      <a:pt x="1139" y="494"/>
                      <a:pt x="1144" y="489"/>
                    </a:cubicBezTo>
                    <a:cubicBezTo>
                      <a:pt x="1144" y="489"/>
                      <a:pt x="1144" y="489"/>
                      <a:pt x="1144" y="489"/>
                    </a:cubicBezTo>
                    <a:lnTo>
                      <a:pt x="1144" y="489"/>
                    </a:lnTo>
                    <a:lnTo>
                      <a:pt x="1139" y="485"/>
                    </a:lnTo>
                    <a:cubicBezTo>
                      <a:pt x="1139" y="485"/>
                      <a:pt x="1139" y="485"/>
                      <a:pt x="1144" y="485"/>
                    </a:cubicBezTo>
                    <a:cubicBezTo>
                      <a:pt x="1139" y="485"/>
                      <a:pt x="1139" y="480"/>
                      <a:pt x="1139" y="480"/>
                    </a:cubicBezTo>
                    <a:cubicBezTo>
                      <a:pt x="1139" y="480"/>
                      <a:pt x="1139" y="480"/>
                      <a:pt x="1134" y="480"/>
                    </a:cubicBezTo>
                    <a:lnTo>
                      <a:pt x="1134" y="480"/>
                    </a:lnTo>
                    <a:cubicBezTo>
                      <a:pt x="1134" y="485"/>
                      <a:pt x="1134" y="485"/>
                      <a:pt x="1130" y="489"/>
                    </a:cubicBezTo>
                    <a:close/>
                    <a:moveTo>
                      <a:pt x="1346" y="784"/>
                    </a:moveTo>
                    <a:lnTo>
                      <a:pt x="1346" y="784"/>
                    </a:lnTo>
                    <a:lnTo>
                      <a:pt x="1346" y="784"/>
                    </a:lnTo>
                    <a:cubicBezTo>
                      <a:pt x="1351" y="784"/>
                      <a:pt x="1346" y="784"/>
                      <a:pt x="1351" y="784"/>
                    </a:cubicBezTo>
                    <a:lnTo>
                      <a:pt x="1346" y="784"/>
                    </a:lnTo>
                    <a:cubicBezTo>
                      <a:pt x="1346" y="784"/>
                      <a:pt x="1346" y="784"/>
                      <a:pt x="1346" y="784"/>
                    </a:cubicBezTo>
                    <a:lnTo>
                      <a:pt x="1351" y="789"/>
                    </a:lnTo>
                    <a:lnTo>
                      <a:pt x="1351" y="784"/>
                    </a:lnTo>
                    <a:lnTo>
                      <a:pt x="1351" y="784"/>
                    </a:lnTo>
                    <a:cubicBezTo>
                      <a:pt x="1356" y="784"/>
                      <a:pt x="1356" y="784"/>
                      <a:pt x="1351" y="780"/>
                    </a:cubicBezTo>
                    <a:cubicBezTo>
                      <a:pt x="1351" y="780"/>
                      <a:pt x="1356" y="780"/>
                      <a:pt x="1356" y="780"/>
                    </a:cubicBezTo>
                    <a:cubicBezTo>
                      <a:pt x="1351" y="775"/>
                      <a:pt x="1351" y="775"/>
                      <a:pt x="1346" y="775"/>
                    </a:cubicBezTo>
                    <a:lnTo>
                      <a:pt x="1346" y="775"/>
                    </a:lnTo>
                    <a:cubicBezTo>
                      <a:pt x="1346" y="775"/>
                      <a:pt x="1346" y="775"/>
                      <a:pt x="1346" y="780"/>
                    </a:cubicBezTo>
                    <a:cubicBezTo>
                      <a:pt x="1346" y="780"/>
                      <a:pt x="1346" y="780"/>
                      <a:pt x="1342" y="780"/>
                    </a:cubicBezTo>
                    <a:lnTo>
                      <a:pt x="1342" y="784"/>
                    </a:lnTo>
                    <a:lnTo>
                      <a:pt x="1342" y="784"/>
                    </a:lnTo>
                    <a:lnTo>
                      <a:pt x="1342" y="784"/>
                    </a:lnTo>
                    <a:cubicBezTo>
                      <a:pt x="1342" y="784"/>
                      <a:pt x="1342" y="784"/>
                      <a:pt x="1342" y="784"/>
                    </a:cubicBezTo>
                    <a:close/>
                    <a:moveTo>
                      <a:pt x="1171" y="545"/>
                    </a:moveTo>
                    <a:lnTo>
                      <a:pt x="1171" y="545"/>
                    </a:lnTo>
                    <a:cubicBezTo>
                      <a:pt x="1167" y="545"/>
                      <a:pt x="1167" y="545"/>
                      <a:pt x="1167" y="545"/>
                    </a:cubicBezTo>
                    <a:cubicBezTo>
                      <a:pt x="1162" y="545"/>
                      <a:pt x="1162" y="545"/>
                      <a:pt x="1162" y="545"/>
                    </a:cubicBezTo>
                    <a:lnTo>
                      <a:pt x="1157" y="545"/>
                    </a:lnTo>
                    <a:lnTo>
                      <a:pt x="1162" y="545"/>
                    </a:lnTo>
                    <a:cubicBezTo>
                      <a:pt x="1162" y="545"/>
                      <a:pt x="1157" y="545"/>
                      <a:pt x="1162" y="545"/>
                    </a:cubicBezTo>
                    <a:cubicBezTo>
                      <a:pt x="1162" y="540"/>
                      <a:pt x="1162" y="540"/>
                      <a:pt x="1157" y="536"/>
                    </a:cubicBezTo>
                    <a:lnTo>
                      <a:pt x="1157" y="536"/>
                    </a:lnTo>
                    <a:lnTo>
                      <a:pt x="1157" y="536"/>
                    </a:lnTo>
                    <a:cubicBezTo>
                      <a:pt x="1153" y="536"/>
                      <a:pt x="1153" y="536"/>
                      <a:pt x="1153" y="536"/>
                    </a:cubicBezTo>
                    <a:lnTo>
                      <a:pt x="1153" y="536"/>
                    </a:lnTo>
                    <a:lnTo>
                      <a:pt x="1153" y="536"/>
                    </a:lnTo>
                    <a:lnTo>
                      <a:pt x="1148" y="536"/>
                    </a:lnTo>
                    <a:lnTo>
                      <a:pt x="1148" y="536"/>
                    </a:lnTo>
                    <a:lnTo>
                      <a:pt x="1148" y="536"/>
                    </a:lnTo>
                    <a:lnTo>
                      <a:pt x="1148" y="536"/>
                    </a:lnTo>
                    <a:cubicBezTo>
                      <a:pt x="1144" y="536"/>
                      <a:pt x="1144" y="536"/>
                      <a:pt x="1144" y="536"/>
                    </a:cubicBezTo>
                    <a:lnTo>
                      <a:pt x="1144" y="536"/>
                    </a:lnTo>
                    <a:lnTo>
                      <a:pt x="1144" y="540"/>
                    </a:lnTo>
                    <a:cubicBezTo>
                      <a:pt x="1139" y="536"/>
                      <a:pt x="1139" y="536"/>
                      <a:pt x="1139" y="536"/>
                    </a:cubicBezTo>
                    <a:lnTo>
                      <a:pt x="1139" y="536"/>
                    </a:lnTo>
                    <a:lnTo>
                      <a:pt x="1139" y="531"/>
                    </a:lnTo>
                    <a:lnTo>
                      <a:pt x="1139" y="531"/>
                    </a:lnTo>
                    <a:lnTo>
                      <a:pt x="1139" y="531"/>
                    </a:lnTo>
                    <a:lnTo>
                      <a:pt x="1139" y="531"/>
                    </a:lnTo>
                    <a:lnTo>
                      <a:pt x="1139" y="531"/>
                    </a:lnTo>
                    <a:lnTo>
                      <a:pt x="1144" y="526"/>
                    </a:lnTo>
                    <a:cubicBezTo>
                      <a:pt x="1144" y="531"/>
                      <a:pt x="1144" y="531"/>
                      <a:pt x="1144" y="531"/>
                    </a:cubicBezTo>
                    <a:cubicBezTo>
                      <a:pt x="1144" y="531"/>
                      <a:pt x="1144" y="526"/>
                      <a:pt x="1148" y="526"/>
                    </a:cubicBezTo>
                    <a:lnTo>
                      <a:pt x="1148" y="526"/>
                    </a:lnTo>
                    <a:lnTo>
                      <a:pt x="1148" y="526"/>
                    </a:lnTo>
                    <a:cubicBezTo>
                      <a:pt x="1148" y="526"/>
                      <a:pt x="1153" y="531"/>
                      <a:pt x="1153" y="531"/>
                    </a:cubicBezTo>
                    <a:cubicBezTo>
                      <a:pt x="1153" y="531"/>
                      <a:pt x="1157" y="531"/>
                      <a:pt x="1157" y="531"/>
                    </a:cubicBezTo>
                    <a:cubicBezTo>
                      <a:pt x="1157" y="531"/>
                      <a:pt x="1157" y="531"/>
                      <a:pt x="1162" y="531"/>
                    </a:cubicBezTo>
                    <a:cubicBezTo>
                      <a:pt x="1162" y="531"/>
                      <a:pt x="1162" y="531"/>
                      <a:pt x="1162" y="531"/>
                    </a:cubicBezTo>
                    <a:cubicBezTo>
                      <a:pt x="1162" y="531"/>
                      <a:pt x="1167" y="536"/>
                      <a:pt x="1167" y="536"/>
                    </a:cubicBezTo>
                    <a:lnTo>
                      <a:pt x="1167" y="536"/>
                    </a:lnTo>
                    <a:cubicBezTo>
                      <a:pt x="1171" y="536"/>
                      <a:pt x="1171" y="540"/>
                      <a:pt x="1171" y="540"/>
                    </a:cubicBezTo>
                    <a:lnTo>
                      <a:pt x="1171" y="536"/>
                    </a:lnTo>
                    <a:cubicBezTo>
                      <a:pt x="1176" y="540"/>
                      <a:pt x="1176" y="545"/>
                      <a:pt x="1176" y="545"/>
                    </a:cubicBezTo>
                    <a:lnTo>
                      <a:pt x="1176" y="549"/>
                    </a:lnTo>
                    <a:cubicBezTo>
                      <a:pt x="1176" y="549"/>
                      <a:pt x="1176" y="554"/>
                      <a:pt x="1176" y="554"/>
                    </a:cubicBezTo>
                    <a:cubicBezTo>
                      <a:pt x="1176" y="554"/>
                      <a:pt x="1176" y="554"/>
                      <a:pt x="1176" y="554"/>
                    </a:cubicBezTo>
                    <a:cubicBezTo>
                      <a:pt x="1171" y="554"/>
                      <a:pt x="1176" y="549"/>
                      <a:pt x="1171" y="545"/>
                    </a:cubicBezTo>
                    <a:close/>
                    <a:moveTo>
                      <a:pt x="1139" y="526"/>
                    </a:moveTo>
                    <a:lnTo>
                      <a:pt x="1139" y="526"/>
                    </a:lnTo>
                    <a:cubicBezTo>
                      <a:pt x="1134" y="526"/>
                      <a:pt x="1134" y="526"/>
                      <a:pt x="1130" y="531"/>
                    </a:cubicBezTo>
                    <a:lnTo>
                      <a:pt x="1130" y="526"/>
                    </a:lnTo>
                    <a:cubicBezTo>
                      <a:pt x="1130" y="531"/>
                      <a:pt x="1130" y="531"/>
                      <a:pt x="1130" y="531"/>
                    </a:cubicBezTo>
                    <a:cubicBezTo>
                      <a:pt x="1130" y="536"/>
                      <a:pt x="1130" y="540"/>
                      <a:pt x="1130" y="545"/>
                    </a:cubicBezTo>
                    <a:cubicBezTo>
                      <a:pt x="1134" y="536"/>
                      <a:pt x="1130" y="536"/>
                      <a:pt x="1139" y="531"/>
                    </a:cubicBezTo>
                    <a:cubicBezTo>
                      <a:pt x="1139" y="531"/>
                      <a:pt x="1139" y="526"/>
                      <a:pt x="1139" y="526"/>
                    </a:cubicBezTo>
                    <a:close/>
                    <a:moveTo>
                      <a:pt x="1134" y="559"/>
                    </a:moveTo>
                    <a:lnTo>
                      <a:pt x="1134" y="559"/>
                    </a:lnTo>
                    <a:cubicBezTo>
                      <a:pt x="1134" y="554"/>
                      <a:pt x="1134" y="549"/>
                      <a:pt x="1130" y="545"/>
                    </a:cubicBezTo>
                    <a:lnTo>
                      <a:pt x="1134" y="545"/>
                    </a:lnTo>
                    <a:lnTo>
                      <a:pt x="1130" y="545"/>
                    </a:lnTo>
                    <a:lnTo>
                      <a:pt x="1130" y="545"/>
                    </a:lnTo>
                    <a:cubicBezTo>
                      <a:pt x="1130" y="549"/>
                      <a:pt x="1130" y="554"/>
                      <a:pt x="1134" y="559"/>
                    </a:cubicBezTo>
                    <a:close/>
                    <a:moveTo>
                      <a:pt x="1310" y="775"/>
                    </a:moveTo>
                    <a:lnTo>
                      <a:pt x="1310" y="775"/>
                    </a:lnTo>
                    <a:lnTo>
                      <a:pt x="1310" y="771"/>
                    </a:lnTo>
                    <a:cubicBezTo>
                      <a:pt x="1310" y="771"/>
                      <a:pt x="1310" y="771"/>
                      <a:pt x="1310" y="766"/>
                    </a:cubicBezTo>
                    <a:cubicBezTo>
                      <a:pt x="1310" y="766"/>
                      <a:pt x="1310" y="766"/>
                      <a:pt x="1310" y="766"/>
                    </a:cubicBezTo>
                    <a:lnTo>
                      <a:pt x="1310" y="761"/>
                    </a:lnTo>
                    <a:lnTo>
                      <a:pt x="1310" y="761"/>
                    </a:lnTo>
                    <a:cubicBezTo>
                      <a:pt x="1305" y="761"/>
                      <a:pt x="1305" y="757"/>
                      <a:pt x="1300" y="761"/>
                    </a:cubicBezTo>
                    <a:lnTo>
                      <a:pt x="1300" y="761"/>
                    </a:lnTo>
                    <a:lnTo>
                      <a:pt x="1300" y="761"/>
                    </a:lnTo>
                    <a:cubicBezTo>
                      <a:pt x="1300" y="766"/>
                      <a:pt x="1305" y="771"/>
                      <a:pt x="1310" y="775"/>
                    </a:cubicBezTo>
                    <a:close/>
                    <a:moveTo>
                      <a:pt x="1287" y="748"/>
                    </a:moveTo>
                    <a:cubicBezTo>
                      <a:pt x="1287" y="748"/>
                      <a:pt x="1282" y="748"/>
                      <a:pt x="1282" y="748"/>
                    </a:cubicBezTo>
                    <a:lnTo>
                      <a:pt x="1287" y="743"/>
                    </a:lnTo>
                    <a:cubicBezTo>
                      <a:pt x="1282" y="743"/>
                      <a:pt x="1282" y="743"/>
                      <a:pt x="1277" y="738"/>
                    </a:cubicBezTo>
                    <a:cubicBezTo>
                      <a:pt x="1277" y="738"/>
                      <a:pt x="1277" y="738"/>
                      <a:pt x="1277" y="734"/>
                    </a:cubicBezTo>
                    <a:cubicBezTo>
                      <a:pt x="1277" y="729"/>
                      <a:pt x="1277" y="734"/>
                      <a:pt x="1277" y="729"/>
                    </a:cubicBezTo>
                    <a:cubicBezTo>
                      <a:pt x="1282" y="729"/>
                      <a:pt x="1282" y="729"/>
                      <a:pt x="1282" y="729"/>
                    </a:cubicBezTo>
                    <a:lnTo>
                      <a:pt x="1282" y="734"/>
                    </a:lnTo>
                    <a:cubicBezTo>
                      <a:pt x="1282" y="734"/>
                      <a:pt x="1282" y="738"/>
                      <a:pt x="1287" y="738"/>
                    </a:cubicBezTo>
                    <a:lnTo>
                      <a:pt x="1287" y="738"/>
                    </a:lnTo>
                    <a:lnTo>
                      <a:pt x="1287" y="743"/>
                    </a:lnTo>
                    <a:lnTo>
                      <a:pt x="1287" y="738"/>
                    </a:lnTo>
                    <a:cubicBezTo>
                      <a:pt x="1287" y="743"/>
                      <a:pt x="1287" y="738"/>
                      <a:pt x="1287" y="743"/>
                    </a:cubicBezTo>
                    <a:lnTo>
                      <a:pt x="1291" y="743"/>
                    </a:lnTo>
                    <a:lnTo>
                      <a:pt x="1287" y="748"/>
                    </a:lnTo>
                    <a:lnTo>
                      <a:pt x="1291" y="748"/>
                    </a:lnTo>
                    <a:cubicBezTo>
                      <a:pt x="1291" y="748"/>
                      <a:pt x="1291" y="748"/>
                      <a:pt x="1291" y="748"/>
                    </a:cubicBezTo>
                    <a:cubicBezTo>
                      <a:pt x="1296" y="748"/>
                      <a:pt x="1296" y="748"/>
                      <a:pt x="1296" y="752"/>
                    </a:cubicBezTo>
                    <a:lnTo>
                      <a:pt x="1291" y="752"/>
                    </a:lnTo>
                    <a:lnTo>
                      <a:pt x="1296" y="757"/>
                    </a:lnTo>
                    <a:cubicBezTo>
                      <a:pt x="1296" y="757"/>
                      <a:pt x="1296" y="757"/>
                      <a:pt x="1291" y="757"/>
                    </a:cubicBezTo>
                    <a:cubicBezTo>
                      <a:pt x="1291" y="752"/>
                      <a:pt x="1291" y="752"/>
                      <a:pt x="1291" y="752"/>
                    </a:cubicBezTo>
                    <a:lnTo>
                      <a:pt x="1291" y="752"/>
                    </a:lnTo>
                    <a:cubicBezTo>
                      <a:pt x="1287" y="752"/>
                      <a:pt x="1287" y="752"/>
                      <a:pt x="1287" y="748"/>
                    </a:cubicBezTo>
                    <a:close/>
                    <a:moveTo>
                      <a:pt x="1134" y="568"/>
                    </a:moveTo>
                    <a:lnTo>
                      <a:pt x="1134" y="568"/>
                    </a:lnTo>
                    <a:cubicBezTo>
                      <a:pt x="1134" y="568"/>
                      <a:pt x="1134" y="568"/>
                      <a:pt x="1139" y="568"/>
                    </a:cubicBezTo>
                    <a:lnTo>
                      <a:pt x="1134" y="568"/>
                    </a:lnTo>
                    <a:cubicBezTo>
                      <a:pt x="1139" y="563"/>
                      <a:pt x="1139" y="563"/>
                      <a:pt x="1134" y="563"/>
                    </a:cubicBezTo>
                    <a:lnTo>
                      <a:pt x="1134" y="563"/>
                    </a:lnTo>
                    <a:cubicBezTo>
                      <a:pt x="1134" y="563"/>
                      <a:pt x="1134" y="563"/>
                      <a:pt x="1134" y="563"/>
                    </a:cubicBezTo>
                    <a:cubicBezTo>
                      <a:pt x="1134" y="563"/>
                      <a:pt x="1134" y="563"/>
                      <a:pt x="1130" y="563"/>
                    </a:cubicBezTo>
                    <a:close/>
                    <a:moveTo>
                      <a:pt x="1434" y="937"/>
                    </a:moveTo>
                    <a:lnTo>
                      <a:pt x="1434" y="932"/>
                    </a:lnTo>
                    <a:cubicBezTo>
                      <a:pt x="1429" y="932"/>
                      <a:pt x="1429" y="932"/>
                      <a:pt x="1429" y="927"/>
                    </a:cubicBezTo>
                    <a:lnTo>
                      <a:pt x="1429" y="927"/>
                    </a:lnTo>
                    <a:lnTo>
                      <a:pt x="1429" y="927"/>
                    </a:lnTo>
                    <a:cubicBezTo>
                      <a:pt x="1429" y="927"/>
                      <a:pt x="1434" y="923"/>
                      <a:pt x="1434" y="927"/>
                    </a:cubicBezTo>
                    <a:lnTo>
                      <a:pt x="1439" y="927"/>
                    </a:lnTo>
                    <a:lnTo>
                      <a:pt x="1439" y="932"/>
                    </a:lnTo>
                    <a:lnTo>
                      <a:pt x="1439" y="932"/>
                    </a:lnTo>
                    <a:lnTo>
                      <a:pt x="1439" y="932"/>
                    </a:lnTo>
                    <a:cubicBezTo>
                      <a:pt x="1434" y="932"/>
                      <a:pt x="1434" y="932"/>
                      <a:pt x="1434" y="937"/>
                    </a:cubicBezTo>
                    <a:close/>
                    <a:moveTo>
                      <a:pt x="1485" y="1001"/>
                    </a:moveTo>
                    <a:cubicBezTo>
                      <a:pt x="1485" y="997"/>
                      <a:pt x="1485" y="1001"/>
                      <a:pt x="1485" y="997"/>
                    </a:cubicBezTo>
                    <a:cubicBezTo>
                      <a:pt x="1485" y="1001"/>
                      <a:pt x="1485" y="1001"/>
                      <a:pt x="1485" y="1001"/>
                    </a:cubicBezTo>
                    <a:lnTo>
                      <a:pt x="1485" y="1001"/>
                    </a:lnTo>
                    <a:lnTo>
                      <a:pt x="1485" y="1001"/>
                    </a:lnTo>
                    <a:cubicBezTo>
                      <a:pt x="1485" y="1001"/>
                      <a:pt x="1485" y="1001"/>
                      <a:pt x="1485" y="1001"/>
                    </a:cubicBezTo>
                    <a:close/>
                    <a:moveTo>
                      <a:pt x="1157" y="600"/>
                    </a:moveTo>
                    <a:lnTo>
                      <a:pt x="1157" y="600"/>
                    </a:lnTo>
                    <a:cubicBezTo>
                      <a:pt x="1157" y="600"/>
                      <a:pt x="1153" y="595"/>
                      <a:pt x="1153" y="595"/>
                    </a:cubicBezTo>
                    <a:cubicBezTo>
                      <a:pt x="1153" y="595"/>
                      <a:pt x="1153" y="595"/>
                      <a:pt x="1153" y="595"/>
                    </a:cubicBezTo>
                    <a:cubicBezTo>
                      <a:pt x="1153" y="595"/>
                      <a:pt x="1153" y="600"/>
                      <a:pt x="1153" y="600"/>
                    </a:cubicBezTo>
                    <a:cubicBezTo>
                      <a:pt x="1157" y="600"/>
                      <a:pt x="1157" y="600"/>
                      <a:pt x="1157" y="600"/>
                    </a:cubicBezTo>
                    <a:close/>
                    <a:moveTo>
                      <a:pt x="1946" y="1577"/>
                    </a:moveTo>
                    <a:lnTo>
                      <a:pt x="1946" y="1577"/>
                    </a:lnTo>
                    <a:cubicBezTo>
                      <a:pt x="1946" y="1577"/>
                      <a:pt x="1946" y="1577"/>
                      <a:pt x="1946" y="1577"/>
                    </a:cubicBezTo>
                    <a:lnTo>
                      <a:pt x="1946" y="1582"/>
                    </a:lnTo>
                    <a:cubicBezTo>
                      <a:pt x="1946" y="1582"/>
                      <a:pt x="1946" y="1582"/>
                      <a:pt x="1950" y="1587"/>
                    </a:cubicBezTo>
                    <a:cubicBezTo>
                      <a:pt x="1950" y="1582"/>
                      <a:pt x="1950" y="1582"/>
                      <a:pt x="1950" y="1582"/>
                    </a:cubicBezTo>
                    <a:cubicBezTo>
                      <a:pt x="1950" y="1582"/>
                      <a:pt x="1950" y="1577"/>
                      <a:pt x="1946" y="1577"/>
                    </a:cubicBezTo>
                    <a:close/>
                    <a:moveTo>
                      <a:pt x="1300" y="789"/>
                    </a:moveTo>
                    <a:lnTo>
                      <a:pt x="1300" y="789"/>
                    </a:lnTo>
                    <a:cubicBezTo>
                      <a:pt x="1305" y="794"/>
                      <a:pt x="1305" y="798"/>
                      <a:pt x="1305" y="798"/>
                    </a:cubicBezTo>
                    <a:cubicBezTo>
                      <a:pt x="1305" y="798"/>
                      <a:pt x="1310" y="798"/>
                      <a:pt x="1310" y="798"/>
                    </a:cubicBezTo>
                    <a:cubicBezTo>
                      <a:pt x="1310" y="798"/>
                      <a:pt x="1310" y="798"/>
                      <a:pt x="1310" y="798"/>
                    </a:cubicBezTo>
                    <a:cubicBezTo>
                      <a:pt x="1305" y="794"/>
                      <a:pt x="1305" y="794"/>
                      <a:pt x="1300" y="789"/>
                    </a:cubicBezTo>
                    <a:close/>
                    <a:moveTo>
                      <a:pt x="1291" y="784"/>
                    </a:moveTo>
                    <a:lnTo>
                      <a:pt x="1291" y="784"/>
                    </a:lnTo>
                    <a:cubicBezTo>
                      <a:pt x="1291" y="784"/>
                      <a:pt x="1296" y="789"/>
                      <a:pt x="1296" y="789"/>
                    </a:cubicBezTo>
                    <a:lnTo>
                      <a:pt x="1296" y="789"/>
                    </a:lnTo>
                    <a:lnTo>
                      <a:pt x="1300" y="789"/>
                    </a:lnTo>
                    <a:lnTo>
                      <a:pt x="1291" y="784"/>
                    </a:lnTo>
                    <a:close/>
                    <a:moveTo>
                      <a:pt x="1268" y="748"/>
                    </a:moveTo>
                    <a:lnTo>
                      <a:pt x="1268" y="748"/>
                    </a:lnTo>
                    <a:cubicBezTo>
                      <a:pt x="1268" y="748"/>
                      <a:pt x="1268" y="748"/>
                      <a:pt x="1263" y="748"/>
                    </a:cubicBezTo>
                    <a:lnTo>
                      <a:pt x="1263" y="748"/>
                    </a:lnTo>
                    <a:lnTo>
                      <a:pt x="1263" y="748"/>
                    </a:lnTo>
                    <a:lnTo>
                      <a:pt x="1263" y="748"/>
                    </a:lnTo>
                    <a:cubicBezTo>
                      <a:pt x="1263" y="752"/>
                      <a:pt x="1263" y="752"/>
                      <a:pt x="1268" y="748"/>
                    </a:cubicBezTo>
                    <a:close/>
                    <a:moveTo>
                      <a:pt x="1439" y="955"/>
                    </a:moveTo>
                    <a:lnTo>
                      <a:pt x="1439" y="960"/>
                    </a:lnTo>
                    <a:cubicBezTo>
                      <a:pt x="1439" y="960"/>
                      <a:pt x="1439" y="960"/>
                      <a:pt x="1439" y="960"/>
                    </a:cubicBezTo>
                    <a:lnTo>
                      <a:pt x="1434" y="960"/>
                    </a:lnTo>
                    <a:cubicBezTo>
                      <a:pt x="1434" y="960"/>
                      <a:pt x="1434" y="960"/>
                      <a:pt x="1434" y="960"/>
                    </a:cubicBezTo>
                    <a:cubicBezTo>
                      <a:pt x="1434" y="960"/>
                      <a:pt x="1434" y="955"/>
                      <a:pt x="1434" y="955"/>
                    </a:cubicBezTo>
                    <a:cubicBezTo>
                      <a:pt x="1434" y="955"/>
                      <a:pt x="1434" y="955"/>
                      <a:pt x="1434" y="955"/>
                    </a:cubicBezTo>
                    <a:lnTo>
                      <a:pt x="1434" y="955"/>
                    </a:lnTo>
                    <a:lnTo>
                      <a:pt x="1434" y="955"/>
                    </a:lnTo>
                    <a:lnTo>
                      <a:pt x="1434" y="955"/>
                    </a:lnTo>
                    <a:cubicBezTo>
                      <a:pt x="1434" y="950"/>
                      <a:pt x="1434" y="950"/>
                      <a:pt x="1434" y="950"/>
                    </a:cubicBezTo>
                    <a:lnTo>
                      <a:pt x="1434" y="950"/>
                    </a:lnTo>
                    <a:lnTo>
                      <a:pt x="1434" y="950"/>
                    </a:lnTo>
                    <a:lnTo>
                      <a:pt x="1434" y="946"/>
                    </a:lnTo>
                    <a:cubicBezTo>
                      <a:pt x="1434" y="946"/>
                      <a:pt x="1434" y="946"/>
                      <a:pt x="1434" y="946"/>
                    </a:cubicBezTo>
                    <a:cubicBezTo>
                      <a:pt x="1439" y="946"/>
                      <a:pt x="1439" y="941"/>
                      <a:pt x="1443" y="941"/>
                    </a:cubicBezTo>
                    <a:lnTo>
                      <a:pt x="1443" y="941"/>
                    </a:lnTo>
                    <a:lnTo>
                      <a:pt x="1443" y="941"/>
                    </a:lnTo>
                    <a:lnTo>
                      <a:pt x="1443" y="941"/>
                    </a:lnTo>
                    <a:lnTo>
                      <a:pt x="1443" y="941"/>
                    </a:lnTo>
                    <a:cubicBezTo>
                      <a:pt x="1443" y="941"/>
                      <a:pt x="1443" y="946"/>
                      <a:pt x="1443" y="946"/>
                    </a:cubicBezTo>
                    <a:lnTo>
                      <a:pt x="1443" y="950"/>
                    </a:lnTo>
                    <a:lnTo>
                      <a:pt x="1443" y="950"/>
                    </a:lnTo>
                    <a:lnTo>
                      <a:pt x="1439" y="950"/>
                    </a:lnTo>
                    <a:lnTo>
                      <a:pt x="1439" y="950"/>
                    </a:lnTo>
                    <a:lnTo>
                      <a:pt x="1439" y="955"/>
                    </a:lnTo>
                    <a:cubicBezTo>
                      <a:pt x="1439" y="955"/>
                      <a:pt x="1439" y="950"/>
                      <a:pt x="1439" y="955"/>
                    </a:cubicBezTo>
                    <a:lnTo>
                      <a:pt x="1439" y="955"/>
                    </a:lnTo>
                    <a:close/>
                    <a:moveTo>
                      <a:pt x="1314" y="808"/>
                    </a:moveTo>
                    <a:lnTo>
                      <a:pt x="1314" y="808"/>
                    </a:lnTo>
                    <a:cubicBezTo>
                      <a:pt x="1314" y="808"/>
                      <a:pt x="1314" y="808"/>
                      <a:pt x="1310" y="808"/>
                    </a:cubicBezTo>
                    <a:lnTo>
                      <a:pt x="1310" y="808"/>
                    </a:lnTo>
                    <a:lnTo>
                      <a:pt x="1310" y="808"/>
                    </a:lnTo>
                    <a:lnTo>
                      <a:pt x="1314" y="812"/>
                    </a:lnTo>
                    <a:cubicBezTo>
                      <a:pt x="1314" y="812"/>
                      <a:pt x="1314" y="812"/>
                      <a:pt x="1314" y="812"/>
                    </a:cubicBezTo>
                    <a:cubicBezTo>
                      <a:pt x="1319" y="812"/>
                      <a:pt x="1319" y="812"/>
                      <a:pt x="1319" y="812"/>
                    </a:cubicBezTo>
                    <a:cubicBezTo>
                      <a:pt x="1314" y="812"/>
                      <a:pt x="1314" y="808"/>
                      <a:pt x="1314" y="808"/>
                    </a:cubicBezTo>
                    <a:lnTo>
                      <a:pt x="1314" y="808"/>
                    </a:lnTo>
                    <a:close/>
                    <a:moveTo>
                      <a:pt x="1277" y="771"/>
                    </a:moveTo>
                    <a:lnTo>
                      <a:pt x="1277" y="771"/>
                    </a:lnTo>
                    <a:cubicBezTo>
                      <a:pt x="1277" y="771"/>
                      <a:pt x="1277" y="771"/>
                      <a:pt x="1277" y="771"/>
                    </a:cubicBezTo>
                    <a:lnTo>
                      <a:pt x="1277" y="775"/>
                    </a:lnTo>
                    <a:lnTo>
                      <a:pt x="1277" y="771"/>
                    </a:lnTo>
                    <a:lnTo>
                      <a:pt x="1277" y="771"/>
                    </a:lnTo>
                    <a:close/>
                    <a:moveTo>
                      <a:pt x="1259" y="748"/>
                    </a:moveTo>
                    <a:cubicBezTo>
                      <a:pt x="1259" y="748"/>
                      <a:pt x="1259" y="748"/>
                      <a:pt x="1259" y="748"/>
                    </a:cubicBezTo>
                    <a:lnTo>
                      <a:pt x="1254" y="748"/>
                    </a:lnTo>
                    <a:cubicBezTo>
                      <a:pt x="1254" y="748"/>
                      <a:pt x="1254" y="748"/>
                      <a:pt x="1254" y="748"/>
                    </a:cubicBezTo>
                    <a:lnTo>
                      <a:pt x="1254" y="748"/>
                    </a:lnTo>
                    <a:lnTo>
                      <a:pt x="1254" y="748"/>
                    </a:lnTo>
                    <a:lnTo>
                      <a:pt x="1254" y="743"/>
                    </a:lnTo>
                    <a:cubicBezTo>
                      <a:pt x="1254" y="743"/>
                      <a:pt x="1254" y="743"/>
                      <a:pt x="1259" y="748"/>
                    </a:cubicBezTo>
                    <a:close/>
                    <a:moveTo>
                      <a:pt x="1254" y="752"/>
                    </a:moveTo>
                    <a:lnTo>
                      <a:pt x="1254" y="752"/>
                    </a:lnTo>
                    <a:lnTo>
                      <a:pt x="1254" y="752"/>
                    </a:lnTo>
                    <a:lnTo>
                      <a:pt x="1254" y="752"/>
                    </a:lnTo>
                    <a:lnTo>
                      <a:pt x="1254" y="752"/>
                    </a:lnTo>
                    <a:lnTo>
                      <a:pt x="1254" y="752"/>
                    </a:lnTo>
                    <a:cubicBezTo>
                      <a:pt x="1254" y="752"/>
                      <a:pt x="1259" y="752"/>
                      <a:pt x="1254" y="752"/>
                    </a:cubicBezTo>
                    <a:close/>
                    <a:moveTo>
                      <a:pt x="1476" y="1024"/>
                    </a:moveTo>
                    <a:cubicBezTo>
                      <a:pt x="1476" y="1024"/>
                      <a:pt x="1476" y="1024"/>
                      <a:pt x="1476" y="1024"/>
                    </a:cubicBezTo>
                    <a:cubicBezTo>
                      <a:pt x="1476" y="1020"/>
                      <a:pt x="1476" y="1015"/>
                      <a:pt x="1480" y="1010"/>
                    </a:cubicBezTo>
                    <a:lnTo>
                      <a:pt x="1485" y="1015"/>
                    </a:lnTo>
                    <a:cubicBezTo>
                      <a:pt x="1480" y="1015"/>
                      <a:pt x="1480" y="1020"/>
                      <a:pt x="1480" y="1020"/>
                    </a:cubicBezTo>
                    <a:cubicBezTo>
                      <a:pt x="1480" y="1020"/>
                      <a:pt x="1480" y="1024"/>
                      <a:pt x="1476" y="1024"/>
                    </a:cubicBezTo>
                    <a:close/>
                    <a:moveTo>
                      <a:pt x="1250" y="748"/>
                    </a:moveTo>
                    <a:lnTo>
                      <a:pt x="1250" y="748"/>
                    </a:lnTo>
                    <a:lnTo>
                      <a:pt x="1250" y="748"/>
                    </a:lnTo>
                    <a:lnTo>
                      <a:pt x="1254" y="752"/>
                    </a:lnTo>
                    <a:lnTo>
                      <a:pt x="1254" y="752"/>
                    </a:lnTo>
                    <a:close/>
                    <a:moveTo>
                      <a:pt x="2540" y="2333"/>
                    </a:moveTo>
                    <a:lnTo>
                      <a:pt x="2540" y="2333"/>
                    </a:lnTo>
                    <a:cubicBezTo>
                      <a:pt x="2540" y="2333"/>
                      <a:pt x="2540" y="2333"/>
                      <a:pt x="2540" y="2333"/>
                    </a:cubicBezTo>
                    <a:cubicBezTo>
                      <a:pt x="2540" y="2333"/>
                      <a:pt x="2540" y="2333"/>
                      <a:pt x="2540" y="2333"/>
                    </a:cubicBezTo>
                    <a:lnTo>
                      <a:pt x="2540" y="2333"/>
                    </a:lnTo>
                    <a:cubicBezTo>
                      <a:pt x="2540" y="2333"/>
                      <a:pt x="2540" y="2333"/>
                      <a:pt x="2540" y="2333"/>
                    </a:cubicBezTo>
                    <a:close/>
                    <a:moveTo>
                      <a:pt x="1190" y="586"/>
                    </a:moveTo>
                    <a:lnTo>
                      <a:pt x="1190" y="586"/>
                    </a:lnTo>
                    <a:cubicBezTo>
                      <a:pt x="1190" y="586"/>
                      <a:pt x="1190" y="586"/>
                      <a:pt x="1190" y="586"/>
                    </a:cubicBezTo>
                    <a:lnTo>
                      <a:pt x="1190" y="586"/>
                    </a:lnTo>
                    <a:cubicBezTo>
                      <a:pt x="1190" y="586"/>
                      <a:pt x="1190" y="591"/>
                      <a:pt x="1190" y="591"/>
                    </a:cubicBezTo>
                    <a:lnTo>
                      <a:pt x="1190" y="591"/>
                    </a:lnTo>
                    <a:lnTo>
                      <a:pt x="1185" y="595"/>
                    </a:lnTo>
                    <a:cubicBezTo>
                      <a:pt x="1185" y="595"/>
                      <a:pt x="1185" y="595"/>
                      <a:pt x="1185" y="595"/>
                    </a:cubicBezTo>
                    <a:cubicBezTo>
                      <a:pt x="1185" y="595"/>
                      <a:pt x="1185" y="595"/>
                      <a:pt x="1185" y="595"/>
                    </a:cubicBezTo>
                    <a:lnTo>
                      <a:pt x="1190" y="600"/>
                    </a:lnTo>
                    <a:lnTo>
                      <a:pt x="1190" y="605"/>
                    </a:lnTo>
                    <a:lnTo>
                      <a:pt x="1190" y="609"/>
                    </a:lnTo>
                    <a:cubicBezTo>
                      <a:pt x="1190" y="609"/>
                      <a:pt x="1190" y="609"/>
                      <a:pt x="1190" y="609"/>
                    </a:cubicBezTo>
                    <a:lnTo>
                      <a:pt x="1190" y="614"/>
                    </a:lnTo>
                    <a:cubicBezTo>
                      <a:pt x="1190" y="614"/>
                      <a:pt x="1190" y="614"/>
                      <a:pt x="1190" y="619"/>
                    </a:cubicBezTo>
                    <a:lnTo>
                      <a:pt x="1190" y="619"/>
                    </a:lnTo>
                    <a:lnTo>
                      <a:pt x="1190" y="619"/>
                    </a:lnTo>
                    <a:lnTo>
                      <a:pt x="1194" y="623"/>
                    </a:lnTo>
                    <a:lnTo>
                      <a:pt x="1194" y="623"/>
                    </a:lnTo>
                    <a:lnTo>
                      <a:pt x="1194" y="623"/>
                    </a:lnTo>
                    <a:lnTo>
                      <a:pt x="1194" y="628"/>
                    </a:lnTo>
                    <a:lnTo>
                      <a:pt x="1194" y="628"/>
                    </a:lnTo>
                    <a:lnTo>
                      <a:pt x="1194" y="628"/>
                    </a:lnTo>
                    <a:lnTo>
                      <a:pt x="1194" y="632"/>
                    </a:lnTo>
                    <a:lnTo>
                      <a:pt x="1194" y="632"/>
                    </a:lnTo>
                    <a:cubicBezTo>
                      <a:pt x="1194" y="632"/>
                      <a:pt x="1199" y="632"/>
                      <a:pt x="1199" y="637"/>
                    </a:cubicBezTo>
                    <a:lnTo>
                      <a:pt x="1199" y="637"/>
                    </a:lnTo>
                    <a:cubicBezTo>
                      <a:pt x="1199" y="637"/>
                      <a:pt x="1199" y="642"/>
                      <a:pt x="1199" y="642"/>
                    </a:cubicBezTo>
                    <a:lnTo>
                      <a:pt x="1199" y="646"/>
                    </a:lnTo>
                    <a:lnTo>
                      <a:pt x="1199" y="646"/>
                    </a:lnTo>
                    <a:lnTo>
                      <a:pt x="1199" y="646"/>
                    </a:lnTo>
                    <a:cubicBezTo>
                      <a:pt x="1199" y="646"/>
                      <a:pt x="1199" y="646"/>
                      <a:pt x="1199" y="651"/>
                    </a:cubicBezTo>
                    <a:cubicBezTo>
                      <a:pt x="1199" y="651"/>
                      <a:pt x="1199" y="651"/>
                      <a:pt x="1199" y="651"/>
                    </a:cubicBezTo>
                    <a:cubicBezTo>
                      <a:pt x="1199" y="655"/>
                      <a:pt x="1199" y="655"/>
                      <a:pt x="1204" y="655"/>
                    </a:cubicBezTo>
                    <a:cubicBezTo>
                      <a:pt x="1204" y="655"/>
                      <a:pt x="1204" y="655"/>
                      <a:pt x="1204" y="655"/>
                    </a:cubicBezTo>
                    <a:lnTo>
                      <a:pt x="1204" y="660"/>
                    </a:lnTo>
                    <a:lnTo>
                      <a:pt x="1208" y="665"/>
                    </a:lnTo>
                    <a:lnTo>
                      <a:pt x="1208" y="665"/>
                    </a:lnTo>
                    <a:cubicBezTo>
                      <a:pt x="1208" y="665"/>
                      <a:pt x="1208" y="665"/>
                      <a:pt x="1208" y="665"/>
                    </a:cubicBezTo>
                    <a:lnTo>
                      <a:pt x="1208" y="669"/>
                    </a:lnTo>
                    <a:cubicBezTo>
                      <a:pt x="1208" y="669"/>
                      <a:pt x="1208" y="669"/>
                      <a:pt x="1208" y="669"/>
                    </a:cubicBezTo>
                    <a:cubicBezTo>
                      <a:pt x="1208" y="669"/>
                      <a:pt x="1208" y="674"/>
                      <a:pt x="1208" y="674"/>
                    </a:cubicBezTo>
                    <a:lnTo>
                      <a:pt x="1208" y="674"/>
                    </a:lnTo>
                    <a:cubicBezTo>
                      <a:pt x="1208" y="674"/>
                      <a:pt x="1208" y="678"/>
                      <a:pt x="1208" y="678"/>
                    </a:cubicBezTo>
                    <a:lnTo>
                      <a:pt x="1213" y="678"/>
                    </a:lnTo>
                    <a:cubicBezTo>
                      <a:pt x="1213" y="678"/>
                      <a:pt x="1213" y="678"/>
                      <a:pt x="1208" y="683"/>
                    </a:cubicBezTo>
                    <a:cubicBezTo>
                      <a:pt x="1213" y="683"/>
                      <a:pt x="1213" y="683"/>
                      <a:pt x="1213" y="683"/>
                    </a:cubicBezTo>
                    <a:lnTo>
                      <a:pt x="1213" y="683"/>
                    </a:lnTo>
                    <a:cubicBezTo>
                      <a:pt x="1217" y="688"/>
                      <a:pt x="1217" y="688"/>
                      <a:pt x="1222" y="688"/>
                    </a:cubicBezTo>
                    <a:cubicBezTo>
                      <a:pt x="1222" y="688"/>
                      <a:pt x="1222" y="688"/>
                      <a:pt x="1222" y="688"/>
                    </a:cubicBezTo>
                    <a:lnTo>
                      <a:pt x="1227" y="688"/>
                    </a:lnTo>
                    <a:lnTo>
                      <a:pt x="1227" y="688"/>
                    </a:lnTo>
                    <a:cubicBezTo>
                      <a:pt x="1227" y="688"/>
                      <a:pt x="1227" y="688"/>
                      <a:pt x="1227" y="688"/>
                    </a:cubicBezTo>
                    <a:cubicBezTo>
                      <a:pt x="1231" y="688"/>
                      <a:pt x="1231" y="688"/>
                      <a:pt x="1236" y="688"/>
                    </a:cubicBezTo>
                    <a:lnTo>
                      <a:pt x="1236" y="688"/>
                    </a:lnTo>
                    <a:lnTo>
                      <a:pt x="1236" y="688"/>
                    </a:lnTo>
                    <a:lnTo>
                      <a:pt x="1236" y="688"/>
                    </a:lnTo>
                    <a:lnTo>
                      <a:pt x="1240" y="688"/>
                    </a:lnTo>
                    <a:cubicBezTo>
                      <a:pt x="1240" y="688"/>
                      <a:pt x="1240" y="688"/>
                      <a:pt x="1240" y="688"/>
                    </a:cubicBezTo>
                    <a:lnTo>
                      <a:pt x="1245" y="692"/>
                    </a:lnTo>
                    <a:lnTo>
                      <a:pt x="1245" y="688"/>
                    </a:lnTo>
                    <a:cubicBezTo>
                      <a:pt x="1245" y="692"/>
                      <a:pt x="1245" y="692"/>
                      <a:pt x="1245" y="692"/>
                    </a:cubicBezTo>
                    <a:lnTo>
                      <a:pt x="1245" y="697"/>
                    </a:lnTo>
                    <a:lnTo>
                      <a:pt x="1245" y="697"/>
                    </a:lnTo>
                    <a:lnTo>
                      <a:pt x="1245" y="697"/>
                    </a:lnTo>
                    <a:cubicBezTo>
                      <a:pt x="1245" y="697"/>
                      <a:pt x="1245" y="697"/>
                      <a:pt x="1245" y="697"/>
                    </a:cubicBezTo>
                    <a:lnTo>
                      <a:pt x="1245" y="697"/>
                    </a:lnTo>
                    <a:lnTo>
                      <a:pt x="1240" y="702"/>
                    </a:lnTo>
                    <a:cubicBezTo>
                      <a:pt x="1240" y="702"/>
                      <a:pt x="1240" y="702"/>
                      <a:pt x="1240" y="706"/>
                    </a:cubicBezTo>
                    <a:cubicBezTo>
                      <a:pt x="1245" y="702"/>
                      <a:pt x="1245" y="702"/>
                      <a:pt x="1245" y="702"/>
                    </a:cubicBezTo>
                    <a:lnTo>
                      <a:pt x="1245" y="702"/>
                    </a:lnTo>
                    <a:lnTo>
                      <a:pt x="1245" y="706"/>
                    </a:lnTo>
                    <a:cubicBezTo>
                      <a:pt x="1240" y="706"/>
                      <a:pt x="1240" y="706"/>
                      <a:pt x="1240" y="711"/>
                    </a:cubicBezTo>
                    <a:lnTo>
                      <a:pt x="1236" y="715"/>
                    </a:lnTo>
                    <a:lnTo>
                      <a:pt x="1236" y="715"/>
                    </a:lnTo>
                    <a:lnTo>
                      <a:pt x="1231" y="715"/>
                    </a:lnTo>
                    <a:lnTo>
                      <a:pt x="1231" y="715"/>
                    </a:lnTo>
                    <a:cubicBezTo>
                      <a:pt x="1231" y="715"/>
                      <a:pt x="1231" y="720"/>
                      <a:pt x="1227" y="720"/>
                    </a:cubicBezTo>
                    <a:cubicBezTo>
                      <a:pt x="1227" y="720"/>
                      <a:pt x="1227" y="720"/>
                      <a:pt x="1227" y="725"/>
                    </a:cubicBezTo>
                    <a:lnTo>
                      <a:pt x="1227" y="725"/>
                    </a:lnTo>
                    <a:cubicBezTo>
                      <a:pt x="1231" y="725"/>
                      <a:pt x="1231" y="725"/>
                      <a:pt x="1231" y="725"/>
                    </a:cubicBezTo>
                    <a:lnTo>
                      <a:pt x="1231" y="729"/>
                    </a:lnTo>
                    <a:lnTo>
                      <a:pt x="1231" y="729"/>
                    </a:lnTo>
                    <a:lnTo>
                      <a:pt x="1231" y="729"/>
                    </a:lnTo>
                    <a:cubicBezTo>
                      <a:pt x="1236" y="729"/>
                      <a:pt x="1236" y="734"/>
                      <a:pt x="1236" y="734"/>
                    </a:cubicBezTo>
                    <a:cubicBezTo>
                      <a:pt x="1236" y="738"/>
                      <a:pt x="1236" y="738"/>
                      <a:pt x="1236" y="738"/>
                    </a:cubicBezTo>
                    <a:cubicBezTo>
                      <a:pt x="1236" y="738"/>
                      <a:pt x="1240" y="738"/>
                      <a:pt x="1240" y="743"/>
                    </a:cubicBezTo>
                    <a:lnTo>
                      <a:pt x="1245" y="738"/>
                    </a:lnTo>
                    <a:cubicBezTo>
                      <a:pt x="1245" y="743"/>
                      <a:pt x="1245" y="743"/>
                      <a:pt x="1250" y="748"/>
                    </a:cubicBezTo>
                    <a:cubicBezTo>
                      <a:pt x="1250" y="743"/>
                      <a:pt x="1250" y="743"/>
                      <a:pt x="1250" y="743"/>
                    </a:cubicBezTo>
                    <a:lnTo>
                      <a:pt x="1250" y="743"/>
                    </a:lnTo>
                    <a:cubicBezTo>
                      <a:pt x="1254" y="743"/>
                      <a:pt x="1254" y="743"/>
                      <a:pt x="1254" y="743"/>
                    </a:cubicBezTo>
                    <a:cubicBezTo>
                      <a:pt x="1259" y="743"/>
                      <a:pt x="1254" y="743"/>
                      <a:pt x="1254" y="738"/>
                    </a:cubicBezTo>
                    <a:cubicBezTo>
                      <a:pt x="1254" y="738"/>
                      <a:pt x="1254" y="738"/>
                      <a:pt x="1254" y="734"/>
                    </a:cubicBezTo>
                    <a:lnTo>
                      <a:pt x="1254" y="734"/>
                    </a:lnTo>
                    <a:cubicBezTo>
                      <a:pt x="1254" y="734"/>
                      <a:pt x="1254" y="734"/>
                      <a:pt x="1250" y="729"/>
                    </a:cubicBezTo>
                    <a:lnTo>
                      <a:pt x="1254" y="729"/>
                    </a:lnTo>
                    <a:lnTo>
                      <a:pt x="1254" y="729"/>
                    </a:lnTo>
                    <a:lnTo>
                      <a:pt x="1254" y="729"/>
                    </a:lnTo>
                    <a:lnTo>
                      <a:pt x="1254" y="729"/>
                    </a:lnTo>
                    <a:cubicBezTo>
                      <a:pt x="1254" y="725"/>
                      <a:pt x="1254" y="725"/>
                      <a:pt x="1250" y="720"/>
                    </a:cubicBezTo>
                    <a:lnTo>
                      <a:pt x="1250" y="720"/>
                    </a:lnTo>
                    <a:cubicBezTo>
                      <a:pt x="1250" y="720"/>
                      <a:pt x="1250" y="720"/>
                      <a:pt x="1250" y="720"/>
                    </a:cubicBezTo>
                    <a:cubicBezTo>
                      <a:pt x="1245" y="715"/>
                      <a:pt x="1245" y="715"/>
                      <a:pt x="1245" y="711"/>
                    </a:cubicBezTo>
                    <a:lnTo>
                      <a:pt x="1245" y="711"/>
                    </a:lnTo>
                    <a:lnTo>
                      <a:pt x="1250" y="715"/>
                    </a:lnTo>
                    <a:lnTo>
                      <a:pt x="1250" y="715"/>
                    </a:lnTo>
                    <a:cubicBezTo>
                      <a:pt x="1250" y="715"/>
                      <a:pt x="1250" y="715"/>
                      <a:pt x="1250" y="715"/>
                    </a:cubicBezTo>
                    <a:lnTo>
                      <a:pt x="1254" y="715"/>
                    </a:lnTo>
                    <a:lnTo>
                      <a:pt x="1254" y="715"/>
                    </a:lnTo>
                    <a:lnTo>
                      <a:pt x="1254" y="715"/>
                    </a:lnTo>
                    <a:lnTo>
                      <a:pt x="1254" y="720"/>
                    </a:lnTo>
                    <a:cubicBezTo>
                      <a:pt x="1259" y="720"/>
                      <a:pt x="1259" y="725"/>
                      <a:pt x="1263" y="725"/>
                    </a:cubicBezTo>
                    <a:lnTo>
                      <a:pt x="1263" y="725"/>
                    </a:lnTo>
                    <a:lnTo>
                      <a:pt x="1263" y="725"/>
                    </a:lnTo>
                    <a:cubicBezTo>
                      <a:pt x="1263" y="725"/>
                      <a:pt x="1263" y="725"/>
                      <a:pt x="1263" y="725"/>
                    </a:cubicBezTo>
                    <a:lnTo>
                      <a:pt x="1259" y="720"/>
                    </a:lnTo>
                    <a:cubicBezTo>
                      <a:pt x="1263" y="720"/>
                      <a:pt x="1263" y="715"/>
                      <a:pt x="1263" y="715"/>
                    </a:cubicBezTo>
                    <a:cubicBezTo>
                      <a:pt x="1263" y="715"/>
                      <a:pt x="1263" y="715"/>
                      <a:pt x="1263" y="715"/>
                    </a:cubicBezTo>
                    <a:cubicBezTo>
                      <a:pt x="1263" y="711"/>
                      <a:pt x="1263" y="711"/>
                      <a:pt x="1263" y="711"/>
                    </a:cubicBezTo>
                    <a:lnTo>
                      <a:pt x="1263" y="711"/>
                    </a:lnTo>
                    <a:lnTo>
                      <a:pt x="1263" y="711"/>
                    </a:lnTo>
                    <a:lnTo>
                      <a:pt x="1263" y="711"/>
                    </a:lnTo>
                    <a:cubicBezTo>
                      <a:pt x="1263" y="711"/>
                      <a:pt x="1268" y="706"/>
                      <a:pt x="1268" y="706"/>
                    </a:cubicBezTo>
                    <a:cubicBezTo>
                      <a:pt x="1263" y="702"/>
                      <a:pt x="1263" y="706"/>
                      <a:pt x="1259" y="706"/>
                    </a:cubicBezTo>
                    <a:lnTo>
                      <a:pt x="1259" y="706"/>
                    </a:lnTo>
                    <a:lnTo>
                      <a:pt x="1254" y="706"/>
                    </a:lnTo>
                    <a:lnTo>
                      <a:pt x="1259" y="706"/>
                    </a:lnTo>
                    <a:cubicBezTo>
                      <a:pt x="1259" y="706"/>
                      <a:pt x="1259" y="702"/>
                      <a:pt x="1259" y="702"/>
                    </a:cubicBezTo>
                    <a:lnTo>
                      <a:pt x="1259" y="702"/>
                    </a:lnTo>
                    <a:lnTo>
                      <a:pt x="1259" y="702"/>
                    </a:lnTo>
                    <a:cubicBezTo>
                      <a:pt x="1259" y="702"/>
                      <a:pt x="1259" y="702"/>
                      <a:pt x="1259" y="697"/>
                    </a:cubicBezTo>
                    <a:cubicBezTo>
                      <a:pt x="1259" y="697"/>
                      <a:pt x="1254" y="697"/>
                      <a:pt x="1254" y="697"/>
                    </a:cubicBezTo>
                    <a:lnTo>
                      <a:pt x="1254" y="697"/>
                    </a:lnTo>
                    <a:cubicBezTo>
                      <a:pt x="1254" y="692"/>
                      <a:pt x="1254" y="692"/>
                      <a:pt x="1254" y="692"/>
                    </a:cubicBezTo>
                    <a:cubicBezTo>
                      <a:pt x="1254" y="692"/>
                      <a:pt x="1259" y="692"/>
                      <a:pt x="1259" y="692"/>
                    </a:cubicBezTo>
                    <a:cubicBezTo>
                      <a:pt x="1259" y="688"/>
                      <a:pt x="1259" y="688"/>
                      <a:pt x="1259" y="688"/>
                    </a:cubicBezTo>
                    <a:lnTo>
                      <a:pt x="1259" y="688"/>
                    </a:lnTo>
                    <a:lnTo>
                      <a:pt x="1259" y="688"/>
                    </a:lnTo>
                    <a:lnTo>
                      <a:pt x="1259" y="688"/>
                    </a:lnTo>
                    <a:cubicBezTo>
                      <a:pt x="1259" y="683"/>
                      <a:pt x="1254" y="683"/>
                      <a:pt x="1254" y="683"/>
                    </a:cubicBezTo>
                    <a:lnTo>
                      <a:pt x="1254" y="683"/>
                    </a:lnTo>
                    <a:lnTo>
                      <a:pt x="1254" y="678"/>
                    </a:lnTo>
                    <a:lnTo>
                      <a:pt x="1254" y="678"/>
                    </a:lnTo>
                    <a:cubicBezTo>
                      <a:pt x="1254" y="678"/>
                      <a:pt x="1250" y="678"/>
                      <a:pt x="1250" y="674"/>
                    </a:cubicBezTo>
                    <a:lnTo>
                      <a:pt x="1250" y="674"/>
                    </a:lnTo>
                    <a:cubicBezTo>
                      <a:pt x="1250" y="674"/>
                      <a:pt x="1250" y="669"/>
                      <a:pt x="1250" y="669"/>
                    </a:cubicBezTo>
                    <a:lnTo>
                      <a:pt x="1254" y="665"/>
                    </a:lnTo>
                    <a:lnTo>
                      <a:pt x="1250" y="660"/>
                    </a:lnTo>
                    <a:cubicBezTo>
                      <a:pt x="1250" y="655"/>
                      <a:pt x="1250" y="655"/>
                      <a:pt x="1250" y="655"/>
                    </a:cubicBezTo>
                    <a:cubicBezTo>
                      <a:pt x="1245" y="655"/>
                      <a:pt x="1245" y="651"/>
                      <a:pt x="1245" y="651"/>
                    </a:cubicBezTo>
                    <a:cubicBezTo>
                      <a:pt x="1245" y="651"/>
                      <a:pt x="1245" y="651"/>
                      <a:pt x="1245" y="646"/>
                    </a:cubicBezTo>
                    <a:lnTo>
                      <a:pt x="1245" y="646"/>
                    </a:lnTo>
                    <a:lnTo>
                      <a:pt x="1250" y="646"/>
                    </a:lnTo>
                    <a:cubicBezTo>
                      <a:pt x="1250" y="646"/>
                      <a:pt x="1250" y="646"/>
                      <a:pt x="1250" y="646"/>
                    </a:cubicBezTo>
                    <a:cubicBezTo>
                      <a:pt x="1250" y="642"/>
                      <a:pt x="1254" y="642"/>
                      <a:pt x="1254" y="642"/>
                    </a:cubicBezTo>
                    <a:lnTo>
                      <a:pt x="1254" y="642"/>
                    </a:lnTo>
                    <a:lnTo>
                      <a:pt x="1254" y="637"/>
                    </a:lnTo>
                    <a:cubicBezTo>
                      <a:pt x="1254" y="637"/>
                      <a:pt x="1254" y="642"/>
                      <a:pt x="1259" y="637"/>
                    </a:cubicBezTo>
                    <a:cubicBezTo>
                      <a:pt x="1259" y="637"/>
                      <a:pt x="1254" y="637"/>
                      <a:pt x="1254" y="637"/>
                    </a:cubicBezTo>
                    <a:cubicBezTo>
                      <a:pt x="1259" y="632"/>
                      <a:pt x="1259" y="632"/>
                      <a:pt x="1259" y="632"/>
                    </a:cubicBezTo>
                    <a:lnTo>
                      <a:pt x="1259" y="632"/>
                    </a:lnTo>
                    <a:lnTo>
                      <a:pt x="1259" y="628"/>
                    </a:lnTo>
                    <a:lnTo>
                      <a:pt x="1259" y="628"/>
                    </a:lnTo>
                    <a:lnTo>
                      <a:pt x="1259" y="628"/>
                    </a:lnTo>
                    <a:lnTo>
                      <a:pt x="1259" y="628"/>
                    </a:lnTo>
                    <a:cubicBezTo>
                      <a:pt x="1263" y="623"/>
                      <a:pt x="1268" y="628"/>
                      <a:pt x="1268" y="623"/>
                    </a:cubicBezTo>
                    <a:lnTo>
                      <a:pt x="1268" y="619"/>
                    </a:lnTo>
                    <a:cubicBezTo>
                      <a:pt x="1268" y="623"/>
                      <a:pt x="1268" y="623"/>
                      <a:pt x="1268" y="623"/>
                    </a:cubicBezTo>
                    <a:cubicBezTo>
                      <a:pt x="1268" y="623"/>
                      <a:pt x="1268" y="628"/>
                      <a:pt x="1273" y="628"/>
                    </a:cubicBezTo>
                    <a:lnTo>
                      <a:pt x="1273" y="628"/>
                    </a:lnTo>
                    <a:cubicBezTo>
                      <a:pt x="1273" y="628"/>
                      <a:pt x="1273" y="628"/>
                      <a:pt x="1273" y="628"/>
                    </a:cubicBezTo>
                    <a:cubicBezTo>
                      <a:pt x="1277" y="628"/>
                      <a:pt x="1277" y="628"/>
                      <a:pt x="1282" y="628"/>
                    </a:cubicBezTo>
                    <a:cubicBezTo>
                      <a:pt x="1277" y="628"/>
                      <a:pt x="1277" y="623"/>
                      <a:pt x="1273" y="619"/>
                    </a:cubicBezTo>
                    <a:cubicBezTo>
                      <a:pt x="1273" y="619"/>
                      <a:pt x="1273" y="623"/>
                      <a:pt x="1268" y="623"/>
                    </a:cubicBezTo>
                    <a:cubicBezTo>
                      <a:pt x="1268" y="623"/>
                      <a:pt x="1268" y="619"/>
                      <a:pt x="1268" y="619"/>
                    </a:cubicBezTo>
                    <a:cubicBezTo>
                      <a:pt x="1268" y="614"/>
                      <a:pt x="1263" y="614"/>
                      <a:pt x="1263" y="614"/>
                    </a:cubicBezTo>
                    <a:lnTo>
                      <a:pt x="1263" y="609"/>
                    </a:lnTo>
                    <a:cubicBezTo>
                      <a:pt x="1263" y="609"/>
                      <a:pt x="1263" y="609"/>
                      <a:pt x="1263" y="609"/>
                    </a:cubicBezTo>
                    <a:lnTo>
                      <a:pt x="1263" y="605"/>
                    </a:lnTo>
                    <a:cubicBezTo>
                      <a:pt x="1263" y="605"/>
                      <a:pt x="1263" y="605"/>
                      <a:pt x="1268" y="600"/>
                    </a:cubicBezTo>
                    <a:cubicBezTo>
                      <a:pt x="1268" y="600"/>
                      <a:pt x="1268" y="600"/>
                      <a:pt x="1268" y="595"/>
                    </a:cubicBezTo>
                    <a:lnTo>
                      <a:pt x="1268" y="595"/>
                    </a:lnTo>
                    <a:lnTo>
                      <a:pt x="1263" y="595"/>
                    </a:lnTo>
                    <a:lnTo>
                      <a:pt x="1268" y="595"/>
                    </a:lnTo>
                    <a:lnTo>
                      <a:pt x="1259" y="586"/>
                    </a:lnTo>
                    <a:lnTo>
                      <a:pt x="1259" y="586"/>
                    </a:lnTo>
                    <a:cubicBezTo>
                      <a:pt x="1259" y="586"/>
                      <a:pt x="1254" y="586"/>
                      <a:pt x="1254" y="582"/>
                    </a:cubicBezTo>
                    <a:lnTo>
                      <a:pt x="1254" y="586"/>
                    </a:lnTo>
                    <a:cubicBezTo>
                      <a:pt x="1254" y="582"/>
                      <a:pt x="1254" y="582"/>
                      <a:pt x="1254" y="582"/>
                    </a:cubicBezTo>
                    <a:lnTo>
                      <a:pt x="1250" y="577"/>
                    </a:lnTo>
                    <a:lnTo>
                      <a:pt x="1250" y="577"/>
                    </a:lnTo>
                    <a:lnTo>
                      <a:pt x="1250" y="577"/>
                    </a:lnTo>
                    <a:lnTo>
                      <a:pt x="1250" y="577"/>
                    </a:lnTo>
                    <a:cubicBezTo>
                      <a:pt x="1250" y="577"/>
                      <a:pt x="1245" y="577"/>
                      <a:pt x="1245" y="577"/>
                    </a:cubicBezTo>
                    <a:lnTo>
                      <a:pt x="1245" y="577"/>
                    </a:lnTo>
                    <a:cubicBezTo>
                      <a:pt x="1245" y="577"/>
                      <a:pt x="1245" y="577"/>
                      <a:pt x="1240" y="577"/>
                    </a:cubicBezTo>
                    <a:cubicBezTo>
                      <a:pt x="1240" y="577"/>
                      <a:pt x="1240" y="577"/>
                      <a:pt x="1240" y="577"/>
                    </a:cubicBezTo>
                    <a:cubicBezTo>
                      <a:pt x="1240" y="577"/>
                      <a:pt x="1236" y="577"/>
                      <a:pt x="1236" y="577"/>
                    </a:cubicBezTo>
                    <a:lnTo>
                      <a:pt x="1236" y="577"/>
                    </a:lnTo>
                    <a:cubicBezTo>
                      <a:pt x="1236" y="577"/>
                      <a:pt x="1236" y="577"/>
                      <a:pt x="1231" y="577"/>
                    </a:cubicBezTo>
                    <a:lnTo>
                      <a:pt x="1231" y="577"/>
                    </a:lnTo>
                    <a:cubicBezTo>
                      <a:pt x="1231" y="572"/>
                      <a:pt x="1231" y="572"/>
                      <a:pt x="1227" y="568"/>
                    </a:cubicBezTo>
                    <a:lnTo>
                      <a:pt x="1227" y="568"/>
                    </a:lnTo>
                    <a:lnTo>
                      <a:pt x="1227" y="568"/>
                    </a:lnTo>
                    <a:lnTo>
                      <a:pt x="1227" y="568"/>
                    </a:lnTo>
                    <a:lnTo>
                      <a:pt x="1227" y="563"/>
                    </a:lnTo>
                    <a:lnTo>
                      <a:pt x="1222" y="563"/>
                    </a:lnTo>
                    <a:lnTo>
                      <a:pt x="1222" y="563"/>
                    </a:lnTo>
                    <a:lnTo>
                      <a:pt x="1222" y="559"/>
                    </a:lnTo>
                    <a:lnTo>
                      <a:pt x="1222" y="559"/>
                    </a:lnTo>
                    <a:cubicBezTo>
                      <a:pt x="1222" y="559"/>
                      <a:pt x="1222" y="559"/>
                      <a:pt x="1222" y="554"/>
                    </a:cubicBezTo>
                    <a:cubicBezTo>
                      <a:pt x="1222" y="549"/>
                      <a:pt x="1222" y="549"/>
                      <a:pt x="1227" y="545"/>
                    </a:cubicBezTo>
                    <a:lnTo>
                      <a:pt x="1227" y="545"/>
                    </a:lnTo>
                    <a:cubicBezTo>
                      <a:pt x="1227" y="545"/>
                      <a:pt x="1227" y="545"/>
                      <a:pt x="1227" y="540"/>
                    </a:cubicBezTo>
                    <a:cubicBezTo>
                      <a:pt x="1227" y="540"/>
                      <a:pt x="1227" y="540"/>
                      <a:pt x="1227" y="536"/>
                    </a:cubicBezTo>
                    <a:lnTo>
                      <a:pt x="1227" y="536"/>
                    </a:lnTo>
                    <a:lnTo>
                      <a:pt x="1227" y="526"/>
                    </a:lnTo>
                    <a:lnTo>
                      <a:pt x="1231" y="526"/>
                    </a:lnTo>
                    <a:cubicBezTo>
                      <a:pt x="1227" y="526"/>
                      <a:pt x="1227" y="522"/>
                      <a:pt x="1227" y="522"/>
                    </a:cubicBezTo>
                    <a:lnTo>
                      <a:pt x="1227" y="522"/>
                    </a:lnTo>
                    <a:lnTo>
                      <a:pt x="1227" y="522"/>
                    </a:lnTo>
                    <a:lnTo>
                      <a:pt x="1227" y="522"/>
                    </a:lnTo>
                    <a:cubicBezTo>
                      <a:pt x="1227" y="517"/>
                      <a:pt x="1222" y="517"/>
                      <a:pt x="1222" y="517"/>
                    </a:cubicBezTo>
                    <a:lnTo>
                      <a:pt x="1227" y="517"/>
                    </a:lnTo>
                    <a:lnTo>
                      <a:pt x="1222" y="517"/>
                    </a:lnTo>
                    <a:lnTo>
                      <a:pt x="1222" y="517"/>
                    </a:lnTo>
                    <a:cubicBezTo>
                      <a:pt x="1222" y="512"/>
                      <a:pt x="1222" y="508"/>
                      <a:pt x="1217" y="508"/>
                    </a:cubicBezTo>
                    <a:cubicBezTo>
                      <a:pt x="1217" y="508"/>
                      <a:pt x="1222" y="508"/>
                      <a:pt x="1222" y="503"/>
                    </a:cubicBezTo>
                    <a:lnTo>
                      <a:pt x="1217" y="503"/>
                    </a:lnTo>
                    <a:lnTo>
                      <a:pt x="1217" y="503"/>
                    </a:lnTo>
                    <a:lnTo>
                      <a:pt x="1217" y="499"/>
                    </a:lnTo>
                    <a:lnTo>
                      <a:pt x="1213" y="499"/>
                    </a:lnTo>
                    <a:lnTo>
                      <a:pt x="1213" y="499"/>
                    </a:lnTo>
                    <a:cubicBezTo>
                      <a:pt x="1213" y="499"/>
                      <a:pt x="1213" y="499"/>
                      <a:pt x="1213" y="503"/>
                    </a:cubicBezTo>
                    <a:cubicBezTo>
                      <a:pt x="1213" y="503"/>
                      <a:pt x="1213" y="503"/>
                      <a:pt x="1213" y="508"/>
                    </a:cubicBezTo>
                    <a:lnTo>
                      <a:pt x="1213" y="508"/>
                    </a:lnTo>
                    <a:cubicBezTo>
                      <a:pt x="1213" y="508"/>
                      <a:pt x="1213" y="508"/>
                      <a:pt x="1213" y="508"/>
                    </a:cubicBezTo>
                    <a:cubicBezTo>
                      <a:pt x="1213" y="508"/>
                      <a:pt x="1213" y="508"/>
                      <a:pt x="1213" y="508"/>
                    </a:cubicBezTo>
                    <a:cubicBezTo>
                      <a:pt x="1213" y="512"/>
                      <a:pt x="1213" y="512"/>
                      <a:pt x="1213" y="517"/>
                    </a:cubicBezTo>
                    <a:cubicBezTo>
                      <a:pt x="1213" y="517"/>
                      <a:pt x="1213" y="522"/>
                      <a:pt x="1208" y="522"/>
                    </a:cubicBezTo>
                    <a:cubicBezTo>
                      <a:pt x="1208" y="522"/>
                      <a:pt x="1213" y="526"/>
                      <a:pt x="1213" y="526"/>
                    </a:cubicBezTo>
                    <a:cubicBezTo>
                      <a:pt x="1213" y="531"/>
                      <a:pt x="1208" y="531"/>
                      <a:pt x="1208" y="531"/>
                    </a:cubicBezTo>
                    <a:cubicBezTo>
                      <a:pt x="1208" y="536"/>
                      <a:pt x="1208" y="536"/>
                      <a:pt x="1208" y="536"/>
                    </a:cubicBezTo>
                    <a:lnTo>
                      <a:pt x="1208" y="536"/>
                    </a:lnTo>
                    <a:lnTo>
                      <a:pt x="1208" y="536"/>
                    </a:lnTo>
                    <a:cubicBezTo>
                      <a:pt x="1204" y="540"/>
                      <a:pt x="1208" y="540"/>
                      <a:pt x="1208" y="540"/>
                    </a:cubicBezTo>
                    <a:lnTo>
                      <a:pt x="1208" y="540"/>
                    </a:lnTo>
                    <a:lnTo>
                      <a:pt x="1208" y="545"/>
                    </a:lnTo>
                    <a:lnTo>
                      <a:pt x="1208" y="545"/>
                    </a:lnTo>
                    <a:lnTo>
                      <a:pt x="1208" y="549"/>
                    </a:lnTo>
                    <a:cubicBezTo>
                      <a:pt x="1208" y="549"/>
                      <a:pt x="1204" y="549"/>
                      <a:pt x="1204" y="549"/>
                    </a:cubicBezTo>
                    <a:lnTo>
                      <a:pt x="1204" y="554"/>
                    </a:lnTo>
                    <a:cubicBezTo>
                      <a:pt x="1204" y="554"/>
                      <a:pt x="1204" y="554"/>
                      <a:pt x="1199" y="554"/>
                    </a:cubicBezTo>
                    <a:cubicBezTo>
                      <a:pt x="1199" y="554"/>
                      <a:pt x="1204" y="559"/>
                      <a:pt x="1199" y="559"/>
                    </a:cubicBezTo>
                    <a:lnTo>
                      <a:pt x="1199" y="559"/>
                    </a:lnTo>
                    <a:lnTo>
                      <a:pt x="1199" y="559"/>
                    </a:lnTo>
                    <a:lnTo>
                      <a:pt x="1199" y="559"/>
                    </a:lnTo>
                    <a:cubicBezTo>
                      <a:pt x="1199" y="554"/>
                      <a:pt x="1199" y="554"/>
                      <a:pt x="1194" y="554"/>
                    </a:cubicBezTo>
                    <a:lnTo>
                      <a:pt x="1194" y="554"/>
                    </a:lnTo>
                    <a:cubicBezTo>
                      <a:pt x="1194" y="554"/>
                      <a:pt x="1194" y="554"/>
                      <a:pt x="1194" y="554"/>
                    </a:cubicBezTo>
                    <a:cubicBezTo>
                      <a:pt x="1194" y="554"/>
                      <a:pt x="1190" y="554"/>
                      <a:pt x="1190" y="554"/>
                    </a:cubicBezTo>
                    <a:lnTo>
                      <a:pt x="1190" y="559"/>
                    </a:lnTo>
                    <a:lnTo>
                      <a:pt x="1185" y="559"/>
                    </a:lnTo>
                    <a:cubicBezTo>
                      <a:pt x="1190" y="563"/>
                      <a:pt x="1190" y="563"/>
                      <a:pt x="1190" y="563"/>
                    </a:cubicBezTo>
                    <a:cubicBezTo>
                      <a:pt x="1194" y="568"/>
                      <a:pt x="1190" y="568"/>
                      <a:pt x="1190" y="572"/>
                    </a:cubicBezTo>
                    <a:lnTo>
                      <a:pt x="1190" y="572"/>
                    </a:lnTo>
                    <a:cubicBezTo>
                      <a:pt x="1190" y="577"/>
                      <a:pt x="1190" y="582"/>
                      <a:pt x="1194" y="582"/>
                    </a:cubicBezTo>
                    <a:cubicBezTo>
                      <a:pt x="1194" y="582"/>
                      <a:pt x="1194" y="586"/>
                      <a:pt x="1190" y="586"/>
                    </a:cubicBezTo>
                    <a:close/>
                    <a:moveTo>
                      <a:pt x="2536" y="2333"/>
                    </a:moveTo>
                    <a:lnTo>
                      <a:pt x="2536" y="2333"/>
                    </a:lnTo>
                    <a:lnTo>
                      <a:pt x="2536" y="2333"/>
                    </a:lnTo>
                    <a:cubicBezTo>
                      <a:pt x="2536" y="2333"/>
                      <a:pt x="2536" y="2333"/>
                      <a:pt x="2536" y="2333"/>
                    </a:cubicBezTo>
                    <a:close/>
                    <a:moveTo>
                      <a:pt x="1268" y="780"/>
                    </a:moveTo>
                    <a:lnTo>
                      <a:pt x="1268" y="780"/>
                    </a:lnTo>
                    <a:cubicBezTo>
                      <a:pt x="1273" y="780"/>
                      <a:pt x="1273" y="780"/>
                      <a:pt x="1268" y="784"/>
                    </a:cubicBezTo>
                    <a:lnTo>
                      <a:pt x="1268" y="784"/>
                    </a:lnTo>
                    <a:lnTo>
                      <a:pt x="1273" y="780"/>
                    </a:lnTo>
                    <a:cubicBezTo>
                      <a:pt x="1273" y="780"/>
                      <a:pt x="1273" y="780"/>
                      <a:pt x="1273" y="775"/>
                    </a:cubicBezTo>
                    <a:close/>
                    <a:moveTo>
                      <a:pt x="1434" y="987"/>
                    </a:moveTo>
                    <a:lnTo>
                      <a:pt x="1434" y="987"/>
                    </a:lnTo>
                    <a:lnTo>
                      <a:pt x="1434" y="987"/>
                    </a:lnTo>
                    <a:cubicBezTo>
                      <a:pt x="1434" y="987"/>
                      <a:pt x="1434" y="987"/>
                      <a:pt x="1434" y="987"/>
                    </a:cubicBezTo>
                    <a:lnTo>
                      <a:pt x="1434" y="983"/>
                    </a:lnTo>
                    <a:lnTo>
                      <a:pt x="1434" y="987"/>
                    </a:lnTo>
                    <a:close/>
                    <a:moveTo>
                      <a:pt x="2531" y="2338"/>
                    </a:moveTo>
                    <a:lnTo>
                      <a:pt x="2531" y="2338"/>
                    </a:lnTo>
                    <a:cubicBezTo>
                      <a:pt x="2531" y="2338"/>
                      <a:pt x="2531" y="2338"/>
                      <a:pt x="2531" y="2338"/>
                    </a:cubicBezTo>
                    <a:lnTo>
                      <a:pt x="2531" y="2338"/>
                    </a:lnTo>
                    <a:lnTo>
                      <a:pt x="2536" y="2338"/>
                    </a:lnTo>
                    <a:cubicBezTo>
                      <a:pt x="2531" y="2338"/>
                      <a:pt x="2531" y="2338"/>
                      <a:pt x="2531" y="2338"/>
                    </a:cubicBezTo>
                    <a:close/>
                    <a:moveTo>
                      <a:pt x="1240" y="752"/>
                    </a:moveTo>
                    <a:lnTo>
                      <a:pt x="1240" y="752"/>
                    </a:lnTo>
                    <a:lnTo>
                      <a:pt x="1240" y="752"/>
                    </a:lnTo>
                    <a:cubicBezTo>
                      <a:pt x="1240" y="752"/>
                      <a:pt x="1240" y="752"/>
                      <a:pt x="1240" y="752"/>
                    </a:cubicBezTo>
                    <a:lnTo>
                      <a:pt x="1245" y="757"/>
                    </a:lnTo>
                    <a:cubicBezTo>
                      <a:pt x="1245" y="757"/>
                      <a:pt x="1245" y="757"/>
                      <a:pt x="1245" y="757"/>
                    </a:cubicBezTo>
                    <a:cubicBezTo>
                      <a:pt x="1245" y="757"/>
                      <a:pt x="1245" y="757"/>
                      <a:pt x="1245" y="761"/>
                    </a:cubicBezTo>
                    <a:lnTo>
                      <a:pt x="1245" y="757"/>
                    </a:lnTo>
                    <a:lnTo>
                      <a:pt x="1250" y="761"/>
                    </a:lnTo>
                    <a:lnTo>
                      <a:pt x="1250" y="761"/>
                    </a:lnTo>
                    <a:lnTo>
                      <a:pt x="1250" y="761"/>
                    </a:lnTo>
                    <a:cubicBezTo>
                      <a:pt x="1250" y="757"/>
                      <a:pt x="1250" y="761"/>
                      <a:pt x="1250" y="757"/>
                    </a:cubicBezTo>
                    <a:lnTo>
                      <a:pt x="1250" y="757"/>
                    </a:lnTo>
                    <a:cubicBezTo>
                      <a:pt x="1245" y="757"/>
                      <a:pt x="1245" y="748"/>
                      <a:pt x="1240" y="752"/>
                    </a:cubicBezTo>
                    <a:close/>
                    <a:moveTo>
                      <a:pt x="2513" y="2324"/>
                    </a:moveTo>
                    <a:lnTo>
                      <a:pt x="2513" y="2324"/>
                    </a:lnTo>
                    <a:cubicBezTo>
                      <a:pt x="2508" y="2324"/>
                      <a:pt x="2513" y="2324"/>
                      <a:pt x="2508" y="2324"/>
                    </a:cubicBezTo>
                    <a:cubicBezTo>
                      <a:pt x="2513" y="2329"/>
                      <a:pt x="2513" y="2329"/>
                      <a:pt x="2513" y="2329"/>
                    </a:cubicBezTo>
                    <a:lnTo>
                      <a:pt x="2513" y="2329"/>
                    </a:lnTo>
                    <a:cubicBezTo>
                      <a:pt x="2517" y="2329"/>
                      <a:pt x="2517" y="2329"/>
                      <a:pt x="2517" y="2329"/>
                    </a:cubicBezTo>
                    <a:lnTo>
                      <a:pt x="2517" y="2329"/>
                    </a:lnTo>
                    <a:lnTo>
                      <a:pt x="2517" y="2329"/>
                    </a:lnTo>
                    <a:cubicBezTo>
                      <a:pt x="2517" y="2329"/>
                      <a:pt x="2522" y="2329"/>
                      <a:pt x="2522" y="2333"/>
                    </a:cubicBezTo>
                    <a:cubicBezTo>
                      <a:pt x="2527" y="2329"/>
                      <a:pt x="2527" y="2329"/>
                      <a:pt x="2527" y="2329"/>
                    </a:cubicBezTo>
                    <a:cubicBezTo>
                      <a:pt x="2531" y="2329"/>
                      <a:pt x="2531" y="2329"/>
                      <a:pt x="2531" y="2329"/>
                    </a:cubicBezTo>
                    <a:cubicBezTo>
                      <a:pt x="2536" y="2329"/>
                      <a:pt x="2536" y="2324"/>
                      <a:pt x="2540" y="2324"/>
                    </a:cubicBezTo>
                    <a:lnTo>
                      <a:pt x="2536" y="2324"/>
                    </a:lnTo>
                    <a:cubicBezTo>
                      <a:pt x="2536" y="2320"/>
                      <a:pt x="2540" y="2320"/>
                      <a:pt x="2540" y="2320"/>
                    </a:cubicBezTo>
                    <a:lnTo>
                      <a:pt x="2536" y="2315"/>
                    </a:lnTo>
                    <a:lnTo>
                      <a:pt x="2536" y="2315"/>
                    </a:lnTo>
                    <a:lnTo>
                      <a:pt x="2531" y="2310"/>
                    </a:lnTo>
                    <a:lnTo>
                      <a:pt x="2527" y="2310"/>
                    </a:lnTo>
                    <a:cubicBezTo>
                      <a:pt x="2527" y="2310"/>
                      <a:pt x="2527" y="2310"/>
                      <a:pt x="2527" y="2306"/>
                    </a:cubicBezTo>
                    <a:cubicBezTo>
                      <a:pt x="2522" y="2310"/>
                      <a:pt x="2522" y="2310"/>
                      <a:pt x="2522" y="2306"/>
                    </a:cubicBezTo>
                    <a:cubicBezTo>
                      <a:pt x="2522" y="2306"/>
                      <a:pt x="2522" y="2310"/>
                      <a:pt x="2517" y="2310"/>
                    </a:cubicBezTo>
                    <a:cubicBezTo>
                      <a:pt x="2517" y="2310"/>
                      <a:pt x="2517" y="2310"/>
                      <a:pt x="2517" y="2310"/>
                    </a:cubicBezTo>
                    <a:cubicBezTo>
                      <a:pt x="2513" y="2310"/>
                      <a:pt x="2513" y="2310"/>
                      <a:pt x="2513" y="2310"/>
                    </a:cubicBezTo>
                    <a:lnTo>
                      <a:pt x="2508" y="2315"/>
                    </a:lnTo>
                    <a:lnTo>
                      <a:pt x="2508" y="2315"/>
                    </a:lnTo>
                    <a:lnTo>
                      <a:pt x="2508" y="2315"/>
                    </a:lnTo>
                    <a:cubicBezTo>
                      <a:pt x="2508" y="2315"/>
                      <a:pt x="2513" y="2320"/>
                      <a:pt x="2513" y="2320"/>
                    </a:cubicBezTo>
                    <a:cubicBezTo>
                      <a:pt x="2513" y="2320"/>
                      <a:pt x="2513" y="2320"/>
                      <a:pt x="2513" y="2324"/>
                    </a:cubicBezTo>
                    <a:cubicBezTo>
                      <a:pt x="2513" y="2324"/>
                      <a:pt x="2513" y="2324"/>
                      <a:pt x="2513" y="2324"/>
                    </a:cubicBezTo>
                    <a:close/>
                    <a:moveTo>
                      <a:pt x="1411" y="997"/>
                    </a:moveTo>
                    <a:lnTo>
                      <a:pt x="1411" y="997"/>
                    </a:lnTo>
                    <a:lnTo>
                      <a:pt x="1411" y="997"/>
                    </a:lnTo>
                    <a:lnTo>
                      <a:pt x="1411" y="992"/>
                    </a:lnTo>
                    <a:lnTo>
                      <a:pt x="1411" y="997"/>
                    </a:lnTo>
                    <a:close/>
                    <a:moveTo>
                      <a:pt x="1425" y="1010"/>
                    </a:moveTo>
                    <a:lnTo>
                      <a:pt x="1429" y="1010"/>
                    </a:lnTo>
                    <a:lnTo>
                      <a:pt x="1429" y="1010"/>
                    </a:lnTo>
                    <a:lnTo>
                      <a:pt x="1429" y="1010"/>
                    </a:lnTo>
                    <a:lnTo>
                      <a:pt x="1425" y="1015"/>
                    </a:lnTo>
                    <a:cubicBezTo>
                      <a:pt x="1425" y="1010"/>
                      <a:pt x="1425" y="1010"/>
                      <a:pt x="1425" y="1010"/>
                    </a:cubicBezTo>
                    <a:close/>
                    <a:moveTo>
                      <a:pt x="1333" y="849"/>
                    </a:moveTo>
                    <a:cubicBezTo>
                      <a:pt x="1328" y="844"/>
                      <a:pt x="1328" y="844"/>
                      <a:pt x="1328" y="849"/>
                    </a:cubicBezTo>
                    <a:cubicBezTo>
                      <a:pt x="1323" y="849"/>
                      <a:pt x="1323" y="854"/>
                      <a:pt x="1319" y="854"/>
                    </a:cubicBezTo>
                    <a:cubicBezTo>
                      <a:pt x="1319" y="854"/>
                      <a:pt x="1319" y="854"/>
                      <a:pt x="1319" y="854"/>
                    </a:cubicBezTo>
                    <a:lnTo>
                      <a:pt x="1319" y="854"/>
                    </a:lnTo>
                    <a:lnTo>
                      <a:pt x="1314" y="858"/>
                    </a:lnTo>
                    <a:lnTo>
                      <a:pt x="1314" y="858"/>
                    </a:lnTo>
                    <a:cubicBezTo>
                      <a:pt x="1310" y="858"/>
                      <a:pt x="1310" y="858"/>
                      <a:pt x="1305" y="858"/>
                    </a:cubicBezTo>
                    <a:cubicBezTo>
                      <a:pt x="1305" y="858"/>
                      <a:pt x="1305" y="858"/>
                      <a:pt x="1305" y="854"/>
                    </a:cubicBezTo>
                    <a:lnTo>
                      <a:pt x="1305" y="858"/>
                    </a:lnTo>
                    <a:cubicBezTo>
                      <a:pt x="1300" y="854"/>
                      <a:pt x="1300" y="854"/>
                      <a:pt x="1296" y="849"/>
                    </a:cubicBezTo>
                    <a:cubicBezTo>
                      <a:pt x="1296" y="849"/>
                      <a:pt x="1296" y="849"/>
                      <a:pt x="1296" y="844"/>
                    </a:cubicBezTo>
                    <a:cubicBezTo>
                      <a:pt x="1296" y="844"/>
                      <a:pt x="1296" y="844"/>
                      <a:pt x="1296" y="844"/>
                    </a:cubicBezTo>
                    <a:cubicBezTo>
                      <a:pt x="1296" y="844"/>
                      <a:pt x="1296" y="844"/>
                      <a:pt x="1296" y="844"/>
                    </a:cubicBezTo>
                    <a:lnTo>
                      <a:pt x="1291" y="835"/>
                    </a:lnTo>
                    <a:lnTo>
                      <a:pt x="1291" y="835"/>
                    </a:lnTo>
                    <a:cubicBezTo>
                      <a:pt x="1291" y="835"/>
                      <a:pt x="1287" y="835"/>
                      <a:pt x="1287" y="835"/>
                    </a:cubicBezTo>
                    <a:lnTo>
                      <a:pt x="1282" y="826"/>
                    </a:lnTo>
                    <a:lnTo>
                      <a:pt x="1282" y="826"/>
                    </a:lnTo>
                    <a:lnTo>
                      <a:pt x="1282" y="826"/>
                    </a:lnTo>
                    <a:lnTo>
                      <a:pt x="1277" y="826"/>
                    </a:lnTo>
                    <a:lnTo>
                      <a:pt x="1277" y="821"/>
                    </a:lnTo>
                    <a:lnTo>
                      <a:pt x="1277" y="826"/>
                    </a:lnTo>
                    <a:cubicBezTo>
                      <a:pt x="1277" y="821"/>
                      <a:pt x="1277" y="821"/>
                      <a:pt x="1273" y="821"/>
                    </a:cubicBezTo>
                    <a:lnTo>
                      <a:pt x="1273" y="826"/>
                    </a:lnTo>
                    <a:cubicBezTo>
                      <a:pt x="1273" y="821"/>
                      <a:pt x="1273" y="821"/>
                      <a:pt x="1268" y="821"/>
                    </a:cubicBezTo>
                    <a:cubicBezTo>
                      <a:pt x="1268" y="821"/>
                      <a:pt x="1268" y="821"/>
                      <a:pt x="1268" y="821"/>
                    </a:cubicBezTo>
                    <a:lnTo>
                      <a:pt x="1263" y="821"/>
                    </a:lnTo>
                    <a:cubicBezTo>
                      <a:pt x="1263" y="821"/>
                      <a:pt x="1263" y="821"/>
                      <a:pt x="1263" y="817"/>
                    </a:cubicBezTo>
                    <a:cubicBezTo>
                      <a:pt x="1268" y="817"/>
                      <a:pt x="1268" y="817"/>
                      <a:pt x="1268" y="817"/>
                    </a:cubicBezTo>
                    <a:cubicBezTo>
                      <a:pt x="1273" y="817"/>
                      <a:pt x="1277" y="817"/>
                      <a:pt x="1282" y="817"/>
                    </a:cubicBezTo>
                    <a:cubicBezTo>
                      <a:pt x="1282" y="817"/>
                      <a:pt x="1282" y="817"/>
                      <a:pt x="1287" y="817"/>
                    </a:cubicBezTo>
                    <a:lnTo>
                      <a:pt x="1287" y="817"/>
                    </a:lnTo>
                    <a:cubicBezTo>
                      <a:pt x="1287" y="821"/>
                      <a:pt x="1287" y="821"/>
                      <a:pt x="1291" y="821"/>
                    </a:cubicBezTo>
                    <a:cubicBezTo>
                      <a:pt x="1291" y="821"/>
                      <a:pt x="1291" y="821"/>
                      <a:pt x="1291" y="826"/>
                    </a:cubicBezTo>
                    <a:lnTo>
                      <a:pt x="1291" y="826"/>
                    </a:lnTo>
                    <a:lnTo>
                      <a:pt x="1291" y="826"/>
                    </a:lnTo>
                    <a:lnTo>
                      <a:pt x="1291" y="826"/>
                    </a:lnTo>
                    <a:lnTo>
                      <a:pt x="1296" y="831"/>
                    </a:lnTo>
                    <a:lnTo>
                      <a:pt x="1291" y="831"/>
                    </a:lnTo>
                    <a:lnTo>
                      <a:pt x="1300" y="840"/>
                    </a:lnTo>
                    <a:lnTo>
                      <a:pt x="1300" y="840"/>
                    </a:lnTo>
                    <a:cubicBezTo>
                      <a:pt x="1300" y="840"/>
                      <a:pt x="1300" y="840"/>
                      <a:pt x="1305" y="840"/>
                    </a:cubicBezTo>
                    <a:lnTo>
                      <a:pt x="1300" y="844"/>
                    </a:lnTo>
                    <a:cubicBezTo>
                      <a:pt x="1305" y="844"/>
                      <a:pt x="1305" y="844"/>
                      <a:pt x="1305" y="844"/>
                    </a:cubicBezTo>
                    <a:lnTo>
                      <a:pt x="1310" y="849"/>
                    </a:lnTo>
                    <a:lnTo>
                      <a:pt x="1310" y="844"/>
                    </a:lnTo>
                    <a:cubicBezTo>
                      <a:pt x="1310" y="849"/>
                      <a:pt x="1310" y="849"/>
                      <a:pt x="1310" y="849"/>
                    </a:cubicBezTo>
                    <a:cubicBezTo>
                      <a:pt x="1314" y="844"/>
                      <a:pt x="1319" y="844"/>
                      <a:pt x="1323" y="840"/>
                    </a:cubicBezTo>
                    <a:cubicBezTo>
                      <a:pt x="1323" y="840"/>
                      <a:pt x="1323" y="840"/>
                      <a:pt x="1323" y="840"/>
                    </a:cubicBezTo>
                    <a:lnTo>
                      <a:pt x="1323" y="835"/>
                    </a:lnTo>
                    <a:lnTo>
                      <a:pt x="1319" y="835"/>
                    </a:lnTo>
                    <a:cubicBezTo>
                      <a:pt x="1323" y="835"/>
                      <a:pt x="1323" y="835"/>
                      <a:pt x="1323" y="831"/>
                    </a:cubicBezTo>
                    <a:cubicBezTo>
                      <a:pt x="1323" y="831"/>
                      <a:pt x="1323" y="831"/>
                      <a:pt x="1323" y="831"/>
                    </a:cubicBezTo>
                    <a:cubicBezTo>
                      <a:pt x="1319" y="831"/>
                      <a:pt x="1319" y="831"/>
                      <a:pt x="1314" y="831"/>
                    </a:cubicBezTo>
                    <a:cubicBezTo>
                      <a:pt x="1314" y="831"/>
                      <a:pt x="1314" y="826"/>
                      <a:pt x="1314" y="826"/>
                    </a:cubicBezTo>
                    <a:cubicBezTo>
                      <a:pt x="1310" y="821"/>
                      <a:pt x="1305" y="817"/>
                      <a:pt x="1305" y="812"/>
                    </a:cubicBezTo>
                    <a:cubicBezTo>
                      <a:pt x="1305" y="812"/>
                      <a:pt x="1305" y="812"/>
                      <a:pt x="1310" y="812"/>
                    </a:cubicBezTo>
                    <a:cubicBezTo>
                      <a:pt x="1310" y="817"/>
                      <a:pt x="1310" y="817"/>
                      <a:pt x="1314" y="817"/>
                    </a:cubicBezTo>
                    <a:lnTo>
                      <a:pt x="1314" y="817"/>
                    </a:lnTo>
                    <a:lnTo>
                      <a:pt x="1314" y="817"/>
                    </a:lnTo>
                    <a:lnTo>
                      <a:pt x="1319" y="817"/>
                    </a:lnTo>
                    <a:cubicBezTo>
                      <a:pt x="1319" y="817"/>
                      <a:pt x="1319" y="817"/>
                      <a:pt x="1319" y="817"/>
                    </a:cubicBezTo>
                    <a:lnTo>
                      <a:pt x="1319" y="817"/>
                    </a:lnTo>
                    <a:lnTo>
                      <a:pt x="1319" y="817"/>
                    </a:lnTo>
                    <a:cubicBezTo>
                      <a:pt x="1323" y="817"/>
                      <a:pt x="1323" y="817"/>
                      <a:pt x="1323" y="817"/>
                    </a:cubicBezTo>
                    <a:lnTo>
                      <a:pt x="1328" y="817"/>
                    </a:lnTo>
                    <a:lnTo>
                      <a:pt x="1328" y="821"/>
                    </a:lnTo>
                    <a:lnTo>
                      <a:pt x="1328" y="821"/>
                    </a:lnTo>
                    <a:cubicBezTo>
                      <a:pt x="1328" y="821"/>
                      <a:pt x="1328" y="821"/>
                      <a:pt x="1328" y="821"/>
                    </a:cubicBezTo>
                    <a:cubicBezTo>
                      <a:pt x="1328" y="821"/>
                      <a:pt x="1333" y="821"/>
                      <a:pt x="1333" y="821"/>
                    </a:cubicBezTo>
                    <a:lnTo>
                      <a:pt x="1333" y="821"/>
                    </a:lnTo>
                    <a:cubicBezTo>
                      <a:pt x="1333" y="821"/>
                      <a:pt x="1333" y="817"/>
                      <a:pt x="1328" y="812"/>
                    </a:cubicBezTo>
                    <a:cubicBezTo>
                      <a:pt x="1333" y="812"/>
                      <a:pt x="1333" y="808"/>
                      <a:pt x="1333" y="808"/>
                    </a:cubicBezTo>
                    <a:lnTo>
                      <a:pt x="1337" y="808"/>
                    </a:lnTo>
                    <a:cubicBezTo>
                      <a:pt x="1333" y="808"/>
                      <a:pt x="1333" y="803"/>
                      <a:pt x="1333" y="803"/>
                    </a:cubicBezTo>
                    <a:lnTo>
                      <a:pt x="1337" y="803"/>
                    </a:lnTo>
                    <a:lnTo>
                      <a:pt x="1333" y="798"/>
                    </a:lnTo>
                    <a:cubicBezTo>
                      <a:pt x="1337" y="798"/>
                      <a:pt x="1337" y="798"/>
                      <a:pt x="1337" y="798"/>
                    </a:cubicBezTo>
                    <a:lnTo>
                      <a:pt x="1337" y="798"/>
                    </a:lnTo>
                    <a:cubicBezTo>
                      <a:pt x="1337" y="798"/>
                      <a:pt x="1337" y="794"/>
                      <a:pt x="1342" y="794"/>
                    </a:cubicBezTo>
                    <a:lnTo>
                      <a:pt x="1337" y="794"/>
                    </a:lnTo>
                    <a:lnTo>
                      <a:pt x="1342" y="794"/>
                    </a:lnTo>
                    <a:lnTo>
                      <a:pt x="1342" y="789"/>
                    </a:lnTo>
                    <a:cubicBezTo>
                      <a:pt x="1342" y="789"/>
                      <a:pt x="1342" y="789"/>
                      <a:pt x="1342" y="789"/>
                    </a:cubicBezTo>
                    <a:lnTo>
                      <a:pt x="1342" y="784"/>
                    </a:lnTo>
                    <a:lnTo>
                      <a:pt x="1342" y="789"/>
                    </a:lnTo>
                    <a:lnTo>
                      <a:pt x="1342" y="784"/>
                    </a:lnTo>
                    <a:cubicBezTo>
                      <a:pt x="1342" y="789"/>
                      <a:pt x="1346" y="794"/>
                      <a:pt x="1351" y="794"/>
                    </a:cubicBezTo>
                    <a:cubicBezTo>
                      <a:pt x="1351" y="794"/>
                      <a:pt x="1351" y="789"/>
                      <a:pt x="1351" y="789"/>
                    </a:cubicBezTo>
                    <a:cubicBezTo>
                      <a:pt x="1356" y="789"/>
                      <a:pt x="1356" y="789"/>
                      <a:pt x="1356" y="794"/>
                    </a:cubicBezTo>
                    <a:lnTo>
                      <a:pt x="1356" y="794"/>
                    </a:lnTo>
                    <a:lnTo>
                      <a:pt x="1356" y="794"/>
                    </a:lnTo>
                    <a:lnTo>
                      <a:pt x="1356" y="794"/>
                    </a:lnTo>
                    <a:cubicBezTo>
                      <a:pt x="1356" y="798"/>
                      <a:pt x="1351" y="798"/>
                      <a:pt x="1351" y="803"/>
                    </a:cubicBezTo>
                    <a:lnTo>
                      <a:pt x="1351" y="803"/>
                    </a:lnTo>
                    <a:lnTo>
                      <a:pt x="1351" y="803"/>
                    </a:lnTo>
                    <a:cubicBezTo>
                      <a:pt x="1351" y="803"/>
                      <a:pt x="1351" y="803"/>
                      <a:pt x="1351" y="803"/>
                    </a:cubicBezTo>
                    <a:lnTo>
                      <a:pt x="1351" y="808"/>
                    </a:lnTo>
                    <a:lnTo>
                      <a:pt x="1351" y="808"/>
                    </a:lnTo>
                    <a:cubicBezTo>
                      <a:pt x="1346" y="812"/>
                      <a:pt x="1342" y="812"/>
                      <a:pt x="1342" y="812"/>
                    </a:cubicBezTo>
                    <a:lnTo>
                      <a:pt x="1342" y="817"/>
                    </a:lnTo>
                    <a:lnTo>
                      <a:pt x="1346" y="817"/>
                    </a:lnTo>
                    <a:cubicBezTo>
                      <a:pt x="1346" y="817"/>
                      <a:pt x="1346" y="817"/>
                      <a:pt x="1346" y="821"/>
                    </a:cubicBezTo>
                    <a:cubicBezTo>
                      <a:pt x="1351" y="817"/>
                      <a:pt x="1351" y="817"/>
                      <a:pt x="1356" y="812"/>
                    </a:cubicBezTo>
                    <a:cubicBezTo>
                      <a:pt x="1356" y="812"/>
                      <a:pt x="1356" y="812"/>
                      <a:pt x="1360" y="812"/>
                    </a:cubicBezTo>
                    <a:cubicBezTo>
                      <a:pt x="1360" y="812"/>
                      <a:pt x="1360" y="808"/>
                      <a:pt x="1360" y="808"/>
                    </a:cubicBezTo>
                    <a:cubicBezTo>
                      <a:pt x="1365" y="808"/>
                      <a:pt x="1365" y="808"/>
                      <a:pt x="1365" y="808"/>
                    </a:cubicBezTo>
                    <a:lnTo>
                      <a:pt x="1365" y="808"/>
                    </a:lnTo>
                    <a:cubicBezTo>
                      <a:pt x="1370" y="808"/>
                      <a:pt x="1365" y="803"/>
                      <a:pt x="1365" y="803"/>
                    </a:cubicBezTo>
                    <a:lnTo>
                      <a:pt x="1370" y="803"/>
                    </a:lnTo>
                    <a:cubicBezTo>
                      <a:pt x="1374" y="803"/>
                      <a:pt x="1374" y="808"/>
                      <a:pt x="1374" y="808"/>
                    </a:cubicBezTo>
                    <a:lnTo>
                      <a:pt x="1379" y="808"/>
                    </a:lnTo>
                    <a:lnTo>
                      <a:pt x="1379" y="812"/>
                    </a:lnTo>
                    <a:cubicBezTo>
                      <a:pt x="1379" y="812"/>
                      <a:pt x="1374" y="817"/>
                      <a:pt x="1370" y="821"/>
                    </a:cubicBezTo>
                    <a:cubicBezTo>
                      <a:pt x="1370" y="817"/>
                      <a:pt x="1370" y="821"/>
                      <a:pt x="1370" y="821"/>
                    </a:cubicBezTo>
                    <a:lnTo>
                      <a:pt x="1365" y="821"/>
                    </a:lnTo>
                    <a:lnTo>
                      <a:pt x="1365" y="821"/>
                    </a:lnTo>
                    <a:lnTo>
                      <a:pt x="1365" y="821"/>
                    </a:lnTo>
                    <a:cubicBezTo>
                      <a:pt x="1365" y="821"/>
                      <a:pt x="1360" y="821"/>
                      <a:pt x="1360" y="821"/>
                    </a:cubicBezTo>
                    <a:lnTo>
                      <a:pt x="1360" y="821"/>
                    </a:lnTo>
                    <a:cubicBezTo>
                      <a:pt x="1360" y="826"/>
                      <a:pt x="1360" y="826"/>
                      <a:pt x="1360" y="826"/>
                    </a:cubicBezTo>
                    <a:cubicBezTo>
                      <a:pt x="1360" y="826"/>
                      <a:pt x="1360" y="831"/>
                      <a:pt x="1360" y="831"/>
                    </a:cubicBezTo>
                    <a:cubicBezTo>
                      <a:pt x="1360" y="831"/>
                      <a:pt x="1356" y="835"/>
                      <a:pt x="1356" y="835"/>
                    </a:cubicBezTo>
                    <a:lnTo>
                      <a:pt x="1356" y="835"/>
                    </a:lnTo>
                    <a:lnTo>
                      <a:pt x="1351" y="840"/>
                    </a:lnTo>
                    <a:cubicBezTo>
                      <a:pt x="1351" y="840"/>
                      <a:pt x="1351" y="840"/>
                      <a:pt x="1351" y="840"/>
                    </a:cubicBezTo>
                    <a:lnTo>
                      <a:pt x="1346" y="840"/>
                    </a:lnTo>
                    <a:lnTo>
                      <a:pt x="1346" y="840"/>
                    </a:lnTo>
                    <a:lnTo>
                      <a:pt x="1342" y="840"/>
                    </a:lnTo>
                    <a:lnTo>
                      <a:pt x="1342" y="840"/>
                    </a:lnTo>
                    <a:lnTo>
                      <a:pt x="1337" y="849"/>
                    </a:lnTo>
                    <a:lnTo>
                      <a:pt x="1337" y="844"/>
                    </a:lnTo>
                    <a:cubicBezTo>
                      <a:pt x="1333" y="849"/>
                      <a:pt x="1333" y="849"/>
                      <a:pt x="1333" y="849"/>
                    </a:cubicBezTo>
                    <a:close/>
                    <a:moveTo>
                      <a:pt x="1457" y="1056"/>
                    </a:moveTo>
                    <a:cubicBezTo>
                      <a:pt x="1457" y="1056"/>
                      <a:pt x="1462" y="1052"/>
                      <a:pt x="1457" y="1052"/>
                    </a:cubicBezTo>
                    <a:lnTo>
                      <a:pt x="1462" y="1047"/>
                    </a:lnTo>
                    <a:lnTo>
                      <a:pt x="1462" y="1047"/>
                    </a:lnTo>
                    <a:lnTo>
                      <a:pt x="1462" y="1047"/>
                    </a:lnTo>
                    <a:cubicBezTo>
                      <a:pt x="1462" y="1052"/>
                      <a:pt x="1462" y="1052"/>
                      <a:pt x="1462" y="1052"/>
                    </a:cubicBezTo>
                    <a:cubicBezTo>
                      <a:pt x="1462" y="1052"/>
                      <a:pt x="1462" y="1056"/>
                      <a:pt x="1462" y="1056"/>
                    </a:cubicBezTo>
                    <a:lnTo>
                      <a:pt x="1462" y="1056"/>
                    </a:lnTo>
                    <a:lnTo>
                      <a:pt x="1462" y="1061"/>
                    </a:lnTo>
                    <a:lnTo>
                      <a:pt x="1462" y="1061"/>
                    </a:lnTo>
                    <a:lnTo>
                      <a:pt x="1462" y="1061"/>
                    </a:lnTo>
                    <a:lnTo>
                      <a:pt x="1457" y="1061"/>
                    </a:lnTo>
                    <a:lnTo>
                      <a:pt x="1457" y="1056"/>
                    </a:lnTo>
                    <a:close/>
                    <a:moveTo>
                      <a:pt x="1420" y="1020"/>
                    </a:moveTo>
                    <a:cubicBezTo>
                      <a:pt x="1420" y="1015"/>
                      <a:pt x="1420" y="1015"/>
                      <a:pt x="1425" y="1010"/>
                    </a:cubicBezTo>
                    <a:lnTo>
                      <a:pt x="1425" y="1015"/>
                    </a:lnTo>
                    <a:cubicBezTo>
                      <a:pt x="1425" y="1015"/>
                      <a:pt x="1425" y="1015"/>
                      <a:pt x="1425" y="1015"/>
                    </a:cubicBezTo>
                    <a:close/>
                    <a:moveTo>
                      <a:pt x="1425" y="1024"/>
                    </a:moveTo>
                    <a:lnTo>
                      <a:pt x="1425" y="1024"/>
                    </a:lnTo>
                    <a:lnTo>
                      <a:pt x="1425" y="1024"/>
                    </a:lnTo>
                    <a:lnTo>
                      <a:pt x="1425" y="1024"/>
                    </a:lnTo>
                    <a:lnTo>
                      <a:pt x="1425" y="1024"/>
                    </a:lnTo>
                    <a:lnTo>
                      <a:pt x="1420" y="1024"/>
                    </a:lnTo>
                    <a:close/>
                    <a:moveTo>
                      <a:pt x="1250" y="798"/>
                    </a:moveTo>
                    <a:lnTo>
                      <a:pt x="1250" y="798"/>
                    </a:lnTo>
                    <a:cubicBezTo>
                      <a:pt x="1254" y="798"/>
                      <a:pt x="1254" y="794"/>
                      <a:pt x="1254" y="794"/>
                    </a:cubicBezTo>
                    <a:lnTo>
                      <a:pt x="1254" y="789"/>
                    </a:lnTo>
                    <a:cubicBezTo>
                      <a:pt x="1254" y="794"/>
                      <a:pt x="1259" y="794"/>
                      <a:pt x="1259" y="794"/>
                    </a:cubicBezTo>
                    <a:cubicBezTo>
                      <a:pt x="1259" y="789"/>
                      <a:pt x="1259" y="789"/>
                      <a:pt x="1259" y="789"/>
                    </a:cubicBezTo>
                    <a:lnTo>
                      <a:pt x="1259" y="789"/>
                    </a:lnTo>
                    <a:cubicBezTo>
                      <a:pt x="1263" y="789"/>
                      <a:pt x="1263" y="789"/>
                      <a:pt x="1263" y="789"/>
                    </a:cubicBezTo>
                    <a:cubicBezTo>
                      <a:pt x="1263" y="784"/>
                      <a:pt x="1263" y="784"/>
                      <a:pt x="1263" y="784"/>
                    </a:cubicBezTo>
                    <a:lnTo>
                      <a:pt x="1263" y="784"/>
                    </a:lnTo>
                    <a:lnTo>
                      <a:pt x="1268" y="784"/>
                    </a:lnTo>
                    <a:cubicBezTo>
                      <a:pt x="1268" y="780"/>
                      <a:pt x="1268" y="780"/>
                      <a:pt x="1263" y="775"/>
                    </a:cubicBezTo>
                    <a:lnTo>
                      <a:pt x="1268" y="775"/>
                    </a:lnTo>
                    <a:lnTo>
                      <a:pt x="1263" y="775"/>
                    </a:lnTo>
                    <a:cubicBezTo>
                      <a:pt x="1263" y="775"/>
                      <a:pt x="1263" y="775"/>
                      <a:pt x="1263" y="780"/>
                    </a:cubicBezTo>
                    <a:lnTo>
                      <a:pt x="1263" y="780"/>
                    </a:lnTo>
                    <a:cubicBezTo>
                      <a:pt x="1263" y="784"/>
                      <a:pt x="1263" y="784"/>
                      <a:pt x="1259" y="789"/>
                    </a:cubicBezTo>
                    <a:cubicBezTo>
                      <a:pt x="1259" y="784"/>
                      <a:pt x="1259" y="789"/>
                      <a:pt x="1254" y="784"/>
                    </a:cubicBezTo>
                    <a:cubicBezTo>
                      <a:pt x="1254" y="784"/>
                      <a:pt x="1254" y="780"/>
                      <a:pt x="1254" y="780"/>
                    </a:cubicBezTo>
                    <a:lnTo>
                      <a:pt x="1254" y="780"/>
                    </a:lnTo>
                    <a:lnTo>
                      <a:pt x="1254" y="780"/>
                    </a:lnTo>
                    <a:cubicBezTo>
                      <a:pt x="1250" y="780"/>
                      <a:pt x="1250" y="780"/>
                      <a:pt x="1250" y="784"/>
                    </a:cubicBezTo>
                    <a:lnTo>
                      <a:pt x="1250" y="784"/>
                    </a:lnTo>
                    <a:cubicBezTo>
                      <a:pt x="1250" y="789"/>
                      <a:pt x="1245" y="784"/>
                      <a:pt x="1245" y="784"/>
                    </a:cubicBezTo>
                    <a:cubicBezTo>
                      <a:pt x="1240" y="784"/>
                      <a:pt x="1240" y="784"/>
                      <a:pt x="1240" y="789"/>
                    </a:cubicBezTo>
                    <a:cubicBezTo>
                      <a:pt x="1240" y="789"/>
                      <a:pt x="1240" y="789"/>
                      <a:pt x="1245" y="789"/>
                    </a:cubicBezTo>
                    <a:cubicBezTo>
                      <a:pt x="1245" y="789"/>
                      <a:pt x="1245" y="789"/>
                      <a:pt x="1250" y="789"/>
                    </a:cubicBezTo>
                    <a:lnTo>
                      <a:pt x="1250" y="789"/>
                    </a:lnTo>
                    <a:lnTo>
                      <a:pt x="1250" y="789"/>
                    </a:lnTo>
                    <a:cubicBezTo>
                      <a:pt x="1250" y="794"/>
                      <a:pt x="1245" y="794"/>
                      <a:pt x="1245" y="794"/>
                    </a:cubicBezTo>
                    <a:lnTo>
                      <a:pt x="1245" y="794"/>
                    </a:lnTo>
                    <a:cubicBezTo>
                      <a:pt x="1245" y="794"/>
                      <a:pt x="1240" y="794"/>
                      <a:pt x="1240" y="798"/>
                    </a:cubicBezTo>
                    <a:lnTo>
                      <a:pt x="1240" y="798"/>
                    </a:lnTo>
                    <a:cubicBezTo>
                      <a:pt x="1240" y="798"/>
                      <a:pt x="1240" y="798"/>
                      <a:pt x="1240" y="798"/>
                    </a:cubicBezTo>
                    <a:cubicBezTo>
                      <a:pt x="1240" y="798"/>
                      <a:pt x="1236" y="798"/>
                      <a:pt x="1236" y="803"/>
                    </a:cubicBezTo>
                    <a:cubicBezTo>
                      <a:pt x="1236" y="803"/>
                      <a:pt x="1236" y="803"/>
                      <a:pt x="1236" y="803"/>
                    </a:cubicBezTo>
                    <a:cubicBezTo>
                      <a:pt x="1240" y="803"/>
                      <a:pt x="1240" y="803"/>
                      <a:pt x="1240" y="803"/>
                    </a:cubicBezTo>
                    <a:lnTo>
                      <a:pt x="1240" y="803"/>
                    </a:lnTo>
                    <a:lnTo>
                      <a:pt x="1245" y="803"/>
                    </a:lnTo>
                    <a:lnTo>
                      <a:pt x="1245" y="803"/>
                    </a:lnTo>
                    <a:lnTo>
                      <a:pt x="1245" y="803"/>
                    </a:lnTo>
                    <a:lnTo>
                      <a:pt x="1245" y="803"/>
                    </a:lnTo>
                    <a:cubicBezTo>
                      <a:pt x="1250" y="803"/>
                      <a:pt x="1250" y="798"/>
                      <a:pt x="1250" y="798"/>
                    </a:cubicBezTo>
                    <a:close/>
                    <a:moveTo>
                      <a:pt x="2494" y="2352"/>
                    </a:moveTo>
                    <a:lnTo>
                      <a:pt x="2494" y="2352"/>
                    </a:lnTo>
                    <a:lnTo>
                      <a:pt x="2494" y="2352"/>
                    </a:lnTo>
                    <a:cubicBezTo>
                      <a:pt x="2494" y="2352"/>
                      <a:pt x="2494" y="2352"/>
                      <a:pt x="2494" y="2352"/>
                    </a:cubicBezTo>
                    <a:close/>
                    <a:moveTo>
                      <a:pt x="1231" y="803"/>
                    </a:moveTo>
                    <a:lnTo>
                      <a:pt x="1231" y="803"/>
                    </a:lnTo>
                    <a:lnTo>
                      <a:pt x="1236" y="798"/>
                    </a:lnTo>
                    <a:lnTo>
                      <a:pt x="1236" y="798"/>
                    </a:lnTo>
                    <a:cubicBezTo>
                      <a:pt x="1236" y="798"/>
                      <a:pt x="1236" y="798"/>
                      <a:pt x="1236" y="794"/>
                    </a:cubicBezTo>
                    <a:lnTo>
                      <a:pt x="1236" y="794"/>
                    </a:lnTo>
                    <a:lnTo>
                      <a:pt x="1231" y="794"/>
                    </a:lnTo>
                    <a:lnTo>
                      <a:pt x="1231" y="794"/>
                    </a:lnTo>
                    <a:cubicBezTo>
                      <a:pt x="1231" y="794"/>
                      <a:pt x="1231" y="794"/>
                      <a:pt x="1231" y="794"/>
                    </a:cubicBezTo>
                    <a:lnTo>
                      <a:pt x="1231" y="798"/>
                    </a:lnTo>
                    <a:lnTo>
                      <a:pt x="1231" y="798"/>
                    </a:lnTo>
                    <a:cubicBezTo>
                      <a:pt x="1231" y="798"/>
                      <a:pt x="1227" y="798"/>
                      <a:pt x="1231" y="803"/>
                    </a:cubicBezTo>
                    <a:close/>
                    <a:moveTo>
                      <a:pt x="1457" y="1080"/>
                    </a:moveTo>
                    <a:cubicBezTo>
                      <a:pt x="1457" y="1080"/>
                      <a:pt x="1457" y="1084"/>
                      <a:pt x="1457" y="1084"/>
                    </a:cubicBezTo>
                    <a:cubicBezTo>
                      <a:pt x="1452" y="1084"/>
                      <a:pt x="1457" y="1080"/>
                      <a:pt x="1457" y="1080"/>
                    </a:cubicBezTo>
                    <a:close/>
                    <a:moveTo>
                      <a:pt x="2061" y="1854"/>
                    </a:moveTo>
                    <a:lnTo>
                      <a:pt x="2061" y="1854"/>
                    </a:lnTo>
                    <a:cubicBezTo>
                      <a:pt x="2066" y="1854"/>
                      <a:pt x="2066" y="1854"/>
                      <a:pt x="2066" y="1854"/>
                    </a:cubicBezTo>
                    <a:lnTo>
                      <a:pt x="2066" y="1854"/>
                    </a:lnTo>
                    <a:lnTo>
                      <a:pt x="2066" y="1854"/>
                    </a:lnTo>
                    <a:cubicBezTo>
                      <a:pt x="2066" y="1849"/>
                      <a:pt x="2066" y="1849"/>
                      <a:pt x="2066" y="1849"/>
                    </a:cubicBezTo>
                    <a:cubicBezTo>
                      <a:pt x="2066" y="1849"/>
                      <a:pt x="2061" y="1849"/>
                      <a:pt x="2061" y="1849"/>
                    </a:cubicBezTo>
                    <a:close/>
                    <a:moveTo>
                      <a:pt x="1356" y="992"/>
                    </a:moveTo>
                    <a:lnTo>
                      <a:pt x="1356" y="992"/>
                    </a:lnTo>
                    <a:lnTo>
                      <a:pt x="1360" y="987"/>
                    </a:lnTo>
                    <a:cubicBezTo>
                      <a:pt x="1360" y="987"/>
                      <a:pt x="1360" y="987"/>
                      <a:pt x="1360" y="983"/>
                    </a:cubicBezTo>
                    <a:lnTo>
                      <a:pt x="1356" y="987"/>
                    </a:lnTo>
                    <a:lnTo>
                      <a:pt x="1356" y="987"/>
                    </a:lnTo>
                    <a:lnTo>
                      <a:pt x="1356" y="987"/>
                    </a:lnTo>
                    <a:close/>
                    <a:moveTo>
                      <a:pt x="1480" y="941"/>
                    </a:moveTo>
                    <a:lnTo>
                      <a:pt x="1480" y="941"/>
                    </a:lnTo>
                    <a:lnTo>
                      <a:pt x="1476" y="941"/>
                    </a:lnTo>
                    <a:cubicBezTo>
                      <a:pt x="1476" y="937"/>
                      <a:pt x="1476" y="937"/>
                      <a:pt x="1471" y="932"/>
                    </a:cubicBezTo>
                    <a:lnTo>
                      <a:pt x="1471" y="932"/>
                    </a:lnTo>
                    <a:cubicBezTo>
                      <a:pt x="1471" y="932"/>
                      <a:pt x="1471" y="932"/>
                      <a:pt x="1471" y="927"/>
                    </a:cubicBezTo>
                    <a:lnTo>
                      <a:pt x="1471" y="927"/>
                    </a:lnTo>
                    <a:lnTo>
                      <a:pt x="1471" y="927"/>
                    </a:lnTo>
                    <a:cubicBezTo>
                      <a:pt x="1466" y="932"/>
                      <a:pt x="1462" y="932"/>
                      <a:pt x="1462" y="937"/>
                    </a:cubicBezTo>
                    <a:lnTo>
                      <a:pt x="1462" y="937"/>
                    </a:lnTo>
                    <a:lnTo>
                      <a:pt x="1462" y="937"/>
                    </a:lnTo>
                    <a:cubicBezTo>
                      <a:pt x="1457" y="937"/>
                      <a:pt x="1457" y="937"/>
                      <a:pt x="1457" y="937"/>
                    </a:cubicBezTo>
                    <a:lnTo>
                      <a:pt x="1457" y="937"/>
                    </a:lnTo>
                    <a:cubicBezTo>
                      <a:pt x="1452" y="941"/>
                      <a:pt x="1452" y="941"/>
                      <a:pt x="1448" y="941"/>
                    </a:cubicBezTo>
                    <a:cubicBezTo>
                      <a:pt x="1443" y="946"/>
                      <a:pt x="1448" y="946"/>
                      <a:pt x="1448" y="946"/>
                    </a:cubicBezTo>
                    <a:lnTo>
                      <a:pt x="1448" y="946"/>
                    </a:lnTo>
                    <a:lnTo>
                      <a:pt x="1443" y="950"/>
                    </a:lnTo>
                    <a:lnTo>
                      <a:pt x="1443" y="950"/>
                    </a:lnTo>
                    <a:cubicBezTo>
                      <a:pt x="1443" y="950"/>
                      <a:pt x="1443" y="950"/>
                      <a:pt x="1443" y="955"/>
                    </a:cubicBezTo>
                    <a:lnTo>
                      <a:pt x="1443" y="955"/>
                    </a:lnTo>
                    <a:lnTo>
                      <a:pt x="1443" y="955"/>
                    </a:lnTo>
                    <a:cubicBezTo>
                      <a:pt x="1443" y="955"/>
                      <a:pt x="1443" y="960"/>
                      <a:pt x="1448" y="960"/>
                    </a:cubicBezTo>
                    <a:cubicBezTo>
                      <a:pt x="1448" y="960"/>
                      <a:pt x="1443" y="960"/>
                      <a:pt x="1448" y="964"/>
                    </a:cubicBezTo>
                    <a:cubicBezTo>
                      <a:pt x="1443" y="964"/>
                      <a:pt x="1448" y="964"/>
                      <a:pt x="1443" y="964"/>
                    </a:cubicBezTo>
                    <a:cubicBezTo>
                      <a:pt x="1443" y="964"/>
                      <a:pt x="1443" y="964"/>
                      <a:pt x="1443" y="969"/>
                    </a:cubicBezTo>
                    <a:lnTo>
                      <a:pt x="1443" y="969"/>
                    </a:lnTo>
                    <a:cubicBezTo>
                      <a:pt x="1443" y="969"/>
                      <a:pt x="1439" y="973"/>
                      <a:pt x="1434" y="973"/>
                    </a:cubicBezTo>
                    <a:cubicBezTo>
                      <a:pt x="1439" y="973"/>
                      <a:pt x="1439" y="973"/>
                      <a:pt x="1439" y="978"/>
                    </a:cubicBezTo>
                    <a:lnTo>
                      <a:pt x="1439" y="978"/>
                    </a:lnTo>
                    <a:cubicBezTo>
                      <a:pt x="1439" y="978"/>
                      <a:pt x="1439" y="978"/>
                      <a:pt x="1439" y="978"/>
                    </a:cubicBezTo>
                    <a:lnTo>
                      <a:pt x="1439" y="978"/>
                    </a:lnTo>
                    <a:cubicBezTo>
                      <a:pt x="1443" y="983"/>
                      <a:pt x="1439" y="983"/>
                      <a:pt x="1439" y="983"/>
                    </a:cubicBezTo>
                    <a:lnTo>
                      <a:pt x="1443" y="983"/>
                    </a:lnTo>
                    <a:lnTo>
                      <a:pt x="1439" y="987"/>
                    </a:lnTo>
                    <a:cubicBezTo>
                      <a:pt x="1434" y="987"/>
                      <a:pt x="1434" y="987"/>
                      <a:pt x="1429" y="992"/>
                    </a:cubicBezTo>
                    <a:lnTo>
                      <a:pt x="1429" y="992"/>
                    </a:lnTo>
                    <a:lnTo>
                      <a:pt x="1429" y="992"/>
                    </a:lnTo>
                    <a:lnTo>
                      <a:pt x="1429" y="992"/>
                    </a:lnTo>
                    <a:lnTo>
                      <a:pt x="1429" y="992"/>
                    </a:lnTo>
                    <a:lnTo>
                      <a:pt x="1429" y="997"/>
                    </a:lnTo>
                    <a:lnTo>
                      <a:pt x="1425" y="997"/>
                    </a:lnTo>
                    <a:lnTo>
                      <a:pt x="1429" y="997"/>
                    </a:lnTo>
                    <a:cubicBezTo>
                      <a:pt x="1425" y="997"/>
                      <a:pt x="1425" y="997"/>
                      <a:pt x="1425" y="1001"/>
                    </a:cubicBezTo>
                    <a:cubicBezTo>
                      <a:pt x="1425" y="1001"/>
                      <a:pt x="1425" y="1001"/>
                      <a:pt x="1429" y="1006"/>
                    </a:cubicBezTo>
                    <a:cubicBezTo>
                      <a:pt x="1425" y="1006"/>
                      <a:pt x="1425" y="1006"/>
                      <a:pt x="1425" y="1006"/>
                    </a:cubicBezTo>
                    <a:lnTo>
                      <a:pt x="1425" y="1006"/>
                    </a:lnTo>
                    <a:lnTo>
                      <a:pt x="1425" y="1006"/>
                    </a:lnTo>
                    <a:lnTo>
                      <a:pt x="1420" y="1006"/>
                    </a:lnTo>
                    <a:lnTo>
                      <a:pt x="1425" y="1006"/>
                    </a:lnTo>
                    <a:cubicBezTo>
                      <a:pt x="1425" y="1006"/>
                      <a:pt x="1425" y="1006"/>
                      <a:pt x="1425" y="1006"/>
                    </a:cubicBezTo>
                    <a:lnTo>
                      <a:pt x="1429" y="1006"/>
                    </a:lnTo>
                    <a:cubicBezTo>
                      <a:pt x="1429" y="1010"/>
                      <a:pt x="1429" y="1010"/>
                      <a:pt x="1429" y="1010"/>
                    </a:cubicBezTo>
                    <a:cubicBezTo>
                      <a:pt x="1429" y="1015"/>
                      <a:pt x="1429" y="1015"/>
                      <a:pt x="1429" y="1015"/>
                    </a:cubicBezTo>
                    <a:lnTo>
                      <a:pt x="1425" y="1015"/>
                    </a:lnTo>
                    <a:cubicBezTo>
                      <a:pt x="1425" y="1020"/>
                      <a:pt x="1425" y="1020"/>
                      <a:pt x="1425" y="1024"/>
                    </a:cubicBezTo>
                    <a:cubicBezTo>
                      <a:pt x="1425" y="1029"/>
                      <a:pt x="1425" y="1029"/>
                      <a:pt x="1425" y="1029"/>
                    </a:cubicBezTo>
                    <a:cubicBezTo>
                      <a:pt x="1425" y="1033"/>
                      <a:pt x="1425" y="1029"/>
                      <a:pt x="1425" y="1033"/>
                    </a:cubicBezTo>
                    <a:cubicBezTo>
                      <a:pt x="1425" y="1033"/>
                      <a:pt x="1425" y="1033"/>
                      <a:pt x="1429" y="1033"/>
                    </a:cubicBezTo>
                    <a:cubicBezTo>
                      <a:pt x="1429" y="1033"/>
                      <a:pt x="1425" y="1038"/>
                      <a:pt x="1425" y="1043"/>
                    </a:cubicBezTo>
                    <a:lnTo>
                      <a:pt x="1420" y="1043"/>
                    </a:lnTo>
                    <a:cubicBezTo>
                      <a:pt x="1425" y="1052"/>
                      <a:pt x="1420" y="1047"/>
                      <a:pt x="1420" y="1052"/>
                    </a:cubicBezTo>
                    <a:cubicBezTo>
                      <a:pt x="1420" y="1052"/>
                      <a:pt x="1420" y="1052"/>
                      <a:pt x="1420" y="1052"/>
                    </a:cubicBezTo>
                    <a:lnTo>
                      <a:pt x="1425" y="1056"/>
                    </a:lnTo>
                    <a:lnTo>
                      <a:pt x="1420" y="1056"/>
                    </a:lnTo>
                    <a:lnTo>
                      <a:pt x="1425" y="1061"/>
                    </a:lnTo>
                    <a:cubicBezTo>
                      <a:pt x="1425" y="1061"/>
                      <a:pt x="1420" y="1061"/>
                      <a:pt x="1420" y="1061"/>
                    </a:cubicBezTo>
                    <a:cubicBezTo>
                      <a:pt x="1420" y="1061"/>
                      <a:pt x="1420" y="1061"/>
                      <a:pt x="1425" y="1066"/>
                    </a:cubicBezTo>
                    <a:cubicBezTo>
                      <a:pt x="1420" y="1066"/>
                      <a:pt x="1420" y="1066"/>
                      <a:pt x="1420" y="1066"/>
                    </a:cubicBezTo>
                    <a:cubicBezTo>
                      <a:pt x="1420" y="1070"/>
                      <a:pt x="1420" y="1070"/>
                      <a:pt x="1420" y="1075"/>
                    </a:cubicBezTo>
                    <a:lnTo>
                      <a:pt x="1420" y="1075"/>
                    </a:lnTo>
                    <a:cubicBezTo>
                      <a:pt x="1420" y="1075"/>
                      <a:pt x="1420" y="1075"/>
                      <a:pt x="1420" y="1075"/>
                    </a:cubicBezTo>
                    <a:lnTo>
                      <a:pt x="1420" y="1080"/>
                    </a:lnTo>
                    <a:cubicBezTo>
                      <a:pt x="1420" y="1080"/>
                      <a:pt x="1416" y="1084"/>
                      <a:pt x="1416" y="1084"/>
                    </a:cubicBezTo>
                    <a:lnTo>
                      <a:pt x="1416" y="1084"/>
                    </a:lnTo>
                    <a:cubicBezTo>
                      <a:pt x="1416" y="1089"/>
                      <a:pt x="1416" y="1089"/>
                      <a:pt x="1416" y="1089"/>
                    </a:cubicBezTo>
                    <a:cubicBezTo>
                      <a:pt x="1416" y="1093"/>
                      <a:pt x="1420" y="1093"/>
                      <a:pt x="1420" y="1098"/>
                    </a:cubicBezTo>
                    <a:cubicBezTo>
                      <a:pt x="1420" y="1098"/>
                      <a:pt x="1420" y="1098"/>
                      <a:pt x="1420" y="1098"/>
                    </a:cubicBezTo>
                    <a:lnTo>
                      <a:pt x="1420" y="1098"/>
                    </a:lnTo>
                    <a:cubicBezTo>
                      <a:pt x="1420" y="1098"/>
                      <a:pt x="1425" y="1098"/>
                      <a:pt x="1425" y="1103"/>
                    </a:cubicBezTo>
                    <a:lnTo>
                      <a:pt x="1425" y="1103"/>
                    </a:lnTo>
                    <a:lnTo>
                      <a:pt x="1425" y="1103"/>
                    </a:lnTo>
                    <a:lnTo>
                      <a:pt x="1425" y="1107"/>
                    </a:lnTo>
                    <a:cubicBezTo>
                      <a:pt x="1425" y="1107"/>
                      <a:pt x="1429" y="1112"/>
                      <a:pt x="1429" y="1116"/>
                    </a:cubicBezTo>
                    <a:lnTo>
                      <a:pt x="1439" y="1112"/>
                    </a:lnTo>
                    <a:cubicBezTo>
                      <a:pt x="1434" y="1107"/>
                      <a:pt x="1434" y="1107"/>
                      <a:pt x="1434" y="1107"/>
                    </a:cubicBezTo>
                    <a:lnTo>
                      <a:pt x="1439" y="1107"/>
                    </a:lnTo>
                    <a:lnTo>
                      <a:pt x="1439" y="1107"/>
                    </a:lnTo>
                    <a:lnTo>
                      <a:pt x="1439" y="1107"/>
                    </a:lnTo>
                    <a:lnTo>
                      <a:pt x="1439" y="1103"/>
                    </a:lnTo>
                    <a:lnTo>
                      <a:pt x="1439" y="1103"/>
                    </a:lnTo>
                    <a:cubicBezTo>
                      <a:pt x="1439" y="1103"/>
                      <a:pt x="1439" y="1103"/>
                      <a:pt x="1439" y="1098"/>
                    </a:cubicBezTo>
                    <a:lnTo>
                      <a:pt x="1439" y="1098"/>
                    </a:lnTo>
                    <a:cubicBezTo>
                      <a:pt x="1439" y="1098"/>
                      <a:pt x="1439" y="1098"/>
                      <a:pt x="1439" y="1098"/>
                    </a:cubicBezTo>
                    <a:lnTo>
                      <a:pt x="1439" y="1093"/>
                    </a:lnTo>
                    <a:cubicBezTo>
                      <a:pt x="1439" y="1093"/>
                      <a:pt x="1439" y="1093"/>
                      <a:pt x="1439" y="1093"/>
                    </a:cubicBezTo>
                    <a:lnTo>
                      <a:pt x="1439" y="1093"/>
                    </a:lnTo>
                    <a:cubicBezTo>
                      <a:pt x="1439" y="1089"/>
                      <a:pt x="1439" y="1089"/>
                      <a:pt x="1439" y="1089"/>
                    </a:cubicBezTo>
                    <a:cubicBezTo>
                      <a:pt x="1443" y="1089"/>
                      <a:pt x="1443" y="1089"/>
                      <a:pt x="1443" y="1089"/>
                    </a:cubicBezTo>
                    <a:lnTo>
                      <a:pt x="1439" y="1084"/>
                    </a:lnTo>
                    <a:lnTo>
                      <a:pt x="1443" y="1084"/>
                    </a:lnTo>
                    <a:lnTo>
                      <a:pt x="1439" y="1084"/>
                    </a:lnTo>
                    <a:cubicBezTo>
                      <a:pt x="1439" y="1084"/>
                      <a:pt x="1439" y="1084"/>
                      <a:pt x="1443" y="1080"/>
                    </a:cubicBezTo>
                    <a:lnTo>
                      <a:pt x="1439" y="1080"/>
                    </a:lnTo>
                    <a:cubicBezTo>
                      <a:pt x="1443" y="1080"/>
                      <a:pt x="1443" y="1080"/>
                      <a:pt x="1443" y="1080"/>
                    </a:cubicBezTo>
                    <a:cubicBezTo>
                      <a:pt x="1443" y="1075"/>
                      <a:pt x="1443" y="1075"/>
                      <a:pt x="1443" y="1075"/>
                    </a:cubicBezTo>
                    <a:cubicBezTo>
                      <a:pt x="1443" y="1075"/>
                      <a:pt x="1443" y="1075"/>
                      <a:pt x="1443" y="1070"/>
                    </a:cubicBezTo>
                    <a:lnTo>
                      <a:pt x="1443" y="1070"/>
                    </a:lnTo>
                    <a:lnTo>
                      <a:pt x="1443" y="1070"/>
                    </a:lnTo>
                    <a:lnTo>
                      <a:pt x="1443" y="1070"/>
                    </a:lnTo>
                    <a:lnTo>
                      <a:pt x="1443" y="1070"/>
                    </a:lnTo>
                    <a:cubicBezTo>
                      <a:pt x="1443" y="1066"/>
                      <a:pt x="1443" y="1066"/>
                      <a:pt x="1443" y="1066"/>
                    </a:cubicBezTo>
                    <a:cubicBezTo>
                      <a:pt x="1448" y="1066"/>
                      <a:pt x="1448" y="1061"/>
                      <a:pt x="1448" y="1061"/>
                    </a:cubicBezTo>
                    <a:cubicBezTo>
                      <a:pt x="1448" y="1056"/>
                      <a:pt x="1443" y="1052"/>
                      <a:pt x="1448" y="1047"/>
                    </a:cubicBezTo>
                    <a:cubicBezTo>
                      <a:pt x="1448" y="1047"/>
                      <a:pt x="1452" y="1047"/>
                      <a:pt x="1452" y="1043"/>
                    </a:cubicBezTo>
                    <a:lnTo>
                      <a:pt x="1452" y="1043"/>
                    </a:lnTo>
                    <a:cubicBezTo>
                      <a:pt x="1452" y="1043"/>
                      <a:pt x="1452" y="1038"/>
                      <a:pt x="1457" y="1038"/>
                    </a:cubicBezTo>
                    <a:lnTo>
                      <a:pt x="1452" y="1038"/>
                    </a:lnTo>
                    <a:lnTo>
                      <a:pt x="1457" y="1038"/>
                    </a:lnTo>
                    <a:lnTo>
                      <a:pt x="1457" y="1033"/>
                    </a:lnTo>
                    <a:lnTo>
                      <a:pt x="1457" y="1033"/>
                    </a:lnTo>
                    <a:lnTo>
                      <a:pt x="1457" y="1033"/>
                    </a:lnTo>
                    <a:cubicBezTo>
                      <a:pt x="1457" y="1033"/>
                      <a:pt x="1457" y="1029"/>
                      <a:pt x="1457" y="1029"/>
                    </a:cubicBezTo>
                    <a:cubicBezTo>
                      <a:pt x="1457" y="1029"/>
                      <a:pt x="1457" y="1024"/>
                      <a:pt x="1457" y="1024"/>
                    </a:cubicBezTo>
                    <a:lnTo>
                      <a:pt x="1457" y="1024"/>
                    </a:lnTo>
                    <a:lnTo>
                      <a:pt x="1462" y="1024"/>
                    </a:lnTo>
                    <a:cubicBezTo>
                      <a:pt x="1462" y="1020"/>
                      <a:pt x="1462" y="1020"/>
                      <a:pt x="1462" y="1020"/>
                    </a:cubicBezTo>
                    <a:lnTo>
                      <a:pt x="1462" y="1020"/>
                    </a:lnTo>
                    <a:lnTo>
                      <a:pt x="1457" y="1015"/>
                    </a:lnTo>
                    <a:cubicBezTo>
                      <a:pt x="1462" y="1015"/>
                      <a:pt x="1462" y="1015"/>
                      <a:pt x="1462" y="1015"/>
                    </a:cubicBezTo>
                    <a:lnTo>
                      <a:pt x="1462" y="1015"/>
                    </a:lnTo>
                    <a:lnTo>
                      <a:pt x="1462" y="1015"/>
                    </a:lnTo>
                    <a:lnTo>
                      <a:pt x="1462" y="1010"/>
                    </a:lnTo>
                    <a:lnTo>
                      <a:pt x="1462" y="1010"/>
                    </a:lnTo>
                    <a:lnTo>
                      <a:pt x="1462" y="1010"/>
                    </a:lnTo>
                    <a:lnTo>
                      <a:pt x="1462" y="1010"/>
                    </a:lnTo>
                    <a:lnTo>
                      <a:pt x="1462" y="1006"/>
                    </a:lnTo>
                    <a:lnTo>
                      <a:pt x="1462" y="1006"/>
                    </a:lnTo>
                    <a:lnTo>
                      <a:pt x="1462" y="1006"/>
                    </a:lnTo>
                    <a:lnTo>
                      <a:pt x="1466" y="1001"/>
                    </a:lnTo>
                    <a:lnTo>
                      <a:pt x="1466" y="1001"/>
                    </a:lnTo>
                    <a:cubicBezTo>
                      <a:pt x="1466" y="1001"/>
                      <a:pt x="1466" y="1001"/>
                      <a:pt x="1466" y="1001"/>
                    </a:cubicBezTo>
                    <a:cubicBezTo>
                      <a:pt x="1466" y="1001"/>
                      <a:pt x="1466" y="1001"/>
                      <a:pt x="1466" y="997"/>
                    </a:cubicBezTo>
                    <a:lnTo>
                      <a:pt x="1471" y="997"/>
                    </a:lnTo>
                    <a:cubicBezTo>
                      <a:pt x="1471" y="992"/>
                      <a:pt x="1471" y="992"/>
                      <a:pt x="1471" y="992"/>
                    </a:cubicBezTo>
                    <a:lnTo>
                      <a:pt x="1471" y="992"/>
                    </a:lnTo>
                    <a:cubicBezTo>
                      <a:pt x="1471" y="987"/>
                      <a:pt x="1471" y="987"/>
                      <a:pt x="1471" y="987"/>
                    </a:cubicBezTo>
                    <a:lnTo>
                      <a:pt x="1471" y="987"/>
                    </a:lnTo>
                    <a:lnTo>
                      <a:pt x="1471" y="987"/>
                    </a:lnTo>
                    <a:cubicBezTo>
                      <a:pt x="1471" y="983"/>
                      <a:pt x="1476" y="983"/>
                      <a:pt x="1476" y="978"/>
                    </a:cubicBezTo>
                    <a:lnTo>
                      <a:pt x="1476" y="978"/>
                    </a:lnTo>
                    <a:cubicBezTo>
                      <a:pt x="1476" y="978"/>
                      <a:pt x="1476" y="973"/>
                      <a:pt x="1480" y="973"/>
                    </a:cubicBezTo>
                    <a:lnTo>
                      <a:pt x="1476" y="973"/>
                    </a:lnTo>
                    <a:lnTo>
                      <a:pt x="1480" y="969"/>
                    </a:lnTo>
                    <a:lnTo>
                      <a:pt x="1480" y="969"/>
                    </a:lnTo>
                    <a:lnTo>
                      <a:pt x="1480" y="969"/>
                    </a:lnTo>
                    <a:lnTo>
                      <a:pt x="1480" y="969"/>
                    </a:lnTo>
                    <a:lnTo>
                      <a:pt x="1485" y="964"/>
                    </a:lnTo>
                    <a:cubicBezTo>
                      <a:pt x="1480" y="964"/>
                      <a:pt x="1480" y="964"/>
                      <a:pt x="1480" y="964"/>
                    </a:cubicBezTo>
                    <a:cubicBezTo>
                      <a:pt x="1485" y="964"/>
                      <a:pt x="1485" y="964"/>
                      <a:pt x="1485" y="960"/>
                    </a:cubicBezTo>
                    <a:cubicBezTo>
                      <a:pt x="1485" y="960"/>
                      <a:pt x="1485" y="960"/>
                      <a:pt x="1480" y="955"/>
                    </a:cubicBezTo>
                    <a:cubicBezTo>
                      <a:pt x="1485" y="955"/>
                      <a:pt x="1485" y="955"/>
                      <a:pt x="1485" y="950"/>
                    </a:cubicBezTo>
                    <a:lnTo>
                      <a:pt x="1480" y="950"/>
                    </a:lnTo>
                    <a:cubicBezTo>
                      <a:pt x="1480" y="950"/>
                      <a:pt x="1480" y="950"/>
                      <a:pt x="1480" y="946"/>
                    </a:cubicBezTo>
                    <a:lnTo>
                      <a:pt x="1480" y="946"/>
                    </a:lnTo>
                    <a:lnTo>
                      <a:pt x="1480" y="946"/>
                    </a:lnTo>
                    <a:cubicBezTo>
                      <a:pt x="1480" y="941"/>
                      <a:pt x="1480" y="941"/>
                      <a:pt x="1480" y="941"/>
                    </a:cubicBezTo>
                    <a:cubicBezTo>
                      <a:pt x="1480" y="941"/>
                      <a:pt x="1480" y="937"/>
                      <a:pt x="1480" y="937"/>
                    </a:cubicBezTo>
                    <a:cubicBezTo>
                      <a:pt x="1480" y="937"/>
                      <a:pt x="1476" y="937"/>
                      <a:pt x="1480" y="941"/>
                    </a:cubicBezTo>
                    <a:close/>
                    <a:moveTo>
                      <a:pt x="1236" y="891"/>
                    </a:moveTo>
                    <a:lnTo>
                      <a:pt x="1236" y="891"/>
                    </a:lnTo>
                    <a:lnTo>
                      <a:pt x="1236" y="891"/>
                    </a:lnTo>
                    <a:lnTo>
                      <a:pt x="1236" y="891"/>
                    </a:lnTo>
                    <a:cubicBezTo>
                      <a:pt x="1236" y="891"/>
                      <a:pt x="1236" y="891"/>
                      <a:pt x="1236" y="891"/>
                    </a:cubicBezTo>
                    <a:close/>
                    <a:moveTo>
                      <a:pt x="1360" y="937"/>
                    </a:moveTo>
                    <a:lnTo>
                      <a:pt x="1360" y="937"/>
                    </a:lnTo>
                    <a:cubicBezTo>
                      <a:pt x="1360" y="937"/>
                      <a:pt x="1360" y="937"/>
                      <a:pt x="1360" y="937"/>
                    </a:cubicBezTo>
                    <a:cubicBezTo>
                      <a:pt x="1360" y="937"/>
                      <a:pt x="1360" y="937"/>
                      <a:pt x="1360" y="937"/>
                    </a:cubicBezTo>
                    <a:close/>
                    <a:moveTo>
                      <a:pt x="1388" y="955"/>
                    </a:moveTo>
                    <a:lnTo>
                      <a:pt x="1388" y="955"/>
                    </a:lnTo>
                    <a:lnTo>
                      <a:pt x="1388" y="950"/>
                    </a:lnTo>
                    <a:lnTo>
                      <a:pt x="1388" y="950"/>
                    </a:lnTo>
                    <a:lnTo>
                      <a:pt x="1393" y="950"/>
                    </a:lnTo>
                    <a:cubicBezTo>
                      <a:pt x="1393" y="946"/>
                      <a:pt x="1393" y="946"/>
                      <a:pt x="1393" y="946"/>
                    </a:cubicBezTo>
                    <a:cubicBezTo>
                      <a:pt x="1393" y="946"/>
                      <a:pt x="1397" y="941"/>
                      <a:pt x="1397" y="941"/>
                    </a:cubicBezTo>
                    <a:lnTo>
                      <a:pt x="1397" y="941"/>
                    </a:lnTo>
                    <a:lnTo>
                      <a:pt x="1397" y="941"/>
                    </a:lnTo>
                    <a:cubicBezTo>
                      <a:pt x="1402" y="937"/>
                      <a:pt x="1397" y="937"/>
                      <a:pt x="1402" y="937"/>
                    </a:cubicBezTo>
                    <a:cubicBezTo>
                      <a:pt x="1402" y="937"/>
                      <a:pt x="1402" y="932"/>
                      <a:pt x="1402" y="932"/>
                    </a:cubicBezTo>
                    <a:cubicBezTo>
                      <a:pt x="1402" y="932"/>
                      <a:pt x="1402" y="932"/>
                      <a:pt x="1406" y="932"/>
                    </a:cubicBezTo>
                    <a:cubicBezTo>
                      <a:pt x="1402" y="927"/>
                      <a:pt x="1402" y="932"/>
                      <a:pt x="1397" y="927"/>
                    </a:cubicBezTo>
                    <a:lnTo>
                      <a:pt x="1402" y="923"/>
                    </a:lnTo>
                    <a:lnTo>
                      <a:pt x="1402" y="923"/>
                    </a:lnTo>
                    <a:cubicBezTo>
                      <a:pt x="1402" y="918"/>
                      <a:pt x="1406" y="918"/>
                      <a:pt x="1406" y="918"/>
                    </a:cubicBezTo>
                    <a:lnTo>
                      <a:pt x="1406" y="914"/>
                    </a:lnTo>
                    <a:cubicBezTo>
                      <a:pt x="1411" y="914"/>
                      <a:pt x="1411" y="909"/>
                      <a:pt x="1416" y="909"/>
                    </a:cubicBezTo>
                    <a:cubicBezTo>
                      <a:pt x="1411" y="904"/>
                      <a:pt x="1411" y="900"/>
                      <a:pt x="1411" y="900"/>
                    </a:cubicBezTo>
                    <a:cubicBezTo>
                      <a:pt x="1406" y="900"/>
                      <a:pt x="1406" y="900"/>
                      <a:pt x="1406" y="900"/>
                    </a:cubicBezTo>
                    <a:lnTo>
                      <a:pt x="1406" y="895"/>
                    </a:lnTo>
                    <a:cubicBezTo>
                      <a:pt x="1406" y="895"/>
                      <a:pt x="1406" y="895"/>
                      <a:pt x="1402" y="895"/>
                    </a:cubicBezTo>
                    <a:lnTo>
                      <a:pt x="1406" y="891"/>
                    </a:lnTo>
                    <a:cubicBezTo>
                      <a:pt x="1406" y="891"/>
                      <a:pt x="1402" y="886"/>
                      <a:pt x="1402" y="886"/>
                    </a:cubicBezTo>
                    <a:lnTo>
                      <a:pt x="1402" y="886"/>
                    </a:lnTo>
                    <a:lnTo>
                      <a:pt x="1397" y="881"/>
                    </a:lnTo>
                    <a:cubicBezTo>
                      <a:pt x="1397" y="881"/>
                      <a:pt x="1397" y="881"/>
                      <a:pt x="1397" y="881"/>
                    </a:cubicBezTo>
                    <a:cubicBezTo>
                      <a:pt x="1393" y="877"/>
                      <a:pt x="1397" y="877"/>
                      <a:pt x="1393" y="877"/>
                    </a:cubicBezTo>
                    <a:cubicBezTo>
                      <a:pt x="1393" y="877"/>
                      <a:pt x="1393" y="872"/>
                      <a:pt x="1393" y="872"/>
                    </a:cubicBezTo>
                    <a:lnTo>
                      <a:pt x="1393" y="872"/>
                    </a:lnTo>
                    <a:cubicBezTo>
                      <a:pt x="1388" y="872"/>
                      <a:pt x="1388" y="872"/>
                      <a:pt x="1388" y="872"/>
                    </a:cubicBezTo>
                    <a:lnTo>
                      <a:pt x="1388" y="872"/>
                    </a:lnTo>
                    <a:lnTo>
                      <a:pt x="1388" y="867"/>
                    </a:lnTo>
                    <a:cubicBezTo>
                      <a:pt x="1388" y="867"/>
                      <a:pt x="1388" y="867"/>
                      <a:pt x="1388" y="863"/>
                    </a:cubicBezTo>
                    <a:cubicBezTo>
                      <a:pt x="1388" y="863"/>
                      <a:pt x="1388" y="863"/>
                      <a:pt x="1388" y="863"/>
                    </a:cubicBezTo>
                    <a:lnTo>
                      <a:pt x="1388" y="863"/>
                    </a:lnTo>
                    <a:lnTo>
                      <a:pt x="1383" y="863"/>
                    </a:lnTo>
                    <a:lnTo>
                      <a:pt x="1383" y="863"/>
                    </a:lnTo>
                    <a:lnTo>
                      <a:pt x="1383" y="858"/>
                    </a:lnTo>
                    <a:lnTo>
                      <a:pt x="1383" y="863"/>
                    </a:lnTo>
                    <a:lnTo>
                      <a:pt x="1383" y="858"/>
                    </a:lnTo>
                    <a:lnTo>
                      <a:pt x="1383" y="858"/>
                    </a:lnTo>
                    <a:cubicBezTo>
                      <a:pt x="1379" y="858"/>
                      <a:pt x="1379" y="858"/>
                      <a:pt x="1379" y="854"/>
                    </a:cubicBezTo>
                    <a:lnTo>
                      <a:pt x="1374" y="858"/>
                    </a:lnTo>
                    <a:lnTo>
                      <a:pt x="1374" y="854"/>
                    </a:lnTo>
                    <a:cubicBezTo>
                      <a:pt x="1374" y="858"/>
                      <a:pt x="1374" y="858"/>
                      <a:pt x="1370" y="858"/>
                    </a:cubicBezTo>
                    <a:lnTo>
                      <a:pt x="1370" y="858"/>
                    </a:lnTo>
                    <a:lnTo>
                      <a:pt x="1370" y="858"/>
                    </a:lnTo>
                    <a:lnTo>
                      <a:pt x="1370" y="858"/>
                    </a:lnTo>
                    <a:lnTo>
                      <a:pt x="1365" y="858"/>
                    </a:lnTo>
                    <a:cubicBezTo>
                      <a:pt x="1365" y="858"/>
                      <a:pt x="1365" y="858"/>
                      <a:pt x="1365" y="858"/>
                    </a:cubicBezTo>
                    <a:cubicBezTo>
                      <a:pt x="1365" y="858"/>
                      <a:pt x="1365" y="858"/>
                      <a:pt x="1365" y="858"/>
                    </a:cubicBezTo>
                    <a:cubicBezTo>
                      <a:pt x="1360" y="858"/>
                      <a:pt x="1360" y="858"/>
                      <a:pt x="1360" y="858"/>
                    </a:cubicBezTo>
                    <a:lnTo>
                      <a:pt x="1360" y="854"/>
                    </a:lnTo>
                    <a:cubicBezTo>
                      <a:pt x="1356" y="858"/>
                      <a:pt x="1356" y="863"/>
                      <a:pt x="1356" y="863"/>
                    </a:cubicBezTo>
                    <a:cubicBezTo>
                      <a:pt x="1351" y="863"/>
                      <a:pt x="1351" y="863"/>
                      <a:pt x="1346" y="863"/>
                    </a:cubicBezTo>
                    <a:cubicBezTo>
                      <a:pt x="1342" y="863"/>
                      <a:pt x="1342" y="863"/>
                      <a:pt x="1342" y="867"/>
                    </a:cubicBezTo>
                    <a:cubicBezTo>
                      <a:pt x="1342" y="867"/>
                      <a:pt x="1342" y="867"/>
                      <a:pt x="1342" y="867"/>
                    </a:cubicBezTo>
                    <a:cubicBezTo>
                      <a:pt x="1342" y="867"/>
                      <a:pt x="1342" y="867"/>
                      <a:pt x="1342" y="867"/>
                    </a:cubicBezTo>
                    <a:lnTo>
                      <a:pt x="1337" y="867"/>
                    </a:lnTo>
                    <a:lnTo>
                      <a:pt x="1337" y="867"/>
                    </a:lnTo>
                    <a:lnTo>
                      <a:pt x="1337" y="867"/>
                    </a:lnTo>
                    <a:lnTo>
                      <a:pt x="1337" y="867"/>
                    </a:lnTo>
                    <a:lnTo>
                      <a:pt x="1333" y="867"/>
                    </a:lnTo>
                    <a:lnTo>
                      <a:pt x="1337" y="867"/>
                    </a:lnTo>
                    <a:lnTo>
                      <a:pt x="1333" y="872"/>
                    </a:lnTo>
                    <a:lnTo>
                      <a:pt x="1333" y="872"/>
                    </a:lnTo>
                    <a:lnTo>
                      <a:pt x="1333" y="872"/>
                    </a:lnTo>
                    <a:lnTo>
                      <a:pt x="1328" y="877"/>
                    </a:lnTo>
                    <a:cubicBezTo>
                      <a:pt x="1323" y="877"/>
                      <a:pt x="1319" y="872"/>
                      <a:pt x="1314" y="867"/>
                    </a:cubicBezTo>
                    <a:cubicBezTo>
                      <a:pt x="1314" y="867"/>
                      <a:pt x="1314" y="872"/>
                      <a:pt x="1314" y="872"/>
                    </a:cubicBezTo>
                    <a:cubicBezTo>
                      <a:pt x="1314" y="872"/>
                      <a:pt x="1314" y="872"/>
                      <a:pt x="1314" y="877"/>
                    </a:cubicBezTo>
                    <a:lnTo>
                      <a:pt x="1314" y="881"/>
                    </a:lnTo>
                    <a:lnTo>
                      <a:pt x="1314" y="881"/>
                    </a:lnTo>
                    <a:lnTo>
                      <a:pt x="1314" y="886"/>
                    </a:lnTo>
                    <a:lnTo>
                      <a:pt x="1310" y="886"/>
                    </a:lnTo>
                    <a:lnTo>
                      <a:pt x="1310" y="886"/>
                    </a:lnTo>
                    <a:lnTo>
                      <a:pt x="1310" y="886"/>
                    </a:lnTo>
                    <a:lnTo>
                      <a:pt x="1310" y="886"/>
                    </a:lnTo>
                    <a:cubicBezTo>
                      <a:pt x="1310" y="891"/>
                      <a:pt x="1305" y="891"/>
                      <a:pt x="1305" y="891"/>
                    </a:cubicBezTo>
                    <a:lnTo>
                      <a:pt x="1305" y="891"/>
                    </a:lnTo>
                    <a:lnTo>
                      <a:pt x="1300" y="895"/>
                    </a:lnTo>
                    <a:lnTo>
                      <a:pt x="1305" y="895"/>
                    </a:lnTo>
                    <a:cubicBezTo>
                      <a:pt x="1305" y="895"/>
                      <a:pt x="1300" y="900"/>
                      <a:pt x="1300" y="900"/>
                    </a:cubicBezTo>
                    <a:lnTo>
                      <a:pt x="1300" y="900"/>
                    </a:lnTo>
                    <a:lnTo>
                      <a:pt x="1300" y="900"/>
                    </a:lnTo>
                    <a:cubicBezTo>
                      <a:pt x="1296" y="900"/>
                      <a:pt x="1296" y="900"/>
                      <a:pt x="1296" y="900"/>
                    </a:cubicBezTo>
                    <a:cubicBezTo>
                      <a:pt x="1296" y="904"/>
                      <a:pt x="1296" y="904"/>
                      <a:pt x="1296" y="904"/>
                    </a:cubicBezTo>
                    <a:lnTo>
                      <a:pt x="1291" y="904"/>
                    </a:lnTo>
                    <a:lnTo>
                      <a:pt x="1291" y="904"/>
                    </a:lnTo>
                    <a:cubicBezTo>
                      <a:pt x="1291" y="904"/>
                      <a:pt x="1291" y="904"/>
                      <a:pt x="1291" y="904"/>
                    </a:cubicBezTo>
                    <a:cubicBezTo>
                      <a:pt x="1287" y="904"/>
                      <a:pt x="1287" y="904"/>
                      <a:pt x="1287" y="904"/>
                    </a:cubicBezTo>
                    <a:cubicBezTo>
                      <a:pt x="1287" y="900"/>
                      <a:pt x="1287" y="900"/>
                      <a:pt x="1287" y="900"/>
                    </a:cubicBezTo>
                    <a:cubicBezTo>
                      <a:pt x="1282" y="900"/>
                      <a:pt x="1282" y="900"/>
                      <a:pt x="1282" y="900"/>
                    </a:cubicBezTo>
                    <a:lnTo>
                      <a:pt x="1282" y="900"/>
                    </a:lnTo>
                    <a:cubicBezTo>
                      <a:pt x="1282" y="904"/>
                      <a:pt x="1282" y="904"/>
                      <a:pt x="1282" y="904"/>
                    </a:cubicBezTo>
                    <a:lnTo>
                      <a:pt x="1277" y="904"/>
                    </a:lnTo>
                    <a:lnTo>
                      <a:pt x="1277" y="904"/>
                    </a:lnTo>
                    <a:lnTo>
                      <a:pt x="1277" y="904"/>
                    </a:lnTo>
                    <a:cubicBezTo>
                      <a:pt x="1277" y="904"/>
                      <a:pt x="1277" y="904"/>
                      <a:pt x="1277" y="904"/>
                    </a:cubicBezTo>
                    <a:lnTo>
                      <a:pt x="1277" y="904"/>
                    </a:lnTo>
                    <a:lnTo>
                      <a:pt x="1277" y="904"/>
                    </a:lnTo>
                    <a:lnTo>
                      <a:pt x="1273" y="900"/>
                    </a:lnTo>
                    <a:lnTo>
                      <a:pt x="1273" y="900"/>
                    </a:lnTo>
                    <a:cubicBezTo>
                      <a:pt x="1273" y="900"/>
                      <a:pt x="1273" y="900"/>
                      <a:pt x="1268" y="900"/>
                    </a:cubicBezTo>
                    <a:cubicBezTo>
                      <a:pt x="1268" y="900"/>
                      <a:pt x="1268" y="900"/>
                      <a:pt x="1268" y="900"/>
                    </a:cubicBezTo>
                    <a:lnTo>
                      <a:pt x="1268" y="904"/>
                    </a:lnTo>
                    <a:cubicBezTo>
                      <a:pt x="1268" y="904"/>
                      <a:pt x="1268" y="904"/>
                      <a:pt x="1268" y="904"/>
                    </a:cubicBezTo>
                    <a:lnTo>
                      <a:pt x="1268" y="904"/>
                    </a:lnTo>
                    <a:lnTo>
                      <a:pt x="1268" y="909"/>
                    </a:lnTo>
                    <a:cubicBezTo>
                      <a:pt x="1268" y="909"/>
                      <a:pt x="1268" y="909"/>
                      <a:pt x="1268" y="909"/>
                    </a:cubicBezTo>
                    <a:lnTo>
                      <a:pt x="1268" y="914"/>
                    </a:lnTo>
                    <a:lnTo>
                      <a:pt x="1268" y="914"/>
                    </a:lnTo>
                    <a:lnTo>
                      <a:pt x="1268" y="918"/>
                    </a:lnTo>
                    <a:lnTo>
                      <a:pt x="1268" y="918"/>
                    </a:lnTo>
                    <a:lnTo>
                      <a:pt x="1268" y="918"/>
                    </a:lnTo>
                    <a:cubicBezTo>
                      <a:pt x="1263" y="918"/>
                      <a:pt x="1263" y="918"/>
                      <a:pt x="1263" y="923"/>
                    </a:cubicBezTo>
                    <a:lnTo>
                      <a:pt x="1263" y="923"/>
                    </a:lnTo>
                    <a:lnTo>
                      <a:pt x="1263" y="927"/>
                    </a:lnTo>
                    <a:lnTo>
                      <a:pt x="1263" y="927"/>
                    </a:lnTo>
                    <a:lnTo>
                      <a:pt x="1263" y="927"/>
                    </a:lnTo>
                    <a:lnTo>
                      <a:pt x="1263" y="927"/>
                    </a:lnTo>
                    <a:lnTo>
                      <a:pt x="1268" y="932"/>
                    </a:lnTo>
                    <a:cubicBezTo>
                      <a:pt x="1263" y="932"/>
                      <a:pt x="1263" y="932"/>
                      <a:pt x="1268" y="932"/>
                    </a:cubicBezTo>
                    <a:lnTo>
                      <a:pt x="1263" y="932"/>
                    </a:lnTo>
                    <a:lnTo>
                      <a:pt x="1263" y="937"/>
                    </a:lnTo>
                    <a:cubicBezTo>
                      <a:pt x="1268" y="937"/>
                      <a:pt x="1268" y="937"/>
                      <a:pt x="1268" y="937"/>
                    </a:cubicBezTo>
                    <a:lnTo>
                      <a:pt x="1273" y="932"/>
                    </a:lnTo>
                    <a:lnTo>
                      <a:pt x="1273" y="932"/>
                    </a:lnTo>
                    <a:lnTo>
                      <a:pt x="1273" y="932"/>
                    </a:lnTo>
                    <a:lnTo>
                      <a:pt x="1273" y="932"/>
                    </a:lnTo>
                    <a:lnTo>
                      <a:pt x="1273" y="932"/>
                    </a:lnTo>
                    <a:lnTo>
                      <a:pt x="1277" y="932"/>
                    </a:lnTo>
                    <a:lnTo>
                      <a:pt x="1277" y="932"/>
                    </a:lnTo>
                    <a:lnTo>
                      <a:pt x="1282" y="932"/>
                    </a:lnTo>
                    <a:lnTo>
                      <a:pt x="1282" y="932"/>
                    </a:lnTo>
                    <a:cubicBezTo>
                      <a:pt x="1282" y="932"/>
                      <a:pt x="1282" y="932"/>
                      <a:pt x="1282" y="932"/>
                    </a:cubicBezTo>
                    <a:lnTo>
                      <a:pt x="1287" y="932"/>
                    </a:lnTo>
                    <a:cubicBezTo>
                      <a:pt x="1287" y="932"/>
                      <a:pt x="1287" y="937"/>
                      <a:pt x="1291" y="932"/>
                    </a:cubicBezTo>
                    <a:lnTo>
                      <a:pt x="1291" y="932"/>
                    </a:lnTo>
                    <a:lnTo>
                      <a:pt x="1291" y="927"/>
                    </a:lnTo>
                    <a:lnTo>
                      <a:pt x="1291" y="927"/>
                    </a:lnTo>
                    <a:cubicBezTo>
                      <a:pt x="1296" y="927"/>
                      <a:pt x="1296" y="927"/>
                      <a:pt x="1296" y="927"/>
                    </a:cubicBezTo>
                    <a:lnTo>
                      <a:pt x="1300" y="927"/>
                    </a:lnTo>
                    <a:lnTo>
                      <a:pt x="1300" y="932"/>
                    </a:lnTo>
                    <a:cubicBezTo>
                      <a:pt x="1305" y="932"/>
                      <a:pt x="1305" y="932"/>
                      <a:pt x="1305" y="932"/>
                    </a:cubicBezTo>
                    <a:lnTo>
                      <a:pt x="1305" y="932"/>
                    </a:lnTo>
                    <a:lnTo>
                      <a:pt x="1310" y="932"/>
                    </a:lnTo>
                    <a:cubicBezTo>
                      <a:pt x="1310" y="932"/>
                      <a:pt x="1310" y="937"/>
                      <a:pt x="1310" y="937"/>
                    </a:cubicBezTo>
                    <a:lnTo>
                      <a:pt x="1314" y="937"/>
                    </a:lnTo>
                    <a:lnTo>
                      <a:pt x="1314" y="937"/>
                    </a:lnTo>
                    <a:lnTo>
                      <a:pt x="1314" y="937"/>
                    </a:lnTo>
                    <a:cubicBezTo>
                      <a:pt x="1319" y="937"/>
                      <a:pt x="1319" y="937"/>
                      <a:pt x="1319" y="937"/>
                    </a:cubicBezTo>
                    <a:lnTo>
                      <a:pt x="1319" y="937"/>
                    </a:lnTo>
                    <a:lnTo>
                      <a:pt x="1319" y="937"/>
                    </a:lnTo>
                    <a:lnTo>
                      <a:pt x="1319" y="932"/>
                    </a:lnTo>
                    <a:cubicBezTo>
                      <a:pt x="1323" y="932"/>
                      <a:pt x="1323" y="937"/>
                      <a:pt x="1323" y="937"/>
                    </a:cubicBezTo>
                    <a:lnTo>
                      <a:pt x="1323" y="932"/>
                    </a:lnTo>
                    <a:lnTo>
                      <a:pt x="1323" y="937"/>
                    </a:lnTo>
                    <a:lnTo>
                      <a:pt x="1328" y="932"/>
                    </a:lnTo>
                    <a:cubicBezTo>
                      <a:pt x="1328" y="932"/>
                      <a:pt x="1328" y="932"/>
                      <a:pt x="1328" y="932"/>
                    </a:cubicBezTo>
                    <a:cubicBezTo>
                      <a:pt x="1328" y="932"/>
                      <a:pt x="1328" y="932"/>
                      <a:pt x="1333" y="932"/>
                    </a:cubicBezTo>
                    <a:lnTo>
                      <a:pt x="1333" y="932"/>
                    </a:lnTo>
                    <a:lnTo>
                      <a:pt x="1337" y="937"/>
                    </a:lnTo>
                    <a:lnTo>
                      <a:pt x="1337" y="937"/>
                    </a:lnTo>
                    <a:lnTo>
                      <a:pt x="1337" y="941"/>
                    </a:lnTo>
                    <a:lnTo>
                      <a:pt x="1342" y="941"/>
                    </a:lnTo>
                    <a:lnTo>
                      <a:pt x="1342" y="941"/>
                    </a:lnTo>
                    <a:cubicBezTo>
                      <a:pt x="1342" y="946"/>
                      <a:pt x="1346" y="946"/>
                      <a:pt x="1351" y="946"/>
                    </a:cubicBezTo>
                    <a:lnTo>
                      <a:pt x="1351" y="946"/>
                    </a:lnTo>
                    <a:cubicBezTo>
                      <a:pt x="1351" y="946"/>
                      <a:pt x="1351" y="941"/>
                      <a:pt x="1351" y="941"/>
                    </a:cubicBezTo>
                    <a:lnTo>
                      <a:pt x="1351" y="941"/>
                    </a:lnTo>
                    <a:cubicBezTo>
                      <a:pt x="1356" y="941"/>
                      <a:pt x="1356" y="941"/>
                      <a:pt x="1360" y="941"/>
                    </a:cubicBezTo>
                    <a:lnTo>
                      <a:pt x="1360" y="941"/>
                    </a:lnTo>
                    <a:lnTo>
                      <a:pt x="1360" y="941"/>
                    </a:lnTo>
                    <a:lnTo>
                      <a:pt x="1360" y="941"/>
                    </a:lnTo>
                    <a:cubicBezTo>
                      <a:pt x="1360" y="941"/>
                      <a:pt x="1360" y="941"/>
                      <a:pt x="1360" y="941"/>
                    </a:cubicBezTo>
                    <a:cubicBezTo>
                      <a:pt x="1365" y="941"/>
                      <a:pt x="1365" y="941"/>
                      <a:pt x="1365" y="946"/>
                    </a:cubicBezTo>
                    <a:lnTo>
                      <a:pt x="1365" y="946"/>
                    </a:lnTo>
                    <a:lnTo>
                      <a:pt x="1365" y="950"/>
                    </a:lnTo>
                    <a:lnTo>
                      <a:pt x="1365" y="950"/>
                    </a:lnTo>
                    <a:cubicBezTo>
                      <a:pt x="1365" y="950"/>
                      <a:pt x="1365" y="950"/>
                      <a:pt x="1370" y="950"/>
                    </a:cubicBezTo>
                    <a:lnTo>
                      <a:pt x="1365" y="950"/>
                    </a:lnTo>
                    <a:cubicBezTo>
                      <a:pt x="1370" y="955"/>
                      <a:pt x="1365" y="955"/>
                      <a:pt x="1370" y="960"/>
                    </a:cubicBezTo>
                    <a:cubicBezTo>
                      <a:pt x="1370" y="960"/>
                      <a:pt x="1370" y="955"/>
                      <a:pt x="1374" y="955"/>
                    </a:cubicBezTo>
                    <a:cubicBezTo>
                      <a:pt x="1374" y="955"/>
                      <a:pt x="1374" y="955"/>
                      <a:pt x="1374" y="960"/>
                    </a:cubicBezTo>
                    <a:cubicBezTo>
                      <a:pt x="1379" y="955"/>
                      <a:pt x="1379" y="955"/>
                      <a:pt x="1383" y="955"/>
                    </a:cubicBezTo>
                    <a:lnTo>
                      <a:pt x="1383" y="955"/>
                    </a:lnTo>
                    <a:cubicBezTo>
                      <a:pt x="1383" y="955"/>
                      <a:pt x="1383" y="955"/>
                      <a:pt x="1388" y="955"/>
                    </a:cubicBezTo>
                    <a:close/>
                    <a:moveTo>
                      <a:pt x="1425" y="1135"/>
                    </a:moveTo>
                    <a:lnTo>
                      <a:pt x="1425" y="1135"/>
                    </a:lnTo>
                    <a:lnTo>
                      <a:pt x="1425" y="1130"/>
                    </a:lnTo>
                    <a:lnTo>
                      <a:pt x="1425" y="1135"/>
                    </a:lnTo>
                    <a:lnTo>
                      <a:pt x="1425" y="1135"/>
                    </a:lnTo>
                    <a:close/>
                    <a:moveTo>
                      <a:pt x="2176" y="2071"/>
                    </a:moveTo>
                    <a:lnTo>
                      <a:pt x="2176" y="2071"/>
                    </a:lnTo>
                    <a:lnTo>
                      <a:pt x="2181" y="2071"/>
                    </a:lnTo>
                    <a:lnTo>
                      <a:pt x="2181" y="2066"/>
                    </a:lnTo>
                    <a:lnTo>
                      <a:pt x="2176" y="2071"/>
                    </a:lnTo>
                    <a:lnTo>
                      <a:pt x="2176" y="2066"/>
                    </a:lnTo>
                    <a:lnTo>
                      <a:pt x="2176" y="2071"/>
                    </a:lnTo>
                    <a:cubicBezTo>
                      <a:pt x="2176" y="2071"/>
                      <a:pt x="2176" y="2071"/>
                      <a:pt x="2176" y="2071"/>
                    </a:cubicBezTo>
                    <a:cubicBezTo>
                      <a:pt x="2181" y="2071"/>
                      <a:pt x="2176" y="2071"/>
                      <a:pt x="2176" y="2071"/>
                    </a:cubicBezTo>
                    <a:close/>
                    <a:moveTo>
                      <a:pt x="2651" y="2656"/>
                    </a:moveTo>
                    <a:cubicBezTo>
                      <a:pt x="2651" y="2652"/>
                      <a:pt x="2651" y="2656"/>
                      <a:pt x="2651" y="2652"/>
                    </a:cubicBezTo>
                    <a:lnTo>
                      <a:pt x="2656" y="2656"/>
                    </a:lnTo>
                    <a:close/>
                    <a:moveTo>
                      <a:pt x="2656" y="2656"/>
                    </a:moveTo>
                    <a:lnTo>
                      <a:pt x="2656" y="2656"/>
                    </a:lnTo>
                    <a:cubicBezTo>
                      <a:pt x="2651" y="2656"/>
                      <a:pt x="2656" y="2656"/>
                      <a:pt x="2656" y="2656"/>
                    </a:cubicBezTo>
                    <a:cubicBezTo>
                      <a:pt x="2656" y="2656"/>
                      <a:pt x="2656" y="2656"/>
                      <a:pt x="2656" y="2656"/>
                    </a:cubicBezTo>
                    <a:lnTo>
                      <a:pt x="2656" y="2656"/>
                    </a:lnTo>
                    <a:cubicBezTo>
                      <a:pt x="2656" y="2656"/>
                      <a:pt x="2656" y="2656"/>
                      <a:pt x="2656" y="2656"/>
                    </a:cubicBezTo>
                    <a:close/>
                    <a:moveTo>
                      <a:pt x="2665" y="2670"/>
                    </a:moveTo>
                    <a:lnTo>
                      <a:pt x="2665" y="2670"/>
                    </a:lnTo>
                    <a:cubicBezTo>
                      <a:pt x="2665" y="2670"/>
                      <a:pt x="2665" y="2670"/>
                      <a:pt x="2665" y="2665"/>
                    </a:cubicBezTo>
                    <a:cubicBezTo>
                      <a:pt x="2665" y="2670"/>
                      <a:pt x="2665" y="2670"/>
                      <a:pt x="2665" y="2670"/>
                    </a:cubicBezTo>
                    <a:close/>
                    <a:moveTo>
                      <a:pt x="2499" y="2495"/>
                    </a:moveTo>
                    <a:lnTo>
                      <a:pt x="2499" y="2495"/>
                    </a:lnTo>
                    <a:cubicBezTo>
                      <a:pt x="2499" y="2495"/>
                      <a:pt x="2499" y="2495"/>
                      <a:pt x="2499" y="2495"/>
                    </a:cubicBezTo>
                    <a:lnTo>
                      <a:pt x="2504" y="2495"/>
                    </a:lnTo>
                    <a:lnTo>
                      <a:pt x="2499" y="2490"/>
                    </a:lnTo>
                    <a:close/>
                    <a:moveTo>
                      <a:pt x="1181" y="881"/>
                    </a:moveTo>
                    <a:cubicBezTo>
                      <a:pt x="1181" y="881"/>
                      <a:pt x="1181" y="881"/>
                      <a:pt x="1176" y="877"/>
                    </a:cubicBezTo>
                    <a:cubicBezTo>
                      <a:pt x="1185" y="872"/>
                      <a:pt x="1185" y="863"/>
                      <a:pt x="1190" y="858"/>
                    </a:cubicBezTo>
                    <a:lnTo>
                      <a:pt x="1194" y="863"/>
                    </a:lnTo>
                    <a:cubicBezTo>
                      <a:pt x="1194" y="858"/>
                      <a:pt x="1194" y="863"/>
                      <a:pt x="1194" y="863"/>
                    </a:cubicBezTo>
                    <a:lnTo>
                      <a:pt x="1194" y="858"/>
                    </a:lnTo>
                    <a:lnTo>
                      <a:pt x="1199" y="863"/>
                    </a:lnTo>
                    <a:lnTo>
                      <a:pt x="1199" y="858"/>
                    </a:lnTo>
                    <a:lnTo>
                      <a:pt x="1199" y="858"/>
                    </a:lnTo>
                    <a:cubicBezTo>
                      <a:pt x="1204" y="858"/>
                      <a:pt x="1204" y="863"/>
                      <a:pt x="1204" y="858"/>
                    </a:cubicBezTo>
                    <a:cubicBezTo>
                      <a:pt x="1204" y="858"/>
                      <a:pt x="1208" y="854"/>
                      <a:pt x="1208" y="854"/>
                    </a:cubicBezTo>
                    <a:lnTo>
                      <a:pt x="1213" y="854"/>
                    </a:lnTo>
                    <a:lnTo>
                      <a:pt x="1208" y="854"/>
                    </a:lnTo>
                    <a:lnTo>
                      <a:pt x="1208" y="854"/>
                    </a:lnTo>
                    <a:lnTo>
                      <a:pt x="1208" y="858"/>
                    </a:lnTo>
                    <a:lnTo>
                      <a:pt x="1208" y="858"/>
                    </a:lnTo>
                    <a:lnTo>
                      <a:pt x="1208" y="858"/>
                    </a:lnTo>
                    <a:lnTo>
                      <a:pt x="1213" y="858"/>
                    </a:lnTo>
                    <a:cubicBezTo>
                      <a:pt x="1213" y="858"/>
                      <a:pt x="1213" y="858"/>
                      <a:pt x="1213" y="858"/>
                    </a:cubicBezTo>
                    <a:lnTo>
                      <a:pt x="1213" y="854"/>
                    </a:lnTo>
                    <a:lnTo>
                      <a:pt x="1213" y="854"/>
                    </a:lnTo>
                    <a:lnTo>
                      <a:pt x="1213" y="854"/>
                    </a:lnTo>
                    <a:cubicBezTo>
                      <a:pt x="1213" y="854"/>
                      <a:pt x="1217" y="854"/>
                      <a:pt x="1217" y="849"/>
                    </a:cubicBezTo>
                    <a:cubicBezTo>
                      <a:pt x="1222" y="854"/>
                      <a:pt x="1222" y="854"/>
                      <a:pt x="1222" y="854"/>
                    </a:cubicBezTo>
                    <a:lnTo>
                      <a:pt x="1222" y="854"/>
                    </a:lnTo>
                    <a:lnTo>
                      <a:pt x="1222" y="854"/>
                    </a:lnTo>
                    <a:lnTo>
                      <a:pt x="1222" y="854"/>
                    </a:lnTo>
                    <a:cubicBezTo>
                      <a:pt x="1222" y="854"/>
                      <a:pt x="1222" y="854"/>
                      <a:pt x="1217" y="854"/>
                    </a:cubicBezTo>
                    <a:cubicBezTo>
                      <a:pt x="1222" y="858"/>
                      <a:pt x="1222" y="858"/>
                      <a:pt x="1227" y="863"/>
                    </a:cubicBezTo>
                    <a:cubicBezTo>
                      <a:pt x="1227" y="863"/>
                      <a:pt x="1227" y="863"/>
                      <a:pt x="1222" y="863"/>
                    </a:cubicBezTo>
                    <a:cubicBezTo>
                      <a:pt x="1222" y="863"/>
                      <a:pt x="1227" y="867"/>
                      <a:pt x="1227" y="872"/>
                    </a:cubicBezTo>
                    <a:cubicBezTo>
                      <a:pt x="1222" y="872"/>
                      <a:pt x="1222" y="877"/>
                      <a:pt x="1217" y="877"/>
                    </a:cubicBezTo>
                    <a:cubicBezTo>
                      <a:pt x="1217" y="877"/>
                      <a:pt x="1217" y="877"/>
                      <a:pt x="1217" y="877"/>
                    </a:cubicBezTo>
                    <a:lnTo>
                      <a:pt x="1217" y="877"/>
                    </a:lnTo>
                    <a:lnTo>
                      <a:pt x="1213" y="877"/>
                    </a:lnTo>
                    <a:lnTo>
                      <a:pt x="1213" y="877"/>
                    </a:lnTo>
                    <a:lnTo>
                      <a:pt x="1213" y="877"/>
                    </a:lnTo>
                    <a:lnTo>
                      <a:pt x="1213" y="877"/>
                    </a:lnTo>
                    <a:lnTo>
                      <a:pt x="1213" y="881"/>
                    </a:lnTo>
                    <a:lnTo>
                      <a:pt x="1213" y="881"/>
                    </a:lnTo>
                    <a:cubicBezTo>
                      <a:pt x="1213" y="881"/>
                      <a:pt x="1213" y="881"/>
                      <a:pt x="1217" y="881"/>
                    </a:cubicBezTo>
                    <a:lnTo>
                      <a:pt x="1217" y="881"/>
                    </a:lnTo>
                    <a:lnTo>
                      <a:pt x="1217" y="886"/>
                    </a:lnTo>
                    <a:lnTo>
                      <a:pt x="1217" y="886"/>
                    </a:lnTo>
                    <a:lnTo>
                      <a:pt x="1222" y="891"/>
                    </a:lnTo>
                    <a:cubicBezTo>
                      <a:pt x="1222" y="891"/>
                      <a:pt x="1222" y="891"/>
                      <a:pt x="1222" y="891"/>
                    </a:cubicBezTo>
                    <a:cubicBezTo>
                      <a:pt x="1222" y="891"/>
                      <a:pt x="1222" y="891"/>
                      <a:pt x="1222" y="895"/>
                    </a:cubicBezTo>
                    <a:cubicBezTo>
                      <a:pt x="1227" y="891"/>
                      <a:pt x="1227" y="891"/>
                      <a:pt x="1231" y="891"/>
                    </a:cubicBezTo>
                    <a:lnTo>
                      <a:pt x="1231" y="895"/>
                    </a:lnTo>
                    <a:cubicBezTo>
                      <a:pt x="1231" y="895"/>
                      <a:pt x="1231" y="895"/>
                      <a:pt x="1231" y="895"/>
                    </a:cubicBezTo>
                    <a:cubicBezTo>
                      <a:pt x="1231" y="895"/>
                      <a:pt x="1227" y="895"/>
                      <a:pt x="1227" y="895"/>
                    </a:cubicBezTo>
                    <a:lnTo>
                      <a:pt x="1227" y="895"/>
                    </a:lnTo>
                    <a:lnTo>
                      <a:pt x="1222" y="895"/>
                    </a:lnTo>
                    <a:cubicBezTo>
                      <a:pt x="1222" y="900"/>
                      <a:pt x="1222" y="900"/>
                      <a:pt x="1217" y="900"/>
                    </a:cubicBezTo>
                    <a:cubicBezTo>
                      <a:pt x="1217" y="900"/>
                      <a:pt x="1213" y="895"/>
                      <a:pt x="1213" y="895"/>
                    </a:cubicBezTo>
                    <a:lnTo>
                      <a:pt x="1213" y="895"/>
                    </a:lnTo>
                    <a:cubicBezTo>
                      <a:pt x="1208" y="895"/>
                      <a:pt x="1208" y="895"/>
                      <a:pt x="1208" y="895"/>
                    </a:cubicBezTo>
                    <a:lnTo>
                      <a:pt x="1208" y="895"/>
                    </a:lnTo>
                    <a:cubicBezTo>
                      <a:pt x="1208" y="895"/>
                      <a:pt x="1204" y="895"/>
                      <a:pt x="1204" y="891"/>
                    </a:cubicBezTo>
                    <a:lnTo>
                      <a:pt x="1204" y="891"/>
                    </a:lnTo>
                    <a:lnTo>
                      <a:pt x="1204" y="891"/>
                    </a:lnTo>
                    <a:cubicBezTo>
                      <a:pt x="1204" y="891"/>
                      <a:pt x="1208" y="891"/>
                      <a:pt x="1208" y="891"/>
                    </a:cubicBezTo>
                    <a:cubicBezTo>
                      <a:pt x="1208" y="886"/>
                      <a:pt x="1204" y="886"/>
                      <a:pt x="1204" y="886"/>
                    </a:cubicBezTo>
                    <a:lnTo>
                      <a:pt x="1199" y="886"/>
                    </a:lnTo>
                    <a:cubicBezTo>
                      <a:pt x="1199" y="886"/>
                      <a:pt x="1199" y="886"/>
                      <a:pt x="1199" y="886"/>
                    </a:cubicBezTo>
                    <a:lnTo>
                      <a:pt x="1199" y="886"/>
                    </a:lnTo>
                    <a:cubicBezTo>
                      <a:pt x="1199" y="881"/>
                      <a:pt x="1199" y="881"/>
                      <a:pt x="1199" y="881"/>
                    </a:cubicBezTo>
                    <a:cubicBezTo>
                      <a:pt x="1194" y="881"/>
                      <a:pt x="1194" y="881"/>
                      <a:pt x="1190" y="881"/>
                    </a:cubicBezTo>
                    <a:lnTo>
                      <a:pt x="1190" y="881"/>
                    </a:lnTo>
                    <a:lnTo>
                      <a:pt x="1190" y="881"/>
                    </a:lnTo>
                    <a:lnTo>
                      <a:pt x="1190" y="881"/>
                    </a:lnTo>
                    <a:lnTo>
                      <a:pt x="1190" y="877"/>
                    </a:lnTo>
                    <a:lnTo>
                      <a:pt x="1185" y="881"/>
                    </a:lnTo>
                    <a:lnTo>
                      <a:pt x="1185" y="877"/>
                    </a:lnTo>
                    <a:lnTo>
                      <a:pt x="1185" y="881"/>
                    </a:lnTo>
                    <a:lnTo>
                      <a:pt x="1185" y="881"/>
                    </a:lnTo>
                    <a:close/>
                    <a:moveTo>
                      <a:pt x="1508" y="1250"/>
                    </a:moveTo>
                    <a:lnTo>
                      <a:pt x="1508" y="1250"/>
                    </a:lnTo>
                    <a:lnTo>
                      <a:pt x="1508" y="1255"/>
                    </a:lnTo>
                    <a:cubicBezTo>
                      <a:pt x="1508" y="1255"/>
                      <a:pt x="1503" y="1255"/>
                      <a:pt x="1503" y="1259"/>
                    </a:cubicBezTo>
                    <a:cubicBezTo>
                      <a:pt x="1503" y="1264"/>
                      <a:pt x="1503" y="1259"/>
                      <a:pt x="1503" y="1264"/>
                    </a:cubicBezTo>
                    <a:lnTo>
                      <a:pt x="1503" y="1264"/>
                    </a:lnTo>
                    <a:lnTo>
                      <a:pt x="1503" y="1264"/>
                    </a:lnTo>
                    <a:cubicBezTo>
                      <a:pt x="1503" y="1269"/>
                      <a:pt x="1503" y="1269"/>
                      <a:pt x="1503" y="1269"/>
                    </a:cubicBezTo>
                    <a:lnTo>
                      <a:pt x="1503" y="1269"/>
                    </a:lnTo>
                    <a:lnTo>
                      <a:pt x="1503" y="1273"/>
                    </a:lnTo>
                    <a:lnTo>
                      <a:pt x="1499" y="1273"/>
                    </a:lnTo>
                    <a:lnTo>
                      <a:pt x="1499" y="1273"/>
                    </a:lnTo>
                    <a:cubicBezTo>
                      <a:pt x="1499" y="1278"/>
                      <a:pt x="1499" y="1278"/>
                      <a:pt x="1499" y="1278"/>
                    </a:cubicBezTo>
                    <a:lnTo>
                      <a:pt x="1499" y="1282"/>
                    </a:lnTo>
                    <a:cubicBezTo>
                      <a:pt x="1503" y="1278"/>
                      <a:pt x="1503" y="1278"/>
                      <a:pt x="1503" y="1278"/>
                    </a:cubicBezTo>
                    <a:lnTo>
                      <a:pt x="1503" y="1278"/>
                    </a:lnTo>
                    <a:lnTo>
                      <a:pt x="1508" y="1273"/>
                    </a:lnTo>
                    <a:cubicBezTo>
                      <a:pt x="1508" y="1273"/>
                      <a:pt x="1508" y="1278"/>
                      <a:pt x="1508" y="1273"/>
                    </a:cubicBezTo>
                    <a:cubicBezTo>
                      <a:pt x="1512" y="1273"/>
                      <a:pt x="1512" y="1273"/>
                      <a:pt x="1512" y="1273"/>
                    </a:cubicBezTo>
                    <a:lnTo>
                      <a:pt x="1512" y="1273"/>
                    </a:lnTo>
                    <a:lnTo>
                      <a:pt x="1512" y="1269"/>
                    </a:lnTo>
                    <a:lnTo>
                      <a:pt x="1512" y="1273"/>
                    </a:lnTo>
                    <a:lnTo>
                      <a:pt x="1517" y="1269"/>
                    </a:lnTo>
                    <a:lnTo>
                      <a:pt x="1517" y="1269"/>
                    </a:lnTo>
                    <a:lnTo>
                      <a:pt x="1517" y="1269"/>
                    </a:lnTo>
                    <a:cubicBezTo>
                      <a:pt x="1517" y="1269"/>
                      <a:pt x="1522" y="1269"/>
                      <a:pt x="1522" y="1269"/>
                    </a:cubicBezTo>
                    <a:cubicBezTo>
                      <a:pt x="1522" y="1269"/>
                      <a:pt x="1522" y="1269"/>
                      <a:pt x="1522" y="1269"/>
                    </a:cubicBezTo>
                    <a:lnTo>
                      <a:pt x="1522" y="1269"/>
                    </a:lnTo>
                    <a:cubicBezTo>
                      <a:pt x="1522" y="1269"/>
                      <a:pt x="1526" y="1264"/>
                      <a:pt x="1526" y="1264"/>
                    </a:cubicBezTo>
                    <a:lnTo>
                      <a:pt x="1526" y="1264"/>
                    </a:lnTo>
                    <a:lnTo>
                      <a:pt x="1535" y="1255"/>
                    </a:lnTo>
                    <a:cubicBezTo>
                      <a:pt x="1535" y="1250"/>
                      <a:pt x="1535" y="1250"/>
                      <a:pt x="1535" y="1245"/>
                    </a:cubicBezTo>
                    <a:lnTo>
                      <a:pt x="1535" y="1245"/>
                    </a:lnTo>
                    <a:lnTo>
                      <a:pt x="1535" y="1245"/>
                    </a:lnTo>
                    <a:lnTo>
                      <a:pt x="1535" y="1245"/>
                    </a:lnTo>
                    <a:cubicBezTo>
                      <a:pt x="1535" y="1241"/>
                      <a:pt x="1531" y="1241"/>
                      <a:pt x="1531" y="1241"/>
                    </a:cubicBezTo>
                    <a:lnTo>
                      <a:pt x="1531" y="1241"/>
                    </a:lnTo>
                    <a:lnTo>
                      <a:pt x="1526" y="1241"/>
                    </a:lnTo>
                    <a:lnTo>
                      <a:pt x="1526" y="1241"/>
                    </a:lnTo>
                    <a:lnTo>
                      <a:pt x="1526" y="1241"/>
                    </a:lnTo>
                    <a:lnTo>
                      <a:pt x="1526" y="1241"/>
                    </a:lnTo>
                    <a:cubicBezTo>
                      <a:pt x="1522" y="1241"/>
                      <a:pt x="1522" y="1236"/>
                      <a:pt x="1522" y="1236"/>
                    </a:cubicBezTo>
                    <a:cubicBezTo>
                      <a:pt x="1517" y="1241"/>
                      <a:pt x="1512" y="1241"/>
                      <a:pt x="1512" y="1245"/>
                    </a:cubicBezTo>
                    <a:lnTo>
                      <a:pt x="1512" y="1245"/>
                    </a:lnTo>
                    <a:cubicBezTo>
                      <a:pt x="1508" y="1245"/>
                      <a:pt x="1508" y="1250"/>
                      <a:pt x="1508" y="1250"/>
                    </a:cubicBezTo>
                    <a:close/>
                    <a:moveTo>
                      <a:pt x="1190" y="900"/>
                    </a:moveTo>
                    <a:lnTo>
                      <a:pt x="1190" y="900"/>
                    </a:lnTo>
                    <a:cubicBezTo>
                      <a:pt x="1185" y="895"/>
                      <a:pt x="1185" y="895"/>
                      <a:pt x="1185" y="891"/>
                    </a:cubicBezTo>
                    <a:cubicBezTo>
                      <a:pt x="1185" y="891"/>
                      <a:pt x="1185" y="891"/>
                      <a:pt x="1181" y="891"/>
                    </a:cubicBezTo>
                    <a:cubicBezTo>
                      <a:pt x="1181" y="891"/>
                      <a:pt x="1181" y="891"/>
                      <a:pt x="1181" y="891"/>
                    </a:cubicBezTo>
                    <a:cubicBezTo>
                      <a:pt x="1181" y="895"/>
                      <a:pt x="1181" y="895"/>
                      <a:pt x="1181" y="895"/>
                    </a:cubicBezTo>
                    <a:cubicBezTo>
                      <a:pt x="1181" y="900"/>
                      <a:pt x="1181" y="900"/>
                      <a:pt x="1185" y="900"/>
                    </a:cubicBezTo>
                    <a:cubicBezTo>
                      <a:pt x="1185" y="900"/>
                      <a:pt x="1185" y="900"/>
                      <a:pt x="1190" y="900"/>
                    </a:cubicBezTo>
                    <a:close/>
                    <a:moveTo>
                      <a:pt x="1190" y="918"/>
                    </a:moveTo>
                    <a:cubicBezTo>
                      <a:pt x="1190" y="914"/>
                      <a:pt x="1190" y="918"/>
                      <a:pt x="1190" y="914"/>
                    </a:cubicBezTo>
                    <a:lnTo>
                      <a:pt x="1190" y="918"/>
                    </a:lnTo>
                    <a:cubicBezTo>
                      <a:pt x="1190" y="918"/>
                      <a:pt x="1190" y="918"/>
                      <a:pt x="1190" y="918"/>
                    </a:cubicBezTo>
                    <a:close/>
                    <a:moveTo>
                      <a:pt x="1397" y="1172"/>
                    </a:moveTo>
                    <a:lnTo>
                      <a:pt x="1397" y="1172"/>
                    </a:lnTo>
                    <a:lnTo>
                      <a:pt x="1397" y="1172"/>
                    </a:lnTo>
                    <a:lnTo>
                      <a:pt x="1397" y="1172"/>
                    </a:lnTo>
                    <a:cubicBezTo>
                      <a:pt x="1397" y="1172"/>
                      <a:pt x="1397" y="1172"/>
                      <a:pt x="1397" y="1172"/>
                    </a:cubicBezTo>
                    <a:lnTo>
                      <a:pt x="1397" y="1172"/>
                    </a:lnTo>
                    <a:close/>
                    <a:moveTo>
                      <a:pt x="1190" y="914"/>
                    </a:moveTo>
                    <a:lnTo>
                      <a:pt x="1190" y="914"/>
                    </a:lnTo>
                    <a:cubicBezTo>
                      <a:pt x="1190" y="914"/>
                      <a:pt x="1190" y="914"/>
                      <a:pt x="1194" y="914"/>
                    </a:cubicBezTo>
                    <a:cubicBezTo>
                      <a:pt x="1194" y="914"/>
                      <a:pt x="1194" y="914"/>
                      <a:pt x="1199" y="918"/>
                    </a:cubicBezTo>
                    <a:lnTo>
                      <a:pt x="1199" y="914"/>
                    </a:lnTo>
                    <a:cubicBezTo>
                      <a:pt x="1199" y="914"/>
                      <a:pt x="1199" y="914"/>
                      <a:pt x="1199" y="914"/>
                    </a:cubicBezTo>
                    <a:cubicBezTo>
                      <a:pt x="1199" y="914"/>
                      <a:pt x="1204" y="909"/>
                      <a:pt x="1204" y="909"/>
                    </a:cubicBezTo>
                    <a:lnTo>
                      <a:pt x="1199" y="909"/>
                    </a:lnTo>
                    <a:lnTo>
                      <a:pt x="1199" y="904"/>
                    </a:lnTo>
                    <a:lnTo>
                      <a:pt x="1199" y="904"/>
                    </a:lnTo>
                    <a:cubicBezTo>
                      <a:pt x="1199" y="904"/>
                      <a:pt x="1199" y="904"/>
                      <a:pt x="1199" y="904"/>
                    </a:cubicBezTo>
                    <a:lnTo>
                      <a:pt x="1199" y="900"/>
                    </a:lnTo>
                    <a:cubicBezTo>
                      <a:pt x="1199" y="900"/>
                      <a:pt x="1199" y="900"/>
                      <a:pt x="1194" y="904"/>
                    </a:cubicBezTo>
                    <a:lnTo>
                      <a:pt x="1194" y="904"/>
                    </a:lnTo>
                    <a:lnTo>
                      <a:pt x="1190" y="909"/>
                    </a:lnTo>
                    <a:cubicBezTo>
                      <a:pt x="1190" y="909"/>
                      <a:pt x="1190" y="909"/>
                      <a:pt x="1190" y="909"/>
                    </a:cubicBezTo>
                    <a:lnTo>
                      <a:pt x="1185" y="909"/>
                    </a:lnTo>
                    <a:lnTo>
                      <a:pt x="1185" y="909"/>
                    </a:lnTo>
                    <a:cubicBezTo>
                      <a:pt x="1185" y="909"/>
                      <a:pt x="1185" y="909"/>
                      <a:pt x="1181" y="909"/>
                    </a:cubicBezTo>
                    <a:lnTo>
                      <a:pt x="1181" y="909"/>
                    </a:lnTo>
                    <a:lnTo>
                      <a:pt x="1181" y="909"/>
                    </a:lnTo>
                    <a:cubicBezTo>
                      <a:pt x="1181" y="914"/>
                      <a:pt x="1181" y="914"/>
                      <a:pt x="1181" y="914"/>
                    </a:cubicBezTo>
                    <a:cubicBezTo>
                      <a:pt x="1181" y="914"/>
                      <a:pt x="1181" y="914"/>
                      <a:pt x="1185" y="914"/>
                    </a:cubicBezTo>
                    <a:cubicBezTo>
                      <a:pt x="1185" y="914"/>
                      <a:pt x="1190" y="914"/>
                      <a:pt x="1190" y="914"/>
                    </a:cubicBezTo>
                    <a:close/>
                    <a:moveTo>
                      <a:pt x="2481" y="2513"/>
                    </a:moveTo>
                    <a:lnTo>
                      <a:pt x="2481" y="2513"/>
                    </a:lnTo>
                    <a:lnTo>
                      <a:pt x="2485" y="2518"/>
                    </a:lnTo>
                    <a:lnTo>
                      <a:pt x="2485" y="2518"/>
                    </a:lnTo>
                    <a:lnTo>
                      <a:pt x="2490" y="2518"/>
                    </a:lnTo>
                    <a:cubicBezTo>
                      <a:pt x="2490" y="2518"/>
                      <a:pt x="2490" y="2513"/>
                      <a:pt x="2494" y="2513"/>
                    </a:cubicBezTo>
                    <a:cubicBezTo>
                      <a:pt x="2490" y="2509"/>
                      <a:pt x="2490" y="2509"/>
                      <a:pt x="2490" y="2509"/>
                    </a:cubicBezTo>
                    <a:lnTo>
                      <a:pt x="2490" y="2509"/>
                    </a:lnTo>
                    <a:cubicBezTo>
                      <a:pt x="2485" y="2509"/>
                      <a:pt x="2485" y="2513"/>
                      <a:pt x="2485" y="2513"/>
                    </a:cubicBezTo>
                    <a:close/>
                    <a:moveTo>
                      <a:pt x="1181" y="904"/>
                    </a:moveTo>
                    <a:cubicBezTo>
                      <a:pt x="1181" y="904"/>
                      <a:pt x="1181" y="904"/>
                      <a:pt x="1181" y="900"/>
                    </a:cubicBezTo>
                    <a:cubicBezTo>
                      <a:pt x="1181" y="904"/>
                      <a:pt x="1185" y="904"/>
                      <a:pt x="1185" y="904"/>
                    </a:cubicBezTo>
                    <a:cubicBezTo>
                      <a:pt x="1190" y="904"/>
                      <a:pt x="1190" y="904"/>
                      <a:pt x="1190" y="900"/>
                    </a:cubicBezTo>
                    <a:cubicBezTo>
                      <a:pt x="1190" y="904"/>
                      <a:pt x="1194" y="904"/>
                      <a:pt x="1194" y="904"/>
                    </a:cubicBezTo>
                    <a:cubicBezTo>
                      <a:pt x="1190" y="904"/>
                      <a:pt x="1190" y="909"/>
                      <a:pt x="1185" y="909"/>
                    </a:cubicBezTo>
                    <a:lnTo>
                      <a:pt x="1185" y="904"/>
                    </a:lnTo>
                    <a:cubicBezTo>
                      <a:pt x="1181" y="904"/>
                      <a:pt x="1181" y="909"/>
                      <a:pt x="1181" y="909"/>
                    </a:cubicBezTo>
                    <a:cubicBezTo>
                      <a:pt x="1181" y="909"/>
                      <a:pt x="1176" y="909"/>
                      <a:pt x="1176" y="909"/>
                    </a:cubicBezTo>
                    <a:lnTo>
                      <a:pt x="1176" y="909"/>
                    </a:lnTo>
                    <a:lnTo>
                      <a:pt x="1176" y="909"/>
                    </a:lnTo>
                    <a:lnTo>
                      <a:pt x="1176" y="909"/>
                    </a:lnTo>
                    <a:lnTo>
                      <a:pt x="1176" y="909"/>
                    </a:lnTo>
                    <a:close/>
                    <a:moveTo>
                      <a:pt x="2504" y="2541"/>
                    </a:moveTo>
                    <a:lnTo>
                      <a:pt x="2504" y="2541"/>
                    </a:lnTo>
                    <a:cubicBezTo>
                      <a:pt x="2499" y="2541"/>
                      <a:pt x="2504" y="2541"/>
                      <a:pt x="2499" y="2541"/>
                    </a:cubicBezTo>
                    <a:lnTo>
                      <a:pt x="2499" y="2541"/>
                    </a:lnTo>
                    <a:lnTo>
                      <a:pt x="2499" y="2541"/>
                    </a:lnTo>
                    <a:lnTo>
                      <a:pt x="2504" y="2541"/>
                    </a:lnTo>
                    <a:close/>
                    <a:moveTo>
                      <a:pt x="1222" y="946"/>
                    </a:moveTo>
                    <a:lnTo>
                      <a:pt x="1222" y="946"/>
                    </a:lnTo>
                    <a:cubicBezTo>
                      <a:pt x="1222" y="946"/>
                      <a:pt x="1227" y="946"/>
                      <a:pt x="1231" y="946"/>
                    </a:cubicBezTo>
                    <a:cubicBezTo>
                      <a:pt x="1231" y="946"/>
                      <a:pt x="1231" y="946"/>
                      <a:pt x="1236" y="946"/>
                    </a:cubicBezTo>
                    <a:cubicBezTo>
                      <a:pt x="1236" y="946"/>
                      <a:pt x="1236" y="946"/>
                      <a:pt x="1240" y="946"/>
                    </a:cubicBezTo>
                    <a:cubicBezTo>
                      <a:pt x="1240" y="946"/>
                      <a:pt x="1240" y="950"/>
                      <a:pt x="1240" y="950"/>
                    </a:cubicBezTo>
                    <a:lnTo>
                      <a:pt x="1245" y="950"/>
                    </a:lnTo>
                    <a:lnTo>
                      <a:pt x="1245" y="950"/>
                    </a:lnTo>
                    <a:cubicBezTo>
                      <a:pt x="1245" y="950"/>
                      <a:pt x="1245" y="946"/>
                      <a:pt x="1245" y="946"/>
                    </a:cubicBezTo>
                    <a:lnTo>
                      <a:pt x="1250" y="950"/>
                    </a:lnTo>
                    <a:lnTo>
                      <a:pt x="1250" y="946"/>
                    </a:lnTo>
                    <a:lnTo>
                      <a:pt x="1250" y="946"/>
                    </a:lnTo>
                    <a:cubicBezTo>
                      <a:pt x="1245" y="946"/>
                      <a:pt x="1245" y="946"/>
                      <a:pt x="1245" y="946"/>
                    </a:cubicBezTo>
                    <a:lnTo>
                      <a:pt x="1240" y="946"/>
                    </a:lnTo>
                    <a:lnTo>
                      <a:pt x="1240" y="941"/>
                    </a:lnTo>
                    <a:lnTo>
                      <a:pt x="1240" y="941"/>
                    </a:lnTo>
                    <a:lnTo>
                      <a:pt x="1240" y="941"/>
                    </a:lnTo>
                    <a:lnTo>
                      <a:pt x="1236" y="941"/>
                    </a:lnTo>
                    <a:lnTo>
                      <a:pt x="1236" y="941"/>
                    </a:lnTo>
                    <a:cubicBezTo>
                      <a:pt x="1236" y="941"/>
                      <a:pt x="1227" y="941"/>
                      <a:pt x="1222" y="946"/>
                    </a:cubicBezTo>
                    <a:cubicBezTo>
                      <a:pt x="1222" y="941"/>
                      <a:pt x="1222" y="941"/>
                      <a:pt x="1217" y="941"/>
                    </a:cubicBezTo>
                    <a:cubicBezTo>
                      <a:pt x="1217" y="941"/>
                      <a:pt x="1217" y="941"/>
                      <a:pt x="1213" y="941"/>
                    </a:cubicBezTo>
                    <a:cubicBezTo>
                      <a:pt x="1213" y="941"/>
                      <a:pt x="1213" y="941"/>
                      <a:pt x="1213" y="941"/>
                    </a:cubicBezTo>
                    <a:lnTo>
                      <a:pt x="1208" y="941"/>
                    </a:lnTo>
                    <a:lnTo>
                      <a:pt x="1213" y="946"/>
                    </a:lnTo>
                    <a:lnTo>
                      <a:pt x="1208" y="946"/>
                    </a:lnTo>
                    <a:lnTo>
                      <a:pt x="1208" y="946"/>
                    </a:lnTo>
                    <a:lnTo>
                      <a:pt x="1204" y="950"/>
                    </a:lnTo>
                    <a:cubicBezTo>
                      <a:pt x="1204" y="950"/>
                      <a:pt x="1204" y="950"/>
                      <a:pt x="1204" y="950"/>
                    </a:cubicBezTo>
                    <a:lnTo>
                      <a:pt x="1208" y="946"/>
                    </a:lnTo>
                    <a:lnTo>
                      <a:pt x="1213" y="950"/>
                    </a:lnTo>
                    <a:cubicBezTo>
                      <a:pt x="1213" y="950"/>
                      <a:pt x="1213" y="950"/>
                      <a:pt x="1217" y="950"/>
                    </a:cubicBezTo>
                    <a:lnTo>
                      <a:pt x="1217" y="950"/>
                    </a:lnTo>
                    <a:cubicBezTo>
                      <a:pt x="1217" y="950"/>
                      <a:pt x="1217" y="946"/>
                      <a:pt x="1217" y="946"/>
                    </a:cubicBezTo>
                    <a:lnTo>
                      <a:pt x="1217" y="946"/>
                    </a:lnTo>
                    <a:cubicBezTo>
                      <a:pt x="1222" y="946"/>
                      <a:pt x="1222" y="946"/>
                      <a:pt x="1222" y="946"/>
                    </a:cubicBezTo>
                    <a:close/>
                    <a:moveTo>
                      <a:pt x="1162" y="900"/>
                    </a:moveTo>
                    <a:lnTo>
                      <a:pt x="1162" y="900"/>
                    </a:lnTo>
                    <a:cubicBezTo>
                      <a:pt x="1162" y="900"/>
                      <a:pt x="1167" y="904"/>
                      <a:pt x="1167" y="904"/>
                    </a:cubicBezTo>
                    <a:lnTo>
                      <a:pt x="1171" y="904"/>
                    </a:lnTo>
                    <a:lnTo>
                      <a:pt x="1167" y="900"/>
                    </a:lnTo>
                    <a:cubicBezTo>
                      <a:pt x="1167" y="900"/>
                      <a:pt x="1167" y="900"/>
                      <a:pt x="1167" y="900"/>
                    </a:cubicBezTo>
                    <a:cubicBezTo>
                      <a:pt x="1171" y="900"/>
                      <a:pt x="1171" y="900"/>
                      <a:pt x="1171" y="900"/>
                    </a:cubicBezTo>
                    <a:cubicBezTo>
                      <a:pt x="1171" y="900"/>
                      <a:pt x="1176" y="891"/>
                      <a:pt x="1176" y="891"/>
                    </a:cubicBezTo>
                    <a:lnTo>
                      <a:pt x="1176" y="891"/>
                    </a:lnTo>
                    <a:lnTo>
                      <a:pt x="1171" y="891"/>
                    </a:lnTo>
                    <a:lnTo>
                      <a:pt x="1171" y="886"/>
                    </a:lnTo>
                    <a:lnTo>
                      <a:pt x="1171" y="886"/>
                    </a:lnTo>
                    <a:lnTo>
                      <a:pt x="1171" y="891"/>
                    </a:lnTo>
                    <a:lnTo>
                      <a:pt x="1171" y="891"/>
                    </a:lnTo>
                    <a:cubicBezTo>
                      <a:pt x="1171" y="891"/>
                      <a:pt x="1171" y="891"/>
                      <a:pt x="1167" y="891"/>
                    </a:cubicBezTo>
                    <a:lnTo>
                      <a:pt x="1171" y="891"/>
                    </a:lnTo>
                    <a:lnTo>
                      <a:pt x="1167" y="895"/>
                    </a:lnTo>
                    <a:lnTo>
                      <a:pt x="1167" y="895"/>
                    </a:lnTo>
                    <a:cubicBezTo>
                      <a:pt x="1167" y="895"/>
                      <a:pt x="1167" y="895"/>
                      <a:pt x="1162" y="895"/>
                    </a:cubicBezTo>
                    <a:cubicBezTo>
                      <a:pt x="1162" y="900"/>
                      <a:pt x="1162" y="900"/>
                      <a:pt x="1162" y="900"/>
                    </a:cubicBezTo>
                    <a:close/>
                    <a:moveTo>
                      <a:pt x="1194" y="923"/>
                    </a:moveTo>
                    <a:lnTo>
                      <a:pt x="1194" y="923"/>
                    </a:lnTo>
                    <a:cubicBezTo>
                      <a:pt x="1194" y="918"/>
                      <a:pt x="1190" y="923"/>
                      <a:pt x="1185" y="918"/>
                    </a:cubicBezTo>
                    <a:cubicBezTo>
                      <a:pt x="1185" y="918"/>
                      <a:pt x="1181" y="918"/>
                      <a:pt x="1176" y="923"/>
                    </a:cubicBezTo>
                    <a:cubicBezTo>
                      <a:pt x="1181" y="923"/>
                      <a:pt x="1181" y="927"/>
                      <a:pt x="1185" y="932"/>
                    </a:cubicBezTo>
                    <a:cubicBezTo>
                      <a:pt x="1185" y="927"/>
                      <a:pt x="1190" y="927"/>
                      <a:pt x="1190" y="923"/>
                    </a:cubicBezTo>
                    <a:cubicBezTo>
                      <a:pt x="1190" y="927"/>
                      <a:pt x="1194" y="927"/>
                      <a:pt x="1194" y="927"/>
                    </a:cubicBezTo>
                    <a:close/>
                    <a:moveTo>
                      <a:pt x="1383" y="1181"/>
                    </a:moveTo>
                    <a:lnTo>
                      <a:pt x="1383" y="1181"/>
                    </a:lnTo>
                    <a:lnTo>
                      <a:pt x="1383" y="1181"/>
                    </a:lnTo>
                    <a:lnTo>
                      <a:pt x="1383" y="1176"/>
                    </a:lnTo>
                    <a:lnTo>
                      <a:pt x="1383" y="1181"/>
                    </a:lnTo>
                    <a:lnTo>
                      <a:pt x="1383" y="1181"/>
                    </a:lnTo>
                    <a:cubicBezTo>
                      <a:pt x="1383" y="1181"/>
                      <a:pt x="1383" y="1181"/>
                      <a:pt x="1383" y="1181"/>
                    </a:cubicBezTo>
                    <a:close/>
                    <a:moveTo>
                      <a:pt x="1167" y="914"/>
                    </a:moveTo>
                    <a:lnTo>
                      <a:pt x="1167" y="914"/>
                    </a:lnTo>
                    <a:cubicBezTo>
                      <a:pt x="1167" y="918"/>
                      <a:pt x="1171" y="918"/>
                      <a:pt x="1171" y="923"/>
                    </a:cubicBezTo>
                    <a:cubicBezTo>
                      <a:pt x="1171" y="923"/>
                      <a:pt x="1171" y="923"/>
                      <a:pt x="1167" y="923"/>
                    </a:cubicBezTo>
                    <a:cubicBezTo>
                      <a:pt x="1167" y="923"/>
                      <a:pt x="1167" y="918"/>
                      <a:pt x="1167" y="914"/>
                    </a:cubicBezTo>
                    <a:close/>
                    <a:moveTo>
                      <a:pt x="1194" y="955"/>
                    </a:moveTo>
                    <a:lnTo>
                      <a:pt x="1194" y="955"/>
                    </a:lnTo>
                    <a:cubicBezTo>
                      <a:pt x="1194" y="950"/>
                      <a:pt x="1194" y="950"/>
                      <a:pt x="1194" y="950"/>
                    </a:cubicBezTo>
                    <a:lnTo>
                      <a:pt x="1190" y="950"/>
                    </a:lnTo>
                    <a:cubicBezTo>
                      <a:pt x="1194" y="950"/>
                      <a:pt x="1190" y="955"/>
                      <a:pt x="1194" y="955"/>
                    </a:cubicBezTo>
                    <a:lnTo>
                      <a:pt x="1194" y="955"/>
                    </a:lnTo>
                    <a:lnTo>
                      <a:pt x="1194" y="955"/>
                    </a:lnTo>
                    <a:cubicBezTo>
                      <a:pt x="1194" y="955"/>
                      <a:pt x="1194" y="955"/>
                      <a:pt x="1194" y="955"/>
                    </a:cubicBezTo>
                    <a:close/>
                    <a:moveTo>
                      <a:pt x="1379" y="1181"/>
                    </a:moveTo>
                    <a:lnTo>
                      <a:pt x="1379" y="1181"/>
                    </a:lnTo>
                    <a:lnTo>
                      <a:pt x="1374" y="1186"/>
                    </a:lnTo>
                    <a:lnTo>
                      <a:pt x="1374" y="1186"/>
                    </a:lnTo>
                    <a:lnTo>
                      <a:pt x="1379" y="1181"/>
                    </a:lnTo>
                    <a:lnTo>
                      <a:pt x="1379" y="1181"/>
                    </a:lnTo>
                    <a:cubicBezTo>
                      <a:pt x="1379" y="1181"/>
                      <a:pt x="1379" y="1181"/>
                      <a:pt x="1379" y="1181"/>
                    </a:cubicBezTo>
                    <a:close/>
                    <a:moveTo>
                      <a:pt x="1651" y="1522"/>
                    </a:moveTo>
                    <a:lnTo>
                      <a:pt x="1651" y="1522"/>
                    </a:lnTo>
                    <a:cubicBezTo>
                      <a:pt x="1651" y="1522"/>
                      <a:pt x="1655" y="1522"/>
                      <a:pt x="1655" y="1527"/>
                    </a:cubicBezTo>
                    <a:lnTo>
                      <a:pt x="1655" y="1527"/>
                    </a:lnTo>
                    <a:lnTo>
                      <a:pt x="1655" y="1527"/>
                    </a:lnTo>
                    <a:lnTo>
                      <a:pt x="1655" y="1527"/>
                    </a:lnTo>
                    <a:cubicBezTo>
                      <a:pt x="1655" y="1527"/>
                      <a:pt x="1655" y="1527"/>
                      <a:pt x="1655" y="1531"/>
                    </a:cubicBezTo>
                    <a:cubicBezTo>
                      <a:pt x="1660" y="1527"/>
                      <a:pt x="1655" y="1527"/>
                      <a:pt x="1655" y="1527"/>
                    </a:cubicBezTo>
                    <a:lnTo>
                      <a:pt x="1655" y="1527"/>
                    </a:lnTo>
                    <a:lnTo>
                      <a:pt x="1655" y="1522"/>
                    </a:lnTo>
                    <a:lnTo>
                      <a:pt x="1651" y="1522"/>
                    </a:lnTo>
                    <a:lnTo>
                      <a:pt x="1651" y="1522"/>
                    </a:lnTo>
                    <a:lnTo>
                      <a:pt x="1651" y="1522"/>
                    </a:lnTo>
                    <a:lnTo>
                      <a:pt x="1651" y="1522"/>
                    </a:lnTo>
                    <a:close/>
                    <a:moveTo>
                      <a:pt x="1176" y="937"/>
                    </a:moveTo>
                    <a:lnTo>
                      <a:pt x="1176" y="937"/>
                    </a:lnTo>
                    <a:lnTo>
                      <a:pt x="1171" y="937"/>
                    </a:lnTo>
                    <a:cubicBezTo>
                      <a:pt x="1171" y="937"/>
                      <a:pt x="1176" y="937"/>
                      <a:pt x="1176" y="941"/>
                    </a:cubicBezTo>
                    <a:cubicBezTo>
                      <a:pt x="1176" y="937"/>
                      <a:pt x="1176" y="937"/>
                      <a:pt x="1176" y="937"/>
                    </a:cubicBezTo>
                    <a:close/>
                    <a:moveTo>
                      <a:pt x="1148" y="914"/>
                    </a:moveTo>
                    <a:lnTo>
                      <a:pt x="1148" y="914"/>
                    </a:lnTo>
                    <a:cubicBezTo>
                      <a:pt x="1153" y="914"/>
                      <a:pt x="1153" y="918"/>
                      <a:pt x="1153" y="918"/>
                    </a:cubicBezTo>
                    <a:lnTo>
                      <a:pt x="1157" y="918"/>
                    </a:lnTo>
                    <a:lnTo>
                      <a:pt x="1157" y="918"/>
                    </a:lnTo>
                    <a:cubicBezTo>
                      <a:pt x="1157" y="914"/>
                      <a:pt x="1157" y="914"/>
                      <a:pt x="1157" y="914"/>
                    </a:cubicBezTo>
                    <a:lnTo>
                      <a:pt x="1157" y="914"/>
                    </a:lnTo>
                    <a:lnTo>
                      <a:pt x="1162" y="914"/>
                    </a:lnTo>
                    <a:cubicBezTo>
                      <a:pt x="1157" y="909"/>
                      <a:pt x="1157" y="909"/>
                      <a:pt x="1157" y="909"/>
                    </a:cubicBezTo>
                    <a:lnTo>
                      <a:pt x="1162" y="909"/>
                    </a:lnTo>
                    <a:cubicBezTo>
                      <a:pt x="1162" y="909"/>
                      <a:pt x="1162" y="909"/>
                      <a:pt x="1162" y="904"/>
                    </a:cubicBezTo>
                    <a:cubicBezTo>
                      <a:pt x="1162" y="904"/>
                      <a:pt x="1162" y="904"/>
                      <a:pt x="1162" y="904"/>
                    </a:cubicBezTo>
                    <a:lnTo>
                      <a:pt x="1162" y="900"/>
                    </a:lnTo>
                    <a:lnTo>
                      <a:pt x="1162" y="900"/>
                    </a:lnTo>
                    <a:lnTo>
                      <a:pt x="1162" y="900"/>
                    </a:lnTo>
                    <a:cubicBezTo>
                      <a:pt x="1162" y="900"/>
                      <a:pt x="1162" y="900"/>
                      <a:pt x="1162" y="900"/>
                    </a:cubicBezTo>
                    <a:cubicBezTo>
                      <a:pt x="1162" y="895"/>
                      <a:pt x="1162" y="900"/>
                      <a:pt x="1162" y="900"/>
                    </a:cubicBezTo>
                    <a:cubicBezTo>
                      <a:pt x="1162" y="895"/>
                      <a:pt x="1162" y="895"/>
                      <a:pt x="1162" y="895"/>
                    </a:cubicBezTo>
                    <a:lnTo>
                      <a:pt x="1162" y="895"/>
                    </a:lnTo>
                    <a:cubicBezTo>
                      <a:pt x="1157" y="895"/>
                      <a:pt x="1157" y="895"/>
                      <a:pt x="1157" y="895"/>
                    </a:cubicBezTo>
                    <a:lnTo>
                      <a:pt x="1157" y="900"/>
                    </a:lnTo>
                    <a:lnTo>
                      <a:pt x="1157" y="900"/>
                    </a:lnTo>
                    <a:lnTo>
                      <a:pt x="1157" y="900"/>
                    </a:lnTo>
                    <a:cubicBezTo>
                      <a:pt x="1157" y="900"/>
                      <a:pt x="1157" y="904"/>
                      <a:pt x="1157" y="904"/>
                    </a:cubicBezTo>
                    <a:cubicBezTo>
                      <a:pt x="1157" y="904"/>
                      <a:pt x="1153" y="909"/>
                      <a:pt x="1148" y="909"/>
                    </a:cubicBezTo>
                    <a:lnTo>
                      <a:pt x="1153" y="909"/>
                    </a:lnTo>
                    <a:lnTo>
                      <a:pt x="1148" y="909"/>
                    </a:lnTo>
                    <a:cubicBezTo>
                      <a:pt x="1148" y="914"/>
                      <a:pt x="1148" y="909"/>
                      <a:pt x="1148" y="914"/>
                    </a:cubicBezTo>
                    <a:close/>
                    <a:moveTo>
                      <a:pt x="1374" y="1186"/>
                    </a:moveTo>
                    <a:lnTo>
                      <a:pt x="1374" y="1186"/>
                    </a:lnTo>
                    <a:lnTo>
                      <a:pt x="1374" y="1186"/>
                    </a:lnTo>
                    <a:lnTo>
                      <a:pt x="1374" y="1186"/>
                    </a:lnTo>
                    <a:cubicBezTo>
                      <a:pt x="1374" y="1186"/>
                      <a:pt x="1374" y="1186"/>
                      <a:pt x="1374" y="1186"/>
                    </a:cubicBezTo>
                    <a:close/>
                    <a:moveTo>
                      <a:pt x="2453" y="2522"/>
                    </a:moveTo>
                    <a:lnTo>
                      <a:pt x="2453" y="2522"/>
                    </a:lnTo>
                    <a:lnTo>
                      <a:pt x="2453" y="2522"/>
                    </a:lnTo>
                    <a:cubicBezTo>
                      <a:pt x="2453" y="2522"/>
                      <a:pt x="2453" y="2522"/>
                      <a:pt x="2453" y="2522"/>
                    </a:cubicBezTo>
                    <a:cubicBezTo>
                      <a:pt x="2448" y="2522"/>
                      <a:pt x="2448" y="2522"/>
                      <a:pt x="2448" y="2522"/>
                    </a:cubicBezTo>
                    <a:close/>
                    <a:moveTo>
                      <a:pt x="1181" y="941"/>
                    </a:moveTo>
                    <a:lnTo>
                      <a:pt x="1181" y="941"/>
                    </a:lnTo>
                    <a:cubicBezTo>
                      <a:pt x="1171" y="946"/>
                      <a:pt x="1171" y="950"/>
                      <a:pt x="1171" y="955"/>
                    </a:cubicBezTo>
                    <a:cubicBezTo>
                      <a:pt x="1171" y="960"/>
                      <a:pt x="1171" y="960"/>
                      <a:pt x="1176" y="960"/>
                    </a:cubicBezTo>
                    <a:lnTo>
                      <a:pt x="1176" y="960"/>
                    </a:lnTo>
                    <a:cubicBezTo>
                      <a:pt x="1176" y="960"/>
                      <a:pt x="1176" y="960"/>
                      <a:pt x="1176" y="955"/>
                    </a:cubicBezTo>
                    <a:lnTo>
                      <a:pt x="1176" y="955"/>
                    </a:lnTo>
                    <a:cubicBezTo>
                      <a:pt x="1176" y="955"/>
                      <a:pt x="1176" y="955"/>
                      <a:pt x="1176" y="955"/>
                    </a:cubicBezTo>
                    <a:cubicBezTo>
                      <a:pt x="1176" y="955"/>
                      <a:pt x="1176" y="950"/>
                      <a:pt x="1181" y="950"/>
                    </a:cubicBezTo>
                    <a:lnTo>
                      <a:pt x="1176" y="950"/>
                    </a:lnTo>
                    <a:lnTo>
                      <a:pt x="1181" y="950"/>
                    </a:lnTo>
                    <a:lnTo>
                      <a:pt x="1176" y="946"/>
                    </a:lnTo>
                    <a:lnTo>
                      <a:pt x="1176" y="946"/>
                    </a:lnTo>
                    <a:lnTo>
                      <a:pt x="1176" y="946"/>
                    </a:lnTo>
                    <a:cubicBezTo>
                      <a:pt x="1176" y="946"/>
                      <a:pt x="1181" y="946"/>
                      <a:pt x="1181" y="946"/>
                    </a:cubicBezTo>
                    <a:cubicBezTo>
                      <a:pt x="1181" y="946"/>
                      <a:pt x="1181" y="941"/>
                      <a:pt x="1181" y="941"/>
                    </a:cubicBezTo>
                    <a:lnTo>
                      <a:pt x="1181" y="941"/>
                    </a:lnTo>
                    <a:cubicBezTo>
                      <a:pt x="1181" y="941"/>
                      <a:pt x="1181" y="941"/>
                      <a:pt x="1181" y="941"/>
                    </a:cubicBezTo>
                    <a:close/>
                    <a:moveTo>
                      <a:pt x="1365" y="1195"/>
                    </a:moveTo>
                    <a:lnTo>
                      <a:pt x="1365" y="1195"/>
                    </a:lnTo>
                    <a:cubicBezTo>
                      <a:pt x="1365" y="1195"/>
                      <a:pt x="1365" y="1195"/>
                      <a:pt x="1365" y="1195"/>
                    </a:cubicBezTo>
                    <a:lnTo>
                      <a:pt x="1365" y="1190"/>
                    </a:lnTo>
                    <a:cubicBezTo>
                      <a:pt x="1365" y="1195"/>
                      <a:pt x="1365" y="1190"/>
                      <a:pt x="1360" y="1195"/>
                    </a:cubicBezTo>
                    <a:close/>
                    <a:moveTo>
                      <a:pt x="1144" y="932"/>
                    </a:moveTo>
                    <a:lnTo>
                      <a:pt x="1144" y="927"/>
                    </a:lnTo>
                    <a:cubicBezTo>
                      <a:pt x="1144" y="927"/>
                      <a:pt x="1144" y="927"/>
                      <a:pt x="1144" y="927"/>
                    </a:cubicBezTo>
                    <a:lnTo>
                      <a:pt x="1144" y="927"/>
                    </a:lnTo>
                    <a:close/>
                    <a:moveTo>
                      <a:pt x="2444" y="2545"/>
                    </a:moveTo>
                    <a:lnTo>
                      <a:pt x="2444" y="2545"/>
                    </a:lnTo>
                    <a:lnTo>
                      <a:pt x="2444" y="2550"/>
                    </a:lnTo>
                    <a:cubicBezTo>
                      <a:pt x="2444" y="2545"/>
                      <a:pt x="2448" y="2545"/>
                      <a:pt x="2444" y="2541"/>
                    </a:cubicBezTo>
                    <a:cubicBezTo>
                      <a:pt x="2444" y="2545"/>
                      <a:pt x="2444" y="2545"/>
                      <a:pt x="2444" y="2545"/>
                    </a:cubicBezTo>
                    <a:close/>
                    <a:moveTo>
                      <a:pt x="2439" y="2555"/>
                    </a:moveTo>
                    <a:lnTo>
                      <a:pt x="2439" y="2555"/>
                    </a:lnTo>
                    <a:cubicBezTo>
                      <a:pt x="2439" y="2555"/>
                      <a:pt x="2439" y="2555"/>
                      <a:pt x="2439" y="2555"/>
                    </a:cubicBezTo>
                    <a:lnTo>
                      <a:pt x="2439" y="2559"/>
                    </a:lnTo>
                    <a:lnTo>
                      <a:pt x="2439" y="2559"/>
                    </a:lnTo>
                    <a:lnTo>
                      <a:pt x="2439" y="2555"/>
                    </a:lnTo>
                    <a:close/>
                    <a:moveTo>
                      <a:pt x="2430" y="2564"/>
                    </a:moveTo>
                    <a:lnTo>
                      <a:pt x="2430" y="2564"/>
                    </a:lnTo>
                    <a:lnTo>
                      <a:pt x="2430" y="2569"/>
                    </a:lnTo>
                    <a:lnTo>
                      <a:pt x="2430" y="2569"/>
                    </a:lnTo>
                    <a:lnTo>
                      <a:pt x="2434" y="2569"/>
                    </a:lnTo>
                    <a:cubicBezTo>
                      <a:pt x="2434" y="2569"/>
                      <a:pt x="2434" y="2569"/>
                      <a:pt x="2434" y="2564"/>
                    </a:cubicBezTo>
                    <a:cubicBezTo>
                      <a:pt x="2430" y="2564"/>
                      <a:pt x="2430" y="2564"/>
                      <a:pt x="2430" y="2564"/>
                    </a:cubicBezTo>
                    <a:close/>
                    <a:moveTo>
                      <a:pt x="1148" y="987"/>
                    </a:moveTo>
                    <a:lnTo>
                      <a:pt x="1148" y="987"/>
                    </a:lnTo>
                    <a:lnTo>
                      <a:pt x="1153" y="987"/>
                    </a:lnTo>
                    <a:lnTo>
                      <a:pt x="1153" y="987"/>
                    </a:lnTo>
                    <a:cubicBezTo>
                      <a:pt x="1153" y="987"/>
                      <a:pt x="1153" y="987"/>
                      <a:pt x="1153" y="987"/>
                    </a:cubicBezTo>
                    <a:lnTo>
                      <a:pt x="1153" y="983"/>
                    </a:lnTo>
                    <a:lnTo>
                      <a:pt x="1157" y="983"/>
                    </a:lnTo>
                    <a:lnTo>
                      <a:pt x="1153" y="983"/>
                    </a:lnTo>
                    <a:lnTo>
                      <a:pt x="1162" y="978"/>
                    </a:lnTo>
                    <a:lnTo>
                      <a:pt x="1157" y="978"/>
                    </a:lnTo>
                    <a:cubicBezTo>
                      <a:pt x="1162" y="973"/>
                      <a:pt x="1162" y="973"/>
                      <a:pt x="1162" y="973"/>
                    </a:cubicBezTo>
                    <a:cubicBezTo>
                      <a:pt x="1162" y="969"/>
                      <a:pt x="1162" y="973"/>
                      <a:pt x="1162" y="969"/>
                    </a:cubicBezTo>
                    <a:cubicBezTo>
                      <a:pt x="1162" y="969"/>
                      <a:pt x="1157" y="969"/>
                      <a:pt x="1157" y="969"/>
                    </a:cubicBezTo>
                    <a:lnTo>
                      <a:pt x="1157" y="969"/>
                    </a:lnTo>
                    <a:lnTo>
                      <a:pt x="1157" y="964"/>
                    </a:lnTo>
                    <a:cubicBezTo>
                      <a:pt x="1162" y="964"/>
                      <a:pt x="1167" y="964"/>
                      <a:pt x="1167" y="964"/>
                    </a:cubicBezTo>
                    <a:lnTo>
                      <a:pt x="1167" y="964"/>
                    </a:lnTo>
                    <a:cubicBezTo>
                      <a:pt x="1167" y="964"/>
                      <a:pt x="1167" y="960"/>
                      <a:pt x="1167" y="960"/>
                    </a:cubicBezTo>
                    <a:lnTo>
                      <a:pt x="1167" y="960"/>
                    </a:lnTo>
                    <a:cubicBezTo>
                      <a:pt x="1167" y="960"/>
                      <a:pt x="1167" y="955"/>
                      <a:pt x="1167" y="955"/>
                    </a:cubicBezTo>
                    <a:lnTo>
                      <a:pt x="1167" y="955"/>
                    </a:lnTo>
                    <a:cubicBezTo>
                      <a:pt x="1167" y="955"/>
                      <a:pt x="1167" y="950"/>
                      <a:pt x="1162" y="950"/>
                    </a:cubicBezTo>
                    <a:lnTo>
                      <a:pt x="1162" y="955"/>
                    </a:lnTo>
                    <a:cubicBezTo>
                      <a:pt x="1157" y="950"/>
                      <a:pt x="1157" y="946"/>
                      <a:pt x="1157" y="946"/>
                    </a:cubicBezTo>
                    <a:cubicBezTo>
                      <a:pt x="1157" y="946"/>
                      <a:pt x="1157" y="941"/>
                      <a:pt x="1162" y="941"/>
                    </a:cubicBezTo>
                    <a:cubicBezTo>
                      <a:pt x="1157" y="941"/>
                      <a:pt x="1162" y="941"/>
                      <a:pt x="1157" y="941"/>
                    </a:cubicBezTo>
                    <a:lnTo>
                      <a:pt x="1157" y="941"/>
                    </a:lnTo>
                    <a:cubicBezTo>
                      <a:pt x="1157" y="941"/>
                      <a:pt x="1157" y="941"/>
                      <a:pt x="1157" y="941"/>
                    </a:cubicBezTo>
                    <a:lnTo>
                      <a:pt x="1157" y="941"/>
                    </a:lnTo>
                    <a:lnTo>
                      <a:pt x="1153" y="946"/>
                    </a:lnTo>
                    <a:lnTo>
                      <a:pt x="1153" y="941"/>
                    </a:lnTo>
                    <a:cubicBezTo>
                      <a:pt x="1157" y="941"/>
                      <a:pt x="1153" y="937"/>
                      <a:pt x="1157" y="937"/>
                    </a:cubicBezTo>
                    <a:lnTo>
                      <a:pt x="1153" y="937"/>
                    </a:lnTo>
                    <a:cubicBezTo>
                      <a:pt x="1157" y="932"/>
                      <a:pt x="1157" y="932"/>
                      <a:pt x="1157" y="932"/>
                    </a:cubicBezTo>
                    <a:cubicBezTo>
                      <a:pt x="1157" y="932"/>
                      <a:pt x="1157" y="932"/>
                      <a:pt x="1157" y="927"/>
                    </a:cubicBezTo>
                    <a:cubicBezTo>
                      <a:pt x="1157" y="927"/>
                      <a:pt x="1157" y="927"/>
                      <a:pt x="1157" y="923"/>
                    </a:cubicBezTo>
                    <a:lnTo>
                      <a:pt x="1153" y="923"/>
                    </a:lnTo>
                    <a:lnTo>
                      <a:pt x="1153" y="923"/>
                    </a:lnTo>
                    <a:cubicBezTo>
                      <a:pt x="1153" y="927"/>
                      <a:pt x="1148" y="927"/>
                      <a:pt x="1153" y="927"/>
                    </a:cubicBezTo>
                    <a:cubicBezTo>
                      <a:pt x="1148" y="932"/>
                      <a:pt x="1148" y="932"/>
                      <a:pt x="1148" y="932"/>
                    </a:cubicBezTo>
                    <a:cubicBezTo>
                      <a:pt x="1144" y="937"/>
                      <a:pt x="1144" y="937"/>
                      <a:pt x="1144" y="941"/>
                    </a:cubicBezTo>
                    <a:cubicBezTo>
                      <a:pt x="1148" y="941"/>
                      <a:pt x="1148" y="941"/>
                      <a:pt x="1148" y="941"/>
                    </a:cubicBezTo>
                    <a:lnTo>
                      <a:pt x="1148" y="941"/>
                    </a:lnTo>
                    <a:cubicBezTo>
                      <a:pt x="1148" y="941"/>
                      <a:pt x="1148" y="941"/>
                      <a:pt x="1148" y="946"/>
                    </a:cubicBezTo>
                    <a:lnTo>
                      <a:pt x="1148" y="941"/>
                    </a:lnTo>
                    <a:lnTo>
                      <a:pt x="1148" y="946"/>
                    </a:lnTo>
                    <a:cubicBezTo>
                      <a:pt x="1148" y="946"/>
                      <a:pt x="1148" y="946"/>
                      <a:pt x="1148" y="946"/>
                    </a:cubicBezTo>
                    <a:cubicBezTo>
                      <a:pt x="1148" y="946"/>
                      <a:pt x="1144" y="946"/>
                      <a:pt x="1148" y="946"/>
                    </a:cubicBezTo>
                    <a:lnTo>
                      <a:pt x="1148" y="946"/>
                    </a:lnTo>
                    <a:lnTo>
                      <a:pt x="1153" y="950"/>
                    </a:lnTo>
                    <a:cubicBezTo>
                      <a:pt x="1153" y="950"/>
                      <a:pt x="1153" y="950"/>
                      <a:pt x="1153" y="950"/>
                    </a:cubicBezTo>
                    <a:lnTo>
                      <a:pt x="1153" y="950"/>
                    </a:lnTo>
                    <a:lnTo>
                      <a:pt x="1157" y="950"/>
                    </a:lnTo>
                    <a:cubicBezTo>
                      <a:pt x="1157" y="950"/>
                      <a:pt x="1157" y="955"/>
                      <a:pt x="1157" y="955"/>
                    </a:cubicBezTo>
                    <a:lnTo>
                      <a:pt x="1157" y="955"/>
                    </a:lnTo>
                    <a:lnTo>
                      <a:pt x="1157" y="955"/>
                    </a:lnTo>
                    <a:cubicBezTo>
                      <a:pt x="1157" y="960"/>
                      <a:pt x="1157" y="960"/>
                      <a:pt x="1157" y="960"/>
                    </a:cubicBezTo>
                    <a:lnTo>
                      <a:pt x="1153" y="960"/>
                    </a:lnTo>
                    <a:lnTo>
                      <a:pt x="1153" y="964"/>
                    </a:lnTo>
                    <a:cubicBezTo>
                      <a:pt x="1153" y="964"/>
                      <a:pt x="1148" y="964"/>
                      <a:pt x="1148" y="964"/>
                    </a:cubicBezTo>
                    <a:lnTo>
                      <a:pt x="1148" y="964"/>
                    </a:lnTo>
                    <a:lnTo>
                      <a:pt x="1148" y="969"/>
                    </a:lnTo>
                    <a:cubicBezTo>
                      <a:pt x="1144" y="969"/>
                      <a:pt x="1144" y="969"/>
                      <a:pt x="1139" y="973"/>
                    </a:cubicBezTo>
                    <a:cubicBezTo>
                      <a:pt x="1139" y="969"/>
                      <a:pt x="1139" y="969"/>
                      <a:pt x="1134" y="969"/>
                    </a:cubicBezTo>
                    <a:cubicBezTo>
                      <a:pt x="1134" y="969"/>
                      <a:pt x="1134" y="969"/>
                      <a:pt x="1134" y="969"/>
                    </a:cubicBezTo>
                    <a:lnTo>
                      <a:pt x="1134" y="969"/>
                    </a:lnTo>
                    <a:cubicBezTo>
                      <a:pt x="1130" y="969"/>
                      <a:pt x="1130" y="973"/>
                      <a:pt x="1130" y="973"/>
                    </a:cubicBezTo>
                    <a:cubicBezTo>
                      <a:pt x="1130" y="973"/>
                      <a:pt x="1130" y="973"/>
                      <a:pt x="1130" y="973"/>
                    </a:cubicBezTo>
                    <a:cubicBezTo>
                      <a:pt x="1130" y="973"/>
                      <a:pt x="1130" y="969"/>
                      <a:pt x="1125" y="969"/>
                    </a:cubicBezTo>
                    <a:cubicBezTo>
                      <a:pt x="1125" y="969"/>
                      <a:pt x="1125" y="969"/>
                      <a:pt x="1125" y="969"/>
                    </a:cubicBezTo>
                    <a:cubicBezTo>
                      <a:pt x="1121" y="973"/>
                      <a:pt x="1121" y="973"/>
                      <a:pt x="1121" y="973"/>
                    </a:cubicBezTo>
                    <a:lnTo>
                      <a:pt x="1121" y="973"/>
                    </a:lnTo>
                    <a:lnTo>
                      <a:pt x="1116" y="978"/>
                    </a:lnTo>
                    <a:cubicBezTo>
                      <a:pt x="1116" y="978"/>
                      <a:pt x="1121" y="978"/>
                      <a:pt x="1121" y="978"/>
                    </a:cubicBezTo>
                    <a:lnTo>
                      <a:pt x="1116" y="983"/>
                    </a:lnTo>
                    <a:lnTo>
                      <a:pt x="1116" y="983"/>
                    </a:lnTo>
                    <a:cubicBezTo>
                      <a:pt x="1116" y="983"/>
                      <a:pt x="1116" y="983"/>
                      <a:pt x="1116" y="983"/>
                    </a:cubicBezTo>
                    <a:lnTo>
                      <a:pt x="1111" y="987"/>
                    </a:lnTo>
                    <a:lnTo>
                      <a:pt x="1111" y="987"/>
                    </a:lnTo>
                    <a:lnTo>
                      <a:pt x="1107" y="987"/>
                    </a:lnTo>
                    <a:lnTo>
                      <a:pt x="1107" y="987"/>
                    </a:lnTo>
                    <a:cubicBezTo>
                      <a:pt x="1107" y="987"/>
                      <a:pt x="1107" y="987"/>
                      <a:pt x="1107" y="987"/>
                    </a:cubicBezTo>
                    <a:lnTo>
                      <a:pt x="1107" y="987"/>
                    </a:lnTo>
                    <a:cubicBezTo>
                      <a:pt x="1107" y="987"/>
                      <a:pt x="1111" y="987"/>
                      <a:pt x="1111" y="987"/>
                    </a:cubicBezTo>
                    <a:cubicBezTo>
                      <a:pt x="1111" y="987"/>
                      <a:pt x="1111" y="987"/>
                      <a:pt x="1111" y="987"/>
                    </a:cubicBezTo>
                    <a:cubicBezTo>
                      <a:pt x="1116" y="992"/>
                      <a:pt x="1116" y="997"/>
                      <a:pt x="1116" y="997"/>
                    </a:cubicBezTo>
                    <a:cubicBezTo>
                      <a:pt x="1116" y="1001"/>
                      <a:pt x="1116" y="1001"/>
                      <a:pt x="1121" y="1001"/>
                    </a:cubicBezTo>
                    <a:lnTo>
                      <a:pt x="1121" y="997"/>
                    </a:lnTo>
                    <a:lnTo>
                      <a:pt x="1121" y="1001"/>
                    </a:lnTo>
                    <a:lnTo>
                      <a:pt x="1125" y="997"/>
                    </a:lnTo>
                    <a:cubicBezTo>
                      <a:pt x="1125" y="997"/>
                      <a:pt x="1121" y="997"/>
                      <a:pt x="1125" y="997"/>
                    </a:cubicBezTo>
                    <a:lnTo>
                      <a:pt x="1125" y="997"/>
                    </a:lnTo>
                    <a:lnTo>
                      <a:pt x="1125" y="997"/>
                    </a:lnTo>
                    <a:lnTo>
                      <a:pt x="1125" y="997"/>
                    </a:lnTo>
                    <a:lnTo>
                      <a:pt x="1130" y="997"/>
                    </a:lnTo>
                    <a:lnTo>
                      <a:pt x="1130" y="997"/>
                    </a:lnTo>
                    <a:cubicBezTo>
                      <a:pt x="1130" y="997"/>
                      <a:pt x="1134" y="992"/>
                      <a:pt x="1134" y="992"/>
                    </a:cubicBezTo>
                    <a:lnTo>
                      <a:pt x="1134" y="992"/>
                    </a:lnTo>
                    <a:lnTo>
                      <a:pt x="1134" y="992"/>
                    </a:lnTo>
                    <a:lnTo>
                      <a:pt x="1134" y="987"/>
                    </a:lnTo>
                    <a:cubicBezTo>
                      <a:pt x="1139" y="983"/>
                      <a:pt x="1144" y="992"/>
                      <a:pt x="1144" y="987"/>
                    </a:cubicBezTo>
                    <a:cubicBezTo>
                      <a:pt x="1144" y="983"/>
                      <a:pt x="1148" y="983"/>
                      <a:pt x="1148" y="983"/>
                    </a:cubicBezTo>
                    <a:cubicBezTo>
                      <a:pt x="1148" y="987"/>
                      <a:pt x="1148" y="987"/>
                      <a:pt x="1148" y="987"/>
                    </a:cubicBezTo>
                    <a:close/>
                    <a:moveTo>
                      <a:pt x="2434" y="2619"/>
                    </a:moveTo>
                    <a:lnTo>
                      <a:pt x="2434" y="2619"/>
                    </a:lnTo>
                    <a:lnTo>
                      <a:pt x="2434" y="2619"/>
                    </a:lnTo>
                    <a:lnTo>
                      <a:pt x="2434" y="2619"/>
                    </a:lnTo>
                    <a:lnTo>
                      <a:pt x="2434" y="2624"/>
                    </a:lnTo>
                    <a:cubicBezTo>
                      <a:pt x="2434" y="2624"/>
                      <a:pt x="2434" y="2624"/>
                      <a:pt x="2439" y="2624"/>
                    </a:cubicBezTo>
                    <a:lnTo>
                      <a:pt x="2439" y="2624"/>
                    </a:lnTo>
                    <a:cubicBezTo>
                      <a:pt x="2439" y="2628"/>
                      <a:pt x="2439" y="2628"/>
                      <a:pt x="2444" y="2633"/>
                    </a:cubicBezTo>
                    <a:cubicBezTo>
                      <a:pt x="2444" y="2628"/>
                      <a:pt x="2444" y="2628"/>
                      <a:pt x="2444" y="2624"/>
                    </a:cubicBezTo>
                    <a:lnTo>
                      <a:pt x="2444" y="2624"/>
                    </a:lnTo>
                    <a:lnTo>
                      <a:pt x="2444" y="2624"/>
                    </a:lnTo>
                    <a:cubicBezTo>
                      <a:pt x="2439" y="2619"/>
                      <a:pt x="2439" y="2619"/>
                      <a:pt x="2434" y="2619"/>
                    </a:cubicBezTo>
                    <a:close/>
                    <a:moveTo>
                      <a:pt x="2517" y="2716"/>
                    </a:moveTo>
                    <a:cubicBezTo>
                      <a:pt x="2522" y="2711"/>
                      <a:pt x="2522" y="2711"/>
                      <a:pt x="2522" y="2716"/>
                    </a:cubicBezTo>
                    <a:lnTo>
                      <a:pt x="2522" y="2716"/>
                    </a:lnTo>
                    <a:cubicBezTo>
                      <a:pt x="2522" y="2721"/>
                      <a:pt x="2522" y="2721"/>
                      <a:pt x="2527" y="2721"/>
                    </a:cubicBezTo>
                    <a:lnTo>
                      <a:pt x="2522" y="2721"/>
                    </a:lnTo>
                    <a:cubicBezTo>
                      <a:pt x="2522" y="2725"/>
                      <a:pt x="2527" y="2725"/>
                      <a:pt x="2527" y="2725"/>
                    </a:cubicBezTo>
                    <a:lnTo>
                      <a:pt x="2522" y="2730"/>
                    </a:lnTo>
                    <a:lnTo>
                      <a:pt x="2527" y="2730"/>
                    </a:lnTo>
                    <a:lnTo>
                      <a:pt x="2527" y="2730"/>
                    </a:lnTo>
                    <a:lnTo>
                      <a:pt x="2527" y="2730"/>
                    </a:lnTo>
                    <a:cubicBezTo>
                      <a:pt x="2527" y="2735"/>
                      <a:pt x="2522" y="2735"/>
                      <a:pt x="2522" y="2735"/>
                    </a:cubicBezTo>
                    <a:cubicBezTo>
                      <a:pt x="2522" y="2735"/>
                      <a:pt x="2522" y="2730"/>
                      <a:pt x="2522" y="2730"/>
                    </a:cubicBezTo>
                    <a:cubicBezTo>
                      <a:pt x="2517" y="2730"/>
                      <a:pt x="2517" y="2730"/>
                      <a:pt x="2517" y="2725"/>
                    </a:cubicBezTo>
                    <a:cubicBezTo>
                      <a:pt x="2517" y="2725"/>
                      <a:pt x="2517" y="2725"/>
                      <a:pt x="2513" y="2725"/>
                    </a:cubicBezTo>
                    <a:lnTo>
                      <a:pt x="2517" y="2725"/>
                    </a:lnTo>
                    <a:lnTo>
                      <a:pt x="2513" y="2716"/>
                    </a:lnTo>
                    <a:cubicBezTo>
                      <a:pt x="2513" y="2716"/>
                      <a:pt x="2513" y="2716"/>
                      <a:pt x="2513" y="2716"/>
                    </a:cubicBezTo>
                    <a:cubicBezTo>
                      <a:pt x="2513" y="2716"/>
                      <a:pt x="2513" y="2716"/>
                      <a:pt x="2513" y="2711"/>
                    </a:cubicBezTo>
                    <a:cubicBezTo>
                      <a:pt x="2513" y="2711"/>
                      <a:pt x="2513" y="2711"/>
                      <a:pt x="2513" y="2711"/>
                    </a:cubicBezTo>
                    <a:lnTo>
                      <a:pt x="2513" y="2711"/>
                    </a:lnTo>
                    <a:lnTo>
                      <a:pt x="2513" y="2711"/>
                    </a:lnTo>
                    <a:close/>
                    <a:moveTo>
                      <a:pt x="1204" y="1093"/>
                    </a:moveTo>
                    <a:lnTo>
                      <a:pt x="1204" y="1093"/>
                    </a:lnTo>
                    <a:cubicBezTo>
                      <a:pt x="1204" y="1089"/>
                      <a:pt x="1204" y="1089"/>
                      <a:pt x="1204" y="1089"/>
                    </a:cubicBezTo>
                    <a:lnTo>
                      <a:pt x="1204" y="1089"/>
                    </a:lnTo>
                    <a:lnTo>
                      <a:pt x="1204" y="1089"/>
                    </a:lnTo>
                    <a:lnTo>
                      <a:pt x="1199" y="1084"/>
                    </a:lnTo>
                    <a:lnTo>
                      <a:pt x="1199" y="1089"/>
                    </a:lnTo>
                    <a:cubicBezTo>
                      <a:pt x="1199" y="1084"/>
                      <a:pt x="1199" y="1084"/>
                      <a:pt x="1194" y="1084"/>
                    </a:cubicBezTo>
                    <a:cubicBezTo>
                      <a:pt x="1194" y="1084"/>
                      <a:pt x="1194" y="1084"/>
                      <a:pt x="1194" y="1084"/>
                    </a:cubicBezTo>
                    <a:lnTo>
                      <a:pt x="1190" y="1084"/>
                    </a:lnTo>
                    <a:cubicBezTo>
                      <a:pt x="1190" y="1084"/>
                      <a:pt x="1190" y="1084"/>
                      <a:pt x="1190" y="1084"/>
                    </a:cubicBezTo>
                    <a:lnTo>
                      <a:pt x="1190" y="1084"/>
                    </a:lnTo>
                    <a:cubicBezTo>
                      <a:pt x="1185" y="1084"/>
                      <a:pt x="1190" y="1084"/>
                      <a:pt x="1185" y="1084"/>
                    </a:cubicBezTo>
                    <a:lnTo>
                      <a:pt x="1185" y="1084"/>
                    </a:lnTo>
                    <a:cubicBezTo>
                      <a:pt x="1185" y="1084"/>
                      <a:pt x="1185" y="1084"/>
                      <a:pt x="1185" y="1084"/>
                    </a:cubicBezTo>
                    <a:lnTo>
                      <a:pt x="1181" y="1084"/>
                    </a:lnTo>
                    <a:lnTo>
                      <a:pt x="1181" y="1089"/>
                    </a:lnTo>
                    <a:lnTo>
                      <a:pt x="1181" y="1089"/>
                    </a:lnTo>
                    <a:cubicBezTo>
                      <a:pt x="1176" y="1089"/>
                      <a:pt x="1176" y="1089"/>
                      <a:pt x="1176" y="1084"/>
                    </a:cubicBezTo>
                    <a:cubicBezTo>
                      <a:pt x="1171" y="1089"/>
                      <a:pt x="1171" y="1089"/>
                      <a:pt x="1171" y="1093"/>
                    </a:cubicBezTo>
                    <a:lnTo>
                      <a:pt x="1171" y="1093"/>
                    </a:lnTo>
                    <a:cubicBezTo>
                      <a:pt x="1176" y="1093"/>
                      <a:pt x="1176" y="1098"/>
                      <a:pt x="1181" y="1098"/>
                    </a:cubicBezTo>
                    <a:lnTo>
                      <a:pt x="1181" y="1098"/>
                    </a:lnTo>
                    <a:cubicBezTo>
                      <a:pt x="1181" y="1098"/>
                      <a:pt x="1181" y="1098"/>
                      <a:pt x="1181" y="1103"/>
                    </a:cubicBezTo>
                    <a:lnTo>
                      <a:pt x="1185" y="1098"/>
                    </a:lnTo>
                    <a:cubicBezTo>
                      <a:pt x="1185" y="1103"/>
                      <a:pt x="1185" y="1103"/>
                      <a:pt x="1190" y="1103"/>
                    </a:cubicBezTo>
                    <a:cubicBezTo>
                      <a:pt x="1190" y="1107"/>
                      <a:pt x="1190" y="1103"/>
                      <a:pt x="1190" y="1103"/>
                    </a:cubicBezTo>
                    <a:cubicBezTo>
                      <a:pt x="1194" y="1103"/>
                      <a:pt x="1194" y="1103"/>
                      <a:pt x="1194" y="1103"/>
                    </a:cubicBezTo>
                    <a:lnTo>
                      <a:pt x="1194" y="1103"/>
                    </a:lnTo>
                    <a:lnTo>
                      <a:pt x="1199" y="1107"/>
                    </a:lnTo>
                    <a:cubicBezTo>
                      <a:pt x="1199" y="1107"/>
                      <a:pt x="1199" y="1107"/>
                      <a:pt x="1199" y="1107"/>
                    </a:cubicBezTo>
                    <a:cubicBezTo>
                      <a:pt x="1204" y="1103"/>
                      <a:pt x="1204" y="1103"/>
                      <a:pt x="1204" y="1098"/>
                    </a:cubicBezTo>
                    <a:cubicBezTo>
                      <a:pt x="1208" y="1098"/>
                      <a:pt x="1204" y="1098"/>
                      <a:pt x="1204" y="1093"/>
                    </a:cubicBezTo>
                    <a:lnTo>
                      <a:pt x="1204" y="1093"/>
                    </a:lnTo>
                    <a:close/>
                    <a:moveTo>
                      <a:pt x="2453" y="2642"/>
                    </a:moveTo>
                    <a:lnTo>
                      <a:pt x="2453" y="2642"/>
                    </a:lnTo>
                    <a:cubicBezTo>
                      <a:pt x="2448" y="2647"/>
                      <a:pt x="2448" y="2652"/>
                      <a:pt x="2448" y="2652"/>
                    </a:cubicBezTo>
                    <a:cubicBezTo>
                      <a:pt x="2448" y="2656"/>
                      <a:pt x="2453" y="2656"/>
                      <a:pt x="2453" y="2661"/>
                    </a:cubicBezTo>
                    <a:lnTo>
                      <a:pt x="2453" y="2661"/>
                    </a:lnTo>
                    <a:cubicBezTo>
                      <a:pt x="2453" y="2661"/>
                      <a:pt x="2453" y="2661"/>
                      <a:pt x="2453" y="2665"/>
                    </a:cubicBezTo>
                    <a:cubicBezTo>
                      <a:pt x="2453" y="2665"/>
                      <a:pt x="2453" y="2665"/>
                      <a:pt x="2453" y="2665"/>
                    </a:cubicBezTo>
                    <a:lnTo>
                      <a:pt x="2453" y="2665"/>
                    </a:lnTo>
                    <a:lnTo>
                      <a:pt x="2453" y="2670"/>
                    </a:lnTo>
                    <a:cubicBezTo>
                      <a:pt x="2453" y="2670"/>
                      <a:pt x="2453" y="2670"/>
                      <a:pt x="2453" y="2670"/>
                    </a:cubicBezTo>
                    <a:lnTo>
                      <a:pt x="2457" y="2675"/>
                    </a:lnTo>
                    <a:cubicBezTo>
                      <a:pt x="2457" y="2675"/>
                      <a:pt x="2453" y="2675"/>
                      <a:pt x="2453" y="2675"/>
                    </a:cubicBezTo>
                    <a:lnTo>
                      <a:pt x="2457" y="2679"/>
                    </a:lnTo>
                    <a:lnTo>
                      <a:pt x="2457" y="2679"/>
                    </a:lnTo>
                    <a:cubicBezTo>
                      <a:pt x="2462" y="2684"/>
                      <a:pt x="2462" y="2679"/>
                      <a:pt x="2462" y="2684"/>
                    </a:cubicBezTo>
                    <a:lnTo>
                      <a:pt x="2462" y="2684"/>
                    </a:lnTo>
                    <a:lnTo>
                      <a:pt x="2462" y="2684"/>
                    </a:lnTo>
                    <a:cubicBezTo>
                      <a:pt x="2467" y="2684"/>
                      <a:pt x="2467" y="2688"/>
                      <a:pt x="2467" y="2688"/>
                    </a:cubicBezTo>
                    <a:lnTo>
                      <a:pt x="2467" y="2688"/>
                    </a:lnTo>
                    <a:lnTo>
                      <a:pt x="2467" y="2688"/>
                    </a:lnTo>
                    <a:cubicBezTo>
                      <a:pt x="2467" y="2688"/>
                      <a:pt x="2467" y="2693"/>
                      <a:pt x="2467" y="2693"/>
                    </a:cubicBezTo>
                    <a:lnTo>
                      <a:pt x="2471" y="2698"/>
                    </a:lnTo>
                    <a:cubicBezTo>
                      <a:pt x="2471" y="2693"/>
                      <a:pt x="2471" y="2693"/>
                      <a:pt x="2471" y="2693"/>
                    </a:cubicBezTo>
                    <a:cubicBezTo>
                      <a:pt x="2471" y="2688"/>
                      <a:pt x="2476" y="2688"/>
                      <a:pt x="2476" y="2688"/>
                    </a:cubicBezTo>
                    <a:lnTo>
                      <a:pt x="2476" y="2684"/>
                    </a:lnTo>
                    <a:lnTo>
                      <a:pt x="2476" y="2684"/>
                    </a:lnTo>
                    <a:lnTo>
                      <a:pt x="2476" y="2684"/>
                    </a:lnTo>
                    <a:cubicBezTo>
                      <a:pt x="2476" y="2684"/>
                      <a:pt x="2476" y="2684"/>
                      <a:pt x="2476" y="2684"/>
                    </a:cubicBezTo>
                    <a:lnTo>
                      <a:pt x="2476" y="2679"/>
                    </a:lnTo>
                    <a:lnTo>
                      <a:pt x="2481" y="2679"/>
                    </a:lnTo>
                    <a:cubicBezTo>
                      <a:pt x="2481" y="2679"/>
                      <a:pt x="2481" y="2679"/>
                      <a:pt x="2481" y="2679"/>
                    </a:cubicBezTo>
                    <a:cubicBezTo>
                      <a:pt x="2481" y="2679"/>
                      <a:pt x="2481" y="2679"/>
                      <a:pt x="2481" y="2684"/>
                    </a:cubicBezTo>
                    <a:lnTo>
                      <a:pt x="2481" y="2684"/>
                    </a:lnTo>
                    <a:lnTo>
                      <a:pt x="2485" y="2684"/>
                    </a:lnTo>
                    <a:lnTo>
                      <a:pt x="2481" y="2684"/>
                    </a:lnTo>
                    <a:lnTo>
                      <a:pt x="2485" y="2688"/>
                    </a:lnTo>
                    <a:lnTo>
                      <a:pt x="2485" y="2688"/>
                    </a:lnTo>
                    <a:lnTo>
                      <a:pt x="2490" y="2693"/>
                    </a:lnTo>
                    <a:cubicBezTo>
                      <a:pt x="2490" y="2693"/>
                      <a:pt x="2490" y="2693"/>
                      <a:pt x="2490" y="2693"/>
                    </a:cubicBezTo>
                    <a:lnTo>
                      <a:pt x="2490" y="2698"/>
                    </a:lnTo>
                    <a:lnTo>
                      <a:pt x="2490" y="2698"/>
                    </a:lnTo>
                    <a:lnTo>
                      <a:pt x="2490" y="2698"/>
                    </a:lnTo>
                    <a:lnTo>
                      <a:pt x="2490" y="2698"/>
                    </a:lnTo>
                    <a:cubicBezTo>
                      <a:pt x="2490" y="2698"/>
                      <a:pt x="2494" y="2698"/>
                      <a:pt x="2494" y="2698"/>
                    </a:cubicBezTo>
                    <a:cubicBezTo>
                      <a:pt x="2494" y="2698"/>
                      <a:pt x="2494" y="2698"/>
                      <a:pt x="2494" y="2698"/>
                    </a:cubicBezTo>
                    <a:cubicBezTo>
                      <a:pt x="2494" y="2693"/>
                      <a:pt x="2494" y="2693"/>
                      <a:pt x="2494" y="2693"/>
                    </a:cubicBezTo>
                    <a:lnTo>
                      <a:pt x="2494" y="2693"/>
                    </a:lnTo>
                    <a:cubicBezTo>
                      <a:pt x="2494" y="2688"/>
                      <a:pt x="2490" y="2688"/>
                      <a:pt x="2490" y="2684"/>
                    </a:cubicBezTo>
                    <a:lnTo>
                      <a:pt x="2476" y="2670"/>
                    </a:lnTo>
                    <a:lnTo>
                      <a:pt x="2481" y="2670"/>
                    </a:lnTo>
                    <a:cubicBezTo>
                      <a:pt x="2481" y="2665"/>
                      <a:pt x="2481" y="2670"/>
                      <a:pt x="2481" y="2665"/>
                    </a:cubicBezTo>
                    <a:lnTo>
                      <a:pt x="2481" y="2665"/>
                    </a:lnTo>
                    <a:lnTo>
                      <a:pt x="2481" y="2665"/>
                    </a:lnTo>
                    <a:lnTo>
                      <a:pt x="2481" y="2665"/>
                    </a:lnTo>
                    <a:lnTo>
                      <a:pt x="2481" y="2665"/>
                    </a:lnTo>
                    <a:cubicBezTo>
                      <a:pt x="2476" y="2665"/>
                      <a:pt x="2476" y="2665"/>
                      <a:pt x="2476" y="2665"/>
                    </a:cubicBezTo>
                    <a:lnTo>
                      <a:pt x="2476" y="2665"/>
                    </a:lnTo>
                    <a:cubicBezTo>
                      <a:pt x="2471" y="2665"/>
                      <a:pt x="2471" y="2665"/>
                      <a:pt x="2471" y="2665"/>
                    </a:cubicBezTo>
                    <a:lnTo>
                      <a:pt x="2471" y="2670"/>
                    </a:lnTo>
                    <a:lnTo>
                      <a:pt x="2471" y="2670"/>
                    </a:lnTo>
                    <a:cubicBezTo>
                      <a:pt x="2471" y="2665"/>
                      <a:pt x="2471" y="2656"/>
                      <a:pt x="2462" y="2656"/>
                    </a:cubicBezTo>
                    <a:lnTo>
                      <a:pt x="2462" y="2656"/>
                    </a:lnTo>
                    <a:lnTo>
                      <a:pt x="2462" y="2656"/>
                    </a:lnTo>
                    <a:cubicBezTo>
                      <a:pt x="2457" y="2656"/>
                      <a:pt x="2457" y="2652"/>
                      <a:pt x="2457" y="2647"/>
                    </a:cubicBezTo>
                    <a:lnTo>
                      <a:pt x="2453" y="2647"/>
                    </a:lnTo>
                    <a:lnTo>
                      <a:pt x="2453" y="2647"/>
                    </a:lnTo>
                    <a:lnTo>
                      <a:pt x="2457" y="2647"/>
                    </a:lnTo>
                    <a:cubicBezTo>
                      <a:pt x="2453" y="2647"/>
                      <a:pt x="2453" y="2647"/>
                      <a:pt x="2453" y="2642"/>
                    </a:cubicBezTo>
                    <a:close/>
                    <a:moveTo>
                      <a:pt x="2462" y="2711"/>
                    </a:moveTo>
                    <a:lnTo>
                      <a:pt x="2462" y="2711"/>
                    </a:lnTo>
                    <a:lnTo>
                      <a:pt x="2457" y="2711"/>
                    </a:lnTo>
                    <a:lnTo>
                      <a:pt x="2462" y="2711"/>
                    </a:lnTo>
                    <a:cubicBezTo>
                      <a:pt x="2462" y="2711"/>
                      <a:pt x="2462" y="2711"/>
                      <a:pt x="2462" y="2711"/>
                    </a:cubicBezTo>
                    <a:close/>
                    <a:moveTo>
                      <a:pt x="2522" y="2799"/>
                    </a:moveTo>
                    <a:cubicBezTo>
                      <a:pt x="2522" y="2799"/>
                      <a:pt x="2522" y="2799"/>
                      <a:pt x="2517" y="2799"/>
                    </a:cubicBezTo>
                    <a:lnTo>
                      <a:pt x="2517" y="2799"/>
                    </a:lnTo>
                    <a:cubicBezTo>
                      <a:pt x="2517" y="2804"/>
                      <a:pt x="2517" y="2804"/>
                      <a:pt x="2517" y="2804"/>
                    </a:cubicBezTo>
                    <a:cubicBezTo>
                      <a:pt x="2517" y="2799"/>
                      <a:pt x="2513" y="2799"/>
                      <a:pt x="2513" y="2799"/>
                    </a:cubicBezTo>
                    <a:cubicBezTo>
                      <a:pt x="2517" y="2794"/>
                      <a:pt x="2517" y="2794"/>
                      <a:pt x="2517" y="2794"/>
                    </a:cubicBezTo>
                    <a:cubicBezTo>
                      <a:pt x="2522" y="2794"/>
                      <a:pt x="2527" y="2799"/>
                      <a:pt x="2527" y="2799"/>
                    </a:cubicBezTo>
                    <a:close/>
                    <a:moveTo>
                      <a:pt x="2494" y="2725"/>
                    </a:moveTo>
                    <a:lnTo>
                      <a:pt x="2494" y="2725"/>
                    </a:lnTo>
                    <a:cubicBezTo>
                      <a:pt x="2490" y="2721"/>
                      <a:pt x="2485" y="2716"/>
                      <a:pt x="2481" y="2716"/>
                    </a:cubicBezTo>
                    <a:lnTo>
                      <a:pt x="2481" y="2716"/>
                    </a:lnTo>
                    <a:lnTo>
                      <a:pt x="2481" y="2711"/>
                    </a:lnTo>
                    <a:lnTo>
                      <a:pt x="2481" y="2711"/>
                    </a:lnTo>
                    <a:cubicBezTo>
                      <a:pt x="2476" y="2711"/>
                      <a:pt x="2481" y="2711"/>
                      <a:pt x="2476" y="2711"/>
                    </a:cubicBezTo>
                    <a:lnTo>
                      <a:pt x="2476" y="2711"/>
                    </a:lnTo>
                    <a:cubicBezTo>
                      <a:pt x="2476" y="2711"/>
                      <a:pt x="2476" y="2711"/>
                      <a:pt x="2476" y="2716"/>
                    </a:cubicBezTo>
                    <a:lnTo>
                      <a:pt x="2476" y="2716"/>
                    </a:lnTo>
                    <a:cubicBezTo>
                      <a:pt x="2471" y="2721"/>
                      <a:pt x="2481" y="2721"/>
                      <a:pt x="2481" y="2725"/>
                    </a:cubicBezTo>
                    <a:lnTo>
                      <a:pt x="2481" y="2725"/>
                    </a:lnTo>
                    <a:cubicBezTo>
                      <a:pt x="2481" y="2730"/>
                      <a:pt x="2476" y="2730"/>
                      <a:pt x="2476" y="2730"/>
                    </a:cubicBezTo>
                    <a:lnTo>
                      <a:pt x="2476" y="2735"/>
                    </a:lnTo>
                    <a:lnTo>
                      <a:pt x="2476" y="2735"/>
                    </a:lnTo>
                    <a:cubicBezTo>
                      <a:pt x="2476" y="2735"/>
                      <a:pt x="2481" y="2735"/>
                      <a:pt x="2481" y="2739"/>
                    </a:cubicBezTo>
                    <a:cubicBezTo>
                      <a:pt x="2481" y="2744"/>
                      <a:pt x="2481" y="2739"/>
                      <a:pt x="2481" y="2744"/>
                    </a:cubicBezTo>
                    <a:lnTo>
                      <a:pt x="2481" y="2744"/>
                    </a:lnTo>
                    <a:cubicBezTo>
                      <a:pt x="2481" y="2744"/>
                      <a:pt x="2481" y="2744"/>
                      <a:pt x="2481" y="2744"/>
                    </a:cubicBezTo>
                    <a:cubicBezTo>
                      <a:pt x="2481" y="2744"/>
                      <a:pt x="2481" y="2744"/>
                      <a:pt x="2481" y="2748"/>
                    </a:cubicBezTo>
                    <a:cubicBezTo>
                      <a:pt x="2481" y="2748"/>
                      <a:pt x="2481" y="2748"/>
                      <a:pt x="2481" y="2753"/>
                    </a:cubicBezTo>
                    <a:lnTo>
                      <a:pt x="2485" y="2758"/>
                    </a:lnTo>
                    <a:lnTo>
                      <a:pt x="2481" y="2758"/>
                    </a:lnTo>
                    <a:cubicBezTo>
                      <a:pt x="2485" y="2758"/>
                      <a:pt x="2485" y="2758"/>
                      <a:pt x="2485" y="2762"/>
                    </a:cubicBezTo>
                    <a:lnTo>
                      <a:pt x="2481" y="2762"/>
                    </a:lnTo>
                    <a:lnTo>
                      <a:pt x="2485" y="2762"/>
                    </a:lnTo>
                    <a:lnTo>
                      <a:pt x="2485" y="2762"/>
                    </a:lnTo>
                    <a:lnTo>
                      <a:pt x="2485" y="2767"/>
                    </a:lnTo>
                    <a:lnTo>
                      <a:pt x="2485" y="2767"/>
                    </a:lnTo>
                    <a:cubicBezTo>
                      <a:pt x="2485" y="2767"/>
                      <a:pt x="2485" y="2771"/>
                      <a:pt x="2490" y="2771"/>
                    </a:cubicBezTo>
                    <a:lnTo>
                      <a:pt x="2485" y="2771"/>
                    </a:lnTo>
                    <a:cubicBezTo>
                      <a:pt x="2490" y="2771"/>
                      <a:pt x="2490" y="2771"/>
                      <a:pt x="2490" y="2776"/>
                    </a:cubicBezTo>
                    <a:cubicBezTo>
                      <a:pt x="2490" y="2776"/>
                      <a:pt x="2485" y="2776"/>
                      <a:pt x="2485" y="2776"/>
                    </a:cubicBezTo>
                    <a:lnTo>
                      <a:pt x="2485" y="2781"/>
                    </a:lnTo>
                    <a:cubicBezTo>
                      <a:pt x="2485" y="2781"/>
                      <a:pt x="2490" y="2781"/>
                      <a:pt x="2490" y="2785"/>
                    </a:cubicBezTo>
                    <a:cubicBezTo>
                      <a:pt x="2490" y="2785"/>
                      <a:pt x="2490" y="2785"/>
                      <a:pt x="2490" y="2790"/>
                    </a:cubicBezTo>
                    <a:cubicBezTo>
                      <a:pt x="2490" y="2790"/>
                      <a:pt x="2490" y="2790"/>
                      <a:pt x="2490" y="2790"/>
                    </a:cubicBezTo>
                    <a:lnTo>
                      <a:pt x="2490" y="2794"/>
                    </a:lnTo>
                    <a:lnTo>
                      <a:pt x="2494" y="2799"/>
                    </a:lnTo>
                    <a:lnTo>
                      <a:pt x="2494" y="2799"/>
                    </a:lnTo>
                    <a:cubicBezTo>
                      <a:pt x="2494" y="2799"/>
                      <a:pt x="2499" y="2799"/>
                      <a:pt x="2499" y="2799"/>
                    </a:cubicBezTo>
                    <a:lnTo>
                      <a:pt x="2494" y="2799"/>
                    </a:lnTo>
                    <a:lnTo>
                      <a:pt x="2499" y="2808"/>
                    </a:lnTo>
                    <a:lnTo>
                      <a:pt x="2504" y="2808"/>
                    </a:lnTo>
                    <a:lnTo>
                      <a:pt x="2504" y="2808"/>
                    </a:lnTo>
                    <a:cubicBezTo>
                      <a:pt x="2504" y="2808"/>
                      <a:pt x="2504" y="2808"/>
                      <a:pt x="2504" y="2813"/>
                    </a:cubicBezTo>
                    <a:lnTo>
                      <a:pt x="2504" y="2813"/>
                    </a:lnTo>
                    <a:lnTo>
                      <a:pt x="2508" y="2813"/>
                    </a:lnTo>
                    <a:lnTo>
                      <a:pt x="2508" y="2813"/>
                    </a:lnTo>
                    <a:lnTo>
                      <a:pt x="2508" y="2813"/>
                    </a:lnTo>
                    <a:cubicBezTo>
                      <a:pt x="2508" y="2813"/>
                      <a:pt x="2508" y="2813"/>
                      <a:pt x="2508" y="2813"/>
                    </a:cubicBezTo>
                    <a:cubicBezTo>
                      <a:pt x="2513" y="2813"/>
                      <a:pt x="2513" y="2813"/>
                      <a:pt x="2513" y="2813"/>
                    </a:cubicBezTo>
                    <a:lnTo>
                      <a:pt x="2513" y="2813"/>
                    </a:lnTo>
                    <a:lnTo>
                      <a:pt x="2513" y="2817"/>
                    </a:lnTo>
                    <a:lnTo>
                      <a:pt x="2517" y="2817"/>
                    </a:lnTo>
                    <a:cubicBezTo>
                      <a:pt x="2517" y="2817"/>
                      <a:pt x="2522" y="2817"/>
                      <a:pt x="2522" y="2817"/>
                    </a:cubicBezTo>
                    <a:cubicBezTo>
                      <a:pt x="2522" y="2817"/>
                      <a:pt x="2527" y="2813"/>
                      <a:pt x="2527" y="2813"/>
                    </a:cubicBezTo>
                    <a:lnTo>
                      <a:pt x="2527" y="2817"/>
                    </a:lnTo>
                    <a:cubicBezTo>
                      <a:pt x="2527" y="2817"/>
                      <a:pt x="2527" y="2817"/>
                      <a:pt x="2527" y="2817"/>
                    </a:cubicBezTo>
                    <a:cubicBezTo>
                      <a:pt x="2527" y="2813"/>
                      <a:pt x="2527" y="2813"/>
                      <a:pt x="2531" y="2813"/>
                    </a:cubicBezTo>
                    <a:cubicBezTo>
                      <a:pt x="2527" y="2813"/>
                      <a:pt x="2527" y="2813"/>
                      <a:pt x="2522" y="2808"/>
                    </a:cubicBezTo>
                    <a:lnTo>
                      <a:pt x="2522" y="2808"/>
                    </a:lnTo>
                    <a:cubicBezTo>
                      <a:pt x="2517" y="2808"/>
                      <a:pt x="2517" y="2808"/>
                      <a:pt x="2513" y="2808"/>
                    </a:cubicBezTo>
                    <a:cubicBezTo>
                      <a:pt x="2513" y="2808"/>
                      <a:pt x="2513" y="2808"/>
                      <a:pt x="2513" y="2808"/>
                    </a:cubicBezTo>
                    <a:lnTo>
                      <a:pt x="2508" y="2808"/>
                    </a:lnTo>
                    <a:cubicBezTo>
                      <a:pt x="2508" y="2808"/>
                      <a:pt x="2508" y="2808"/>
                      <a:pt x="2508" y="2808"/>
                    </a:cubicBezTo>
                    <a:cubicBezTo>
                      <a:pt x="2504" y="2804"/>
                      <a:pt x="2504" y="2799"/>
                      <a:pt x="2504" y="2799"/>
                    </a:cubicBezTo>
                    <a:lnTo>
                      <a:pt x="2504" y="2794"/>
                    </a:lnTo>
                    <a:lnTo>
                      <a:pt x="2504" y="2790"/>
                    </a:lnTo>
                    <a:lnTo>
                      <a:pt x="2504" y="2790"/>
                    </a:lnTo>
                    <a:lnTo>
                      <a:pt x="2499" y="2785"/>
                    </a:lnTo>
                    <a:cubicBezTo>
                      <a:pt x="2499" y="2785"/>
                      <a:pt x="2499" y="2785"/>
                      <a:pt x="2499" y="2785"/>
                    </a:cubicBezTo>
                    <a:lnTo>
                      <a:pt x="2499" y="2785"/>
                    </a:lnTo>
                    <a:lnTo>
                      <a:pt x="2499" y="2785"/>
                    </a:lnTo>
                    <a:lnTo>
                      <a:pt x="2499" y="2781"/>
                    </a:lnTo>
                    <a:cubicBezTo>
                      <a:pt x="2499" y="2781"/>
                      <a:pt x="2499" y="2776"/>
                      <a:pt x="2499" y="2776"/>
                    </a:cubicBezTo>
                    <a:cubicBezTo>
                      <a:pt x="2499" y="2776"/>
                      <a:pt x="2499" y="2776"/>
                      <a:pt x="2499" y="2776"/>
                    </a:cubicBezTo>
                    <a:lnTo>
                      <a:pt x="2499" y="2776"/>
                    </a:lnTo>
                    <a:lnTo>
                      <a:pt x="2499" y="2771"/>
                    </a:lnTo>
                    <a:cubicBezTo>
                      <a:pt x="2499" y="2771"/>
                      <a:pt x="2499" y="2771"/>
                      <a:pt x="2499" y="2767"/>
                    </a:cubicBezTo>
                    <a:cubicBezTo>
                      <a:pt x="2494" y="2767"/>
                      <a:pt x="2494" y="2762"/>
                      <a:pt x="2490" y="2758"/>
                    </a:cubicBezTo>
                    <a:lnTo>
                      <a:pt x="2494" y="2758"/>
                    </a:lnTo>
                    <a:cubicBezTo>
                      <a:pt x="2494" y="2753"/>
                      <a:pt x="2494" y="2753"/>
                      <a:pt x="2499" y="2753"/>
                    </a:cubicBezTo>
                    <a:cubicBezTo>
                      <a:pt x="2494" y="2748"/>
                      <a:pt x="2494" y="2748"/>
                      <a:pt x="2494" y="2748"/>
                    </a:cubicBezTo>
                    <a:lnTo>
                      <a:pt x="2499" y="2748"/>
                    </a:lnTo>
                    <a:cubicBezTo>
                      <a:pt x="2494" y="2744"/>
                      <a:pt x="2494" y="2744"/>
                      <a:pt x="2494" y="2739"/>
                    </a:cubicBezTo>
                    <a:cubicBezTo>
                      <a:pt x="2494" y="2739"/>
                      <a:pt x="2494" y="2739"/>
                      <a:pt x="2499" y="2739"/>
                    </a:cubicBezTo>
                    <a:cubicBezTo>
                      <a:pt x="2499" y="2739"/>
                      <a:pt x="2499" y="2739"/>
                      <a:pt x="2504" y="2739"/>
                    </a:cubicBezTo>
                    <a:cubicBezTo>
                      <a:pt x="2504" y="2739"/>
                      <a:pt x="2504" y="2739"/>
                      <a:pt x="2504" y="2735"/>
                    </a:cubicBezTo>
                    <a:cubicBezTo>
                      <a:pt x="2499" y="2735"/>
                      <a:pt x="2494" y="2730"/>
                      <a:pt x="2494" y="2725"/>
                    </a:cubicBezTo>
                    <a:close/>
                    <a:moveTo>
                      <a:pt x="2457" y="2781"/>
                    </a:moveTo>
                    <a:lnTo>
                      <a:pt x="2457" y="2781"/>
                    </a:lnTo>
                    <a:lnTo>
                      <a:pt x="2457" y="2781"/>
                    </a:lnTo>
                    <a:cubicBezTo>
                      <a:pt x="2457" y="2781"/>
                      <a:pt x="2457" y="2781"/>
                      <a:pt x="2457" y="2785"/>
                    </a:cubicBezTo>
                    <a:lnTo>
                      <a:pt x="2457" y="2785"/>
                    </a:lnTo>
                    <a:cubicBezTo>
                      <a:pt x="2457" y="2785"/>
                      <a:pt x="2462" y="2785"/>
                      <a:pt x="2462" y="2785"/>
                    </a:cubicBezTo>
                    <a:cubicBezTo>
                      <a:pt x="2462" y="2781"/>
                      <a:pt x="2462" y="2781"/>
                      <a:pt x="2457" y="2776"/>
                    </a:cubicBezTo>
                    <a:close/>
                    <a:moveTo>
                      <a:pt x="1061" y="1043"/>
                    </a:moveTo>
                    <a:lnTo>
                      <a:pt x="1061" y="1043"/>
                    </a:lnTo>
                    <a:cubicBezTo>
                      <a:pt x="1061" y="1043"/>
                      <a:pt x="1065" y="1043"/>
                      <a:pt x="1065" y="1047"/>
                    </a:cubicBezTo>
                    <a:lnTo>
                      <a:pt x="1065" y="1043"/>
                    </a:lnTo>
                    <a:cubicBezTo>
                      <a:pt x="1070" y="1043"/>
                      <a:pt x="1070" y="1043"/>
                      <a:pt x="1070" y="1043"/>
                    </a:cubicBezTo>
                    <a:cubicBezTo>
                      <a:pt x="1070" y="1043"/>
                      <a:pt x="1074" y="1038"/>
                      <a:pt x="1079" y="1038"/>
                    </a:cubicBezTo>
                    <a:cubicBezTo>
                      <a:pt x="1074" y="1033"/>
                      <a:pt x="1079" y="1029"/>
                      <a:pt x="1079" y="1029"/>
                    </a:cubicBezTo>
                    <a:cubicBezTo>
                      <a:pt x="1074" y="1029"/>
                      <a:pt x="1074" y="1029"/>
                      <a:pt x="1074" y="1029"/>
                    </a:cubicBezTo>
                    <a:lnTo>
                      <a:pt x="1074" y="1029"/>
                    </a:lnTo>
                    <a:lnTo>
                      <a:pt x="1070" y="1029"/>
                    </a:lnTo>
                    <a:lnTo>
                      <a:pt x="1065" y="1029"/>
                    </a:lnTo>
                    <a:lnTo>
                      <a:pt x="1065" y="1029"/>
                    </a:lnTo>
                    <a:lnTo>
                      <a:pt x="1065" y="1029"/>
                    </a:lnTo>
                    <a:lnTo>
                      <a:pt x="1061" y="1029"/>
                    </a:lnTo>
                    <a:lnTo>
                      <a:pt x="1061" y="1029"/>
                    </a:lnTo>
                    <a:lnTo>
                      <a:pt x="1056" y="1033"/>
                    </a:lnTo>
                    <a:cubicBezTo>
                      <a:pt x="1051" y="1038"/>
                      <a:pt x="1042" y="1038"/>
                      <a:pt x="1038" y="1043"/>
                    </a:cubicBezTo>
                    <a:cubicBezTo>
                      <a:pt x="1038" y="1043"/>
                      <a:pt x="1038" y="1043"/>
                      <a:pt x="1038" y="1047"/>
                    </a:cubicBezTo>
                    <a:lnTo>
                      <a:pt x="1038" y="1047"/>
                    </a:lnTo>
                    <a:lnTo>
                      <a:pt x="1038" y="1047"/>
                    </a:lnTo>
                    <a:cubicBezTo>
                      <a:pt x="1042" y="1052"/>
                      <a:pt x="1042" y="1047"/>
                      <a:pt x="1047" y="1047"/>
                    </a:cubicBezTo>
                    <a:lnTo>
                      <a:pt x="1047" y="1047"/>
                    </a:lnTo>
                    <a:lnTo>
                      <a:pt x="1047" y="1047"/>
                    </a:lnTo>
                    <a:lnTo>
                      <a:pt x="1047" y="1047"/>
                    </a:lnTo>
                    <a:lnTo>
                      <a:pt x="1047" y="1047"/>
                    </a:lnTo>
                    <a:cubicBezTo>
                      <a:pt x="1051" y="1047"/>
                      <a:pt x="1051" y="1047"/>
                      <a:pt x="1051" y="1047"/>
                    </a:cubicBezTo>
                    <a:lnTo>
                      <a:pt x="1056" y="1047"/>
                    </a:lnTo>
                    <a:lnTo>
                      <a:pt x="1056" y="1047"/>
                    </a:lnTo>
                    <a:cubicBezTo>
                      <a:pt x="1056" y="1047"/>
                      <a:pt x="1061" y="1047"/>
                      <a:pt x="1061" y="1047"/>
                    </a:cubicBezTo>
                    <a:lnTo>
                      <a:pt x="1061" y="1043"/>
                    </a:lnTo>
                    <a:lnTo>
                      <a:pt x="1061" y="1047"/>
                    </a:lnTo>
                    <a:close/>
                    <a:moveTo>
                      <a:pt x="978" y="1006"/>
                    </a:moveTo>
                    <a:lnTo>
                      <a:pt x="978" y="1006"/>
                    </a:lnTo>
                    <a:lnTo>
                      <a:pt x="982" y="1006"/>
                    </a:lnTo>
                    <a:cubicBezTo>
                      <a:pt x="978" y="1006"/>
                      <a:pt x="978" y="1006"/>
                      <a:pt x="978" y="1006"/>
                    </a:cubicBezTo>
                    <a:cubicBezTo>
                      <a:pt x="973" y="1006"/>
                      <a:pt x="978" y="1006"/>
                      <a:pt x="973" y="1006"/>
                    </a:cubicBezTo>
                    <a:lnTo>
                      <a:pt x="973" y="1006"/>
                    </a:lnTo>
                    <a:lnTo>
                      <a:pt x="978" y="1006"/>
                    </a:lnTo>
                    <a:cubicBezTo>
                      <a:pt x="978" y="1006"/>
                      <a:pt x="978" y="1006"/>
                      <a:pt x="978" y="1006"/>
                    </a:cubicBezTo>
                    <a:close/>
                    <a:moveTo>
                      <a:pt x="982" y="1010"/>
                    </a:moveTo>
                    <a:lnTo>
                      <a:pt x="982" y="1010"/>
                    </a:lnTo>
                    <a:lnTo>
                      <a:pt x="978" y="1015"/>
                    </a:lnTo>
                    <a:lnTo>
                      <a:pt x="982" y="1015"/>
                    </a:lnTo>
                    <a:lnTo>
                      <a:pt x="982" y="1015"/>
                    </a:lnTo>
                    <a:lnTo>
                      <a:pt x="982" y="1015"/>
                    </a:lnTo>
                    <a:lnTo>
                      <a:pt x="982" y="1015"/>
                    </a:lnTo>
                    <a:close/>
                    <a:moveTo>
                      <a:pt x="1978" y="2264"/>
                    </a:moveTo>
                    <a:lnTo>
                      <a:pt x="1978" y="2264"/>
                    </a:lnTo>
                    <a:lnTo>
                      <a:pt x="1983" y="2264"/>
                    </a:lnTo>
                    <a:lnTo>
                      <a:pt x="1983" y="2264"/>
                    </a:lnTo>
                    <a:lnTo>
                      <a:pt x="1983" y="2264"/>
                    </a:lnTo>
                    <a:lnTo>
                      <a:pt x="1983" y="2260"/>
                    </a:lnTo>
                    <a:cubicBezTo>
                      <a:pt x="1983" y="2260"/>
                      <a:pt x="1978" y="2260"/>
                      <a:pt x="1978" y="2264"/>
                    </a:cubicBezTo>
                    <a:lnTo>
                      <a:pt x="1978" y="2264"/>
                    </a:lnTo>
                    <a:lnTo>
                      <a:pt x="1978" y="2264"/>
                    </a:lnTo>
                    <a:close/>
                    <a:moveTo>
                      <a:pt x="950" y="1010"/>
                    </a:moveTo>
                    <a:lnTo>
                      <a:pt x="950" y="1010"/>
                    </a:lnTo>
                    <a:lnTo>
                      <a:pt x="955" y="1010"/>
                    </a:lnTo>
                    <a:cubicBezTo>
                      <a:pt x="955" y="1010"/>
                      <a:pt x="955" y="1010"/>
                      <a:pt x="950" y="1006"/>
                    </a:cubicBezTo>
                    <a:close/>
                    <a:moveTo>
                      <a:pt x="1987" y="2274"/>
                    </a:moveTo>
                    <a:lnTo>
                      <a:pt x="1987" y="2274"/>
                    </a:lnTo>
                    <a:cubicBezTo>
                      <a:pt x="1987" y="2274"/>
                      <a:pt x="1987" y="2274"/>
                      <a:pt x="1987" y="2274"/>
                    </a:cubicBezTo>
                    <a:lnTo>
                      <a:pt x="1987" y="2274"/>
                    </a:lnTo>
                    <a:cubicBezTo>
                      <a:pt x="1983" y="2274"/>
                      <a:pt x="1983" y="2274"/>
                      <a:pt x="1983" y="2274"/>
                    </a:cubicBezTo>
                    <a:lnTo>
                      <a:pt x="1983" y="2274"/>
                    </a:lnTo>
                    <a:lnTo>
                      <a:pt x="1983" y="2274"/>
                    </a:lnTo>
                    <a:cubicBezTo>
                      <a:pt x="1983" y="2274"/>
                      <a:pt x="1983" y="2274"/>
                      <a:pt x="1987" y="2278"/>
                    </a:cubicBezTo>
                    <a:lnTo>
                      <a:pt x="1987" y="2274"/>
                    </a:lnTo>
                    <a:lnTo>
                      <a:pt x="1987" y="2274"/>
                    </a:lnTo>
                    <a:lnTo>
                      <a:pt x="1987" y="2274"/>
                    </a:lnTo>
                    <a:close/>
                    <a:moveTo>
                      <a:pt x="1969" y="2250"/>
                    </a:moveTo>
                    <a:lnTo>
                      <a:pt x="1969" y="2250"/>
                    </a:lnTo>
                    <a:lnTo>
                      <a:pt x="1973" y="2250"/>
                    </a:lnTo>
                    <a:cubicBezTo>
                      <a:pt x="1969" y="2250"/>
                      <a:pt x="1969" y="2250"/>
                      <a:pt x="1969" y="2250"/>
                    </a:cubicBezTo>
                    <a:cubicBezTo>
                      <a:pt x="1969" y="2250"/>
                      <a:pt x="1969" y="2250"/>
                      <a:pt x="1969" y="2250"/>
                    </a:cubicBezTo>
                    <a:lnTo>
                      <a:pt x="1964" y="2255"/>
                    </a:lnTo>
                    <a:lnTo>
                      <a:pt x="1964" y="2250"/>
                    </a:lnTo>
                    <a:lnTo>
                      <a:pt x="1964" y="2250"/>
                    </a:lnTo>
                    <a:lnTo>
                      <a:pt x="1964" y="2255"/>
                    </a:lnTo>
                    <a:cubicBezTo>
                      <a:pt x="1969" y="2250"/>
                      <a:pt x="1969" y="2250"/>
                      <a:pt x="1969" y="2250"/>
                    </a:cubicBezTo>
                    <a:close/>
                    <a:moveTo>
                      <a:pt x="1987" y="2283"/>
                    </a:moveTo>
                    <a:lnTo>
                      <a:pt x="1987" y="2283"/>
                    </a:lnTo>
                    <a:lnTo>
                      <a:pt x="1987" y="2283"/>
                    </a:lnTo>
                    <a:cubicBezTo>
                      <a:pt x="1987" y="2283"/>
                      <a:pt x="1987" y="2283"/>
                      <a:pt x="1987" y="2287"/>
                    </a:cubicBezTo>
                    <a:close/>
                    <a:moveTo>
                      <a:pt x="1960" y="2255"/>
                    </a:moveTo>
                    <a:lnTo>
                      <a:pt x="1960" y="2255"/>
                    </a:lnTo>
                    <a:lnTo>
                      <a:pt x="1960" y="2250"/>
                    </a:lnTo>
                    <a:lnTo>
                      <a:pt x="1955" y="2255"/>
                    </a:lnTo>
                    <a:lnTo>
                      <a:pt x="1955" y="2255"/>
                    </a:lnTo>
                    <a:close/>
                    <a:moveTo>
                      <a:pt x="2490" y="2928"/>
                    </a:moveTo>
                    <a:lnTo>
                      <a:pt x="2490" y="2928"/>
                    </a:lnTo>
                    <a:cubicBezTo>
                      <a:pt x="2494" y="2928"/>
                      <a:pt x="2494" y="2928"/>
                      <a:pt x="2494" y="2924"/>
                    </a:cubicBezTo>
                    <a:cubicBezTo>
                      <a:pt x="2494" y="2924"/>
                      <a:pt x="2494" y="2924"/>
                      <a:pt x="2494" y="2924"/>
                    </a:cubicBezTo>
                    <a:lnTo>
                      <a:pt x="2490" y="2928"/>
                    </a:lnTo>
                    <a:lnTo>
                      <a:pt x="2490" y="2928"/>
                    </a:lnTo>
                    <a:lnTo>
                      <a:pt x="2490" y="2928"/>
                    </a:lnTo>
                    <a:close/>
                    <a:moveTo>
                      <a:pt x="922" y="1015"/>
                    </a:moveTo>
                    <a:lnTo>
                      <a:pt x="922" y="1015"/>
                    </a:lnTo>
                    <a:lnTo>
                      <a:pt x="922" y="1015"/>
                    </a:lnTo>
                    <a:cubicBezTo>
                      <a:pt x="922" y="1015"/>
                      <a:pt x="922" y="1015"/>
                      <a:pt x="922" y="1015"/>
                    </a:cubicBezTo>
                    <a:close/>
                    <a:moveTo>
                      <a:pt x="913" y="1010"/>
                    </a:moveTo>
                    <a:lnTo>
                      <a:pt x="913" y="1010"/>
                    </a:lnTo>
                    <a:lnTo>
                      <a:pt x="913" y="1010"/>
                    </a:lnTo>
                    <a:cubicBezTo>
                      <a:pt x="918" y="1015"/>
                      <a:pt x="918" y="1015"/>
                      <a:pt x="918" y="1010"/>
                    </a:cubicBezTo>
                    <a:cubicBezTo>
                      <a:pt x="918" y="1010"/>
                      <a:pt x="918" y="1010"/>
                      <a:pt x="918" y="1010"/>
                    </a:cubicBezTo>
                    <a:cubicBezTo>
                      <a:pt x="918" y="1010"/>
                      <a:pt x="918" y="1010"/>
                      <a:pt x="913" y="1010"/>
                    </a:cubicBezTo>
                    <a:close/>
                    <a:moveTo>
                      <a:pt x="973" y="1098"/>
                    </a:moveTo>
                    <a:lnTo>
                      <a:pt x="973" y="1098"/>
                    </a:lnTo>
                    <a:lnTo>
                      <a:pt x="968" y="1103"/>
                    </a:lnTo>
                    <a:lnTo>
                      <a:pt x="968" y="1103"/>
                    </a:lnTo>
                    <a:cubicBezTo>
                      <a:pt x="973" y="1103"/>
                      <a:pt x="973" y="1103"/>
                      <a:pt x="973" y="1098"/>
                    </a:cubicBezTo>
                    <a:lnTo>
                      <a:pt x="973" y="1098"/>
                    </a:lnTo>
                    <a:close/>
                    <a:moveTo>
                      <a:pt x="922" y="1075"/>
                    </a:moveTo>
                    <a:lnTo>
                      <a:pt x="922" y="1075"/>
                    </a:lnTo>
                    <a:lnTo>
                      <a:pt x="918" y="1075"/>
                    </a:lnTo>
                    <a:cubicBezTo>
                      <a:pt x="918" y="1075"/>
                      <a:pt x="918" y="1075"/>
                      <a:pt x="913" y="1075"/>
                    </a:cubicBezTo>
                    <a:cubicBezTo>
                      <a:pt x="918" y="1075"/>
                      <a:pt x="918" y="1075"/>
                      <a:pt x="922" y="1080"/>
                    </a:cubicBezTo>
                    <a:cubicBezTo>
                      <a:pt x="922" y="1080"/>
                      <a:pt x="922" y="1075"/>
                      <a:pt x="922" y="1075"/>
                    </a:cubicBezTo>
                    <a:close/>
                    <a:moveTo>
                      <a:pt x="890" y="1052"/>
                    </a:moveTo>
                    <a:cubicBezTo>
                      <a:pt x="890" y="1052"/>
                      <a:pt x="890" y="1047"/>
                      <a:pt x="890" y="1047"/>
                    </a:cubicBezTo>
                    <a:lnTo>
                      <a:pt x="890" y="1047"/>
                    </a:lnTo>
                    <a:cubicBezTo>
                      <a:pt x="890" y="1047"/>
                      <a:pt x="890" y="1047"/>
                      <a:pt x="890" y="1047"/>
                    </a:cubicBezTo>
                    <a:cubicBezTo>
                      <a:pt x="890" y="1047"/>
                      <a:pt x="885" y="1047"/>
                      <a:pt x="885" y="1047"/>
                    </a:cubicBezTo>
                    <a:cubicBezTo>
                      <a:pt x="885" y="1047"/>
                      <a:pt x="885" y="1047"/>
                      <a:pt x="885" y="1043"/>
                    </a:cubicBezTo>
                    <a:lnTo>
                      <a:pt x="881" y="1047"/>
                    </a:lnTo>
                    <a:lnTo>
                      <a:pt x="881" y="1047"/>
                    </a:lnTo>
                    <a:lnTo>
                      <a:pt x="881" y="1047"/>
                    </a:lnTo>
                    <a:cubicBezTo>
                      <a:pt x="881" y="1043"/>
                      <a:pt x="881" y="1043"/>
                      <a:pt x="876" y="1043"/>
                    </a:cubicBezTo>
                    <a:cubicBezTo>
                      <a:pt x="881" y="1043"/>
                      <a:pt x="881" y="1038"/>
                      <a:pt x="881" y="1038"/>
                    </a:cubicBezTo>
                    <a:lnTo>
                      <a:pt x="876" y="1033"/>
                    </a:lnTo>
                    <a:lnTo>
                      <a:pt x="881" y="1033"/>
                    </a:lnTo>
                    <a:cubicBezTo>
                      <a:pt x="881" y="1033"/>
                      <a:pt x="881" y="1033"/>
                      <a:pt x="881" y="1033"/>
                    </a:cubicBezTo>
                    <a:lnTo>
                      <a:pt x="881" y="1033"/>
                    </a:lnTo>
                    <a:cubicBezTo>
                      <a:pt x="881" y="1029"/>
                      <a:pt x="881" y="1033"/>
                      <a:pt x="881" y="1029"/>
                    </a:cubicBezTo>
                    <a:lnTo>
                      <a:pt x="885" y="1029"/>
                    </a:lnTo>
                    <a:cubicBezTo>
                      <a:pt x="885" y="1024"/>
                      <a:pt x="885" y="1024"/>
                      <a:pt x="881" y="1024"/>
                    </a:cubicBezTo>
                    <a:cubicBezTo>
                      <a:pt x="885" y="1024"/>
                      <a:pt x="885" y="1024"/>
                      <a:pt x="890" y="1024"/>
                    </a:cubicBezTo>
                    <a:lnTo>
                      <a:pt x="890" y="1024"/>
                    </a:lnTo>
                    <a:lnTo>
                      <a:pt x="890" y="1024"/>
                    </a:lnTo>
                    <a:lnTo>
                      <a:pt x="895" y="1024"/>
                    </a:lnTo>
                    <a:lnTo>
                      <a:pt x="895" y="1024"/>
                    </a:lnTo>
                    <a:lnTo>
                      <a:pt x="895" y="1024"/>
                    </a:lnTo>
                    <a:lnTo>
                      <a:pt x="899" y="1020"/>
                    </a:lnTo>
                    <a:lnTo>
                      <a:pt x="899" y="1020"/>
                    </a:lnTo>
                    <a:lnTo>
                      <a:pt x="904" y="1020"/>
                    </a:lnTo>
                    <a:cubicBezTo>
                      <a:pt x="904" y="1020"/>
                      <a:pt x="904" y="1020"/>
                      <a:pt x="909" y="1020"/>
                    </a:cubicBezTo>
                    <a:cubicBezTo>
                      <a:pt x="909" y="1015"/>
                      <a:pt x="909" y="1015"/>
                      <a:pt x="913" y="1020"/>
                    </a:cubicBezTo>
                    <a:lnTo>
                      <a:pt x="913" y="1020"/>
                    </a:lnTo>
                    <a:lnTo>
                      <a:pt x="913" y="1020"/>
                    </a:lnTo>
                    <a:cubicBezTo>
                      <a:pt x="909" y="1024"/>
                      <a:pt x="909" y="1024"/>
                      <a:pt x="904" y="1024"/>
                    </a:cubicBezTo>
                    <a:cubicBezTo>
                      <a:pt x="909" y="1029"/>
                      <a:pt x="909" y="1024"/>
                      <a:pt x="913" y="1024"/>
                    </a:cubicBezTo>
                    <a:cubicBezTo>
                      <a:pt x="913" y="1024"/>
                      <a:pt x="913" y="1024"/>
                      <a:pt x="913" y="1029"/>
                    </a:cubicBezTo>
                    <a:cubicBezTo>
                      <a:pt x="913" y="1029"/>
                      <a:pt x="913" y="1029"/>
                      <a:pt x="913" y="1029"/>
                    </a:cubicBezTo>
                    <a:lnTo>
                      <a:pt x="913" y="1029"/>
                    </a:lnTo>
                    <a:lnTo>
                      <a:pt x="909" y="1029"/>
                    </a:lnTo>
                    <a:lnTo>
                      <a:pt x="909" y="1029"/>
                    </a:lnTo>
                    <a:cubicBezTo>
                      <a:pt x="909" y="1029"/>
                      <a:pt x="904" y="1033"/>
                      <a:pt x="904" y="1033"/>
                    </a:cubicBezTo>
                    <a:lnTo>
                      <a:pt x="904" y="1033"/>
                    </a:lnTo>
                    <a:lnTo>
                      <a:pt x="904" y="1033"/>
                    </a:lnTo>
                    <a:lnTo>
                      <a:pt x="899" y="1029"/>
                    </a:lnTo>
                    <a:cubicBezTo>
                      <a:pt x="899" y="1033"/>
                      <a:pt x="899" y="1033"/>
                      <a:pt x="895" y="1033"/>
                    </a:cubicBezTo>
                    <a:lnTo>
                      <a:pt x="895" y="1033"/>
                    </a:lnTo>
                    <a:cubicBezTo>
                      <a:pt x="895" y="1033"/>
                      <a:pt x="895" y="1033"/>
                      <a:pt x="890" y="1038"/>
                    </a:cubicBezTo>
                    <a:lnTo>
                      <a:pt x="895" y="1038"/>
                    </a:lnTo>
                    <a:cubicBezTo>
                      <a:pt x="895" y="1038"/>
                      <a:pt x="895" y="1033"/>
                      <a:pt x="899" y="1033"/>
                    </a:cubicBezTo>
                    <a:cubicBezTo>
                      <a:pt x="899" y="1033"/>
                      <a:pt x="899" y="1033"/>
                      <a:pt x="899" y="1033"/>
                    </a:cubicBezTo>
                    <a:lnTo>
                      <a:pt x="899" y="1033"/>
                    </a:lnTo>
                    <a:cubicBezTo>
                      <a:pt x="899" y="1038"/>
                      <a:pt x="899" y="1038"/>
                      <a:pt x="904" y="1038"/>
                    </a:cubicBezTo>
                    <a:cubicBezTo>
                      <a:pt x="899" y="1038"/>
                      <a:pt x="904" y="1043"/>
                      <a:pt x="899" y="1043"/>
                    </a:cubicBezTo>
                    <a:lnTo>
                      <a:pt x="899" y="1043"/>
                    </a:lnTo>
                    <a:lnTo>
                      <a:pt x="899" y="1043"/>
                    </a:lnTo>
                    <a:lnTo>
                      <a:pt x="899" y="1038"/>
                    </a:lnTo>
                    <a:cubicBezTo>
                      <a:pt x="899" y="1043"/>
                      <a:pt x="895" y="1043"/>
                      <a:pt x="895" y="1043"/>
                    </a:cubicBezTo>
                    <a:cubicBezTo>
                      <a:pt x="895" y="1043"/>
                      <a:pt x="895" y="1047"/>
                      <a:pt x="895" y="1047"/>
                    </a:cubicBezTo>
                    <a:lnTo>
                      <a:pt x="895" y="1047"/>
                    </a:lnTo>
                    <a:cubicBezTo>
                      <a:pt x="895" y="1047"/>
                      <a:pt x="895" y="1052"/>
                      <a:pt x="895" y="1052"/>
                    </a:cubicBezTo>
                    <a:lnTo>
                      <a:pt x="895" y="1047"/>
                    </a:lnTo>
                    <a:close/>
                    <a:moveTo>
                      <a:pt x="849" y="1015"/>
                    </a:moveTo>
                    <a:lnTo>
                      <a:pt x="849" y="1015"/>
                    </a:lnTo>
                    <a:lnTo>
                      <a:pt x="853" y="1015"/>
                    </a:lnTo>
                    <a:lnTo>
                      <a:pt x="849" y="1015"/>
                    </a:lnTo>
                    <a:close/>
                    <a:moveTo>
                      <a:pt x="853" y="1020"/>
                    </a:moveTo>
                    <a:cubicBezTo>
                      <a:pt x="853" y="1015"/>
                      <a:pt x="853" y="1015"/>
                      <a:pt x="853" y="1015"/>
                    </a:cubicBezTo>
                    <a:cubicBezTo>
                      <a:pt x="853" y="1015"/>
                      <a:pt x="853" y="1015"/>
                      <a:pt x="853" y="1010"/>
                    </a:cubicBezTo>
                    <a:cubicBezTo>
                      <a:pt x="853" y="1010"/>
                      <a:pt x="853" y="1010"/>
                      <a:pt x="858" y="1010"/>
                    </a:cubicBezTo>
                    <a:lnTo>
                      <a:pt x="858" y="1010"/>
                    </a:lnTo>
                    <a:cubicBezTo>
                      <a:pt x="858" y="1010"/>
                      <a:pt x="862" y="1010"/>
                      <a:pt x="862" y="1006"/>
                    </a:cubicBezTo>
                    <a:lnTo>
                      <a:pt x="867" y="1010"/>
                    </a:lnTo>
                    <a:cubicBezTo>
                      <a:pt x="862" y="1010"/>
                      <a:pt x="862" y="1010"/>
                      <a:pt x="862" y="1010"/>
                    </a:cubicBezTo>
                    <a:cubicBezTo>
                      <a:pt x="862" y="1015"/>
                      <a:pt x="867" y="1015"/>
                      <a:pt x="867" y="1015"/>
                    </a:cubicBezTo>
                    <a:lnTo>
                      <a:pt x="867" y="1015"/>
                    </a:lnTo>
                    <a:lnTo>
                      <a:pt x="872" y="1015"/>
                    </a:lnTo>
                    <a:cubicBezTo>
                      <a:pt x="872" y="1015"/>
                      <a:pt x="876" y="1010"/>
                      <a:pt x="881" y="1010"/>
                    </a:cubicBezTo>
                    <a:cubicBezTo>
                      <a:pt x="881" y="1015"/>
                      <a:pt x="881" y="1015"/>
                      <a:pt x="881" y="1020"/>
                    </a:cubicBezTo>
                    <a:lnTo>
                      <a:pt x="881" y="1020"/>
                    </a:lnTo>
                    <a:lnTo>
                      <a:pt x="876" y="1020"/>
                    </a:lnTo>
                    <a:lnTo>
                      <a:pt x="876" y="1020"/>
                    </a:lnTo>
                    <a:cubicBezTo>
                      <a:pt x="876" y="1020"/>
                      <a:pt x="876" y="1024"/>
                      <a:pt x="876" y="1024"/>
                    </a:cubicBezTo>
                    <a:lnTo>
                      <a:pt x="876" y="1024"/>
                    </a:lnTo>
                    <a:lnTo>
                      <a:pt x="876" y="1024"/>
                    </a:lnTo>
                    <a:cubicBezTo>
                      <a:pt x="872" y="1029"/>
                      <a:pt x="872" y="1024"/>
                      <a:pt x="872" y="1024"/>
                    </a:cubicBezTo>
                    <a:cubicBezTo>
                      <a:pt x="867" y="1024"/>
                      <a:pt x="867" y="1029"/>
                      <a:pt x="862" y="1024"/>
                    </a:cubicBezTo>
                    <a:cubicBezTo>
                      <a:pt x="862" y="1024"/>
                      <a:pt x="862" y="1024"/>
                      <a:pt x="862" y="1024"/>
                    </a:cubicBezTo>
                    <a:lnTo>
                      <a:pt x="862" y="1024"/>
                    </a:lnTo>
                    <a:cubicBezTo>
                      <a:pt x="858" y="1024"/>
                      <a:pt x="862" y="1024"/>
                      <a:pt x="858" y="1020"/>
                    </a:cubicBezTo>
                    <a:lnTo>
                      <a:pt x="858" y="1020"/>
                    </a:lnTo>
                    <a:lnTo>
                      <a:pt x="858" y="1024"/>
                    </a:lnTo>
                    <a:cubicBezTo>
                      <a:pt x="853" y="1020"/>
                      <a:pt x="853" y="1020"/>
                      <a:pt x="853" y="1020"/>
                    </a:cubicBezTo>
                    <a:close/>
                    <a:moveTo>
                      <a:pt x="2338" y="2854"/>
                    </a:moveTo>
                    <a:lnTo>
                      <a:pt x="2338" y="2854"/>
                    </a:lnTo>
                    <a:lnTo>
                      <a:pt x="2338" y="2859"/>
                    </a:lnTo>
                    <a:lnTo>
                      <a:pt x="2338" y="2859"/>
                    </a:lnTo>
                    <a:cubicBezTo>
                      <a:pt x="2338" y="2859"/>
                      <a:pt x="2338" y="2859"/>
                      <a:pt x="2342" y="2859"/>
                    </a:cubicBezTo>
                    <a:cubicBezTo>
                      <a:pt x="2338" y="2859"/>
                      <a:pt x="2338" y="2859"/>
                      <a:pt x="2338" y="2859"/>
                    </a:cubicBezTo>
                    <a:close/>
                    <a:moveTo>
                      <a:pt x="844" y="1033"/>
                    </a:moveTo>
                    <a:cubicBezTo>
                      <a:pt x="849" y="1033"/>
                      <a:pt x="849" y="1033"/>
                      <a:pt x="849" y="1033"/>
                    </a:cubicBezTo>
                    <a:lnTo>
                      <a:pt x="849" y="1033"/>
                    </a:lnTo>
                    <a:lnTo>
                      <a:pt x="849" y="1033"/>
                    </a:lnTo>
                    <a:lnTo>
                      <a:pt x="844" y="1033"/>
                    </a:lnTo>
                    <a:lnTo>
                      <a:pt x="844" y="1033"/>
                    </a:lnTo>
                    <a:lnTo>
                      <a:pt x="844" y="1033"/>
                    </a:lnTo>
                    <a:cubicBezTo>
                      <a:pt x="844" y="1033"/>
                      <a:pt x="844" y="1033"/>
                      <a:pt x="844" y="1033"/>
                    </a:cubicBezTo>
                    <a:close/>
                    <a:moveTo>
                      <a:pt x="1595" y="1955"/>
                    </a:moveTo>
                    <a:lnTo>
                      <a:pt x="1595" y="1955"/>
                    </a:lnTo>
                    <a:lnTo>
                      <a:pt x="1595" y="1955"/>
                    </a:lnTo>
                    <a:lnTo>
                      <a:pt x="1595" y="1955"/>
                    </a:lnTo>
                    <a:cubicBezTo>
                      <a:pt x="1595" y="1955"/>
                      <a:pt x="1595" y="1955"/>
                      <a:pt x="1595" y="1955"/>
                    </a:cubicBezTo>
                    <a:close/>
                    <a:moveTo>
                      <a:pt x="1618" y="1988"/>
                    </a:moveTo>
                    <a:lnTo>
                      <a:pt x="1618" y="1988"/>
                    </a:lnTo>
                    <a:lnTo>
                      <a:pt x="1623" y="1988"/>
                    </a:lnTo>
                    <a:lnTo>
                      <a:pt x="1623" y="1988"/>
                    </a:lnTo>
                    <a:cubicBezTo>
                      <a:pt x="1623" y="1983"/>
                      <a:pt x="1618" y="1978"/>
                      <a:pt x="1618" y="1974"/>
                    </a:cubicBezTo>
                    <a:cubicBezTo>
                      <a:pt x="1618" y="1974"/>
                      <a:pt x="1618" y="1969"/>
                      <a:pt x="1618" y="1969"/>
                    </a:cubicBezTo>
                    <a:lnTo>
                      <a:pt x="1614" y="1965"/>
                    </a:lnTo>
                    <a:lnTo>
                      <a:pt x="1614" y="1969"/>
                    </a:lnTo>
                    <a:lnTo>
                      <a:pt x="1614" y="1965"/>
                    </a:lnTo>
                    <a:lnTo>
                      <a:pt x="1614" y="1965"/>
                    </a:lnTo>
                    <a:cubicBezTo>
                      <a:pt x="1609" y="1965"/>
                      <a:pt x="1614" y="1965"/>
                      <a:pt x="1614" y="1965"/>
                    </a:cubicBezTo>
                    <a:cubicBezTo>
                      <a:pt x="1609" y="1960"/>
                      <a:pt x="1609" y="1960"/>
                      <a:pt x="1605" y="1960"/>
                    </a:cubicBezTo>
                    <a:lnTo>
                      <a:pt x="1605" y="1960"/>
                    </a:lnTo>
                    <a:lnTo>
                      <a:pt x="1605" y="1960"/>
                    </a:lnTo>
                    <a:cubicBezTo>
                      <a:pt x="1605" y="1960"/>
                      <a:pt x="1605" y="1960"/>
                      <a:pt x="1609" y="1965"/>
                    </a:cubicBezTo>
                    <a:lnTo>
                      <a:pt x="1605" y="1965"/>
                    </a:lnTo>
                    <a:cubicBezTo>
                      <a:pt x="1609" y="1969"/>
                      <a:pt x="1609" y="1969"/>
                      <a:pt x="1614" y="1974"/>
                    </a:cubicBezTo>
                    <a:cubicBezTo>
                      <a:pt x="1614" y="1974"/>
                      <a:pt x="1614" y="1974"/>
                      <a:pt x="1614" y="1974"/>
                    </a:cubicBezTo>
                    <a:lnTo>
                      <a:pt x="1618" y="1978"/>
                    </a:lnTo>
                    <a:cubicBezTo>
                      <a:pt x="1618" y="1983"/>
                      <a:pt x="1618" y="1983"/>
                      <a:pt x="1618" y="1983"/>
                    </a:cubicBezTo>
                    <a:lnTo>
                      <a:pt x="1618" y="1983"/>
                    </a:lnTo>
                    <a:lnTo>
                      <a:pt x="1618" y="1988"/>
                    </a:lnTo>
                    <a:cubicBezTo>
                      <a:pt x="1618" y="1988"/>
                      <a:pt x="1618" y="1988"/>
                      <a:pt x="1618" y="1988"/>
                    </a:cubicBezTo>
                    <a:close/>
                    <a:moveTo>
                      <a:pt x="1563" y="1905"/>
                    </a:moveTo>
                    <a:lnTo>
                      <a:pt x="1563" y="1905"/>
                    </a:lnTo>
                    <a:cubicBezTo>
                      <a:pt x="1563" y="1905"/>
                      <a:pt x="1563" y="1909"/>
                      <a:pt x="1563" y="1909"/>
                    </a:cubicBezTo>
                    <a:cubicBezTo>
                      <a:pt x="1568" y="1905"/>
                      <a:pt x="1563" y="1905"/>
                      <a:pt x="1563" y="1900"/>
                    </a:cubicBezTo>
                    <a:cubicBezTo>
                      <a:pt x="1563" y="1895"/>
                      <a:pt x="1559" y="1895"/>
                      <a:pt x="1559" y="1895"/>
                    </a:cubicBezTo>
                    <a:lnTo>
                      <a:pt x="1554" y="1895"/>
                    </a:lnTo>
                    <a:lnTo>
                      <a:pt x="1554" y="1891"/>
                    </a:lnTo>
                    <a:cubicBezTo>
                      <a:pt x="1554" y="1891"/>
                      <a:pt x="1554" y="1891"/>
                      <a:pt x="1554" y="1891"/>
                    </a:cubicBezTo>
                    <a:cubicBezTo>
                      <a:pt x="1549" y="1891"/>
                      <a:pt x="1549" y="1891"/>
                      <a:pt x="1549" y="1891"/>
                    </a:cubicBezTo>
                    <a:lnTo>
                      <a:pt x="1549" y="1895"/>
                    </a:lnTo>
                    <a:lnTo>
                      <a:pt x="1549" y="1895"/>
                    </a:lnTo>
                    <a:lnTo>
                      <a:pt x="1549" y="1895"/>
                    </a:lnTo>
                    <a:lnTo>
                      <a:pt x="1549" y="1895"/>
                    </a:lnTo>
                    <a:cubicBezTo>
                      <a:pt x="1545" y="1891"/>
                      <a:pt x="1540" y="1891"/>
                      <a:pt x="1540" y="1891"/>
                    </a:cubicBezTo>
                    <a:lnTo>
                      <a:pt x="1540" y="1891"/>
                    </a:lnTo>
                    <a:lnTo>
                      <a:pt x="1545" y="1895"/>
                    </a:lnTo>
                    <a:cubicBezTo>
                      <a:pt x="1545" y="1895"/>
                      <a:pt x="1545" y="1895"/>
                      <a:pt x="1545" y="1895"/>
                    </a:cubicBezTo>
                    <a:cubicBezTo>
                      <a:pt x="1545" y="1895"/>
                      <a:pt x="1549" y="1895"/>
                      <a:pt x="1549" y="1895"/>
                    </a:cubicBezTo>
                    <a:lnTo>
                      <a:pt x="1549" y="1895"/>
                    </a:lnTo>
                    <a:lnTo>
                      <a:pt x="1549" y="1900"/>
                    </a:lnTo>
                    <a:cubicBezTo>
                      <a:pt x="1549" y="1900"/>
                      <a:pt x="1554" y="1900"/>
                      <a:pt x="1554" y="1900"/>
                    </a:cubicBezTo>
                    <a:lnTo>
                      <a:pt x="1554" y="1900"/>
                    </a:lnTo>
                    <a:lnTo>
                      <a:pt x="1554" y="1905"/>
                    </a:lnTo>
                    <a:cubicBezTo>
                      <a:pt x="1554" y="1905"/>
                      <a:pt x="1554" y="1905"/>
                      <a:pt x="1554" y="1900"/>
                    </a:cubicBezTo>
                    <a:cubicBezTo>
                      <a:pt x="1559" y="1905"/>
                      <a:pt x="1559" y="1905"/>
                      <a:pt x="1563" y="1905"/>
                    </a:cubicBezTo>
                    <a:close/>
                    <a:moveTo>
                      <a:pt x="1618" y="2011"/>
                    </a:moveTo>
                    <a:lnTo>
                      <a:pt x="1618" y="2011"/>
                    </a:lnTo>
                    <a:lnTo>
                      <a:pt x="1618" y="2006"/>
                    </a:lnTo>
                    <a:lnTo>
                      <a:pt x="1618" y="2006"/>
                    </a:lnTo>
                    <a:lnTo>
                      <a:pt x="1614" y="2006"/>
                    </a:lnTo>
                    <a:lnTo>
                      <a:pt x="1618" y="2006"/>
                    </a:lnTo>
                    <a:lnTo>
                      <a:pt x="1614" y="2006"/>
                    </a:lnTo>
                    <a:close/>
                    <a:moveTo>
                      <a:pt x="1586" y="1974"/>
                    </a:moveTo>
                    <a:lnTo>
                      <a:pt x="1586" y="1974"/>
                    </a:lnTo>
                    <a:lnTo>
                      <a:pt x="1586" y="1974"/>
                    </a:lnTo>
                    <a:lnTo>
                      <a:pt x="1586" y="1978"/>
                    </a:lnTo>
                    <a:cubicBezTo>
                      <a:pt x="1586" y="1974"/>
                      <a:pt x="1586" y="1978"/>
                      <a:pt x="1586" y="1974"/>
                    </a:cubicBezTo>
                    <a:close/>
                    <a:moveTo>
                      <a:pt x="1577" y="1965"/>
                    </a:moveTo>
                    <a:lnTo>
                      <a:pt x="1577" y="1965"/>
                    </a:lnTo>
                    <a:cubicBezTo>
                      <a:pt x="1577" y="1965"/>
                      <a:pt x="1577" y="1965"/>
                      <a:pt x="1577" y="1969"/>
                    </a:cubicBezTo>
                    <a:cubicBezTo>
                      <a:pt x="1582" y="1965"/>
                      <a:pt x="1582" y="1965"/>
                      <a:pt x="1577" y="1965"/>
                    </a:cubicBezTo>
                    <a:close/>
                    <a:moveTo>
                      <a:pt x="1586" y="1974"/>
                    </a:moveTo>
                    <a:lnTo>
                      <a:pt x="1586" y="1974"/>
                    </a:lnTo>
                    <a:lnTo>
                      <a:pt x="1582" y="1974"/>
                    </a:lnTo>
                    <a:lnTo>
                      <a:pt x="1582" y="1974"/>
                    </a:lnTo>
                    <a:lnTo>
                      <a:pt x="1582" y="1974"/>
                    </a:lnTo>
                    <a:close/>
                    <a:moveTo>
                      <a:pt x="876" y="1107"/>
                    </a:moveTo>
                    <a:lnTo>
                      <a:pt x="876" y="1107"/>
                    </a:lnTo>
                    <a:lnTo>
                      <a:pt x="881" y="1107"/>
                    </a:lnTo>
                    <a:lnTo>
                      <a:pt x="881" y="1107"/>
                    </a:lnTo>
                    <a:lnTo>
                      <a:pt x="876" y="1107"/>
                    </a:lnTo>
                    <a:lnTo>
                      <a:pt x="876" y="1107"/>
                    </a:lnTo>
                    <a:lnTo>
                      <a:pt x="876" y="1107"/>
                    </a:lnTo>
                    <a:close/>
                    <a:moveTo>
                      <a:pt x="1577" y="1983"/>
                    </a:moveTo>
                    <a:lnTo>
                      <a:pt x="1577" y="1983"/>
                    </a:lnTo>
                    <a:lnTo>
                      <a:pt x="1577" y="1983"/>
                    </a:lnTo>
                    <a:lnTo>
                      <a:pt x="1577" y="1983"/>
                    </a:lnTo>
                    <a:lnTo>
                      <a:pt x="1577" y="1983"/>
                    </a:lnTo>
                    <a:close/>
                    <a:moveTo>
                      <a:pt x="2296" y="2877"/>
                    </a:moveTo>
                    <a:lnTo>
                      <a:pt x="2296" y="2877"/>
                    </a:lnTo>
                    <a:lnTo>
                      <a:pt x="2296" y="2877"/>
                    </a:lnTo>
                    <a:cubicBezTo>
                      <a:pt x="2296" y="2877"/>
                      <a:pt x="2296" y="2877"/>
                      <a:pt x="2296" y="2873"/>
                    </a:cubicBezTo>
                    <a:lnTo>
                      <a:pt x="2296" y="2873"/>
                    </a:lnTo>
                    <a:cubicBezTo>
                      <a:pt x="2296" y="2873"/>
                      <a:pt x="2296" y="2873"/>
                      <a:pt x="2296" y="2877"/>
                    </a:cubicBezTo>
                    <a:close/>
                    <a:moveTo>
                      <a:pt x="1669" y="2108"/>
                    </a:moveTo>
                    <a:lnTo>
                      <a:pt x="1669" y="2108"/>
                    </a:lnTo>
                    <a:cubicBezTo>
                      <a:pt x="1669" y="2108"/>
                      <a:pt x="1669" y="2108"/>
                      <a:pt x="1669" y="2108"/>
                    </a:cubicBezTo>
                    <a:cubicBezTo>
                      <a:pt x="1669" y="2108"/>
                      <a:pt x="1669" y="2108"/>
                      <a:pt x="1669" y="2108"/>
                    </a:cubicBezTo>
                    <a:cubicBezTo>
                      <a:pt x="1674" y="2108"/>
                      <a:pt x="1674" y="2108"/>
                      <a:pt x="1674" y="2108"/>
                    </a:cubicBezTo>
                    <a:cubicBezTo>
                      <a:pt x="1674" y="2103"/>
                      <a:pt x="1674" y="2103"/>
                      <a:pt x="1674" y="2103"/>
                    </a:cubicBezTo>
                    <a:lnTo>
                      <a:pt x="1674" y="2098"/>
                    </a:lnTo>
                    <a:lnTo>
                      <a:pt x="1674" y="2098"/>
                    </a:lnTo>
                    <a:cubicBezTo>
                      <a:pt x="1674" y="2098"/>
                      <a:pt x="1674" y="2094"/>
                      <a:pt x="1674" y="2094"/>
                    </a:cubicBezTo>
                    <a:lnTo>
                      <a:pt x="1674" y="2094"/>
                    </a:lnTo>
                    <a:lnTo>
                      <a:pt x="1669" y="2089"/>
                    </a:lnTo>
                    <a:cubicBezTo>
                      <a:pt x="1669" y="2089"/>
                      <a:pt x="1669" y="2089"/>
                      <a:pt x="1669" y="2089"/>
                    </a:cubicBezTo>
                    <a:lnTo>
                      <a:pt x="1669" y="2084"/>
                    </a:lnTo>
                    <a:lnTo>
                      <a:pt x="1669" y="2084"/>
                    </a:lnTo>
                    <a:lnTo>
                      <a:pt x="1669" y="2080"/>
                    </a:lnTo>
                    <a:cubicBezTo>
                      <a:pt x="1669" y="2080"/>
                      <a:pt x="1669" y="2080"/>
                      <a:pt x="1669" y="2080"/>
                    </a:cubicBezTo>
                    <a:lnTo>
                      <a:pt x="1669" y="2075"/>
                    </a:lnTo>
                    <a:lnTo>
                      <a:pt x="1665" y="2080"/>
                    </a:lnTo>
                    <a:cubicBezTo>
                      <a:pt x="1665" y="2080"/>
                      <a:pt x="1665" y="2080"/>
                      <a:pt x="1665" y="2080"/>
                    </a:cubicBezTo>
                    <a:cubicBezTo>
                      <a:pt x="1665" y="2080"/>
                      <a:pt x="1665" y="2080"/>
                      <a:pt x="1660" y="2080"/>
                    </a:cubicBezTo>
                    <a:lnTo>
                      <a:pt x="1660" y="2080"/>
                    </a:lnTo>
                    <a:lnTo>
                      <a:pt x="1660" y="2080"/>
                    </a:lnTo>
                    <a:cubicBezTo>
                      <a:pt x="1655" y="2080"/>
                      <a:pt x="1655" y="2084"/>
                      <a:pt x="1655" y="2084"/>
                    </a:cubicBezTo>
                    <a:lnTo>
                      <a:pt x="1655" y="2084"/>
                    </a:lnTo>
                    <a:cubicBezTo>
                      <a:pt x="1651" y="2084"/>
                      <a:pt x="1651" y="2084"/>
                      <a:pt x="1651" y="2084"/>
                    </a:cubicBezTo>
                    <a:cubicBezTo>
                      <a:pt x="1651" y="2084"/>
                      <a:pt x="1651" y="2089"/>
                      <a:pt x="1651" y="2089"/>
                    </a:cubicBezTo>
                    <a:lnTo>
                      <a:pt x="1655" y="2089"/>
                    </a:lnTo>
                    <a:cubicBezTo>
                      <a:pt x="1660" y="2094"/>
                      <a:pt x="1660" y="2094"/>
                      <a:pt x="1665" y="2098"/>
                    </a:cubicBezTo>
                    <a:cubicBezTo>
                      <a:pt x="1665" y="2098"/>
                      <a:pt x="1665" y="2098"/>
                      <a:pt x="1665" y="2098"/>
                    </a:cubicBezTo>
                    <a:lnTo>
                      <a:pt x="1665" y="2103"/>
                    </a:lnTo>
                    <a:lnTo>
                      <a:pt x="1665" y="2103"/>
                    </a:lnTo>
                    <a:cubicBezTo>
                      <a:pt x="1665" y="2103"/>
                      <a:pt x="1669" y="2103"/>
                      <a:pt x="1669" y="2108"/>
                    </a:cubicBezTo>
                    <a:close/>
                    <a:moveTo>
                      <a:pt x="1614" y="2038"/>
                    </a:moveTo>
                    <a:lnTo>
                      <a:pt x="1614" y="2038"/>
                    </a:lnTo>
                    <a:cubicBezTo>
                      <a:pt x="1609" y="2034"/>
                      <a:pt x="1614" y="2034"/>
                      <a:pt x="1609" y="2034"/>
                    </a:cubicBezTo>
                    <a:lnTo>
                      <a:pt x="1609" y="2034"/>
                    </a:lnTo>
                    <a:lnTo>
                      <a:pt x="1609" y="2034"/>
                    </a:lnTo>
                    <a:cubicBezTo>
                      <a:pt x="1609" y="2038"/>
                      <a:pt x="1609" y="2038"/>
                      <a:pt x="1609" y="2043"/>
                    </a:cubicBezTo>
                    <a:lnTo>
                      <a:pt x="1614" y="2038"/>
                    </a:lnTo>
                    <a:lnTo>
                      <a:pt x="1614" y="2038"/>
                    </a:lnTo>
                    <a:cubicBezTo>
                      <a:pt x="1609" y="2038"/>
                      <a:pt x="1614" y="2038"/>
                      <a:pt x="1614" y="2038"/>
                    </a:cubicBezTo>
                    <a:close/>
                    <a:moveTo>
                      <a:pt x="1568" y="1992"/>
                    </a:moveTo>
                    <a:lnTo>
                      <a:pt x="1568" y="1992"/>
                    </a:lnTo>
                    <a:lnTo>
                      <a:pt x="1572" y="1992"/>
                    </a:lnTo>
                    <a:lnTo>
                      <a:pt x="1572" y="1988"/>
                    </a:lnTo>
                    <a:cubicBezTo>
                      <a:pt x="1568" y="1992"/>
                      <a:pt x="1572" y="1992"/>
                      <a:pt x="1568" y="1992"/>
                    </a:cubicBezTo>
                    <a:lnTo>
                      <a:pt x="1568" y="1992"/>
                    </a:lnTo>
                    <a:close/>
                    <a:moveTo>
                      <a:pt x="1559" y="1992"/>
                    </a:moveTo>
                    <a:lnTo>
                      <a:pt x="1559" y="1992"/>
                    </a:lnTo>
                    <a:lnTo>
                      <a:pt x="1559" y="1997"/>
                    </a:lnTo>
                    <a:cubicBezTo>
                      <a:pt x="1559" y="1997"/>
                      <a:pt x="1559" y="1997"/>
                      <a:pt x="1554" y="1997"/>
                    </a:cubicBezTo>
                    <a:cubicBezTo>
                      <a:pt x="1559" y="1997"/>
                      <a:pt x="1559" y="2002"/>
                      <a:pt x="1559" y="2002"/>
                    </a:cubicBezTo>
                    <a:lnTo>
                      <a:pt x="1559" y="2002"/>
                    </a:lnTo>
                    <a:cubicBezTo>
                      <a:pt x="1559" y="1997"/>
                      <a:pt x="1559" y="1997"/>
                      <a:pt x="1559" y="1997"/>
                    </a:cubicBezTo>
                    <a:lnTo>
                      <a:pt x="1559" y="1997"/>
                    </a:lnTo>
                    <a:lnTo>
                      <a:pt x="1563" y="1997"/>
                    </a:lnTo>
                    <a:lnTo>
                      <a:pt x="1559" y="1992"/>
                    </a:lnTo>
                    <a:cubicBezTo>
                      <a:pt x="1559" y="1992"/>
                      <a:pt x="1559" y="1992"/>
                      <a:pt x="1559" y="1992"/>
                    </a:cubicBezTo>
                    <a:close/>
                    <a:moveTo>
                      <a:pt x="1734" y="2218"/>
                    </a:moveTo>
                    <a:lnTo>
                      <a:pt x="1734" y="2218"/>
                    </a:lnTo>
                    <a:cubicBezTo>
                      <a:pt x="1734" y="2218"/>
                      <a:pt x="1729" y="2218"/>
                      <a:pt x="1729" y="2218"/>
                    </a:cubicBezTo>
                    <a:lnTo>
                      <a:pt x="1729" y="2218"/>
                    </a:lnTo>
                    <a:cubicBezTo>
                      <a:pt x="1729" y="2218"/>
                      <a:pt x="1734" y="2218"/>
                      <a:pt x="1734" y="2218"/>
                    </a:cubicBezTo>
                    <a:cubicBezTo>
                      <a:pt x="1734" y="2218"/>
                      <a:pt x="1734" y="2218"/>
                      <a:pt x="1734" y="2218"/>
                    </a:cubicBezTo>
                    <a:lnTo>
                      <a:pt x="1734" y="2218"/>
                    </a:lnTo>
                    <a:close/>
                    <a:moveTo>
                      <a:pt x="1365" y="1771"/>
                    </a:moveTo>
                    <a:lnTo>
                      <a:pt x="1365" y="1771"/>
                    </a:lnTo>
                    <a:lnTo>
                      <a:pt x="1365" y="1771"/>
                    </a:lnTo>
                    <a:lnTo>
                      <a:pt x="1365" y="1771"/>
                    </a:lnTo>
                    <a:cubicBezTo>
                      <a:pt x="1365" y="1771"/>
                      <a:pt x="1365" y="1771"/>
                      <a:pt x="1370" y="1771"/>
                    </a:cubicBezTo>
                    <a:cubicBezTo>
                      <a:pt x="1365" y="1766"/>
                      <a:pt x="1365" y="1771"/>
                      <a:pt x="1365" y="1766"/>
                    </a:cubicBezTo>
                    <a:cubicBezTo>
                      <a:pt x="1365" y="1771"/>
                      <a:pt x="1365" y="1766"/>
                      <a:pt x="1365" y="1771"/>
                    </a:cubicBezTo>
                    <a:close/>
                    <a:moveTo>
                      <a:pt x="1595" y="2057"/>
                    </a:moveTo>
                    <a:lnTo>
                      <a:pt x="1595" y="2057"/>
                    </a:lnTo>
                    <a:lnTo>
                      <a:pt x="1600" y="2057"/>
                    </a:lnTo>
                    <a:cubicBezTo>
                      <a:pt x="1600" y="2057"/>
                      <a:pt x="1595" y="2057"/>
                      <a:pt x="1595" y="2057"/>
                    </a:cubicBezTo>
                    <a:lnTo>
                      <a:pt x="1600" y="2057"/>
                    </a:lnTo>
                    <a:lnTo>
                      <a:pt x="1595" y="2057"/>
                    </a:lnTo>
                    <a:close/>
                    <a:moveTo>
                      <a:pt x="1697" y="2191"/>
                    </a:moveTo>
                    <a:lnTo>
                      <a:pt x="1697" y="2191"/>
                    </a:lnTo>
                    <a:cubicBezTo>
                      <a:pt x="1697" y="2195"/>
                      <a:pt x="1701" y="2195"/>
                      <a:pt x="1701" y="2195"/>
                    </a:cubicBezTo>
                    <a:cubicBezTo>
                      <a:pt x="1701" y="2191"/>
                      <a:pt x="1701" y="2191"/>
                      <a:pt x="1701" y="2191"/>
                    </a:cubicBezTo>
                    <a:close/>
                    <a:moveTo>
                      <a:pt x="1720" y="2204"/>
                    </a:moveTo>
                    <a:lnTo>
                      <a:pt x="1720" y="2204"/>
                    </a:lnTo>
                    <a:lnTo>
                      <a:pt x="1720" y="2200"/>
                    </a:lnTo>
                    <a:cubicBezTo>
                      <a:pt x="1715" y="2200"/>
                      <a:pt x="1715" y="2200"/>
                      <a:pt x="1711" y="2200"/>
                    </a:cubicBezTo>
                    <a:cubicBezTo>
                      <a:pt x="1711" y="2200"/>
                      <a:pt x="1711" y="2200"/>
                      <a:pt x="1711" y="2204"/>
                    </a:cubicBezTo>
                    <a:lnTo>
                      <a:pt x="1711" y="2204"/>
                    </a:lnTo>
                    <a:lnTo>
                      <a:pt x="1711" y="2204"/>
                    </a:lnTo>
                    <a:lnTo>
                      <a:pt x="1711" y="2204"/>
                    </a:lnTo>
                    <a:lnTo>
                      <a:pt x="1711" y="2209"/>
                    </a:lnTo>
                    <a:cubicBezTo>
                      <a:pt x="1711" y="2209"/>
                      <a:pt x="1711" y="2209"/>
                      <a:pt x="1711" y="2209"/>
                    </a:cubicBezTo>
                    <a:lnTo>
                      <a:pt x="1711" y="2209"/>
                    </a:lnTo>
                    <a:lnTo>
                      <a:pt x="1715" y="2209"/>
                    </a:lnTo>
                    <a:cubicBezTo>
                      <a:pt x="1715" y="2209"/>
                      <a:pt x="1715" y="2204"/>
                      <a:pt x="1715" y="2204"/>
                    </a:cubicBezTo>
                    <a:cubicBezTo>
                      <a:pt x="1715" y="2204"/>
                      <a:pt x="1715" y="2204"/>
                      <a:pt x="1715" y="2204"/>
                    </a:cubicBezTo>
                    <a:cubicBezTo>
                      <a:pt x="1720" y="2204"/>
                      <a:pt x="1720" y="2204"/>
                      <a:pt x="1720" y="2204"/>
                    </a:cubicBezTo>
                    <a:close/>
                    <a:moveTo>
                      <a:pt x="1669" y="2167"/>
                    </a:moveTo>
                    <a:cubicBezTo>
                      <a:pt x="1669" y="2172"/>
                      <a:pt x="1669" y="2167"/>
                      <a:pt x="1669" y="2167"/>
                    </a:cubicBezTo>
                    <a:cubicBezTo>
                      <a:pt x="1669" y="2172"/>
                      <a:pt x="1669" y="2172"/>
                      <a:pt x="1669" y="2172"/>
                    </a:cubicBezTo>
                    <a:lnTo>
                      <a:pt x="1665" y="2167"/>
                    </a:lnTo>
                    <a:cubicBezTo>
                      <a:pt x="1665" y="2167"/>
                      <a:pt x="1665" y="2167"/>
                      <a:pt x="1665" y="2167"/>
                    </a:cubicBezTo>
                    <a:lnTo>
                      <a:pt x="1660" y="2167"/>
                    </a:lnTo>
                    <a:lnTo>
                      <a:pt x="1660" y="2167"/>
                    </a:lnTo>
                    <a:lnTo>
                      <a:pt x="1660" y="2167"/>
                    </a:lnTo>
                    <a:cubicBezTo>
                      <a:pt x="1660" y="2167"/>
                      <a:pt x="1655" y="2167"/>
                      <a:pt x="1655" y="2167"/>
                    </a:cubicBezTo>
                    <a:lnTo>
                      <a:pt x="1655" y="2167"/>
                    </a:lnTo>
                    <a:cubicBezTo>
                      <a:pt x="1655" y="2163"/>
                      <a:pt x="1655" y="2163"/>
                      <a:pt x="1655" y="2158"/>
                    </a:cubicBezTo>
                    <a:lnTo>
                      <a:pt x="1655" y="2158"/>
                    </a:lnTo>
                    <a:cubicBezTo>
                      <a:pt x="1655" y="2154"/>
                      <a:pt x="1660" y="2154"/>
                      <a:pt x="1660" y="2154"/>
                    </a:cubicBezTo>
                    <a:cubicBezTo>
                      <a:pt x="1665" y="2154"/>
                      <a:pt x="1674" y="2144"/>
                      <a:pt x="1678" y="2144"/>
                    </a:cubicBezTo>
                    <a:lnTo>
                      <a:pt x="1678" y="2144"/>
                    </a:lnTo>
                    <a:lnTo>
                      <a:pt x="1678" y="2149"/>
                    </a:lnTo>
                    <a:cubicBezTo>
                      <a:pt x="1683" y="2144"/>
                      <a:pt x="1683" y="2144"/>
                      <a:pt x="1683" y="2149"/>
                    </a:cubicBezTo>
                    <a:lnTo>
                      <a:pt x="1683" y="2149"/>
                    </a:lnTo>
                    <a:lnTo>
                      <a:pt x="1683" y="2149"/>
                    </a:lnTo>
                    <a:cubicBezTo>
                      <a:pt x="1683" y="2149"/>
                      <a:pt x="1683" y="2154"/>
                      <a:pt x="1683" y="2154"/>
                    </a:cubicBezTo>
                    <a:lnTo>
                      <a:pt x="1683" y="2154"/>
                    </a:lnTo>
                    <a:lnTo>
                      <a:pt x="1683" y="2154"/>
                    </a:lnTo>
                    <a:lnTo>
                      <a:pt x="1683" y="2154"/>
                    </a:lnTo>
                    <a:cubicBezTo>
                      <a:pt x="1678" y="2158"/>
                      <a:pt x="1674" y="2163"/>
                      <a:pt x="1669" y="2167"/>
                    </a:cubicBezTo>
                    <a:lnTo>
                      <a:pt x="1674" y="2167"/>
                    </a:lnTo>
                    <a:lnTo>
                      <a:pt x="1669" y="2167"/>
                    </a:lnTo>
                    <a:cubicBezTo>
                      <a:pt x="1669" y="2167"/>
                      <a:pt x="1669" y="2167"/>
                      <a:pt x="1669" y="2167"/>
                    </a:cubicBezTo>
                    <a:close/>
                    <a:moveTo>
                      <a:pt x="849" y="1029"/>
                    </a:moveTo>
                    <a:lnTo>
                      <a:pt x="849" y="1029"/>
                    </a:lnTo>
                    <a:cubicBezTo>
                      <a:pt x="849" y="1029"/>
                      <a:pt x="849" y="1029"/>
                      <a:pt x="849" y="1029"/>
                    </a:cubicBezTo>
                    <a:lnTo>
                      <a:pt x="849" y="1029"/>
                    </a:lnTo>
                    <a:lnTo>
                      <a:pt x="853" y="1029"/>
                    </a:lnTo>
                    <a:lnTo>
                      <a:pt x="853" y="1029"/>
                    </a:lnTo>
                    <a:lnTo>
                      <a:pt x="853" y="1029"/>
                    </a:lnTo>
                    <a:lnTo>
                      <a:pt x="853" y="1033"/>
                    </a:lnTo>
                    <a:lnTo>
                      <a:pt x="853" y="1033"/>
                    </a:lnTo>
                    <a:lnTo>
                      <a:pt x="853" y="1033"/>
                    </a:lnTo>
                    <a:lnTo>
                      <a:pt x="849" y="1033"/>
                    </a:lnTo>
                    <a:close/>
                    <a:moveTo>
                      <a:pt x="849" y="1038"/>
                    </a:moveTo>
                    <a:lnTo>
                      <a:pt x="849" y="1038"/>
                    </a:lnTo>
                    <a:cubicBezTo>
                      <a:pt x="853" y="1033"/>
                      <a:pt x="853" y="1038"/>
                      <a:pt x="858" y="1038"/>
                    </a:cubicBezTo>
                    <a:cubicBezTo>
                      <a:pt x="858" y="1038"/>
                      <a:pt x="862" y="1038"/>
                      <a:pt x="862" y="1038"/>
                    </a:cubicBezTo>
                    <a:cubicBezTo>
                      <a:pt x="867" y="1038"/>
                      <a:pt x="872" y="1043"/>
                      <a:pt x="872" y="1043"/>
                    </a:cubicBezTo>
                    <a:cubicBezTo>
                      <a:pt x="872" y="1043"/>
                      <a:pt x="872" y="1043"/>
                      <a:pt x="872" y="1047"/>
                    </a:cubicBezTo>
                    <a:lnTo>
                      <a:pt x="872" y="1047"/>
                    </a:lnTo>
                    <a:cubicBezTo>
                      <a:pt x="876" y="1047"/>
                      <a:pt x="876" y="1047"/>
                      <a:pt x="876" y="1047"/>
                    </a:cubicBezTo>
                    <a:lnTo>
                      <a:pt x="876" y="1047"/>
                    </a:lnTo>
                    <a:cubicBezTo>
                      <a:pt x="876" y="1047"/>
                      <a:pt x="876" y="1043"/>
                      <a:pt x="876" y="1043"/>
                    </a:cubicBezTo>
                    <a:lnTo>
                      <a:pt x="872" y="1033"/>
                    </a:lnTo>
                    <a:cubicBezTo>
                      <a:pt x="872" y="1033"/>
                      <a:pt x="872" y="1033"/>
                      <a:pt x="867" y="1033"/>
                    </a:cubicBezTo>
                    <a:cubicBezTo>
                      <a:pt x="867" y="1033"/>
                      <a:pt x="867" y="1033"/>
                      <a:pt x="862" y="1033"/>
                    </a:cubicBezTo>
                    <a:cubicBezTo>
                      <a:pt x="862" y="1033"/>
                      <a:pt x="862" y="1029"/>
                      <a:pt x="862" y="1029"/>
                    </a:cubicBezTo>
                    <a:lnTo>
                      <a:pt x="862" y="1029"/>
                    </a:lnTo>
                    <a:lnTo>
                      <a:pt x="858" y="1029"/>
                    </a:lnTo>
                    <a:lnTo>
                      <a:pt x="858" y="1029"/>
                    </a:lnTo>
                    <a:lnTo>
                      <a:pt x="858" y="1024"/>
                    </a:lnTo>
                    <a:cubicBezTo>
                      <a:pt x="858" y="1024"/>
                      <a:pt x="853" y="1024"/>
                      <a:pt x="853" y="1024"/>
                    </a:cubicBezTo>
                    <a:lnTo>
                      <a:pt x="853" y="1024"/>
                    </a:lnTo>
                    <a:lnTo>
                      <a:pt x="853" y="1024"/>
                    </a:lnTo>
                    <a:cubicBezTo>
                      <a:pt x="853" y="1024"/>
                      <a:pt x="853" y="1020"/>
                      <a:pt x="853" y="1020"/>
                    </a:cubicBezTo>
                    <a:lnTo>
                      <a:pt x="849" y="1020"/>
                    </a:lnTo>
                    <a:cubicBezTo>
                      <a:pt x="849" y="1020"/>
                      <a:pt x="849" y="1020"/>
                      <a:pt x="849" y="1020"/>
                    </a:cubicBezTo>
                    <a:lnTo>
                      <a:pt x="849" y="1020"/>
                    </a:lnTo>
                    <a:cubicBezTo>
                      <a:pt x="849" y="1020"/>
                      <a:pt x="844" y="1015"/>
                      <a:pt x="844" y="1015"/>
                    </a:cubicBezTo>
                    <a:lnTo>
                      <a:pt x="844" y="1015"/>
                    </a:lnTo>
                    <a:lnTo>
                      <a:pt x="844" y="1010"/>
                    </a:lnTo>
                    <a:cubicBezTo>
                      <a:pt x="844" y="1010"/>
                      <a:pt x="844" y="1010"/>
                      <a:pt x="849" y="1010"/>
                    </a:cubicBezTo>
                    <a:lnTo>
                      <a:pt x="849" y="1010"/>
                    </a:lnTo>
                    <a:cubicBezTo>
                      <a:pt x="849" y="1010"/>
                      <a:pt x="849" y="1010"/>
                      <a:pt x="849" y="1010"/>
                    </a:cubicBezTo>
                    <a:lnTo>
                      <a:pt x="853" y="1010"/>
                    </a:lnTo>
                    <a:lnTo>
                      <a:pt x="853" y="1006"/>
                    </a:lnTo>
                    <a:lnTo>
                      <a:pt x="853" y="1006"/>
                    </a:lnTo>
                    <a:lnTo>
                      <a:pt x="853" y="1001"/>
                    </a:lnTo>
                    <a:cubicBezTo>
                      <a:pt x="853" y="1001"/>
                      <a:pt x="853" y="1001"/>
                      <a:pt x="853" y="1001"/>
                    </a:cubicBezTo>
                    <a:cubicBezTo>
                      <a:pt x="853" y="997"/>
                      <a:pt x="849" y="997"/>
                      <a:pt x="849" y="997"/>
                    </a:cubicBezTo>
                    <a:cubicBezTo>
                      <a:pt x="849" y="997"/>
                      <a:pt x="844" y="997"/>
                      <a:pt x="844" y="997"/>
                    </a:cubicBezTo>
                    <a:cubicBezTo>
                      <a:pt x="844" y="997"/>
                      <a:pt x="844" y="997"/>
                      <a:pt x="844" y="997"/>
                    </a:cubicBezTo>
                    <a:lnTo>
                      <a:pt x="839" y="997"/>
                    </a:lnTo>
                    <a:lnTo>
                      <a:pt x="839" y="997"/>
                    </a:lnTo>
                    <a:lnTo>
                      <a:pt x="835" y="997"/>
                    </a:lnTo>
                    <a:cubicBezTo>
                      <a:pt x="835" y="997"/>
                      <a:pt x="835" y="997"/>
                      <a:pt x="835" y="997"/>
                    </a:cubicBezTo>
                    <a:cubicBezTo>
                      <a:pt x="835" y="997"/>
                      <a:pt x="835" y="997"/>
                      <a:pt x="835" y="997"/>
                    </a:cubicBezTo>
                    <a:cubicBezTo>
                      <a:pt x="835" y="1001"/>
                      <a:pt x="835" y="1001"/>
                      <a:pt x="830" y="1001"/>
                    </a:cubicBezTo>
                    <a:lnTo>
                      <a:pt x="830" y="997"/>
                    </a:lnTo>
                    <a:lnTo>
                      <a:pt x="830" y="997"/>
                    </a:lnTo>
                    <a:cubicBezTo>
                      <a:pt x="830" y="997"/>
                      <a:pt x="826" y="997"/>
                      <a:pt x="826" y="992"/>
                    </a:cubicBezTo>
                    <a:cubicBezTo>
                      <a:pt x="830" y="992"/>
                      <a:pt x="830" y="992"/>
                      <a:pt x="830" y="992"/>
                    </a:cubicBezTo>
                    <a:cubicBezTo>
                      <a:pt x="830" y="992"/>
                      <a:pt x="830" y="992"/>
                      <a:pt x="830" y="992"/>
                    </a:cubicBezTo>
                    <a:cubicBezTo>
                      <a:pt x="830" y="987"/>
                      <a:pt x="830" y="992"/>
                      <a:pt x="826" y="987"/>
                    </a:cubicBezTo>
                    <a:cubicBezTo>
                      <a:pt x="826" y="987"/>
                      <a:pt x="826" y="987"/>
                      <a:pt x="826" y="987"/>
                    </a:cubicBezTo>
                    <a:cubicBezTo>
                      <a:pt x="821" y="983"/>
                      <a:pt x="821" y="983"/>
                      <a:pt x="821" y="983"/>
                    </a:cubicBezTo>
                    <a:cubicBezTo>
                      <a:pt x="816" y="983"/>
                      <a:pt x="816" y="983"/>
                      <a:pt x="812" y="983"/>
                    </a:cubicBezTo>
                    <a:lnTo>
                      <a:pt x="816" y="978"/>
                    </a:lnTo>
                    <a:lnTo>
                      <a:pt x="816" y="978"/>
                    </a:lnTo>
                    <a:cubicBezTo>
                      <a:pt x="816" y="973"/>
                      <a:pt x="816" y="978"/>
                      <a:pt x="816" y="973"/>
                    </a:cubicBezTo>
                    <a:cubicBezTo>
                      <a:pt x="816" y="973"/>
                      <a:pt x="812" y="978"/>
                      <a:pt x="807" y="978"/>
                    </a:cubicBezTo>
                    <a:cubicBezTo>
                      <a:pt x="807" y="978"/>
                      <a:pt x="807" y="978"/>
                      <a:pt x="807" y="978"/>
                    </a:cubicBezTo>
                    <a:cubicBezTo>
                      <a:pt x="807" y="978"/>
                      <a:pt x="807" y="978"/>
                      <a:pt x="807" y="973"/>
                    </a:cubicBezTo>
                    <a:lnTo>
                      <a:pt x="807" y="973"/>
                    </a:lnTo>
                    <a:cubicBezTo>
                      <a:pt x="807" y="973"/>
                      <a:pt x="807" y="973"/>
                      <a:pt x="802" y="973"/>
                    </a:cubicBezTo>
                    <a:lnTo>
                      <a:pt x="802" y="978"/>
                    </a:lnTo>
                    <a:lnTo>
                      <a:pt x="802" y="978"/>
                    </a:lnTo>
                    <a:lnTo>
                      <a:pt x="802" y="978"/>
                    </a:lnTo>
                    <a:cubicBezTo>
                      <a:pt x="802" y="978"/>
                      <a:pt x="798" y="978"/>
                      <a:pt x="798" y="978"/>
                    </a:cubicBezTo>
                    <a:cubicBezTo>
                      <a:pt x="798" y="978"/>
                      <a:pt x="798" y="978"/>
                      <a:pt x="793" y="978"/>
                    </a:cubicBezTo>
                    <a:lnTo>
                      <a:pt x="793" y="978"/>
                    </a:lnTo>
                    <a:lnTo>
                      <a:pt x="793" y="978"/>
                    </a:lnTo>
                    <a:cubicBezTo>
                      <a:pt x="798" y="973"/>
                      <a:pt x="798" y="973"/>
                      <a:pt x="798" y="973"/>
                    </a:cubicBezTo>
                    <a:lnTo>
                      <a:pt x="798" y="978"/>
                    </a:lnTo>
                    <a:cubicBezTo>
                      <a:pt x="802" y="978"/>
                      <a:pt x="802" y="973"/>
                      <a:pt x="807" y="969"/>
                    </a:cubicBezTo>
                    <a:cubicBezTo>
                      <a:pt x="802" y="969"/>
                      <a:pt x="798" y="973"/>
                      <a:pt x="789" y="969"/>
                    </a:cubicBezTo>
                    <a:lnTo>
                      <a:pt x="789" y="973"/>
                    </a:lnTo>
                    <a:cubicBezTo>
                      <a:pt x="789" y="973"/>
                      <a:pt x="789" y="973"/>
                      <a:pt x="793" y="978"/>
                    </a:cubicBezTo>
                    <a:lnTo>
                      <a:pt x="789" y="978"/>
                    </a:lnTo>
                    <a:cubicBezTo>
                      <a:pt x="789" y="978"/>
                      <a:pt x="789" y="978"/>
                      <a:pt x="789" y="978"/>
                    </a:cubicBezTo>
                    <a:lnTo>
                      <a:pt x="784" y="978"/>
                    </a:lnTo>
                    <a:lnTo>
                      <a:pt x="784" y="978"/>
                    </a:lnTo>
                    <a:lnTo>
                      <a:pt x="784" y="983"/>
                    </a:lnTo>
                    <a:lnTo>
                      <a:pt x="784" y="983"/>
                    </a:lnTo>
                    <a:lnTo>
                      <a:pt x="784" y="983"/>
                    </a:lnTo>
                    <a:lnTo>
                      <a:pt x="779" y="983"/>
                    </a:lnTo>
                    <a:lnTo>
                      <a:pt x="779" y="983"/>
                    </a:lnTo>
                    <a:lnTo>
                      <a:pt x="779" y="983"/>
                    </a:lnTo>
                    <a:lnTo>
                      <a:pt x="775" y="987"/>
                    </a:lnTo>
                    <a:lnTo>
                      <a:pt x="775" y="983"/>
                    </a:lnTo>
                    <a:lnTo>
                      <a:pt x="775" y="987"/>
                    </a:lnTo>
                    <a:lnTo>
                      <a:pt x="775" y="983"/>
                    </a:lnTo>
                    <a:lnTo>
                      <a:pt x="770" y="987"/>
                    </a:lnTo>
                    <a:lnTo>
                      <a:pt x="770" y="987"/>
                    </a:lnTo>
                    <a:cubicBezTo>
                      <a:pt x="770" y="987"/>
                      <a:pt x="770" y="987"/>
                      <a:pt x="770" y="987"/>
                    </a:cubicBezTo>
                    <a:cubicBezTo>
                      <a:pt x="766" y="992"/>
                      <a:pt x="761" y="997"/>
                      <a:pt x="756" y="997"/>
                    </a:cubicBezTo>
                    <a:lnTo>
                      <a:pt x="756" y="992"/>
                    </a:lnTo>
                    <a:cubicBezTo>
                      <a:pt x="752" y="997"/>
                      <a:pt x="752" y="997"/>
                      <a:pt x="752" y="997"/>
                    </a:cubicBezTo>
                    <a:cubicBezTo>
                      <a:pt x="752" y="997"/>
                      <a:pt x="747" y="997"/>
                      <a:pt x="747" y="997"/>
                    </a:cubicBezTo>
                    <a:cubicBezTo>
                      <a:pt x="743" y="997"/>
                      <a:pt x="747" y="997"/>
                      <a:pt x="743" y="997"/>
                    </a:cubicBezTo>
                    <a:lnTo>
                      <a:pt x="743" y="997"/>
                    </a:lnTo>
                    <a:lnTo>
                      <a:pt x="738" y="997"/>
                    </a:lnTo>
                    <a:cubicBezTo>
                      <a:pt x="738" y="1001"/>
                      <a:pt x="733" y="1001"/>
                      <a:pt x="729" y="1006"/>
                    </a:cubicBezTo>
                    <a:lnTo>
                      <a:pt x="729" y="1006"/>
                    </a:lnTo>
                    <a:lnTo>
                      <a:pt x="729" y="1010"/>
                    </a:lnTo>
                    <a:lnTo>
                      <a:pt x="729" y="1010"/>
                    </a:lnTo>
                    <a:lnTo>
                      <a:pt x="729" y="1010"/>
                    </a:lnTo>
                    <a:lnTo>
                      <a:pt x="729" y="1010"/>
                    </a:lnTo>
                    <a:cubicBezTo>
                      <a:pt x="729" y="1015"/>
                      <a:pt x="729" y="1015"/>
                      <a:pt x="729" y="1015"/>
                    </a:cubicBezTo>
                    <a:lnTo>
                      <a:pt x="724" y="1015"/>
                    </a:lnTo>
                    <a:cubicBezTo>
                      <a:pt x="729" y="1020"/>
                      <a:pt x="729" y="1020"/>
                      <a:pt x="729" y="1024"/>
                    </a:cubicBezTo>
                    <a:lnTo>
                      <a:pt x="729" y="1024"/>
                    </a:lnTo>
                    <a:lnTo>
                      <a:pt x="729" y="1024"/>
                    </a:lnTo>
                    <a:cubicBezTo>
                      <a:pt x="729" y="1024"/>
                      <a:pt x="729" y="1024"/>
                      <a:pt x="729" y="1024"/>
                    </a:cubicBezTo>
                    <a:lnTo>
                      <a:pt x="729" y="1029"/>
                    </a:lnTo>
                    <a:cubicBezTo>
                      <a:pt x="729" y="1029"/>
                      <a:pt x="729" y="1029"/>
                      <a:pt x="729" y="1029"/>
                    </a:cubicBezTo>
                    <a:cubicBezTo>
                      <a:pt x="733" y="1029"/>
                      <a:pt x="733" y="1024"/>
                      <a:pt x="738" y="1024"/>
                    </a:cubicBezTo>
                    <a:lnTo>
                      <a:pt x="738" y="1024"/>
                    </a:lnTo>
                    <a:lnTo>
                      <a:pt x="738" y="1029"/>
                    </a:lnTo>
                    <a:cubicBezTo>
                      <a:pt x="738" y="1029"/>
                      <a:pt x="743" y="1024"/>
                      <a:pt x="743" y="1024"/>
                    </a:cubicBezTo>
                    <a:lnTo>
                      <a:pt x="743" y="1024"/>
                    </a:lnTo>
                    <a:cubicBezTo>
                      <a:pt x="747" y="1020"/>
                      <a:pt x="747" y="1020"/>
                      <a:pt x="752" y="1020"/>
                    </a:cubicBezTo>
                    <a:lnTo>
                      <a:pt x="752" y="1020"/>
                    </a:lnTo>
                    <a:lnTo>
                      <a:pt x="752" y="1020"/>
                    </a:lnTo>
                    <a:lnTo>
                      <a:pt x="752" y="1020"/>
                    </a:lnTo>
                    <a:cubicBezTo>
                      <a:pt x="752" y="1020"/>
                      <a:pt x="747" y="1020"/>
                      <a:pt x="747" y="1020"/>
                    </a:cubicBezTo>
                    <a:cubicBezTo>
                      <a:pt x="752" y="1015"/>
                      <a:pt x="752" y="1015"/>
                      <a:pt x="752" y="1015"/>
                    </a:cubicBezTo>
                    <a:cubicBezTo>
                      <a:pt x="756" y="1015"/>
                      <a:pt x="756" y="1015"/>
                      <a:pt x="756" y="1015"/>
                    </a:cubicBezTo>
                    <a:lnTo>
                      <a:pt x="756" y="1015"/>
                    </a:lnTo>
                    <a:lnTo>
                      <a:pt x="756" y="1015"/>
                    </a:lnTo>
                    <a:cubicBezTo>
                      <a:pt x="761" y="1015"/>
                      <a:pt x="761" y="1010"/>
                      <a:pt x="761" y="1010"/>
                    </a:cubicBezTo>
                    <a:lnTo>
                      <a:pt x="766" y="1010"/>
                    </a:lnTo>
                    <a:lnTo>
                      <a:pt x="770" y="1010"/>
                    </a:lnTo>
                    <a:lnTo>
                      <a:pt x="770" y="1010"/>
                    </a:lnTo>
                    <a:lnTo>
                      <a:pt x="770" y="1010"/>
                    </a:lnTo>
                    <a:lnTo>
                      <a:pt x="770" y="1010"/>
                    </a:lnTo>
                    <a:lnTo>
                      <a:pt x="770" y="1010"/>
                    </a:lnTo>
                    <a:cubicBezTo>
                      <a:pt x="775" y="1010"/>
                      <a:pt x="775" y="1010"/>
                      <a:pt x="779" y="1010"/>
                    </a:cubicBezTo>
                    <a:lnTo>
                      <a:pt x="779" y="1010"/>
                    </a:lnTo>
                    <a:lnTo>
                      <a:pt x="784" y="1010"/>
                    </a:lnTo>
                    <a:lnTo>
                      <a:pt x="789" y="1010"/>
                    </a:lnTo>
                    <a:lnTo>
                      <a:pt x="789" y="1010"/>
                    </a:lnTo>
                    <a:lnTo>
                      <a:pt x="789" y="1010"/>
                    </a:lnTo>
                    <a:cubicBezTo>
                      <a:pt x="793" y="1010"/>
                      <a:pt x="793" y="1010"/>
                      <a:pt x="793" y="1010"/>
                    </a:cubicBezTo>
                    <a:cubicBezTo>
                      <a:pt x="793" y="1010"/>
                      <a:pt x="793" y="1010"/>
                      <a:pt x="793" y="1010"/>
                    </a:cubicBezTo>
                    <a:lnTo>
                      <a:pt x="798" y="1010"/>
                    </a:lnTo>
                    <a:lnTo>
                      <a:pt x="798" y="1010"/>
                    </a:lnTo>
                    <a:cubicBezTo>
                      <a:pt x="798" y="1010"/>
                      <a:pt x="798" y="1015"/>
                      <a:pt x="802" y="1015"/>
                    </a:cubicBezTo>
                    <a:lnTo>
                      <a:pt x="802" y="1015"/>
                    </a:lnTo>
                    <a:lnTo>
                      <a:pt x="802" y="1015"/>
                    </a:lnTo>
                    <a:lnTo>
                      <a:pt x="802" y="1015"/>
                    </a:lnTo>
                    <a:lnTo>
                      <a:pt x="807" y="1015"/>
                    </a:lnTo>
                    <a:cubicBezTo>
                      <a:pt x="807" y="1015"/>
                      <a:pt x="807" y="1015"/>
                      <a:pt x="807" y="1015"/>
                    </a:cubicBezTo>
                    <a:cubicBezTo>
                      <a:pt x="807" y="1015"/>
                      <a:pt x="807" y="1015"/>
                      <a:pt x="807" y="1020"/>
                    </a:cubicBezTo>
                    <a:lnTo>
                      <a:pt x="807" y="1020"/>
                    </a:lnTo>
                    <a:lnTo>
                      <a:pt x="807" y="1020"/>
                    </a:lnTo>
                    <a:lnTo>
                      <a:pt x="807" y="1020"/>
                    </a:lnTo>
                    <a:lnTo>
                      <a:pt x="802" y="1024"/>
                    </a:lnTo>
                    <a:cubicBezTo>
                      <a:pt x="802" y="1020"/>
                      <a:pt x="802" y="1020"/>
                      <a:pt x="802" y="1020"/>
                    </a:cubicBezTo>
                    <a:cubicBezTo>
                      <a:pt x="802" y="1020"/>
                      <a:pt x="798" y="1020"/>
                      <a:pt x="793" y="1020"/>
                    </a:cubicBezTo>
                    <a:cubicBezTo>
                      <a:pt x="798" y="1024"/>
                      <a:pt x="802" y="1024"/>
                      <a:pt x="807" y="1024"/>
                    </a:cubicBezTo>
                    <a:lnTo>
                      <a:pt x="812" y="1020"/>
                    </a:lnTo>
                    <a:lnTo>
                      <a:pt x="812" y="1020"/>
                    </a:lnTo>
                    <a:cubicBezTo>
                      <a:pt x="812" y="1020"/>
                      <a:pt x="812" y="1020"/>
                      <a:pt x="816" y="1020"/>
                    </a:cubicBezTo>
                    <a:lnTo>
                      <a:pt x="816" y="1020"/>
                    </a:lnTo>
                    <a:cubicBezTo>
                      <a:pt x="816" y="1020"/>
                      <a:pt x="816" y="1020"/>
                      <a:pt x="821" y="1020"/>
                    </a:cubicBezTo>
                    <a:cubicBezTo>
                      <a:pt x="821" y="1020"/>
                      <a:pt x="821" y="1020"/>
                      <a:pt x="821" y="1020"/>
                    </a:cubicBezTo>
                    <a:lnTo>
                      <a:pt x="826" y="1015"/>
                    </a:lnTo>
                    <a:lnTo>
                      <a:pt x="826" y="1015"/>
                    </a:lnTo>
                    <a:lnTo>
                      <a:pt x="826" y="1015"/>
                    </a:lnTo>
                    <a:cubicBezTo>
                      <a:pt x="826" y="1015"/>
                      <a:pt x="826" y="1015"/>
                      <a:pt x="830" y="1015"/>
                    </a:cubicBezTo>
                    <a:lnTo>
                      <a:pt x="830" y="1015"/>
                    </a:lnTo>
                    <a:cubicBezTo>
                      <a:pt x="835" y="1020"/>
                      <a:pt x="830" y="1020"/>
                      <a:pt x="835" y="1020"/>
                    </a:cubicBezTo>
                    <a:lnTo>
                      <a:pt x="830" y="1020"/>
                    </a:lnTo>
                    <a:cubicBezTo>
                      <a:pt x="835" y="1024"/>
                      <a:pt x="835" y="1024"/>
                      <a:pt x="839" y="1029"/>
                    </a:cubicBezTo>
                    <a:cubicBezTo>
                      <a:pt x="839" y="1029"/>
                      <a:pt x="839" y="1029"/>
                      <a:pt x="839" y="1029"/>
                    </a:cubicBezTo>
                    <a:lnTo>
                      <a:pt x="844" y="1033"/>
                    </a:lnTo>
                    <a:lnTo>
                      <a:pt x="844" y="1033"/>
                    </a:lnTo>
                    <a:cubicBezTo>
                      <a:pt x="849" y="1033"/>
                      <a:pt x="849" y="1033"/>
                      <a:pt x="849" y="1033"/>
                    </a:cubicBezTo>
                    <a:lnTo>
                      <a:pt x="849" y="1033"/>
                    </a:lnTo>
                    <a:cubicBezTo>
                      <a:pt x="849" y="1038"/>
                      <a:pt x="849" y="1038"/>
                      <a:pt x="849" y="1038"/>
                    </a:cubicBezTo>
                    <a:close/>
                    <a:moveTo>
                      <a:pt x="2236" y="2882"/>
                    </a:moveTo>
                    <a:lnTo>
                      <a:pt x="2236" y="2882"/>
                    </a:lnTo>
                    <a:lnTo>
                      <a:pt x="2236" y="2882"/>
                    </a:lnTo>
                    <a:lnTo>
                      <a:pt x="2236" y="2882"/>
                    </a:lnTo>
                    <a:lnTo>
                      <a:pt x="2241" y="2882"/>
                    </a:lnTo>
                    <a:lnTo>
                      <a:pt x="2241" y="2887"/>
                    </a:lnTo>
                    <a:lnTo>
                      <a:pt x="2241" y="2882"/>
                    </a:lnTo>
                    <a:cubicBezTo>
                      <a:pt x="2241" y="2887"/>
                      <a:pt x="2241" y="2887"/>
                      <a:pt x="2245" y="2887"/>
                    </a:cubicBezTo>
                    <a:lnTo>
                      <a:pt x="2245" y="2887"/>
                    </a:lnTo>
                    <a:lnTo>
                      <a:pt x="2245" y="2887"/>
                    </a:lnTo>
                    <a:lnTo>
                      <a:pt x="2245" y="2882"/>
                    </a:lnTo>
                    <a:lnTo>
                      <a:pt x="2241" y="2882"/>
                    </a:lnTo>
                    <a:cubicBezTo>
                      <a:pt x="2241" y="2882"/>
                      <a:pt x="2236" y="2877"/>
                      <a:pt x="2236" y="2877"/>
                    </a:cubicBezTo>
                    <a:cubicBezTo>
                      <a:pt x="2236" y="2873"/>
                      <a:pt x="2232" y="2873"/>
                      <a:pt x="2232" y="2873"/>
                    </a:cubicBezTo>
                    <a:cubicBezTo>
                      <a:pt x="2232" y="2873"/>
                      <a:pt x="2232" y="2873"/>
                      <a:pt x="2232" y="2873"/>
                    </a:cubicBezTo>
                    <a:lnTo>
                      <a:pt x="2227" y="2873"/>
                    </a:lnTo>
                    <a:lnTo>
                      <a:pt x="2227" y="2873"/>
                    </a:lnTo>
                    <a:cubicBezTo>
                      <a:pt x="2232" y="2873"/>
                      <a:pt x="2232" y="2877"/>
                      <a:pt x="2232" y="2877"/>
                    </a:cubicBezTo>
                    <a:lnTo>
                      <a:pt x="2232" y="2877"/>
                    </a:lnTo>
                    <a:close/>
                    <a:moveTo>
                      <a:pt x="724" y="1024"/>
                    </a:moveTo>
                    <a:cubicBezTo>
                      <a:pt x="720" y="1024"/>
                      <a:pt x="720" y="1024"/>
                      <a:pt x="720" y="1020"/>
                    </a:cubicBezTo>
                    <a:lnTo>
                      <a:pt x="720" y="1020"/>
                    </a:lnTo>
                    <a:cubicBezTo>
                      <a:pt x="720" y="1020"/>
                      <a:pt x="724" y="1024"/>
                      <a:pt x="724" y="1024"/>
                    </a:cubicBezTo>
                    <a:close/>
                    <a:moveTo>
                      <a:pt x="2204" y="2864"/>
                    </a:moveTo>
                    <a:lnTo>
                      <a:pt x="2204" y="2864"/>
                    </a:lnTo>
                    <a:cubicBezTo>
                      <a:pt x="2204" y="2864"/>
                      <a:pt x="2204" y="2868"/>
                      <a:pt x="2204" y="2868"/>
                    </a:cubicBezTo>
                    <a:lnTo>
                      <a:pt x="2209" y="2868"/>
                    </a:lnTo>
                    <a:cubicBezTo>
                      <a:pt x="2204" y="2864"/>
                      <a:pt x="2204" y="2864"/>
                      <a:pt x="2204" y="2864"/>
                    </a:cubicBezTo>
                    <a:close/>
                    <a:moveTo>
                      <a:pt x="1655" y="2172"/>
                    </a:moveTo>
                    <a:lnTo>
                      <a:pt x="1655" y="2172"/>
                    </a:lnTo>
                    <a:cubicBezTo>
                      <a:pt x="1655" y="2167"/>
                      <a:pt x="1655" y="2172"/>
                      <a:pt x="1655" y="2167"/>
                    </a:cubicBezTo>
                    <a:cubicBezTo>
                      <a:pt x="1651" y="2167"/>
                      <a:pt x="1651" y="2172"/>
                      <a:pt x="1646" y="2172"/>
                    </a:cubicBezTo>
                    <a:lnTo>
                      <a:pt x="1642" y="2172"/>
                    </a:lnTo>
                    <a:lnTo>
                      <a:pt x="1642" y="2172"/>
                    </a:lnTo>
                    <a:cubicBezTo>
                      <a:pt x="1642" y="2172"/>
                      <a:pt x="1642" y="2172"/>
                      <a:pt x="1637" y="2177"/>
                    </a:cubicBezTo>
                    <a:lnTo>
                      <a:pt x="1637" y="2177"/>
                    </a:lnTo>
                    <a:cubicBezTo>
                      <a:pt x="1637" y="2177"/>
                      <a:pt x="1632" y="2181"/>
                      <a:pt x="1632" y="2181"/>
                    </a:cubicBezTo>
                    <a:lnTo>
                      <a:pt x="1632" y="2186"/>
                    </a:lnTo>
                    <a:cubicBezTo>
                      <a:pt x="1637" y="2181"/>
                      <a:pt x="1642" y="2186"/>
                      <a:pt x="1646" y="2186"/>
                    </a:cubicBezTo>
                    <a:lnTo>
                      <a:pt x="1646" y="2186"/>
                    </a:lnTo>
                    <a:cubicBezTo>
                      <a:pt x="1651" y="2186"/>
                      <a:pt x="1651" y="2186"/>
                      <a:pt x="1651" y="2181"/>
                    </a:cubicBezTo>
                    <a:lnTo>
                      <a:pt x="1651" y="2181"/>
                    </a:lnTo>
                    <a:cubicBezTo>
                      <a:pt x="1651" y="2181"/>
                      <a:pt x="1651" y="2181"/>
                      <a:pt x="1655" y="2177"/>
                    </a:cubicBezTo>
                    <a:cubicBezTo>
                      <a:pt x="1655" y="2177"/>
                      <a:pt x="1655" y="2172"/>
                      <a:pt x="1655" y="2172"/>
                    </a:cubicBezTo>
                    <a:close/>
                    <a:moveTo>
                      <a:pt x="655" y="992"/>
                    </a:moveTo>
                    <a:lnTo>
                      <a:pt x="655" y="992"/>
                    </a:lnTo>
                    <a:lnTo>
                      <a:pt x="655" y="992"/>
                    </a:lnTo>
                    <a:cubicBezTo>
                      <a:pt x="655" y="992"/>
                      <a:pt x="655" y="992"/>
                      <a:pt x="655" y="992"/>
                    </a:cubicBezTo>
                    <a:lnTo>
                      <a:pt x="655" y="992"/>
                    </a:lnTo>
                    <a:lnTo>
                      <a:pt x="650" y="992"/>
                    </a:lnTo>
                    <a:lnTo>
                      <a:pt x="655" y="997"/>
                    </a:lnTo>
                    <a:cubicBezTo>
                      <a:pt x="655" y="992"/>
                      <a:pt x="655" y="997"/>
                      <a:pt x="655" y="992"/>
                    </a:cubicBezTo>
                    <a:close/>
                    <a:moveTo>
                      <a:pt x="664" y="1001"/>
                    </a:moveTo>
                    <a:cubicBezTo>
                      <a:pt x="660" y="1006"/>
                      <a:pt x="650" y="1006"/>
                      <a:pt x="650" y="1006"/>
                    </a:cubicBezTo>
                    <a:lnTo>
                      <a:pt x="650" y="1001"/>
                    </a:lnTo>
                    <a:cubicBezTo>
                      <a:pt x="650" y="1001"/>
                      <a:pt x="655" y="1001"/>
                      <a:pt x="655" y="1001"/>
                    </a:cubicBezTo>
                    <a:cubicBezTo>
                      <a:pt x="660" y="1001"/>
                      <a:pt x="660" y="1001"/>
                      <a:pt x="664" y="1001"/>
                    </a:cubicBezTo>
                    <a:close/>
                    <a:moveTo>
                      <a:pt x="2103" y="2822"/>
                    </a:moveTo>
                    <a:lnTo>
                      <a:pt x="2103" y="2822"/>
                    </a:lnTo>
                    <a:lnTo>
                      <a:pt x="2107" y="2822"/>
                    </a:lnTo>
                    <a:lnTo>
                      <a:pt x="2107" y="2822"/>
                    </a:lnTo>
                    <a:lnTo>
                      <a:pt x="2107" y="2822"/>
                    </a:lnTo>
                    <a:close/>
                    <a:moveTo>
                      <a:pt x="2250" y="2997"/>
                    </a:moveTo>
                    <a:lnTo>
                      <a:pt x="2250" y="2997"/>
                    </a:lnTo>
                    <a:cubicBezTo>
                      <a:pt x="2250" y="2997"/>
                      <a:pt x="2250" y="2997"/>
                      <a:pt x="2250" y="2997"/>
                    </a:cubicBezTo>
                    <a:lnTo>
                      <a:pt x="2250" y="2997"/>
                    </a:lnTo>
                    <a:cubicBezTo>
                      <a:pt x="2250" y="2997"/>
                      <a:pt x="2250" y="2997"/>
                      <a:pt x="2250" y="2997"/>
                    </a:cubicBezTo>
                    <a:close/>
                    <a:moveTo>
                      <a:pt x="618" y="997"/>
                    </a:moveTo>
                    <a:lnTo>
                      <a:pt x="618" y="997"/>
                    </a:lnTo>
                    <a:cubicBezTo>
                      <a:pt x="618" y="997"/>
                      <a:pt x="623" y="997"/>
                      <a:pt x="627" y="997"/>
                    </a:cubicBezTo>
                    <a:cubicBezTo>
                      <a:pt x="627" y="997"/>
                      <a:pt x="627" y="992"/>
                      <a:pt x="627" y="997"/>
                    </a:cubicBezTo>
                    <a:cubicBezTo>
                      <a:pt x="627" y="997"/>
                      <a:pt x="627" y="997"/>
                      <a:pt x="627" y="997"/>
                    </a:cubicBezTo>
                    <a:cubicBezTo>
                      <a:pt x="627" y="1001"/>
                      <a:pt x="627" y="997"/>
                      <a:pt x="632" y="997"/>
                    </a:cubicBezTo>
                    <a:lnTo>
                      <a:pt x="632" y="997"/>
                    </a:lnTo>
                    <a:lnTo>
                      <a:pt x="632" y="1001"/>
                    </a:lnTo>
                    <a:cubicBezTo>
                      <a:pt x="632" y="1001"/>
                      <a:pt x="637" y="1001"/>
                      <a:pt x="637" y="1001"/>
                    </a:cubicBezTo>
                    <a:cubicBezTo>
                      <a:pt x="637" y="1001"/>
                      <a:pt x="637" y="1001"/>
                      <a:pt x="637" y="1001"/>
                    </a:cubicBezTo>
                    <a:lnTo>
                      <a:pt x="641" y="1001"/>
                    </a:lnTo>
                    <a:cubicBezTo>
                      <a:pt x="641" y="1001"/>
                      <a:pt x="641" y="1001"/>
                      <a:pt x="641" y="1001"/>
                    </a:cubicBezTo>
                    <a:lnTo>
                      <a:pt x="641" y="1001"/>
                    </a:lnTo>
                    <a:lnTo>
                      <a:pt x="641" y="1001"/>
                    </a:lnTo>
                    <a:lnTo>
                      <a:pt x="641" y="1001"/>
                    </a:lnTo>
                    <a:cubicBezTo>
                      <a:pt x="641" y="997"/>
                      <a:pt x="641" y="1001"/>
                      <a:pt x="641" y="997"/>
                    </a:cubicBezTo>
                    <a:cubicBezTo>
                      <a:pt x="641" y="997"/>
                      <a:pt x="637" y="997"/>
                      <a:pt x="632" y="997"/>
                    </a:cubicBezTo>
                    <a:lnTo>
                      <a:pt x="632" y="997"/>
                    </a:lnTo>
                    <a:cubicBezTo>
                      <a:pt x="632" y="997"/>
                      <a:pt x="632" y="997"/>
                      <a:pt x="627" y="997"/>
                    </a:cubicBezTo>
                    <a:lnTo>
                      <a:pt x="627" y="992"/>
                    </a:lnTo>
                    <a:lnTo>
                      <a:pt x="627" y="992"/>
                    </a:lnTo>
                    <a:cubicBezTo>
                      <a:pt x="627" y="992"/>
                      <a:pt x="627" y="992"/>
                      <a:pt x="623" y="992"/>
                    </a:cubicBezTo>
                    <a:cubicBezTo>
                      <a:pt x="623" y="992"/>
                      <a:pt x="623" y="992"/>
                      <a:pt x="623" y="992"/>
                    </a:cubicBezTo>
                    <a:lnTo>
                      <a:pt x="618" y="997"/>
                    </a:lnTo>
                    <a:lnTo>
                      <a:pt x="618" y="997"/>
                    </a:lnTo>
                    <a:lnTo>
                      <a:pt x="618" y="997"/>
                    </a:lnTo>
                    <a:close/>
                    <a:moveTo>
                      <a:pt x="715" y="1047"/>
                    </a:moveTo>
                    <a:lnTo>
                      <a:pt x="715" y="1047"/>
                    </a:lnTo>
                    <a:cubicBezTo>
                      <a:pt x="720" y="1043"/>
                      <a:pt x="720" y="1043"/>
                      <a:pt x="720" y="1043"/>
                    </a:cubicBezTo>
                    <a:cubicBezTo>
                      <a:pt x="720" y="1038"/>
                      <a:pt x="720" y="1038"/>
                      <a:pt x="720" y="1038"/>
                    </a:cubicBezTo>
                    <a:lnTo>
                      <a:pt x="724" y="1033"/>
                    </a:lnTo>
                    <a:cubicBezTo>
                      <a:pt x="724" y="1033"/>
                      <a:pt x="724" y="1033"/>
                      <a:pt x="724" y="1033"/>
                    </a:cubicBezTo>
                    <a:lnTo>
                      <a:pt x="724" y="1033"/>
                    </a:lnTo>
                    <a:cubicBezTo>
                      <a:pt x="724" y="1033"/>
                      <a:pt x="720" y="1029"/>
                      <a:pt x="720" y="1029"/>
                    </a:cubicBezTo>
                    <a:cubicBezTo>
                      <a:pt x="720" y="1029"/>
                      <a:pt x="720" y="1029"/>
                      <a:pt x="720" y="1029"/>
                    </a:cubicBezTo>
                    <a:lnTo>
                      <a:pt x="715" y="1029"/>
                    </a:lnTo>
                    <a:lnTo>
                      <a:pt x="715" y="1029"/>
                    </a:lnTo>
                    <a:cubicBezTo>
                      <a:pt x="715" y="1029"/>
                      <a:pt x="715" y="1029"/>
                      <a:pt x="715" y="1029"/>
                    </a:cubicBezTo>
                    <a:cubicBezTo>
                      <a:pt x="715" y="1029"/>
                      <a:pt x="715" y="1029"/>
                      <a:pt x="715" y="1033"/>
                    </a:cubicBezTo>
                    <a:lnTo>
                      <a:pt x="715" y="1033"/>
                    </a:lnTo>
                    <a:cubicBezTo>
                      <a:pt x="715" y="1033"/>
                      <a:pt x="715" y="1033"/>
                      <a:pt x="715" y="1038"/>
                    </a:cubicBezTo>
                    <a:lnTo>
                      <a:pt x="715" y="1038"/>
                    </a:lnTo>
                    <a:cubicBezTo>
                      <a:pt x="710" y="1038"/>
                      <a:pt x="710" y="1038"/>
                      <a:pt x="710" y="1038"/>
                    </a:cubicBezTo>
                    <a:lnTo>
                      <a:pt x="710" y="1038"/>
                    </a:lnTo>
                    <a:cubicBezTo>
                      <a:pt x="706" y="1033"/>
                      <a:pt x="710" y="1033"/>
                      <a:pt x="706" y="1033"/>
                    </a:cubicBezTo>
                    <a:lnTo>
                      <a:pt x="706" y="1033"/>
                    </a:lnTo>
                    <a:cubicBezTo>
                      <a:pt x="706" y="1033"/>
                      <a:pt x="706" y="1033"/>
                      <a:pt x="706" y="1033"/>
                    </a:cubicBezTo>
                    <a:cubicBezTo>
                      <a:pt x="701" y="1029"/>
                      <a:pt x="701" y="1029"/>
                      <a:pt x="701" y="1029"/>
                    </a:cubicBezTo>
                    <a:cubicBezTo>
                      <a:pt x="706" y="1024"/>
                      <a:pt x="701" y="1024"/>
                      <a:pt x="706" y="1024"/>
                    </a:cubicBezTo>
                    <a:cubicBezTo>
                      <a:pt x="706" y="1020"/>
                      <a:pt x="706" y="1020"/>
                      <a:pt x="706" y="1020"/>
                    </a:cubicBezTo>
                    <a:lnTo>
                      <a:pt x="696" y="1010"/>
                    </a:lnTo>
                    <a:lnTo>
                      <a:pt x="687" y="1015"/>
                    </a:lnTo>
                    <a:cubicBezTo>
                      <a:pt x="687" y="1015"/>
                      <a:pt x="683" y="1015"/>
                      <a:pt x="683" y="1010"/>
                    </a:cubicBezTo>
                    <a:cubicBezTo>
                      <a:pt x="678" y="1010"/>
                      <a:pt x="678" y="1010"/>
                      <a:pt x="678" y="1006"/>
                    </a:cubicBezTo>
                    <a:cubicBezTo>
                      <a:pt x="678" y="1006"/>
                      <a:pt x="678" y="1006"/>
                      <a:pt x="678" y="1006"/>
                    </a:cubicBezTo>
                    <a:cubicBezTo>
                      <a:pt x="673" y="1001"/>
                      <a:pt x="673" y="1001"/>
                      <a:pt x="669" y="1001"/>
                    </a:cubicBezTo>
                    <a:cubicBezTo>
                      <a:pt x="669" y="1001"/>
                      <a:pt x="669" y="1001"/>
                      <a:pt x="669" y="1006"/>
                    </a:cubicBezTo>
                    <a:lnTo>
                      <a:pt x="669" y="1006"/>
                    </a:lnTo>
                    <a:cubicBezTo>
                      <a:pt x="669" y="1006"/>
                      <a:pt x="669" y="1006"/>
                      <a:pt x="669" y="1006"/>
                    </a:cubicBezTo>
                    <a:lnTo>
                      <a:pt x="669" y="1006"/>
                    </a:lnTo>
                    <a:cubicBezTo>
                      <a:pt x="664" y="1010"/>
                      <a:pt x="664" y="1006"/>
                      <a:pt x="664" y="1010"/>
                    </a:cubicBezTo>
                    <a:cubicBezTo>
                      <a:pt x="664" y="1010"/>
                      <a:pt x="664" y="1015"/>
                      <a:pt x="669" y="1015"/>
                    </a:cubicBezTo>
                    <a:cubicBezTo>
                      <a:pt x="669" y="1015"/>
                      <a:pt x="669" y="1015"/>
                      <a:pt x="669" y="1015"/>
                    </a:cubicBezTo>
                    <a:cubicBezTo>
                      <a:pt x="669" y="1020"/>
                      <a:pt x="664" y="1020"/>
                      <a:pt x="664" y="1020"/>
                    </a:cubicBezTo>
                    <a:lnTo>
                      <a:pt x="664" y="1020"/>
                    </a:lnTo>
                    <a:cubicBezTo>
                      <a:pt x="669" y="1024"/>
                      <a:pt x="669" y="1024"/>
                      <a:pt x="669" y="1024"/>
                    </a:cubicBezTo>
                    <a:lnTo>
                      <a:pt x="673" y="1024"/>
                    </a:lnTo>
                    <a:cubicBezTo>
                      <a:pt x="673" y="1024"/>
                      <a:pt x="673" y="1029"/>
                      <a:pt x="673" y="1029"/>
                    </a:cubicBezTo>
                    <a:cubicBezTo>
                      <a:pt x="673" y="1033"/>
                      <a:pt x="673" y="1038"/>
                      <a:pt x="669" y="1043"/>
                    </a:cubicBezTo>
                    <a:cubicBezTo>
                      <a:pt x="669" y="1043"/>
                      <a:pt x="669" y="1043"/>
                      <a:pt x="669" y="1043"/>
                    </a:cubicBezTo>
                    <a:lnTo>
                      <a:pt x="669" y="1047"/>
                    </a:lnTo>
                    <a:cubicBezTo>
                      <a:pt x="669" y="1047"/>
                      <a:pt x="669" y="1047"/>
                      <a:pt x="669" y="1047"/>
                    </a:cubicBezTo>
                    <a:cubicBezTo>
                      <a:pt x="669" y="1052"/>
                      <a:pt x="669" y="1052"/>
                      <a:pt x="664" y="1052"/>
                    </a:cubicBezTo>
                    <a:cubicBezTo>
                      <a:pt x="669" y="1056"/>
                      <a:pt x="669" y="1056"/>
                      <a:pt x="669" y="1056"/>
                    </a:cubicBezTo>
                    <a:lnTo>
                      <a:pt x="669" y="1056"/>
                    </a:lnTo>
                    <a:lnTo>
                      <a:pt x="673" y="1061"/>
                    </a:lnTo>
                    <a:cubicBezTo>
                      <a:pt x="673" y="1056"/>
                      <a:pt x="673" y="1056"/>
                      <a:pt x="673" y="1056"/>
                    </a:cubicBezTo>
                    <a:lnTo>
                      <a:pt x="673" y="1056"/>
                    </a:lnTo>
                    <a:cubicBezTo>
                      <a:pt x="673" y="1056"/>
                      <a:pt x="678" y="1052"/>
                      <a:pt x="673" y="1047"/>
                    </a:cubicBezTo>
                    <a:cubicBezTo>
                      <a:pt x="678" y="1047"/>
                      <a:pt x="678" y="1047"/>
                      <a:pt x="683" y="1047"/>
                    </a:cubicBezTo>
                    <a:lnTo>
                      <a:pt x="687" y="1043"/>
                    </a:lnTo>
                    <a:cubicBezTo>
                      <a:pt x="687" y="1043"/>
                      <a:pt x="692" y="1043"/>
                      <a:pt x="692" y="1043"/>
                    </a:cubicBezTo>
                    <a:cubicBezTo>
                      <a:pt x="692" y="1043"/>
                      <a:pt x="696" y="1038"/>
                      <a:pt x="696" y="1038"/>
                    </a:cubicBezTo>
                    <a:cubicBezTo>
                      <a:pt x="701" y="1038"/>
                      <a:pt x="701" y="1038"/>
                      <a:pt x="701" y="1043"/>
                    </a:cubicBezTo>
                    <a:cubicBezTo>
                      <a:pt x="701" y="1043"/>
                      <a:pt x="701" y="1043"/>
                      <a:pt x="701" y="1047"/>
                    </a:cubicBezTo>
                    <a:lnTo>
                      <a:pt x="706" y="1047"/>
                    </a:lnTo>
                    <a:lnTo>
                      <a:pt x="706" y="1047"/>
                    </a:lnTo>
                    <a:lnTo>
                      <a:pt x="706" y="1047"/>
                    </a:lnTo>
                    <a:lnTo>
                      <a:pt x="706" y="1047"/>
                    </a:lnTo>
                    <a:lnTo>
                      <a:pt x="706" y="1047"/>
                    </a:lnTo>
                    <a:lnTo>
                      <a:pt x="706" y="1047"/>
                    </a:lnTo>
                    <a:cubicBezTo>
                      <a:pt x="706" y="1047"/>
                      <a:pt x="706" y="1047"/>
                      <a:pt x="706" y="1047"/>
                    </a:cubicBezTo>
                    <a:cubicBezTo>
                      <a:pt x="706" y="1047"/>
                      <a:pt x="710" y="1047"/>
                      <a:pt x="710" y="1043"/>
                    </a:cubicBezTo>
                    <a:cubicBezTo>
                      <a:pt x="715" y="1047"/>
                      <a:pt x="715" y="1047"/>
                      <a:pt x="715" y="1047"/>
                    </a:cubicBezTo>
                    <a:close/>
                    <a:moveTo>
                      <a:pt x="2278" y="3048"/>
                    </a:moveTo>
                    <a:cubicBezTo>
                      <a:pt x="2278" y="3043"/>
                      <a:pt x="2278" y="3043"/>
                      <a:pt x="2278" y="3043"/>
                    </a:cubicBezTo>
                    <a:lnTo>
                      <a:pt x="2278" y="3043"/>
                    </a:lnTo>
                    <a:cubicBezTo>
                      <a:pt x="2278" y="3043"/>
                      <a:pt x="2278" y="3043"/>
                      <a:pt x="2282" y="3043"/>
                    </a:cubicBezTo>
                    <a:cubicBezTo>
                      <a:pt x="2278" y="3048"/>
                      <a:pt x="2278" y="3048"/>
                      <a:pt x="2278" y="3048"/>
                    </a:cubicBezTo>
                    <a:cubicBezTo>
                      <a:pt x="2278" y="3048"/>
                      <a:pt x="2278" y="3048"/>
                      <a:pt x="2278" y="3048"/>
                    </a:cubicBezTo>
                    <a:close/>
                    <a:moveTo>
                      <a:pt x="2250" y="3002"/>
                    </a:moveTo>
                    <a:cubicBezTo>
                      <a:pt x="2250" y="3006"/>
                      <a:pt x="2255" y="3016"/>
                      <a:pt x="2250" y="3016"/>
                    </a:cubicBezTo>
                    <a:cubicBezTo>
                      <a:pt x="2245" y="3011"/>
                      <a:pt x="2250" y="3006"/>
                      <a:pt x="2245" y="3002"/>
                    </a:cubicBezTo>
                    <a:cubicBezTo>
                      <a:pt x="2245" y="3002"/>
                      <a:pt x="2245" y="3002"/>
                      <a:pt x="2245" y="3006"/>
                    </a:cubicBezTo>
                    <a:close/>
                    <a:moveTo>
                      <a:pt x="609" y="992"/>
                    </a:moveTo>
                    <a:lnTo>
                      <a:pt x="609" y="992"/>
                    </a:lnTo>
                    <a:cubicBezTo>
                      <a:pt x="609" y="987"/>
                      <a:pt x="613" y="987"/>
                      <a:pt x="613" y="987"/>
                    </a:cubicBezTo>
                    <a:lnTo>
                      <a:pt x="613" y="987"/>
                    </a:lnTo>
                    <a:lnTo>
                      <a:pt x="613" y="987"/>
                    </a:lnTo>
                    <a:cubicBezTo>
                      <a:pt x="609" y="987"/>
                      <a:pt x="609" y="987"/>
                      <a:pt x="604" y="987"/>
                    </a:cubicBezTo>
                    <a:lnTo>
                      <a:pt x="604" y="983"/>
                    </a:lnTo>
                    <a:cubicBezTo>
                      <a:pt x="604" y="987"/>
                      <a:pt x="600" y="987"/>
                      <a:pt x="600" y="987"/>
                    </a:cubicBezTo>
                    <a:lnTo>
                      <a:pt x="600" y="987"/>
                    </a:lnTo>
                    <a:lnTo>
                      <a:pt x="600" y="987"/>
                    </a:lnTo>
                    <a:cubicBezTo>
                      <a:pt x="600" y="987"/>
                      <a:pt x="600" y="987"/>
                      <a:pt x="600" y="992"/>
                    </a:cubicBezTo>
                    <a:lnTo>
                      <a:pt x="600" y="987"/>
                    </a:lnTo>
                    <a:cubicBezTo>
                      <a:pt x="604" y="992"/>
                      <a:pt x="600" y="987"/>
                      <a:pt x="604" y="987"/>
                    </a:cubicBezTo>
                    <a:lnTo>
                      <a:pt x="604" y="992"/>
                    </a:lnTo>
                    <a:cubicBezTo>
                      <a:pt x="604" y="992"/>
                      <a:pt x="604" y="987"/>
                      <a:pt x="609" y="987"/>
                    </a:cubicBezTo>
                    <a:cubicBezTo>
                      <a:pt x="609" y="987"/>
                      <a:pt x="609" y="987"/>
                      <a:pt x="609" y="992"/>
                    </a:cubicBezTo>
                    <a:close/>
                    <a:moveTo>
                      <a:pt x="1231" y="1766"/>
                    </a:moveTo>
                    <a:lnTo>
                      <a:pt x="1231" y="1766"/>
                    </a:lnTo>
                    <a:lnTo>
                      <a:pt x="1231" y="1762"/>
                    </a:lnTo>
                    <a:lnTo>
                      <a:pt x="1231" y="1766"/>
                    </a:lnTo>
                    <a:cubicBezTo>
                      <a:pt x="1231" y="1766"/>
                      <a:pt x="1231" y="1766"/>
                      <a:pt x="1231" y="1766"/>
                    </a:cubicBezTo>
                    <a:close/>
                    <a:moveTo>
                      <a:pt x="2255" y="3020"/>
                    </a:moveTo>
                    <a:cubicBezTo>
                      <a:pt x="2255" y="3025"/>
                      <a:pt x="2255" y="3020"/>
                      <a:pt x="2255" y="3025"/>
                    </a:cubicBezTo>
                    <a:lnTo>
                      <a:pt x="2255" y="3020"/>
                    </a:lnTo>
                    <a:close/>
                    <a:moveTo>
                      <a:pt x="2084" y="2813"/>
                    </a:moveTo>
                    <a:lnTo>
                      <a:pt x="2084" y="2813"/>
                    </a:lnTo>
                    <a:cubicBezTo>
                      <a:pt x="2089" y="2813"/>
                      <a:pt x="2089" y="2813"/>
                      <a:pt x="2089" y="2813"/>
                    </a:cubicBezTo>
                    <a:cubicBezTo>
                      <a:pt x="2093" y="2817"/>
                      <a:pt x="2093" y="2817"/>
                      <a:pt x="2093" y="2817"/>
                    </a:cubicBezTo>
                    <a:lnTo>
                      <a:pt x="2093" y="2817"/>
                    </a:lnTo>
                    <a:lnTo>
                      <a:pt x="2093" y="2817"/>
                    </a:lnTo>
                    <a:lnTo>
                      <a:pt x="2093" y="2817"/>
                    </a:lnTo>
                    <a:lnTo>
                      <a:pt x="2093" y="2817"/>
                    </a:lnTo>
                    <a:cubicBezTo>
                      <a:pt x="2089" y="2817"/>
                      <a:pt x="2089" y="2817"/>
                      <a:pt x="2089" y="2817"/>
                    </a:cubicBezTo>
                    <a:lnTo>
                      <a:pt x="2089" y="2822"/>
                    </a:lnTo>
                    <a:cubicBezTo>
                      <a:pt x="2089" y="2822"/>
                      <a:pt x="2089" y="2822"/>
                      <a:pt x="2089" y="2822"/>
                    </a:cubicBezTo>
                    <a:cubicBezTo>
                      <a:pt x="2084" y="2822"/>
                      <a:pt x="2084" y="2822"/>
                      <a:pt x="2084" y="2817"/>
                    </a:cubicBezTo>
                    <a:cubicBezTo>
                      <a:pt x="2079" y="2817"/>
                      <a:pt x="2079" y="2817"/>
                      <a:pt x="2079" y="2817"/>
                    </a:cubicBezTo>
                    <a:cubicBezTo>
                      <a:pt x="2079" y="2817"/>
                      <a:pt x="2079" y="2817"/>
                      <a:pt x="2079" y="2817"/>
                    </a:cubicBezTo>
                    <a:lnTo>
                      <a:pt x="2079" y="2817"/>
                    </a:lnTo>
                    <a:lnTo>
                      <a:pt x="2079" y="2813"/>
                    </a:lnTo>
                    <a:cubicBezTo>
                      <a:pt x="2084" y="2813"/>
                      <a:pt x="2084" y="2817"/>
                      <a:pt x="2084" y="2817"/>
                    </a:cubicBezTo>
                    <a:cubicBezTo>
                      <a:pt x="2084" y="2813"/>
                      <a:pt x="2084" y="2817"/>
                      <a:pt x="2084" y="2813"/>
                    </a:cubicBezTo>
                    <a:cubicBezTo>
                      <a:pt x="2084" y="2813"/>
                      <a:pt x="2084" y="2813"/>
                      <a:pt x="2084" y="2813"/>
                    </a:cubicBezTo>
                    <a:lnTo>
                      <a:pt x="2084" y="2813"/>
                    </a:lnTo>
                    <a:cubicBezTo>
                      <a:pt x="2079" y="2813"/>
                      <a:pt x="2084" y="2813"/>
                      <a:pt x="2084" y="2813"/>
                    </a:cubicBezTo>
                    <a:close/>
                    <a:moveTo>
                      <a:pt x="581" y="983"/>
                    </a:moveTo>
                    <a:cubicBezTo>
                      <a:pt x="586" y="983"/>
                      <a:pt x="586" y="983"/>
                      <a:pt x="586" y="983"/>
                    </a:cubicBezTo>
                    <a:lnTo>
                      <a:pt x="581" y="983"/>
                    </a:lnTo>
                    <a:close/>
                    <a:moveTo>
                      <a:pt x="581" y="983"/>
                    </a:moveTo>
                    <a:lnTo>
                      <a:pt x="581" y="983"/>
                    </a:lnTo>
                    <a:lnTo>
                      <a:pt x="581" y="983"/>
                    </a:lnTo>
                    <a:lnTo>
                      <a:pt x="581" y="978"/>
                    </a:lnTo>
                    <a:cubicBezTo>
                      <a:pt x="581" y="983"/>
                      <a:pt x="577" y="983"/>
                      <a:pt x="577" y="978"/>
                    </a:cubicBezTo>
                    <a:lnTo>
                      <a:pt x="577" y="983"/>
                    </a:lnTo>
                    <a:cubicBezTo>
                      <a:pt x="577" y="983"/>
                      <a:pt x="577" y="983"/>
                      <a:pt x="577" y="983"/>
                    </a:cubicBezTo>
                    <a:cubicBezTo>
                      <a:pt x="577" y="983"/>
                      <a:pt x="581" y="983"/>
                      <a:pt x="581" y="983"/>
                    </a:cubicBezTo>
                    <a:close/>
                    <a:moveTo>
                      <a:pt x="2103" y="2845"/>
                    </a:moveTo>
                    <a:lnTo>
                      <a:pt x="2103" y="2845"/>
                    </a:lnTo>
                    <a:cubicBezTo>
                      <a:pt x="2103" y="2841"/>
                      <a:pt x="2103" y="2841"/>
                      <a:pt x="2103" y="2841"/>
                    </a:cubicBezTo>
                    <a:cubicBezTo>
                      <a:pt x="2103" y="2836"/>
                      <a:pt x="2103" y="2836"/>
                      <a:pt x="2098" y="2836"/>
                    </a:cubicBezTo>
                    <a:cubicBezTo>
                      <a:pt x="2098" y="2841"/>
                      <a:pt x="2103" y="2841"/>
                      <a:pt x="2098" y="2845"/>
                    </a:cubicBezTo>
                    <a:lnTo>
                      <a:pt x="2098" y="2841"/>
                    </a:lnTo>
                    <a:lnTo>
                      <a:pt x="2098" y="2841"/>
                    </a:lnTo>
                    <a:cubicBezTo>
                      <a:pt x="2098" y="2845"/>
                      <a:pt x="2103" y="2850"/>
                      <a:pt x="2103" y="2850"/>
                    </a:cubicBezTo>
                    <a:lnTo>
                      <a:pt x="2103" y="2854"/>
                    </a:lnTo>
                    <a:lnTo>
                      <a:pt x="2103" y="2854"/>
                    </a:lnTo>
                    <a:lnTo>
                      <a:pt x="2103" y="2854"/>
                    </a:lnTo>
                    <a:lnTo>
                      <a:pt x="2107" y="2854"/>
                    </a:lnTo>
                    <a:lnTo>
                      <a:pt x="2107" y="2854"/>
                    </a:lnTo>
                    <a:lnTo>
                      <a:pt x="2107" y="2859"/>
                    </a:lnTo>
                    <a:cubicBezTo>
                      <a:pt x="2107" y="2859"/>
                      <a:pt x="2103" y="2859"/>
                      <a:pt x="2103" y="2864"/>
                    </a:cubicBezTo>
                    <a:cubicBezTo>
                      <a:pt x="2103" y="2864"/>
                      <a:pt x="2103" y="2864"/>
                      <a:pt x="2107" y="2864"/>
                    </a:cubicBezTo>
                    <a:lnTo>
                      <a:pt x="2107" y="2864"/>
                    </a:lnTo>
                    <a:lnTo>
                      <a:pt x="2107" y="2864"/>
                    </a:lnTo>
                    <a:lnTo>
                      <a:pt x="2107" y="2864"/>
                    </a:lnTo>
                    <a:cubicBezTo>
                      <a:pt x="2107" y="2864"/>
                      <a:pt x="2112" y="2859"/>
                      <a:pt x="2112" y="2859"/>
                    </a:cubicBezTo>
                    <a:lnTo>
                      <a:pt x="2107" y="2859"/>
                    </a:lnTo>
                    <a:cubicBezTo>
                      <a:pt x="2107" y="2859"/>
                      <a:pt x="2107" y="2854"/>
                      <a:pt x="2112" y="2854"/>
                    </a:cubicBezTo>
                    <a:cubicBezTo>
                      <a:pt x="2107" y="2854"/>
                      <a:pt x="2107" y="2850"/>
                      <a:pt x="2107" y="2845"/>
                    </a:cubicBezTo>
                    <a:cubicBezTo>
                      <a:pt x="2103" y="2845"/>
                      <a:pt x="2103" y="2845"/>
                      <a:pt x="2103" y="2845"/>
                    </a:cubicBezTo>
                    <a:lnTo>
                      <a:pt x="2103" y="2845"/>
                    </a:lnTo>
                    <a:lnTo>
                      <a:pt x="2103" y="2845"/>
                    </a:lnTo>
                    <a:lnTo>
                      <a:pt x="2098" y="2845"/>
                    </a:lnTo>
                    <a:cubicBezTo>
                      <a:pt x="2103" y="2845"/>
                      <a:pt x="2103" y="2845"/>
                      <a:pt x="2103" y="2845"/>
                    </a:cubicBezTo>
                    <a:close/>
                    <a:moveTo>
                      <a:pt x="2084" y="2827"/>
                    </a:moveTo>
                    <a:lnTo>
                      <a:pt x="2084" y="2827"/>
                    </a:lnTo>
                    <a:lnTo>
                      <a:pt x="2089" y="2827"/>
                    </a:lnTo>
                    <a:cubicBezTo>
                      <a:pt x="2084" y="2827"/>
                      <a:pt x="2084" y="2827"/>
                      <a:pt x="2079" y="2831"/>
                    </a:cubicBezTo>
                    <a:lnTo>
                      <a:pt x="2079" y="2827"/>
                    </a:lnTo>
                    <a:cubicBezTo>
                      <a:pt x="2079" y="2827"/>
                      <a:pt x="2079" y="2827"/>
                      <a:pt x="2079" y="2827"/>
                    </a:cubicBezTo>
                    <a:lnTo>
                      <a:pt x="2075" y="2827"/>
                    </a:lnTo>
                    <a:cubicBezTo>
                      <a:pt x="2075" y="2827"/>
                      <a:pt x="2070" y="2827"/>
                      <a:pt x="2070" y="2827"/>
                    </a:cubicBezTo>
                    <a:lnTo>
                      <a:pt x="2070" y="2827"/>
                    </a:lnTo>
                    <a:lnTo>
                      <a:pt x="2070" y="2827"/>
                    </a:lnTo>
                    <a:cubicBezTo>
                      <a:pt x="2070" y="2827"/>
                      <a:pt x="2075" y="2831"/>
                      <a:pt x="2079" y="2831"/>
                    </a:cubicBezTo>
                    <a:cubicBezTo>
                      <a:pt x="2079" y="2831"/>
                      <a:pt x="2079" y="2836"/>
                      <a:pt x="2079" y="2836"/>
                    </a:cubicBezTo>
                    <a:cubicBezTo>
                      <a:pt x="2079" y="2836"/>
                      <a:pt x="2079" y="2836"/>
                      <a:pt x="2079" y="2831"/>
                    </a:cubicBezTo>
                    <a:cubicBezTo>
                      <a:pt x="2079" y="2836"/>
                      <a:pt x="2084" y="2836"/>
                      <a:pt x="2084" y="2836"/>
                    </a:cubicBezTo>
                    <a:cubicBezTo>
                      <a:pt x="2084" y="2836"/>
                      <a:pt x="2084" y="2831"/>
                      <a:pt x="2084" y="2831"/>
                    </a:cubicBezTo>
                    <a:lnTo>
                      <a:pt x="2084" y="2831"/>
                    </a:lnTo>
                    <a:lnTo>
                      <a:pt x="2089" y="2831"/>
                    </a:lnTo>
                    <a:lnTo>
                      <a:pt x="2089" y="2831"/>
                    </a:lnTo>
                    <a:lnTo>
                      <a:pt x="2089" y="2831"/>
                    </a:lnTo>
                    <a:cubicBezTo>
                      <a:pt x="2089" y="2831"/>
                      <a:pt x="2089" y="2831"/>
                      <a:pt x="2089" y="2831"/>
                    </a:cubicBezTo>
                    <a:cubicBezTo>
                      <a:pt x="2089" y="2831"/>
                      <a:pt x="2089" y="2831"/>
                      <a:pt x="2093" y="2831"/>
                    </a:cubicBezTo>
                    <a:cubicBezTo>
                      <a:pt x="2093" y="2831"/>
                      <a:pt x="2093" y="2831"/>
                      <a:pt x="2093" y="2831"/>
                    </a:cubicBezTo>
                    <a:cubicBezTo>
                      <a:pt x="2093" y="2831"/>
                      <a:pt x="2093" y="2831"/>
                      <a:pt x="2093" y="2831"/>
                    </a:cubicBezTo>
                    <a:cubicBezTo>
                      <a:pt x="2098" y="2831"/>
                      <a:pt x="2103" y="2827"/>
                      <a:pt x="2103" y="2822"/>
                    </a:cubicBezTo>
                    <a:lnTo>
                      <a:pt x="2098" y="2822"/>
                    </a:lnTo>
                    <a:lnTo>
                      <a:pt x="2103" y="2822"/>
                    </a:lnTo>
                    <a:lnTo>
                      <a:pt x="2098" y="2822"/>
                    </a:lnTo>
                    <a:lnTo>
                      <a:pt x="2098" y="2822"/>
                    </a:lnTo>
                    <a:cubicBezTo>
                      <a:pt x="2098" y="2822"/>
                      <a:pt x="2098" y="2822"/>
                      <a:pt x="2098" y="2822"/>
                    </a:cubicBezTo>
                    <a:lnTo>
                      <a:pt x="2098" y="2822"/>
                    </a:lnTo>
                    <a:cubicBezTo>
                      <a:pt x="2093" y="2827"/>
                      <a:pt x="2093" y="2822"/>
                      <a:pt x="2084" y="2827"/>
                    </a:cubicBezTo>
                    <a:close/>
                    <a:moveTo>
                      <a:pt x="2033" y="2790"/>
                    </a:moveTo>
                    <a:cubicBezTo>
                      <a:pt x="2033" y="2790"/>
                      <a:pt x="2033" y="2790"/>
                      <a:pt x="2033" y="2790"/>
                    </a:cubicBezTo>
                    <a:cubicBezTo>
                      <a:pt x="2033" y="2790"/>
                      <a:pt x="2033" y="2790"/>
                      <a:pt x="2033" y="2790"/>
                    </a:cubicBezTo>
                    <a:cubicBezTo>
                      <a:pt x="2033" y="2785"/>
                      <a:pt x="2038" y="2785"/>
                      <a:pt x="2038" y="2785"/>
                    </a:cubicBezTo>
                    <a:cubicBezTo>
                      <a:pt x="2038" y="2785"/>
                      <a:pt x="2038" y="2785"/>
                      <a:pt x="2038" y="2785"/>
                    </a:cubicBezTo>
                    <a:cubicBezTo>
                      <a:pt x="2038" y="2790"/>
                      <a:pt x="2038" y="2790"/>
                      <a:pt x="2033" y="2790"/>
                    </a:cubicBezTo>
                    <a:close/>
                    <a:moveTo>
                      <a:pt x="2075" y="2850"/>
                    </a:moveTo>
                    <a:lnTo>
                      <a:pt x="2075" y="2850"/>
                    </a:lnTo>
                    <a:cubicBezTo>
                      <a:pt x="2075" y="2850"/>
                      <a:pt x="2075" y="2850"/>
                      <a:pt x="2079" y="2850"/>
                    </a:cubicBezTo>
                    <a:lnTo>
                      <a:pt x="2079" y="2850"/>
                    </a:lnTo>
                    <a:cubicBezTo>
                      <a:pt x="2079" y="2850"/>
                      <a:pt x="2075" y="2850"/>
                      <a:pt x="2075" y="2850"/>
                    </a:cubicBezTo>
                    <a:close/>
                    <a:moveTo>
                      <a:pt x="2264" y="3094"/>
                    </a:moveTo>
                    <a:cubicBezTo>
                      <a:pt x="2264" y="3094"/>
                      <a:pt x="2264" y="3094"/>
                      <a:pt x="2264" y="3094"/>
                    </a:cubicBezTo>
                    <a:lnTo>
                      <a:pt x="2264" y="3094"/>
                    </a:lnTo>
                    <a:cubicBezTo>
                      <a:pt x="2264" y="3094"/>
                      <a:pt x="2264" y="3094"/>
                      <a:pt x="2264" y="3094"/>
                    </a:cubicBezTo>
                    <a:close/>
                    <a:moveTo>
                      <a:pt x="540" y="983"/>
                    </a:moveTo>
                    <a:lnTo>
                      <a:pt x="540" y="983"/>
                    </a:lnTo>
                    <a:lnTo>
                      <a:pt x="540" y="983"/>
                    </a:lnTo>
                    <a:lnTo>
                      <a:pt x="540" y="978"/>
                    </a:lnTo>
                    <a:cubicBezTo>
                      <a:pt x="540" y="983"/>
                      <a:pt x="540" y="978"/>
                      <a:pt x="540" y="983"/>
                    </a:cubicBezTo>
                    <a:close/>
                    <a:moveTo>
                      <a:pt x="2250" y="3089"/>
                    </a:moveTo>
                    <a:cubicBezTo>
                      <a:pt x="2250" y="3089"/>
                      <a:pt x="2250" y="3089"/>
                      <a:pt x="2250" y="3089"/>
                    </a:cubicBezTo>
                    <a:lnTo>
                      <a:pt x="2250" y="3089"/>
                    </a:lnTo>
                    <a:close/>
                    <a:moveTo>
                      <a:pt x="526" y="978"/>
                    </a:moveTo>
                    <a:lnTo>
                      <a:pt x="526" y="978"/>
                    </a:lnTo>
                    <a:cubicBezTo>
                      <a:pt x="526" y="978"/>
                      <a:pt x="526" y="978"/>
                      <a:pt x="521" y="983"/>
                    </a:cubicBezTo>
                    <a:cubicBezTo>
                      <a:pt x="526" y="983"/>
                      <a:pt x="526" y="983"/>
                      <a:pt x="526" y="983"/>
                    </a:cubicBezTo>
                    <a:cubicBezTo>
                      <a:pt x="526" y="983"/>
                      <a:pt x="526" y="983"/>
                      <a:pt x="526" y="983"/>
                    </a:cubicBezTo>
                    <a:lnTo>
                      <a:pt x="526" y="983"/>
                    </a:lnTo>
                    <a:close/>
                    <a:moveTo>
                      <a:pt x="2061" y="2864"/>
                    </a:moveTo>
                    <a:lnTo>
                      <a:pt x="2061" y="2864"/>
                    </a:lnTo>
                    <a:lnTo>
                      <a:pt x="2061" y="2864"/>
                    </a:lnTo>
                    <a:cubicBezTo>
                      <a:pt x="2061" y="2868"/>
                      <a:pt x="2061" y="2868"/>
                      <a:pt x="2061" y="2868"/>
                    </a:cubicBezTo>
                    <a:lnTo>
                      <a:pt x="2061" y="2873"/>
                    </a:lnTo>
                    <a:lnTo>
                      <a:pt x="2061" y="2873"/>
                    </a:lnTo>
                    <a:cubicBezTo>
                      <a:pt x="2061" y="2877"/>
                      <a:pt x="2061" y="2873"/>
                      <a:pt x="2061" y="2877"/>
                    </a:cubicBezTo>
                    <a:cubicBezTo>
                      <a:pt x="2061" y="2877"/>
                      <a:pt x="2061" y="2877"/>
                      <a:pt x="2061" y="2877"/>
                    </a:cubicBezTo>
                    <a:lnTo>
                      <a:pt x="2061" y="2882"/>
                    </a:lnTo>
                    <a:cubicBezTo>
                      <a:pt x="2061" y="2882"/>
                      <a:pt x="2061" y="2882"/>
                      <a:pt x="2061" y="2887"/>
                    </a:cubicBezTo>
                    <a:cubicBezTo>
                      <a:pt x="2066" y="2891"/>
                      <a:pt x="2066" y="2891"/>
                      <a:pt x="2066" y="2896"/>
                    </a:cubicBezTo>
                    <a:lnTo>
                      <a:pt x="2070" y="2896"/>
                    </a:lnTo>
                    <a:lnTo>
                      <a:pt x="2070" y="2891"/>
                    </a:lnTo>
                    <a:cubicBezTo>
                      <a:pt x="2070" y="2891"/>
                      <a:pt x="2070" y="2887"/>
                      <a:pt x="2070" y="2887"/>
                    </a:cubicBezTo>
                    <a:lnTo>
                      <a:pt x="2070" y="2887"/>
                    </a:lnTo>
                    <a:lnTo>
                      <a:pt x="2070" y="2882"/>
                    </a:lnTo>
                    <a:cubicBezTo>
                      <a:pt x="2070" y="2882"/>
                      <a:pt x="2066" y="2877"/>
                      <a:pt x="2066" y="2877"/>
                    </a:cubicBezTo>
                    <a:cubicBezTo>
                      <a:pt x="2066" y="2873"/>
                      <a:pt x="2066" y="2873"/>
                      <a:pt x="2066" y="2873"/>
                    </a:cubicBezTo>
                    <a:cubicBezTo>
                      <a:pt x="2066" y="2873"/>
                      <a:pt x="2066" y="2873"/>
                      <a:pt x="2066" y="2868"/>
                    </a:cubicBezTo>
                    <a:lnTo>
                      <a:pt x="2066" y="2868"/>
                    </a:lnTo>
                    <a:lnTo>
                      <a:pt x="2061" y="2864"/>
                    </a:lnTo>
                    <a:cubicBezTo>
                      <a:pt x="2061" y="2864"/>
                      <a:pt x="2061" y="2864"/>
                      <a:pt x="2061" y="2864"/>
                    </a:cubicBezTo>
                    <a:close/>
                    <a:moveTo>
                      <a:pt x="2494" y="3421"/>
                    </a:moveTo>
                    <a:cubicBezTo>
                      <a:pt x="2494" y="3421"/>
                      <a:pt x="2494" y="3417"/>
                      <a:pt x="2494" y="3417"/>
                    </a:cubicBezTo>
                    <a:cubicBezTo>
                      <a:pt x="2494" y="3421"/>
                      <a:pt x="2494" y="3421"/>
                      <a:pt x="2494" y="3426"/>
                    </a:cubicBezTo>
                    <a:close/>
                    <a:moveTo>
                      <a:pt x="503" y="978"/>
                    </a:moveTo>
                    <a:lnTo>
                      <a:pt x="503" y="978"/>
                    </a:lnTo>
                    <a:lnTo>
                      <a:pt x="503" y="978"/>
                    </a:lnTo>
                    <a:cubicBezTo>
                      <a:pt x="503" y="983"/>
                      <a:pt x="507" y="983"/>
                      <a:pt x="512" y="987"/>
                    </a:cubicBezTo>
                    <a:cubicBezTo>
                      <a:pt x="512" y="983"/>
                      <a:pt x="512" y="983"/>
                      <a:pt x="512" y="983"/>
                    </a:cubicBezTo>
                    <a:cubicBezTo>
                      <a:pt x="507" y="983"/>
                      <a:pt x="507" y="978"/>
                      <a:pt x="503" y="978"/>
                    </a:cubicBezTo>
                    <a:cubicBezTo>
                      <a:pt x="503" y="978"/>
                      <a:pt x="503" y="978"/>
                      <a:pt x="503" y="978"/>
                    </a:cubicBezTo>
                    <a:close/>
                    <a:moveTo>
                      <a:pt x="2494" y="3431"/>
                    </a:moveTo>
                    <a:lnTo>
                      <a:pt x="2499" y="3431"/>
                    </a:lnTo>
                    <a:lnTo>
                      <a:pt x="2494" y="3435"/>
                    </a:lnTo>
                    <a:lnTo>
                      <a:pt x="2499" y="3435"/>
                    </a:lnTo>
                    <a:lnTo>
                      <a:pt x="2494" y="3435"/>
                    </a:lnTo>
                    <a:lnTo>
                      <a:pt x="2494" y="3435"/>
                    </a:lnTo>
                    <a:close/>
                    <a:moveTo>
                      <a:pt x="1614" y="2352"/>
                    </a:moveTo>
                    <a:cubicBezTo>
                      <a:pt x="1618" y="2352"/>
                      <a:pt x="1614" y="2352"/>
                      <a:pt x="1618" y="2356"/>
                    </a:cubicBezTo>
                    <a:lnTo>
                      <a:pt x="1614" y="2356"/>
                    </a:lnTo>
                    <a:lnTo>
                      <a:pt x="1614" y="2352"/>
                    </a:lnTo>
                    <a:lnTo>
                      <a:pt x="1614" y="2352"/>
                    </a:lnTo>
                    <a:close/>
                    <a:moveTo>
                      <a:pt x="2508" y="3463"/>
                    </a:moveTo>
                    <a:lnTo>
                      <a:pt x="2508" y="3463"/>
                    </a:lnTo>
                    <a:cubicBezTo>
                      <a:pt x="2508" y="3463"/>
                      <a:pt x="2513" y="3463"/>
                      <a:pt x="2513" y="3463"/>
                    </a:cubicBezTo>
                    <a:cubicBezTo>
                      <a:pt x="2513" y="3463"/>
                      <a:pt x="2517" y="3463"/>
                      <a:pt x="2513" y="3458"/>
                    </a:cubicBezTo>
                    <a:lnTo>
                      <a:pt x="2517" y="3458"/>
                    </a:lnTo>
                    <a:lnTo>
                      <a:pt x="2517" y="3458"/>
                    </a:lnTo>
                    <a:cubicBezTo>
                      <a:pt x="2517" y="3458"/>
                      <a:pt x="2517" y="3454"/>
                      <a:pt x="2517" y="3454"/>
                    </a:cubicBezTo>
                    <a:lnTo>
                      <a:pt x="2517" y="3454"/>
                    </a:lnTo>
                    <a:cubicBezTo>
                      <a:pt x="2517" y="3454"/>
                      <a:pt x="2517" y="3449"/>
                      <a:pt x="2517" y="3449"/>
                    </a:cubicBezTo>
                    <a:lnTo>
                      <a:pt x="2513" y="3449"/>
                    </a:lnTo>
                    <a:cubicBezTo>
                      <a:pt x="2513" y="3449"/>
                      <a:pt x="2513" y="3449"/>
                      <a:pt x="2513" y="3449"/>
                    </a:cubicBezTo>
                    <a:cubicBezTo>
                      <a:pt x="2513" y="3449"/>
                      <a:pt x="2517" y="3449"/>
                      <a:pt x="2513" y="3444"/>
                    </a:cubicBezTo>
                    <a:lnTo>
                      <a:pt x="2513" y="3444"/>
                    </a:lnTo>
                    <a:cubicBezTo>
                      <a:pt x="2513" y="3444"/>
                      <a:pt x="2508" y="3440"/>
                      <a:pt x="2508" y="3440"/>
                    </a:cubicBezTo>
                    <a:lnTo>
                      <a:pt x="2513" y="3440"/>
                    </a:lnTo>
                    <a:lnTo>
                      <a:pt x="2513" y="3440"/>
                    </a:lnTo>
                    <a:cubicBezTo>
                      <a:pt x="2513" y="3440"/>
                      <a:pt x="2513" y="3440"/>
                      <a:pt x="2513" y="3440"/>
                    </a:cubicBezTo>
                    <a:lnTo>
                      <a:pt x="2513" y="3435"/>
                    </a:lnTo>
                    <a:lnTo>
                      <a:pt x="2513" y="3435"/>
                    </a:lnTo>
                    <a:cubicBezTo>
                      <a:pt x="2513" y="3435"/>
                      <a:pt x="2513" y="3435"/>
                      <a:pt x="2508" y="3435"/>
                    </a:cubicBezTo>
                    <a:lnTo>
                      <a:pt x="2513" y="3431"/>
                    </a:lnTo>
                    <a:lnTo>
                      <a:pt x="2508" y="3431"/>
                    </a:lnTo>
                    <a:lnTo>
                      <a:pt x="2508" y="3431"/>
                    </a:lnTo>
                    <a:cubicBezTo>
                      <a:pt x="2508" y="3431"/>
                      <a:pt x="2508" y="3431"/>
                      <a:pt x="2508" y="3426"/>
                    </a:cubicBezTo>
                    <a:cubicBezTo>
                      <a:pt x="2508" y="3426"/>
                      <a:pt x="2508" y="3426"/>
                      <a:pt x="2513" y="3426"/>
                    </a:cubicBezTo>
                    <a:cubicBezTo>
                      <a:pt x="2513" y="3426"/>
                      <a:pt x="2508" y="3421"/>
                      <a:pt x="2508" y="3421"/>
                    </a:cubicBezTo>
                    <a:lnTo>
                      <a:pt x="2508" y="3421"/>
                    </a:lnTo>
                    <a:cubicBezTo>
                      <a:pt x="2508" y="3421"/>
                      <a:pt x="2508" y="3421"/>
                      <a:pt x="2508" y="3421"/>
                    </a:cubicBezTo>
                    <a:cubicBezTo>
                      <a:pt x="2508" y="3421"/>
                      <a:pt x="2508" y="3417"/>
                      <a:pt x="2508" y="3417"/>
                    </a:cubicBezTo>
                    <a:cubicBezTo>
                      <a:pt x="2508" y="3417"/>
                      <a:pt x="2513" y="3417"/>
                      <a:pt x="2513" y="3417"/>
                    </a:cubicBezTo>
                    <a:lnTo>
                      <a:pt x="2513" y="3417"/>
                    </a:lnTo>
                    <a:cubicBezTo>
                      <a:pt x="2513" y="3417"/>
                      <a:pt x="2513" y="3412"/>
                      <a:pt x="2513" y="3412"/>
                    </a:cubicBezTo>
                    <a:lnTo>
                      <a:pt x="2513" y="3412"/>
                    </a:lnTo>
                    <a:cubicBezTo>
                      <a:pt x="2513" y="3412"/>
                      <a:pt x="2513" y="3412"/>
                      <a:pt x="2513" y="3412"/>
                    </a:cubicBezTo>
                    <a:lnTo>
                      <a:pt x="2508" y="3408"/>
                    </a:lnTo>
                    <a:cubicBezTo>
                      <a:pt x="2508" y="3408"/>
                      <a:pt x="2508" y="3408"/>
                      <a:pt x="2508" y="3408"/>
                    </a:cubicBezTo>
                    <a:lnTo>
                      <a:pt x="2504" y="3398"/>
                    </a:lnTo>
                    <a:lnTo>
                      <a:pt x="2504" y="3398"/>
                    </a:lnTo>
                    <a:cubicBezTo>
                      <a:pt x="2504" y="3394"/>
                      <a:pt x="2504" y="3394"/>
                      <a:pt x="2504" y="3394"/>
                    </a:cubicBezTo>
                    <a:lnTo>
                      <a:pt x="2504" y="3394"/>
                    </a:lnTo>
                    <a:lnTo>
                      <a:pt x="2499" y="3394"/>
                    </a:lnTo>
                    <a:cubicBezTo>
                      <a:pt x="2499" y="3394"/>
                      <a:pt x="2499" y="3394"/>
                      <a:pt x="2499" y="3398"/>
                    </a:cubicBezTo>
                    <a:lnTo>
                      <a:pt x="2499" y="3398"/>
                    </a:lnTo>
                    <a:lnTo>
                      <a:pt x="2499" y="3398"/>
                    </a:lnTo>
                    <a:cubicBezTo>
                      <a:pt x="2499" y="3398"/>
                      <a:pt x="2499" y="3403"/>
                      <a:pt x="2499" y="3403"/>
                    </a:cubicBezTo>
                    <a:cubicBezTo>
                      <a:pt x="2499" y="3403"/>
                      <a:pt x="2499" y="3403"/>
                      <a:pt x="2499" y="3403"/>
                    </a:cubicBezTo>
                    <a:lnTo>
                      <a:pt x="2494" y="3403"/>
                    </a:lnTo>
                    <a:cubicBezTo>
                      <a:pt x="2494" y="3403"/>
                      <a:pt x="2494" y="3408"/>
                      <a:pt x="2494" y="3408"/>
                    </a:cubicBezTo>
                    <a:cubicBezTo>
                      <a:pt x="2494" y="3408"/>
                      <a:pt x="2494" y="3412"/>
                      <a:pt x="2494" y="3412"/>
                    </a:cubicBezTo>
                    <a:cubicBezTo>
                      <a:pt x="2499" y="3417"/>
                      <a:pt x="2499" y="3421"/>
                      <a:pt x="2499" y="3426"/>
                    </a:cubicBezTo>
                    <a:lnTo>
                      <a:pt x="2499" y="3426"/>
                    </a:lnTo>
                    <a:cubicBezTo>
                      <a:pt x="2499" y="3431"/>
                      <a:pt x="2499" y="3431"/>
                      <a:pt x="2499" y="3435"/>
                    </a:cubicBezTo>
                    <a:lnTo>
                      <a:pt x="2494" y="3435"/>
                    </a:lnTo>
                    <a:cubicBezTo>
                      <a:pt x="2499" y="3440"/>
                      <a:pt x="2504" y="3444"/>
                      <a:pt x="2504" y="3449"/>
                    </a:cubicBezTo>
                    <a:lnTo>
                      <a:pt x="2504" y="3449"/>
                    </a:lnTo>
                    <a:lnTo>
                      <a:pt x="2504" y="3449"/>
                    </a:lnTo>
                    <a:lnTo>
                      <a:pt x="2504" y="3449"/>
                    </a:lnTo>
                    <a:cubicBezTo>
                      <a:pt x="2504" y="3454"/>
                      <a:pt x="2508" y="3454"/>
                      <a:pt x="2508" y="3454"/>
                    </a:cubicBezTo>
                    <a:cubicBezTo>
                      <a:pt x="2508" y="3458"/>
                      <a:pt x="2508" y="3458"/>
                      <a:pt x="2508" y="3458"/>
                    </a:cubicBezTo>
                    <a:lnTo>
                      <a:pt x="2508" y="3463"/>
                    </a:lnTo>
                    <a:close/>
                    <a:moveTo>
                      <a:pt x="1992" y="2827"/>
                    </a:moveTo>
                    <a:cubicBezTo>
                      <a:pt x="1992" y="2831"/>
                      <a:pt x="1992" y="2831"/>
                      <a:pt x="1992" y="2831"/>
                    </a:cubicBezTo>
                    <a:lnTo>
                      <a:pt x="1992" y="2831"/>
                    </a:lnTo>
                    <a:close/>
                    <a:moveTo>
                      <a:pt x="332" y="794"/>
                    </a:moveTo>
                    <a:lnTo>
                      <a:pt x="332" y="794"/>
                    </a:lnTo>
                    <a:cubicBezTo>
                      <a:pt x="332" y="794"/>
                      <a:pt x="332" y="794"/>
                      <a:pt x="332" y="794"/>
                    </a:cubicBezTo>
                    <a:lnTo>
                      <a:pt x="332" y="794"/>
                    </a:lnTo>
                    <a:lnTo>
                      <a:pt x="332" y="789"/>
                    </a:lnTo>
                    <a:cubicBezTo>
                      <a:pt x="332" y="794"/>
                      <a:pt x="332" y="789"/>
                      <a:pt x="332" y="794"/>
                    </a:cubicBezTo>
                    <a:lnTo>
                      <a:pt x="328" y="794"/>
                    </a:lnTo>
                    <a:close/>
                    <a:moveTo>
                      <a:pt x="1568" y="2310"/>
                    </a:moveTo>
                    <a:lnTo>
                      <a:pt x="1568" y="2310"/>
                    </a:lnTo>
                    <a:cubicBezTo>
                      <a:pt x="1568" y="2315"/>
                      <a:pt x="1568" y="2315"/>
                      <a:pt x="1568" y="2315"/>
                    </a:cubicBezTo>
                    <a:lnTo>
                      <a:pt x="1568" y="2315"/>
                    </a:lnTo>
                    <a:cubicBezTo>
                      <a:pt x="1568" y="2315"/>
                      <a:pt x="1568" y="2320"/>
                      <a:pt x="1568" y="2320"/>
                    </a:cubicBezTo>
                    <a:cubicBezTo>
                      <a:pt x="1568" y="2320"/>
                      <a:pt x="1568" y="2315"/>
                      <a:pt x="1568" y="2315"/>
                    </a:cubicBezTo>
                    <a:close/>
                    <a:moveTo>
                      <a:pt x="300" y="761"/>
                    </a:moveTo>
                    <a:lnTo>
                      <a:pt x="300" y="761"/>
                    </a:lnTo>
                    <a:cubicBezTo>
                      <a:pt x="300" y="761"/>
                      <a:pt x="300" y="761"/>
                      <a:pt x="300" y="761"/>
                    </a:cubicBezTo>
                    <a:lnTo>
                      <a:pt x="300" y="766"/>
                    </a:lnTo>
                    <a:lnTo>
                      <a:pt x="305" y="761"/>
                    </a:lnTo>
                    <a:lnTo>
                      <a:pt x="300" y="761"/>
                    </a:lnTo>
                    <a:lnTo>
                      <a:pt x="300" y="761"/>
                    </a:lnTo>
                    <a:lnTo>
                      <a:pt x="300" y="761"/>
                    </a:lnTo>
                    <a:cubicBezTo>
                      <a:pt x="300" y="761"/>
                      <a:pt x="300" y="761"/>
                      <a:pt x="300" y="761"/>
                    </a:cubicBezTo>
                    <a:close/>
                    <a:moveTo>
                      <a:pt x="309" y="766"/>
                    </a:moveTo>
                    <a:lnTo>
                      <a:pt x="309" y="766"/>
                    </a:lnTo>
                    <a:lnTo>
                      <a:pt x="305" y="766"/>
                    </a:lnTo>
                    <a:lnTo>
                      <a:pt x="305" y="766"/>
                    </a:lnTo>
                    <a:lnTo>
                      <a:pt x="305" y="766"/>
                    </a:lnTo>
                    <a:cubicBezTo>
                      <a:pt x="305" y="766"/>
                      <a:pt x="305" y="771"/>
                      <a:pt x="305" y="771"/>
                    </a:cubicBezTo>
                    <a:cubicBezTo>
                      <a:pt x="305" y="771"/>
                      <a:pt x="309" y="771"/>
                      <a:pt x="309" y="766"/>
                    </a:cubicBezTo>
                    <a:close/>
                    <a:moveTo>
                      <a:pt x="1983" y="2836"/>
                    </a:moveTo>
                    <a:lnTo>
                      <a:pt x="1983" y="2836"/>
                    </a:lnTo>
                    <a:cubicBezTo>
                      <a:pt x="1987" y="2841"/>
                      <a:pt x="1987" y="2836"/>
                      <a:pt x="1987" y="2841"/>
                    </a:cubicBezTo>
                    <a:lnTo>
                      <a:pt x="1987" y="2841"/>
                    </a:lnTo>
                    <a:cubicBezTo>
                      <a:pt x="1987" y="2841"/>
                      <a:pt x="1992" y="2845"/>
                      <a:pt x="1996" y="2845"/>
                    </a:cubicBezTo>
                    <a:lnTo>
                      <a:pt x="1996" y="2845"/>
                    </a:lnTo>
                    <a:cubicBezTo>
                      <a:pt x="1996" y="2845"/>
                      <a:pt x="1996" y="2845"/>
                      <a:pt x="1996" y="2845"/>
                    </a:cubicBezTo>
                    <a:cubicBezTo>
                      <a:pt x="2001" y="2845"/>
                      <a:pt x="1996" y="2845"/>
                      <a:pt x="2001" y="2841"/>
                    </a:cubicBezTo>
                    <a:cubicBezTo>
                      <a:pt x="2001" y="2841"/>
                      <a:pt x="2001" y="2845"/>
                      <a:pt x="2006" y="2845"/>
                    </a:cubicBezTo>
                    <a:lnTo>
                      <a:pt x="2006" y="2845"/>
                    </a:lnTo>
                    <a:cubicBezTo>
                      <a:pt x="2006" y="2845"/>
                      <a:pt x="2010" y="2845"/>
                      <a:pt x="2010" y="2841"/>
                    </a:cubicBezTo>
                    <a:lnTo>
                      <a:pt x="2010" y="2841"/>
                    </a:lnTo>
                    <a:lnTo>
                      <a:pt x="2010" y="2841"/>
                    </a:lnTo>
                    <a:lnTo>
                      <a:pt x="2010" y="2841"/>
                    </a:lnTo>
                    <a:lnTo>
                      <a:pt x="2010" y="2841"/>
                    </a:lnTo>
                    <a:lnTo>
                      <a:pt x="2010" y="2841"/>
                    </a:lnTo>
                    <a:lnTo>
                      <a:pt x="2015" y="2841"/>
                    </a:lnTo>
                    <a:lnTo>
                      <a:pt x="2015" y="2841"/>
                    </a:lnTo>
                    <a:lnTo>
                      <a:pt x="2020" y="2836"/>
                    </a:lnTo>
                    <a:cubicBezTo>
                      <a:pt x="2024" y="2836"/>
                      <a:pt x="2020" y="2836"/>
                      <a:pt x="2024" y="2836"/>
                    </a:cubicBezTo>
                    <a:lnTo>
                      <a:pt x="2024" y="2836"/>
                    </a:lnTo>
                    <a:cubicBezTo>
                      <a:pt x="2024" y="2836"/>
                      <a:pt x="2024" y="2836"/>
                      <a:pt x="2024" y="2836"/>
                    </a:cubicBezTo>
                    <a:cubicBezTo>
                      <a:pt x="2024" y="2831"/>
                      <a:pt x="2024" y="2831"/>
                      <a:pt x="2024" y="2831"/>
                    </a:cubicBezTo>
                    <a:lnTo>
                      <a:pt x="2024" y="2827"/>
                    </a:lnTo>
                    <a:cubicBezTo>
                      <a:pt x="2024" y="2831"/>
                      <a:pt x="2024" y="2831"/>
                      <a:pt x="2029" y="2827"/>
                    </a:cubicBezTo>
                    <a:cubicBezTo>
                      <a:pt x="2029" y="2831"/>
                      <a:pt x="2029" y="2831"/>
                      <a:pt x="2029" y="2836"/>
                    </a:cubicBezTo>
                    <a:cubicBezTo>
                      <a:pt x="2029" y="2836"/>
                      <a:pt x="2033" y="2836"/>
                      <a:pt x="2033" y="2836"/>
                    </a:cubicBezTo>
                    <a:lnTo>
                      <a:pt x="2033" y="2836"/>
                    </a:lnTo>
                    <a:cubicBezTo>
                      <a:pt x="2033" y="2831"/>
                      <a:pt x="2033" y="2831"/>
                      <a:pt x="2033" y="2831"/>
                    </a:cubicBezTo>
                    <a:cubicBezTo>
                      <a:pt x="2033" y="2831"/>
                      <a:pt x="2033" y="2831"/>
                      <a:pt x="2033" y="2831"/>
                    </a:cubicBezTo>
                    <a:cubicBezTo>
                      <a:pt x="2038" y="2836"/>
                      <a:pt x="2038" y="2831"/>
                      <a:pt x="2038" y="2836"/>
                    </a:cubicBezTo>
                    <a:lnTo>
                      <a:pt x="2038" y="2836"/>
                    </a:lnTo>
                    <a:lnTo>
                      <a:pt x="2038" y="2836"/>
                    </a:lnTo>
                    <a:lnTo>
                      <a:pt x="2038" y="2836"/>
                    </a:lnTo>
                    <a:lnTo>
                      <a:pt x="2038" y="2836"/>
                    </a:lnTo>
                    <a:lnTo>
                      <a:pt x="2043" y="2836"/>
                    </a:lnTo>
                    <a:cubicBezTo>
                      <a:pt x="2038" y="2831"/>
                      <a:pt x="2038" y="2831"/>
                      <a:pt x="2038" y="2827"/>
                    </a:cubicBezTo>
                    <a:cubicBezTo>
                      <a:pt x="2038" y="2827"/>
                      <a:pt x="2038" y="2827"/>
                      <a:pt x="2038" y="2827"/>
                    </a:cubicBezTo>
                    <a:cubicBezTo>
                      <a:pt x="2038" y="2827"/>
                      <a:pt x="2038" y="2827"/>
                      <a:pt x="2038" y="2827"/>
                    </a:cubicBezTo>
                    <a:lnTo>
                      <a:pt x="2038" y="2831"/>
                    </a:lnTo>
                    <a:cubicBezTo>
                      <a:pt x="2038" y="2831"/>
                      <a:pt x="2038" y="2831"/>
                      <a:pt x="2038" y="2831"/>
                    </a:cubicBezTo>
                    <a:lnTo>
                      <a:pt x="2043" y="2831"/>
                    </a:lnTo>
                    <a:cubicBezTo>
                      <a:pt x="2043" y="2831"/>
                      <a:pt x="2047" y="2831"/>
                      <a:pt x="2052" y="2831"/>
                    </a:cubicBezTo>
                    <a:lnTo>
                      <a:pt x="2052" y="2831"/>
                    </a:lnTo>
                    <a:cubicBezTo>
                      <a:pt x="2052" y="2831"/>
                      <a:pt x="2052" y="2827"/>
                      <a:pt x="2052" y="2827"/>
                    </a:cubicBezTo>
                    <a:lnTo>
                      <a:pt x="2052" y="2827"/>
                    </a:lnTo>
                    <a:lnTo>
                      <a:pt x="2052" y="2827"/>
                    </a:lnTo>
                    <a:cubicBezTo>
                      <a:pt x="2052" y="2822"/>
                      <a:pt x="2052" y="2822"/>
                      <a:pt x="2052" y="2822"/>
                    </a:cubicBezTo>
                    <a:cubicBezTo>
                      <a:pt x="2047" y="2822"/>
                      <a:pt x="2047" y="2822"/>
                      <a:pt x="2047" y="2822"/>
                    </a:cubicBezTo>
                    <a:lnTo>
                      <a:pt x="2047" y="2817"/>
                    </a:lnTo>
                    <a:lnTo>
                      <a:pt x="2043" y="2822"/>
                    </a:lnTo>
                    <a:lnTo>
                      <a:pt x="2043" y="2817"/>
                    </a:lnTo>
                    <a:cubicBezTo>
                      <a:pt x="2043" y="2817"/>
                      <a:pt x="2043" y="2813"/>
                      <a:pt x="2038" y="2813"/>
                    </a:cubicBezTo>
                    <a:lnTo>
                      <a:pt x="2038" y="2813"/>
                    </a:lnTo>
                    <a:lnTo>
                      <a:pt x="2038" y="2813"/>
                    </a:lnTo>
                    <a:lnTo>
                      <a:pt x="2038" y="2813"/>
                    </a:lnTo>
                    <a:lnTo>
                      <a:pt x="2038" y="2813"/>
                    </a:lnTo>
                    <a:lnTo>
                      <a:pt x="2038" y="2813"/>
                    </a:lnTo>
                    <a:lnTo>
                      <a:pt x="2038" y="2813"/>
                    </a:lnTo>
                    <a:lnTo>
                      <a:pt x="2038" y="2813"/>
                    </a:lnTo>
                    <a:lnTo>
                      <a:pt x="2038" y="2808"/>
                    </a:lnTo>
                    <a:lnTo>
                      <a:pt x="2038" y="2808"/>
                    </a:lnTo>
                    <a:cubicBezTo>
                      <a:pt x="2038" y="2804"/>
                      <a:pt x="2038" y="2808"/>
                      <a:pt x="2038" y="2808"/>
                    </a:cubicBezTo>
                    <a:lnTo>
                      <a:pt x="2033" y="2804"/>
                    </a:lnTo>
                    <a:cubicBezTo>
                      <a:pt x="2033" y="2804"/>
                      <a:pt x="2033" y="2804"/>
                      <a:pt x="2033" y="2804"/>
                    </a:cubicBezTo>
                    <a:cubicBezTo>
                      <a:pt x="2029" y="2804"/>
                      <a:pt x="2033" y="2804"/>
                      <a:pt x="2029" y="2804"/>
                    </a:cubicBezTo>
                    <a:cubicBezTo>
                      <a:pt x="2033" y="2804"/>
                      <a:pt x="2033" y="2804"/>
                      <a:pt x="2033" y="2804"/>
                    </a:cubicBezTo>
                    <a:cubicBezTo>
                      <a:pt x="2029" y="2799"/>
                      <a:pt x="2029" y="2799"/>
                      <a:pt x="2029" y="2799"/>
                    </a:cubicBezTo>
                    <a:lnTo>
                      <a:pt x="2029" y="2799"/>
                    </a:lnTo>
                    <a:lnTo>
                      <a:pt x="2029" y="2799"/>
                    </a:lnTo>
                    <a:lnTo>
                      <a:pt x="2029" y="2799"/>
                    </a:lnTo>
                    <a:lnTo>
                      <a:pt x="2024" y="2794"/>
                    </a:lnTo>
                    <a:lnTo>
                      <a:pt x="2024" y="2794"/>
                    </a:lnTo>
                    <a:lnTo>
                      <a:pt x="2020" y="2790"/>
                    </a:lnTo>
                    <a:cubicBezTo>
                      <a:pt x="2020" y="2790"/>
                      <a:pt x="2024" y="2790"/>
                      <a:pt x="2024" y="2790"/>
                    </a:cubicBezTo>
                    <a:lnTo>
                      <a:pt x="2024" y="2790"/>
                    </a:lnTo>
                    <a:cubicBezTo>
                      <a:pt x="2020" y="2785"/>
                      <a:pt x="2020" y="2785"/>
                      <a:pt x="2015" y="2785"/>
                    </a:cubicBezTo>
                    <a:lnTo>
                      <a:pt x="2015" y="2785"/>
                    </a:lnTo>
                    <a:lnTo>
                      <a:pt x="2015" y="2785"/>
                    </a:lnTo>
                    <a:cubicBezTo>
                      <a:pt x="2020" y="2785"/>
                      <a:pt x="2020" y="2785"/>
                      <a:pt x="2024" y="2785"/>
                    </a:cubicBezTo>
                    <a:lnTo>
                      <a:pt x="2024" y="2785"/>
                    </a:lnTo>
                    <a:cubicBezTo>
                      <a:pt x="2024" y="2785"/>
                      <a:pt x="2024" y="2785"/>
                      <a:pt x="2024" y="2785"/>
                    </a:cubicBezTo>
                    <a:cubicBezTo>
                      <a:pt x="2029" y="2785"/>
                      <a:pt x="2029" y="2785"/>
                      <a:pt x="2033" y="2785"/>
                    </a:cubicBezTo>
                    <a:cubicBezTo>
                      <a:pt x="2029" y="2781"/>
                      <a:pt x="2024" y="2781"/>
                      <a:pt x="2024" y="2781"/>
                    </a:cubicBezTo>
                    <a:lnTo>
                      <a:pt x="2024" y="2781"/>
                    </a:lnTo>
                    <a:cubicBezTo>
                      <a:pt x="2024" y="2781"/>
                      <a:pt x="2020" y="2781"/>
                      <a:pt x="2020" y="2781"/>
                    </a:cubicBezTo>
                    <a:cubicBezTo>
                      <a:pt x="2020" y="2781"/>
                      <a:pt x="2020" y="2781"/>
                      <a:pt x="2015" y="2781"/>
                    </a:cubicBezTo>
                    <a:cubicBezTo>
                      <a:pt x="2015" y="2781"/>
                      <a:pt x="2015" y="2781"/>
                      <a:pt x="2010" y="2781"/>
                    </a:cubicBezTo>
                    <a:lnTo>
                      <a:pt x="2010" y="2781"/>
                    </a:lnTo>
                    <a:cubicBezTo>
                      <a:pt x="2010" y="2776"/>
                      <a:pt x="2010" y="2776"/>
                      <a:pt x="2010" y="2771"/>
                    </a:cubicBezTo>
                    <a:lnTo>
                      <a:pt x="2015" y="2771"/>
                    </a:lnTo>
                    <a:cubicBezTo>
                      <a:pt x="2015" y="2771"/>
                      <a:pt x="2015" y="2771"/>
                      <a:pt x="2015" y="2771"/>
                    </a:cubicBezTo>
                    <a:lnTo>
                      <a:pt x="2015" y="2771"/>
                    </a:lnTo>
                    <a:cubicBezTo>
                      <a:pt x="2020" y="2771"/>
                      <a:pt x="2020" y="2771"/>
                      <a:pt x="2020" y="2771"/>
                    </a:cubicBezTo>
                    <a:lnTo>
                      <a:pt x="2020" y="2771"/>
                    </a:lnTo>
                    <a:lnTo>
                      <a:pt x="2020" y="2767"/>
                    </a:lnTo>
                    <a:lnTo>
                      <a:pt x="2020" y="2767"/>
                    </a:lnTo>
                    <a:lnTo>
                      <a:pt x="2020" y="2767"/>
                    </a:lnTo>
                    <a:cubicBezTo>
                      <a:pt x="2020" y="2767"/>
                      <a:pt x="2015" y="2767"/>
                      <a:pt x="2015" y="2771"/>
                    </a:cubicBezTo>
                    <a:cubicBezTo>
                      <a:pt x="2015" y="2767"/>
                      <a:pt x="2015" y="2767"/>
                      <a:pt x="2015" y="2767"/>
                    </a:cubicBezTo>
                    <a:lnTo>
                      <a:pt x="2015" y="2767"/>
                    </a:lnTo>
                    <a:cubicBezTo>
                      <a:pt x="2015" y="2767"/>
                      <a:pt x="2015" y="2767"/>
                      <a:pt x="2020" y="2762"/>
                    </a:cubicBezTo>
                    <a:cubicBezTo>
                      <a:pt x="2015" y="2762"/>
                      <a:pt x="2020" y="2762"/>
                      <a:pt x="2015" y="2762"/>
                    </a:cubicBezTo>
                    <a:cubicBezTo>
                      <a:pt x="2015" y="2762"/>
                      <a:pt x="2015" y="2758"/>
                      <a:pt x="2015" y="2758"/>
                    </a:cubicBezTo>
                    <a:cubicBezTo>
                      <a:pt x="2010" y="2758"/>
                      <a:pt x="2010" y="2762"/>
                      <a:pt x="2010" y="2762"/>
                    </a:cubicBezTo>
                    <a:lnTo>
                      <a:pt x="2010" y="2762"/>
                    </a:lnTo>
                    <a:lnTo>
                      <a:pt x="2006" y="2762"/>
                    </a:lnTo>
                    <a:lnTo>
                      <a:pt x="2006" y="2762"/>
                    </a:lnTo>
                    <a:lnTo>
                      <a:pt x="2001" y="2762"/>
                    </a:lnTo>
                    <a:lnTo>
                      <a:pt x="2001" y="2762"/>
                    </a:lnTo>
                    <a:cubicBezTo>
                      <a:pt x="2001" y="2762"/>
                      <a:pt x="2001" y="2762"/>
                      <a:pt x="2001" y="2762"/>
                    </a:cubicBezTo>
                    <a:cubicBezTo>
                      <a:pt x="2006" y="2767"/>
                      <a:pt x="2001" y="2762"/>
                      <a:pt x="2006" y="2762"/>
                    </a:cubicBezTo>
                    <a:lnTo>
                      <a:pt x="2006" y="2762"/>
                    </a:lnTo>
                    <a:lnTo>
                      <a:pt x="2006" y="2762"/>
                    </a:lnTo>
                    <a:lnTo>
                      <a:pt x="2006" y="2767"/>
                    </a:lnTo>
                    <a:cubicBezTo>
                      <a:pt x="2006" y="2767"/>
                      <a:pt x="2006" y="2767"/>
                      <a:pt x="2006" y="2771"/>
                    </a:cubicBezTo>
                    <a:cubicBezTo>
                      <a:pt x="2001" y="2771"/>
                      <a:pt x="2001" y="2767"/>
                      <a:pt x="2001" y="2767"/>
                    </a:cubicBezTo>
                    <a:cubicBezTo>
                      <a:pt x="2001" y="2767"/>
                      <a:pt x="1996" y="2767"/>
                      <a:pt x="1996" y="2771"/>
                    </a:cubicBezTo>
                    <a:cubicBezTo>
                      <a:pt x="1996" y="2771"/>
                      <a:pt x="1996" y="2771"/>
                      <a:pt x="2001" y="2771"/>
                    </a:cubicBezTo>
                    <a:cubicBezTo>
                      <a:pt x="2001" y="2771"/>
                      <a:pt x="2001" y="2771"/>
                      <a:pt x="2001" y="2771"/>
                    </a:cubicBezTo>
                    <a:cubicBezTo>
                      <a:pt x="2001" y="2771"/>
                      <a:pt x="2006" y="2771"/>
                      <a:pt x="2006" y="2767"/>
                    </a:cubicBezTo>
                    <a:lnTo>
                      <a:pt x="2006" y="2771"/>
                    </a:lnTo>
                    <a:lnTo>
                      <a:pt x="2010" y="2771"/>
                    </a:lnTo>
                    <a:lnTo>
                      <a:pt x="2010" y="2771"/>
                    </a:lnTo>
                    <a:lnTo>
                      <a:pt x="2010" y="2776"/>
                    </a:lnTo>
                    <a:lnTo>
                      <a:pt x="2010" y="2776"/>
                    </a:lnTo>
                    <a:cubicBezTo>
                      <a:pt x="2006" y="2771"/>
                      <a:pt x="2006" y="2771"/>
                      <a:pt x="2006" y="2776"/>
                    </a:cubicBezTo>
                    <a:cubicBezTo>
                      <a:pt x="2006" y="2776"/>
                      <a:pt x="2006" y="2776"/>
                      <a:pt x="2006" y="2776"/>
                    </a:cubicBezTo>
                    <a:lnTo>
                      <a:pt x="2001" y="2781"/>
                    </a:lnTo>
                    <a:cubicBezTo>
                      <a:pt x="2001" y="2776"/>
                      <a:pt x="2001" y="2781"/>
                      <a:pt x="1996" y="2776"/>
                    </a:cubicBezTo>
                    <a:lnTo>
                      <a:pt x="1996" y="2781"/>
                    </a:lnTo>
                    <a:cubicBezTo>
                      <a:pt x="1996" y="2781"/>
                      <a:pt x="1996" y="2781"/>
                      <a:pt x="1996" y="2781"/>
                    </a:cubicBezTo>
                    <a:lnTo>
                      <a:pt x="1996" y="2781"/>
                    </a:lnTo>
                    <a:lnTo>
                      <a:pt x="1996" y="2781"/>
                    </a:lnTo>
                    <a:cubicBezTo>
                      <a:pt x="1996" y="2781"/>
                      <a:pt x="2001" y="2781"/>
                      <a:pt x="2001" y="2781"/>
                    </a:cubicBezTo>
                    <a:cubicBezTo>
                      <a:pt x="2001" y="2781"/>
                      <a:pt x="2001" y="2781"/>
                      <a:pt x="2001" y="2781"/>
                    </a:cubicBezTo>
                    <a:lnTo>
                      <a:pt x="2001" y="2781"/>
                    </a:lnTo>
                    <a:lnTo>
                      <a:pt x="2001" y="2785"/>
                    </a:lnTo>
                    <a:cubicBezTo>
                      <a:pt x="2001" y="2785"/>
                      <a:pt x="2006" y="2785"/>
                      <a:pt x="2006" y="2785"/>
                    </a:cubicBezTo>
                    <a:lnTo>
                      <a:pt x="2006" y="2785"/>
                    </a:lnTo>
                    <a:lnTo>
                      <a:pt x="2006" y="2785"/>
                    </a:lnTo>
                    <a:cubicBezTo>
                      <a:pt x="2006" y="2785"/>
                      <a:pt x="2001" y="2790"/>
                      <a:pt x="2001" y="2785"/>
                    </a:cubicBezTo>
                    <a:lnTo>
                      <a:pt x="2001" y="2790"/>
                    </a:lnTo>
                    <a:cubicBezTo>
                      <a:pt x="2001" y="2790"/>
                      <a:pt x="2001" y="2790"/>
                      <a:pt x="2001" y="2790"/>
                    </a:cubicBezTo>
                    <a:lnTo>
                      <a:pt x="2006" y="2790"/>
                    </a:lnTo>
                    <a:cubicBezTo>
                      <a:pt x="2001" y="2790"/>
                      <a:pt x="2001" y="2790"/>
                      <a:pt x="2001" y="2790"/>
                    </a:cubicBezTo>
                    <a:lnTo>
                      <a:pt x="2001" y="2794"/>
                    </a:lnTo>
                    <a:lnTo>
                      <a:pt x="2001" y="2794"/>
                    </a:lnTo>
                    <a:lnTo>
                      <a:pt x="2001" y="2794"/>
                    </a:lnTo>
                    <a:lnTo>
                      <a:pt x="2001" y="2794"/>
                    </a:lnTo>
                    <a:cubicBezTo>
                      <a:pt x="2001" y="2794"/>
                      <a:pt x="1996" y="2794"/>
                      <a:pt x="1992" y="2794"/>
                    </a:cubicBezTo>
                    <a:cubicBezTo>
                      <a:pt x="1992" y="2799"/>
                      <a:pt x="1992" y="2799"/>
                      <a:pt x="1992" y="2799"/>
                    </a:cubicBezTo>
                    <a:lnTo>
                      <a:pt x="1996" y="2799"/>
                    </a:lnTo>
                    <a:cubicBezTo>
                      <a:pt x="1996" y="2799"/>
                      <a:pt x="1996" y="2799"/>
                      <a:pt x="1996" y="2799"/>
                    </a:cubicBezTo>
                    <a:lnTo>
                      <a:pt x="2001" y="2804"/>
                    </a:lnTo>
                    <a:cubicBezTo>
                      <a:pt x="1996" y="2804"/>
                      <a:pt x="2001" y="2804"/>
                      <a:pt x="1996" y="2804"/>
                    </a:cubicBezTo>
                    <a:lnTo>
                      <a:pt x="1996" y="2804"/>
                    </a:lnTo>
                    <a:cubicBezTo>
                      <a:pt x="1996" y="2808"/>
                      <a:pt x="2001" y="2808"/>
                      <a:pt x="2001" y="2808"/>
                    </a:cubicBezTo>
                    <a:cubicBezTo>
                      <a:pt x="2001" y="2808"/>
                      <a:pt x="2001" y="2808"/>
                      <a:pt x="2006" y="2808"/>
                    </a:cubicBezTo>
                    <a:cubicBezTo>
                      <a:pt x="2006" y="2808"/>
                      <a:pt x="2006" y="2808"/>
                      <a:pt x="2006" y="2808"/>
                    </a:cubicBezTo>
                    <a:lnTo>
                      <a:pt x="2006" y="2808"/>
                    </a:lnTo>
                    <a:cubicBezTo>
                      <a:pt x="2006" y="2808"/>
                      <a:pt x="2006" y="2808"/>
                      <a:pt x="2006" y="2808"/>
                    </a:cubicBezTo>
                    <a:lnTo>
                      <a:pt x="2006" y="2813"/>
                    </a:lnTo>
                    <a:cubicBezTo>
                      <a:pt x="2006" y="2813"/>
                      <a:pt x="2006" y="2813"/>
                      <a:pt x="2010" y="2813"/>
                    </a:cubicBezTo>
                    <a:lnTo>
                      <a:pt x="2010" y="2813"/>
                    </a:lnTo>
                    <a:lnTo>
                      <a:pt x="2010" y="2813"/>
                    </a:lnTo>
                    <a:cubicBezTo>
                      <a:pt x="2010" y="2813"/>
                      <a:pt x="2010" y="2813"/>
                      <a:pt x="2006" y="2817"/>
                    </a:cubicBezTo>
                    <a:lnTo>
                      <a:pt x="2010" y="2817"/>
                    </a:lnTo>
                    <a:lnTo>
                      <a:pt x="2010" y="2817"/>
                    </a:lnTo>
                    <a:lnTo>
                      <a:pt x="2010" y="2817"/>
                    </a:lnTo>
                    <a:cubicBezTo>
                      <a:pt x="2010" y="2817"/>
                      <a:pt x="2006" y="2817"/>
                      <a:pt x="2006" y="2817"/>
                    </a:cubicBezTo>
                    <a:cubicBezTo>
                      <a:pt x="2006" y="2817"/>
                      <a:pt x="2006" y="2817"/>
                      <a:pt x="2006" y="2817"/>
                    </a:cubicBezTo>
                    <a:cubicBezTo>
                      <a:pt x="2006" y="2817"/>
                      <a:pt x="2006" y="2822"/>
                      <a:pt x="2006" y="2822"/>
                    </a:cubicBezTo>
                    <a:lnTo>
                      <a:pt x="2006" y="2822"/>
                    </a:lnTo>
                    <a:lnTo>
                      <a:pt x="2006" y="2827"/>
                    </a:lnTo>
                    <a:lnTo>
                      <a:pt x="2006" y="2827"/>
                    </a:lnTo>
                    <a:lnTo>
                      <a:pt x="2006" y="2822"/>
                    </a:lnTo>
                    <a:cubicBezTo>
                      <a:pt x="2006" y="2827"/>
                      <a:pt x="2006" y="2827"/>
                      <a:pt x="2006" y="2827"/>
                    </a:cubicBezTo>
                    <a:lnTo>
                      <a:pt x="2010" y="2827"/>
                    </a:lnTo>
                    <a:lnTo>
                      <a:pt x="2010" y="2827"/>
                    </a:lnTo>
                    <a:lnTo>
                      <a:pt x="2010" y="2827"/>
                    </a:lnTo>
                    <a:lnTo>
                      <a:pt x="2015" y="2827"/>
                    </a:lnTo>
                    <a:cubicBezTo>
                      <a:pt x="2015" y="2827"/>
                      <a:pt x="2015" y="2827"/>
                      <a:pt x="2015" y="2827"/>
                    </a:cubicBezTo>
                    <a:cubicBezTo>
                      <a:pt x="2015" y="2827"/>
                      <a:pt x="2015" y="2827"/>
                      <a:pt x="2015" y="2827"/>
                    </a:cubicBezTo>
                    <a:lnTo>
                      <a:pt x="2015" y="2827"/>
                    </a:lnTo>
                    <a:lnTo>
                      <a:pt x="2015" y="2827"/>
                    </a:lnTo>
                    <a:cubicBezTo>
                      <a:pt x="2015" y="2827"/>
                      <a:pt x="2015" y="2827"/>
                      <a:pt x="2015" y="2827"/>
                    </a:cubicBezTo>
                    <a:cubicBezTo>
                      <a:pt x="2015" y="2827"/>
                      <a:pt x="2015" y="2827"/>
                      <a:pt x="2010" y="2827"/>
                    </a:cubicBezTo>
                    <a:lnTo>
                      <a:pt x="2015" y="2831"/>
                    </a:lnTo>
                    <a:cubicBezTo>
                      <a:pt x="2010" y="2831"/>
                      <a:pt x="2010" y="2831"/>
                      <a:pt x="2010" y="2831"/>
                    </a:cubicBezTo>
                    <a:cubicBezTo>
                      <a:pt x="2010" y="2831"/>
                      <a:pt x="2010" y="2831"/>
                      <a:pt x="2010" y="2831"/>
                    </a:cubicBezTo>
                    <a:lnTo>
                      <a:pt x="2010" y="2831"/>
                    </a:lnTo>
                    <a:lnTo>
                      <a:pt x="2006" y="2831"/>
                    </a:lnTo>
                    <a:cubicBezTo>
                      <a:pt x="2006" y="2831"/>
                      <a:pt x="2006" y="2831"/>
                      <a:pt x="2001" y="2831"/>
                    </a:cubicBezTo>
                    <a:lnTo>
                      <a:pt x="1996" y="2836"/>
                    </a:lnTo>
                    <a:cubicBezTo>
                      <a:pt x="1996" y="2836"/>
                      <a:pt x="1996" y="2836"/>
                      <a:pt x="1996" y="2836"/>
                    </a:cubicBezTo>
                    <a:lnTo>
                      <a:pt x="1996" y="2836"/>
                    </a:lnTo>
                    <a:cubicBezTo>
                      <a:pt x="1992" y="2831"/>
                      <a:pt x="1992" y="2831"/>
                      <a:pt x="1992" y="2836"/>
                    </a:cubicBezTo>
                    <a:lnTo>
                      <a:pt x="1992" y="2836"/>
                    </a:lnTo>
                    <a:lnTo>
                      <a:pt x="1992" y="2836"/>
                    </a:lnTo>
                    <a:lnTo>
                      <a:pt x="1987" y="2836"/>
                    </a:lnTo>
                    <a:cubicBezTo>
                      <a:pt x="1987" y="2836"/>
                      <a:pt x="1987" y="2836"/>
                      <a:pt x="1987" y="2836"/>
                    </a:cubicBezTo>
                    <a:close/>
                    <a:moveTo>
                      <a:pt x="337" y="812"/>
                    </a:moveTo>
                    <a:lnTo>
                      <a:pt x="337" y="812"/>
                    </a:lnTo>
                    <a:cubicBezTo>
                      <a:pt x="337" y="808"/>
                      <a:pt x="332" y="812"/>
                      <a:pt x="332" y="812"/>
                    </a:cubicBezTo>
                    <a:cubicBezTo>
                      <a:pt x="337" y="812"/>
                      <a:pt x="337" y="812"/>
                      <a:pt x="337" y="812"/>
                    </a:cubicBezTo>
                    <a:lnTo>
                      <a:pt x="341" y="812"/>
                    </a:lnTo>
                    <a:lnTo>
                      <a:pt x="341" y="808"/>
                    </a:lnTo>
                    <a:close/>
                    <a:moveTo>
                      <a:pt x="2877" y="3938"/>
                    </a:moveTo>
                    <a:lnTo>
                      <a:pt x="2877" y="3938"/>
                    </a:lnTo>
                    <a:cubicBezTo>
                      <a:pt x="2882" y="3933"/>
                      <a:pt x="2877" y="3933"/>
                      <a:pt x="2877" y="3928"/>
                    </a:cubicBezTo>
                    <a:lnTo>
                      <a:pt x="2877" y="3928"/>
                    </a:lnTo>
                    <a:lnTo>
                      <a:pt x="2877" y="3928"/>
                    </a:lnTo>
                    <a:lnTo>
                      <a:pt x="2877" y="3928"/>
                    </a:lnTo>
                    <a:cubicBezTo>
                      <a:pt x="2872" y="3933"/>
                      <a:pt x="2872" y="3933"/>
                      <a:pt x="2877" y="3938"/>
                    </a:cubicBezTo>
                    <a:close/>
                    <a:moveTo>
                      <a:pt x="282" y="743"/>
                    </a:moveTo>
                    <a:lnTo>
                      <a:pt x="282" y="743"/>
                    </a:lnTo>
                    <a:lnTo>
                      <a:pt x="277" y="738"/>
                    </a:lnTo>
                    <a:cubicBezTo>
                      <a:pt x="277" y="738"/>
                      <a:pt x="277" y="743"/>
                      <a:pt x="277" y="743"/>
                    </a:cubicBezTo>
                    <a:lnTo>
                      <a:pt x="277" y="743"/>
                    </a:lnTo>
                    <a:lnTo>
                      <a:pt x="272" y="743"/>
                    </a:lnTo>
                    <a:cubicBezTo>
                      <a:pt x="277" y="743"/>
                      <a:pt x="277" y="743"/>
                      <a:pt x="282" y="748"/>
                    </a:cubicBezTo>
                    <a:close/>
                    <a:moveTo>
                      <a:pt x="249" y="715"/>
                    </a:moveTo>
                    <a:lnTo>
                      <a:pt x="249" y="715"/>
                    </a:lnTo>
                    <a:lnTo>
                      <a:pt x="249" y="715"/>
                    </a:lnTo>
                    <a:lnTo>
                      <a:pt x="249" y="715"/>
                    </a:lnTo>
                    <a:lnTo>
                      <a:pt x="249" y="711"/>
                    </a:lnTo>
                    <a:lnTo>
                      <a:pt x="245" y="711"/>
                    </a:lnTo>
                    <a:cubicBezTo>
                      <a:pt x="249" y="715"/>
                      <a:pt x="245" y="711"/>
                      <a:pt x="249" y="715"/>
                    </a:cubicBezTo>
                    <a:close/>
                    <a:moveTo>
                      <a:pt x="2849" y="3905"/>
                    </a:moveTo>
                    <a:lnTo>
                      <a:pt x="2849" y="3905"/>
                    </a:lnTo>
                    <a:lnTo>
                      <a:pt x="2849" y="3905"/>
                    </a:lnTo>
                    <a:lnTo>
                      <a:pt x="2849" y="3905"/>
                    </a:lnTo>
                    <a:cubicBezTo>
                      <a:pt x="2849" y="3905"/>
                      <a:pt x="2845" y="3905"/>
                      <a:pt x="2845" y="3905"/>
                    </a:cubicBezTo>
                    <a:lnTo>
                      <a:pt x="2845" y="3905"/>
                    </a:lnTo>
                    <a:lnTo>
                      <a:pt x="2849" y="3910"/>
                    </a:lnTo>
                    <a:cubicBezTo>
                      <a:pt x="2849" y="3910"/>
                      <a:pt x="2849" y="3910"/>
                      <a:pt x="2849" y="3905"/>
                    </a:cubicBezTo>
                    <a:close/>
                    <a:moveTo>
                      <a:pt x="2822" y="3873"/>
                    </a:moveTo>
                    <a:lnTo>
                      <a:pt x="2822" y="3873"/>
                    </a:lnTo>
                    <a:lnTo>
                      <a:pt x="2817" y="3873"/>
                    </a:lnTo>
                    <a:lnTo>
                      <a:pt x="2817" y="3873"/>
                    </a:lnTo>
                    <a:lnTo>
                      <a:pt x="2822" y="3878"/>
                    </a:lnTo>
                    <a:close/>
                    <a:moveTo>
                      <a:pt x="2840" y="3901"/>
                    </a:moveTo>
                    <a:lnTo>
                      <a:pt x="2840" y="3901"/>
                    </a:lnTo>
                    <a:lnTo>
                      <a:pt x="2845" y="3896"/>
                    </a:lnTo>
                    <a:lnTo>
                      <a:pt x="2845" y="3896"/>
                    </a:lnTo>
                    <a:cubicBezTo>
                      <a:pt x="2840" y="3896"/>
                      <a:pt x="2840" y="3896"/>
                      <a:pt x="2840" y="3901"/>
                    </a:cubicBezTo>
                    <a:lnTo>
                      <a:pt x="2840" y="3901"/>
                    </a:lnTo>
                    <a:cubicBezTo>
                      <a:pt x="2840" y="3901"/>
                      <a:pt x="2840" y="3901"/>
                      <a:pt x="2840" y="3901"/>
                    </a:cubicBezTo>
                    <a:close/>
                    <a:moveTo>
                      <a:pt x="2845" y="3901"/>
                    </a:moveTo>
                    <a:lnTo>
                      <a:pt x="2845" y="3901"/>
                    </a:lnTo>
                    <a:lnTo>
                      <a:pt x="2845" y="3901"/>
                    </a:lnTo>
                    <a:lnTo>
                      <a:pt x="2845" y="3901"/>
                    </a:lnTo>
                    <a:lnTo>
                      <a:pt x="2845" y="3901"/>
                    </a:lnTo>
                    <a:cubicBezTo>
                      <a:pt x="2845" y="3901"/>
                      <a:pt x="2840" y="3901"/>
                      <a:pt x="2840" y="3901"/>
                    </a:cubicBezTo>
                    <a:lnTo>
                      <a:pt x="2840" y="3905"/>
                    </a:lnTo>
                    <a:cubicBezTo>
                      <a:pt x="2845" y="3905"/>
                      <a:pt x="2845" y="3905"/>
                      <a:pt x="2845" y="3901"/>
                    </a:cubicBezTo>
                    <a:close/>
                    <a:moveTo>
                      <a:pt x="2494" y="3477"/>
                    </a:moveTo>
                    <a:lnTo>
                      <a:pt x="2494" y="3477"/>
                    </a:lnTo>
                    <a:lnTo>
                      <a:pt x="2494" y="3477"/>
                    </a:lnTo>
                    <a:lnTo>
                      <a:pt x="2499" y="3477"/>
                    </a:lnTo>
                    <a:lnTo>
                      <a:pt x="2494" y="3477"/>
                    </a:lnTo>
                    <a:cubicBezTo>
                      <a:pt x="2494" y="3477"/>
                      <a:pt x="2494" y="3477"/>
                      <a:pt x="2494" y="3477"/>
                    </a:cubicBezTo>
                    <a:close/>
                    <a:moveTo>
                      <a:pt x="2817" y="3869"/>
                    </a:moveTo>
                    <a:lnTo>
                      <a:pt x="2817" y="3869"/>
                    </a:lnTo>
                    <a:lnTo>
                      <a:pt x="2812" y="3869"/>
                    </a:lnTo>
                    <a:lnTo>
                      <a:pt x="2812" y="3869"/>
                    </a:lnTo>
                    <a:cubicBezTo>
                      <a:pt x="2812" y="3869"/>
                      <a:pt x="2812" y="3869"/>
                      <a:pt x="2812" y="3869"/>
                    </a:cubicBezTo>
                    <a:cubicBezTo>
                      <a:pt x="2812" y="3869"/>
                      <a:pt x="2817" y="3869"/>
                      <a:pt x="2817" y="3869"/>
                    </a:cubicBezTo>
                    <a:close/>
                    <a:moveTo>
                      <a:pt x="2863" y="3933"/>
                    </a:moveTo>
                    <a:lnTo>
                      <a:pt x="2863" y="3933"/>
                    </a:lnTo>
                    <a:lnTo>
                      <a:pt x="2868" y="3933"/>
                    </a:lnTo>
                    <a:lnTo>
                      <a:pt x="2868" y="3933"/>
                    </a:lnTo>
                    <a:cubicBezTo>
                      <a:pt x="2868" y="3933"/>
                      <a:pt x="2868" y="3933"/>
                      <a:pt x="2868" y="3933"/>
                    </a:cubicBezTo>
                    <a:lnTo>
                      <a:pt x="2868" y="3928"/>
                    </a:lnTo>
                    <a:cubicBezTo>
                      <a:pt x="2863" y="3933"/>
                      <a:pt x="2863" y="3933"/>
                      <a:pt x="2863" y="3933"/>
                    </a:cubicBezTo>
                    <a:close/>
                    <a:moveTo>
                      <a:pt x="2882" y="3952"/>
                    </a:moveTo>
                    <a:lnTo>
                      <a:pt x="2882" y="3952"/>
                    </a:lnTo>
                    <a:cubicBezTo>
                      <a:pt x="2882" y="3952"/>
                      <a:pt x="2882" y="3952"/>
                      <a:pt x="2882" y="3952"/>
                    </a:cubicBezTo>
                    <a:lnTo>
                      <a:pt x="2882" y="3952"/>
                    </a:lnTo>
                    <a:lnTo>
                      <a:pt x="2882" y="3947"/>
                    </a:lnTo>
                    <a:lnTo>
                      <a:pt x="2882" y="3947"/>
                    </a:lnTo>
                    <a:lnTo>
                      <a:pt x="2882" y="3947"/>
                    </a:lnTo>
                    <a:cubicBezTo>
                      <a:pt x="2882" y="3952"/>
                      <a:pt x="2882" y="3952"/>
                      <a:pt x="2877" y="3952"/>
                    </a:cubicBezTo>
                    <a:cubicBezTo>
                      <a:pt x="2882" y="3952"/>
                      <a:pt x="2877" y="3952"/>
                      <a:pt x="2882" y="3952"/>
                    </a:cubicBezTo>
                    <a:close/>
                    <a:moveTo>
                      <a:pt x="2494" y="3486"/>
                    </a:moveTo>
                    <a:lnTo>
                      <a:pt x="2494" y="3486"/>
                    </a:lnTo>
                    <a:lnTo>
                      <a:pt x="2494" y="3486"/>
                    </a:lnTo>
                    <a:lnTo>
                      <a:pt x="2494" y="3481"/>
                    </a:lnTo>
                    <a:lnTo>
                      <a:pt x="2494" y="3486"/>
                    </a:lnTo>
                    <a:lnTo>
                      <a:pt x="2494" y="3481"/>
                    </a:lnTo>
                    <a:lnTo>
                      <a:pt x="2494" y="3486"/>
                    </a:lnTo>
                    <a:cubicBezTo>
                      <a:pt x="2494" y="3486"/>
                      <a:pt x="2494" y="3486"/>
                      <a:pt x="2494" y="3486"/>
                    </a:cubicBezTo>
                    <a:cubicBezTo>
                      <a:pt x="2494" y="3486"/>
                      <a:pt x="2494" y="3486"/>
                      <a:pt x="2494" y="3486"/>
                    </a:cubicBezTo>
                    <a:moveTo>
                      <a:pt x="2822" y="3882"/>
                    </a:moveTo>
                    <a:lnTo>
                      <a:pt x="2822" y="3882"/>
                    </a:lnTo>
                    <a:cubicBezTo>
                      <a:pt x="2822" y="3887"/>
                      <a:pt x="2822" y="3887"/>
                      <a:pt x="2826" y="3887"/>
                    </a:cubicBezTo>
                    <a:lnTo>
                      <a:pt x="2826" y="3887"/>
                    </a:lnTo>
                    <a:lnTo>
                      <a:pt x="2822" y="3882"/>
                    </a:lnTo>
                    <a:cubicBezTo>
                      <a:pt x="2822" y="3882"/>
                      <a:pt x="2822" y="3882"/>
                      <a:pt x="2822" y="3882"/>
                    </a:cubicBezTo>
                    <a:cubicBezTo>
                      <a:pt x="2822" y="3882"/>
                      <a:pt x="2817" y="3882"/>
                      <a:pt x="2817" y="3882"/>
                    </a:cubicBezTo>
                    <a:lnTo>
                      <a:pt x="2817" y="3882"/>
                    </a:lnTo>
                    <a:lnTo>
                      <a:pt x="2817" y="3887"/>
                    </a:lnTo>
                    <a:cubicBezTo>
                      <a:pt x="2822" y="3887"/>
                      <a:pt x="2822" y="3882"/>
                      <a:pt x="2822" y="3882"/>
                    </a:cubicBezTo>
                    <a:close/>
                    <a:moveTo>
                      <a:pt x="365" y="867"/>
                    </a:moveTo>
                    <a:lnTo>
                      <a:pt x="365" y="867"/>
                    </a:lnTo>
                    <a:lnTo>
                      <a:pt x="365" y="867"/>
                    </a:lnTo>
                    <a:cubicBezTo>
                      <a:pt x="365" y="872"/>
                      <a:pt x="365" y="872"/>
                      <a:pt x="365" y="872"/>
                    </a:cubicBezTo>
                    <a:cubicBezTo>
                      <a:pt x="365" y="872"/>
                      <a:pt x="365" y="872"/>
                      <a:pt x="365" y="872"/>
                    </a:cubicBezTo>
                    <a:lnTo>
                      <a:pt x="369" y="872"/>
                    </a:lnTo>
                    <a:lnTo>
                      <a:pt x="365" y="867"/>
                    </a:lnTo>
                    <a:lnTo>
                      <a:pt x="369" y="867"/>
                    </a:lnTo>
                    <a:cubicBezTo>
                      <a:pt x="365" y="867"/>
                      <a:pt x="365" y="867"/>
                      <a:pt x="365" y="867"/>
                    </a:cubicBezTo>
                    <a:close/>
                    <a:moveTo>
                      <a:pt x="2794" y="3855"/>
                    </a:moveTo>
                    <a:lnTo>
                      <a:pt x="2794" y="3855"/>
                    </a:lnTo>
                    <a:lnTo>
                      <a:pt x="2794" y="3855"/>
                    </a:lnTo>
                    <a:lnTo>
                      <a:pt x="2794" y="3855"/>
                    </a:lnTo>
                    <a:lnTo>
                      <a:pt x="2789" y="3850"/>
                    </a:lnTo>
                    <a:lnTo>
                      <a:pt x="2789" y="3855"/>
                    </a:lnTo>
                    <a:cubicBezTo>
                      <a:pt x="2794" y="3855"/>
                      <a:pt x="2789" y="3855"/>
                      <a:pt x="2794" y="3855"/>
                    </a:cubicBezTo>
                    <a:close/>
                    <a:moveTo>
                      <a:pt x="821" y="1430"/>
                    </a:moveTo>
                    <a:lnTo>
                      <a:pt x="821" y="1430"/>
                    </a:lnTo>
                    <a:cubicBezTo>
                      <a:pt x="816" y="1430"/>
                      <a:pt x="816" y="1430"/>
                      <a:pt x="816" y="1430"/>
                    </a:cubicBezTo>
                    <a:lnTo>
                      <a:pt x="816" y="1430"/>
                    </a:lnTo>
                    <a:lnTo>
                      <a:pt x="816" y="1430"/>
                    </a:lnTo>
                    <a:lnTo>
                      <a:pt x="816" y="1430"/>
                    </a:lnTo>
                    <a:cubicBezTo>
                      <a:pt x="816" y="1430"/>
                      <a:pt x="816" y="1430"/>
                      <a:pt x="821" y="1430"/>
                    </a:cubicBezTo>
                    <a:close/>
                    <a:moveTo>
                      <a:pt x="2785" y="3850"/>
                    </a:moveTo>
                    <a:lnTo>
                      <a:pt x="2785" y="3850"/>
                    </a:lnTo>
                    <a:lnTo>
                      <a:pt x="2785" y="3850"/>
                    </a:lnTo>
                    <a:cubicBezTo>
                      <a:pt x="2785" y="3850"/>
                      <a:pt x="2785" y="3850"/>
                      <a:pt x="2785" y="3850"/>
                    </a:cubicBezTo>
                    <a:lnTo>
                      <a:pt x="2785" y="3850"/>
                    </a:lnTo>
                    <a:cubicBezTo>
                      <a:pt x="2785" y="3850"/>
                      <a:pt x="2785" y="3850"/>
                      <a:pt x="2785" y="3850"/>
                    </a:cubicBezTo>
                    <a:close/>
                    <a:moveTo>
                      <a:pt x="222" y="702"/>
                    </a:moveTo>
                    <a:lnTo>
                      <a:pt x="222" y="702"/>
                    </a:lnTo>
                    <a:cubicBezTo>
                      <a:pt x="222" y="702"/>
                      <a:pt x="222" y="702"/>
                      <a:pt x="222" y="702"/>
                    </a:cubicBezTo>
                    <a:lnTo>
                      <a:pt x="222" y="702"/>
                    </a:lnTo>
                    <a:cubicBezTo>
                      <a:pt x="222" y="702"/>
                      <a:pt x="222" y="702"/>
                      <a:pt x="222" y="702"/>
                    </a:cubicBezTo>
                    <a:cubicBezTo>
                      <a:pt x="226" y="702"/>
                      <a:pt x="226" y="697"/>
                      <a:pt x="231" y="702"/>
                    </a:cubicBezTo>
                    <a:lnTo>
                      <a:pt x="231" y="697"/>
                    </a:lnTo>
                    <a:lnTo>
                      <a:pt x="231" y="697"/>
                    </a:lnTo>
                    <a:cubicBezTo>
                      <a:pt x="231" y="697"/>
                      <a:pt x="231" y="697"/>
                      <a:pt x="231" y="697"/>
                    </a:cubicBezTo>
                    <a:cubicBezTo>
                      <a:pt x="231" y="697"/>
                      <a:pt x="226" y="697"/>
                      <a:pt x="226" y="697"/>
                    </a:cubicBezTo>
                    <a:lnTo>
                      <a:pt x="226" y="697"/>
                    </a:lnTo>
                    <a:lnTo>
                      <a:pt x="222" y="697"/>
                    </a:lnTo>
                    <a:cubicBezTo>
                      <a:pt x="222" y="697"/>
                      <a:pt x="217" y="697"/>
                      <a:pt x="212" y="697"/>
                    </a:cubicBezTo>
                    <a:cubicBezTo>
                      <a:pt x="217" y="702"/>
                      <a:pt x="217" y="697"/>
                      <a:pt x="222" y="702"/>
                    </a:cubicBezTo>
                    <a:close/>
                    <a:moveTo>
                      <a:pt x="2153" y="3076"/>
                    </a:moveTo>
                    <a:lnTo>
                      <a:pt x="2153" y="3076"/>
                    </a:lnTo>
                    <a:cubicBezTo>
                      <a:pt x="2153" y="3076"/>
                      <a:pt x="2153" y="3071"/>
                      <a:pt x="2149" y="3066"/>
                    </a:cubicBezTo>
                    <a:lnTo>
                      <a:pt x="2149" y="3066"/>
                    </a:lnTo>
                    <a:cubicBezTo>
                      <a:pt x="2149" y="3071"/>
                      <a:pt x="2149" y="3071"/>
                      <a:pt x="2149" y="3076"/>
                    </a:cubicBezTo>
                    <a:lnTo>
                      <a:pt x="2149" y="3076"/>
                    </a:lnTo>
                    <a:cubicBezTo>
                      <a:pt x="2149" y="3076"/>
                      <a:pt x="2149" y="3076"/>
                      <a:pt x="2153" y="3080"/>
                    </a:cubicBezTo>
                    <a:cubicBezTo>
                      <a:pt x="2153" y="3080"/>
                      <a:pt x="2153" y="3080"/>
                      <a:pt x="2153" y="3080"/>
                    </a:cubicBezTo>
                    <a:cubicBezTo>
                      <a:pt x="2153" y="3076"/>
                      <a:pt x="2153" y="3080"/>
                      <a:pt x="2153" y="3076"/>
                    </a:cubicBezTo>
                    <a:close/>
                    <a:moveTo>
                      <a:pt x="2909" y="4011"/>
                    </a:moveTo>
                    <a:lnTo>
                      <a:pt x="2909" y="4011"/>
                    </a:lnTo>
                    <a:cubicBezTo>
                      <a:pt x="2909" y="4007"/>
                      <a:pt x="2909" y="4007"/>
                      <a:pt x="2909" y="4007"/>
                    </a:cubicBezTo>
                    <a:cubicBezTo>
                      <a:pt x="2905" y="4007"/>
                      <a:pt x="2909" y="4011"/>
                      <a:pt x="2909" y="4011"/>
                    </a:cubicBezTo>
                    <a:close/>
                    <a:moveTo>
                      <a:pt x="208" y="692"/>
                    </a:moveTo>
                    <a:lnTo>
                      <a:pt x="208" y="692"/>
                    </a:lnTo>
                    <a:cubicBezTo>
                      <a:pt x="208" y="692"/>
                      <a:pt x="208" y="692"/>
                      <a:pt x="208" y="688"/>
                    </a:cubicBezTo>
                    <a:cubicBezTo>
                      <a:pt x="212" y="688"/>
                      <a:pt x="212" y="688"/>
                      <a:pt x="217" y="692"/>
                    </a:cubicBezTo>
                    <a:cubicBezTo>
                      <a:pt x="217" y="688"/>
                      <a:pt x="212" y="688"/>
                      <a:pt x="212" y="688"/>
                    </a:cubicBezTo>
                    <a:cubicBezTo>
                      <a:pt x="208" y="688"/>
                      <a:pt x="208" y="688"/>
                      <a:pt x="203" y="688"/>
                    </a:cubicBezTo>
                    <a:cubicBezTo>
                      <a:pt x="208" y="692"/>
                      <a:pt x="203" y="688"/>
                      <a:pt x="208" y="692"/>
                    </a:cubicBezTo>
                    <a:close/>
                    <a:moveTo>
                      <a:pt x="1526" y="2315"/>
                    </a:moveTo>
                    <a:lnTo>
                      <a:pt x="1526" y="2315"/>
                    </a:lnTo>
                    <a:cubicBezTo>
                      <a:pt x="1526" y="2315"/>
                      <a:pt x="1531" y="2315"/>
                      <a:pt x="1531" y="2315"/>
                    </a:cubicBezTo>
                    <a:lnTo>
                      <a:pt x="1531" y="2315"/>
                    </a:lnTo>
                    <a:lnTo>
                      <a:pt x="1531" y="2315"/>
                    </a:lnTo>
                    <a:lnTo>
                      <a:pt x="1531" y="2315"/>
                    </a:lnTo>
                    <a:cubicBezTo>
                      <a:pt x="1531" y="2315"/>
                      <a:pt x="1531" y="2315"/>
                      <a:pt x="1526" y="2310"/>
                    </a:cubicBezTo>
                    <a:close/>
                    <a:moveTo>
                      <a:pt x="2490" y="3500"/>
                    </a:moveTo>
                    <a:lnTo>
                      <a:pt x="2490" y="3500"/>
                    </a:lnTo>
                    <a:lnTo>
                      <a:pt x="2490" y="3500"/>
                    </a:lnTo>
                    <a:lnTo>
                      <a:pt x="2494" y="3500"/>
                    </a:lnTo>
                    <a:cubicBezTo>
                      <a:pt x="2494" y="3500"/>
                      <a:pt x="2494" y="3500"/>
                      <a:pt x="2490" y="3500"/>
                    </a:cubicBezTo>
                    <a:close/>
                    <a:moveTo>
                      <a:pt x="2508" y="3509"/>
                    </a:moveTo>
                    <a:cubicBezTo>
                      <a:pt x="2508" y="3509"/>
                      <a:pt x="2508" y="3509"/>
                      <a:pt x="2513" y="3509"/>
                    </a:cubicBezTo>
                    <a:cubicBezTo>
                      <a:pt x="2508" y="3509"/>
                      <a:pt x="2508" y="3509"/>
                      <a:pt x="2508" y="3509"/>
                    </a:cubicBezTo>
                    <a:lnTo>
                      <a:pt x="2508" y="3509"/>
                    </a:lnTo>
                    <a:lnTo>
                      <a:pt x="2508" y="3509"/>
                    </a:lnTo>
                    <a:cubicBezTo>
                      <a:pt x="2513" y="3509"/>
                      <a:pt x="2513" y="3509"/>
                      <a:pt x="2513" y="3509"/>
                    </a:cubicBezTo>
                    <a:cubicBezTo>
                      <a:pt x="2513" y="3504"/>
                      <a:pt x="2513" y="3504"/>
                      <a:pt x="2517" y="3504"/>
                    </a:cubicBezTo>
                    <a:cubicBezTo>
                      <a:pt x="2517" y="3504"/>
                      <a:pt x="2517" y="3504"/>
                      <a:pt x="2517" y="3509"/>
                    </a:cubicBezTo>
                    <a:cubicBezTo>
                      <a:pt x="2517" y="3509"/>
                      <a:pt x="2517" y="3509"/>
                      <a:pt x="2517" y="3514"/>
                    </a:cubicBezTo>
                    <a:cubicBezTo>
                      <a:pt x="2517" y="3514"/>
                      <a:pt x="2517" y="3518"/>
                      <a:pt x="2513" y="3518"/>
                    </a:cubicBezTo>
                    <a:lnTo>
                      <a:pt x="2513" y="3518"/>
                    </a:lnTo>
                    <a:cubicBezTo>
                      <a:pt x="2513" y="3518"/>
                      <a:pt x="2513" y="3518"/>
                      <a:pt x="2513" y="3523"/>
                    </a:cubicBezTo>
                    <a:lnTo>
                      <a:pt x="2513" y="3523"/>
                    </a:lnTo>
                    <a:lnTo>
                      <a:pt x="2513" y="3523"/>
                    </a:lnTo>
                    <a:lnTo>
                      <a:pt x="2508" y="3523"/>
                    </a:lnTo>
                    <a:cubicBezTo>
                      <a:pt x="2508" y="3523"/>
                      <a:pt x="2508" y="3518"/>
                      <a:pt x="2508" y="3518"/>
                    </a:cubicBezTo>
                    <a:cubicBezTo>
                      <a:pt x="2504" y="3518"/>
                      <a:pt x="2504" y="3518"/>
                      <a:pt x="2504" y="3518"/>
                    </a:cubicBezTo>
                    <a:cubicBezTo>
                      <a:pt x="2504" y="3514"/>
                      <a:pt x="2508" y="3518"/>
                      <a:pt x="2508" y="3514"/>
                    </a:cubicBezTo>
                    <a:lnTo>
                      <a:pt x="2508" y="3514"/>
                    </a:lnTo>
                    <a:cubicBezTo>
                      <a:pt x="2508" y="3514"/>
                      <a:pt x="2508" y="3514"/>
                      <a:pt x="2508" y="3509"/>
                    </a:cubicBezTo>
                    <a:close/>
                    <a:moveTo>
                      <a:pt x="2766" y="3841"/>
                    </a:moveTo>
                    <a:lnTo>
                      <a:pt x="2766" y="3841"/>
                    </a:lnTo>
                    <a:cubicBezTo>
                      <a:pt x="2766" y="3841"/>
                      <a:pt x="2766" y="3841"/>
                      <a:pt x="2766" y="3841"/>
                    </a:cubicBezTo>
                    <a:cubicBezTo>
                      <a:pt x="2771" y="3841"/>
                      <a:pt x="2771" y="3841"/>
                      <a:pt x="2771" y="3841"/>
                    </a:cubicBezTo>
                    <a:lnTo>
                      <a:pt x="2771" y="3836"/>
                    </a:lnTo>
                    <a:cubicBezTo>
                      <a:pt x="2771" y="3836"/>
                      <a:pt x="2771" y="3836"/>
                      <a:pt x="2771" y="3841"/>
                    </a:cubicBezTo>
                    <a:cubicBezTo>
                      <a:pt x="2766" y="3841"/>
                      <a:pt x="2766" y="3836"/>
                      <a:pt x="2762" y="3836"/>
                    </a:cubicBezTo>
                    <a:lnTo>
                      <a:pt x="2762" y="3836"/>
                    </a:lnTo>
                    <a:cubicBezTo>
                      <a:pt x="2762" y="3841"/>
                      <a:pt x="2762" y="3841"/>
                      <a:pt x="2762" y="3841"/>
                    </a:cubicBezTo>
                    <a:close/>
                    <a:moveTo>
                      <a:pt x="655" y="1066"/>
                    </a:moveTo>
                    <a:lnTo>
                      <a:pt x="655" y="1066"/>
                    </a:lnTo>
                    <a:lnTo>
                      <a:pt x="655" y="1061"/>
                    </a:lnTo>
                    <a:lnTo>
                      <a:pt x="655" y="1061"/>
                    </a:lnTo>
                    <a:lnTo>
                      <a:pt x="660" y="1056"/>
                    </a:lnTo>
                    <a:lnTo>
                      <a:pt x="660" y="1061"/>
                    </a:lnTo>
                    <a:lnTo>
                      <a:pt x="660" y="1061"/>
                    </a:lnTo>
                    <a:lnTo>
                      <a:pt x="660" y="1056"/>
                    </a:lnTo>
                    <a:cubicBezTo>
                      <a:pt x="660" y="1056"/>
                      <a:pt x="660" y="1056"/>
                      <a:pt x="660" y="1056"/>
                    </a:cubicBezTo>
                    <a:lnTo>
                      <a:pt x="655" y="1061"/>
                    </a:lnTo>
                    <a:lnTo>
                      <a:pt x="655" y="1061"/>
                    </a:lnTo>
                    <a:cubicBezTo>
                      <a:pt x="655" y="1061"/>
                      <a:pt x="650" y="1061"/>
                      <a:pt x="650" y="1061"/>
                    </a:cubicBezTo>
                    <a:lnTo>
                      <a:pt x="650" y="1061"/>
                    </a:lnTo>
                    <a:lnTo>
                      <a:pt x="646" y="1056"/>
                    </a:lnTo>
                    <a:cubicBezTo>
                      <a:pt x="650" y="1056"/>
                      <a:pt x="650" y="1052"/>
                      <a:pt x="650" y="1047"/>
                    </a:cubicBezTo>
                    <a:lnTo>
                      <a:pt x="650" y="1047"/>
                    </a:lnTo>
                    <a:lnTo>
                      <a:pt x="650" y="1043"/>
                    </a:lnTo>
                    <a:cubicBezTo>
                      <a:pt x="650" y="1043"/>
                      <a:pt x="650" y="1047"/>
                      <a:pt x="646" y="1047"/>
                    </a:cubicBezTo>
                    <a:lnTo>
                      <a:pt x="646" y="1047"/>
                    </a:lnTo>
                    <a:lnTo>
                      <a:pt x="646" y="1047"/>
                    </a:lnTo>
                    <a:lnTo>
                      <a:pt x="646" y="1047"/>
                    </a:lnTo>
                    <a:lnTo>
                      <a:pt x="641" y="1052"/>
                    </a:lnTo>
                    <a:lnTo>
                      <a:pt x="646" y="1052"/>
                    </a:lnTo>
                    <a:cubicBezTo>
                      <a:pt x="646" y="1056"/>
                      <a:pt x="641" y="1056"/>
                      <a:pt x="641" y="1056"/>
                    </a:cubicBezTo>
                    <a:lnTo>
                      <a:pt x="641" y="1056"/>
                    </a:lnTo>
                    <a:lnTo>
                      <a:pt x="641" y="1061"/>
                    </a:lnTo>
                    <a:lnTo>
                      <a:pt x="641" y="1061"/>
                    </a:lnTo>
                    <a:cubicBezTo>
                      <a:pt x="641" y="1061"/>
                      <a:pt x="641" y="1061"/>
                      <a:pt x="637" y="1061"/>
                    </a:cubicBezTo>
                    <a:lnTo>
                      <a:pt x="641" y="1066"/>
                    </a:lnTo>
                    <a:lnTo>
                      <a:pt x="637" y="1066"/>
                    </a:lnTo>
                    <a:lnTo>
                      <a:pt x="637" y="1066"/>
                    </a:lnTo>
                    <a:cubicBezTo>
                      <a:pt x="637" y="1066"/>
                      <a:pt x="637" y="1066"/>
                      <a:pt x="637" y="1066"/>
                    </a:cubicBezTo>
                    <a:cubicBezTo>
                      <a:pt x="632" y="1070"/>
                      <a:pt x="627" y="1070"/>
                      <a:pt x="627" y="1075"/>
                    </a:cubicBezTo>
                    <a:cubicBezTo>
                      <a:pt x="627" y="1070"/>
                      <a:pt x="627" y="1070"/>
                      <a:pt x="623" y="1070"/>
                    </a:cubicBezTo>
                    <a:lnTo>
                      <a:pt x="623" y="1075"/>
                    </a:lnTo>
                    <a:lnTo>
                      <a:pt x="623" y="1075"/>
                    </a:lnTo>
                    <a:lnTo>
                      <a:pt x="618" y="1080"/>
                    </a:lnTo>
                    <a:cubicBezTo>
                      <a:pt x="613" y="1080"/>
                      <a:pt x="609" y="1080"/>
                      <a:pt x="609" y="1080"/>
                    </a:cubicBezTo>
                    <a:lnTo>
                      <a:pt x="609" y="1080"/>
                    </a:lnTo>
                    <a:cubicBezTo>
                      <a:pt x="609" y="1080"/>
                      <a:pt x="604" y="1075"/>
                      <a:pt x="604" y="1075"/>
                    </a:cubicBezTo>
                    <a:cubicBezTo>
                      <a:pt x="604" y="1075"/>
                      <a:pt x="604" y="1075"/>
                      <a:pt x="604" y="1070"/>
                    </a:cubicBezTo>
                    <a:lnTo>
                      <a:pt x="604" y="1070"/>
                    </a:lnTo>
                    <a:cubicBezTo>
                      <a:pt x="604" y="1070"/>
                      <a:pt x="604" y="1066"/>
                      <a:pt x="604" y="1066"/>
                    </a:cubicBezTo>
                    <a:lnTo>
                      <a:pt x="604" y="1066"/>
                    </a:lnTo>
                    <a:lnTo>
                      <a:pt x="600" y="1066"/>
                    </a:lnTo>
                    <a:lnTo>
                      <a:pt x="604" y="1066"/>
                    </a:lnTo>
                    <a:cubicBezTo>
                      <a:pt x="600" y="1070"/>
                      <a:pt x="600" y="1070"/>
                      <a:pt x="604" y="1070"/>
                    </a:cubicBezTo>
                    <a:lnTo>
                      <a:pt x="600" y="1075"/>
                    </a:lnTo>
                    <a:cubicBezTo>
                      <a:pt x="600" y="1075"/>
                      <a:pt x="600" y="1075"/>
                      <a:pt x="600" y="1075"/>
                    </a:cubicBezTo>
                    <a:lnTo>
                      <a:pt x="600" y="1075"/>
                    </a:lnTo>
                    <a:lnTo>
                      <a:pt x="600" y="1080"/>
                    </a:lnTo>
                    <a:cubicBezTo>
                      <a:pt x="600" y="1080"/>
                      <a:pt x="600" y="1084"/>
                      <a:pt x="600" y="1084"/>
                    </a:cubicBezTo>
                    <a:cubicBezTo>
                      <a:pt x="600" y="1084"/>
                      <a:pt x="595" y="1084"/>
                      <a:pt x="595" y="1089"/>
                    </a:cubicBezTo>
                    <a:lnTo>
                      <a:pt x="595" y="1084"/>
                    </a:lnTo>
                    <a:lnTo>
                      <a:pt x="595" y="1089"/>
                    </a:lnTo>
                    <a:lnTo>
                      <a:pt x="590" y="1089"/>
                    </a:lnTo>
                    <a:cubicBezTo>
                      <a:pt x="590" y="1093"/>
                      <a:pt x="590" y="1093"/>
                      <a:pt x="590" y="1093"/>
                    </a:cubicBezTo>
                    <a:lnTo>
                      <a:pt x="586" y="1093"/>
                    </a:lnTo>
                    <a:lnTo>
                      <a:pt x="590" y="1093"/>
                    </a:lnTo>
                    <a:cubicBezTo>
                      <a:pt x="586" y="1098"/>
                      <a:pt x="581" y="1098"/>
                      <a:pt x="577" y="1103"/>
                    </a:cubicBezTo>
                    <a:lnTo>
                      <a:pt x="577" y="1103"/>
                    </a:lnTo>
                    <a:cubicBezTo>
                      <a:pt x="577" y="1103"/>
                      <a:pt x="567" y="1107"/>
                      <a:pt x="567" y="1107"/>
                    </a:cubicBezTo>
                    <a:lnTo>
                      <a:pt x="567" y="1107"/>
                    </a:lnTo>
                    <a:lnTo>
                      <a:pt x="567" y="1112"/>
                    </a:lnTo>
                    <a:cubicBezTo>
                      <a:pt x="567" y="1112"/>
                      <a:pt x="567" y="1112"/>
                      <a:pt x="567" y="1112"/>
                    </a:cubicBezTo>
                    <a:cubicBezTo>
                      <a:pt x="567" y="1112"/>
                      <a:pt x="563" y="1112"/>
                      <a:pt x="563" y="1116"/>
                    </a:cubicBezTo>
                    <a:lnTo>
                      <a:pt x="563" y="1116"/>
                    </a:lnTo>
                    <a:lnTo>
                      <a:pt x="563" y="1116"/>
                    </a:lnTo>
                    <a:lnTo>
                      <a:pt x="563" y="1116"/>
                    </a:lnTo>
                    <a:lnTo>
                      <a:pt x="558" y="1121"/>
                    </a:lnTo>
                    <a:lnTo>
                      <a:pt x="558" y="1121"/>
                    </a:lnTo>
                    <a:cubicBezTo>
                      <a:pt x="558" y="1121"/>
                      <a:pt x="558" y="1121"/>
                      <a:pt x="558" y="1121"/>
                    </a:cubicBezTo>
                    <a:cubicBezTo>
                      <a:pt x="558" y="1121"/>
                      <a:pt x="558" y="1121"/>
                      <a:pt x="558" y="1121"/>
                    </a:cubicBezTo>
                    <a:lnTo>
                      <a:pt x="554" y="1126"/>
                    </a:lnTo>
                    <a:lnTo>
                      <a:pt x="554" y="1126"/>
                    </a:lnTo>
                    <a:lnTo>
                      <a:pt x="554" y="1126"/>
                    </a:lnTo>
                    <a:lnTo>
                      <a:pt x="554" y="1126"/>
                    </a:lnTo>
                    <a:cubicBezTo>
                      <a:pt x="554" y="1126"/>
                      <a:pt x="554" y="1130"/>
                      <a:pt x="549" y="1130"/>
                    </a:cubicBezTo>
                    <a:lnTo>
                      <a:pt x="549" y="1130"/>
                    </a:lnTo>
                    <a:cubicBezTo>
                      <a:pt x="554" y="1130"/>
                      <a:pt x="554" y="1130"/>
                      <a:pt x="554" y="1130"/>
                    </a:cubicBezTo>
                    <a:lnTo>
                      <a:pt x="558" y="1130"/>
                    </a:lnTo>
                    <a:cubicBezTo>
                      <a:pt x="558" y="1130"/>
                      <a:pt x="563" y="1126"/>
                      <a:pt x="563" y="1126"/>
                    </a:cubicBezTo>
                    <a:lnTo>
                      <a:pt x="563" y="1126"/>
                    </a:lnTo>
                    <a:lnTo>
                      <a:pt x="567" y="1121"/>
                    </a:lnTo>
                    <a:cubicBezTo>
                      <a:pt x="567" y="1121"/>
                      <a:pt x="572" y="1126"/>
                      <a:pt x="572" y="1126"/>
                    </a:cubicBezTo>
                    <a:lnTo>
                      <a:pt x="572" y="1126"/>
                    </a:lnTo>
                    <a:lnTo>
                      <a:pt x="577" y="1121"/>
                    </a:lnTo>
                    <a:cubicBezTo>
                      <a:pt x="577" y="1121"/>
                      <a:pt x="577" y="1121"/>
                      <a:pt x="581" y="1121"/>
                    </a:cubicBezTo>
                    <a:lnTo>
                      <a:pt x="586" y="1116"/>
                    </a:lnTo>
                    <a:lnTo>
                      <a:pt x="586" y="1116"/>
                    </a:lnTo>
                    <a:lnTo>
                      <a:pt x="586" y="1116"/>
                    </a:lnTo>
                    <a:lnTo>
                      <a:pt x="590" y="1116"/>
                    </a:lnTo>
                    <a:cubicBezTo>
                      <a:pt x="590" y="1116"/>
                      <a:pt x="590" y="1112"/>
                      <a:pt x="595" y="1112"/>
                    </a:cubicBezTo>
                    <a:lnTo>
                      <a:pt x="595" y="1112"/>
                    </a:lnTo>
                    <a:lnTo>
                      <a:pt x="595" y="1107"/>
                    </a:lnTo>
                    <a:lnTo>
                      <a:pt x="595" y="1107"/>
                    </a:lnTo>
                    <a:lnTo>
                      <a:pt x="600" y="1107"/>
                    </a:lnTo>
                    <a:lnTo>
                      <a:pt x="595" y="1107"/>
                    </a:lnTo>
                    <a:cubicBezTo>
                      <a:pt x="600" y="1103"/>
                      <a:pt x="600" y="1103"/>
                      <a:pt x="604" y="1103"/>
                    </a:cubicBezTo>
                    <a:lnTo>
                      <a:pt x="604" y="1103"/>
                    </a:lnTo>
                    <a:cubicBezTo>
                      <a:pt x="604" y="1098"/>
                      <a:pt x="609" y="1098"/>
                      <a:pt x="609" y="1093"/>
                    </a:cubicBezTo>
                    <a:lnTo>
                      <a:pt x="609" y="1093"/>
                    </a:lnTo>
                    <a:lnTo>
                      <a:pt x="618" y="1089"/>
                    </a:lnTo>
                    <a:lnTo>
                      <a:pt x="618" y="1089"/>
                    </a:lnTo>
                    <a:cubicBezTo>
                      <a:pt x="623" y="1089"/>
                      <a:pt x="623" y="1084"/>
                      <a:pt x="627" y="1084"/>
                    </a:cubicBezTo>
                    <a:lnTo>
                      <a:pt x="627" y="1084"/>
                    </a:lnTo>
                    <a:lnTo>
                      <a:pt x="627" y="1084"/>
                    </a:lnTo>
                    <a:lnTo>
                      <a:pt x="627" y="1084"/>
                    </a:lnTo>
                    <a:cubicBezTo>
                      <a:pt x="632" y="1080"/>
                      <a:pt x="632" y="1075"/>
                      <a:pt x="632" y="1075"/>
                    </a:cubicBezTo>
                    <a:cubicBezTo>
                      <a:pt x="637" y="1070"/>
                      <a:pt x="641" y="1070"/>
                      <a:pt x="641" y="1070"/>
                    </a:cubicBezTo>
                    <a:lnTo>
                      <a:pt x="641" y="1070"/>
                    </a:lnTo>
                    <a:lnTo>
                      <a:pt x="646" y="1070"/>
                    </a:lnTo>
                    <a:lnTo>
                      <a:pt x="646" y="1070"/>
                    </a:lnTo>
                    <a:lnTo>
                      <a:pt x="650" y="1066"/>
                    </a:lnTo>
                    <a:lnTo>
                      <a:pt x="646" y="1066"/>
                    </a:lnTo>
                    <a:cubicBezTo>
                      <a:pt x="650" y="1066"/>
                      <a:pt x="650" y="1066"/>
                      <a:pt x="650" y="1061"/>
                    </a:cubicBezTo>
                    <a:close/>
                    <a:moveTo>
                      <a:pt x="2748" y="3832"/>
                    </a:moveTo>
                    <a:lnTo>
                      <a:pt x="2748" y="3832"/>
                    </a:lnTo>
                    <a:cubicBezTo>
                      <a:pt x="2748" y="3832"/>
                      <a:pt x="2748" y="3832"/>
                      <a:pt x="2753" y="3832"/>
                    </a:cubicBezTo>
                    <a:lnTo>
                      <a:pt x="2753" y="3832"/>
                    </a:lnTo>
                    <a:lnTo>
                      <a:pt x="2753" y="3832"/>
                    </a:lnTo>
                    <a:cubicBezTo>
                      <a:pt x="2753" y="3832"/>
                      <a:pt x="2753" y="3832"/>
                      <a:pt x="2753" y="3832"/>
                    </a:cubicBezTo>
                    <a:cubicBezTo>
                      <a:pt x="2753" y="3832"/>
                      <a:pt x="2757" y="3832"/>
                      <a:pt x="2757" y="3832"/>
                    </a:cubicBezTo>
                    <a:lnTo>
                      <a:pt x="2762" y="3832"/>
                    </a:lnTo>
                    <a:cubicBezTo>
                      <a:pt x="2762" y="3832"/>
                      <a:pt x="2762" y="3832"/>
                      <a:pt x="2762" y="3832"/>
                    </a:cubicBezTo>
                    <a:cubicBezTo>
                      <a:pt x="2757" y="3827"/>
                      <a:pt x="2753" y="3827"/>
                      <a:pt x="2748" y="3827"/>
                    </a:cubicBezTo>
                    <a:cubicBezTo>
                      <a:pt x="2748" y="3827"/>
                      <a:pt x="2748" y="3827"/>
                      <a:pt x="2748" y="3832"/>
                    </a:cubicBezTo>
                    <a:close/>
                    <a:moveTo>
                      <a:pt x="2490" y="3514"/>
                    </a:moveTo>
                    <a:lnTo>
                      <a:pt x="2490" y="3514"/>
                    </a:lnTo>
                    <a:lnTo>
                      <a:pt x="2490" y="3514"/>
                    </a:lnTo>
                    <a:lnTo>
                      <a:pt x="2490" y="3509"/>
                    </a:lnTo>
                    <a:lnTo>
                      <a:pt x="2485" y="3514"/>
                    </a:lnTo>
                    <a:lnTo>
                      <a:pt x="2485" y="3509"/>
                    </a:lnTo>
                    <a:lnTo>
                      <a:pt x="2485" y="3514"/>
                    </a:lnTo>
                    <a:cubicBezTo>
                      <a:pt x="2485" y="3514"/>
                      <a:pt x="2485" y="3514"/>
                      <a:pt x="2485" y="3514"/>
                    </a:cubicBezTo>
                    <a:cubicBezTo>
                      <a:pt x="2490" y="3514"/>
                      <a:pt x="2485" y="3514"/>
                      <a:pt x="2490" y="3514"/>
                    </a:cubicBezTo>
                    <a:close/>
                    <a:moveTo>
                      <a:pt x="2508" y="3523"/>
                    </a:moveTo>
                    <a:lnTo>
                      <a:pt x="2508" y="3523"/>
                    </a:lnTo>
                    <a:lnTo>
                      <a:pt x="2508" y="3523"/>
                    </a:lnTo>
                    <a:lnTo>
                      <a:pt x="2508" y="3523"/>
                    </a:lnTo>
                    <a:lnTo>
                      <a:pt x="2508" y="3523"/>
                    </a:lnTo>
                    <a:lnTo>
                      <a:pt x="2508" y="3523"/>
                    </a:lnTo>
                    <a:lnTo>
                      <a:pt x="2504" y="3523"/>
                    </a:lnTo>
                    <a:cubicBezTo>
                      <a:pt x="2499" y="3523"/>
                      <a:pt x="2499" y="3527"/>
                      <a:pt x="2494" y="3527"/>
                    </a:cubicBezTo>
                    <a:cubicBezTo>
                      <a:pt x="2494" y="3527"/>
                      <a:pt x="2494" y="3527"/>
                      <a:pt x="2494" y="3527"/>
                    </a:cubicBezTo>
                    <a:lnTo>
                      <a:pt x="2499" y="3532"/>
                    </a:lnTo>
                    <a:cubicBezTo>
                      <a:pt x="2499" y="3532"/>
                      <a:pt x="2504" y="3532"/>
                      <a:pt x="2504" y="3532"/>
                    </a:cubicBezTo>
                    <a:lnTo>
                      <a:pt x="2504" y="3532"/>
                    </a:lnTo>
                    <a:cubicBezTo>
                      <a:pt x="2504" y="3537"/>
                      <a:pt x="2504" y="3537"/>
                      <a:pt x="2504" y="3537"/>
                    </a:cubicBezTo>
                    <a:lnTo>
                      <a:pt x="2508" y="3532"/>
                    </a:lnTo>
                    <a:cubicBezTo>
                      <a:pt x="2508" y="3532"/>
                      <a:pt x="2508" y="3532"/>
                      <a:pt x="2508" y="3532"/>
                    </a:cubicBezTo>
                    <a:cubicBezTo>
                      <a:pt x="2508" y="3532"/>
                      <a:pt x="2513" y="3532"/>
                      <a:pt x="2513" y="3527"/>
                    </a:cubicBezTo>
                    <a:cubicBezTo>
                      <a:pt x="2513" y="3527"/>
                      <a:pt x="2513" y="3527"/>
                      <a:pt x="2513" y="3527"/>
                    </a:cubicBezTo>
                    <a:lnTo>
                      <a:pt x="2513" y="3527"/>
                    </a:lnTo>
                    <a:cubicBezTo>
                      <a:pt x="2513" y="3527"/>
                      <a:pt x="2513" y="3527"/>
                      <a:pt x="2513" y="3527"/>
                    </a:cubicBezTo>
                    <a:cubicBezTo>
                      <a:pt x="2513" y="3523"/>
                      <a:pt x="2513" y="3523"/>
                      <a:pt x="2508" y="3523"/>
                    </a:cubicBezTo>
                    <a:close/>
                    <a:moveTo>
                      <a:pt x="166" y="678"/>
                    </a:moveTo>
                    <a:lnTo>
                      <a:pt x="166" y="678"/>
                    </a:lnTo>
                    <a:cubicBezTo>
                      <a:pt x="171" y="678"/>
                      <a:pt x="171" y="678"/>
                      <a:pt x="176" y="683"/>
                    </a:cubicBezTo>
                    <a:cubicBezTo>
                      <a:pt x="176" y="683"/>
                      <a:pt x="180" y="683"/>
                      <a:pt x="180" y="683"/>
                    </a:cubicBezTo>
                    <a:lnTo>
                      <a:pt x="185" y="683"/>
                    </a:lnTo>
                    <a:cubicBezTo>
                      <a:pt x="180" y="678"/>
                      <a:pt x="180" y="678"/>
                      <a:pt x="180" y="678"/>
                    </a:cubicBezTo>
                    <a:lnTo>
                      <a:pt x="180" y="678"/>
                    </a:lnTo>
                    <a:lnTo>
                      <a:pt x="176" y="678"/>
                    </a:lnTo>
                    <a:lnTo>
                      <a:pt x="171" y="674"/>
                    </a:lnTo>
                    <a:lnTo>
                      <a:pt x="171" y="674"/>
                    </a:lnTo>
                    <a:cubicBezTo>
                      <a:pt x="171" y="674"/>
                      <a:pt x="171" y="674"/>
                      <a:pt x="166" y="669"/>
                    </a:cubicBezTo>
                    <a:lnTo>
                      <a:pt x="166" y="674"/>
                    </a:lnTo>
                    <a:cubicBezTo>
                      <a:pt x="166" y="674"/>
                      <a:pt x="166" y="674"/>
                      <a:pt x="166" y="674"/>
                    </a:cubicBezTo>
                    <a:close/>
                    <a:moveTo>
                      <a:pt x="586" y="1186"/>
                    </a:moveTo>
                    <a:lnTo>
                      <a:pt x="586" y="1186"/>
                    </a:lnTo>
                    <a:lnTo>
                      <a:pt x="586" y="1186"/>
                    </a:lnTo>
                    <a:cubicBezTo>
                      <a:pt x="586" y="1181"/>
                      <a:pt x="586" y="1181"/>
                      <a:pt x="586" y="1176"/>
                    </a:cubicBezTo>
                    <a:lnTo>
                      <a:pt x="581" y="1176"/>
                    </a:lnTo>
                    <a:lnTo>
                      <a:pt x="581" y="1176"/>
                    </a:lnTo>
                    <a:cubicBezTo>
                      <a:pt x="577" y="1181"/>
                      <a:pt x="581" y="1181"/>
                      <a:pt x="577" y="1186"/>
                    </a:cubicBezTo>
                    <a:cubicBezTo>
                      <a:pt x="577" y="1186"/>
                      <a:pt x="577" y="1186"/>
                      <a:pt x="577" y="1186"/>
                    </a:cubicBezTo>
                    <a:cubicBezTo>
                      <a:pt x="581" y="1186"/>
                      <a:pt x="581" y="1186"/>
                      <a:pt x="586" y="1186"/>
                    </a:cubicBezTo>
                    <a:close/>
                    <a:moveTo>
                      <a:pt x="143" y="646"/>
                    </a:moveTo>
                    <a:lnTo>
                      <a:pt x="143" y="646"/>
                    </a:lnTo>
                    <a:cubicBezTo>
                      <a:pt x="143" y="646"/>
                      <a:pt x="143" y="646"/>
                      <a:pt x="143" y="646"/>
                    </a:cubicBezTo>
                    <a:lnTo>
                      <a:pt x="143" y="646"/>
                    </a:lnTo>
                    <a:lnTo>
                      <a:pt x="143" y="642"/>
                    </a:lnTo>
                    <a:lnTo>
                      <a:pt x="139" y="646"/>
                    </a:lnTo>
                    <a:lnTo>
                      <a:pt x="139" y="646"/>
                    </a:lnTo>
                    <a:cubicBezTo>
                      <a:pt x="143" y="646"/>
                      <a:pt x="143" y="646"/>
                      <a:pt x="143" y="646"/>
                    </a:cubicBezTo>
                    <a:close/>
                    <a:moveTo>
                      <a:pt x="1480" y="2278"/>
                    </a:moveTo>
                    <a:cubicBezTo>
                      <a:pt x="1476" y="2278"/>
                      <a:pt x="1480" y="2278"/>
                      <a:pt x="1476" y="2283"/>
                    </a:cubicBezTo>
                    <a:lnTo>
                      <a:pt x="1476" y="2283"/>
                    </a:lnTo>
                    <a:cubicBezTo>
                      <a:pt x="1476" y="2283"/>
                      <a:pt x="1476" y="2283"/>
                      <a:pt x="1476" y="2283"/>
                    </a:cubicBezTo>
                    <a:cubicBezTo>
                      <a:pt x="1471" y="2283"/>
                      <a:pt x="1471" y="2278"/>
                      <a:pt x="1471" y="2278"/>
                    </a:cubicBezTo>
                    <a:lnTo>
                      <a:pt x="1471" y="2278"/>
                    </a:lnTo>
                    <a:cubicBezTo>
                      <a:pt x="1471" y="2278"/>
                      <a:pt x="1466" y="2278"/>
                      <a:pt x="1466" y="2274"/>
                    </a:cubicBezTo>
                    <a:lnTo>
                      <a:pt x="1466" y="2278"/>
                    </a:lnTo>
                    <a:cubicBezTo>
                      <a:pt x="1466" y="2274"/>
                      <a:pt x="1462" y="2274"/>
                      <a:pt x="1462" y="2274"/>
                    </a:cubicBezTo>
                    <a:lnTo>
                      <a:pt x="1462" y="2269"/>
                    </a:lnTo>
                    <a:cubicBezTo>
                      <a:pt x="1462" y="2274"/>
                      <a:pt x="1462" y="2274"/>
                      <a:pt x="1466" y="2269"/>
                    </a:cubicBezTo>
                    <a:cubicBezTo>
                      <a:pt x="1466" y="2274"/>
                      <a:pt x="1471" y="2274"/>
                      <a:pt x="1471" y="2274"/>
                    </a:cubicBezTo>
                    <a:lnTo>
                      <a:pt x="1471" y="2274"/>
                    </a:lnTo>
                    <a:cubicBezTo>
                      <a:pt x="1476" y="2274"/>
                      <a:pt x="1471" y="2274"/>
                      <a:pt x="1476" y="2274"/>
                    </a:cubicBezTo>
                    <a:lnTo>
                      <a:pt x="1476" y="2274"/>
                    </a:lnTo>
                    <a:cubicBezTo>
                      <a:pt x="1476" y="2274"/>
                      <a:pt x="1476" y="2278"/>
                      <a:pt x="1480" y="2278"/>
                    </a:cubicBezTo>
                    <a:close/>
                    <a:moveTo>
                      <a:pt x="162" y="669"/>
                    </a:moveTo>
                    <a:lnTo>
                      <a:pt x="162" y="669"/>
                    </a:lnTo>
                    <a:cubicBezTo>
                      <a:pt x="162" y="669"/>
                      <a:pt x="162" y="669"/>
                      <a:pt x="162" y="669"/>
                    </a:cubicBezTo>
                    <a:cubicBezTo>
                      <a:pt x="162" y="669"/>
                      <a:pt x="162" y="669"/>
                      <a:pt x="162" y="669"/>
                    </a:cubicBezTo>
                    <a:lnTo>
                      <a:pt x="162" y="669"/>
                    </a:lnTo>
                    <a:lnTo>
                      <a:pt x="157" y="669"/>
                    </a:lnTo>
                    <a:cubicBezTo>
                      <a:pt x="157" y="669"/>
                      <a:pt x="157" y="674"/>
                      <a:pt x="162" y="674"/>
                    </a:cubicBezTo>
                    <a:close/>
                    <a:moveTo>
                      <a:pt x="1480" y="2287"/>
                    </a:moveTo>
                    <a:lnTo>
                      <a:pt x="1480" y="2287"/>
                    </a:lnTo>
                    <a:cubicBezTo>
                      <a:pt x="1480" y="2283"/>
                      <a:pt x="1480" y="2283"/>
                      <a:pt x="1480" y="2283"/>
                    </a:cubicBezTo>
                    <a:lnTo>
                      <a:pt x="1480" y="2283"/>
                    </a:lnTo>
                    <a:lnTo>
                      <a:pt x="1476" y="2287"/>
                    </a:lnTo>
                    <a:lnTo>
                      <a:pt x="1476" y="2283"/>
                    </a:lnTo>
                    <a:lnTo>
                      <a:pt x="1476" y="2287"/>
                    </a:lnTo>
                    <a:lnTo>
                      <a:pt x="1476" y="2287"/>
                    </a:lnTo>
                    <a:close/>
                    <a:moveTo>
                      <a:pt x="143" y="655"/>
                    </a:moveTo>
                    <a:lnTo>
                      <a:pt x="143" y="655"/>
                    </a:lnTo>
                    <a:lnTo>
                      <a:pt x="139" y="651"/>
                    </a:lnTo>
                    <a:lnTo>
                      <a:pt x="143" y="651"/>
                    </a:lnTo>
                    <a:lnTo>
                      <a:pt x="143" y="651"/>
                    </a:lnTo>
                    <a:cubicBezTo>
                      <a:pt x="143" y="651"/>
                      <a:pt x="143" y="651"/>
                      <a:pt x="143" y="651"/>
                    </a:cubicBezTo>
                    <a:cubicBezTo>
                      <a:pt x="143" y="655"/>
                      <a:pt x="143" y="655"/>
                      <a:pt x="143" y="655"/>
                    </a:cubicBezTo>
                    <a:close/>
                    <a:moveTo>
                      <a:pt x="2702" y="3804"/>
                    </a:moveTo>
                    <a:lnTo>
                      <a:pt x="2702" y="3804"/>
                    </a:lnTo>
                    <a:cubicBezTo>
                      <a:pt x="2706" y="3804"/>
                      <a:pt x="2702" y="3804"/>
                      <a:pt x="2706" y="3804"/>
                    </a:cubicBezTo>
                    <a:cubicBezTo>
                      <a:pt x="2702" y="3804"/>
                      <a:pt x="2702" y="3804"/>
                      <a:pt x="2702" y="3804"/>
                    </a:cubicBezTo>
                    <a:cubicBezTo>
                      <a:pt x="2702" y="3804"/>
                      <a:pt x="2702" y="3804"/>
                      <a:pt x="2702" y="3804"/>
                    </a:cubicBezTo>
                    <a:close/>
                    <a:moveTo>
                      <a:pt x="2711" y="3818"/>
                    </a:moveTo>
                    <a:lnTo>
                      <a:pt x="2711" y="3818"/>
                    </a:lnTo>
                    <a:cubicBezTo>
                      <a:pt x="2711" y="3818"/>
                      <a:pt x="2716" y="3818"/>
                      <a:pt x="2716" y="3822"/>
                    </a:cubicBezTo>
                    <a:cubicBezTo>
                      <a:pt x="2720" y="3822"/>
                      <a:pt x="2720" y="3822"/>
                      <a:pt x="2720" y="3822"/>
                    </a:cubicBezTo>
                    <a:cubicBezTo>
                      <a:pt x="2725" y="3822"/>
                      <a:pt x="2725" y="3822"/>
                      <a:pt x="2725" y="3822"/>
                    </a:cubicBezTo>
                    <a:cubicBezTo>
                      <a:pt x="2725" y="3818"/>
                      <a:pt x="2725" y="3818"/>
                      <a:pt x="2720" y="3818"/>
                    </a:cubicBezTo>
                    <a:lnTo>
                      <a:pt x="2720" y="3818"/>
                    </a:lnTo>
                    <a:lnTo>
                      <a:pt x="2720" y="3818"/>
                    </a:lnTo>
                    <a:cubicBezTo>
                      <a:pt x="2720" y="3818"/>
                      <a:pt x="2720" y="3818"/>
                      <a:pt x="2716" y="3818"/>
                    </a:cubicBezTo>
                    <a:cubicBezTo>
                      <a:pt x="2716" y="3813"/>
                      <a:pt x="2716" y="3813"/>
                      <a:pt x="2711" y="3813"/>
                    </a:cubicBezTo>
                    <a:cubicBezTo>
                      <a:pt x="2711" y="3813"/>
                      <a:pt x="2711" y="3813"/>
                      <a:pt x="2711" y="3813"/>
                    </a:cubicBezTo>
                    <a:cubicBezTo>
                      <a:pt x="2711" y="3813"/>
                      <a:pt x="2711" y="3813"/>
                      <a:pt x="2711" y="3818"/>
                    </a:cubicBezTo>
                    <a:close/>
                    <a:moveTo>
                      <a:pt x="1443" y="2250"/>
                    </a:moveTo>
                    <a:lnTo>
                      <a:pt x="1443" y="2250"/>
                    </a:lnTo>
                    <a:cubicBezTo>
                      <a:pt x="1443" y="2250"/>
                      <a:pt x="1443" y="2250"/>
                      <a:pt x="1443" y="2250"/>
                    </a:cubicBezTo>
                    <a:cubicBezTo>
                      <a:pt x="1439" y="2255"/>
                      <a:pt x="1439" y="2255"/>
                      <a:pt x="1443" y="2260"/>
                    </a:cubicBezTo>
                    <a:cubicBezTo>
                      <a:pt x="1443" y="2255"/>
                      <a:pt x="1443" y="2255"/>
                      <a:pt x="1443" y="2250"/>
                    </a:cubicBezTo>
                    <a:close/>
                    <a:moveTo>
                      <a:pt x="1646" y="2439"/>
                    </a:moveTo>
                    <a:lnTo>
                      <a:pt x="1646" y="2439"/>
                    </a:lnTo>
                    <a:lnTo>
                      <a:pt x="1646" y="2439"/>
                    </a:lnTo>
                    <a:lnTo>
                      <a:pt x="1642" y="2439"/>
                    </a:lnTo>
                    <a:cubicBezTo>
                      <a:pt x="1642" y="2439"/>
                      <a:pt x="1646" y="2439"/>
                      <a:pt x="1646" y="2435"/>
                    </a:cubicBezTo>
                    <a:cubicBezTo>
                      <a:pt x="1646" y="2439"/>
                      <a:pt x="1646" y="2439"/>
                      <a:pt x="1646" y="2439"/>
                    </a:cubicBezTo>
                    <a:lnTo>
                      <a:pt x="1646" y="2439"/>
                    </a:lnTo>
                    <a:cubicBezTo>
                      <a:pt x="1646" y="2439"/>
                      <a:pt x="1646" y="2439"/>
                      <a:pt x="1646" y="2439"/>
                    </a:cubicBezTo>
                    <a:close/>
                    <a:moveTo>
                      <a:pt x="1660" y="2439"/>
                    </a:moveTo>
                    <a:cubicBezTo>
                      <a:pt x="1665" y="2444"/>
                      <a:pt x="1665" y="2444"/>
                      <a:pt x="1660" y="2444"/>
                    </a:cubicBezTo>
                    <a:lnTo>
                      <a:pt x="1660" y="2444"/>
                    </a:lnTo>
                    <a:lnTo>
                      <a:pt x="1660" y="2444"/>
                    </a:lnTo>
                    <a:cubicBezTo>
                      <a:pt x="1660" y="2444"/>
                      <a:pt x="1660" y="2439"/>
                      <a:pt x="1655" y="2439"/>
                    </a:cubicBezTo>
                    <a:lnTo>
                      <a:pt x="1655" y="2439"/>
                    </a:lnTo>
                    <a:lnTo>
                      <a:pt x="1655" y="2439"/>
                    </a:lnTo>
                    <a:lnTo>
                      <a:pt x="1655" y="2444"/>
                    </a:lnTo>
                    <a:cubicBezTo>
                      <a:pt x="1651" y="2439"/>
                      <a:pt x="1651" y="2444"/>
                      <a:pt x="1651" y="2439"/>
                    </a:cubicBezTo>
                    <a:lnTo>
                      <a:pt x="1651" y="2439"/>
                    </a:lnTo>
                    <a:lnTo>
                      <a:pt x="1651" y="2444"/>
                    </a:lnTo>
                    <a:lnTo>
                      <a:pt x="1651" y="2444"/>
                    </a:lnTo>
                    <a:lnTo>
                      <a:pt x="1651" y="2444"/>
                    </a:lnTo>
                    <a:cubicBezTo>
                      <a:pt x="1646" y="2444"/>
                      <a:pt x="1646" y="2444"/>
                      <a:pt x="1646" y="2444"/>
                    </a:cubicBezTo>
                    <a:lnTo>
                      <a:pt x="1646" y="2444"/>
                    </a:lnTo>
                    <a:lnTo>
                      <a:pt x="1646" y="2444"/>
                    </a:lnTo>
                    <a:lnTo>
                      <a:pt x="1642" y="2444"/>
                    </a:lnTo>
                    <a:cubicBezTo>
                      <a:pt x="1642" y="2444"/>
                      <a:pt x="1642" y="2444"/>
                      <a:pt x="1637" y="2444"/>
                    </a:cubicBezTo>
                    <a:lnTo>
                      <a:pt x="1637" y="2444"/>
                    </a:lnTo>
                    <a:cubicBezTo>
                      <a:pt x="1637" y="2444"/>
                      <a:pt x="1637" y="2444"/>
                      <a:pt x="1632" y="2444"/>
                    </a:cubicBezTo>
                    <a:cubicBezTo>
                      <a:pt x="1632" y="2444"/>
                      <a:pt x="1632" y="2444"/>
                      <a:pt x="1632" y="2444"/>
                    </a:cubicBezTo>
                    <a:lnTo>
                      <a:pt x="1632" y="2449"/>
                    </a:lnTo>
                    <a:lnTo>
                      <a:pt x="1637" y="2444"/>
                    </a:lnTo>
                    <a:lnTo>
                      <a:pt x="1642" y="2449"/>
                    </a:lnTo>
                    <a:lnTo>
                      <a:pt x="1642" y="2449"/>
                    </a:lnTo>
                    <a:lnTo>
                      <a:pt x="1642" y="2449"/>
                    </a:lnTo>
                    <a:cubicBezTo>
                      <a:pt x="1642" y="2449"/>
                      <a:pt x="1642" y="2449"/>
                      <a:pt x="1642" y="2449"/>
                    </a:cubicBezTo>
                    <a:cubicBezTo>
                      <a:pt x="1642" y="2449"/>
                      <a:pt x="1642" y="2453"/>
                      <a:pt x="1642" y="2453"/>
                    </a:cubicBezTo>
                    <a:lnTo>
                      <a:pt x="1642" y="2453"/>
                    </a:lnTo>
                    <a:cubicBezTo>
                      <a:pt x="1642" y="2453"/>
                      <a:pt x="1642" y="2453"/>
                      <a:pt x="1642" y="2458"/>
                    </a:cubicBezTo>
                    <a:lnTo>
                      <a:pt x="1642" y="2458"/>
                    </a:lnTo>
                    <a:lnTo>
                      <a:pt x="1642" y="2458"/>
                    </a:lnTo>
                    <a:lnTo>
                      <a:pt x="1637" y="2458"/>
                    </a:lnTo>
                    <a:lnTo>
                      <a:pt x="1637" y="2458"/>
                    </a:lnTo>
                    <a:cubicBezTo>
                      <a:pt x="1637" y="2458"/>
                      <a:pt x="1637" y="2458"/>
                      <a:pt x="1637" y="2458"/>
                    </a:cubicBezTo>
                    <a:lnTo>
                      <a:pt x="1637" y="2458"/>
                    </a:lnTo>
                    <a:lnTo>
                      <a:pt x="1637" y="2458"/>
                    </a:lnTo>
                    <a:lnTo>
                      <a:pt x="1637" y="2458"/>
                    </a:lnTo>
                    <a:lnTo>
                      <a:pt x="1632" y="2453"/>
                    </a:lnTo>
                    <a:lnTo>
                      <a:pt x="1632" y="2453"/>
                    </a:lnTo>
                    <a:lnTo>
                      <a:pt x="1632" y="2453"/>
                    </a:lnTo>
                    <a:cubicBezTo>
                      <a:pt x="1632" y="2453"/>
                      <a:pt x="1628" y="2458"/>
                      <a:pt x="1628" y="2458"/>
                    </a:cubicBezTo>
                    <a:lnTo>
                      <a:pt x="1632" y="2458"/>
                    </a:lnTo>
                    <a:lnTo>
                      <a:pt x="1632" y="2458"/>
                    </a:lnTo>
                    <a:lnTo>
                      <a:pt x="1632" y="2458"/>
                    </a:lnTo>
                    <a:lnTo>
                      <a:pt x="1628" y="2463"/>
                    </a:lnTo>
                    <a:lnTo>
                      <a:pt x="1628" y="2463"/>
                    </a:lnTo>
                    <a:lnTo>
                      <a:pt x="1628" y="2463"/>
                    </a:lnTo>
                    <a:lnTo>
                      <a:pt x="1623" y="2463"/>
                    </a:lnTo>
                    <a:lnTo>
                      <a:pt x="1628" y="2458"/>
                    </a:lnTo>
                    <a:cubicBezTo>
                      <a:pt x="1628" y="2458"/>
                      <a:pt x="1628" y="2458"/>
                      <a:pt x="1628" y="2458"/>
                    </a:cubicBezTo>
                    <a:cubicBezTo>
                      <a:pt x="1628" y="2458"/>
                      <a:pt x="1623" y="2458"/>
                      <a:pt x="1623" y="2458"/>
                    </a:cubicBezTo>
                    <a:cubicBezTo>
                      <a:pt x="1623" y="2458"/>
                      <a:pt x="1623" y="2453"/>
                      <a:pt x="1618" y="2453"/>
                    </a:cubicBezTo>
                    <a:lnTo>
                      <a:pt x="1618" y="2453"/>
                    </a:lnTo>
                    <a:lnTo>
                      <a:pt x="1618" y="2449"/>
                    </a:lnTo>
                    <a:cubicBezTo>
                      <a:pt x="1618" y="2453"/>
                      <a:pt x="1618" y="2453"/>
                      <a:pt x="1618" y="2453"/>
                    </a:cubicBezTo>
                    <a:lnTo>
                      <a:pt x="1618" y="2453"/>
                    </a:lnTo>
                    <a:cubicBezTo>
                      <a:pt x="1614" y="2453"/>
                      <a:pt x="1614" y="2453"/>
                      <a:pt x="1614" y="2453"/>
                    </a:cubicBezTo>
                    <a:cubicBezTo>
                      <a:pt x="1609" y="2453"/>
                      <a:pt x="1614" y="2449"/>
                      <a:pt x="1609" y="2453"/>
                    </a:cubicBezTo>
                    <a:lnTo>
                      <a:pt x="1609" y="2453"/>
                    </a:lnTo>
                    <a:lnTo>
                      <a:pt x="1609" y="2453"/>
                    </a:lnTo>
                    <a:lnTo>
                      <a:pt x="1614" y="2458"/>
                    </a:lnTo>
                    <a:lnTo>
                      <a:pt x="1609" y="2458"/>
                    </a:lnTo>
                    <a:lnTo>
                      <a:pt x="1609" y="2453"/>
                    </a:lnTo>
                    <a:lnTo>
                      <a:pt x="1605" y="2458"/>
                    </a:lnTo>
                    <a:cubicBezTo>
                      <a:pt x="1605" y="2458"/>
                      <a:pt x="1600" y="2453"/>
                      <a:pt x="1600" y="2453"/>
                    </a:cubicBezTo>
                    <a:lnTo>
                      <a:pt x="1600" y="2449"/>
                    </a:lnTo>
                    <a:cubicBezTo>
                      <a:pt x="1600" y="2449"/>
                      <a:pt x="1600" y="2449"/>
                      <a:pt x="1600" y="2449"/>
                    </a:cubicBezTo>
                    <a:lnTo>
                      <a:pt x="1595" y="2449"/>
                    </a:lnTo>
                    <a:cubicBezTo>
                      <a:pt x="1595" y="2449"/>
                      <a:pt x="1595" y="2449"/>
                      <a:pt x="1595" y="2449"/>
                    </a:cubicBezTo>
                    <a:lnTo>
                      <a:pt x="1595" y="2449"/>
                    </a:lnTo>
                    <a:lnTo>
                      <a:pt x="1600" y="2444"/>
                    </a:lnTo>
                    <a:cubicBezTo>
                      <a:pt x="1600" y="2444"/>
                      <a:pt x="1600" y="2444"/>
                      <a:pt x="1600" y="2444"/>
                    </a:cubicBezTo>
                    <a:cubicBezTo>
                      <a:pt x="1600" y="2444"/>
                      <a:pt x="1595" y="2439"/>
                      <a:pt x="1591" y="2439"/>
                    </a:cubicBezTo>
                    <a:cubicBezTo>
                      <a:pt x="1591" y="2439"/>
                      <a:pt x="1591" y="2439"/>
                      <a:pt x="1591" y="2435"/>
                    </a:cubicBezTo>
                    <a:cubicBezTo>
                      <a:pt x="1595" y="2435"/>
                      <a:pt x="1595" y="2435"/>
                      <a:pt x="1595" y="2435"/>
                    </a:cubicBezTo>
                    <a:lnTo>
                      <a:pt x="1595" y="2430"/>
                    </a:lnTo>
                    <a:lnTo>
                      <a:pt x="1600" y="2430"/>
                    </a:lnTo>
                    <a:cubicBezTo>
                      <a:pt x="1600" y="2426"/>
                      <a:pt x="1600" y="2426"/>
                      <a:pt x="1600" y="2426"/>
                    </a:cubicBezTo>
                    <a:lnTo>
                      <a:pt x="1600" y="2426"/>
                    </a:lnTo>
                    <a:cubicBezTo>
                      <a:pt x="1600" y="2430"/>
                      <a:pt x="1605" y="2430"/>
                      <a:pt x="1605" y="2430"/>
                    </a:cubicBezTo>
                    <a:cubicBezTo>
                      <a:pt x="1605" y="2430"/>
                      <a:pt x="1609" y="2430"/>
                      <a:pt x="1609" y="2430"/>
                    </a:cubicBezTo>
                    <a:lnTo>
                      <a:pt x="1609" y="2430"/>
                    </a:lnTo>
                    <a:lnTo>
                      <a:pt x="1609" y="2430"/>
                    </a:lnTo>
                    <a:cubicBezTo>
                      <a:pt x="1609" y="2430"/>
                      <a:pt x="1609" y="2430"/>
                      <a:pt x="1609" y="2430"/>
                    </a:cubicBezTo>
                    <a:cubicBezTo>
                      <a:pt x="1614" y="2430"/>
                      <a:pt x="1614" y="2430"/>
                      <a:pt x="1614" y="2430"/>
                    </a:cubicBezTo>
                    <a:cubicBezTo>
                      <a:pt x="1614" y="2426"/>
                      <a:pt x="1614" y="2426"/>
                      <a:pt x="1618" y="2426"/>
                    </a:cubicBezTo>
                    <a:lnTo>
                      <a:pt x="1614" y="2426"/>
                    </a:lnTo>
                    <a:lnTo>
                      <a:pt x="1618" y="2426"/>
                    </a:lnTo>
                    <a:lnTo>
                      <a:pt x="1618" y="2426"/>
                    </a:lnTo>
                    <a:lnTo>
                      <a:pt x="1618" y="2426"/>
                    </a:lnTo>
                    <a:lnTo>
                      <a:pt x="1618" y="2426"/>
                    </a:lnTo>
                    <a:cubicBezTo>
                      <a:pt x="1618" y="2421"/>
                      <a:pt x="1618" y="2421"/>
                      <a:pt x="1618" y="2421"/>
                    </a:cubicBezTo>
                    <a:lnTo>
                      <a:pt x="1618" y="2421"/>
                    </a:lnTo>
                    <a:lnTo>
                      <a:pt x="1623" y="2416"/>
                    </a:lnTo>
                    <a:lnTo>
                      <a:pt x="1623" y="2421"/>
                    </a:lnTo>
                    <a:cubicBezTo>
                      <a:pt x="1623" y="2416"/>
                      <a:pt x="1628" y="2416"/>
                      <a:pt x="1628" y="2416"/>
                    </a:cubicBezTo>
                    <a:cubicBezTo>
                      <a:pt x="1628" y="2416"/>
                      <a:pt x="1628" y="2416"/>
                      <a:pt x="1628" y="2416"/>
                    </a:cubicBezTo>
                    <a:lnTo>
                      <a:pt x="1632" y="2416"/>
                    </a:lnTo>
                    <a:lnTo>
                      <a:pt x="1632" y="2416"/>
                    </a:lnTo>
                    <a:cubicBezTo>
                      <a:pt x="1632" y="2416"/>
                      <a:pt x="1632" y="2416"/>
                      <a:pt x="1632" y="2412"/>
                    </a:cubicBezTo>
                    <a:cubicBezTo>
                      <a:pt x="1632" y="2416"/>
                      <a:pt x="1632" y="2416"/>
                      <a:pt x="1632" y="2416"/>
                    </a:cubicBezTo>
                    <a:lnTo>
                      <a:pt x="1632" y="2416"/>
                    </a:lnTo>
                    <a:lnTo>
                      <a:pt x="1632" y="2416"/>
                    </a:lnTo>
                    <a:lnTo>
                      <a:pt x="1637" y="2416"/>
                    </a:lnTo>
                    <a:lnTo>
                      <a:pt x="1642" y="2421"/>
                    </a:lnTo>
                    <a:cubicBezTo>
                      <a:pt x="1642" y="2421"/>
                      <a:pt x="1642" y="2421"/>
                      <a:pt x="1642" y="2416"/>
                    </a:cubicBezTo>
                    <a:lnTo>
                      <a:pt x="1646" y="2421"/>
                    </a:lnTo>
                    <a:lnTo>
                      <a:pt x="1646" y="2416"/>
                    </a:lnTo>
                    <a:cubicBezTo>
                      <a:pt x="1646" y="2421"/>
                      <a:pt x="1646" y="2421"/>
                      <a:pt x="1651" y="2421"/>
                    </a:cubicBezTo>
                    <a:lnTo>
                      <a:pt x="1651" y="2421"/>
                    </a:lnTo>
                    <a:cubicBezTo>
                      <a:pt x="1655" y="2421"/>
                      <a:pt x="1655" y="2426"/>
                      <a:pt x="1660" y="2426"/>
                    </a:cubicBezTo>
                    <a:lnTo>
                      <a:pt x="1660" y="2426"/>
                    </a:lnTo>
                    <a:lnTo>
                      <a:pt x="1660" y="2430"/>
                    </a:lnTo>
                    <a:cubicBezTo>
                      <a:pt x="1660" y="2430"/>
                      <a:pt x="1665" y="2430"/>
                      <a:pt x="1665" y="2435"/>
                    </a:cubicBezTo>
                    <a:lnTo>
                      <a:pt x="1665" y="2435"/>
                    </a:lnTo>
                    <a:cubicBezTo>
                      <a:pt x="1665" y="2435"/>
                      <a:pt x="1665" y="2435"/>
                      <a:pt x="1660" y="2435"/>
                    </a:cubicBezTo>
                    <a:lnTo>
                      <a:pt x="1660" y="2435"/>
                    </a:lnTo>
                    <a:lnTo>
                      <a:pt x="1665" y="2435"/>
                    </a:lnTo>
                    <a:cubicBezTo>
                      <a:pt x="1665" y="2435"/>
                      <a:pt x="1665" y="2439"/>
                      <a:pt x="1665" y="2439"/>
                    </a:cubicBezTo>
                    <a:lnTo>
                      <a:pt x="1665" y="2439"/>
                    </a:lnTo>
                    <a:lnTo>
                      <a:pt x="1665" y="2439"/>
                    </a:lnTo>
                    <a:lnTo>
                      <a:pt x="1665" y="2439"/>
                    </a:lnTo>
                    <a:cubicBezTo>
                      <a:pt x="1665" y="2439"/>
                      <a:pt x="1660" y="2439"/>
                      <a:pt x="1660" y="2439"/>
                    </a:cubicBezTo>
                    <a:close/>
                    <a:moveTo>
                      <a:pt x="1476" y="2292"/>
                    </a:moveTo>
                    <a:cubicBezTo>
                      <a:pt x="1476" y="2297"/>
                      <a:pt x="1476" y="2297"/>
                      <a:pt x="1476" y="2297"/>
                    </a:cubicBezTo>
                    <a:cubicBezTo>
                      <a:pt x="1476" y="2301"/>
                      <a:pt x="1476" y="2301"/>
                      <a:pt x="1476" y="2301"/>
                    </a:cubicBezTo>
                    <a:cubicBezTo>
                      <a:pt x="1471" y="2301"/>
                      <a:pt x="1471" y="2297"/>
                      <a:pt x="1471" y="2297"/>
                    </a:cubicBezTo>
                    <a:cubicBezTo>
                      <a:pt x="1471" y="2297"/>
                      <a:pt x="1471" y="2292"/>
                      <a:pt x="1471" y="2292"/>
                    </a:cubicBezTo>
                    <a:lnTo>
                      <a:pt x="1471" y="2292"/>
                    </a:lnTo>
                    <a:cubicBezTo>
                      <a:pt x="1471" y="2292"/>
                      <a:pt x="1471" y="2292"/>
                      <a:pt x="1476" y="2292"/>
                    </a:cubicBezTo>
                    <a:cubicBezTo>
                      <a:pt x="1476" y="2292"/>
                      <a:pt x="1476" y="2292"/>
                      <a:pt x="1476" y="2292"/>
                    </a:cubicBezTo>
                    <a:close/>
                    <a:moveTo>
                      <a:pt x="2485" y="3546"/>
                    </a:moveTo>
                    <a:lnTo>
                      <a:pt x="2485" y="3546"/>
                    </a:lnTo>
                    <a:cubicBezTo>
                      <a:pt x="2485" y="3546"/>
                      <a:pt x="2485" y="3546"/>
                      <a:pt x="2485" y="3546"/>
                    </a:cubicBezTo>
                    <a:cubicBezTo>
                      <a:pt x="2485" y="3546"/>
                      <a:pt x="2485" y="3546"/>
                      <a:pt x="2485" y="3541"/>
                    </a:cubicBezTo>
                    <a:close/>
                    <a:moveTo>
                      <a:pt x="2688" y="3786"/>
                    </a:moveTo>
                    <a:lnTo>
                      <a:pt x="2688" y="3786"/>
                    </a:lnTo>
                    <a:cubicBezTo>
                      <a:pt x="2683" y="3786"/>
                      <a:pt x="2683" y="3786"/>
                      <a:pt x="2683" y="3781"/>
                    </a:cubicBezTo>
                    <a:cubicBezTo>
                      <a:pt x="2683" y="3786"/>
                      <a:pt x="2683" y="3786"/>
                      <a:pt x="2683" y="3786"/>
                    </a:cubicBezTo>
                    <a:lnTo>
                      <a:pt x="2679" y="3786"/>
                    </a:lnTo>
                    <a:cubicBezTo>
                      <a:pt x="2683" y="3786"/>
                      <a:pt x="2683" y="3786"/>
                      <a:pt x="2683" y="3786"/>
                    </a:cubicBezTo>
                    <a:close/>
                    <a:moveTo>
                      <a:pt x="1397" y="2209"/>
                    </a:moveTo>
                    <a:lnTo>
                      <a:pt x="1397" y="2209"/>
                    </a:lnTo>
                    <a:lnTo>
                      <a:pt x="1397" y="2209"/>
                    </a:lnTo>
                    <a:lnTo>
                      <a:pt x="1397" y="2209"/>
                    </a:lnTo>
                    <a:lnTo>
                      <a:pt x="1397" y="2209"/>
                    </a:lnTo>
                    <a:close/>
                    <a:moveTo>
                      <a:pt x="1586" y="2439"/>
                    </a:moveTo>
                    <a:cubicBezTo>
                      <a:pt x="1586" y="2439"/>
                      <a:pt x="1582" y="2439"/>
                      <a:pt x="1582" y="2439"/>
                    </a:cubicBezTo>
                    <a:lnTo>
                      <a:pt x="1582" y="2439"/>
                    </a:lnTo>
                    <a:lnTo>
                      <a:pt x="1586" y="2435"/>
                    </a:lnTo>
                    <a:close/>
                    <a:moveTo>
                      <a:pt x="1586" y="2444"/>
                    </a:moveTo>
                    <a:lnTo>
                      <a:pt x="1586" y="2444"/>
                    </a:lnTo>
                    <a:cubicBezTo>
                      <a:pt x="1586" y="2444"/>
                      <a:pt x="1586" y="2444"/>
                      <a:pt x="1586" y="2444"/>
                    </a:cubicBezTo>
                    <a:close/>
                    <a:moveTo>
                      <a:pt x="2683" y="3790"/>
                    </a:moveTo>
                    <a:lnTo>
                      <a:pt x="2683" y="3790"/>
                    </a:lnTo>
                    <a:cubicBezTo>
                      <a:pt x="2683" y="3795"/>
                      <a:pt x="2683" y="3795"/>
                      <a:pt x="2683" y="3795"/>
                    </a:cubicBezTo>
                    <a:cubicBezTo>
                      <a:pt x="2683" y="3795"/>
                      <a:pt x="2683" y="3795"/>
                      <a:pt x="2683" y="3795"/>
                    </a:cubicBezTo>
                    <a:cubicBezTo>
                      <a:pt x="2683" y="3790"/>
                      <a:pt x="2683" y="3790"/>
                      <a:pt x="2683" y="3790"/>
                    </a:cubicBezTo>
                    <a:cubicBezTo>
                      <a:pt x="2683" y="3790"/>
                      <a:pt x="2683" y="3790"/>
                      <a:pt x="2683" y="3790"/>
                    </a:cubicBezTo>
                    <a:close/>
                    <a:moveTo>
                      <a:pt x="383" y="973"/>
                    </a:moveTo>
                    <a:lnTo>
                      <a:pt x="383" y="973"/>
                    </a:lnTo>
                    <a:lnTo>
                      <a:pt x="388" y="973"/>
                    </a:lnTo>
                    <a:lnTo>
                      <a:pt x="388" y="973"/>
                    </a:lnTo>
                    <a:cubicBezTo>
                      <a:pt x="383" y="973"/>
                      <a:pt x="383" y="973"/>
                      <a:pt x="383" y="973"/>
                    </a:cubicBezTo>
                    <a:close/>
                    <a:moveTo>
                      <a:pt x="1457" y="2287"/>
                    </a:moveTo>
                    <a:lnTo>
                      <a:pt x="1457" y="2287"/>
                    </a:lnTo>
                    <a:lnTo>
                      <a:pt x="1457" y="2287"/>
                    </a:lnTo>
                    <a:cubicBezTo>
                      <a:pt x="1457" y="2292"/>
                      <a:pt x="1457" y="2292"/>
                      <a:pt x="1457" y="2292"/>
                    </a:cubicBezTo>
                    <a:cubicBezTo>
                      <a:pt x="1457" y="2292"/>
                      <a:pt x="1457" y="2292"/>
                      <a:pt x="1462" y="2297"/>
                    </a:cubicBezTo>
                    <a:lnTo>
                      <a:pt x="1462" y="2292"/>
                    </a:lnTo>
                    <a:lnTo>
                      <a:pt x="1466" y="2297"/>
                    </a:lnTo>
                    <a:cubicBezTo>
                      <a:pt x="1466" y="2292"/>
                      <a:pt x="1466" y="2292"/>
                      <a:pt x="1466" y="2292"/>
                    </a:cubicBezTo>
                    <a:lnTo>
                      <a:pt x="1471" y="2287"/>
                    </a:lnTo>
                    <a:lnTo>
                      <a:pt x="1466" y="2283"/>
                    </a:lnTo>
                    <a:cubicBezTo>
                      <a:pt x="1466" y="2283"/>
                      <a:pt x="1466" y="2283"/>
                      <a:pt x="1466" y="2283"/>
                    </a:cubicBezTo>
                    <a:lnTo>
                      <a:pt x="1466" y="2283"/>
                    </a:lnTo>
                    <a:lnTo>
                      <a:pt x="1466" y="2283"/>
                    </a:lnTo>
                    <a:lnTo>
                      <a:pt x="1466" y="2283"/>
                    </a:lnTo>
                    <a:lnTo>
                      <a:pt x="1466" y="2278"/>
                    </a:lnTo>
                    <a:lnTo>
                      <a:pt x="1466" y="2278"/>
                    </a:lnTo>
                    <a:lnTo>
                      <a:pt x="1466" y="2278"/>
                    </a:lnTo>
                    <a:lnTo>
                      <a:pt x="1466" y="2278"/>
                    </a:lnTo>
                    <a:lnTo>
                      <a:pt x="1462" y="2278"/>
                    </a:lnTo>
                    <a:cubicBezTo>
                      <a:pt x="1462" y="2278"/>
                      <a:pt x="1462" y="2278"/>
                      <a:pt x="1457" y="2278"/>
                    </a:cubicBezTo>
                    <a:cubicBezTo>
                      <a:pt x="1457" y="2278"/>
                      <a:pt x="1457" y="2278"/>
                      <a:pt x="1457" y="2283"/>
                    </a:cubicBezTo>
                    <a:cubicBezTo>
                      <a:pt x="1457" y="2283"/>
                      <a:pt x="1452" y="2283"/>
                      <a:pt x="1452" y="2283"/>
                    </a:cubicBezTo>
                    <a:cubicBezTo>
                      <a:pt x="1452" y="2283"/>
                      <a:pt x="1448" y="2287"/>
                      <a:pt x="1448" y="2287"/>
                    </a:cubicBezTo>
                    <a:cubicBezTo>
                      <a:pt x="1448" y="2287"/>
                      <a:pt x="1448" y="2292"/>
                      <a:pt x="1452" y="2292"/>
                    </a:cubicBezTo>
                    <a:lnTo>
                      <a:pt x="1452" y="2292"/>
                    </a:lnTo>
                    <a:lnTo>
                      <a:pt x="1452" y="2292"/>
                    </a:lnTo>
                    <a:lnTo>
                      <a:pt x="1452" y="2292"/>
                    </a:lnTo>
                    <a:cubicBezTo>
                      <a:pt x="1457" y="2292"/>
                      <a:pt x="1452" y="2287"/>
                      <a:pt x="1457" y="2287"/>
                    </a:cubicBezTo>
                    <a:lnTo>
                      <a:pt x="1457" y="2287"/>
                    </a:lnTo>
                    <a:cubicBezTo>
                      <a:pt x="1457" y="2287"/>
                      <a:pt x="1457" y="2287"/>
                      <a:pt x="1457" y="2287"/>
                    </a:cubicBezTo>
                    <a:close/>
                    <a:moveTo>
                      <a:pt x="125" y="660"/>
                    </a:moveTo>
                    <a:lnTo>
                      <a:pt x="125" y="660"/>
                    </a:lnTo>
                    <a:cubicBezTo>
                      <a:pt x="125" y="660"/>
                      <a:pt x="125" y="660"/>
                      <a:pt x="125" y="660"/>
                    </a:cubicBezTo>
                    <a:lnTo>
                      <a:pt x="129" y="660"/>
                    </a:lnTo>
                    <a:cubicBezTo>
                      <a:pt x="129" y="660"/>
                      <a:pt x="129" y="660"/>
                      <a:pt x="129" y="660"/>
                    </a:cubicBezTo>
                    <a:cubicBezTo>
                      <a:pt x="129" y="660"/>
                      <a:pt x="134" y="660"/>
                      <a:pt x="134" y="660"/>
                    </a:cubicBezTo>
                    <a:lnTo>
                      <a:pt x="129" y="665"/>
                    </a:lnTo>
                    <a:cubicBezTo>
                      <a:pt x="134" y="665"/>
                      <a:pt x="134" y="665"/>
                      <a:pt x="139" y="669"/>
                    </a:cubicBezTo>
                    <a:lnTo>
                      <a:pt x="139" y="665"/>
                    </a:lnTo>
                    <a:cubicBezTo>
                      <a:pt x="139" y="669"/>
                      <a:pt x="139" y="669"/>
                      <a:pt x="139" y="669"/>
                    </a:cubicBezTo>
                    <a:lnTo>
                      <a:pt x="139" y="669"/>
                    </a:lnTo>
                    <a:cubicBezTo>
                      <a:pt x="143" y="669"/>
                      <a:pt x="139" y="669"/>
                      <a:pt x="143" y="669"/>
                    </a:cubicBezTo>
                    <a:lnTo>
                      <a:pt x="143" y="669"/>
                    </a:lnTo>
                    <a:lnTo>
                      <a:pt x="143" y="669"/>
                    </a:lnTo>
                    <a:lnTo>
                      <a:pt x="143" y="669"/>
                    </a:lnTo>
                    <a:lnTo>
                      <a:pt x="148" y="669"/>
                    </a:lnTo>
                    <a:cubicBezTo>
                      <a:pt x="148" y="669"/>
                      <a:pt x="148" y="669"/>
                      <a:pt x="148" y="674"/>
                    </a:cubicBezTo>
                    <a:lnTo>
                      <a:pt x="148" y="669"/>
                    </a:lnTo>
                    <a:lnTo>
                      <a:pt x="148" y="674"/>
                    </a:lnTo>
                    <a:lnTo>
                      <a:pt x="152" y="669"/>
                    </a:lnTo>
                    <a:lnTo>
                      <a:pt x="152" y="669"/>
                    </a:lnTo>
                    <a:cubicBezTo>
                      <a:pt x="157" y="669"/>
                      <a:pt x="157" y="669"/>
                      <a:pt x="157" y="669"/>
                    </a:cubicBezTo>
                    <a:lnTo>
                      <a:pt x="152" y="665"/>
                    </a:lnTo>
                    <a:lnTo>
                      <a:pt x="152" y="665"/>
                    </a:lnTo>
                    <a:cubicBezTo>
                      <a:pt x="152" y="665"/>
                      <a:pt x="152" y="665"/>
                      <a:pt x="148" y="665"/>
                    </a:cubicBezTo>
                    <a:cubicBezTo>
                      <a:pt x="148" y="665"/>
                      <a:pt x="148" y="665"/>
                      <a:pt x="148" y="665"/>
                    </a:cubicBezTo>
                    <a:lnTo>
                      <a:pt x="148" y="665"/>
                    </a:lnTo>
                    <a:lnTo>
                      <a:pt x="148" y="665"/>
                    </a:lnTo>
                    <a:lnTo>
                      <a:pt x="143" y="669"/>
                    </a:lnTo>
                    <a:cubicBezTo>
                      <a:pt x="143" y="665"/>
                      <a:pt x="143" y="665"/>
                      <a:pt x="143" y="665"/>
                    </a:cubicBezTo>
                    <a:cubicBezTo>
                      <a:pt x="143" y="660"/>
                      <a:pt x="139" y="660"/>
                      <a:pt x="139" y="660"/>
                    </a:cubicBezTo>
                    <a:cubicBezTo>
                      <a:pt x="139" y="660"/>
                      <a:pt x="139" y="660"/>
                      <a:pt x="134" y="655"/>
                    </a:cubicBezTo>
                    <a:lnTo>
                      <a:pt x="139" y="655"/>
                    </a:lnTo>
                    <a:cubicBezTo>
                      <a:pt x="134" y="655"/>
                      <a:pt x="134" y="655"/>
                      <a:pt x="134" y="655"/>
                    </a:cubicBezTo>
                    <a:cubicBezTo>
                      <a:pt x="129" y="655"/>
                      <a:pt x="129" y="655"/>
                      <a:pt x="129" y="655"/>
                    </a:cubicBezTo>
                    <a:lnTo>
                      <a:pt x="125" y="651"/>
                    </a:lnTo>
                    <a:lnTo>
                      <a:pt x="120" y="660"/>
                    </a:lnTo>
                    <a:cubicBezTo>
                      <a:pt x="120" y="660"/>
                      <a:pt x="125" y="660"/>
                      <a:pt x="125" y="660"/>
                    </a:cubicBezTo>
                    <a:close/>
                    <a:moveTo>
                      <a:pt x="1582" y="2444"/>
                    </a:moveTo>
                    <a:lnTo>
                      <a:pt x="1582" y="2449"/>
                    </a:lnTo>
                    <a:lnTo>
                      <a:pt x="1582" y="2449"/>
                    </a:lnTo>
                    <a:lnTo>
                      <a:pt x="1582" y="2449"/>
                    </a:lnTo>
                    <a:lnTo>
                      <a:pt x="1582" y="2449"/>
                    </a:lnTo>
                    <a:cubicBezTo>
                      <a:pt x="1577" y="2449"/>
                      <a:pt x="1577" y="2449"/>
                      <a:pt x="1577" y="2449"/>
                    </a:cubicBezTo>
                    <a:cubicBezTo>
                      <a:pt x="1577" y="2449"/>
                      <a:pt x="1577" y="2449"/>
                      <a:pt x="1577" y="2444"/>
                    </a:cubicBezTo>
                    <a:cubicBezTo>
                      <a:pt x="1577" y="2449"/>
                      <a:pt x="1577" y="2449"/>
                      <a:pt x="1582" y="2444"/>
                    </a:cubicBezTo>
                    <a:close/>
                    <a:moveTo>
                      <a:pt x="1582" y="2453"/>
                    </a:moveTo>
                    <a:lnTo>
                      <a:pt x="1582" y="2453"/>
                    </a:lnTo>
                    <a:cubicBezTo>
                      <a:pt x="1582" y="2453"/>
                      <a:pt x="1582" y="2453"/>
                      <a:pt x="1582" y="2453"/>
                    </a:cubicBezTo>
                    <a:close/>
                    <a:moveTo>
                      <a:pt x="2098" y="3094"/>
                    </a:moveTo>
                    <a:cubicBezTo>
                      <a:pt x="2098" y="3089"/>
                      <a:pt x="2098" y="3089"/>
                      <a:pt x="2098" y="3094"/>
                    </a:cubicBezTo>
                    <a:cubicBezTo>
                      <a:pt x="2098" y="3094"/>
                      <a:pt x="2098" y="3094"/>
                      <a:pt x="2098" y="3094"/>
                    </a:cubicBezTo>
                    <a:close/>
                    <a:moveTo>
                      <a:pt x="2485" y="3569"/>
                    </a:moveTo>
                    <a:lnTo>
                      <a:pt x="2485" y="3569"/>
                    </a:lnTo>
                    <a:lnTo>
                      <a:pt x="2485" y="3569"/>
                    </a:lnTo>
                    <a:lnTo>
                      <a:pt x="2485" y="3569"/>
                    </a:lnTo>
                    <a:cubicBezTo>
                      <a:pt x="2485" y="3564"/>
                      <a:pt x="2485" y="3569"/>
                      <a:pt x="2485" y="3569"/>
                    </a:cubicBezTo>
                    <a:lnTo>
                      <a:pt x="2485" y="3569"/>
                    </a:lnTo>
                    <a:close/>
                    <a:moveTo>
                      <a:pt x="2471" y="3555"/>
                    </a:moveTo>
                    <a:lnTo>
                      <a:pt x="2467" y="3555"/>
                    </a:lnTo>
                    <a:cubicBezTo>
                      <a:pt x="2467" y="3555"/>
                      <a:pt x="2467" y="3555"/>
                      <a:pt x="2467" y="3550"/>
                    </a:cubicBezTo>
                    <a:cubicBezTo>
                      <a:pt x="2467" y="3550"/>
                      <a:pt x="2467" y="3550"/>
                      <a:pt x="2467" y="3550"/>
                    </a:cubicBezTo>
                    <a:cubicBezTo>
                      <a:pt x="2471" y="3550"/>
                      <a:pt x="2471" y="3550"/>
                      <a:pt x="2471" y="3550"/>
                    </a:cubicBezTo>
                    <a:lnTo>
                      <a:pt x="2471" y="3550"/>
                    </a:lnTo>
                    <a:lnTo>
                      <a:pt x="2471" y="3550"/>
                    </a:lnTo>
                    <a:cubicBezTo>
                      <a:pt x="2471" y="3555"/>
                      <a:pt x="2471" y="3555"/>
                      <a:pt x="2471" y="3555"/>
                    </a:cubicBezTo>
                    <a:close/>
                    <a:moveTo>
                      <a:pt x="1572" y="2453"/>
                    </a:moveTo>
                    <a:cubicBezTo>
                      <a:pt x="1572" y="2453"/>
                      <a:pt x="1572" y="2453"/>
                      <a:pt x="1572" y="2449"/>
                    </a:cubicBezTo>
                    <a:cubicBezTo>
                      <a:pt x="1577" y="2453"/>
                      <a:pt x="1577" y="2449"/>
                      <a:pt x="1577" y="2453"/>
                    </a:cubicBezTo>
                    <a:cubicBezTo>
                      <a:pt x="1577" y="2453"/>
                      <a:pt x="1577" y="2453"/>
                      <a:pt x="1577" y="2453"/>
                    </a:cubicBezTo>
                    <a:lnTo>
                      <a:pt x="1577" y="2453"/>
                    </a:lnTo>
                    <a:lnTo>
                      <a:pt x="1577" y="2453"/>
                    </a:lnTo>
                    <a:cubicBezTo>
                      <a:pt x="1577" y="2453"/>
                      <a:pt x="1577" y="2458"/>
                      <a:pt x="1572" y="2458"/>
                    </a:cubicBezTo>
                    <a:close/>
                    <a:moveTo>
                      <a:pt x="2476" y="3532"/>
                    </a:moveTo>
                    <a:lnTo>
                      <a:pt x="2476" y="3532"/>
                    </a:lnTo>
                    <a:cubicBezTo>
                      <a:pt x="2481" y="3532"/>
                      <a:pt x="2481" y="3532"/>
                      <a:pt x="2481" y="3527"/>
                    </a:cubicBezTo>
                    <a:lnTo>
                      <a:pt x="2485" y="3532"/>
                    </a:lnTo>
                    <a:cubicBezTo>
                      <a:pt x="2485" y="3532"/>
                      <a:pt x="2485" y="3537"/>
                      <a:pt x="2481" y="3537"/>
                    </a:cubicBezTo>
                    <a:cubicBezTo>
                      <a:pt x="2481" y="3537"/>
                      <a:pt x="2481" y="3537"/>
                      <a:pt x="2481" y="3537"/>
                    </a:cubicBezTo>
                    <a:lnTo>
                      <a:pt x="2481" y="3541"/>
                    </a:lnTo>
                    <a:lnTo>
                      <a:pt x="2481" y="3541"/>
                    </a:lnTo>
                    <a:lnTo>
                      <a:pt x="2481" y="3541"/>
                    </a:lnTo>
                    <a:lnTo>
                      <a:pt x="2481" y="3541"/>
                    </a:lnTo>
                    <a:lnTo>
                      <a:pt x="2481" y="3541"/>
                    </a:lnTo>
                    <a:lnTo>
                      <a:pt x="2481" y="3546"/>
                    </a:lnTo>
                    <a:lnTo>
                      <a:pt x="2481" y="3546"/>
                    </a:lnTo>
                    <a:cubicBezTo>
                      <a:pt x="2481" y="3546"/>
                      <a:pt x="2481" y="3546"/>
                      <a:pt x="2481" y="3550"/>
                    </a:cubicBezTo>
                    <a:cubicBezTo>
                      <a:pt x="2481" y="3550"/>
                      <a:pt x="2481" y="3550"/>
                      <a:pt x="2476" y="3550"/>
                    </a:cubicBezTo>
                    <a:cubicBezTo>
                      <a:pt x="2481" y="3550"/>
                      <a:pt x="2481" y="3555"/>
                      <a:pt x="2481" y="3555"/>
                    </a:cubicBezTo>
                    <a:lnTo>
                      <a:pt x="2476" y="3555"/>
                    </a:lnTo>
                    <a:cubicBezTo>
                      <a:pt x="2481" y="3560"/>
                      <a:pt x="2476" y="3560"/>
                      <a:pt x="2481" y="3560"/>
                    </a:cubicBezTo>
                    <a:cubicBezTo>
                      <a:pt x="2481" y="3564"/>
                      <a:pt x="2476" y="3564"/>
                      <a:pt x="2476" y="3564"/>
                    </a:cubicBezTo>
                    <a:cubicBezTo>
                      <a:pt x="2476" y="3560"/>
                      <a:pt x="2471" y="3560"/>
                      <a:pt x="2471" y="3560"/>
                    </a:cubicBezTo>
                    <a:lnTo>
                      <a:pt x="2476" y="3555"/>
                    </a:lnTo>
                    <a:lnTo>
                      <a:pt x="2471" y="3555"/>
                    </a:lnTo>
                    <a:lnTo>
                      <a:pt x="2476" y="3555"/>
                    </a:lnTo>
                    <a:cubicBezTo>
                      <a:pt x="2476" y="3550"/>
                      <a:pt x="2471" y="3555"/>
                      <a:pt x="2471" y="3550"/>
                    </a:cubicBezTo>
                    <a:lnTo>
                      <a:pt x="2471" y="3550"/>
                    </a:lnTo>
                    <a:lnTo>
                      <a:pt x="2476" y="3546"/>
                    </a:lnTo>
                    <a:cubicBezTo>
                      <a:pt x="2476" y="3541"/>
                      <a:pt x="2476" y="3546"/>
                      <a:pt x="2476" y="3541"/>
                    </a:cubicBezTo>
                    <a:lnTo>
                      <a:pt x="2476" y="3541"/>
                    </a:lnTo>
                    <a:lnTo>
                      <a:pt x="2471" y="3537"/>
                    </a:lnTo>
                    <a:cubicBezTo>
                      <a:pt x="2476" y="3537"/>
                      <a:pt x="2476" y="3537"/>
                      <a:pt x="2481" y="3537"/>
                    </a:cubicBezTo>
                    <a:lnTo>
                      <a:pt x="2476" y="3532"/>
                    </a:lnTo>
                    <a:close/>
                    <a:moveTo>
                      <a:pt x="2471" y="3560"/>
                    </a:moveTo>
                    <a:lnTo>
                      <a:pt x="2471" y="3560"/>
                    </a:lnTo>
                    <a:cubicBezTo>
                      <a:pt x="2471" y="3555"/>
                      <a:pt x="2471" y="3560"/>
                      <a:pt x="2471" y="3555"/>
                    </a:cubicBezTo>
                    <a:cubicBezTo>
                      <a:pt x="2467" y="3555"/>
                      <a:pt x="2467" y="3555"/>
                      <a:pt x="2471" y="3560"/>
                    </a:cubicBezTo>
                    <a:close/>
                    <a:moveTo>
                      <a:pt x="2098" y="3099"/>
                    </a:moveTo>
                    <a:cubicBezTo>
                      <a:pt x="2093" y="3099"/>
                      <a:pt x="2093" y="3099"/>
                      <a:pt x="2093" y="3099"/>
                    </a:cubicBezTo>
                    <a:cubicBezTo>
                      <a:pt x="2093" y="3094"/>
                      <a:pt x="2093" y="3094"/>
                      <a:pt x="2098" y="3099"/>
                    </a:cubicBezTo>
                    <a:close/>
                    <a:moveTo>
                      <a:pt x="2462" y="3555"/>
                    </a:moveTo>
                    <a:lnTo>
                      <a:pt x="2462" y="3555"/>
                    </a:lnTo>
                    <a:lnTo>
                      <a:pt x="2467" y="3555"/>
                    </a:lnTo>
                    <a:cubicBezTo>
                      <a:pt x="2467" y="3555"/>
                      <a:pt x="2467" y="3555"/>
                      <a:pt x="2467" y="3550"/>
                    </a:cubicBezTo>
                    <a:close/>
                    <a:moveTo>
                      <a:pt x="1462" y="2329"/>
                    </a:moveTo>
                    <a:lnTo>
                      <a:pt x="1462" y="2329"/>
                    </a:lnTo>
                    <a:lnTo>
                      <a:pt x="1462" y="2329"/>
                    </a:lnTo>
                    <a:lnTo>
                      <a:pt x="1462" y="2329"/>
                    </a:lnTo>
                    <a:lnTo>
                      <a:pt x="1466" y="2329"/>
                    </a:lnTo>
                    <a:cubicBezTo>
                      <a:pt x="1462" y="2324"/>
                      <a:pt x="1462" y="2324"/>
                      <a:pt x="1462" y="2324"/>
                    </a:cubicBezTo>
                    <a:cubicBezTo>
                      <a:pt x="1462" y="2324"/>
                      <a:pt x="1462" y="2324"/>
                      <a:pt x="1462" y="2324"/>
                    </a:cubicBezTo>
                    <a:lnTo>
                      <a:pt x="1457" y="2329"/>
                    </a:lnTo>
                    <a:cubicBezTo>
                      <a:pt x="1462" y="2329"/>
                      <a:pt x="1462" y="2329"/>
                      <a:pt x="1462" y="2329"/>
                    </a:cubicBezTo>
                    <a:close/>
                    <a:moveTo>
                      <a:pt x="2093" y="3089"/>
                    </a:moveTo>
                    <a:lnTo>
                      <a:pt x="2093" y="3089"/>
                    </a:lnTo>
                    <a:lnTo>
                      <a:pt x="2089" y="3089"/>
                    </a:lnTo>
                    <a:cubicBezTo>
                      <a:pt x="2089" y="3089"/>
                      <a:pt x="2084" y="3094"/>
                      <a:pt x="2084" y="3094"/>
                    </a:cubicBezTo>
                    <a:cubicBezTo>
                      <a:pt x="2084" y="3094"/>
                      <a:pt x="2084" y="3094"/>
                      <a:pt x="2084" y="3099"/>
                    </a:cubicBezTo>
                    <a:cubicBezTo>
                      <a:pt x="2089" y="3094"/>
                      <a:pt x="2093" y="3089"/>
                      <a:pt x="2098" y="3089"/>
                    </a:cubicBezTo>
                    <a:lnTo>
                      <a:pt x="2098" y="3089"/>
                    </a:lnTo>
                    <a:lnTo>
                      <a:pt x="2093" y="3089"/>
                    </a:lnTo>
                    <a:cubicBezTo>
                      <a:pt x="2093" y="3089"/>
                      <a:pt x="2093" y="3089"/>
                      <a:pt x="2093" y="3089"/>
                    </a:cubicBezTo>
                    <a:close/>
                    <a:moveTo>
                      <a:pt x="2089" y="3099"/>
                    </a:moveTo>
                    <a:lnTo>
                      <a:pt x="2089" y="3099"/>
                    </a:lnTo>
                    <a:cubicBezTo>
                      <a:pt x="2089" y="3099"/>
                      <a:pt x="2089" y="3103"/>
                      <a:pt x="2089" y="3103"/>
                    </a:cubicBezTo>
                    <a:lnTo>
                      <a:pt x="2093" y="3099"/>
                    </a:lnTo>
                    <a:lnTo>
                      <a:pt x="2089" y="3099"/>
                    </a:lnTo>
                    <a:cubicBezTo>
                      <a:pt x="2089" y="3099"/>
                      <a:pt x="2089" y="3099"/>
                      <a:pt x="2089" y="3099"/>
                    </a:cubicBezTo>
                    <a:close/>
                    <a:moveTo>
                      <a:pt x="2467" y="3564"/>
                    </a:moveTo>
                    <a:lnTo>
                      <a:pt x="2467" y="3564"/>
                    </a:lnTo>
                    <a:cubicBezTo>
                      <a:pt x="2467" y="3564"/>
                      <a:pt x="2467" y="3564"/>
                      <a:pt x="2471" y="3560"/>
                    </a:cubicBezTo>
                    <a:cubicBezTo>
                      <a:pt x="2467" y="3560"/>
                      <a:pt x="2467" y="3560"/>
                      <a:pt x="2467" y="3560"/>
                    </a:cubicBezTo>
                    <a:cubicBezTo>
                      <a:pt x="2467" y="3560"/>
                      <a:pt x="2467" y="3560"/>
                      <a:pt x="2467" y="3564"/>
                    </a:cubicBezTo>
                    <a:cubicBezTo>
                      <a:pt x="2467" y="3564"/>
                      <a:pt x="2467" y="3564"/>
                      <a:pt x="2467" y="3564"/>
                    </a:cubicBezTo>
                    <a:close/>
                    <a:moveTo>
                      <a:pt x="1572" y="2476"/>
                    </a:moveTo>
                    <a:lnTo>
                      <a:pt x="1572" y="2476"/>
                    </a:lnTo>
                    <a:cubicBezTo>
                      <a:pt x="1572" y="2476"/>
                      <a:pt x="1572" y="2476"/>
                      <a:pt x="1572" y="2476"/>
                    </a:cubicBezTo>
                    <a:lnTo>
                      <a:pt x="1568" y="2476"/>
                    </a:lnTo>
                    <a:lnTo>
                      <a:pt x="1572" y="2476"/>
                    </a:lnTo>
                    <a:lnTo>
                      <a:pt x="1572" y="2476"/>
                    </a:lnTo>
                    <a:lnTo>
                      <a:pt x="1572" y="2476"/>
                    </a:lnTo>
                    <a:close/>
                    <a:moveTo>
                      <a:pt x="2605" y="3749"/>
                    </a:moveTo>
                    <a:lnTo>
                      <a:pt x="2605" y="3749"/>
                    </a:lnTo>
                    <a:lnTo>
                      <a:pt x="2605" y="3744"/>
                    </a:lnTo>
                    <a:cubicBezTo>
                      <a:pt x="2605" y="3744"/>
                      <a:pt x="2605" y="3744"/>
                      <a:pt x="2605" y="3744"/>
                    </a:cubicBezTo>
                    <a:lnTo>
                      <a:pt x="2605" y="3749"/>
                    </a:lnTo>
                    <a:close/>
                    <a:moveTo>
                      <a:pt x="2481" y="3597"/>
                    </a:moveTo>
                    <a:lnTo>
                      <a:pt x="2481" y="3597"/>
                    </a:lnTo>
                    <a:lnTo>
                      <a:pt x="2485" y="3597"/>
                    </a:lnTo>
                    <a:lnTo>
                      <a:pt x="2481" y="3592"/>
                    </a:lnTo>
                    <a:lnTo>
                      <a:pt x="2476" y="3597"/>
                    </a:lnTo>
                    <a:lnTo>
                      <a:pt x="2481" y="3597"/>
                    </a:lnTo>
                    <a:cubicBezTo>
                      <a:pt x="2481" y="3597"/>
                      <a:pt x="2481" y="3597"/>
                      <a:pt x="2481" y="3597"/>
                    </a:cubicBezTo>
                    <a:close/>
                    <a:moveTo>
                      <a:pt x="1563" y="2467"/>
                    </a:moveTo>
                    <a:cubicBezTo>
                      <a:pt x="1563" y="2463"/>
                      <a:pt x="1563" y="2463"/>
                      <a:pt x="1563" y="2463"/>
                    </a:cubicBezTo>
                    <a:cubicBezTo>
                      <a:pt x="1563" y="2463"/>
                      <a:pt x="1563" y="2458"/>
                      <a:pt x="1563" y="2458"/>
                    </a:cubicBezTo>
                    <a:cubicBezTo>
                      <a:pt x="1563" y="2458"/>
                      <a:pt x="1568" y="2458"/>
                      <a:pt x="1568" y="2458"/>
                    </a:cubicBezTo>
                    <a:lnTo>
                      <a:pt x="1568" y="2458"/>
                    </a:lnTo>
                    <a:lnTo>
                      <a:pt x="1568" y="2458"/>
                    </a:lnTo>
                    <a:lnTo>
                      <a:pt x="1568" y="2463"/>
                    </a:lnTo>
                    <a:cubicBezTo>
                      <a:pt x="1568" y="2463"/>
                      <a:pt x="1568" y="2467"/>
                      <a:pt x="1563" y="2472"/>
                    </a:cubicBezTo>
                    <a:lnTo>
                      <a:pt x="1563" y="2472"/>
                    </a:lnTo>
                    <a:lnTo>
                      <a:pt x="1563" y="2472"/>
                    </a:lnTo>
                    <a:cubicBezTo>
                      <a:pt x="1559" y="2472"/>
                      <a:pt x="1559" y="2467"/>
                      <a:pt x="1559" y="2467"/>
                    </a:cubicBezTo>
                    <a:lnTo>
                      <a:pt x="1559" y="2467"/>
                    </a:lnTo>
                    <a:lnTo>
                      <a:pt x="1559" y="2467"/>
                    </a:lnTo>
                    <a:lnTo>
                      <a:pt x="1559" y="2472"/>
                    </a:lnTo>
                    <a:lnTo>
                      <a:pt x="1559" y="2467"/>
                    </a:lnTo>
                    <a:cubicBezTo>
                      <a:pt x="1559" y="2467"/>
                      <a:pt x="1559" y="2467"/>
                      <a:pt x="1563" y="2467"/>
                    </a:cubicBezTo>
                    <a:lnTo>
                      <a:pt x="1563" y="2467"/>
                    </a:lnTo>
                    <a:lnTo>
                      <a:pt x="1563" y="2467"/>
                    </a:lnTo>
                    <a:close/>
                    <a:moveTo>
                      <a:pt x="1568" y="2476"/>
                    </a:moveTo>
                    <a:lnTo>
                      <a:pt x="1568" y="2476"/>
                    </a:lnTo>
                    <a:lnTo>
                      <a:pt x="1568" y="2476"/>
                    </a:lnTo>
                    <a:cubicBezTo>
                      <a:pt x="1568" y="2476"/>
                      <a:pt x="1568" y="2476"/>
                      <a:pt x="1563" y="2476"/>
                    </a:cubicBezTo>
                    <a:lnTo>
                      <a:pt x="1563" y="2476"/>
                    </a:lnTo>
                    <a:lnTo>
                      <a:pt x="1568" y="2481"/>
                    </a:lnTo>
                    <a:cubicBezTo>
                      <a:pt x="1568" y="2481"/>
                      <a:pt x="1568" y="2481"/>
                      <a:pt x="1568" y="2476"/>
                    </a:cubicBezTo>
                    <a:close/>
                    <a:moveTo>
                      <a:pt x="2476" y="3569"/>
                    </a:moveTo>
                    <a:lnTo>
                      <a:pt x="2476" y="3569"/>
                    </a:lnTo>
                    <a:lnTo>
                      <a:pt x="2476" y="3569"/>
                    </a:lnTo>
                    <a:lnTo>
                      <a:pt x="2481" y="3564"/>
                    </a:lnTo>
                    <a:cubicBezTo>
                      <a:pt x="2481" y="3564"/>
                      <a:pt x="2481" y="3564"/>
                      <a:pt x="2481" y="3564"/>
                    </a:cubicBezTo>
                    <a:lnTo>
                      <a:pt x="2481" y="3564"/>
                    </a:lnTo>
                    <a:lnTo>
                      <a:pt x="2481" y="3564"/>
                    </a:lnTo>
                    <a:lnTo>
                      <a:pt x="2481" y="3564"/>
                    </a:lnTo>
                    <a:cubicBezTo>
                      <a:pt x="2481" y="3569"/>
                      <a:pt x="2481" y="3569"/>
                      <a:pt x="2481" y="3569"/>
                    </a:cubicBezTo>
                    <a:cubicBezTo>
                      <a:pt x="2481" y="3569"/>
                      <a:pt x="2481" y="3569"/>
                      <a:pt x="2476" y="3569"/>
                    </a:cubicBezTo>
                    <a:lnTo>
                      <a:pt x="2481" y="3574"/>
                    </a:lnTo>
                    <a:cubicBezTo>
                      <a:pt x="2481" y="3574"/>
                      <a:pt x="2476" y="3574"/>
                      <a:pt x="2476" y="3574"/>
                    </a:cubicBezTo>
                    <a:cubicBezTo>
                      <a:pt x="2476" y="3574"/>
                      <a:pt x="2476" y="3574"/>
                      <a:pt x="2481" y="3574"/>
                    </a:cubicBezTo>
                    <a:cubicBezTo>
                      <a:pt x="2481" y="3574"/>
                      <a:pt x="2481" y="3574"/>
                      <a:pt x="2481" y="3574"/>
                    </a:cubicBezTo>
                    <a:lnTo>
                      <a:pt x="2481" y="3574"/>
                    </a:lnTo>
                    <a:cubicBezTo>
                      <a:pt x="2481" y="3574"/>
                      <a:pt x="2481" y="3574"/>
                      <a:pt x="2481" y="3574"/>
                    </a:cubicBezTo>
                    <a:cubicBezTo>
                      <a:pt x="2481" y="3574"/>
                      <a:pt x="2481" y="3574"/>
                      <a:pt x="2481" y="3574"/>
                    </a:cubicBezTo>
                    <a:cubicBezTo>
                      <a:pt x="2481" y="3578"/>
                      <a:pt x="2481" y="3578"/>
                      <a:pt x="2481" y="3578"/>
                    </a:cubicBezTo>
                    <a:lnTo>
                      <a:pt x="2481" y="3578"/>
                    </a:lnTo>
                    <a:lnTo>
                      <a:pt x="2481" y="3583"/>
                    </a:lnTo>
                    <a:lnTo>
                      <a:pt x="2481" y="3583"/>
                    </a:lnTo>
                    <a:cubicBezTo>
                      <a:pt x="2481" y="3583"/>
                      <a:pt x="2481" y="3583"/>
                      <a:pt x="2481" y="3583"/>
                    </a:cubicBezTo>
                    <a:lnTo>
                      <a:pt x="2481" y="3587"/>
                    </a:lnTo>
                    <a:lnTo>
                      <a:pt x="2481" y="3587"/>
                    </a:lnTo>
                    <a:lnTo>
                      <a:pt x="2476" y="3587"/>
                    </a:lnTo>
                    <a:lnTo>
                      <a:pt x="2481" y="3592"/>
                    </a:lnTo>
                    <a:cubicBezTo>
                      <a:pt x="2476" y="3592"/>
                      <a:pt x="2476" y="3592"/>
                      <a:pt x="2476" y="3597"/>
                    </a:cubicBezTo>
                    <a:lnTo>
                      <a:pt x="2476" y="3592"/>
                    </a:lnTo>
                    <a:lnTo>
                      <a:pt x="2471" y="3597"/>
                    </a:lnTo>
                    <a:cubicBezTo>
                      <a:pt x="2471" y="3592"/>
                      <a:pt x="2471" y="3592"/>
                      <a:pt x="2471" y="3592"/>
                    </a:cubicBezTo>
                    <a:cubicBezTo>
                      <a:pt x="2471" y="3587"/>
                      <a:pt x="2471" y="3587"/>
                      <a:pt x="2471" y="3587"/>
                    </a:cubicBezTo>
                    <a:cubicBezTo>
                      <a:pt x="2471" y="3583"/>
                      <a:pt x="2471" y="3583"/>
                      <a:pt x="2476" y="3578"/>
                    </a:cubicBezTo>
                    <a:cubicBezTo>
                      <a:pt x="2476" y="3578"/>
                      <a:pt x="2476" y="3578"/>
                      <a:pt x="2476" y="3578"/>
                    </a:cubicBezTo>
                    <a:lnTo>
                      <a:pt x="2471" y="3578"/>
                    </a:lnTo>
                    <a:cubicBezTo>
                      <a:pt x="2476" y="3574"/>
                      <a:pt x="2476" y="3574"/>
                      <a:pt x="2476" y="3574"/>
                    </a:cubicBezTo>
                    <a:cubicBezTo>
                      <a:pt x="2476" y="3574"/>
                      <a:pt x="2476" y="3569"/>
                      <a:pt x="2476" y="3569"/>
                    </a:cubicBezTo>
                    <a:lnTo>
                      <a:pt x="2471" y="3574"/>
                    </a:lnTo>
                    <a:cubicBezTo>
                      <a:pt x="2476" y="3578"/>
                      <a:pt x="2471" y="3574"/>
                      <a:pt x="2471" y="3574"/>
                    </a:cubicBezTo>
                    <a:lnTo>
                      <a:pt x="2471" y="3578"/>
                    </a:lnTo>
                    <a:lnTo>
                      <a:pt x="2467" y="3578"/>
                    </a:lnTo>
                    <a:cubicBezTo>
                      <a:pt x="2467" y="3578"/>
                      <a:pt x="2467" y="3574"/>
                      <a:pt x="2467" y="3574"/>
                    </a:cubicBezTo>
                    <a:cubicBezTo>
                      <a:pt x="2467" y="3574"/>
                      <a:pt x="2467" y="3574"/>
                      <a:pt x="2467" y="3574"/>
                    </a:cubicBezTo>
                    <a:cubicBezTo>
                      <a:pt x="2467" y="3574"/>
                      <a:pt x="2467" y="3569"/>
                      <a:pt x="2467" y="3569"/>
                    </a:cubicBezTo>
                    <a:cubicBezTo>
                      <a:pt x="2467" y="3569"/>
                      <a:pt x="2467" y="3569"/>
                      <a:pt x="2467" y="3564"/>
                    </a:cubicBezTo>
                    <a:lnTo>
                      <a:pt x="2471" y="3569"/>
                    </a:lnTo>
                    <a:lnTo>
                      <a:pt x="2471" y="3569"/>
                    </a:lnTo>
                    <a:cubicBezTo>
                      <a:pt x="2471" y="3564"/>
                      <a:pt x="2471" y="3564"/>
                      <a:pt x="2471" y="3564"/>
                    </a:cubicBezTo>
                    <a:lnTo>
                      <a:pt x="2471" y="3564"/>
                    </a:lnTo>
                    <a:lnTo>
                      <a:pt x="2471" y="3564"/>
                    </a:lnTo>
                    <a:lnTo>
                      <a:pt x="2476" y="3564"/>
                    </a:lnTo>
                    <a:cubicBezTo>
                      <a:pt x="2476" y="3569"/>
                      <a:pt x="2476" y="3569"/>
                      <a:pt x="2476" y="3569"/>
                    </a:cubicBezTo>
                    <a:close/>
                    <a:moveTo>
                      <a:pt x="1379" y="2246"/>
                    </a:moveTo>
                    <a:lnTo>
                      <a:pt x="1379" y="2246"/>
                    </a:lnTo>
                    <a:cubicBezTo>
                      <a:pt x="1379" y="2246"/>
                      <a:pt x="1374" y="2246"/>
                      <a:pt x="1374" y="2246"/>
                    </a:cubicBezTo>
                    <a:lnTo>
                      <a:pt x="1374" y="2246"/>
                    </a:lnTo>
                    <a:lnTo>
                      <a:pt x="1374" y="2246"/>
                    </a:lnTo>
                    <a:cubicBezTo>
                      <a:pt x="1379" y="2246"/>
                      <a:pt x="1379" y="2246"/>
                      <a:pt x="1379" y="2246"/>
                    </a:cubicBezTo>
                    <a:cubicBezTo>
                      <a:pt x="1379" y="2246"/>
                      <a:pt x="1379" y="2250"/>
                      <a:pt x="1379" y="2250"/>
                    </a:cubicBezTo>
                    <a:cubicBezTo>
                      <a:pt x="1379" y="2250"/>
                      <a:pt x="1383" y="2250"/>
                      <a:pt x="1383" y="2250"/>
                    </a:cubicBezTo>
                    <a:cubicBezTo>
                      <a:pt x="1383" y="2250"/>
                      <a:pt x="1388" y="2250"/>
                      <a:pt x="1388" y="2250"/>
                    </a:cubicBezTo>
                    <a:lnTo>
                      <a:pt x="1393" y="2250"/>
                    </a:lnTo>
                    <a:cubicBezTo>
                      <a:pt x="1393" y="2246"/>
                      <a:pt x="1397" y="2246"/>
                      <a:pt x="1397" y="2241"/>
                    </a:cubicBezTo>
                    <a:cubicBezTo>
                      <a:pt x="1397" y="2241"/>
                      <a:pt x="1397" y="2241"/>
                      <a:pt x="1397" y="2241"/>
                    </a:cubicBezTo>
                    <a:cubicBezTo>
                      <a:pt x="1397" y="2241"/>
                      <a:pt x="1393" y="2241"/>
                      <a:pt x="1393" y="2241"/>
                    </a:cubicBezTo>
                    <a:cubicBezTo>
                      <a:pt x="1393" y="2241"/>
                      <a:pt x="1393" y="2241"/>
                      <a:pt x="1393" y="2241"/>
                    </a:cubicBezTo>
                    <a:lnTo>
                      <a:pt x="1388" y="2241"/>
                    </a:lnTo>
                    <a:cubicBezTo>
                      <a:pt x="1388" y="2241"/>
                      <a:pt x="1388" y="2241"/>
                      <a:pt x="1388" y="2241"/>
                    </a:cubicBezTo>
                    <a:cubicBezTo>
                      <a:pt x="1388" y="2241"/>
                      <a:pt x="1383" y="2241"/>
                      <a:pt x="1383" y="2246"/>
                    </a:cubicBezTo>
                    <a:lnTo>
                      <a:pt x="1383" y="2246"/>
                    </a:lnTo>
                    <a:cubicBezTo>
                      <a:pt x="1383" y="2246"/>
                      <a:pt x="1379" y="2246"/>
                      <a:pt x="1379" y="2246"/>
                    </a:cubicBezTo>
                    <a:close/>
                    <a:moveTo>
                      <a:pt x="1356" y="2223"/>
                    </a:moveTo>
                    <a:lnTo>
                      <a:pt x="1356" y="2223"/>
                    </a:lnTo>
                    <a:cubicBezTo>
                      <a:pt x="1356" y="2223"/>
                      <a:pt x="1351" y="2223"/>
                      <a:pt x="1351" y="2223"/>
                    </a:cubicBezTo>
                    <a:lnTo>
                      <a:pt x="1351" y="2223"/>
                    </a:lnTo>
                    <a:lnTo>
                      <a:pt x="1356" y="2223"/>
                    </a:lnTo>
                    <a:close/>
                    <a:moveTo>
                      <a:pt x="2457" y="3583"/>
                    </a:moveTo>
                    <a:cubicBezTo>
                      <a:pt x="2457" y="3583"/>
                      <a:pt x="2457" y="3583"/>
                      <a:pt x="2457" y="3583"/>
                    </a:cubicBezTo>
                    <a:lnTo>
                      <a:pt x="2462" y="3583"/>
                    </a:lnTo>
                    <a:close/>
                    <a:moveTo>
                      <a:pt x="2591" y="3749"/>
                    </a:moveTo>
                    <a:cubicBezTo>
                      <a:pt x="2591" y="3749"/>
                      <a:pt x="2591" y="3749"/>
                      <a:pt x="2596" y="3749"/>
                    </a:cubicBezTo>
                    <a:cubicBezTo>
                      <a:pt x="2591" y="3744"/>
                      <a:pt x="2591" y="3744"/>
                      <a:pt x="2591" y="3744"/>
                    </a:cubicBezTo>
                    <a:lnTo>
                      <a:pt x="2591" y="3744"/>
                    </a:lnTo>
                    <a:lnTo>
                      <a:pt x="2591" y="3744"/>
                    </a:lnTo>
                    <a:lnTo>
                      <a:pt x="2596" y="3744"/>
                    </a:lnTo>
                    <a:cubicBezTo>
                      <a:pt x="2596" y="3744"/>
                      <a:pt x="2596" y="3744"/>
                      <a:pt x="2596" y="3744"/>
                    </a:cubicBezTo>
                    <a:cubicBezTo>
                      <a:pt x="2596" y="3744"/>
                      <a:pt x="2596" y="3744"/>
                      <a:pt x="2596" y="3744"/>
                    </a:cubicBezTo>
                    <a:lnTo>
                      <a:pt x="2596" y="3749"/>
                    </a:lnTo>
                    <a:lnTo>
                      <a:pt x="2596" y="3749"/>
                    </a:lnTo>
                    <a:lnTo>
                      <a:pt x="2600" y="3749"/>
                    </a:lnTo>
                    <a:lnTo>
                      <a:pt x="2596" y="3744"/>
                    </a:lnTo>
                    <a:lnTo>
                      <a:pt x="2600" y="3744"/>
                    </a:lnTo>
                    <a:cubicBezTo>
                      <a:pt x="2600" y="3749"/>
                      <a:pt x="2605" y="3749"/>
                      <a:pt x="2605" y="3749"/>
                    </a:cubicBezTo>
                    <a:lnTo>
                      <a:pt x="2610" y="3749"/>
                    </a:lnTo>
                    <a:lnTo>
                      <a:pt x="2610" y="3749"/>
                    </a:lnTo>
                    <a:lnTo>
                      <a:pt x="2610" y="3749"/>
                    </a:lnTo>
                    <a:lnTo>
                      <a:pt x="2610" y="3753"/>
                    </a:lnTo>
                    <a:lnTo>
                      <a:pt x="2610" y="3753"/>
                    </a:lnTo>
                    <a:lnTo>
                      <a:pt x="2610" y="3753"/>
                    </a:lnTo>
                    <a:cubicBezTo>
                      <a:pt x="2610" y="3753"/>
                      <a:pt x="2610" y="3758"/>
                      <a:pt x="2610" y="3758"/>
                    </a:cubicBezTo>
                    <a:lnTo>
                      <a:pt x="2610" y="3758"/>
                    </a:lnTo>
                    <a:cubicBezTo>
                      <a:pt x="2614" y="3758"/>
                      <a:pt x="2614" y="3758"/>
                      <a:pt x="2614" y="3758"/>
                    </a:cubicBezTo>
                    <a:lnTo>
                      <a:pt x="2614" y="3758"/>
                    </a:lnTo>
                    <a:lnTo>
                      <a:pt x="2614" y="3758"/>
                    </a:lnTo>
                    <a:cubicBezTo>
                      <a:pt x="2610" y="3763"/>
                      <a:pt x="2614" y="3763"/>
                      <a:pt x="2610" y="3767"/>
                    </a:cubicBezTo>
                    <a:cubicBezTo>
                      <a:pt x="2610" y="3767"/>
                      <a:pt x="2610" y="3767"/>
                      <a:pt x="2605" y="3763"/>
                    </a:cubicBezTo>
                    <a:cubicBezTo>
                      <a:pt x="2605" y="3763"/>
                      <a:pt x="2605" y="3763"/>
                      <a:pt x="2605" y="3758"/>
                    </a:cubicBezTo>
                    <a:cubicBezTo>
                      <a:pt x="2605" y="3763"/>
                      <a:pt x="2605" y="3758"/>
                      <a:pt x="2600" y="3758"/>
                    </a:cubicBezTo>
                    <a:lnTo>
                      <a:pt x="2600" y="3763"/>
                    </a:lnTo>
                    <a:cubicBezTo>
                      <a:pt x="2600" y="3763"/>
                      <a:pt x="2600" y="3763"/>
                      <a:pt x="2600" y="3763"/>
                    </a:cubicBezTo>
                    <a:cubicBezTo>
                      <a:pt x="2600" y="3763"/>
                      <a:pt x="2600" y="3763"/>
                      <a:pt x="2600" y="3763"/>
                    </a:cubicBezTo>
                    <a:cubicBezTo>
                      <a:pt x="2600" y="3763"/>
                      <a:pt x="2596" y="3763"/>
                      <a:pt x="2596" y="3763"/>
                    </a:cubicBezTo>
                    <a:lnTo>
                      <a:pt x="2600" y="3758"/>
                    </a:lnTo>
                    <a:lnTo>
                      <a:pt x="2600" y="3758"/>
                    </a:lnTo>
                    <a:cubicBezTo>
                      <a:pt x="2596" y="3758"/>
                      <a:pt x="2596" y="3758"/>
                      <a:pt x="2596" y="3758"/>
                    </a:cubicBezTo>
                    <a:lnTo>
                      <a:pt x="2596" y="3758"/>
                    </a:lnTo>
                    <a:lnTo>
                      <a:pt x="2596" y="3753"/>
                    </a:lnTo>
                    <a:lnTo>
                      <a:pt x="2591" y="3758"/>
                    </a:lnTo>
                    <a:cubicBezTo>
                      <a:pt x="2591" y="3753"/>
                      <a:pt x="2591" y="3753"/>
                      <a:pt x="2591" y="3753"/>
                    </a:cubicBezTo>
                    <a:lnTo>
                      <a:pt x="2591" y="3753"/>
                    </a:lnTo>
                    <a:cubicBezTo>
                      <a:pt x="2591" y="3753"/>
                      <a:pt x="2591" y="3749"/>
                      <a:pt x="2591" y="3749"/>
                    </a:cubicBezTo>
                    <a:lnTo>
                      <a:pt x="2591" y="3749"/>
                    </a:lnTo>
                    <a:close/>
                    <a:moveTo>
                      <a:pt x="2476" y="3610"/>
                    </a:moveTo>
                    <a:lnTo>
                      <a:pt x="2476" y="3610"/>
                    </a:lnTo>
                    <a:lnTo>
                      <a:pt x="2476" y="3610"/>
                    </a:lnTo>
                    <a:lnTo>
                      <a:pt x="2471" y="3610"/>
                    </a:lnTo>
                    <a:lnTo>
                      <a:pt x="2476" y="3610"/>
                    </a:lnTo>
                    <a:close/>
                    <a:moveTo>
                      <a:pt x="2467" y="3587"/>
                    </a:moveTo>
                    <a:lnTo>
                      <a:pt x="2467" y="3587"/>
                    </a:lnTo>
                    <a:cubicBezTo>
                      <a:pt x="2467" y="3583"/>
                      <a:pt x="2471" y="3583"/>
                      <a:pt x="2471" y="3583"/>
                    </a:cubicBezTo>
                    <a:lnTo>
                      <a:pt x="2471" y="3583"/>
                    </a:lnTo>
                    <a:lnTo>
                      <a:pt x="2471" y="3583"/>
                    </a:lnTo>
                    <a:lnTo>
                      <a:pt x="2471" y="3583"/>
                    </a:lnTo>
                    <a:cubicBezTo>
                      <a:pt x="2467" y="3583"/>
                      <a:pt x="2471" y="3578"/>
                      <a:pt x="2467" y="3578"/>
                    </a:cubicBezTo>
                    <a:cubicBezTo>
                      <a:pt x="2467" y="3578"/>
                      <a:pt x="2467" y="3578"/>
                      <a:pt x="2462" y="3578"/>
                    </a:cubicBezTo>
                    <a:lnTo>
                      <a:pt x="2462" y="3578"/>
                    </a:lnTo>
                    <a:cubicBezTo>
                      <a:pt x="2462" y="3583"/>
                      <a:pt x="2462" y="3583"/>
                      <a:pt x="2462" y="3583"/>
                    </a:cubicBezTo>
                    <a:cubicBezTo>
                      <a:pt x="2462" y="3587"/>
                      <a:pt x="2462" y="3587"/>
                      <a:pt x="2462" y="3587"/>
                    </a:cubicBezTo>
                    <a:cubicBezTo>
                      <a:pt x="2457" y="3587"/>
                      <a:pt x="2457" y="3587"/>
                      <a:pt x="2457" y="3587"/>
                    </a:cubicBezTo>
                    <a:lnTo>
                      <a:pt x="2457" y="3587"/>
                    </a:lnTo>
                    <a:cubicBezTo>
                      <a:pt x="2457" y="3587"/>
                      <a:pt x="2457" y="3592"/>
                      <a:pt x="2457" y="3592"/>
                    </a:cubicBezTo>
                    <a:cubicBezTo>
                      <a:pt x="2457" y="3592"/>
                      <a:pt x="2457" y="3597"/>
                      <a:pt x="2457" y="3597"/>
                    </a:cubicBezTo>
                    <a:cubicBezTo>
                      <a:pt x="2462" y="3597"/>
                      <a:pt x="2462" y="3592"/>
                      <a:pt x="2462" y="3592"/>
                    </a:cubicBezTo>
                    <a:lnTo>
                      <a:pt x="2467" y="3587"/>
                    </a:lnTo>
                    <a:cubicBezTo>
                      <a:pt x="2467" y="3587"/>
                      <a:pt x="2467" y="3587"/>
                      <a:pt x="2467" y="3587"/>
                    </a:cubicBezTo>
                    <a:close/>
                    <a:moveTo>
                      <a:pt x="2587" y="3758"/>
                    </a:moveTo>
                    <a:lnTo>
                      <a:pt x="2587" y="3758"/>
                    </a:lnTo>
                    <a:cubicBezTo>
                      <a:pt x="2591" y="3758"/>
                      <a:pt x="2591" y="3758"/>
                      <a:pt x="2591" y="3758"/>
                    </a:cubicBezTo>
                    <a:lnTo>
                      <a:pt x="2591" y="3758"/>
                    </a:lnTo>
                    <a:lnTo>
                      <a:pt x="2591" y="3758"/>
                    </a:lnTo>
                    <a:close/>
                    <a:moveTo>
                      <a:pt x="1346" y="2232"/>
                    </a:moveTo>
                    <a:cubicBezTo>
                      <a:pt x="1346" y="2227"/>
                      <a:pt x="1346" y="2227"/>
                      <a:pt x="1342" y="2227"/>
                    </a:cubicBezTo>
                    <a:lnTo>
                      <a:pt x="1342" y="2227"/>
                    </a:lnTo>
                    <a:lnTo>
                      <a:pt x="1342" y="2227"/>
                    </a:lnTo>
                    <a:lnTo>
                      <a:pt x="1342" y="2227"/>
                    </a:lnTo>
                    <a:cubicBezTo>
                      <a:pt x="1337" y="2227"/>
                      <a:pt x="1337" y="2223"/>
                      <a:pt x="1337" y="2218"/>
                    </a:cubicBezTo>
                    <a:cubicBezTo>
                      <a:pt x="1337" y="2218"/>
                      <a:pt x="1342" y="2218"/>
                      <a:pt x="1346" y="2218"/>
                    </a:cubicBezTo>
                    <a:cubicBezTo>
                      <a:pt x="1346" y="2223"/>
                      <a:pt x="1346" y="2223"/>
                      <a:pt x="1351" y="2223"/>
                    </a:cubicBezTo>
                    <a:cubicBezTo>
                      <a:pt x="1351" y="2223"/>
                      <a:pt x="1351" y="2223"/>
                      <a:pt x="1351" y="2223"/>
                    </a:cubicBezTo>
                    <a:cubicBezTo>
                      <a:pt x="1351" y="2223"/>
                      <a:pt x="1351" y="2223"/>
                      <a:pt x="1351" y="2223"/>
                    </a:cubicBezTo>
                    <a:cubicBezTo>
                      <a:pt x="1351" y="2227"/>
                      <a:pt x="1351" y="2227"/>
                      <a:pt x="1351" y="2227"/>
                    </a:cubicBezTo>
                    <a:lnTo>
                      <a:pt x="1351" y="2227"/>
                    </a:lnTo>
                    <a:lnTo>
                      <a:pt x="1346" y="2232"/>
                    </a:lnTo>
                    <a:close/>
                    <a:moveTo>
                      <a:pt x="1559" y="2476"/>
                    </a:moveTo>
                    <a:lnTo>
                      <a:pt x="1559" y="2476"/>
                    </a:lnTo>
                    <a:lnTo>
                      <a:pt x="1554" y="2472"/>
                    </a:lnTo>
                    <a:cubicBezTo>
                      <a:pt x="1554" y="2472"/>
                      <a:pt x="1549" y="2476"/>
                      <a:pt x="1545" y="2476"/>
                    </a:cubicBezTo>
                    <a:lnTo>
                      <a:pt x="1545" y="2476"/>
                    </a:lnTo>
                    <a:lnTo>
                      <a:pt x="1545" y="2476"/>
                    </a:lnTo>
                    <a:cubicBezTo>
                      <a:pt x="1545" y="2481"/>
                      <a:pt x="1545" y="2481"/>
                      <a:pt x="1549" y="2481"/>
                    </a:cubicBezTo>
                    <a:lnTo>
                      <a:pt x="1549" y="2481"/>
                    </a:lnTo>
                    <a:cubicBezTo>
                      <a:pt x="1554" y="2481"/>
                      <a:pt x="1554" y="2481"/>
                      <a:pt x="1554" y="2481"/>
                    </a:cubicBezTo>
                    <a:lnTo>
                      <a:pt x="1554" y="2481"/>
                    </a:lnTo>
                    <a:cubicBezTo>
                      <a:pt x="1554" y="2481"/>
                      <a:pt x="1554" y="2481"/>
                      <a:pt x="1554" y="2481"/>
                    </a:cubicBezTo>
                    <a:cubicBezTo>
                      <a:pt x="1559" y="2476"/>
                      <a:pt x="1554" y="2476"/>
                      <a:pt x="1559" y="2481"/>
                    </a:cubicBezTo>
                    <a:cubicBezTo>
                      <a:pt x="1559" y="2476"/>
                      <a:pt x="1559" y="2476"/>
                      <a:pt x="1563" y="2476"/>
                    </a:cubicBezTo>
                    <a:cubicBezTo>
                      <a:pt x="1559" y="2476"/>
                      <a:pt x="1559" y="2476"/>
                      <a:pt x="1559" y="2476"/>
                    </a:cubicBezTo>
                    <a:close/>
                    <a:moveTo>
                      <a:pt x="1559" y="2458"/>
                    </a:moveTo>
                    <a:lnTo>
                      <a:pt x="1559" y="2458"/>
                    </a:lnTo>
                    <a:lnTo>
                      <a:pt x="1559" y="2458"/>
                    </a:lnTo>
                    <a:cubicBezTo>
                      <a:pt x="1559" y="2458"/>
                      <a:pt x="1563" y="2458"/>
                      <a:pt x="1563" y="2458"/>
                    </a:cubicBezTo>
                    <a:cubicBezTo>
                      <a:pt x="1563" y="2458"/>
                      <a:pt x="1563" y="2458"/>
                      <a:pt x="1563" y="2453"/>
                    </a:cubicBezTo>
                    <a:lnTo>
                      <a:pt x="1563" y="2453"/>
                    </a:lnTo>
                    <a:cubicBezTo>
                      <a:pt x="1563" y="2453"/>
                      <a:pt x="1563" y="2453"/>
                      <a:pt x="1563" y="2453"/>
                    </a:cubicBezTo>
                    <a:cubicBezTo>
                      <a:pt x="1568" y="2453"/>
                      <a:pt x="1572" y="2449"/>
                      <a:pt x="1572" y="2449"/>
                    </a:cubicBezTo>
                    <a:cubicBezTo>
                      <a:pt x="1568" y="2449"/>
                      <a:pt x="1568" y="2449"/>
                      <a:pt x="1568" y="2449"/>
                    </a:cubicBezTo>
                    <a:cubicBezTo>
                      <a:pt x="1568" y="2449"/>
                      <a:pt x="1568" y="2449"/>
                      <a:pt x="1568" y="2444"/>
                    </a:cubicBezTo>
                    <a:cubicBezTo>
                      <a:pt x="1568" y="2444"/>
                      <a:pt x="1572" y="2444"/>
                      <a:pt x="1572" y="2449"/>
                    </a:cubicBezTo>
                    <a:cubicBezTo>
                      <a:pt x="1572" y="2449"/>
                      <a:pt x="1572" y="2444"/>
                      <a:pt x="1577" y="2444"/>
                    </a:cubicBezTo>
                    <a:lnTo>
                      <a:pt x="1577" y="2444"/>
                    </a:lnTo>
                    <a:lnTo>
                      <a:pt x="1582" y="2444"/>
                    </a:lnTo>
                    <a:lnTo>
                      <a:pt x="1577" y="2439"/>
                    </a:lnTo>
                    <a:cubicBezTo>
                      <a:pt x="1577" y="2444"/>
                      <a:pt x="1577" y="2444"/>
                      <a:pt x="1572" y="2444"/>
                    </a:cubicBezTo>
                    <a:lnTo>
                      <a:pt x="1572" y="2444"/>
                    </a:lnTo>
                    <a:lnTo>
                      <a:pt x="1572" y="2439"/>
                    </a:lnTo>
                    <a:lnTo>
                      <a:pt x="1572" y="2439"/>
                    </a:lnTo>
                    <a:lnTo>
                      <a:pt x="1572" y="2439"/>
                    </a:lnTo>
                    <a:lnTo>
                      <a:pt x="1572" y="2439"/>
                    </a:lnTo>
                    <a:cubicBezTo>
                      <a:pt x="1572" y="2439"/>
                      <a:pt x="1572" y="2439"/>
                      <a:pt x="1572" y="2439"/>
                    </a:cubicBezTo>
                    <a:cubicBezTo>
                      <a:pt x="1572" y="2435"/>
                      <a:pt x="1577" y="2439"/>
                      <a:pt x="1577" y="2435"/>
                    </a:cubicBezTo>
                    <a:cubicBezTo>
                      <a:pt x="1577" y="2435"/>
                      <a:pt x="1577" y="2435"/>
                      <a:pt x="1577" y="2435"/>
                    </a:cubicBezTo>
                    <a:cubicBezTo>
                      <a:pt x="1577" y="2435"/>
                      <a:pt x="1577" y="2435"/>
                      <a:pt x="1577" y="2430"/>
                    </a:cubicBezTo>
                    <a:cubicBezTo>
                      <a:pt x="1582" y="2430"/>
                      <a:pt x="1577" y="2430"/>
                      <a:pt x="1577" y="2430"/>
                    </a:cubicBezTo>
                    <a:lnTo>
                      <a:pt x="1582" y="2430"/>
                    </a:lnTo>
                    <a:lnTo>
                      <a:pt x="1582" y="2430"/>
                    </a:lnTo>
                    <a:lnTo>
                      <a:pt x="1582" y="2430"/>
                    </a:lnTo>
                    <a:cubicBezTo>
                      <a:pt x="1582" y="2430"/>
                      <a:pt x="1586" y="2430"/>
                      <a:pt x="1586" y="2430"/>
                    </a:cubicBezTo>
                    <a:cubicBezTo>
                      <a:pt x="1586" y="2430"/>
                      <a:pt x="1586" y="2430"/>
                      <a:pt x="1586" y="2430"/>
                    </a:cubicBezTo>
                    <a:lnTo>
                      <a:pt x="1591" y="2430"/>
                    </a:lnTo>
                    <a:lnTo>
                      <a:pt x="1586" y="2430"/>
                    </a:lnTo>
                    <a:lnTo>
                      <a:pt x="1591" y="2426"/>
                    </a:lnTo>
                    <a:lnTo>
                      <a:pt x="1586" y="2426"/>
                    </a:lnTo>
                    <a:lnTo>
                      <a:pt x="1586" y="2426"/>
                    </a:lnTo>
                    <a:cubicBezTo>
                      <a:pt x="1586" y="2426"/>
                      <a:pt x="1586" y="2421"/>
                      <a:pt x="1586" y="2421"/>
                    </a:cubicBezTo>
                    <a:cubicBezTo>
                      <a:pt x="1586" y="2421"/>
                      <a:pt x="1586" y="2421"/>
                      <a:pt x="1582" y="2426"/>
                    </a:cubicBezTo>
                    <a:cubicBezTo>
                      <a:pt x="1582" y="2421"/>
                      <a:pt x="1582" y="2416"/>
                      <a:pt x="1577" y="2416"/>
                    </a:cubicBezTo>
                    <a:cubicBezTo>
                      <a:pt x="1577" y="2416"/>
                      <a:pt x="1572" y="2412"/>
                      <a:pt x="1572" y="2412"/>
                    </a:cubicBezTo>
                    <a:lnTo>
                      <a:pt x="1572" y="2412"/>
                    </a:lnTo>
                    <a:lnTo>
                      <a:pt x="1577" y="2412"/>
                    </a:lnTo>
                    <a:cubicBezTo>
                      <a:pt x="1577" y="2412"/>
                      <a:pt x="1577" y="2412"/>
                      <a:pt x="1582" y="2412"/>
                    </a:cubicBezTo>
                    <a:cubicBezTo>
                      <a:pt x="1582" y="2407"/>
                      <a:pt x="1582" y="2407"/>
                      <a:pt x="1582" y="2407"/>
                    </a:cubicBezTo>
                    <a:lnTo>
                      <a:pt x="1582" y="2407"/>
                    </a:lnTo>
                    <a:lnTo>
                      <a:pt x="1582" y="2407"/>
                    </a:lnTo>
                    <a:cubicBezTo>
                      <a:pt x="1582" y="2403"/>
                      <a:pt x="1582" y="2403"/>
                      <a:pt x="1577" y="2403"/>
                    </a:cubicBezTo>
                    <a:lnTo>
                      <a:pt x="1577" y="2403"/>
                    </a:lnTo>
                    <a:lnTo>
                      <a:pt x="1577" y="2403"/>
                    </a:lnTo>
                    <a:lnTo>
                      <a:pt x="1582" y="2398"/>
                    </a:lnTo>
                    <a:cubicBezTo>
                      <a:pt x="1582" y="2398"/>
                      <a:pt x="1582" y="2403"/>
                      <a:pt x="1582" y="2398"/>
                    </a:cubicBezTo>
                    <a:cubicBezTo>
                      <a:pt x="1582" y="2398"/>
                      <a:pt x="1582" y="2398"/>
                      <a:pt x="1582" y="2398"/>
                    </a:cubicBezTo>
                    <a:cubicBezTo>
                      <a:pt x="1586" y="2398"/>
                      <a:pt x="1586" y="2398"/>
                      <a:pt x="1586" y="2398"/>
                    </a:cubicBezTo>
                    <a:cubicBezTo>
                      <a:pt x="1586" y="2398"/>
                      <a:pt x="1591" y="2398"/>
                      <a:pt x="1591" y="2393"/>
                    </a:cubicBezTo>
                    <a:lnTo>
                      <a:pt x="1591" y="2393"/>
                    </a:lnTo>
                    <a:lnTo>
                      <a:pt x="1591" y="2393"/>
                    </a:lnTo>
                    <a:lnTo>
                      <a:pt x="1591" y="2398"/>
                    </a:lnTo>
                    <a:lnTo>
                      <a:pt x="1595" y="2393"/>
                    </a:lnTo>
                    <a:cubicBezTo>
                      <a:pt x="1595" y="2398"/>
                      <a:pt x="1595" y="2398"/>
                      <a:pt x="1600" y="2403"/>
                    </a:cubicBezTo>
                    <a:cubicBezTo>
                      <a:pt x="1600" y="2403"/>
                      <a:pt x="1600" y="2403"/>
                      <a:pt x="1600" y="2403"/>
                    </a:cubicBezTo>
                    <a:lnTo>
                      <a:pt x="1595" y="2407"/>
                    </a:lnTo>
                    <a:cubicBezTo>
                      <a:pt x="1595" y="2407"/>
                      <a:pt x="1595" y="2407"/>
                      <a:pt x="1595" y="2407"/>
                    </a:cubicBezTo>
                    <a:cubicBezTo>
                      <a:pt x="1600" y="2412"/>
                      <a:pt x="1600" y="2412"/>
                      <a:pt x="1600" y="2407"/>
                    </a:cubicBezTo>
                    <a:lnTo>
                      <a:pt x="1600" y="2412"/>
                    </a:lnTo>
                    <a:cubicBezTo>
                      <a:pt x="1605" y="2407"/>
                      <a:pt x="1605" y="2407"/>
                      <a:pt x="1600" y="2403"/>
                    </a:cubicBezTo>
                    <a:lnTo>
                      <a:pt x="1600" y="2403"/>
                    </a:lnTo>
                    <a:cubicBezTo>
                      <a:pt x="1605" y="2403"/>
                      <a:pt x="1609" y="2403"/>
                      <a:pt x="1609" y="2407"/>
                    </a:cubicBezTo>
                    <a:cubicBezTo>
                      <a:pt x="1614" y="2407"/>
                      <a:pt x="1609" y="2407"/>
                      <a:pt x="1614" y="2407"/>
                    </a:cubicBezTo>
                    <a:lnTo>
                      <a:pt x="1614" y="2403"/>
                    </a:lnTo>
                    <a:cubicBezTo>
                      <a:pt x="1609" y="2403"/>
                      <a:pt x="1609" y="2403"/>
                      <a:pt x="1609" y="2398"/>
                    </a:cubicBezTo>
                    <a:lnTo>
                      <a:pt x="1614" y="2393"/>
                    </a:lnTo>
                    <a:cubicBezTo>
                      <a:pt x="1614" y="2393"/>
                      <a:pt x="1614" y="2398"/>
                      <a:pt x="1614" y="2398"/>
                    </a:cubicBezTo>
                    <a:lnTo>
                      <a:pt x="1614" y="2398"/>
                    </a:lnTo>
                    <a:cubicBezTo>
                      <a:pt x="1618" y="2398"/>
                      <a:pt x="1618" y="2398"/>
                      <a:pt x="1618" y="2398"/>
                    </a:cubicBezTo>
                    <a:cubicBezTo>
                      <a:pt x="1623" y="2398"/>
                      <a:pt x="1623" y="2398"/>
                      <a:pt x="1628" y="2403"/>
                    </a:cubicBezTo>
                    <a:cubicBezTo>
                      <a:pt x="1628" y="2398"/>
                      <a:pt x="1628" y="2398"/>
                      <a:pt x="1628" y="2398"/>
                    </a:cubicBezTo>
                    <a:lnTo>
                      <a:pt x="1628" y="2393"/>
                    </a:lnTo>
                    <a:lnTo>
                      <a:pt x="1628" y="2393"/>
                    </a:lnTo>
                    <a:lnTo>
                      <a:pt x="1628" y="2393"/>
                    </a:lnTo>
                    <a:lnTo>
                      <a:pt x="1632" y="2393"/>
                    </a:lnTo>
                    <a:cubicBezTo>
                      <a:pt x="1628" y="2393"/>
                      <a:pt x="1628" y="2393"/>
                      <a:pt x="1623" y="2393"/>
                    </a:cubicBezTo>
                    <a:lnTo>
                      <a:pt x="1623" y="2389"/>
                    </a:lnTo>
                    <a:cubicBezTo>
                      <a:pt x="1623" y="2389"/>
                      <a:pt x="1623" y="2389"/>
                      <a:pt x="1628" y="2389"/>
                    </a:cubicBezTo>
                    <a:cubicBezTo>
                      <a:pt x="1623" y="2384"/>
                      <a:pt x="1618" y="2384"/>
                      <a:pt x="1618" y="2384"/>
                    </a:cubicBezTo>
                    <a:cubicBezTo>
                      <a:pt x="1618" y="2384"/>
                      <a:pt x="1618" y="2380"/>
                      <a:pt x="1618" y="2380"/>
                    </a:cubicBezTo>
                    <a:lnTo>
                      <a:pt x="1618" y="2375"/>
                    </a:lnTo>
                    <a:lnTo>
                      <a:pt x="1618" y="2380"/>
                    </a:lnTo>
                    <a:lnTo>
                      <a:pt x="1618" y="2375"/>
                    </a:lnTo>
                    <a:lnTo>
                      <a:pt x="1614" y="2380"/>
                    </a:lnTo>
                    <a:cubicBezTo>
                      <a:pt x="1614" y="2380"/>
                      <a:pt x="1609" y="2375"/>
                      <a:pt x="1609" y="2375"/>
                    </a:cubicBezTo>
                    <a:cubicBezTo>
                      <a:pt x="1614" y="2375"/>
                      <a:pt x="1614" y="2375"/>
                      <a:pt x="1614" y="2370"/>
                    </a:cubicBezTo>
                    <a:lnTo>
                      <a:pt x="1618" y="2370"/>
                    </a:lnTo>
                    <a:lnTo>
                      <a:pt x="1618" y="2370"/>
                    </a:lnTo>
                    <a:lnTo>
                      <a:pt x="1623" y="2380"/>
                    </a:lnTo>
                    <a:lnTo>
                      <a:pt x="1623" y="2380"/>
                    </a:lnTo>
                    <a:cubicBezTo>
                      <a:pt x="1623" y="2380"/>
                      <a:pt x="1623" y="2380"/>
                      <a:pt x="1628" y="2384"/>
                    </a:cubicBezTo>
                    <a:lnTo>
                      <a:pt x="1623" y="2384"/>
                    </a:lnTo>
                    <a:lnTo>
                      <a:pt x="1628" y="2384"/>
                    </a:lnTo>
                    <a:lnTo>
                      <a:pt x="1628" y="2384"/>
                    </a:lnTo>
                    <a:cubicBezTo>
                      <a:pt x="1632" y="2384"/>
                      <a:pt x="1632" y="2384"/>
                      <a:pt x="1632" y="2389"/>
                    </a:cubicBezTo>
                    <a:cubicBezTo>
                      <a:pt x="1637" y="2384"/>
                      <a:pt x="1637" y="2384"/>
                      <a:pt x="1642" y="2384"/>
                    </a:cubicBezTo>
                    <a:cubicBezTo>
                      <a:pt x="1642" y="2384"/>
                      <a:pt x="1642" y="2384"/>
                      <a:pt x="1642" y="2384"/>
                    </a:cubicBezTo>
                    <a:lnTo>
                      <a:pt x="1646" y="2384"/>
                    </a:lnTo>
                    <a:cubicBezTo>
                      <a:pt x="1646" y="2384"/>
                      <a:pt x="1651" y="2389"/>
                      <a:pt x="1655" y="2389"/>
                    </a:cubicBezTo>
                    <a:lnTo>
                      <a:pt x="1655" y="2389"/>
                    </a:lnTo>
                    <a:cubicBezTo>
                      <a:pt x="1655" y="2384"/>
                      <a:pt x="1651" y="2384"/>
                      <a:pt x="1651" y="2380"/>
                    </a:cubicBezTo>
                    <a:lnTo>
                      <a:pt x="1655" y="2380"/>
                    </a:lnTo>
                    <a:cubicBezTo>
                      <a:pt x="1651" y="2380"/>
                      <a:pt x="1651" y="2380"/>
                      <a:pt x="1646" y="2380"/>
                    </a:cubicBezTo>
                    <a:cubicBezTo>
                      <a:pt x="1646" y="2380"/>
                      <a:pt x="1646" y="2380"/>
                      <a:pt x="1646" y="2380"/>
                    </a:cubicBezTo>
                    <a:lnTo>
                      <a:pt x="1646" y="2380"/>
                    </a:lnTo>
                    <a:cubicBezTo>
                      <a:pt x="1642" y="2380"/>
                      <a:pt x="1642" y="2380"/>
                      <a:pt x="1642" y="2380"/>
                    </a:cubicBezTo>
                    <a:cubicBezTo>
                      <a:pt x="1642" y="2380"/>
                      <a:pt x="1637" y="2375"/>
                      <a:pt x="1637" y="2375"/>
                    </a:cubicBezTo>
                    <a:cubicBezTo>
                      <a:pt x="1637" y="2370"/>
                      <a:pt x="1637" y="2370"/>
                      <a:pt x="1637" y="2370"/>
                    </a:cubicBezTo>
                    <a:lnTo>
                      <a:pt x="1637" y="2370"/>
                    </a:lnTo>
                    <a:cubicBezTo>
                      <a:pt x="1632" y="2370"/>
                      <a:pt x="1632" y="2370"/>
                      <a:pt x="1628" y="2370"/>
                    </a:cubicBezTo>
                    <a:cubicBezTo>
                      <a:pt x="1628" y="2366"/>
                      <a:pt x="1623" y="2366"/>
                      <a:pt x="1623" y="2366"/>
                    </a:cubicBezTo>
                    <a:lnTo>
                      <a:pt x="1623" y="2366"/>
                    </a:lnTo>
                    <a:lnTo>
                      <a:pt x="1623" y="2361"/>
                    </a:lnTo>
                    <a:lnTo>
                      <a:pt x="1623" y="2361"/>
                    </a:lnTo>
                    <a:cubicBezTo>
                      <a:pt x="1623" y="2361"/>
                      <a:pt x="1623" y="2361"/>
                      <a:pt x="1623" y="2356"/>
                    </a:cubicBezTo>
                    <a:lnTo>
                      <a:pt x="1618" y="2361"/>
                    </a:lnTo>
                    <a:cubicBezTo>
                      <a:pt x="1618" y="2356"/>
                      <a:pt x="1618" y="2356"/>
                      <a:pt x="1614" y="2356"/>
                    </a:cubicBezTo>
                    <a:lnTo>
                      <a:pt x="1614" y="2356"/>
                    </a:lnTo>
                    <a:cubicBezTo>
                      <a:pt x="1614" y="2356"/>
                      <a:pt x="1614" y="2352"/>
                      <a:pt x="1609" y="2352"/>
                    </a:cubicBezTo>
                    <a:lnTo>
                      <a:pt x="1609" y="2352"/>
                    </a:lnTo>
                    <a:lnTo>
                      <a:pt x="1609" y="2352"/>
                    </a:lnTo>
                    <a:lnTo>
                      <a:pt x="1609" y="2352"/>
                    </a:lnTo>
                    <a:lnTo>
                      <a:pt x="1605" y="2347"/>
                    </a:lnTo>
                    <a:lnTo>
                      <a:pt x="1605" y="2347"/>
                    </a:lnTo>
                    <a:cubicBezTo>
                      <a:pt x="1600" y="2343"/>
                      <a:pt x="1600" y="2343"/>
                      <a:pt x="1600" y="2338"/>
                    </a:cubicBezTo>
                    <a:lnTo>
                      <a:pt x="1600" y="2338"/>
                    </a:lnTo>
                    <a:cubicBezTo>
                      <a:pt x="1600" y="2338"/>
                      <a:pt x="1600" y="2338"/>
                      <a:pt x="1600" y="2338"/>
                    </a:cubicBezTo>
                    <a:lnTo>
                      <a:pt x="1595" y="2338"/>
                    </a:lnTo>
                    <a:lnTo>
                      <a:pt x="1595" y="2338"/>
                    </a:lnTo>
                    <a:cubicBezTo>
                      <a:pt x="1595" y="2338"/>
                      <a:pt x="1591" y="2338"/>
                      <a:pt x="1591" y="2333"/>
                    </a:cubicBezTo>
                    <a:cubicBezTo>
                      <a:pt x="1591" y="2333"/>
                      <a:pt x="1591" y="2333"/>
                      <a:pt x="1586" y="2333"/>
                    </a:cubicBezTo>
                    <a:cubicBezTo>
                      <a:pt x="1591" y="2338"/>
                      <a:pt x="1591" y="2338"/>
                      <a:pt x="1595" y="2343"/>
                    </a:cubicBezTo>
                    <a:cubicBezTo>
                      <a:pt x="1591" y="2343"/>
                      <a:pt x="1591" y="2343"/>
                      <a:pt x="1591" y="2343"/>
                    </a:cubicBezTo>
                    <a:lnTo>
                      <a:pt x="1591" y="2343"/>
                    </a:lnTo>
                    <a:cubicBezTo>
                      <a:pt x="1591" y="2343"/>
                      <a:pt x="1591" y="2347"/>
                      <a:pt x="1591" y="2347"/>
                    </a:cubicBezTo>
                    <a:lnTo>
                      <a:pt x="1586" y="2343"/>
                    </a:lnTo>
                    <a:cubicBezTo>
                      <a:pt x="1586" y="2343"/>
                      <a:pt x="1586" y="2343"/>
                      <a:pt x="1586" y="2343"/>
                    </a:cubicBezTo>
                    <a:cubicBezTo>
                      <a:pt x="1582" y="2343"/>
                      <a:pt x="1582" y="2343"/>
                      <a:pt x="1582" y="2338"/>
                    </a:cubicBezTo>
                    <a:lnTo>
                      <a:pt x="1582" y="2343"/>
                    </a:lnTo>
                    <a:cubicBezTo>
                      <a:pt x="1577" y="2343"/>
                      <a:pt x="1577" y="2338"/>
                      <a:pt x="1577" y="2338"/>
                    </a:cubicBezTo>
                    <a:cubicBezTo>
                      <a:pt x="1572" y="2343"/>
                      <a:pt x="1572" y="2343"/>
                      <a:pt x="1568" y="2343"/>
                    </a:cubicBezTo>
                    <a:cubicBezTo>
                      <a:pt x="1568" y="2347"/>
                      <a:pt x="1568" y="2347"/>
                      <a:pt x="1568" y="2347"/>
                    </a:cubicBezTo>
                    <a:cubicBezTo>
                      <a:pt x="1568" y="2347"/>
                      <a:pt x="1568" y="2352"/>
                      <a:pt x="1568" y="2352"/>
                    </a:cubicBezTo>
                    <a:cubicBezTo>
                      <a:pt x="1572" y="2356"/>
                      <a:pt x="1568" y="2356"/>
                      <a:pt x="1572" y="2356"/>
                    </a:cubicBezTo>
                    <a:lnTo>
                      <a:pt x="1572" y="2356"/>
                    </a:lnTo>
                    <a:cubicBezTo>
                      <a:pt x="1572" y="2356"/>
                      <a:pt x="1572" y="2356"/>
                      <a:pt x="1572" y="2356"/>
                    </a:cubicBezTo>
                    <a:cubicBezTo>
                      <a:pt x="1577" y="2356"/>
                      <a:pt x="1577" y="2356"/>
                      <a:pt x="1577" y="2356"/>
                    </a:cubicBezTo>
                    <a:cubicBezTo>
                      <a:pt x="1577" y="2361"/>
                      <a:pt x="1577" y="2361"/>
                      <a:pt x="1572" y="2361"/>
                    </a:cubicBezTo>
                    <a:cubicBezTo>
                      <a:pt x="1568" y="2361"/>
                      <a:pt x="1568" y="2366"/>
                      <a:pt x="1568" y="2366"/>
                    </a:cubicBezTo>
                    <a:cubicBezTo>
                      <a:pt x="1568" y="2366"/>
                      <a:pt x="1568" y="2366"/>
                      <a:pt x="1568" y="2370"/>
                    </a:cubicBezTo>
                    <a:cubicBezTo>
                      <a:pt x="1568" y="2370"/>
                      <a:pt x="1568" y="2370"/>
                      <a:pt x="1568" y="2375"/>
                    </a:cubicBezTo>
                    <a:lnTo>
                      <a:pt x="1568" y="2375"/>
                    </a:lnTo>
                    <a:lnTo>
                      <a:pt x="1568" y="2375"/>
                    </a:lnTo>
                    <a:cubicBezTo>
                      <a:pt x="1563" y="2370"/>
                      <a:pt x="1568" y="2370"/>
                      <a:pt x="1563" y="2366"/>
                    </a:cubicBezTo>
                    <a:lnTo>
                      <a:pt x="1563" y="2370"/>
                    </a:lnTo>
                    <a:cubicBezTo>
                      <a:pt x="1563" y="2370"/>
                      <a:pt x="1563" y="2370"/>
                      <a:pt x="1563" y="2375"/>
                    </a:cubicBezTo>
                    <a:cubicBezTo>
                      <a:pt x="1563" y="2375"/>
                      <a:pt x="1563" y="2375"/>
                      <a:pt x="1563" y="2375"/>
                    </a:cubicBezTo>
                    <a:cubicBezTo>
                      <a:pt x="1563" y="2380"/>
                      <a:pt x="1563" y="2380"/>
                      <a:pt x="1563" y="2380"/>
                    </a:cubicBezTo>
                    <a:cubicBezTo>
                      <a:pt x="1563" y="2380"/>
                      <a:pt x="1563" y="2380"/>
                      <a:pt x="1563" y="2384"/>
                    </a:cubicBezTo>
                    <a:lnTo>
                      <a:pt x="1563" y="2384"/>
                    </a:lnTo>
                    <a:lnTo>
                      <a:pt x="1563" y="2384"/>
                    </a:lnTo>
                    <a:lnTo>
                      <a:pt x="1563" y="2384"/>
                    </a:lnTo>
                    <a:cubicBezTo>
                      <a:pt x="1563" y="2384"/>
                      <a:pt x="1563" y="2389"/>
                      <a:pt x="1563" y="2389"/>
                    </a:cubicBezTo>
                    <a:lnTo>
                      <a:pt x="1563" y="2389"/>
                    </a:lnTo>
                    <a:cubicBezTo>
                      <a:pt x="1563" y="2393"/>
                      <a:pt x="1563" y="2393"/>
                      <a:pt x="1563" y="2398"/>
                    </a:cubicBezTo>
                    <a:cubicBezTo>
                      <a:pt x="1559" y="2398"/>
                      <a:pt x="1559" y="2398"/>
                      <a:pt x="1559" y="2403"/>
                    </a:cubicBezTo>
                    <a:cubicBezTo>
                      <a:pt x="1559" y="2407"/>
                      <a:pt x="1559" y="2403"/>
                      <a:pt x="1554" y="2407"/>
                    </a:cubicBezTo>
                    <a:lnTo>
                      <a:pt x="1559" y="2407"/>
                    </a:lnTo>
                    <a:cubicBezTo>
                      <a:pt x="1554" y="2407"/>
                      <a:pt x="1554" y="2407"/>
                      <a:pt x="1554" y="2407"/>
                    </a:cubicBezTo>
                    <a:lnTo>
                      <a:pt x="1559" y="2412"/>
                    </a:lnTo>
                    <a:lnTo>
                      <a:pt x="1554" y="2416"/>
                    </a:lnTo>
                    <a:cubicBezTo>
                      <a:pt x="1554" y="2416"/>
                      <a:pt x="1559" y="2416"/>
                      <a:pt x="1559" y="2421"/>
                    </a:cubicBezTo>
                    <a:lnTo>
                      <a:pt x="1559" y="2421"/>
                    </a:lnTo>
                    <a:lnTo>
                      <a:pt x="1559" y="2421"/>
                    </a:lnTo>
                    <a:lnTo>
                      <a:pt x="1559" y="2421"/>
                    </a:lnTo>
                    <a:lnTo>
                      <a:pt x="1559" y="2421"/>
                    </a:lnTo>
                    <a:cubicBezTo>
                      <a:pt x="1554" y="2421"/>
                      <a:pt x="1554" y="2421"/>
                      <a:pt x="1554" y="2421"/>
                    </a:cubicBezTo>
                    <a:lnTo>
                      <a:pt x="1554" y="2421"/>
                    </a:lnTo>
                    <a:cubicBezTo>
                      <a:pt x="1549" y="2421"/>
                      <a:pt x="1549" y="2421"/>
                      <a:pt x="1549" y="2421"/>
                    </a:cubicBezTo>
                    <a:cubicBezTo>
                      <a:pt x="1549" y="2426"/>
                      <a:pt x="1549" y="2426"/>
                      <a:pt x="1549" y="2426"/>
                    </a:cubicBezTo>
                    <a:lnTo>
                      <a:pt x="1549" y="2426"/>
                    </a:lnTo>
                    <a:cubicBezTo>
                      <a:pt x="1545" y="2426"/>
                      <a:pt x="1549" y="2426"/>
                      <a:pt x="1545" y="2426"/>
                    </a:cubicBezTo>
                    <a:cubicBezTo>
                      <a:pt x="1545" y="2426"/>
                      <a:pt x="1540" y="2426"/>
                      <a:pt x="1540" y="2426"/>
                    </a:cubicBezTo>
                    <a:lnTo>
                      <a:pt x="1535" y="2430"/>
                    </a:lnTo>
                    <a:lnTo>
                      <a:pt x="1535" y="2426"/>
                    </a:lnTo>
                    <a:lnTo>
                      <a:pt x="1531" y="2430"/>
                    </a:lnTo>
                    <a:lnTo>
                      <a:pt x="1531" y="2430"/>
                    </a:lnTo>
                    <a:cubicBezTo>
                      <a:pt x="1531" y="2430"/>
                      <a:pt x="1526" y="2430"/>
                      <a:pt x="1526" y="2430"/>
                    </a:cubicBezTo>
                    <a:cubicBezTo>
                      <a:pt x="1526" y="2430"/>
                      <a:pt x="1526" y="2430"/>
                      <a:pt x="1526" y="2435"/>
                    </a:cubicBezTo>
                    <a:lnTo>
                      <a:pt x="1526" y="2435"/>
                    </a:lnTo>
                    <a:cubicBezTo>
                      <a:pt x="1531" y="2435"/>
                      <a:pt x="1531" y="2435"/>
                      <a:pt x="1531" y="2435"/>
                    </a:cubicBezTo>
                    <a:cubicBezTo>
                      <a:pt x="1531" y="2435"/>
                      <a:pt x="1531" y="2439"/>
                      <a:pt x="1531" y="2439"/>
                    </a:cubicBezTo>
                    <a:lnTo>
                      <a:pt x="1531" y="2439"/>
                    </a:lnTo>
                    <a:lnTo>
                      <a:pt x="1531" y="2439"/>
                    </a:lnTo>
                    <a:lnTo>
                      <a:pt x="1531" y="2439"/>
                    </a:lnTo>
                    <a:cubicBezTo>
                      <a:pt x="1535" y="2439"/>
                      <a:pt x="1531" y="2439"/>
                      <a:pt x="1531" y="2439"/>
                    </a:cubicBezTo>
                    <a:cubicBezTo>
                      <a:pt x="1535" y="2444"/>
                      <a:pt x="1545" y="2449"/>
                      <a:pt x="1545" y="2449"/>
                    </a:cubicBezTo>
                    <a:cubicBezTo>
                      <a:pt x="1545" y="2449"/>
                      <a:pt x="1545" y="2453"/>
                      <a:pt x="1545" y="2453"/>
                    </a:cubicBezTo>
                    <a:lnTo>
                      <a:pt x="1540" y="2449"/>
                    </a:lnTo>
                    <a:cubicBezTo>
                      <a:pt x="1540" y="2453"/>
                      <a:pt x="1540" y="2453"/>
                      <a:pt x="1535" y="2453"/>
                    </a:cubicBezTo>
                    <a:cubicBezTo>
                      <a:pt x="1535" y="2453"/>
                      <a:pt x="1535" y="2449"/>
                      <a:pt x="1535" y="2449"/>
                    </a:cubicBezTo>
                    <a:cubicBezTo>
                      <a:pt x="1531" y="2449"/>
                      <a:pt x="1531" y="2453"/>
                      <a:pt x="1531" y="2453"/>
                    </a:cubicBezTo>
                    <a:cubicBezTo>
                      <a:pt x="1531" y="2453"/>
                      <a:pt x="1531" y="2449"/>
                      <a:pt x="1526" y="2449"/>
                    </a:cubicBezTo>
                    <a:cubicBezTo>
                      <a:pt x="1526" y="2449"/>
                      <a:pt x="1526" y="2449"/>
                      <a:pt x="1526" y="2449"/>
                    </a:cubicBezTo>
                    <a:cubicBezTo>
                      <a:pt x="1522" y="2453"/>
                      <a:pt x="1522" y="2453"/>
                      <a:pt x="1522" y="2453"/>
                    </a:cubicBezTo>
                    <a:cubicBezTo>
                      <a:pt x="1522" y="2458"/>
                      <a:pt x="1522" y="2458"/>
                      <a:pt x="1522" y="2458"/>
                    </a:cubicBezTo>
                    <a:cubicBezTo>
                      <a:pt x="1522" y="2458"/>
                      <a:pt x="1522" y="2458"/>
                      <a:pt x="1526" y="2458"/>
                    </a:cubicBezTo>
                    <a:cubicBezTo>
                      <a:pt x="1526" y="2458"/>
                      <a:pt x="1522" y="2463"/>
                      <a:pt x="1526" y="2463"/>
                    </a:cubicBezTo>
                    <a:cubicBezTo>
                      <a:pt x="1526" y="2463"/>
                      <a:pt x="1526" y="2463"/>
                      <a:pt x="1531" y="2463"/>
                    </a:cubicBezTo>
                    <a:cubicBezTo>
                      <a:pt x="1531" y="2463"/>
                      <a:pt x="1531" y="2463"/>
                      <a:pt x="1531" y="2463"/>
                    </a:cubicBezTo>
                    <a:lnTo>
                      <a:pt x="1531" y="2463"/>
                    </a:lnTo>
                    <a:lnTo>
                      <a:pt x="1531" y="2463"/>
                    </a:lnTo>
                    <a:lnTo>
                      <a:pt x="1535" y="2463"/>
                    </a:lnTo>
                    <a:lnTo>
                      <a:pt x="1535" y="2463"/>
                    </a:lnTo>
                    <a:cubicBezTo>
                      <a:pt x="1531" y="2463"/>
                      <a:pt x="1531" y="2463"/>
                      <a:pt x="1531" y="2463"/>
                    </a:cubicBezTo>
                    <a:cubicBezTo>
                      <a:pt x="1531" y="2467"/>
                      <a:pt x="1531" y="2467"/>
                      <a:pt x="1531" y="2467"/>
                    </a:cubicBezTo>
                    <a:cubicBezTo>
                      <a:pt x="1535" y="2467"/>
                      <a:pt x="1540" y="2467"/>
                      <a:pt x="1540" y="2463"/>
                    </a:cubicBezTo>
                    <a:lnTo>
                      <a:pt x="1540" y="2467"/>
                    </a:lnTo>
                    <a:cubicBezTo>
                      <a:pt x="1545" y="2463"/>
                      <a:pt x="1545" y="2463"/>
                      <a:pt x="1545" y="2467"/>
                    </a:cubicBezTo>
                    <a:cubicBezTo>
                      <a:pt x="1545" y="2463"/>
                      <a:pt x="1545" y="2463"/>
                      <a:pt x="1545" y="2463"/>
                    </a:cubicBezTo>
                    <a:cubicBezTo>
                      <a:pt x="1545" y="2463"/>
                      <a:pt x="1549" y="2463"/>
                      <a:pt x="1549" y="2463"/>
                    </a:cubicBezTo>
                    <a:cubicBezTo>
                      <a:pt x="1549" y="2463"/>
                      <a:pt x="1549" y="2463"/>
                      <a:pt x="1549" y="2467"/>
                    </a:cubicBezTo>
                    <a:cubicBezTo>
                      <a:pt x="1549" y="2463"/>
                      <a:pt x="1554" y="2463"/>
                      <a:pt x="1554" y="2463"/>
                    </a:cubicBezTo>
                    <a:lnTo>
                      <a:pt x="1554" y="2463"/>
                    </a:lnTo>
                    <a:cubicBezTo>
                      <a:pt x="1554" y="2463"/>
                      <a:pt x="1554" y="2463"/>
                      <a:pt x="1554" y="2463"/>
                    </a:cubicBezTo>
                    <a:cubicBezTo>
                      <a:pt x="1554" y="2463"/>
                      <a:pt x="1554" y="2463"/>
                      <a:pt x="1559" y="2463"/>
                    </a:cubicBezTo>
                    <a:lnTo>
                      <a:pt x="1559" y="2463"/>
                    </a:lnTo>
                    <a:cubicBezTo>
                      <a:pt x="1559" y="2463"/>
                      <a:pt x="1559" y="2463"/>
                      <a:pt x="1559" y="2458"/>
                    </a:cubicBezTo>
                    <a:close/>
                    <a:moveTo>
                      <a:pt x="2582" y="3753"/>
                    </a:moveTo>
                    <a:lnTo>
                      <a:pt x="2582" y="3753"/>
                    </a:lnTo>
                    <a:lnTo>
                      <a:pt x="2582" y="3758"/>
                    </a:lnTo>
                    <a:lnTo>
                      <a:pt x="2577" y="3758"/>
                    </a:lnTo>
                    <a:lnTo>
                      <a:pt x="2582" y="3763"/>
                    </a:lnTo>
                    <a:cubicBezTo>
                      <a:pt x="2582" y="3758"/>
                      <a:pt x="2587" y="3763"/>
                      <a:pt x="2587" y="3758"/>
                    </a:cubicBezTo>
                    <a:cubicBezTo>
                      <a:pt x="2587" y="3758"/>
                      <a:pt x="2587" y="3758"/>
                      <a:pt x="2587" y="3758"/>
                    </a:cubicBezTo>
                    <a:lnTo>
                      <a:pt x="2587" y="3758"/>
                    </a:lnTo>
                    <a:lnTo>
                      <a:pt x="2587" y="3758"/>
                    </a:lnTo>
                    <a:lnTo>
                      <a:pt x="2587" y="3758"/>
                    </a:lnTo>
                    <a:lnTo>
                      <a:pt x="2582" y="3753"/>
                    </a:lnTo>
                    <a:lnTo>
                      <a:pt x="2582" y="3753"/>
                    </a:lnTo>
                    <a:cubicBezTo>
                      <a:pt x="2582" y="3753"/>
                      <a:pt x="2582" y="3753"/>
                      <a:pt x="2582" y="3753"/>
                    </a:cubicBezTo>
                    <a:lnTo>
                      <a:pt x="2582" y="3753"/>
                    </a:lnTo>
                    <a:lnTo>
                      <a:pt x="2582" y="3753"/>
                    </a:lnTo>
                    <a:lnTo>
                      <a:pt x="2582" y="3753"/>
                    </a:lnTo>
                    <a:lnTo>
                      <a:pt x="2582" y="3753"/>
                    </a:lnTo>
                    <a:cubicBezTo>
                      <a:pt x="2582" y="3753"/>
                      <a:pt x="2582" y="3753"/>
                      <a:pt x="2582" y="3753"/>
                    </a:cubicBezTo>
                    <a:moveTo>
                      <a:pt x="328" y="1001"/>
                    </a:moveTo>
                    <a:lnTo>
                      <a:pt x="328" y="1001"/>
                    </a:lnTo>
                    <a:cubicBezTo>
                      <a:pt x="332" y="1001"/>
                      <a:pt x="332" y="1001"/>
                      <a:pt x="332" y="1001"/>
                    </a:cubicBezTo>
                    <a:lnTo>
                      <a:pt x="337" y="1001"/>
                    </a:lnTo>
                    <a:lnTo>
                      <a:pt x="337" y="1006"/>
                    </a:lnTo>
                    <a:cubicBezTo>
                      <a:pt x="337" y="1006"/>
                      <a:pt x="337" y="1006"/>
                      <a:pt x="337" y="1006"/>
                    </a:cubicBezTo>
                    <a:cubicBezTo>
                      <a:pt x="337" y="1006"/>
                      <a:pt x="341" y="1006"/>
                      <a:pt x="341" y="1006"/>
                    </a:cubicBezTo>
                    <a:cubicBezTo>
                      <a:pt x="341" y="1006"/>
                      <a:pt x="346" y="1001"/>
                      <a:pt x="346" y="1001"/>
                    </a:cubicBezTo>
                    <a:lnTo>
                      <a:pt x="346" y="1001"/>
                    </a:lnTo>
                    <a:lnTo>
                      <a:pt x="346" y="1001"/>
                    </a:lnTo>
                    <a:lnTo>
                      <a:pt x="346" y="997"/>
                    </a:lnTo>
                    <a:lnTo>
                      <a:pt x="346" y="997"/>
                    </a:lnTo>
                    <a:cubicBezTo>
                      <a:pt x="346" y="997"/>
                      <a:pt x="346" y="997"/>
                      <a:pt x="346" y="997"/>
                    </a:cubicBezTo>
                    <a:lnTo>
                      <a:pt x="346" y="997"/>
                    </a:lnTo>
                    <a:cubicBezTo>
                      <a:pt x="341" y="997"/>
                      <a:pt x="341" y="997"/>
                      <a:pt x="341" y="997"/>
                    </a:cubicBezTo>
                    <a:lnTo>
                      <a:pt x="341" y="997"/>
                    </a:lnTo>
                    <a:cubicBezTo>
                      <a:pt x="337" y="997"/>
                      <a:pt x="337" y="997"/>
                      <a:pt x="337" y="997"/>
                    </a:cubicBezTo>
                    <a:cubicBezTo>
                      <a:pt x="332" y="997"/>
                      <a:pt x="332" y="1001"/>
                      <a:pt x="328" y="1001"/>
                    </a:cubicBezTo>
                    <a:close/>
                    <a:moveTo>
                      <a:pt x="1333" y="2232"/>
                    </a:moveTo>
                    <a:lnTo>
                      <a:pt x="1333" y="2232"/>
                    </a:lnTo>
                    <a:cubicBezTo>
                      <a:pt x="1333" y="2232"/>
                      <a:pt x="1333" y="2232"/>
                      <a:pt x="1333" y="2232"/>
                    </a:cubicBezTo>
                    <a:cubicBezTo>
                      <a:pt x="1337" y="2232"/>
                      <a:pt x="1333" y="2237"/>
                      <a:pt x="1337" y="2237"/>
                    </a:cubicBezTo>
                    <a:lnTo>
                      <a:pt x="1337" y="2237"/>
                    </a:lnTo>
                    <a:lnTo>
                      <a:pt x="1337" y="2232"/>
                    </a:lnTo>
                    <a:cubicBezTo>
                      <a:pt x="1337" y="2232"/>
                      <a:pt x="1337" y="2232"/>
                      <a:pt x="1337" y="2232"/>
                    </a:cubicBezTo>
                    <a:cubicBezTo>
                      <a:pt x="1337" y="2227"/>
                      <a:pt x="1337" y="2227"/>
                      <a:pt x="1333" y="2227"/>
                    </a:cubicBezTo>
                    <a:lnTo>
                      <a:pt x="1333" y="2227"/>
                    </a:lnTo>
                    <a:cubicBezTo>
                      <a:pt x="1333" y="2227"/>
                      <a:pt x="1328" y="2232"/>
                      <a:pt x="1328" y="2232"/>
                    </a:cubicBezTo>
                    <a:lnTo>
                      <a:pt x="1333" y="2232"/>
                    </a:lnTo>
                    <a:lnTo>
                      <a:pt x="1328" y="2232"/>
                    </a:lnTo>
                    <a:close/>
                    <a:moveTo>
                      <a:pt x="1448" y="2389"/>
                    </a:moveTo>
                    <a:lnTo>
                      <a:pt x="1448" y="2389"/>
                    </a:lnTo>
                    <a:lnTo>
                      <a:pt x="1448" y="2389"/>
                    </a:lnTo>
                    <a:cubicBezTo>
                      <a:pt x="1448" y="2389"/>
                      <a:pt x="1448" y="2389"/>
                      <a:pt x="1448" y="2389"/>
                    </a:cubicBezTo>
                    <a:close/>
                    <a:moveTo>
                      <a:pt x="1978" y="3039"/>
                    </a:moveTo>
                    <a:lnTo>
                      <a:pt x="1978" y="3039"/>
                    </a:lnTo>
                    <a:lnTo>
                      <a:pt x="1978" y="3039"/>
                    </a:lnTo>
                    <a:cubicBezTo>
                      <a:pt x="1978" y="3039"/>
                      <a:pt x="1978" y="3039"/>
                      <a:pt x="1978" y="3039"/>
                    </a:cubicBezTo>
                    <a:close/>
                    <a:moveTo>
                      <a:pt x="1443" y="2389"/>
                    </a:moveTo>
                    <a:lnTo>
                      <a:pt x="1443" y="2389"/>
                    </a:lnTo>
                    <a:lnTo>
                      <a:pt x="1448" y="2393"/>
                    </a:lnTo>
                    <a:lnTo>
                      <a:pt x="1448" y="2389"/>
                    </a:lnTo>
                    <a:lnTo>
                      <a:pt x="1448" y="2389"/>
                    </a:lnTo>
                    <a:close/>
                    <a:moveTo>
                      <a:pt x="1443" y="2389"/>
                    </a:moveTo>
                    <a:lnTo>
                      <a:pt x="1443" y="2389"/>
                    </a:lnTo>
                    <a:lnTo>
                      <a:pt x="1443" y="2389"/>
                    </a:lnTo>
                    <a:lnTo>
                      <a:pt x="1443" y="2389"/>
                    </a:lnTo>
                    <a:lnTo>
                      <a:pt x="1439" y="2389"/>
                    </a:lnTo>
                    <a:cubicBezTo>
                      <a:pt x="1439" y="2389"/>
                      <a:pt x="1443" y="2389"/>
                      <a:pt x="1443" y="2389"/>
                    </a:cubicBezTo>
                    <a:cubicBezTo>
                      <a:pt x="1443" y="2389"/>
                      <a:pt x="1443" y="2389"/>
                      <a:pt x="1443" y="2389"/>
                    </a:cubicBezTo>
                    <a:lnTo>
                      <a:pt x="1443" y="2389"/>
                    </a:lnTo>
                    <a:close/>
                    <a:moveTo>
                      <a:pt x="1443" y="2393"/>
                    </a:moveTo>
                    <a:lnTo>
                      <a:pt x="1443" y="2393"/>
                    </a:lnTo>
                    <a:lnTo>
                      <a:pt x="1443" y="2393"/>
                    </a:lnTo>
                    <a:lnTo>
                      <a:pt x="1443" y="2393"/>
                    </a:lnTo>
                    <a:cubicBezTo>
                      <a:pt x="1443" y="2393"/>
                      <a:pt x="1443" y="2393"/>
                      <a:pt x="1443" y="2393"/>
                    </a:cubicBezTo>
                    <a:close/>
                    <a:moveTo>
                      <a:pt x="1789" y="2817"/>
                    </a:moveTo>
                    <a:lnTo>
                      <a:pt x="1789" y="2817"/>
                    </a:lnTo>
                    <a:lnTo>
                      <a:pt x="1789" y="2817"/>
                    </a:lnTo>
                    <a:lnTo>
                      <a:pt x="1789" y="2817"/>
                    </a:lnTo>
                    <a:lnTo>
                      <a:pt x="1789" y="2817"/>
                    </a:lnTo>
                    <a:cubicBezTo>
                      <a:pt x="1789" y="2817"/>
                      <a:pt x="1789" y="2817"/>
                      <a:pt x="1789" y="2822"/>
                    </a:cubicBezTo>
                    <a:cubicBezTo>
                      <a:pt x="1794" y="2822"/>
                      <a:pt x="1794" y="2822"/>
                      <a:pt x="1794" y="2817"/>
                    </a:cubicBezTo>
                    <a:lnTo>
                      <a:pt x="1789" y="2817"/>
                    </a:lnTo>
                    <a:close/>
                    <a:moveTo>
                      <a:pt x="106" y="757"/>
                    </a:moveTo>
                    <a:lnTo>
                      <a:pt x="106" y="757"/>
                    </a:lnTo>
                    <a:cubicBezTo>
                      <a:pt x="106" y="757"/>
                      <a:pt x="111" y="757"/>
                      <a:pt x="111" y="757"/>
                    </a:cubicBezTo>
                    <a:lnTo>
                      <a:pt x="111" y="757"/>
                    </a:lnTo>
                    <a:lnTo>
                      <a:pt x="111" y="757"/>
                    </a:lnTo>
                    <a:lnTo>
                      <a:pt x="111" y="757"/>
                    </a:lnTo>
                    <a:lnTo>
                      <a:pt x="116" y="757"/>
                    </a:lnTo>
                    <a:cubicBezTo>
                      <a:pt x="116" y="761"/>
                      <a:pt x="116" y="761"/>
                      <a:pt x="120" y="766"/>
                    </a:cubicBezTo>
                    <a:lnTo>
                      <a:pt x="120" y="761"/>
                    </a:lnTo>
                    <a:lnTo>
                      <a:pt x="120" y="761"/>
                    </a:lnTo>
                    <a:cubicBezTo>
                      <a:pt x="120" y="761"/>
                      <a:pt x="120" y="761"/>
                      <a:pt x="120" y="761"/>
                    </a:cubicBezTo>
                    <a:cubicBezTo>
                      <a:pt x="120" y="757"/>
                      <a:pt x="116" y="757"/>
                      <a:pt x="116" y="752"/>
                    </a:cubicBezTo>
                    <a:cubicBezTo>
                      <a:pt x="116" y="752"/>
                      <a:pt x="111" y="752"/>
                      <a:pt x="111" y="748"/>
                    </a:cubicBezTo>
                    <a:cubicBezTo>
                      <a:pt x="106" y="748"/>
                      <a:pt x="106" y="752"/>
                      <a:pt x="106" y="752"/>
                    </a:cubicBezTo>
                    <a:close/>
                    <a:moveTo>
                      <a:pt x="143" y="808"/>
                    </a:moveTo>
                    <a:lnTo>
                      <a:pt x="143" y="808"/>
                    </a:lnTo>
                    <a:cubicBezTo>
                      <a:pt x="148" y="812"/>
                      <a:pt x="148" y="812"/>
                      <a:pt x="152" y="817"/>
                    </a:cubicBezTo>
                    <a:cubicBezTo>
                      <a:pt x="152" y="812"/>
                      <a:pt x="152" y="812"/>
                      <a:pt x="157" y="812"/>
                    </a:cubicBezTo>
                    <a:cubicBezTo>
                      <a:pt x="157" y="812"/>
                      <a:pt x="157" y="812"/>
                      <a:pt x="157" y="808"/>
                    </a:cubicBezTo>
                    <a:cubicBezTo>
                      <a:pt x="157" y="803"/>
                      <a:pt x="152" y="803"/>
                      <a:pt x="148" y="803"/>
                    </a:cubicBezTo>
                    <a:lnTo>
                      <a:pt x="148" y="803"/>
                    </a:lnTo>
                    <a:cubicBezTo>
                      <a:pt x="148" y="803"/>
                      <a:pt x="148" y="803"/>
                      <a:pt x="143" y="808"/>
                    </a:cubicBezTo>
                    <a:close/>
                    <a:moveTo>
                      <a:pt x="1342" y="2274"/>
                    </a:moveTo>
                    <a:lnTo>
                      <a:pt x="1342" y="2274"/>
                    </a:lnTo>
                    <a:cubicBezTo>
                      <a:pt x="1342" y="2269"/>
                      <a:pt x="1342" y="2269"/>
                      <a:pt x="1337" y="2264"/>
                    </a:cubicBezTo>
                    <a:lnTo>
                      <a:pt x="1342" y="2264"/>
                    </a:lnTo>
                    <a:lnTo>
                      <a:pt x="1337" y="2264"/>
                    </a:lnTo>
                    <a:cubicBezTo>
                      <a:pt x="1333" y="2264"/>
                      <a:pt x="1333" y="2264"/>
                      <a:pt x="1333" y="2269"/>
                    </a:cubicBezTo>
                    <a:lnTo>
                      <a:pt x="1333" y="2269"/>
                    </a:lnTo>
                    <a:lnTo>
                      <a:pt x="1337" y="2269"/>
                    </a:lnTo>
                    <a:lnTo>
                      <a:pt x="1333" y="2274"/>
                    </a:lnTo>
                    <a:cubicBezTo>
                      <a:pt x="1337" y="2274"/>
                      <a:pt x="1337" y="2274"/>
                      <a:pt x="1337" y="2274"/>
                    </a:cubicBezTo>
                    <a:cubicBezTo>
                      <a:pt x="1337" y="2274"/>
                      <a:pt x="1337" y="2274"/>
                      <a:pt x="1337" y="2269"/>
                    </a:cubicBezTo>
                    <a:lnTo>
                      <a:pt x="1337" y="2269"/>
                    </a:lnTo>
                    <a:cubicBezTo>
                      <a:pt x="1342" y="2269"/>
                      <a:pt x="1337" y="2274"/>
                      <a:pt x="1342" y="2274"/>
                    </a:cubicBezTo>
                    <a:close/>
                    <a:moveTo>
                      <a:pt x="1342" y="2283"/>
                    </a:moveTo>
                    <a:lnTo>
                      <a:pt x="1342" y="2283"/>
                    </a:lnTo>
                    <a:lnTo>
                      <a:pt x="1342" y="2283"/>
                    </a:lnTo>
                    <a:lnTo>
                      <a:pt x="1342" y="2283"/>
                    </a:lnTo>
                    <a:cubicBezTo>
                      <a:pt x="1342" y="2283"/>
                      <a:pt x="1342" y="2283"/>
                      <a:pt x="1342" y="2283"/>
                    </a:cubicBezTo>
                    <a:close/>
                    <a:moveTo>
                      <a:pt x="1489" y="2453"/>
                    </a:moveTo>
                    <a:lnTo>
                      <a:pt x="1489" y="2453"/>
                    </a:lnTo>
                    <a:lnTo>
                      <a:pt x="1485" y="2453"/>
                    </a:lnTo>
                    <a:lnTo>
                      <a:pt x="1489" y="2449"/>
                    </a:lnTo>
                    <a:cubicBezTo>
                      <a:pt x="1489" y="2449"/>
                      <a:pt x="1489" y="2449"/>
                      <a:pt x="1485" y="2449"/>
                    </a:cubicBezTo>
                    <a:cubicBezTo>
                      <a:pt x="1485" y="2449"/>
                      <a:pt x="1485" y="2449"/>
                      <a:pt x="1485" y="2453"/>
                    </a:cubicBezTo>
                    <a:lnTo>
                      <a:pt x="1485" y="2449"/>
                    </a:lnTo>
                    <a:cubicBezTo>
                      <a:pt x="1485" y="2453"/>
                      <a:pt x="1485" y="2453"/>
                      <a:pt x="1485" y="2453"/>
                    </a:cubicBezTo>
                    <a:cubicBezTo>
                      <a:pt x="1480" y="2453"/>
                      <a:pt x="1480" y="2453"/>
                      <a:pt x="1480" y="2453"/>
                    </a:cubicBezTo>
                    <a:lnTo>
                      <a:pt x="1480" y="2458"/>
                    </a:lnTo>
                    <a:cubicBezTo>
                      <a:pt x="1485" y="2453"/>
                      <a:pt x="1485" y="2453"/>
                      <a:pt x="1485" y="2453"/>
                    </a:cubicBezTo>
                    <a:cubicBezTo>
                      <a:pt x="1485" y="2453"/>
                      <a:pt x="1485" y="2453"/>
                      <a:pt x="1489" y="2453"/>
                    </a:cubicBezTo>
                    <a:lnTo>
                      <a:pt x="1489" y="2453"/>
                    </a:lnTo>
                    <a:cubicBezTo>
                      <a:pt x="1489" y="2453"/>
                      <a:pt x="1489" y="2453"/>
                      <a:pt x="1489" y="2453"/>
                    </a:cubicBezTo>
                    <a:cubicBezTo>
                      <a:pt x="1489" y="2453"/>
                      <a:pt x="1489" y="2453"/>
                      <a:pt x="1489" y="2453"/>
                    </a:cubicBezTo>
                    <a:close/>
                    <a:moveTo>
                      <a:pt x="2517" y="3730"/>
                    </a:moveTo>
                    <a:lnTo>
                      <a:pt x="2517" y="3730"/>
                    </a:lnTo>
                    <a:cubicBezTo>
                      <a:pt x="2517" y="3730"/>
                      <a:pt x="2522" y="3730"/>
                      <a:pt x="2522" y="3730"/>
                    </a:cubicBezTo>
                    <a:lnTo>
                      <a:pt x="2527" y="3730"/>
                    </a:lnTo>
                    <a:cubicBezTo>
                      <a:pt x="2522" y="3730"/>
                      <a:pt x="2517" y="3726"/>
                      <a:pt x="2517" y="3730"/>
                    </a:cubicBezTo>
                    <a:lnTo>
                      <a:pt x="2517" y="3726"/>
                    </a:lnTo>
                    <a:lnTo>
                      <a:pt x="2513" y="3730"/>
                    </a:lnTo>
                    <a:close/>
                    <a:moveTo>
                      <a:pt x="2651" y="3896"/>
                    </a:moveTo>
                    <a:lnTo>
                      <a:pt x="2651" y="3896"/>
                    </a:lnTo>
                    <a:cubicBezTo>
                      <a:pt x="2651" y="3896"/>
                      <a:pt x="2651" y="3896"/>
                      <a:pt x="2651" y="3896"/>
                    </a:cubicBezTo>
                    <a:lnTo>
                      <a:pt x="2656" y="3901"/>
                    </a:lnTo>
                    <a:lnTo>
                      <a:pt x="2656" y="3901"/>
                    </a:lnTo>
                    <a:lnTo>
                      <a:pt x="2656" y="3901"/>
                    </a:lnTo>
                    <a:lnTo>
                      <a:pt x="2656" y="3901"/>
                    </a:lnTo>
                    <a:cubicBezTo>
                      <a:pt x="2660" y="3901"/>
                      <a:pt x="2656" y="3901"/>
                      <a:pt x="2656" y="3901"/>
                    </a:cubicBezTo>
                    <a:cubicBezTo>
                      <a:pt x="2660" y="3905"/>
                      <a:pt x="2660" y="3905"/>
                      <a:pt x="2660" y="3905"/>
                    </a:cubicBezTo>
                    <a:cubicBezTo>
                      <a:pt x="2665" y="3905"/>
                      <a:pt x="2665" y="3905"/>
                      <a:pt x="2665" y="3901"/>
                    </a:cubicBezTo>
                    <a:cubicBezTo>
                      <a:pt x="2660" y="3901"/>
                      <a:pt x="2660" y="3896"/>
                      <a:pt x="2660" y="3892"/>
                    </a:cubicBezTo>
                    <a:cubicBezTo>
                      <a:pt x="2656" y="3892"/>
                      <a:pt x="2656" y="3892"/>
                      <a:pt x="2656" y="3892"/>
                    </a:cubicBezTo>
                    <a:lnTo>
                      <a:pt x="2656" y="3892"/>
                    </a:lnTo>
                    <a:lnTo>
                      <a:pt x="2651" y="3887"/>
                    </a:lnTo>
                    <a:lnTo>
                      <a:pt x="2651" y="3892"/>
                    </a:lnTo>
                    <a:lnTo>
                      <a:pt x="2651" y="3887"/>
                    </a:lnTo>
                    <a:cubicBezTo>
                      <a:pt x="2651" y="3887"/>
                      <a:pt x="2646" y="3892"/>
                      <a:pt x="2646" y="3892"/>
                    </a:cubicBezTo>
                    <a:close/>
                    <a:moveTo>
                      <a:pt x="2513" y="3726"/>
                    </a:moveTo>
                    <a:lnTo>
                      <a:pt x="2513" y="3726"/>
                    </a:lnTo>
                    <a:lnTo>
                      <a:pt x="2508" y="3726"/>
                    </a:lnTo>
                    <a:lnTo>
                      <a:pt x="2508" y="3726"/>
                    </a:lnTo>
                    <a:cubicBezTo>
                      <a:pt x="2508" y="3726"/>
                      <a:pt x="2508" y="3726"/>
                      <a:pt x="2508" y="3726"/>
                    </a:cubicBezTo>
                    <a:close/>
                    <a:moveTo>
                      <a:pt x="1955" y="3043"/>
                    </a:moveTo>
                    <a:lnTo>
                      <a:pt x="1955" y="3043"/>
                    </a:lnTo>
                    <a:lnTo>
                      <a:pt x="1950" y="3039"/>
                    </a:lnTo>
                    <a:lnTo>
                      <a:pt x="1950" y="3039"/>
                    </a:lnTo>
                    <a:lnTo>
                      <a:pt x="1950" y="3043"/>
                    </a:lnTo>
                    <a:close/>
                    <a:moveTo>
                      <a:pt x="1471" y="2453"/>
                    </a:moveTo>
                    <a:lnTo>
                      <a:pt x="1471" y="2453"/>
                    </a:lnTo>
                    <a:lnTo>
                      <a:pt x="1471" y="2453"/>
                    </a:lnTo>
                    <a:lnTo>
                      <a:pt x="1471" y="2453"/>
                    </a:lnTo>
                    <a:cubicBezTo>
                      <a:pt x="1471" y="2453"/>
                      <a:pt x="1471" y="2453"/>
                      <a:pt x="1471" y="2453"/>
                    </a:cubicBezTo>
                    <a:close/>
                    <a:moveTo>
                      <a:pt x="2517" y="3735"/>
                    </a:moveTo>
                    <a:lnTo>
                      <a:pt x="2517" y="3735"/>
                    </a:lnTo>
                    <a:lnTo>
                      <a:pt x="2517" y="3735"/>
                    </a:lnTo>
                    <a:cubicBezTo>
                      <a:pt x="2517" y="3735"/>
                      <a:pt x="2517" y="3735"/>
                      <a:pt x="2517" y="3735"/>
                    </a:cubicBezTo>
                    <a:lnTo>
                      <a:pt x="2517" y="3735"/>
                    </a:lnTo>
                    <a:lnTo>
                      <a:pt x="2517" y="3735"/>
                    </a:lnTo>
                    <a:close/>
                    <a:moveTo>
                      <a:pt x="2637" y="3887"/>
                    </a:moveTo>
                    <a:lnTo>
                      <a:pt x="2637" y="3887"/>
                    </a:lnTo>
                    <a:cubicBezTo>
                      <a:pt x="2637" y="3887"/>
                      <a:pt x="2637" y="3887"/>
                      <a:pt x="2637" y="3887"/>
                    </a:cubicBezTo>
                    <a:cubicBezTo>
                      <a:pt x="2637" y="3887"/>
                      <a:pt x="2633" y="3887"/>
                      <a:pt x="2633" y="3882"/>
                    </a:cubicBezTo>
                    <a:cubicBezTo>
                      <a:pt x="2633" y="3887"/>
                      <a:pt x="2633" y="3887"/>
                      <a:pt x="2633" y="3887"/>
                    </a:cubicBezTo>
                    <a:cubicBezTo>
                      <a:pt x="2633" y="3892"/>
                      <a:pt x="2633" y="3892"/>
                      <a:pt x="2633" y="3896"/>
                    </a:cubicBezTo>
                    <a:cubicBezTo>
                      <a:pt x="2637" y="3892"/>
                      <a:pt x="2637" y="3892"/>
                      <a:pt x="2637" y="3892"/>
                    </a:cubicBezTo>
                    <a:lnTo>
                      <a:pt x="2637" y="3892"/>
                    </a:lnTo>
                    <a:cubicBezTo>
                      <a:pt x="2637" y="3892"/>
                      <a:pt x="2637" y="3892"/>
                      <a:pt x="2637" y="3887"/>
                    </a:cubicBezTo>
                    <a:close/>
                    <a:moveTo>
                      <a:pt x="1918" y="3025"/>
                    </a:moveTo>
                    <a:lnTo>
                      <a:pt x="1918" y="3025"/>
                    </a:lnTo>
                    <a:cubicBezTo>
                      <a:pt x="1918" y="3025"/>
                      <a:pt x="1918" y="3025"/>
                      <a:pt x="1913" y="3025"/>
                    </a:cubicBezTo>
                    <a:cubicBezTo>
                      <a:pt x="1918" y="3025"/>
                      <a:pt x="1918" y="3030"/>
                      <a:pt x="1918" y="3030"/>
                    </a:cubicBezTo>
                    <a:cubicBezTo>
                      <a:pt x="1918" y="3030"/>
                      <a:pt x="1918" y="3030"/>
                      <a:pt x="1918" y="3025"/>
                    </a:cubicBezTo>
                    <a:close/>
                    <a:moveTo>
                      <a:pt x="1208" y="2154"/>
                    </a:moveTo>
                    <a:lnTo>
                      <a:pt x="1208" y="2154"/>
                    </a:lnTo>
                    <a:lnTo>
                      <a:pt x="1208" y="2154"/>
                    </a:lnTo>
                    <a:lnTo>
                      <a:pt x="1208" y="2154"/>
                    </a:lnTo>
                    <a:lnTo>
                      <a:pt x="1204" y="2154"/>
                    </a:lnTo>
                    <a:lnTo>
                      <a:pt x="1204" y="2154"/>
                    </a:lnTo>
                    <a:cubicBezTo>
                      <a:pt x="1208" y="2154"/>
                      <a:pt x="1208" y="2154"/>
                      <a:pt x="1208" y="2154"/>
                    </a:cubicBezTo>
                    <a:close/>
                    <a:moveTo>
                      <a:pt x="1955" y="3080"/>
                    </a:moveTo>
                    <a:lnTo>
                      <a:pt x="1955" y="3080"/>
                    </a:lnTo>
                    <a:lnTo>
                      <a:pt x="1950" y="3076"/>
                    </a:lnTo>
                    <a:lnTo>
                      <a:pt x="1950" y="3080"/>
                    </a:lnTo>
                    <a:cubicBezTo>
                      <a:pt x="1950" y="3080"/>
                      <a:pt x="1950" y="3080"/>
                      <a:pt x="1950" y="3085"/>
                    </a:cubicBezTo>
                    <a:cubicBezTo>
                      <a:pt x="1955" y="3080"/>
                      <a:pt x="1950" y="3080"/>
                      <a:pt x="1955" y="3080"/>
                    </a:cubicBezTo>
                    <a:close/>
                    <a:moveTo>
                      <a:pt x="2015" y="3154"/>
                    </a:moveTo>
                    <a:lnTo>
                      <a:pt x="2015" y="3154"/>
                    </a:lnTo>
                    <a:lnTo>
                      <a:pt x="2015" y="3154"/>
                    </a:lnTo>
                    <a:lnTo>
                      <a:pt x="2015" y="3154"/>
                    </a:lnTo>
                    <a:cubicBezTo>
                      <a:pt x="2010" y="3159"/>
                      <a:pt x="2010" y="3159"/>
                      <a:pt x="2010" y="3159"/>
                    </a:cubicBezTo>
                    <a:cubicBezTo>
                      <a:pt x="2010" y="3163"/>
                      <a:pt x="2015" y="3159"/>
                      <a:pt x="2020" y="3159"/>
                    </a:cubicBezTo>
                    <a:cubicBezTo>
                      <a:pt x="2020" y="3159"/>
                      <a:pt x="2020" y="3159"/>
                      <a:pt x="2020" y="3154"/>
                    </a:cubicBezTo>
                    <a:cubicBezTo>
                      <a:pt x="2020" y="3154"/>
                      <a:pt x="2020" y="3154"/>
                      <a:pt x="2020" y="3154"/>
                    </a:cubicBezTo>
                    <a:cubicBezTo>
                      <a:pt x="2015" y="3154"/>
                      <a:pt x="2015" y="3154"/>
                      <a:pt x="2015" y="3154"/>
                    </a:cubicBezTo>
                    <a:close/>
                    <a:moveTo>
                      <a:pt x="1964" y="3117"/>
                    </a:moveTo>
                    <a:lnTo>
                      <a:pt x="1964" y="3117"/>
                    </a:lnTo>
                    <a:cubicBezTo>
                      <a:pt x="1964" y="3117"/>
                      <a:pt x="1964" y="3117"/>
                      <a:pt x="1964" y="3117"/>
                    </a:cubicBezTo>
                    <a:lnTo>
                      <a:pt x="1964" y="3117"/>
                    </a:lnTo>
                    <a:cubicBezTo>
                      <a:pt x="1964" y="3117"/>
                      <a:pt x="1964" y="3117"/>
                      <a:pt x="1964" y="3117"/>
                    </a:cubicBezTo>
                    <a:close/>
                    <a:moveTo>
                      <a:pt x="1992" y="3149"/>
                    </a:moveTo>
                    <a:lnTo>
                      <a:pt x="1992" y="3149"/>
                    </a:lnTo>
                    <a:cubicBezTo>
                      <a:pt x="1992" y="3149"/>
                      <a:pt x="1992" y="3149"/>
                      <a:pt x="1992" y="3154"/>
                    </a:cubicBezTo>
                    <a:cubicBezTo>
                      <a:pt x="1992" y="3149"/>
                      <a:pt x="1992" y="3149"/>
                      <a:pt x="1992" y="3149"/>
                    </a:cubicBezTo>
                    <a:lnTo>
                      <a:pt x="1992" y="3145"/>
                    </a:lnTo>
                    <a:cubicBezTo>
                      <a:pt x="1987" y="3149"/>
                      <a:pt x="1992" y="3149"/>
                      <a:pt x="1987" y="3149"/>
                    </a:cubicBezTo>
                    <a:close/>
                    <a:moveTo>
                      <a:pt x="1983" y="3145"/>
                    </a:moveTo>
                    <a:lnTo>
                      <a:pt x="1983" y="3145"/>
                    </a:lnTo>
                    <a:cubicBezTo>
                      <a:pt x="1983" y="3145"/>
                      <a:pt x="1983" y="3140"/>
                      <a:pt x="1983" y="3140"/>
                    </a:cubicBezTo>
                    <a:cubicBezTo>
                      <a:pt x="1983" y="3140"/>
                      <a:pt x="1983" y="3140"/>
                      <a:pt x="1983" y="3140"/>
                    </a:cubicBezTo>
                    <a:lnTo>
                      <a:pt x="1983" y="3140"/>
                    </a:lnTo>
                    <a:lnTo>
                      <a:pt x="1983" y="3140"/>
                    </a:lnTo>
                    <a:lnTo>
                      <a:pt x="1983" y="3140"/>
                    </a:lnTo>
                    <a:lnTo>
                      <a:pt x="1983" y="3140"/>
                    </a:lnTo>
                    <a:close/>
                    <a:moveTo>
                      <a:pt x="1383" y="2407"/>
                    </a:moveTo>
                    <a:lnTo>
                      <a:pt x="1383" y="2407"/>
                    </a:lnTo>
                    <a:lnTo>
                      <a:pt x="1383" y="2403"/>
                    </a:lnTo>
                    <a:lnTo>
                      <a:pt x="1379" y="2407"/>
                    </a:lnTo>
                    <a:lnTo>
                      <a:pt x="1383" y="2407"/>
                    </a:lnTo>
                    <a:lnTo>
                      <a:pt x="1383" y="2407"/>
                    </a:lnTo>
                    <a:lnTo>
                      <a:pt x="1383" y="2407"/>
                    </a:lnTo>
                    <a:close/>
                    <a:moveTo>
                      <a:pt x="2043" y="3200"/>
                    </a:moveTo>
                    <a:lnTo>
                      <a:pt x="2043" y="3200"/>
                    </a:lnTo>
                    <a:cubicBezTo>
                      <a:pt x="2043" y="3200"/>
                      <a:pt x="2038" y="3196"/>
                      <a:pt x="2038" y="3196"/>
                    </a:cubicBezTo>
                    <a:cubicBezTo>
                      <a:pt x="2033" y="3191"/>
                      <a:pt x="2033" y="3196"/>
                      <a:pt x="2029" y="3196"/>
                    </a:cubicBezTo>
                    <a:cubicBezTo>
                      <a:pt x="2029" y="3191"/>
                      <a:pt x="2024" y="3196"/>
                      <a:pt x="2024" y="3191"/>
                    </a:cubicBezTo>
                    <a:lnTo>
                      <a:pt x="2024" y="3196"/>
                    </a:lnTo>
                    <a:lnTo>
                      <a:pt x="2024" y="3196"/>
                    </a:lnTo>
                    <a:lnTo>
                      <a:pt x="2024" y="3196"/>
                    </a:lnTo>
                    <a:cubicBezTo>
                      <a:pt x="2024" y="3196"/>
                      <a:pt x="2024" y="3196"/>
                      <a:pt x="2029" y="3196"/>
                    </a:cubicBezTo>
                    <a:cubicBezTo>
                      <a:pt x="2029" y="3200"/>
                      <a:pt x="2033" y="3200"/>
                      <a:pt x="2033" y="3200"/>
                    </a:cubicBezTo>
                    <a:cubicBezTo>
                      <a:pt x="2033" y="3200"/>
                      <a:pt x="2033" y="3200"/>
                      <a:pt x="2038" y="3200"/>
                    </a:cubicBezTo>
                    <a:cubicBezTo>
                      <a:pt x="2038" y="3200"/>
                      <a:pt x="2038" y="3205"/>
                      <a:pt x="2043" y="3205"/>
                    </a:cubicBezTo>
                    <a:lnTo>
                      <a:pt x="2043" y="3205"/>
                    </a:lnTo>
                    <a:cubicBezTo>
                      <a:pt x="2043" y="3205"/>
                      <a:pt x="2043" y="3205"/>
                      <a:pt x="2047" y="3205"/>
                    </a:cubicBezTo>
                    <a:cubicBezTo>
                      <a:pt x="2047" y="3205"/>
                      <a:pt x="2047" y="3205"/>
                      <a:pt x="2047" y="3205"/>
                    </a:cubicBezTo>
                    <a:lnTo>
                      <a:pt x="2047" y="3205"/>
                    </a:lnTo>
                    <a:lnTo>
                      <a:pt x="2047" y="3200"/>
                    </a:lnTo>
                    <a:lnTo>
                      <a:pt x="2047" y="3200"/>
                    </a:lnTo>
                    <a:cubicBezTo>
                      <a:pt x="2043" y="3200"/>
                      <a:pt x="2043" y="3200"/>
                      <a:pt x="2043" y="3200"/>
                    </a:cubicBezTo>
                    <a:close/>
                    <a:moveTo>
                      <a:pt x="2605" y="3910"/>
                    </a:moveTo>
                    <a:lnTo>
                      <a:pt x="2605" y="3910"/>
                    </a:lnTo>
                    <a:cubicBezTo>
                      <a:pt x="2605" y="3910"/>
                      <a:pt x="2605" y="3910"/>
                      <a:pt x="2605" y="3910"/>
                    </a:cubicBezTo>
                    <a:lnTo>
                      <a:pt x="2605" y="3915"/>
                    </a:lnTo>
                    <a:lnTo>
                      <a:pt x="2605" y="3915"/>
                    </a:lnTo>
                    <a:lnTo>
                      <a:pt x="2605" y="3915"/>
                    </a:lnTo>
                    <a:lnTo>
                      <a:pt x="2610" y="3915"/>
                    </a:lnTo>
                    <a:lnTo>
                      <a:pt x="2605" y="3910"/>
                    </a:lnTo>
                    <a:close/>
                    <a:moveTo>
                      <a:pt x="1895" y="3030"/>
                    </a:moveTo>
                    <a:lnTo>
                      <a:pt x="1895" y="3030"/>
                    </a:lnTo>
                    <a:cubicBezTo>
                      <a:pt x="1890" y="3030"/>
                      <a:pt x="1890" y="3030"/>
                      <a:pt x="1890" y="3030"/>
                    </a:cubicBezTo>
                    <a:lnTo>
                      <a:pt x="1886" y="3030"/>
                    </a:lnTo>
                    <a:cubicBezTo>
                      <a:pt x="1886" y="3030"/>
                      <a:pt x="1890" y="3039"/>
                      <a:pt x="1890" y="3039"/>
                    </a:cubicBezTo>
                    <a:lnTo>
                      <a:pt x="1890" y="3039"/>
                    </a:lnTo>
                    <a:lnTo>
                      <a:pt x="1895" y="3039"/>
                    </a:lnTo>
                    <a:cubicBezTo>
                      <a:pt x="1895" y="3039"/>
                      <a:pt x="1895" y="3039"/>
                      <a:pt x="1895" y="3034"/>
                    </a:cubicBezTo>
                    <a:lnTo>
                      <a:pt x="1895" y="3034"/>
                    </a:lnTo>
                    <a:close/>
                    <a:moveTo>
                      <a:pt x="1983" y="3149"/>
                    </a:moveTo>
                    <a:lnTo>
                      <a:pt x="1983" y="3149"/>
                    </a:lnTo>
                    <a:lnTo>
                      <a:pt x="1987" y="3154"/>
                    </a:lnTo>
                    <a:lnTo>
                      <a:pt x="1983" y="3154"/>
                    </a:lnTo>
                    <a:lnTo>
                      <a:pt x="1987" y="3154"/>
                    </a:lnTo>
                    <a:cubicBezTo>
                      <a:pt x="1987" y="3154"/>
                      <a:pt x="1987" y="3154"/>
                      <a:pt x="1987" y="3154"/>
                    </a:cubicBezTo>
                    <a:cubicBezTo>
                      <a:pt x="1987" y="3154"/>
                      <a:pt x="1987" y="3154"/>
                      <a:pt x="1987" y="3149"/>
                    </a:cubicBezTo>
                    <a:lnTo>
                      <a:pt x="1987" y="3149"/>
                    </a:lnTo>
                    <a:lnTo>
                      <a:pt x="1987" y="3149"/>
                    </a:lnTo>
                    <a:close/>
                    <a:moveTo>
                      <a:pt x="93" y="808"/>
                    </a:moveTo>
                    <a:lnTo>
                      <a:pt x="93" y="808"/>
                    </a:lnTo>
                    <a:cubicBezTo>
                      <a:pt x="93" y="808"/>
                      <a:pt x="93" y="808"/>
                      <a:pt x="93" y="808"/>
                    </a:cubicBezTo>
                    <a:lnTo>
                      <a:pt x="88" y="808"/>
                    </a:lnTo>
                    <a:lnTo>
                      <a:pt x="88" y="808"/>
                    </a:lnTo>
                    <a:lnTo>
                      <a:pt x="88" y="808"/>
                    </a:lnTo>
                    <a:lnTo>
                      <a:pt x="88" y="808"/>
                    </a:lnTo>
                    <a:cubicBezTo>
                      <a:pt x="88" y="808"/>
                      <a:pt x="88" y="812"/>
                      <a:pt x="88" y="812"/>
                    </a:cubicBezTo>
                    <a:lnTo>
                      <a:pt x="93" y="817"/>
                    </a:lnTo>
                    <a:lnTo>
                      <a:pt x="88" y="817"/>
                    </a:lnTo>
                    <a:cubicBezTo>
                      <a:pt x="93" y="817"/>
                      <a:pt x="93" y="817"/>
                      <a:pt x="93" y="817"/>
                    </a:cubicBezTo>
                    <a:lnTo>
                      <a:pt x="88" y="821"/>
                    </a:lnTo>
                    <a:lnTo>
                      <a:pt x="88" y="821"/>
                    </a:lnTo>
                    <a:cubicBezTo>
                      <a:pt x="88" y="821"/>
                      <a:pt x="88" y="821"/>
                      <a:pt x="88" y="821"/>
                    </a:cubicBezTo>
                    <a:lnTo>
                      <a:pt x="88" y="826"/>
                    </a:lnTo>
                    <a:lnTo>
                      <a:pt x="88" y="826"/>
                    </a:lnTo>
                    <a:lnTo>
                      <a:pt x="93" y="826"/>
                    </a:lnTo>
                    <a:cubicBezTo>
                      <a:pt x="93" y="826"/>
                      <a:pt x="88" y="826"/>
                      <a:pt x="88" y="826"/>
                    </a:cubicBezTo>
                    <a:lnTo>
                      <a:pt x="93" y="831"/>
                    </a:lnTo>
                    <a:lnTo>
                      <a:pt x="93" y="826"/>
                    </a:lnTo>
                    <a:cubicBezTo>
                      <a:pt x="97" y="831"/>
                      <a:pt x="97" y="831"/>
                      <a:pt x="102" y="831"/>
                    </a:cubicBezTo>
                    <a:cubicBezTo>
                      <a:pt x="102" y="835"/>
                      <a:pt x="102" y="835"/>
                      <a:pt x="102" y="835"/>
                    </a:cubicBezTo>
                    <a:lnTo>
                      <a:pt x="97" y="835"/>
                    </a:lnTo>
                    <a:cubicBezTo>
                      <a:pt x="102" y="840"/>
                      <a:pt x="97" y="840"/>
                      <a:pt x="102" y="840"/>
                    </a:cubicBezTo>
                    <a:lnTo>
                      <a:pt x="102" y="840"/>
                    </a:lnTo>
                    <a:cubicBezTo>
                      <a:pt x="102" y="840"/>
                      <a:pt x="102" y="835"/>
                      <a:pt x="102" y="835"/>
                    </a:cubicBezTo>
                    <a:lnTo>
                      <a:pt x="102" y="835"/>
                    </a:lnTo>
                    <a:cubicBezTo>
                      <a:pt x="106" y="835"/>
                      <a:pt x="102" y="835"/>
                      <a:pt x="106" y="835"/>
                    </a:cubicBezTo>
                    <a:cubicBezTo>
                      <a:pt x="106" y="835"/>
                      <a:pt x="106" y="835"/>
                      <a:pt x="106" y="831"/>
                    </a:cubicBezTo>
                    <a:cubicBezTo>
                      <a:pt x="102" y="831"/>
                      <a:pt x="97" y="831"/>
                      <a:pt x="93" y="821"/>
                    </a:cubicBezTo>
                    <a:cubicBezTo>
                      <a:pt x="97" y="821"/>
                      <a:pt x="97" y="821"/>
                      <a:pt x="97" y="817"/>
                    </a:cubicBezTo>
                    <a:lnTo>
                      <a:pt x="93" y="817"/>
                    </a:lnTo>
                    <a:lnTo>
                      <a:pt x="97" y="817"/>
                    </a:lnTo>
                    <a:lnTo>
                      <a:pt x="97" y="812"/>
                    </a:lnTo>
                    <a:cubicBezTo>
                      <a:pt x="97" y="812"/>
                      <a:pt x="97" y="812"/>
                      <a:pt x="97" y="812"/>
                    </a:cubicBezTo>
                    <a:lnTo>
                      <a:pt x="97" y="808"/>
                    </a:lnTo>
                    <a:cubicBezTo>
                      <a:pt x="97" y="808"/>
                      <a:pt x="97" y="808"/>
                      <a:pt x="97" y="808"/>
                    </a:cubicBezTo>
                    <a:lnTo>
                      <a:pt x="97" y="808"/>
                    </a:lnTo>
                    <a:cubicBezTo>
                      <a:pt x="93" y="808"/>
                      <a:pt x="93" y="808"/>
                      <a:pt x="93" y="808"/>
                    </a:cubicBezTo>
                    <a:moveTo>
                      <a:pt x="1365" y="2403"/>
                    </a:moveTo>
                    <a:lnTo>
                      <a:pt x="1365" y="2403"/>
                    </a:lnTo>
                    <a:lnTo>
                      <a:pt x="1360" y="2403"/>
                    </a:lnTo>
                    <a:lnTo>
                      <a:pt x="1365" y="2403"/>
                    </a:lnTo>
                    <a:lnTo>
                      <a:pt x="1360" y="2403"/>
                    </a:lnTo>
                    <a:lnTo>
                      <a:pt x="1360" y="2403"/>
                    </a:lnTo>
                    <a:lnTo>
                      <a:pt x="1365" y="2403"/>
                    </a:lnTo>
                    <a:cubicBezTo>
                      <a:pt x="1365" y="2407"/>
                      <a:pt x="1365" y="2407"/>
                      <a:pt x="1370" y="2403"/>
                    </a:cubicBezTo>
                    <a:cubicBezTo>
                      <a:pt x="1365" y="2403"/>
                      <a:pt x="1365" y="2403"/>
                      <a:pt x="1365" y="2403"/>
                    </a:cubicBezTo>
                    <a:close/>
                    <a:moveTo>
                      <a:pt x="1950" y="3126"/>
                    </a:moveTo>
                    <a:lnTo>
                      <a:pt x="1950" y="3126"/>
                    </a:lnTo>
                    <a:lnTo>
                      <a:pt x="1950" y="3126"/>
                    </a:lnTo>
                    <a:cubicBezTo>
                      <a:pt x="1950" y="3126"/>
                      <a:pt x="1946" y="3126"/>
                      <a:pt x="1946" y="3126"/>
                    </a:cubicBezTo>
                    <a:lnTo>
                      <a:pt x="1950" y="3126"/>
                    </a:lnTo>
                    <a:close/>
                    <a:moveTo>
                      <a:pt x="2628" y="3952"/>
                    </a:moveTo>
                    <a:lnTo>
                      <a:pt x="2628" y="3952"/>
                    </a:lnTo>
                    <a:lnTo>
                      <a:pt x="2628" y="3952"/>
                    </a:lnTo>
                    <a:cubicBezTo>
                      <a:pt x="2628" y="3956"/>
                      <a:pt x="2633" y="3956"/>
                      <a:pt x="2633" y="3961"/>
                    </a:cubicBezTo>
                    <a:cubicBezTo>
                      <a:pt x="2633" y="3961"/>
                      <a:pt x="2633" y="3961"/>
                      <a:pt x="2633" y="3961"/>
                    </a:cubicBezTo>
                    <a:lnTo>
                      <a:pt x="2633" y="3961"/>
                    </a:lnTo>
                    <a:lnTo>
                      <a:pt x="2633" y="3965"/>
                    </a:lnTo>
                    <a:lnTo>
                      <a:pt x="2633" y="3965"/>
                    </a:lnTo>
                    <a:cubicBezTo>
                      <a:pt x="2633" y="3965"/>
                      <a:pt x="2633" y="3965"/>
                      <a:pt x="2633" y="3970"/>
                    </a:cubicBezTo>
                    <a:lnTo>
                      <a:pt x="2633" y="3970"/>
                    </a:lnTo>
                    <a:cubicBezTo>
                      <a:pt x="2633" y="3970"/>
                      <a:pt x="2633" y="3970"/>
                      <a:pt x="2633" y="3975"/>
                    </a:cubicBezTo>
                    <a:lnTo>
                      <a:pt x="2633" y="3975"/>
                    </a:lnTo>
                    <a:cubicBezTo>
                      <a:pt x="2633" y="3975"/>
                      <a:pt x="2633" y="3975"/>
                      <a:pt x="2637" y="3975"/>
                    </a:cubicBezTo>
                    <a:lnTo>
                      <a:pt x="2637" y="3975"/>
                    </a:lnTo>
                    <a:cubicBezTo>
                      <a:pt x="2637" y="3975"/>
                      <a:pt x="2637" y="3979"/>
                      <a:pt x="2642" y="3979"/>
                    </a:cubicBezTo>
                    <a:cubicBezTo>
                      <a:pt x="2642" y="3979"/>
                      <a:pt x="2642" y="3979"/>
                      <a:pt x="2642" y="3979"/>
                    </a:cubicBezTo>
                    <a:lnTo>
                      <a:pt x="2642" y="3979"/>
                    </a:lnTo>
                    <a:cubicBezTo>
                      <a:pt x="2642" y="3984"/>
                      <a:pt x="2642" y="3984"/>
                      <a:pt x="2642" y="3984"/>
                    </a:cubicBezTo>
                    <a:cubicBezTo>
                      <a:pt x="2642" y="3984"/>
                      <a:pt x="2646" y="3984"/>
                      <a:pt x="2646" y="3984"/>
                    </a:cubicBezTo>
                    <a:cubicBezTo>
                      <a:pt x="2646" y="3984"/>
                      <a:pt x="2646" y="3979"/>
                      <a:pt x="2651" y="3979"/>
                    </a:cubicBezTo>
                    <a:cubicBezTo>
                      <a:pt x="2646" y="3979"/>
                      <a:pt x="2646" y="3979"/>
                      <a:pt x="2642" y="3975"/>
                    </a:cubicBezTo>
                    <a:cubicBezTo>
                      <a:pt x="2642" y="3975"/>
                      <a:pt x="2637" y="3965"/>
                      <a:pt x="2637" y="3965"/>
                    </a:cubicBezTo>
                    <a:cubicBezTo>
                      <a:pt x="2637" y="3961"/>
                      <a:pt x="2637" y="3965"/>
                      <a:pt x="2637" y="3961"/>
                    </a:cubicBezTo>
                    <a:cubicBezTo>
                      <a:pt x="2637" y="3961"/>
                      <a:pt x="2637" y="3961"/>
                      <a:pt x="2637" y="3956"/>
                    </a:cubicBezTo>
                    <a:lnTo>
                      <a:pt x="2637" y="3956"/>
                    </a:lnTo>
                    <a:lnTo>
                      <a:pt x="2637" y="3952"/>
                    </a:lnTo>
                    <a:lnTo>
                      <a:pt x="2633" y="3956"/>
                    </a:lnTo>
                    <a:cubicBezTo>
                      <a:pt x="2633" y="3952"/>
                      <a:pt x="2633" y="3952"/>
                      <a:pt x="2633" y="3952"/>
                    </a:cubicBezTo>
                    <a:close/>
                    <a:moveTo>
                      <a:pt x="1872" y="3066"/>
                    </a:moveTo>
                    <a:lnTo>
                      <a:pt x="1872" y="3066"/>
                    </a:lnTo>
                    <a:lnTo>
                      <a:pt x="1872" y="3066"/>
                    </a:lnTo>
                    <a:lnTo>
                      <a:pt x="1872" y="3066"/>
                    </a:lnTo>
                    <a:lnTo>
                      <a:pt x="1872" y="3066"/>
                    </a:lnTo>
                    <a:close/>
                    <a:moveTo>
                      <a:pt x="1231" y="2283"/>
                    </a:moveTo>
                    <a:lnTo>
                      <a:pt x="1231" y="2283"/>
                    </a:lnTo>
                    <a:lnTo>
                      <a:pt x="1231" y="2283"/>
                    </a:lnTo>
                    <a:lnTo>
                      <a:pt x="1231" y="2287"/>
                    </a:lnTo>
                    <a:lnTo>
                      <a:pt x="1236" y="2283"/>
                    </a:lnTo>
                    <a:lnTo>
                      <a:pt x="1231" y="2283"/>
                    </a:lnTo>
                    <a:cubicBezTo>
                      <a:pt x="1231" y="2283"/>
                      <a:pt x="1231" y="2283"/>
                      <a:pt x="1231" y="2283"/>
                    </a:cubicBezTo>
                    <a:close/>
                    <a:moveTo>
                      <a:pt x="2015" y="3196"/>
                    </a:moveTo>
                    <a:cubicBezTo>
                      <a:pt x="2015" y="3196"/>
                      <a:pt x="2015" y="3196"/>
                      <a:pt x="2015" y="3200"/>
                    </a:cubicBezTo>
                    <a:lnTo>
                      <a:pt x="2015" y="3205"/>
                    </a:lnTo>
                    <a:cubicBezTo>
                      <a:pt x="2015" y="3205"/>
                      <a:pt x="2015" y="3205"/>
                      <a:pt x="2015" y="3205"/>
                    </a:cubicBezTo>
                    <a:lnTo>
                      <a:pt x="2020" y="3205"/>
                    </a:lnTo>
                    <a:cubicBezTo>
                      <a:pt x="2020" y="3209"/>
                      <a:pt x="2020" y="3209"/>
                      <a:pt x="2020" y="3209"/>
                    </a:cubicBezTo>
                    <a:cubicBezTo>
                      <a:pt x="2020" y="3209"/>
                      <a:pt x="2020" y="3209"/>
                      <a:pt x="2020" y="3214"/>
                    </a:cubicBezTo>
                    <a:cubicBezTo>
                      <a:pt x="2020" y="3214"/>
                      <a:pt x="2020" y="3214"/>
                      <a:pt x="2020" y="3214"/>
                    </a:cubicBezTo>
                    <a:lnTo>
                      <a:pt x="2020" y="3214"/>
                    </a:lnTo>
                    <a:cubicBezTo>
                      <a:pt x="2015" y="3214"/>
                      <a:pt x="2015" y="3214"/>
                      <a:pt x="2015" y="3214"/>
                    </a:cubicBezTo>
                    <a:cubicBezTo>
                      <a:pt x="2015" y="3219"/>
                      <a:pt x="2015" y="3219"/>
                      <a:pt x="2010" y="3219"/>
                    </a:cubicBezTo>
                    <a:cubicBezTo>
                      <a:pt x="2015" y="3219"/>
                      <a:pt x="2015" y="3223"/>
                      <a:pt x="2015" y="3223"/>
                    </a:cubicBezTo>
                    <a:cubicBezTo>
                      <a:pt x="2020" y="3223"/>
                      <a:pt x="2020" y="3223"/>
                      <a:pt x="2024" y="3223"/>
                    </a:cubicBezTo>
                    <a:lnTo>
                      <a:pt x="2029" y="3219"/>
                    </a:lnTo>
                    <a:cubicBezTo>
                      <a:pt x="2033" y="3219"/>
                      <a:pt x="2033" y="3219"/>
                      <a:pt x="2033" y="3219"/>
                    </a:cubicBezTo>
                    <a:cubicBezTo>
                      <a:pt x="2033" y="3219"/>
                      <a:pt x="2033" y="3214"/>
                      <a:pt x="2038" y="3219"/>
                    </a:cubicBezTo>
                    <a:cubicBezTo>
                      <a:pt x="2043" y="3219"/>
                      <a:pt x="2043" y="3219"/>
                      <a:pt x="2043" y="3223"/>
                    </a:cubicBezTo>
                    <a:cubicBezTo>
                      <a:pt x="2043" y="3223"/>
                      <a:pt x="2043" y="3223"/>
                      <a:pt x="2043" y="3223"/>
                    </a:cubicBezTo>
                    <a:cubicBezTo>
                      <a:pt x="2038" y="3228"/>
                      <a:pt x="2043" y="3228"/>
                      <a:pt x="2038" y="3228"/>
                    </a:cubicBezTo>
                    <a:lnTo>
                      <a:pt x="2038" y="3228"/>
                    </a:lnTo>
                    <a:lnTo>
                      <a:pt x="2038" y="3228"/>
                    </a:lnTo>
                    <a:lnTo>
                      <a:pt x="2043" y="3232"/>
                    </a:lnTo>
                    <a:lnTo>
                      <a:pt x="2043" y="3232"/>
                    </a:lnTo>
                    <a:lnTo>
                      <a:pt x="2047" y="3232"/>
                    </a:lnTo>
                    <a:cubicBezTo>
                      <a:pt x="2043" y="3232"/>
                      <a:pt x="2043" y="3237"/>
                      <a:pt x="2043" y="3237"/>
                    </a:cubicBezTo>
                    <a:lnTo>
                      <a:pt x="2043" y="3237"/>
                    </a:lnTo>
                    <a:lnTo>
                      <a:pt x="2043" y="3237"/>
                    </a:lnTo>
                    <a:cubicBezTo>
                      <a:pt x="2038" y="3237"/>
                      <a:pt x="2033" y="3237"/>
                      <a:pt x="2029" y="3232"/>
                    </a:cubicBezTo>
                    <a:lnTo>
                      <a:pt x="2024" y="3237"/>
                    </a:lnTo>
                    <a:cubicBezTo>
                      <a:pt x="2024" y="3237"/>
                      <a:pt x="2024" y="3237"/>
                      <a:pt x="2024" y="3242"/>
                    </a:cubicBezTo>
                    <a:lnTo>
                      <a:pt x="2020" y="3242"/>
                    </a:lnTo>
                    <a:lnTo>
                      <a:pt x="2020" y="3242"/>
                    </a:lnTo>
                    <a:cubicBezTo>
                      <a:pt x="2015" y="3246"/>
                      <a:pt x="2015" y="3251"/>
                      <a:pt x="2010" y="3251"/>
                    </a:cubicBezTo>
                    <a:lnTo>
                      <a:pt x="2010" y="3251"/>
                    </a:lnTo>
                    <a:lnTo>
                      <a:pt x="2006" y="3246"/>
                    </a:lnTo>
                    <a:lnTo>
                      <a:pt x="2006" y="3246"/>
                    </a:lnTo>
                    <a:lnTo>
                      <a:pt x="2006" y="3246"/>
                    </a:lnTo>
                    <a:lnTo>
                      <a:pt x="2006" y="3246"/>
                    </a:lnTo>
                    <a:lnTo>
                      <a:pt x="2006" y="3246"/>
                    </a:lnTo>
                    <a:cubicBezTo>
                      <a:pt x="2006" y="3242"/>
                      <a:pt x="2006" y="3242"/>
                      <a:pt x="2010" y="3242"/>
                    </a:cubicBezTo>
                    <a:lnTo>
                      <a:pt x="2010" y="3246"/>
                    </a:lnTo>
                    <a:cubicBezTo>
                      <a:pt x="2010" y="3246"/>
                      <a:pt x="2010" y="3246"/>
                      <a:pt x="2015" y="3242"/>
                    </a:cubicBezTo>
                    <a:lnTo>
                      <a:pt x="2015" y="3242"/>
                    </a:lnTo>
                    <a:cubicBezTo>
                      <a:pt x="2015" y="3242"/>
                      <a:pt x="2015" y="3242"/>
                      <a:pt x="2015" y="3242"/>
                    </a:cubicBezTo>
                    <a:cubicBezTo>
                      <a:pt x="2010" y="3237"/>
                      <a:pt x="2010" y="3242"/>
                      <a:pt x="2006" y="3237"/>
                    </a:cubicBezTo>
                    <a:cubicBezTo>
                      <a:pt x="2010" y="3237"/>
                      <a:pt x="2006" y="3232"/>
                      <a:pt x="2006" y="3232"/>
                    </a:cubicBezTo>
                    <a:lnTo>
                      <a:pt x="2006" y="3228"/>
                    </a:lnTo>
                    <a:lnTo>
                      <a:pt x="2006" y="3228"/>
                    </a:lnTo>
                    <a:lnTo>
                      <a:pt x="2006" y="3228"/>
                    </a:lnTo>
                    <a:cubicBezTo>
                      <a:pt x="2006" y="3228"/>
                      <a:pt x="2006" y="3228"/>
                      <a:pt x="2006" y="3228"/>
                    </a:cubicBezTo>
                    <a:lnTo>
                      <a:pt x="2006" y="3219"/>
                    </a:lnTo>
                    <a:cubicBezTo>
                      <a:pt x="2006" y="3219"/>
                      <a:pt x="2006" y="3219"/>
                      <a:pt x="2006" y="3219"/>
                    </a:cubicBezTo>
                    <a:cubicBezTo>
                      <a:pt x="2006" y="3219"/>
                      <a:pt x="2006" y="3219"/>
                      <a:pt x="2006" y="3214"/>
                    </a:cubicBezTo>
                    <a:lnTo>
                      <a:pt x="2006" y="3214"/>
                    </a:lnTo>
                    <a:lnTo>
                      <a:pt x="2006" y="3214"/>
                    </a:lnTo>
                    <a:cubicBezTo>
                      <a:pt x="2006" y="3214"/>
                      <a:pt x="2006" y="3209"/>
                      <a:pt x="2010" y="3209"/>
                    </a:cubicBezTo>
                    <a:lnTo>
                      <a:pt x="2010" y="3209"/>
                    </a:lnTo>
                    <a:lnTo>
                      <a:pt x="2010" y="3209"/>
                    </a:lnTo>
                    <a:lnTo>
                      <a:pt x="2010" y="3209"/>
                    </a:lnTo>
                    <a:lnTo>
                      <a:pt x="2010" y="3205"/>
                    </a:lnTo>
                    <a:lnTo>
                      <a:pt x="2010" y="3205"/>
                    </a:lnTo>
                    <a:lnTo>
                      <a:pt x="2010" y="3205"/>
                    </a:lnTo>
                    <a:cubicBezTo>
                      <a:pt x="2006" y="3205"/>
                      <a:pt x="2010" y="3205"/>
                      <a:pt x="2006" y="3200"/>
                    </a:cubicBezTo>
                    <a:lnTo>
                      <a:pt x="2006" y="3200"/>
                    </a:lnTo>
                    <a:cubicBezTo>
                      <a:pt x="2006" y="3200"/>
                      <a:pt x="2001" y="3200"/>
                      <a:pt x="2001" y="3196"/>
                    </a:cubicBezTo>
                    <a:lnTo>
                      <a:pt x="2006" y="3196"/>
                    </a:lnTo>
                    <a:lnTo>
                      <a:pt x="2006" y="3196"/>
                    </a:lnTo>
                    <a:lnTo>
                      <a:pt x="2010" y="3196"/>
                    </a:lnTo>
                    <a:cubicBezTo>
                      <a:pt x="2010" y="3196"/>
                      <a:pt x="2010" y="3196"/>
                      <a:pt x="2015" y="3196"/>
                    </a:cubicBezTo>
                    <a:close/>
                    <a:moveTo>
                      <a:pt x="1300" y="2384"/>
                    </a:moveTo>
                    <a:lnTo>
                      <a:pt x="1300" y="2384"/>
                    </a:lnTo>
                    <a:lnTo>
                      <a:pt x="1300" y="2384"/>
                    </a:lnTo>
                    <a:lnTo>
                      <a:pt x="1300" y="2384"/>
                    </a:lnTo>
                    <a:cubicBezTo>
                      <a:pt x="1300" y="2384"/>
                      <a:pt x="1300" y="2384"/>
                      <a:pt x="1300" y="2384"/>
                    </a:cubicBezTo>
                    <a:close/>
                    <a:moveTo>
                      <a:pt x="2006" y="3242"/>
                    </a:moveTo>
                    <a:lnTo>
                      <a:pt x="2006" y="3242"/>
                    </a:lnTo>
                    <a:cubicBezTo>
                      <a:pt x="2001" y="3246"/>
                      <a:pt x="2001" y="3246"/>
                      <a:pt x="2001" y="3246"/>
                    </a:cubicBezTo>
                    <a:cubicBezTo>
                      <a:pt x="2001" y="3251"/>
                      <a:pt x="2001" y="3251"/>
                      <a:pt x="2006" y="3251"/>
                    </a:cubicBezTo>
                    <a:cubicBezTo>
                      <a:pt x="2006" y="3251"/>
                      <a:pt x="2006" y="3251"/>
                      <a:pt x="2006" y="3251"/>
                    </a:cubicBezTo>
                    <a:lnTo>
                      <a:pt x="2006" y="3246"/>
                    </a:lnTo>
                    <a:lnTo>
                      <a:pt x="2006" y="3246"/>
                    </a:lnTo>
                    <a:lnTo>
                      <a:pt x="2006" y="3246"/>
                    </a:lnTo>
                    <a:cubicBezTo>
                      <a:pt x="2006" y="3246"/>
                      <a:pt x="2006" y="3246"/>
                      <a:pt x="2006" y="3242"/>
                    </a:cubicBezTo>
                    <a:close/>
                    <a:moveTo>
                      <a:pt x="1554" y="2638"/>
                    </a:moveTo>
                    <a:cubicBezTo>
                      <a:pt x="1554" y="2638"/>
                      <a:pt x="1554" y="2638"/>
                      <a:pt x="1554" y="2638"/>
                    </a:cubicBezTo>
                    <a:lnTo>
                      <a:pt x="1554" y="2638"/>
                    </a:lnTo>
                    <a:lnTo>
                      <a:pt x="1559" y="2638"/>
                    </a:lnTo>
                    <a:cubicBezTo>
                      <a:pt x="1563" y="2638"/>
                      <a:pt x="1559" y="2638"/>
                      <a:pt x="1559" y="2638"/>
                    </a:cubicBezTo>
                    <a:cubicBezTo>
                      <a:pt x="1563" y="2642"/>
                      <a:pt x="1563" y="2642"/>
                      <a:pt x="1563" y="2642"/>
                    </a:cubicBezTo>
                    <a:cubicBezTo>
                      <a:pt x="1568" y="2642"/>
                      <a:pt x="1568" y="2647"/>
                      <a:pt x="1572" y="2652"/>
                    </a:cubicBezTo>
                    <a:lnTo>
                      <a:pt x="1572" y="2652"/>
                    </a:lnTo>
                    <a:cubicBezTo>
                      <a:pt x="1572" y="2652"/>
                      <a:pt x="1572" y="2656"/>
                      <a:pt x="1572" y="2656"/>
                    </a:cubicBezTo>
                    <a:lnTo>
                      <a:pt x="1572" y="2656"/>
                    </a:lnTo>
                    <a:cubicBezTo>
                      <a:pt x="1572" y="2656"/>
                      <a:pt x="1568" y="2656"/>
                      <a:pt x="1568" y="2656"/>
                    </a:cubicBezTo>
                    <a:cubicBezTo>
                      <a:pt x="1568" y="2656"/>
                      <a:pt x="1568" y="2656"/>
                      <a:pt x="1568" y="2656"/>
                    </a:cubicBezTo>
                    <a:lnTo>
                      <a:pt x="1568" y="2656"/>
                    </a:lnTo>
                    <a:lnTo>
                      <a:pt x="1572" y="2661"/>
                    </a:lnTo>
                    <a:cubicBezTo>
                      <a:pt x="1572" y="2661"/>
                      <a:pt x="1572" y="2661"/>
                      <a:pt x="1572" y="2665"/>
                    </a:cubicBezTo>
                    <a:cubicBezTo>
                      <a:pt x="1572" y="2665"/>
                      <a:pt x="1572" y="2665"/>
                      <a:pt x="1572" y="2665"/>
                    </a:cubicBezTo>
                    <a:cubicBezTo>
                      <a:pt x="1572" y="2665"/>
                      <a:pt x="1572" y="2665"/>
                      <a:pt x="1572" y="2670"/>
                    </a:cubicBezTo>
                    <a:lnTo>
                      <a:pt x="1577" y="2670"/>
                    </a:lnTo>
                    <a:lnTo>
                      <a:pt x="1577" y="2675"/>
                    </a:lnTo>
                    <a:lnTo>
                      <a:pt x="1577" y="2670"/>
                    </a:lnTo>
                    <a:lnTo>
                      <a:pt x="1582" y="2675"/>
                    </a:lnTo>
                    <a:lnTo>
                      <a:pt x="1582" y="2675"/>
                    </a:lnTo>
                    <a:cubicBezTo>
                      <a:pt x="1582" y="2675"/>
                      <a:pt x="1586" y="2679"/>
                      <a:pt x="1586" y="2679"/>
                    </a:cubicBezTo>
                    <a:cubicBezTo>
                      <a:pt x="1582" y="2679"/>
                      <a:pt x="1586" y="2679"/>
                      <a:pt x="1582" y="2684"/>
                    </a:cubicBezTo>
                    <a:cubicBezTo>
                      <a:pt x="1582" y="2679"/>
                      <a:pt x="1582" y="2684"/>
                      <a:pt x="1577" y="2679"/>
                    </a:cubicBezTo>
                    <a:lnTo>
                      <a:pt x="1577" y="2679"/>
                    </a:lnTo>
                    <a:cubicBezTo>
                      <a:pt x="1577" y="2679"/>
                      <a:pt x="1577" y="2679"/>
                      <a:pt x="1577" y="2675"/>
                    </a:cubicBezTo>
                    <a:cubicBezTo>
                      <a:pt x="1572" y="2679"/>
                      <a:pt x="1572" y="2675"/>
                      <a:pt x="1572" y="2675"/>
                    </a:cubicBezTo>
                    <a:lnTo>
                      <a:pt x="1572" y="2679"/>
                    </a:lnTo>
                    <a:lnTo>
                      <a:pt x="1572" y="2679"/>
                    </a:lnTo>
                    <a:cubicBezTo>
                      <a:pt x="1572" y="2679"/>
                      <a:pt x="1572" y="2679"/>
                      <a:pt x="1572" y="2679"/>
                    </a:cubicBezTo>
                    <a:lnTo>
                      <a:pt x="1572" y="2679"/>
                    </a:lnTo>
                    <a:cubicBezTo>
                      <a:pt x="1568" y="2679"/>
                      <a:pt x="1572" y="2684"/>
                      <a:pt x="1572" y="2684"/>
                    </a:cubicBezTo>
                    <a:cubicBezTo>
                      <a:pt x="1572" y="2684"/>
                      <a:pt x="1572" y="2684"/>
                      <a:pt x="1572" y="2684"/>
                    </a:cubicBezTo>
                    <a:lnTo>
                      <a:pt x="1572" y="2684"/>
                    </a:lnTo>
                    <a:lnTo>
                      <a:pt x="1572" y="2684"/>
                    </a:lnTo>
                    <a:cubicBezTo>
                      <a:pt x="1572" y="2684"/>
                      <a:pt x="1572" y="2684"/>
                      <a:pt x="1572" y="2684"/>
                    </a:cubicBezTo>
                    <a:lnTo>
                      <a:pt x="1577" y="2693"/>
                    </a:lnTo>
                    <a:cubicBezTo>
                      <a:pt x="1577" y="2693"/>
                      <a:pt x="1577" y="2693"/>
                      <a:pt x="1577" y="2693"/>
                    </a:cubicBezTo>
                    <a:lnTo>
                      <a:pt x="1577" y="2693"/>
                    </a:lnTo>
                    <a:lnTo>
                      <a:pt x="1577" y="2693"/>
                    </a:lnTo>
                    <a:lnTo>
                      <a:pt x="1577" y="2693"/>
                    </a:lnTo>
                    <a:lnTo>
                      <a:pt x="1582" y="2698"/>
                    </a:lnTo>
                    <a:cubicBezTo>
                      <a:pt x="1582" y="2698"/>
                      <a:pt x="1582" y="2698"/>
                      <a:pt x="1582" y="2702"/>
                    </a:cubicBezTo>
                    <a:lnTo>
                      <a:pt x="1577" y="2698"/>
                    </a:lnTo>
                    <a:lnTo>
                      <a:pt x="1577" y="2702"/>
                    </a:lnTo>
                    <a:cubicBezTo>
                      <a:pt x="1572" y="2693"/>
                      <a:pt x="1572" y="2698"/>
                      <a:pt x="1568" y="2693"/>
                    </a:cubicBezTo>
                    <a:lnTo>
                      <a:pt x="1568" y="2693"/>
                    </a:lnTo>
                    <a:cubicBezTo>
                      <a:pt x="1568" y="2693"/>
                      <a:pt x="1568" y="2688"/>
                      <a:pt x="1563" y="2688"/>
                    </a:cubicBezTo>
                    <a:lnTo>
                      <a:pt x="1563" y="2688"/>
                    </a:lnTo>
                    <a:cubicBezTo>
                      <a:pt x="1563" y="2688"/>
                      <a:pt x="1563" y="2688"/>
                      <a:pt x="1563" y="2688"/>
                    </a:cubicBezTo>
                    <a:cubicBezTo>
                      <a:pt x="1563" y="2688"/>
                      <a:pt x="1563" y="2693"/>
                      <a:pt x="1563" y="2693"/>
                    </a:cubicBezTo>
                    <a:cubicBezTo>
                      <a:pt x="1563" y="2693"/>
                      <a:pt x="1563" y="2693"/>
                      <a:pt x="1563" y="2693"/>
                    </a:cubicBezTo>
                    <a:lnTo>
                      <a:pt x="1563" y="2693"/>
                    </a:lnTo>
                    <a:lnTo>
                      <a:pt x="1563" y="2693"/>
                    </a:lnTo>
                    <a:cubicBezTo>
                      <a:pt x="1563" y="2693"/>
                      <a:pt x="1559" y="2693"/>
                      <a:pt x="1559" y="2693"/>
                    </a:cubicBezTo>
                    <a:lnTo>
                      <a:pt x="1559" y="2693"/>
                    </a:lnTo>
                    <a:lnTo>
                      <a:pt x="1559" y="2693"/>
                    </a:lnTo>
                    <a:lnTo>
                      <a:pt x="1559" y="2693"/>
                    </a:lnTo>
                    <a:cubicBezTo>
                      <a:pt x="1559" y="2693"/>
                      <a:pt x="1559" y="2698"/>
                      <a:pt x="1559" y="2698"/>
                    </a:cubicBezTo>
                    <a:cubicBezTo>
                      <a:pt x="1563" y="2698"/>
                      <a:pt x="1563" y="2698"/>
                      <a:pt x="1568" y="2702"/>
                    </a:cubicBezTo>
                    <a:cubicBezTo>
                      <a:pt x="1568" y="2702"/>
                      <a:pt x="1568" y="2702"/>
                      <a:pt x="1568" y="2702"/>
                    </a:cubicBezTo>
                    <a:lnTo>
                      <a:pt x="1572" y="2702"/>
                    </a:lnTo>
                    <a:cubicBezTo>
                      <a:pt x="1572" y="2707"/>
                      <a:pt x="1572" y="2707"/>
                      <a:pt x="1572" y="2707"/>
                    </a:cubicBezTo>
                    <a:cubicBezTo>
                      <a:pt x="1572" y="2711"/>
                      <a:pt x="1572" y="2711"/>
                      <a:pt x="1572" y="2711"/>
                    </a:cubicBezTo>
                    <a:lnTo>
                      <a:pt x="1572" y="2711"/>
                    </a:lnTo>
                    <a:lnTo>
                      <a:pt x="1572" y="2711"/>
                    </a:lnTo>
                    <a:cubicBezTo>
                      <a:pt x="1572" y="2707"/>
                      <a:pt x="1572" y="2707"/>
                      <a:pt x="1572" y="2707"/>
                    </a:cubicBezTo>
                    <a:lnTo>
                      <a:pt x="1568" y="2707"/>
                    </a:lnTo>
                    <a:cubicBezTo>
                      <a:pt x="1568" y="2707"/>
                      <a:pt x="1568" y="2707"/>
                      <a:pt x="1568" y="2707"/>
                    </a:cubicBezTo>
                    <a:cubicBezTo>
                      <a:pt x="1568" y="2707"/>
                      <a:pt x="1563" y="2707"/>
                      <a:pt x="1563" y="2707"/>
                    </a:cubicBezTo>
                    <a:lnTo>
                      <a:pt x="1559" y="2707"/>
                    </a:lnTo>
                    <a:lnTo>
                      <a:pt x="1559" y="2711"/>
                    </a:lnTo>
                    <a:lnTo>
                      <a:pt x="1559" y="2711"/>
                    </a:lnTo>
                    <a:lnTo>
                      <a:pt x="1559" y="2711"/>
                    </a:lnTo>
                    <a:lnTo>
                      <a:pt x="1559" y="2711"/>
                    </a:lnTo>
                    <a:lnTo>
                      <a:pt x="1559" y="2707"/>
                    </a:lnTo>
                    <a:lnTo>
                      <a:pt x="1559" y="2707"/>
                    </a:lnTo>
                    <a:lnTo>
                      <a:pt x="1559" y="2707"/>
                    </a:lnTo>
                    <a:lnTo>
                      <a:pt x="1559" y="2707"/>
                    </a:lnTo>
                    <a:lnTo>
                      <a:pt x="1559" y="2711"/>
                    </a:lnTo>
                    <a:cubicBezTo>
                      <a:pt x="1554" y="2711"/>
                      <a:pt x="1554" y="2711"/>
                      <a:pt x="1554" y="2711"/>
                    </a:cubicBezTo>
                    <a:cubicBezTo>
                      <a:pt x="1554" y="2711"/>
                      <a:pt x="1554" y="2711"/>
                      <a:pt x="1554" y="2707"/>
                    </a:cubicBezTo>
                    <a:cubicBezTo>
                      <a:pt x="1554" y="2707"/>
                      <a:pt x="1554" y="2707"/>
                      <a:pt x="1559" y="2702"/>
                    </a:cubicBezTo>
                    <a:cubicBezTo>
                      <a:pt x="1554" y="2702"/>
                      <a:pt x="1559" y="2702"/>
                      <a:pt x="1559" y="2702"/>
                    </a:cubicBezTo>
                    <a:lnTo>
                      <a:pt x="1554" y="2702"/>
                    </a:lnTo>
                    <a:lnTo>
                      <a:pt x="1554" y="2698"/>
                    </a:lnTo>
                    <a:cubicBezTo>
                      <a:pt x="1554" y="2698"/>
                      <a:pt x="1554" y="2698"/>
                      <a:pt x="1554" y="2698"/>
                    </a:cubicBezTo>
                    <a:cubicBezTo>
                      <a:pt x="1554" y="2698"/>
                      <a:pt x="1549" y="2698"/>
                      <a:pt x="1549" y="2698"/>
                    </a:cubicBezTo>
                    <a:cubicBezTo>
                      <a:pt x="1549" y="2702"/>
                      <a:pt x="1549" y="2702"/>
                      <a:pt x="1554" y="2702"/>
                    </a:cubicBezTo>
                    <a:cubicBezTo>
                      <a:pt x="1549" y="2707"/>
                      <a:pt x="1549" y="2707"/>
                      <a:pt x="1549" y="2707"/>
                    </a:cubicBezTo>
                    <a:cubicBezTo>
                      <a:pt x="1549" y="2702"/>
                      <a:pt x="1549" y="2702"/>
                      <a:pt x="1549" y="2702"/>
                    </a:cubicBezTo>
                    <a:lnTo>
                      <a:pt x="1549" y="2702"/>
                    </a:lnTo>
                    <a:cubicBezTo>
                      <a:pt x="1545" y="2702"/>
                      <a:pt x="1545" y="2702"/>
                      <a:pt x="1545" y="2702"/>
                    </a:cubicBezTo>
                    <a:cubicBezTo>
                      <a:pt x="1545" y="2698"/>
                      <a:pt x="1545" y="2698"/>
                      <a:pt x="1545" y="2693"/>
                    </a:cubicBezTo>
                    <a:lnTo>
                      <a:pt x="1545" y="2693"/>
                    </a:lnTo>
                    <a:lnTo>
                      <a:pt x="1545" y="2693"/>
                    </a:lnTo>
                    <a:lnTo>
                      <a:pt x="1545" y="2693"/>
                    </a:lnTo>
                    <a:cubicBezTo>
                      <a:pt x="1545" y="2693"/>
                      <a:pt x="1549" y="2688"/>
                      <a:pt x="1549" y="2688"/>
                    </a:cubicBezTo>
                    <a:lnTo>
                      <a:pt x="1549" y="2688"/>
                    </a:lnTo>
                    <a:cubicBezTo>
                      <a:pt x="1549" y="2688"/>
                      <a:pt x="1549" y="2688"/>
                      <a:pt x="1549" y="2688"/>
                    </a:cubicBezTo>
                    <a:cubicBezTo>
                      <a:pt x="1549" y="2688"/>
                      <a:pt x="1549" y="2688"/>
                      <a:pt x="1549" y="2688"/>
                    </a:cubicBezTo>
                    <a:cubicBezTo>
                      <a:pt x="1554" y="2688"/>
                      <a:pt x="1554" y="2684"/>
                      <a:pt x="1554" y="2684"/>
                    </a:cubicBezTo>
                    <a:lnTo>
                      <a:pt x="1554" y="2684"/>
                    </a:lnTo>
                    <a:cubicBezTo>
                      <a:pt x="1554" y="2684"/>
                      <a:pt x="1554" y="2684"/>
                      <a:pt x="1554" y="2684"/>
                    </a:cubicBezTo>
                    <a:lnTo>
                      <a:pt x="1554" y="2684"/>
                    </a:lnTo>
                    <a:lnTo>
                      <a:pt x="1554" y="2679"/>
                    </a:lnTo>
                    <a:cubicBezTo>
                      <a:pt x="1549" y="2684"/>
                      <a:pt x="1549" y="2684"/>
                      <a:pt x="1549" y="2684"/>
                    </a:cubicBezTo>
                    <a:cubicBezTo>
                      <a:pt x="1545" y="2684"/>
                      <a:pt x="1545" y="2684"/>
                      <a:pt x="1545" y="2684"/>
                    </a:cubicBezTo>
                    <a:cubicBezTo>
                      <a:pt x="1545" y="2679"/>
                      <a:pt x="1549" y="2684"/>
                      <a:pt x="1545" y="2679"/>
                    </a:cubicBezTo>
                    <a:cubicBezTo>
                      <a:pt x="1540" y="2679"/>
                      <a:pt x="1540" y="2684"/>
                      <a:pt x="1535" y="2684"/>
                    </a:cubicBezTo>
                    <a:cubicBezTo>
                      <a:pt x="1535" y="2684"/>
                      <a:pt x="1535" y="2684"/>
                      <a:pt x="1535" y="2684"/>
                    </a:cubicBezTo>
                    <a:cubicBezTo>
                      <a:pt x="1535" y="2679"/>
                      <a:pt x="1535" y="2679"/>
                      <a:pt x="1540" y="2675"/>
                    </a:cubicBezTo>
                    <a:cubicBezTo>
                      <a:pt x="1535" y="2675"/>
                      <a:pt x="1535" y="2675"/>
                      <a:pt x="1535" y="2675"/>
                    </a:cubicBezTo>
                    <a:cubicBezTo>
                      <a:pt x="1535" y="2675"/>
                      <a:pt x="1535" y="2675"/>
                      <a:pt x="1535" y="2679"/>
                    </a:cubicBezTo>
                    <a:lnTo>
                      <a:pt x="1531" y="2675"/>
                    </a:lnTo>
                    <a:cubicBezTo>
                      <a:pt x="1531" y="2679"/>
                      <a:pt x="1531" y="2675"/>
                      <a:pt x="1531" y="2675"/>
                    </a:cubicBezTo>
                    <a:cubicBezTo>
                      <a:pt x="1526" y="2675"/>
                      <a:pt x="1526" y="2675"/>
                      <a:pt x="1526" y="2675"/>
                    </a:cubicBezTo>
                    <a:cubicBezTo>
                      <a:pt x="1526" y="2675"/>
                      <a:pt x="1526" y="2675"/>
                      <a:pt x="1522" y="2670"/>
                    </a:cubicBezTo>
                    <a:cubicBezTo>
                      <a:pt x="1522" y="2670"/>
                      <a:pt x="1526" y="2670"/>
                      <a:pt x="1526" y="2670"/>
                    </a:cubicBezTo>
                    <a:lnTo>
                      <a:pt x="1526" y="2670"/>
                    </a:lnTo>
                    <a:lnTo>
                      <a:pt x="1526" y="2665"/>
                    </a:lnTo>
                    <a:cubicBezTo>
                      <a:pt x="1526" y="2665"/>
                      <a:pt x="1526" y="2665"/>
                      <a:pt x="1526" y="2661"/>
                    </a:cubicBezTo>
                    <a:cubicBezTo>
                      <a:pt x="1522" y="2665"/>
                      <a:pt x="1526" y="2665"/>
                      <a:pt x="1522" y="2670"/>
                    </a:cubicBezTo>
                    <a:lnTo>
                      <a:pt x="1522" y="2665"/>
                    </a:lnTo>
                    <a:lnTo>
                      <a:pt x="1522" y="2670"/>
                    </a:lnTo>
                    <a:cubicBezTo>
                      <a:pt x="1522" y="2665"/>
                      <a:pt x="1522" y="2665"/>
                      <a:pt x="1522" y="2665"/>
                    </a:cubicBezTo>
                    <a:cubicBezTo>
                      <a:pt x="1522" y="2665"/>
                      <a:pt x="1522" y="2665"/>
                      <a:pt x="1522" y="2665"/>
                    </a:cubicBezTo>
                    <a:cubicBezTo>
                      <a:pt x="1522" y="2665"/>
                      <a:pt x="1522" y="2661"/>
                      <a:pt x="1522" y="2661"/>
                    </a:cubicBezTo>
                    <a:lnTo>
                      <a:pt x="1517" y="2661"/>
                    </a:lnTo>
                    <a:cubicBezTo>
                      <a:pt x="1517" y="2661"/>
                      <a:pt x="1517" y="2661"/>
                      <a:pt x="1517" y="2656"/>
                    </a:cubicBezTo>
                    <a:cubicBezTo>
                      <a:pt x="1512" y="2661"/>
                      <a:pt x="1512" y="2661"/>
                      <a:pt x="1512" y="2656"/>
                    </a:cubicBezTo>
                    <a:cubicBezTo>
                      <a:pt x="1512" y="2652"/>
                      <a:pt x="1512" y="2656"/>
                      <a:pt x="1508" y="2652"/>
                    </a:cubicBezTo>
                    <a:cubicBezTo>
                      <a:pt x="1508" y="2652"/>
                      <a:pt x="1508" y="2652"/>
                      <a:pt x="1503" y="2656"/>
                    </a:cubicBezTo>
                    <a:lnTo>
                      <a:pt x="1499" y="2652"/>
                    </a:lnTo>
                    <a:cubicBezTo>
                      <a:pt x="1499" y="2652"/>
                      <a:pt x="1499" y="2652"/>
                      <a:pt x="1499" y="2647"/>
                    </a:cubicBezTo>
                    <a:cubicBezTo>
                      <a:pt x="1499" y="2647"/>
                      <a:pt x="1499" y="2647"/>
                      <a:pt x="1499" y="2647"/>
                    </a:cubicBezTo>
                    <a:lnTo>
                      <a:pt x="1503" y="2647"/>
                    </a:lnTo>
                    <a:lnTo>
                      <a:pt x="1499" y="2647"/>
                    </a:lnTo>
                    <a:cubicBezTo>
                      <a:pt x="1499" y="2642"/>
                      <a:pt x="1503" y="2642"/>
                      <a:pt x="1499" y="2642"/>
                    </a:cubicBezTo>
                    <a:cubicBezTo>
                      <a:pt x="1499" y="2642"/>
                      <a:pt x="1499" y="2638"/>
                      <a:pt x="1494" y="2638"/>
                    </a:cubicBezTo>
                    <a:lnTo>
                      <a:pt x="1494" y="2638"/>
                    </a:lnTo>
                    <a:cubicBezTo>
                      <a:pt x="1494" y="2638"/>
                      <a:pt x="1494" y="2638"/>
                      <a:pt x="1489" y="2638"/>
                    </a:cubicBezTo>
                    <a:lnTo>
                      <a:pt x="1494" y="2638"/>
                    </a:lnTo>
                    <a:cubicBezTo>
                      <a:pt x="1494" y="2638"/>
                      <a:pt x="1494" y="2638"/>
                      <a:pt x="1494" y="2638"/>
                    </a:cubicBezTo>
                    <a:lnTo>
                      <a:pt x="1494" y="2638"/>
                    </a:lnTo>
                    <a:lnTo>
                      <a:pt x="1499" y="2638"/>
                    </a:lnTo>
                    <a:cubicBezTo>
                      <a:pt x="1499" y="2638"/>
                      <a:pt x="1499" y="2638"/>
                      <a:pt x="1503" y="2638"/>
                    </a:cubicBezTo>
                    <a:cubicBezTo>
                      <a:pt x="1499" y="2638"/>
                      <a:pt x="1499" y="2633"/>
                      <a:pt x="1499" y="2633"/>
                    </a:cubicBezTo>
                    <a:cubicBezTo>
                      <a:pt x="1503" y="2633"/>
                      <a:pt x="1503" y="2633"/>
                      <a:pt x="1508" y="2633"/>
                    </a:cubicBezTo>
                    <a:cubicBezTo>
                      <a:pt x="1503" y="2628"/>
                      <a:pt x="1503" y="2628"/>
                      <a:pt x="1503" y="2628"/>
                    </a:cubicBezTo>
                    <a:lnTo>
                      <a:pt x="1503" y="2624"/>
                    </a:lnTo>
                    <a:cubicBezTo>
                      <a:pt x="1503" y="2624"/>
                      <a:pt x="1499" y="2624"/>
                      <a:pt x="1499" y="2624"/>
                    </a:cubicBezTo>
                    <a:cubicBezTo>
                      <a:pt x="1499" y="2624"/>
                      <a:pt x="1499" y="2624"/>
                      <a:pt x="1499" y="2624"/>
                    </a:cubicBezTo>
                    <a:cubicBezTo>
                      <a:pt x="1499" y="2619"/>
                      <a:pt x="1499" y="2619"/>
                      <a:pt x="1499" y="2619"/>
                    </a:cubicBezTo>
                    <a:lnTo>
                      <a:pt x="1503" y="2619"/>
                    </a:lnTo>
                    <a:cubicBezTo>
                      <a:pt x="1503" y="2619"/>
                      <a:pt x="1503" y="2619"/>
                      <a:pt x="1503" y="2619"/>
                    </a:cubicBezTo>
                    <a:cubicBezTo>
                      <a:pt x="1503" y="2619"/>
                      <a:pt x="1503" y="2615"/>
                      <a:pt x="1503" y="2615"/>
                    </a:cubicBezTo>
                    <a:lnTo>
                      <a:pt x="1503" y="2615"/>
                    </a:lnTo>
                    <a:lnTo>
                      <a:pt x="1503" y="2615"/>
                    </a:lnTo>
                    <a:cubicBezTo>
                      <a:pt x="1508" y="2615"/>
                      <a:pt x="1508" y="2615"/>
                      <a:pt x="1508" y="2615"/>
                    </a:cubicBezTo>
                    <a:lnTo>
                      <a:pt x="1508" y="2615"/>
                    </a:lnTo>
                    <a:lnTo>
                      <a:pt x="1508" y="2615"/>
                    </a:lnTo>
                    <a:lnTo>
                      <a:pt x="1508" y="2615"/>
                    </a:lnTo>
                    <a:cubicBezTo>
                      <a:pt x="1508" y="2615"/>
                      <a:pt x="1508" y="2619"/>
                      <a:pt x="1512" y="2619"/>
                    </a:cubicBezTo>
                    <a:lnTo>
                      <a:pt x="1512" y="2619"/>
                    </a:lnTo>
                    <a:lnTo>
                      <a:pt x="1512" y="2619"/>
                    </a:lnTo>
                    <a:lnTo>
                      <a:pt x="1512" y="2619"/>
                    </a:lnTo>
                    <a:lnTo>
                      <a:pt x="1517" y="2619"/>
                    </a:lnTo>
                    <a:lnTo>
                      <a:pt x="1517" y="2619"/>
                    </a:lnTo>
                    <a:lnTo>
                      <a:pt x="1517" y="2619"/>
                    </a:lnTo>
                    <a:cubicBezTo>
                      <a:pt x="1522" y="2619"/>
                      <a:pt x="1522" y="2619"/>
                      <a:pt x="1522" y="2619"/>
                    </a:cubicBezTo>
                    <a:lnTo>
                      <a:pt x="1522" y="2619"/>
                    </a:lnTo>
                    <a:lnTo>
                      <a:pt x="1522" y="2619"/>
                    </a:lnTo>
                    <a:lnTo>
                      <a:pt x="1526" y="2619"/>
                    </a:lnTo>
                    <a:cubicBezTo>
                      <a:pt x="1526" y="2619"/>
                      <a:pt x="1526" y="2619"/>
                      <a:pt x="1526" y="2619"/>
                    </a:cubicBezTo>
                    <a:lnTo>
                      <a:pt x="1526" y="2619"/>
                    </a:lnTo>
                    <a:lnTo>
                      <a:pt x="1526" y="2619"/>
                    </a:lnTo>
                    <a:lnTo>
                      <a:pt x="1531" y="2624"/>
                    </a:lnTo>
                    <a:lnTo>
                      <a:pt x="1531" y="2624"/>
                    </a:lnTo>
                    <a:lnTo>
                      <a:pt x="1531" y="2624"/>
                    </a:lnTo>
                    <a:lnTo>
                      <a:pt x="1531" y="2624"/>
                    </a:lnTo>
                    <a:lnTo>
                      <a:pt x="1535" y="2624"/>
                    </a:lnTo>
                    <a:cubicBezTo>
                      <a:pt x="1535" y="2624"/>
                      <a:pt x="1535" y="2624"/>
                      <a:pt x="1535" y="2624"/>
                    </a:cubicBezTo>
                    <a:lnTo>
                      <a:pt x="1535" y="2628"/>
                    </a:lnTo>
                    <a:lnTo>
                      <a:pt x="1540" y="2624"/>
                    </a:lnTo>
                    <a:cubicBezTo>
                      <a:pt x="1540" y="2628"/>
                      <a:pt x="1540" y="2628"/>
                      <a:pt x="1545" y="2628"/>
                    </a:cubicBezTo>
                    <a:cubicBezTo>
                      <a:pt x="1540" y="2628"/>
                      <a:pt x="1540" y="2628"/>
                      <a:pt x="1540" y="2633"/>
                    </a:cubicBezTo>
                    <a:lnTo>
                      <a:pt x="1545" y="2633"/>
                    </a:lnTo>
                    <a:lnTo>
                      <a:pt x="1545" y="2633"/>
                    </a:lnTo>
                    <a:lnTo>
                      <a:pt x="1545" y="2628"/>
                    </a:lnTo>
                    <a:cubicBezTo>
                      <a:pt x="1545" y="2633"/>
                      <a:pt x="1549" y="2633"/>
                      <a:pt x="1549" y="2633"/>
                    </a:cubicBezTo>
                    <a:cubicBezTo>
                      <a:pt x="1549" y="2633"/>
                      <a:pt x="1549" y="2633"/>
                      <a:pt x="1549" y="2638"/>
                    </a:cubicBezTo>
                    <a:cubicBezTo>
                      <a:pt x="1549" y="2638"/>
                      <a:pt x="1549" y="2638"/>
                      <a:pt x="1549" y="2642"/>
                    </a:cubicBezTo>
                    <a:close/>
                    <a:moveTo>
                      <a:pt x="1987" y="3251"/>
                    </a:moveTo>
                    <a:lnTo>
                      <a:pt x="1987" y="3251"/>
                    </a:lnTo>
                    <a:lnTo>
                      <a:pt x="1987" y="3246"/>
                    </a:lnTo>
                    <a:lnTo>
                      <a:pt x="1987" y="3251"/>
                    </a:lnTo>
                    <a:lnTo>
                      <a:pt x="1987" y="3251"/>
                    </a:lnTo>
                    <a:close/>
                    <a:moveTo>
                      <a:pt x="1545" y="2711"/>
                    </a:moveTo>
                    <a:lnTo>
                      <a:pt x="1545" y="2711"/>
                    </a:lnTo>
                    <a:cubicBezTo>
                      <a:pt x="1549" y="2711"/>
                      <a:pt x="1549" y="2711"/>
                      <a:pt x="1549" y="2711"/>
                    </a:cubicBezTo>
                    <a:cubicBezTo>
                      <a:pt x="1549" y="2711"/>
                      <a:pt x="1549" y="2707"/>
                      <a:pt x="1549" y="2707"/>
                    </a:cubicBezTo>
                    <a:lnTo>
                      <a:pt x="1545" y="2702"/>
                    </a:lnTo>
                    <a:lnTo>
                      <a:pt x="1545" y="2702"/>
                    </a:lnTo>
                    <a:lnTo>
                      <a:pt x="1545" y="2702"/>
                    </a:lnTo>
                    <a:cubicBezTo>
                      <a:pt x="1545" y="2707"/>
                      <a:pt x="1545" y="2707"/>
                      <a:pt x="1545" y="2711"/>
                    </a:cubicBezTo>
                    <a:close/>
                    <a:moveTo>
                      <a:pt x="2536" y="3933"/>
                    </a:moveTo>
                    <a:lnTo>
                      <a:pt x="2536" y="3933"/>
                    </a:lnTo>
                    <a:lnTo>
                      <a:pt x="2536" y="3938"/>
                    </a:lnTo>
                    <a:lnTo>
                      <a:pt x="2536" y="3938"/>
                    </a:lnTo>
                    <a:cubicBezTo>
                      <a:pt x="2536" y="3938"/>
                      <a:pt x="2536" y="3938"/>
                      <a:pt x="2536" y="3938"/>
                    </a:cubicBezTo>
                    <a:lnTo>
                      <a:pt x="2536" y="3938"/>
                    </a:lnTo>
                    <a:close/>
                    <a:moveTo>
                      <a:pt x="1987" y="3283"/>
                    </a:moveTo>
                    <a:lnTo>
                      <a:pt x="1987" y="3283"/>
                    </a:lnTo>
                    <a:lnTo>
                      <a:pt x="1983" y="3283"/>
                    </a:lnTo>
                    <a:cubicBezTo>
                      <a:pt x="1983" y="3283"/>
                      <a:pt x="1983" y="3283"/>
                      <a:pt x="1987" y="3283"/>
                    </a:cubicBezTo>
                    <a:cubicBezTo>
                      <a:pt x="1987" y="3283"/>
                      <a:pt x="1987" y="3283"/>
                      <a:pt x="1987" y="3283"/>
                    </a:cubicBezTo>
                    <a:close/>
                    <a:moveTo>
                      <a:pt x="0" y="849"/>
                    </a:moveTo>
                    <a:lnTo>
                      <a:pt x="0" y="849"/>
                    </a:lnTo>
                    <a:lnTo>
                      <a:pt x="0" y="854"/>
                    </a:lnTo>
                    <a:cubicBezTo>
                      <a:pt x="0" y="849"/>
                      <a:pt x="0" y="854"/>
                      <a:pt x="0" y="849"/>
                    </a:cubicBezTo>
                    <a:close/>
                    <a:moveTo>
                      <a:pt x="1268" y="2407"/>
                    </a:moveTo>
                    <a:lnTo>
                      <a:pt x="1268" y="2407"/>
                    </a:lnTo>
                    <a:lnTo>
                      <a:pt x="1268" y="2407"/>
                    </a:lnTo>
                    <a:cubicBezTo>
                      <a:pt x="1263" y="2407"/>
                      <a:pt x="1263" y="2407"/>
                      <a:pt x="1263" y="2412"/>
                    </a:cubicBezTo>
                    <a:lnTo>
                      <a:pt x="1263" y="2412"/>
                    </a:lnTo>
                    <a:cubicBezTo>
                      <a:pt x="1268" y="2412"/>
                      <a:pt x="1268" y="2412"/>
                      <a:pt x="1268" y="2412"/>
                    </a:cubicBezTo>
                    <a:cubicBezTo>
                      <a:pt x="1268" y="2412"/>
                      <a:pt x="1268" y="2412"/>
                      <a:pt x="1268" y="2412"/>
                    </a:cubicBezTo>
                    <a:lnTo>
                      <a:pt x="1268" y="2407"/>
                    </a:lnTo>
                    <a:close/>
                    <a:moveTo>
                      <a:pt x="2066" y="3398"/>
                    </a:moveTo>
                    <a:lnTo>
                      <a:pt x="2066" y="3398"/>
                    </a:lnTo>
                    <a:lnTo>
                      <a:pt x="2066" y="3398"/>
                    </a:lnTo>
                    <a:cubicBezTo>
                      <a:pt x="2066" y="3398"/>
                      <a:pt x="2066" y="3398"/>
                      <a:pt x="2066" y="3403"/>
                    </a:cubicBezTo>
                    <a:cubicBezTo>
                      <a:pt x="2066" y="3398"/>
                      <a:pt x="2070" y="3398"/>
                      <a:pt x="2066" y="3398"/>
                    </a:cubicBezTo>
                    <a:close/>
                    <a:moveTo>
                      <a:pt x="1890" y="3177"/>
                    </a:moveTo>
                    <a:lnTo>
                      <a:pt x="1890" y="3177"/>
                    </a:lnTo>
                    <a:lnTo>
                      <a:pt x="1890" y="3172"/>
                    </a:lnTo>
                    <a:cubicBezTo>
                      <a:pt x="1886" y="3172"/>
                      <a:pt x="1890" y="3172"/>
                      <a:pt x="1886" y="3172"/>
                    </a:cubicBezTo>
                    <a:cubicBezTo>
                      <a:pt x="1886" y="3177"/>
                      <a:pt x="1886" y="3177"/>
                      <a:pt x="1886" y="3177"/>
                    </a:cubicBezTo>
                    <a:cubicBezTo>
                      <a:pt x="1886" y="3177"/>
                      <a:pt x="1886" y="3177"/>
                      <a:pt x="1886" y="3177"/>
                    </a:cubicBezTo>
                    <a:cubicBezTo>
                      <a:pt x="1886" y="3182"/>
                      <a:pt x="1886" y="3182"/>
                      <a:pt x="1890" y="3182"/>
                    </a:cubicBezTo>
                    <a:cubicBezTo>
                      <a:pt x="1890" y="3182"/>
                      <a:pt x="1890" y="3182"/>
                      <a:pt x="1890" y="3177"/>
                    </a:cubicBezTo>
                    <a:close/>
                    <a:moveTo>
                      <a:pt x="1254" y="2403"/>
                    </a:moveTo>
                    <a:cubicBezTo>
                      <a:pt x="1259" y="2403"/>
                      <a:pt x="1259" y="2403"/>
                      <a:pt x="1263" y="2407"/>
                    </a:cubicBezTo>
                    <a:lnTo>
                      <a:pt x="1263" y="2407"/>
                    </a:lnTo>
                    <a:lnTo>
                      <a:pt x="1263" y="2407"/>
                    </a:lnTo>
                    <a:lnTo>
                      <a:pt x="1263" y="2407"/>
                    </a:lnTo>
                    <a:cubicBezTo>
                      <a:pt x="1259" y="2407"/>
                      <a:pt x="1254" y="2407"/>
                      <a:pt x="1254" y="2407"/>
                    </a:cubicBezTo>
                    <a:cubicBezTo>
                      <a:pt x="1254" y="2403"/>
                      <a:pt x="1254" y="2403"/>
                      <a:pt x="1254" y="2403"/>
                    </a:cubicBezTo>
                    <a:close/>
                    <a:moveTo>
                      <a:pt x="2545" y="3988"/>
                    </a:moveTo>
                    <a:lnTo>
                      <a:pt x="2545" y="3988"/>
                    </a:lnTo>
                    <a:cubicBezTo>
                      <a:pt x="2545" y="3988"/>
                      <a:pt x="2545" y="3988"/>
                      <a:pt x="2540" y="3988"/>
                    </a:cubicBezTo>
                    <a:lnTo>
                      <a:pt x="2540" y="3988"/>
                    </a:lnTo>
                    <a:close/>
                    <a:moveTo>
                      <a:pt x="1909" y="3196"/>
                    </a:moveTo>
                    <a:lnTo>
                      <a:pt x="1909" y="3196"/>
                    </a:lnTo>
                    <a:lnTo>
                      <a:pt x="1909" y="3196"/>
                    </a:lnTo>
                    <a:lnTo>
                      <a:pt x="1909" y="3191"/>
                    </a:lnTo>
                    <a:lnTo>
                      <a:pt x="1909" y="3191"/>
                    </a:lnTo>
                    <a:cubicBezTo>
                      <a:pt x="1909" y="3191"/>
                      <a:pt x="1909" y="3186"/>
                      <a:pt x="1909" y="3186"/>
                    </a:cubicBezTo>
                    <a:lnTo>
                      <a:pt x="1909" y="3186"/>
                    </a:lnTo>
                    <a:cubicBezTo>
                      <a:pt x="1904" y="3182"/>
                      <a:pt x="1900" y="3186"/>
                      <a:pt x="1895" y="3186"/>
                    </a:cubicBezTo>
                    <a:cubicBezTo>
                      <a:pt x="1895" y="3186"/>
                      <a:pt x="1895" y="3186"/>
                      <a:pt x="1895" y="3191"/>
                    </a:cubicBezTo>
                    <a:lnTo>
                      <a:pt x="1895" y="3191"/>
                    </a:lnTo>
                    <a:lnTo>
                      <a:pt x="1895" y="3191"/>
                    </a:lnTo>
                    <a:lnTo>
                      <a:pt x="1895" y="3191"/>
                    </a:lnTo>
                    <a:lnTo>
                      <a:pt x="1895" y="3196"/>
                    </a:lnTo>
                    <a:cubicBezTo>
                      <a:pt x="1895" y="3196"/>
                      <a:pt x="1895" y="3196"/>
                      <a:pt x="1895" y="3196"/>
                    </a:cubicBezTo>
                    <a:cubicBezTo>
                      <a:pt x="1895" y="3200"/>
                      <a:pt x="1895" y="3200"/>
                      <a:pt x="1900" y="3200"/>
                    </a:cubicBezTo>
                    <a:cubicBezTo>
                      <a:pt x="1900" y="3200"/>
                      <a:pt x="1904" y="3200"/>
                      <a:pt x="1904" y="3200"/>
                    </a:cubicBezTo>
                    <a:cubicBezTo>
                      <a:pt x="1909" y="3196"/>
                      <a:pt x="1909" y="3196"/>
                      <a:pt x="1909" y="3196"/>
                    </a:cubicBezTo>
                    <a:close/>
                    <a:moveTo>
                      <a:pt x="2070" y="3403"/>
                    </a:moveTo>
                    <a:lnTo>
                      <a:pt x="2070" y="3403"/>
                    </a:lnTo>
                    <a:cubicBezTo>
                      <a:pt x="2070" y="3403"/>
                      <a:pt x="2066" y="3408"/>
                      <a:pt x="2066" y="3408"/>
                    </a:cubicBezTo>
                    <a:lnTo>
                      <a:pt x="2066" y="3408"/>
                    </a:lnTo>
                    <a:cubicBezTo>
                      <a:pt x="2070" y="3408"/>
                      <a:pt x="2070" y="3408"/>
                      <a:pt x="2070" y="3403"/>
                    </a:cubicBezTo>
                    <a:lnTo>
                      <a:pt x="2070" y="3403"/>
                    </a:lnTo>
                    <a:close/>
                    <a:moveTo>
                      <a:pt x="950" y="2034"/>
                    </a:moveTo>
                    <a:lnTo>
                      <a:pt x="950" y="2034"/>
                    </a:lnTo>
                    <a:cubicBezTo>
                      <a:pt x="950" y="2034"/>
                      <a:pt x="950" y="2034"/>
                      <a:pt x="945" y="2034"/>
                    </a:cubicBezTo>
                    <a:lnTo>
                      <a:pt x="945" y="2034"/>
                    </a:lnTo>
                    <a:lnTo>
                      <a:pt x="945" y="2034"/>
                    </a:lnTo>
                    <a:lnTo>
                      <a:pt x="950" y="2038"/>
                    </a:lnTo>
                    <a:close/>
                    <a:moveTo>
                      <a:pt x="1724" y="2993"/>
                    </a:moveTo>
                    <a:lnTo>
                      <a:pt x="1724" y="2993"/>
                    </a:lnTo>
                    <a:lnTo>
                      <a:pt x="1724" y="2993"/>
                    </a:lnTo>
                    <a:cubicBezTo>
                      <a:pt x="1724" y="2993"/>
                      <a:pt x="1724" y="2993"/>
                      <a:pt x="1724" y="2993"/>
                    </a:cubicBezTo>
                    <a:close/>
                    <a:moveTo>
                      <a:pt x="1877" y="3186"/>
                    </a:moveTo>
                    <a:lnTo>
                      <a:pt x="1877" y="3186"/>
                    </a:lnTo>
                    <a:cubicBezTo>
                      <a:pt x="1881" y="3182"/>
                      <a:pt x="1881" y="3182"/>
                      <a:pt x="1881" y="3182"/>
                    </a:cubicBezTo>
                    <a:lnTo>
                      <a:pt x="1881" y="3182"/>
                    </a:lnTo>
                    <a:cubicBezTo>
                      <a:pt x="1877" y="3182"/>
                      <a:pt x="1877" y="3182"/>
                      <a:pt x="1877" y="3182"/>
                    </a:cubicBezTo>
                    <a:lnTo>
                      <a:pt x="1877" y="3186"/>
                    </a:lnTo>
                    <a:close/>
                    <a:moveTo>
                      <a:pt x="1240" y="2407"/>
                    </a:moveTo>
                    <a:lnTo>
                      <a:pt x="1240" y="2407"/>
                    </a:lnTo>
                    <a:cubicBezTo>
                      <a:pt x="1245" y="2407"/>
                      <a:pt x="1245" y="2407"/>
                      <a:pt x="1245" y="2407"/>
                    </a:cubicBezTo>
                    <a:lnTo>
                      <a:pt x="1250" y="2412"/>
                    </a:lnTo>
                    <a:lnTo>
                      <a:pt x="1250" y="2407"/>
                    </a:lnTo>
                    <a:cubicBezTo>
                      <a:pt x="1245" y="2407"/>
                      <a:pt x="1245" y="2407"/>
                      <a:pt x="1245" y="2403"/>
                    </a:cubicBezTo>
                    <a:close/>
                    <a:moveTo>
                      <a:pt x="2103" y="3458"/>
                    </a:moveTo>
                    <a:cubicBezTo>
                      <a:pt x="2098" y="3454"/>
                      <a:pt x="2098" y="3458"/>
                      <a:pt x="2093" y="3454"/>
                    </a:cubicBezTo>
                    <a:lnTo>
                      <a:pt x="2098" y="3454"/>
                    </a:lnTo>
                    <a:lnTo>
                      <a:pt x="2093" y="3454"/>
                    </a:lnTo>
                    <a:cubicBezTo>
                      <a:pt x="2098" y="3454"/>
                      <a:pt x="2098" y="3454"/>
                      <a:pt x="2098" y="3449"/>
                    </a:cubicBezTo>
                    <a:cubicBezTo>
                      <a:pt x="2098" y="3454"/>
                      <a:pt x="2098" y="3454"/>
                      <a:pt x="2103" y="3454"/>
                    </a:cubicBezTo>
                    <a:cubicBezTo>
                      <a:pt x="2098" y="3454"/>
                      <a:pt x="2103" y="3458"/>
                      <a:pt x="2103" y="3458"/>
                    </a:cubicBezTo>
                    <a:close/>
                    <a:moveTo>
                      <a:pt x="1250" y="2393"/>
                    </a:moveTo>
                    <a:lnTo>
                      <a:pt x="1250" y="2393"/>
                    </a:lnTo>
                    <a:lnTo>
                      <a:pt x="1250" y="2398"/>
                    </a:lnTo>
                    <a:lnTo>
                      <a:pt x="1250" y="2393"/>
                    </a:lnTo>
                    <a:cubicBezTo>
                      <a:pt x="1250" y="2393"/>
                      <a:pt x="1250" y="2393"/>
                      <a:pt x="1245" y="2393"/>
                    </a:cubicBezTo>
                    <a:cubicBezTo>
                      <a:pt x="1245" y="2393"/>
                      <a:pt x="1245" y="2393"/>
                      <a:pt x="1245" y="2393"/>
                    </a:cubicBezTo>
                    <a:lnTo>
                      <a:pt x="1240" y="2393"/>
                    </a:lnTo>
                    <a:lnTo>
                      <a:pt x="1240" y="2393"/>
                    </a:lnTo>
                    <a:cubicBezTo>
                      <a:pt x="1236" y="2393"/>
                      <a:pt x="1236" y="2393"/>
                      <a:pt x="1236" y="2393"/>
                    </a:cubicBezTo>
                    <a:cubicBezTo>
                      <a:pt x="1236" y="2393"/>
                      <a:pt x="1236" y="2393"/>
                      <a:pt x="1236" y="2398"/>
                    </a:cubicBezTo>
                    <a:lnTo>
                      <a:pt x="1236" y="2398"/>
                    </a:lnTo>
                    <a:cubicBezTo>
                      <a:pt x="1236" y="2398"/>
                      <a:pt x="1236" y="2398"/>
                      <a:pt x="1236" y="2398"/>
                    </a:cubicBezTo>
                    <a:lnTo>
                      <a:pt x="1240" y="2398"/>
                    </a:lnTo>
                    <a:lnTo>
                      <a:pt x="1240" y="2398"/>
                    </a:lnTo>
                    <a:lnTo>
                      <a:pt x="1240" y="2398"/>
                    </a:lnTo>
                    <a:lnTo>
                      <a:pt x="1240" y="2403"/>
                    </a:lnTo>
                    <a:lnTo>
                      <a:pt x="1236" y="2403"/>
                    </a:lnTo>
                    <a:lnTo>
                      <a:pt x="1236" y="2403"/>
                    </a:lnTo>
                    <a:cubicBezTo>
                      <a:pt x="1240" y="2403"/>
                      <a:pt x="1245" y="2403"/>
                      <a:pt x="1245" y="2403"/>
                    </a:cubicBezTo>
                    <a:cubicBezTo>
                      <a:pt x="1245" y="2403"/>
                      <a:pt x="1245" y="2403"/>
                      <a:pt x="1250" y="2403"/>
                    </a:cubicBezTo>
                    <a:cubicBezTo>
                      <a:pt x="1250" y="2403"/>
                      <a:pt x="1250" y="2403"/>
                      <a:pt x="1250" y="2403"/>
                    </a:cubicBezTo>
                    <a:lnTo>
                      <a:pt x="1254" y="2403"/>
                    </a:lnTo>
                    <a:cubicBezTo>
                      <a:pt x="1254" y="2403"/>
                      <a:pt x="1250" y="2398"/>
                      <a:pt x="1250" y="2398"/>
                    </a:cubicBezTo>
                    <a:lnTo>
                      <a:pt x="1250" y="2398"/>
                    </a:lnTo>
                    <a:lnTo>
                      <a:pt x="1254" y="2398"/>
                    </a:lnTo>
                    <a:close/>
                    <a:moveTo>
                      <a:pt x="1909" y="3228"/>
                    </a:moveTo>
                    <a:lnTo>
                      <a:pt x="1909" y="3228"/>
                    </a:lnTo>
                    <a:cubicBezTo>
                      <a:pt x="1913" y="3232"/>
                      <a:pt x="1913" y="3232"/>
                      <a:pt x="1913" y="3237"/>
                    </a:cubicBezTo>
                    <a:lnTo>
                      <a:pt x="1918" y="3232"/>
                    </a:lnTo>
                    <a:cubicBezTo>
                      <a:pt x="1913" y="3232"/>
                      <a:pt x="1913" y="3232"/>
                      <a:pt x="1913" y="3228"/>
                    </a:cubicBezTo>
                    <a:cubicBezTo>
                      <a:pt x="1913" y="3228"/>
                      <a:pt x="1913" y="3228"/>
                      <a:pt x="1909" y="3228"/>
                    </a:cubicBezTo>
                    <a:close/>
                    <a:moveTo>
                      <a:pt x="2070" y="3431"/>
                    </a:moveTo>
                    <a:cubicBezTo>
                      <a:pt x="2075" y="3431"/>
                      <a:pt x="2075" y="3431"/>
                      <a:pt x="2075" y="3431"/>
                    </a:cubicBezTo>
                    <a:lnTo>
                      <a:pt x="2075" y="3431"/>
                    </a:lnTo>
                    <a:lnTo>
                      <a:pt x="2075" y="3431"/>
                    </a:lnTo>
                    <a:lnTo>
                      <a:pt x="2075" y="3435"/>
                    </a:lnTo>
                    <a:cubicBezTo>
                      <a:pt x="2070" y="3431"/>
                      <a:pt x="2070" y="3431"/>
                      <a:pt x="2070" y="3431"/>
                    </a:cubicBezTo>
                    <a:lnTo>
                      <a:pt x="2070" y="3431"/>
                    </a:lnTo>
                    <a:cubicBezTo>
                      <a:pt x="2070" y="3431"/>
                      <a:pt x="2070" y="3431"/>
                      <a:pt x="2070" y="3431"/>
                    </a:cubicBezTo>
                    <a:close/>
                    <a:moveTo>
                      <a:pt x="1231" y="2398"/>
                    </a:moveTo>
                    <a:lnTo>
                      <a:pt x="1227" y="2403"/>
                    </a:lnTo>
                    <a:lnTo>
                      <a:pt x="1227" y="2398"/>
                    </a:lnTo>
                    <a:lnTo>
                      <a:pt x="1227" y="2398"/>
                    </a:lnTo>
                    <a:cubicBezTo>
                      <a:pt x="1231" y="2398"/>
                      <a:pt x="1231" y="2398"/>
                      <a:pt x="1231" y="2398"/>
                    </a:cubicBezTo>
                    <a:close/>
                    <a:moveTo>
                      <a:pt x="1227" y="2398"/>
                    </a:moveTo>
                    <a:lnTo>
                      <a:pt x="1227" y="2398"/>
                    </a:lnTo>
                    <a:lnTo>
                      <a:pt x="1227" y="2398"/>
                    </a:lnTo>
                    <a:lnTo>
                      <a:pt x="1227" y="2403"/>
                    </a:lnTo>
                    <a:cubicBezTo>
                      <a:pt x="1227" y="2403"/>
                      <a:pt x="1227" y="2398"/>
                      <a:pt x="1227" y="2398"/>
                    </a:cubicBezTo>
                    <a:lnTo>
                      <a:pt x="1227" y="2398"/>
                    </a:lnTo>
                    <a:close/>
                    <a:moveTo>
                      <a:pt x="2061" y="3417"/>
                    </a:moveTo>
                    <a:lnTo>
                      <a:pt x="2061" y="3417"/>
                    </a:lnTo>
                    <a:cubicBezTo>
                      <a:pt x="2056" y="3421"/>
                      <a:pt x="2056" y="3421"/>
                      <a:pt x="2056" y="3421"/>
                    </a:cubicBezTo>
                    <a:lnTo>
                      <a:pt x="2056" y="3421"/>
                    </a:lnTo>
                    <a:cubicBezTo>
                      <a:pt x="2056" y="3421"/>
                      <a:pt x="2056" y="3421"/>
                      <a:pt x="2056" y="3421"/>
                    </a:cubicBezTo>
                    <a:cubicBezTo>
                      <a:pt x="2061" y="3421"/>
                      <a:pt x="2061" y="3426"/>
                      <a:pt x="2061" y="3426"/>
                    </a:cubicBezTo>
                    <a:lnTo>
                      <a:pt x="2061" y="3426"/>
                    </a:lnTo>
                    <a:lnTo>
                      <a:pt x="2061" y="3421"/>
                    </a:lnTo>
                    <a:lnTo>
                      <a:pt x="2061" y="3421"/>
                    </a:lnTo>
                    <a:cubicBezTo>
                      <a:pt x="2061" y="3421"/>
                      <a:pt x="2061" y="3421"/>
                      <a:pt x="2061" y="3421"/>
                    </a:cubicBezTo>
                    <a:lnTo>
                      <a:pt x="2061" y="3421"/>
                    </a:lnTo>
                    <a:close/>
                    <a:moveTo>
                      <a:pt x="203" y="1149"/>
                    </a:moveTo>
                    <a:lnTo>
                      <a:pt x="203" y="1149"/>
                    </a:lnTo>
                    <a:lnTo>
                      <a:pt x="203" y="1149"/>
                    </a:lnTo>
                    <a:lnTo>
                      <a:pt x="203" y="1149"/>
                    </a:lnTo>
                    <a:lnTo>
                      <a:pt x="208" y="1149"/>
                    </a:lnTo>
                    <a:lnTo>
                      <a:pt x="203" y="1144"/>
                    </a:lnTo>
                    <a:cubicBezTo>
                      <a:pt x="203" y="1149"/>
                      <a:pt x="203" y="1144"/>
                      <a:pt x="203" y="1149"/>
                    </a:cubicBezTo>
                    <a:close/>
                    <a:moveTo>
                      <a:pt x="996" y="2112"/>
                    </a:moveTo>
                    <a:lnTo>
                      <a:pt x="996" y="2112"/>
                    </a:lnTo>
                    <a:cubicBezTo>
                      <a:pt x="996" y="2112"/>
                      <a:pt x="996" y="2112"/>
                      <a:pt x="991" y="2112"/>
                    </a:cubicBezTo>
                    <a:lnTo>
                      <a:pt x="991" y="2112"/>
                    </a:lnTo>
                    <a:cubicBezTo>
                      <a:pt x="991" y="2112"/>
                      <a:pt x="991" y="2112"/>
                      <a:pt x="987" y="2117"/>
                    </a:cubicBezTo>
                    <a:lnTo>
                      <a:pt x="991" y="2117"/>
                    </a:lnTo>
                    <a:lnTo>
                      <a:pt x="991" y="2117"/>
                    </a:lnTo>
                    <a:cubicBezTo>
                      <a:pt x="991" y="2117"/>
                      <a:pt x="991" y="2121"/>
                      <a:pt x="991" y="2121"/>
                    </a:cubicBezTo>
                    <a:lnTo>
                      <a:pt x="991" y="2121"/>
                    </a:lnTo>
                    <a:cubicBezTo>
                      <a:pt x="996" y="2121"/>
                      <a:pt x="996" y="2121"/>
                      <a:pt x="996" y="2126"/>
                    </a:cubicBezTo>
                    <a:cubicBezTo>
                      <a:pt x="1001" y="2121"/>
                      <a:pt x="1001" y="2121"/>
                      <a:pt x="1001" y="2121"/>
                    </a:cubicBezTo>
                    <a:lnTo>
                      <a:pt x="1001" y="2121"/>
                    </a:lnTo>
                    <a:cubicBezTo>
                      <a:pt x="1005" y="2117"/>
                      <a:pt x="1001" y="2117"/>
                      <a:pt x="1005" y="2112"/>
                    </a:cubicBezTo>
                    <a:lnTo>
                      <a:pt x="1001" y="2112"/>
                    </a:lnTo>
                    <a:cubicBezTo>
                      <a:pt x="1001" y="2108"/>
                      <a:pt x="1001" y="2112"/>
                      <a:pt x="1001" y="2112"/>
                    </a:cubicBezTo>
                    <a:close/>
                    <a:moveTo>
                      <a:pt x="1900" y="3232"/>
                    </a:moveTo>
                    <a:lnTo>
                      <a:pt x="1900" y="3232"/>
                    </a:lnTo>
                    <a:cubicBezTo>
                      <a:pt x="1900" y="3232"/>
                      <a:pt x="1900" y="3237"/>
                      <a:pt x="1900" y="3237"/>
                    </a:cubicBezTo>
                    <a:cubicBezTo>
                      <a:pt x="1900" y="3237"/>
                      <a:pt x="1900" y="3237"/>
                      <a:pt x="1900" y="3237"/>
                    </a:cubicBezTo>
                    <a:cubicBezTo>
                      <a:pt x="1900" y="3237"/>
                      <a:pt x="1900" y="3237"/>
                      <a:pt x="1900" y="3237"/>
                    </a:cubicBezTo>
                    <a:lnTo>
                      <a:pt x="1900" y="3232"/>
                    </a:lnTo>
                    <a:close/>
                    <a:moveTo>
                      <a:pt x="2056" y="3426"/>
                    </a:moveTo>
                    <a:cubicBezTo>
                      <a:pt x="2056" y="3431"/>
                      <a:pt x="2056" y="3431"/>
                      <a:pt x="2056" y="3431"/>
                    </a:cubicBezTo>
                    <a:cubicBezTo>
                      <a:pt x="2056" y="3431"/>
                      <a:pt x="2056" y="3431"/>
                      <a:pt x="2056" y="3426"/>
                    </a:cubicBezTo>
                    <a:close/>
                    <a:moveTo>
                      <a:pt x="1231" y="2393"/>
                    </a:moveTo>
                    <a:lnTo>
                      <a:pt x="1231" y="2393"/>
                    </a:lnTo>
                    <a:cubicBezTo>
                      <a:pt x="1227" y="2393"/>
                      <a:pt x="1227" y="2393"/>
                      <a:pt x="1227" y="2393"/>
                    </a:cubicBezTo>
                    <a:cubicBezTo>
                      <a:pt x="1222" y="2393"/>
                      <a:pt x="1222" y="2389"/>
                      <a:pt x="1222" y="2389"/>
                    </a:cubicBezTo>
                    <a:lnTo>
                      <a:pt x="1222" y="2389"/>
                    </a:lnTo>
                    <a:lnTo>
                      <a:pt x="1222" y="2389"/>
                    </a:lnTo>
                    <a:cubicBezTo>
                      <a:pt x="1217" y="2389"/>
                      <a:pt x="1217" y="2389"/>
                      <a:pt x="1217" y="2389"/>
                    </a:cubicBezTo>
                    <a:cubicBezTo>
                      <a:pt x="1217" y="2393"/>
                      <a:pt x="1213" y="2393"/>
                      <a:pt x="1213" y="2393"/>
                    </a:cubicBezTo>
                    <a:lnTo>
                      <a:pt x="1213" y="2393"/>
                    </a:lnTo>
                    <a:cubicBezTo>
                      <a:pt x="1213" y="2398"/>
                      <a:pt x="1213" y="2393"/>
                      <a:pt x="1213" y="2393"/>
                    </a:cubicBezTo>
                    <a:cubicBezTo>
                      <a:pt x="1217" y="2398"/>
                      <a:pt x="1217" y="2398"/>
                      <a:pt x="1217" y="2398"/>
                    </a:cubicBezTo>
                    <a:cubicBezTo>
                      <a:pt x="1222" y="2398"/>
                      <a:pt x="1222" y="2398"/>
                      <a:pt x="1222" y="2398"/>
                    </a:cubicBezTo>
                    <a:cubicBezTo>
                      <a:pt x="1222" y="2398"/>
                      <a:pt x="1222" y="2398"/>
                      <a:pt x="1227" y="2398"/>
                    </a:cubicBezTo>
                    <a:cubicBezTo>
                      <a:pt x="1227" y="2398"/>
                      <a:pt x="1227" y="2393"/>
                      <a:pt x="1227" y="2393"/>
                    </a:cubicBezTo>
                    <a:lnTo>
                      <a:pt x="1227" y="2393"/>
                    </a:lnTo>
                    <a:close/>
                    <a:moveTo>
                      <a:pt x="1881" y="3209"/>
                    </a:moveTo>
                    <a:lnTo>
                      <a:pt x="1881" y="3209"/>
                    </a:lnTo>
                    <a:lnTo>
                      <a:pt x="1881" y="3214"/>
                    </a:lnTo>
                    <a:lnTo>
                      <a:pt x="1877" y="3209"/>
                    </a:lnTo>
                    <a:lnTo>
                      <a:pt x="1877" y="3214"/>
                    </a:lnTo>
                    <a:cubicBezTo>
                      <a:pt x="1881" y="3214"/>
                      <a:pt x="1881" y="3214"/>
                      <a:pt x="1881" y="3214"/>
                    </a:cubicBezTo>
                    <a:cubicBezTo>
                      <a:pt x="1881" y="3214"/>
                      <a:pt x="1881" y="3214"/>
                      <a:pt x="1881" y="3214"/>
                    </a:cubicBezTo>
                    <a:close/>
                    <a:moveTo>
                      <a:pt x="199" y="1153"/>
                    </a:moveTo>
                    <a:lnTo>
                      <a:pt x="199" y="1153"/>
                    </a:lnTo>
                    <a:lnTo>
                      <a:pt x="203" y="1153"/>
                    </a:lnTo>
                    <a:lnTo>
                      <a:pt x="199" y="1153"/>
                    </a:lnTo>
                    <a:cubicBezTo>
                      <a:pt x="199" y="1153"/>
                      <a:pt x="199" y="1153"/>
                      <a:pt x="199" y="1153"/>
                    </a:cubicBezTo>
                    <a:moveTo>
                      <a:pt x="1890" y="3232"/>
                    </a:moveTo>
                    <a:lnTo>
                      <a:pt x="1890" y="3232"/>
                    </a:lnTo>
                    <a:lnTo>
                      <a:pt x="1890" y="3237"/>
                    </a:lnTo>
                    <a:lnTo>
                      <a:pt x="1895" y="3237"/>
                    </a:lnTo>
                    <a:lnTo>
                      <a:pt x="1895" y="3237"/>
                    </a:lnTo>
                    <a:lnTo>
                      <a:pt x="1895" y="3232"/>
                    </a:lnTo>
                    <a:cubicBezTo>
                      <a:pt x="1895" y="3232"/>
                      <a:pt x="1890" y="3232"/>
                      <a:pt x="1890" y="3232"/>
                    </a:cubicBezTo>
                    <a:close/>
                    <a:moveTo>
                      <a:pt x="1909" y="3255"/>
                    </a:moveTo>
                    <a:lnTo>
                      <a:pt x="1909" y="3255"/>
                    </a:lnTo>
                    <a:lnTo>
                      <a:pt x="1904" y="3251"/>
                    </a:lnTo>
                    <a:cubicBezTo>
                      <a:pt x="1904" y="3255"/>
                      <a:pt x="1904" y="3255"/>
                      <a:pt x="1904" y="3255"/>
                    </a:cubicBezTo>
                    <a:close/>
                    <a:moveTo>
                      <a:pt x="1895" y="3246"/>
                    </a:moveTo>
                    <a:lnTo>
                      <a:pt x="1895" y="3246"/>
                    </a:lnTo>
                    <a:cubicBezTo>
                      <a:pt x="1895" y="3246"/>
                      <a:pt x="1895" y="3246"/>
                      <a:pt x="1895" y="3246"/>
                    </a:cubicBezTo>
                    <a:lnTo>
                      <a:pt x="1900" y="3246"/>
                    </a:lnTo>
                    <a:lnTo>
                      <a:pt x="1900" y="3246"/>
                    </a:lnTo>
                    <a:lnTo>
                      <a:pt x="1904" y="3255"/>
                    </a:lnTo>
                    <a:cubicBezTo>
                      <a:pt x="1904" y="3251"/>
                      <a:pt x="1904" y="3251"/>
                      <a:pt x="1904" y="3251"/>
                    </a:cubicBezTo>
                    <a:cubicBezTo>
                      <a:pt x="1904" y="3251"/>
                      <a:pt x="1904" y="3251"/>
                      <a:pt x="1904" y="3251"/>
                    </a:cubicBezTo>
                    <a:cubicBezTo>
                      <a:pt x="1904" y="3246"/>
                      <a:pt x="1904" y="3246"/>
                      <a:pt x="1904" y="3246"/>
                    </a:cubicBezTo>
                    <a:cubicBezTo>
                      <a:pt x="1900" y="3242"/>
                      <a:pt x="1900" y="3242"/>
                      <a:pt x="1895" y="3242"/>
                    </a:cubicBezTo>
                    <a:cubicBezTo>
                      <a:pt x="1895" y="3242"/>
                      <a:pt x="1895" y="3242"/>
                      <a:pt x="1890" y="3242"/>
                    </a:cubicBezTo>
                    <a:cubicBezTo>
                      <a:pt x="1890" y="3242"/>
                      <a:pt x="1895" y="3246"/>
                      <a:pt x="1895" y="3246"/>
                    </a:cubicBezTo>
                    <a:close/>
                    <a:moveTo>
                      <a:pt x="2024" y="3398"/>
                    </a:moveTo>
                    <a:lnTo>
                      <a:pt x="2024" y="3398"/>
                    </a:lnTo>
                    <a:lnTo>
                      <a:pt x="2024" y="3398"/>
                    </a:lnTo>
                    <a:lnTo>
                      <a:pt x="2024" y="3403"/>
                    </a:lnTo>
                    <a:lnTo>
                      <a:pt x="2024" y="3403"/>
                    </a:lnTo>
                    <a:cubicBezTo>
                      <a:pt x="2024" y="3408"/>
                      <a:pt x="2029" y="3408"/>
                      <a:pt x="2029" y="3408"/>
                    </a:cubicBezTo>
                    <a:lnTo>
                      <a:pt x="2029" y="3408"/>
                    </a:lnTo>
                    <a:lnTo>
                      <a:pt x="2024" y="3408"/>
                    </a:lnTo>
                    <a:cubicBezTo>
                      <a:pt x="2029" y="3412"/>
                      <a:pt x="2029" y="3412"/>
                      <a:pt x="2029" y="3412"/>
                    </a:cubicBezTo>
                    <a:lnTo>
                      <a:pt x="2033" y="3408"/>
                    </a:lnTo>
                    <a:lnTo>
                      <a:pt x="2033" y="3412"/>
                    </a:lnTo>
                    <a:lnTo>
                      <a:pt x="2033" y="3412"/>
                    </a:lnTo>
                    <a:lnTo>
                      <a:pt x="2033" y="3412"/>
                    </a:lnTo>
                    <a:cubicBezTo>
                      <a:pt x="2043" y="3412"/>
                      <a:pt x="2043" y="3408"/>
                      <a:pt x="2052" y="3412"/>
                    </a:cubicBezTo>
                    <a:cubicBezTo>
                      <a:pt x="2052" y="3412"/>
                      <a:pt x="2052" y="3412"/>
                      <a:pt x="2052" y="3408"/>
                    </a:cubicBezTo>
                    <a:cubicBezTo>
                      <a:pt x="2052" y="3408"/>
                      <a:pt x="2052" y="3408"/>
                      <a:pt x="2052" y="3408"/>
                    </a:cubicBezTo>
                    <a:lnTo>
                      <a:pt x="2052" y="3408"/>
                    </a:lnTo>
                    <a:lnTo>
                      <a:pt x="2052" y="3408"/>
                    </a:lnTo>
                    <a:lnTo>
                      <a:pt x="2052" y="3408"/>
                    </a:lnTo>
                    <a:lnTo>
                      <a:pt x="2052" y="3403"/>
                    </a:lnTo>
                    <a:cubicBezTo>
                      <a:pt x="2052" y="3403"/>
                      <a:pt x="2052" y="3403"/>
                      <a:pt x="2052" y="3403"/>
                    </a:cubicBezTo>
                    <a:cubicBezTo>
                      <a:pt x="2047" y="3403"/>
                      <a:pt x="2052" y="3403"/>
                      <a:pt x="2047" y="3403"/>
                    </a:cubicBezTo>
                    <a:lnTo>
                      <a:pt x="2047" y="3403"/>
                    </a:lnTo>
                    <a:lnTo>
                      <a:pt x="2047" y="3403"/>
                    </a:lnTo>
                    <a:lnTo>
                      <a:pt x="2047" y="3403"/>
                    </a:lnTo>
                    <a:lnTo>
                      <a:pt x="2043" y="3403"/>
                    </a:lnTo>
                    <a:lnTo>
                      <a:pt x="2047" y="3398"/>
                    </a:lnTo>
                    <a:lnTo>
                      <a:pt x="2047" y="3398"/>
                    </a:lnTo>
                    <a:cubicBezTo>
                      <a:pt x="2052" y="3398"/>
                      <a:pt x="2047" y="3398"/>
                      <a:pt x="2047" y="3398"/>
                    </a:cubicBezTo>
                    <a:cubicBezTo>
                      <a:pt x="2047" y="3394"/>
                      <a:pt x="2047" y="3394"/>
                      <a:pt x="2047" y="3394"/>
                    </a:cubicBezTo>
                    <a:lnTo>
                      <a:pt x="2052" y="3389"/>
                    </a:lnTo>
                    <a:lnTo>
                      <a:pt x="2047" y="3389"/>
                    </a:lnTo>
                    <a:lnTo>
                      <a:pt x="2047" y="3389"/>
                    </a:lnTo>
                    <a:lnTo>
                      <a:pt x="2047" y="3389"/>
                    </a:lnTo>
                    <a:lnTo>
                      <a:pt x="2047" y="3389"/>
                    </a:lnTo>
                    <a:cubicBezTo>
                      <a:pt x="2047" y="3385"/>
                      <a:pt x="2043" y="3385"/>
                      <a:pt x="2043" y="3385"/>
                    </a:cubicBezTo>
                    <a:lnTo>
                      <a:pt x="2043" y="3385"/>
                    </a:lnTo>
                    <a:cubicBezTo>
                      <a:pt x="2043" y="3385"/>
                      <a:pt x="2043" y="3389"/>
                      <a:pt x="2043" y="3389"/>
                    </a:cubicBezTo>
                    <a:cubicBezTo>
                      <a:pt x="2038" y="3385"/>
                      <a:pt x="2038" y="3385"/>
                      <a:pt x="2038" y="3385"/>
                    </a:cubicBezTo>
                    <a:cubicBezTo>
                      <a:pt x="2038" y="3385"/>
                      <a:pt x="2038" y="3380"/>
                      <a:pt x="2038" y="3380"/>
                    </a:cubicBezTo>
                    <a:lnTo>
                      <a:pt x="2033" y="3380"/>
                    </a:lnTo>
                    <a:cubicBezTo>
                      <a:pt x="2033" y="3380"/>
                      <a:pt x="2029" y="3375"/>
                      <a:pt x="2029" y="3375"/>
                    </a:cubicBezTo>
                    <a:lnTo>
                      <a:pt x="2029" y="3375"/>
                    </a:lnTo>
                    <a:lnTo>
                      <a:pt x="2029" y="3380"/>
                    </a:lnTo>
                    <a:lnTo>
                      <a:pt x="2029" y="3380"/>
                    </a:lnTo>
                    <a:lnTo>
                      <a:pt x="2029" y="3380"/>
                    </a:lnTo>
                    <a:lnTo>
                      <a:pt x="2020" y="3385"/>
                    </a:lnTo>
                    <a:cubicBezTo>
                      <a:pt x="2024" y="3389"/>
                      <a:pt x="2024" y="3389"/>
                      <a:pt x="2024" y="3389"/>
                    </a:cubicBezTo>
                    <a:lnTo>
                      <a:pt x="2024" y="3389"/>
                    </a:lnTo>
                    <a:cubicBezTo>
                      <a:pt x="2024" y="3394"/>
                      <a:pt x="2024" y="3394"/>
                      <a:pt x="2024" y="3394"/>
                    </a:cubicBezTo>
                    <a:lnTo>
                      <a:pt x="2020" y="3398"/>
                    </a:lnTo>
                    <a:close/>
                    <a:moveTo>
                      <a:pt x="1204" y="2398"/>
                    </a:moveTo>
                    <a:lnTo>
                      <a:pt x="1204" y="2398"/>
                    </a:lnTo>
                    <a:lnTo>
                      <a:pt x="1204" y="2393"/>
                    </a:lnTo>
                    <a:lnTo>
                      <a:pt x="1204" y="2398"/>
                    </a:lnTo>
                    <a:cubicBezTo>
                      <a:pt x="1208" y="2393"/>
                      <a:pt x="1208" y="2393"/>
                      <a:pt x="1208" y="2393"/>
                    </a:cubicBezTo>
                    <a:cubicBezTo>
                      <a:pt x="1208" y="2393"/>
                      <a:pt x="1208" y="2393"/>
                      <a:pt x="1204" y="2389"/>
                    </a:cubicBezTo>
                    <a:lnTo>
                      <a:pt x="1204" y="2393"/>
                    </a:lnTo>
                    <a:lnTo>
                      <a:pt x="1204" y="2389"/>
                    </a:lnTo>
                    <a:lnTo>
                      <a:pt x="1204" y="2389"/>
                    </a:lnTo>
                    <a:lnTo>
                      <a:pt x="1204" y="2389"/>
                    </a:lnTo>
                    <a:cubicBezTo>
                      <a:pt x="1199" y="2389"/>
                      <a:pt x="1199" y="2393"/>
                      <a:pt x="1199" y="2393"/>
                    </a:cubicBezTo>
                    <a:lnTo>
                      <a:pt x="1199" y="2393"/>
                    </a:lnTo>
                    <a:lnTo>
                      <a:pt x="1199" y="2393"/>
                    </a:lnTo>
                    <a:cubicBezTo>
                      <a:pt x="1199" y="2393"/>
                      <a:pt x="1199" y="2398"/>
                      <a:pt x="1204" y="2398"/>
                    </a:cubicBezTo>
                    <a:close/>
                    <a:moveTo>
                      <a:pt x="1983" y="3352"/>
                    </a:moveTo>
                    <a:lnTo>
                      <a:pt x="1983" y="3352"/>
                    </a:lnTo>
                    <a:lnTo>
                      <a:pt x="1983" y="3352"/>
                    </a:lnTo>
                    <a:cubicBezTo>
                      <a:pt x="1978" y="3357"/>
                      <a:pt x="1983" y="3352"/>
                      <a:pt x="1983" y="3357"/>
                    </a:cubicBezTo>
                    <a:close/>
                    <a:moveTo>
                      <a:pt x="143" y="1084"/>
                    </a:moveTo>
                    <a:lnTo>
                      <a:pt x="143" y="1084"/>
                    </a:lnTo>
                    <a:cubicBezTo>
                      <a:pt x="143" y="1084"/>
                      <a:pt x="143" y="1084"/>
                      <a:pt x="139" y="1084"/>
                    </a:cubicBezTo>
                    <a:cubicBezTo>
                      <a:pt x="139" y="1080"/>
                      <a:pt x="139" y="1080"/>
                      <a:pt x="139" y="1080"/>
                    </a:cubicBezTo>
                    <a:cubicBezTo>
                      <a:pt x="134" y="1080"/>
                      <a:pt x="139" y="1080"/>
                      <a:pt x="134" y="1080"/>
                    </a:cubicBezTo>
                    <a:cubicBezTo>
                      <a:pt x="134" y="1084"/>
                      <a:pt x="134" y="1089"/>
                      <a:pt x="139" y="1093"/>
                    </a:cubicBezTo>
                    <a:cubicBezTo>
                      <a:pt x="139" y="1093"/>
                      <a:pt x="139" y="1093"/>
                      <a:pt x="139" y="1093"/>
                    </a:cubicBezTo>
                    <a:cubicBezTo>
                      <a:pt x="143" y="1093"/>
                      <a:pt x="139" y="1093"/>
                      <a:pt x="143" y="1093"/>
                    </a:cubicBezTo>
                    <a:cubicBezTo>
                      <a:pt x="143" y="1089"/>
                      <a:pt x="143" y="1089"/>
                      <a:pt x="143" y="1084"/>
                    </a:cubicBezTo>
                    <a:close/>
                    <a:moveTo>
                      <a:pt x="1946" y="3302"/>
                    </a:moveTo>
                    <a:lnTo>
                      <a:pt x="1946" y="3302"/>
                    </a:lnTo>
                    <a:lnTo>
                      <a:pt x="1946" y="3302"/>
                    </a:lnTo>
                    <a:cubicBezTo>
                      <a:pt x="1946" y="3306"/>
                      <a:pt x="1946" y="3311"/>
                      <a:pt x="1946" y="3311"/>
                    </a:cubicBezTo>
                    <a:lnTo>
                      <a:pt x="1946" y="3311"/>
                    </a:lnTo>
                    <a:lnTo>
                      <a:pt x="1946" y="3315"/>
                    </a:lnTo>
                    <a:lnTo>
                      <a:pt x="1946" y="3315"/>
                    </a:lnTo>
                    <a:cubicBezTo>
                      <a:pt x="1946" y="3315"/>
                      <a:pt x="1946" y="3315"/>
                      <a:pt x="1946" y="3315"/>
                    </a:cubicBezTo>
                    <a:lnTo>
                      <a:pt x="1946" y="3315"/>
                    </a:lnTo>
                    <a:lnTo>
                      <a:pt x="1946" y="3315"/>
                    </a:lnTo>
                    <a:cubicBezTo>
                      <a:pt x="1950" y="3311"/>
                      <a:pt x="1950" y="3311"/>
                      <a:pt x="1950" y="3306"/>
                    </a:cubicBezTo>
                    <a:close/>
                    <a:moveTo>
                      <a:pt x="909" y="2025"/>
                    </a:moveTo>
                    <a:lnTo>
                      <a:pt x="909" y="2025"/>
                    </a:lnTo>
                    <a:lnTo>
                      <a:pt x="909" y="2025"/>
                    </a:lnTo>
                    <a:cubicBezTo>
                      <a:pt x="909" y="2025"/>
                      <a:pt x="909" y="2025"/>
                      <a:pt x="909" y="2025"/>
                    </a:cubicBezTo>
                    <a:lnTo>
                      <a:pt x="909" y="2025"/>
                    </a:lnTo>
                    <a:cubicBezTo>
                      <a:pt x="909" y="2029"/>
                      <a:pt x="909" y="2029"/>
                      <a:pt x="909" y="2034"/>
                    </a:cubicBezTo>
                    <a:cubicBezTo>
                      <a:pt x="909" y="2034"/>
                      <a:pt x="909" y="2034"/>
                      <a:pt x="909" y="2034"/>
                    </a:cubicBezTo>
                    <a:lnTo>
                      <a:pt x="909" y="2038"/>
                    </a:lnTo>
                    <a:cubicBezTo>
                      <a:pt x="909" y="2038"/>
                      <a:pt x="909" y="2043"/>
                      <a:pt x="909" y="2048"/>
                    </a:cubicBezTo>
                    <a:lnTo>
                      <a:pt x="913" y="2048"/>
                    </a:lnTo>
                    <a:lnTo>
                      <a:pt x="913" y="2048"/>
                    </a:lnTo>
                    <a:lnTo>
                      <a:pt x="913" y="2052"/>
                    </a:lnTo>
                    <a:cubicBezTo>
                      <a:pt x="913" y="2048"/>
                      <a:pt x="913" y="2048"/>
                      <a:pt x="913" y="2048"/>
                    </a:cubicBezTo>
                    <a:lnTo>
                      <a:pt x="918" y="2048"/>
                    </a:lnTo>
                    <a:lnTo>
                      <a:pt x="918" y="2048"/>
                    </a:lnTo>
                    <a:lnTo>
                      <a:pt x="918" y="2048"/>
                    </a:lnTo>
                    <a:cubicBezTo>
                      <a:pt x="918" y="2048"/>
                      <a:pt x="918" y="2043"/>
                      <a:pt x="922" y="2043"/>
                    </a:cubicBezTo>
                    <a:lnTo>
                      <a:pt x="922" y="2043"/>
                    </a:lnTo>
                    <a:cubicBezTo>
                      <a:pt x="918" y="2038"/>
                      <a:pt x="918" y="2043"/>
                      <a:pt x="918" y="2038"/>
                    </a:cubicBezTo>
                    <a:lnTo>
                      <a:pt x="918" y="2038"/>
                    </a:lnTo>
                    <a:lnTo>
                      <a:pt x="918" y="2034"/>
                    </a:lnTo>
                    <a:cubicBezTo>
                      <a:pt x="918" y="2034"/>
                      <a:pt x="918" y="2034"/>
                      <a:pt x="918" y="2034"/>
                    </a:cubicBezTo>
                    <a:lnTo>
                      <a:pt x="918" y="2034"/>
                    </a:lnTo>
                    <a:lnTo>
                      <a:pt x="918" y="2029"/>
                    </a:lnTo>
                    <a:lnTo>
                      <a:pt x="913" y="2025"/>
                    </a:lnTo>
                    <a:lnTo>
                      <a:pt x="913" y="2025"/>
                    </a:lnTo>
                    <a:cubicBezTo>
                      <a:pt x="913" y="2025"/>
                      <a:pt x="913" y="2025"/>
                      <a:pt x="909" y="2025"/>
                    </a:cubicBezTo>
                    <a:close/>
                    <a:moveTo>
                      <a:pt x="1190" y="2393"/>
                    </a:moveTo>
                    <a:lnTo>
                      <a:pt x="1190" y="2393"/>
                    </a:lnTo>
                    <a:cubicBezTo>
                      <a:pt x="1190" y="2393"/>
                      <a:pt x="1190" y="2393"/>
                      <a:pt x="1190" y="2398"/>
                    </a:cubicBezTo>
                    <a:cubicBezTo>
                      <a:pt x="1194" y="2393"/>
                      <a:pt x="1194" y="2393"/>
                      <a:pt x="1194" y="2393"/>
                    </a:cubicBezTo>
                    <a:lnTo>
                      <a:pt x="1199" y="2393"/>
                    </a:lnTo>
                    <a:cubicBezTo>
                      <a:pt x="1199" y="2393"/>
                      <a:pt x="1199" y="2393"/>
                      <a:pt x="1194" y="2389"/>
                    </a:cubicBezTo>
                    <a:cubicBezTo>
                      <a:pt x="1194" y="2389"/>
                      <a:pt x="1194" y="2389"/>
                      <a:pt x="1190" y="2393"/>
                    </a:cubicBezTo>
                    <a:close/>
                    <a:moveTo>
                      <a:pt x="1941" y="3311"/>
                    </a:moveTo>
                    <a:lnTo>
                      <a:pt x="1941" y="3311"/>
                    </a:lnTo>
                    <a:lnTo>
                      <a:pt x="1937" y="3311"/>
                    </a:lnTo>
                    <a:cubicBezTo>
                      <a:pt x="1941" y="3315"/>
                      <a:pt x="1941" y="3315"/>
                      <a:pt x="1937" y="3315"/>
                    </a:cubicBezTo>
                    <a:lnTo>
                      <a:pt x="1941" y="3315"/>
                    </a:lnTo>
                    <a:cubicBezTo>
                      <a:pt x="1941" y="3315"/>
                      <a:pt x="1941" y="3315"/>
                      <a:pt x="1941" y="3315"/>
                    </a:cubicBezTo>
                    <a:close/>
                    <a:moveTo>
                      <a:pt x="922" y="2066"/>
                    </a:moveTo>
                    <a:lnTo>
                      <a:pt x="922" y="2066"/>
                    </a:lnTo>
                    <a:cubicBezTo>
                      <a:pt x="922" y="2066"/>
                      <a:pt x="922" y="2066"/>
                      <a:pt x="922" y="2066"/>
                    </a:cubicBezTo>
                    <a:lnTo>
                      <a:pt x="922" y="2066"/>
                    </a:lnTo>
                    <a:cubicBezTo>
                      <a:pt x="922" y="2066"/>
                      <a:pt x="922" y="2066"/>
                      <a:pt x="922" y="2071"/>
                    </a:cubicBezTo>
                    <a:close/>
                    <a:moveTo>
                      <a:pt x="1181" y="2380"/>
                    </a:moveTo>
                    <a:lnTo>
                      <a:pt x="1181" y="2380"/>
                    </a:lnTo>
                    <a:cubicBezTo>
                      <a:pt x="1181" y="2384"/>
                      <a:pt x="1181" y="2384"/>
                      <a:pt x="1176" y="2384"/>
                    </a:cubicBezTo>
                    <a:lnTo>
                      <a:pt x="1181" y="2384"/>
                    </a:lnTo>
                    <a:cubicBezTo>
                      <a:pt x="1181" y="2384"/>
                      <a:pt x="1181" y="2384"/>
                      <a:pt x="1181" y="2384"/>
                    </a:cubicBezTo>
                    <a:cubicBezTo>
                      <a:pt x="1181" y="2384"/>
                      <a:pt x="1181" y="2384"/>
                      <a:pt x="1181" y="2384"/>
                    </a:cubicBezTo>
                    <a:lnTo>
                      <a:pt x="1181" y="2384"/>
                    </a:lnTo>
                    <a:close/>
                    <a:moveTo>
                      <a:pt x="1134" y="2329"/>
                    </a:moveTo>
                    <a:lnTo>
                      <a:pt x="1134" y="2329"/>
                    </a:lnTo>
                    <a:cubicBezTo>
                      <a:pt x="1130" y="2329"/>
                      <a:pt x="1134" y="2329"/>
                      <a:pt x="1134" y="2329"/>
                    </a:cubicBezTo>
                    <a:lnTo>
                      <a:pt x="1134" y="2329"/>
                    </a:lnTo>
                    <a:close/>
                    <a:moveTo>
                      <a:pt x="1167" y="2370"/>
                    </a:moveTo>
                    <a:lnTo>
                      <a:pt x="1167" y="2370"/>
                    </a:lnTo>
                    <a:lnTo>
                      <a:pt x="1162" y="2366"/>
                    </a:lnTo>
                    <a:lnTo>
                      <a:pt x="1162" y="2366"/>
                    </a:lnTo>
                    <a:lnTo>
                      <a:pt x="1167" y="2370"/>
                    </a:lnTo>
                    <a:close/>
                    <a:moveTo>
                      <a:pt x="1185" y="2393"/>
                    </a:moveTo>
                    <a:lnTo>
                      <a:pt x="1185" y="2393"/>
                    </a:lnTo>
                    <a:cubicBezTo>
                      <a:pt x="1185" y="2393"/>
                      <a:pt x="1185" y="2393"/>
                      <a:pt x="1185" y="2389"/>
                    </a:cubicBezTo>
                    <a:lnTo>
                      <a:pt x="1185" y="2389"/>
                    </a:lnTo>
                    <a:cubicBezTo>
                      <a:pt x="1181" y="2389"/>
                      <a:pt x="1185" y="2389"/>
                      <a:pt x="1185" y="2393"/>
                    </a:cubicBezTo>
                    <a:close/>
                    <a:moveTo>
                      <a:pt x="263" y="1259"/>
                    </a:moveTo>
                    <a:lnTo>
                      <a:pt x="263" y="1259"/>
                    </a:lnTo>
                    <a:cubicBezTo>
                      <a:pt x="259" y="1259"/>
                      <a:pt x="263" y="1259"/>
                      <a:pt x="259" y="1259"/>
                    </a:cubicBezTo>
                    <a:lnTo>
                      <a:pt x="259" y="1259"/>
                    </a:lnTo>
                    <a:lnTo>
                      <a:pt x="259" y="1259"/>
                    </a:lnTo>
                    <a:cubicBezTo>
                      <a:pt x="259" y="1259"/>
                      <a:pt x="259" y="1259"/>
                      <a:pt x="259" y="1259"/>
                    </a:cubicBezTo>
                    <a:close/>
                    <a:moveTo>
                      <a:pt x="1162" y="2361"/>
                    </a:moveTo>
                    <a:lnTo>
                      <a:pt x="1162" y="2361"/>
                    </a:lnTo>
                    <a:cubicBezTo>
                      <a:pt x="1162" y="2361"/>
                      <a:pt x="1162" y="2361"/>
                      <a:pt x="1162" y="2361"/>
                    </a:cubicBezTo>
                    <a:cubicBezTo>
                      <a:pt x="1157" y="2361"/>
                      <a:pt x="1157" y="2361"/>
                      <a:pt x="1153" y="2361"/>
                    </a:cubicBezTo>
                    <a:cubicBezTo>
                      <a:pt x="1157" y="2366"/>
                      <a:pt x="1157" y="2361"/>
                      <a:pt x="1157" y="2366"/>
                    </a:cubicBezTo>
                    <a:lnTo>
                      <a:pt x="1157" y="2366"/>
                    </a:lnTo>
                    <a:lnTo>
                      <a:pt x="1157" y="2366"/>
                    </a:lnTo>
                    <a:cubicBezTo>
                      <a:pt x="1162" y="2366"/>
                      <a:pt x="1162" y="2366"/>
                      <a:pt x="1162" y="2361"/>
                    </a:cubicBezTo>
                    <a:close/>
                    <a:moveTo>
                      <a:pt x="2038" y="3440"/>
                    </a:moveTo>
                    <a:lnTo>
                      <a:pt x="2038" y="3440"/>
                    </a:lnTo>
                    <a:cubicBezTo>
                      <a:pt x="2033" y="3444"/>
                      <a:pt x="2033" y="3444"/>
                      <a:pt x="2033" y="3444"/>
                    </a:cubicBezTo>
                    <a:lnTo>
                      <a:pt x="2033" y="3444"/>
                    </a:lnTo>
                    <a:lnTo>
                      <a:pt x="2033" y="3444"/>
                    </a:lnTo>
                    <a:cubicBezTo>
                      <a:pt x="2033" y="3444"/>
                      <a:pt x="2033" y="3444"/>
                      <a:pt x="2038" y="3444"/>
                    </a:cubicBezTo>
                    <a:cubicBezTo>
                      <a:pt x="2038" y="3444"/>
                      <a:pt x="2038" y="3444"/>
                      <a:pt x="2038" y="3444"/>
                    </a:cubicBezTo>
                    <a:lnTo>
                      <a:pt x="2038" y="3444"/>
                    </a:lnTo>
                    <a:lnTo>
                      <a:pt x="2038" y="3444"/>
                    </a:lnTo>
                    <a:lnTo>
                      <a:pt x="2038" y="3444"/>
                    </a:lnTo>
                    <a:cubicBezTo>
                      <a:pt x="2038" y="3444"/>
                      <a:pt x="2038" y="3440"/>
                      <a:pt x="2038" y="3440"/>
                    </a:cubicBezTo>
                    <a:close/>
                    <a:moveTo>
                      <a:pt x="249" y="1255"/>
                    </a:moveTo>
                    <a:lnTo>
                      <a:pt x="254" y="1255"/>
                    </a:lnTo>
                    <a:cubicBezTo>
                      <a:pt x="254" y="1255"/>
                      <a:pt x="254" y="1255"/>
                      <a:pt x="259" y="1259"/>
                    </a:cubicBezTo>
                    <a:cubicBezTo>
                      <a:pt x="254" y="1259"/>
                      <a:pt x="249" y="1259"/>
                      <a:pt x="249" y="1255"/>
                    </a:cubicBezTo>
                    <a:lnTo>
                      <a:pt x="249" y="1255"/>
                    </a:lnTo>
                    <a:close/>
                    <a:moveTo>
                      <a:pt x="1508" y="2794"/>
                    </a:moveTo>
                    <a:lnTo>
                      <a:pt x="1508" y="2794"/>
                    </a:lnTo>
                    <a:lnTo>
                      <a:pt x="1508" y="2794"/>
                    </a:lnTo>
                    <a:lnTo>
                      <a:pt x="1503" y="2790"/>
                    </a:lnTo>
                    <a:cubicBezTo>
                      <a:pt x="1503" y="2790"/>
                      <a:pt x="1503" y="2790"/>
                      <a:pt x="1503" y="2790"/>
                    </a:cubicBezTo>
                    <a:cubicBezTo>
                      <a:pt x="1503" y="2785"/>
                      <a:pt x="1503" y="2785"/>
                      <a:pt x="1499" y="2785"/>
                    </a:cubicBezTo>
                    <a:cubicBezTo>
                      <a:pt x="1499" y="2785"/>
                      <a:pt x="1499" y="2790"/>
                      <a:pt x="1494" y="2790"/>
                    </a:cubicBezTo>
                    <a:lnTo>
                      <a:pt x="1494" y="2790"/>
                    </a:lnTo>
                    <a:cubicBezTo>
                      <a:pt x="1494" y="2794"/>
                      <a:pt x="1499" y="2794"/>
                      <a:pt x="1503" y="2794"/>
                    </a:cubicBezTo>
                    <a:lnTo>
                      <a:pt x="1503" y="2799"/>
                    </a:lnTo>
                    <a:cubicBezTo>
                      <a:pt x="1503" y="2799"/>
                      <a:pt x="1503" y="2799"/>
                      <a:pt x="1503" y="2799"/>
                    </a:cubicBezTo>
                    <a:lnTo>
                      <a:pt x="1508" y="2804"/>
                    </a:lnTo>
                    <a:lnTo>
                      <a:pt x="1508" y="2804"/>
                    </a:lnTo>
                    <a:lnTo>
                      <a:pt x="1512" y="2808"/>
                    </a:lnTo>
                    <a:lnTo>
                      <a:pt x="1512" y="2808"/>
                    </a:lnTo>
                    <a:cubicBezTo>
                      <a:pt x="1512" y="2808"/>
                      <a:pt x="1517" y="2808"/>
                      <a:pt x="1517" y="2813"/>
                    </a:cubicBezTo>
                    <a:lnTo>
                      <a:pt x="1522" y="2808"/>
                    </a:lnTo>
                    <a:lnTo>
                      <a:pt x="1522" y="2808"/>
                    </a:lnTo>
                    <a:lnTo>
                      <a:pt x="1522" y="2808"/>
                    </a:lnTo>
                    <a:cubicBezTo>
                      <a:pt x="1517" y="2808"/>
                      <a:pt x="1517" y="2804"/>
                      <a:pt x="1517" y="2804"/>
                    </a:cubicBezTo>
                    <a:cubicBezTo>
                      <a:pt x="1512" y="2804"/>
                      <a:pt x="1512" y="2799"/>
                      <a:pt x="1508" y="2799"/>
                    </a:cubicBezTo>
                    <a:lnTo>
                      <a:pt x="1512" y="2799"/>
                    </a:lnTo>
                    <a:close/>
                    <a:moveTo>
                      <a:pt x="56" y="1001"/>
                    </a:moveTo>
                    <a:lnTo>
                      <a:pt x="56" y="1001"/>
                    </a:lnTo>
                    <a:lnTo>
                      <a:pt x="56" y="1001"/>
                    </a:lnTo>
                    <a:lnTo>
                      <a:pt x="56" y="1001"/>
                    </a:lnTo>
                    <a:lnTo>
                      <a:pt x="51" y="1001"/>
                    </a:lnTo>
                    <a:cubicBezTo>
                      <a:pt x="51" y="997"/>
                      <a:pt x="51" y="992"/>
                      <a:pt x="51" y="992"/>
                    </a:cubicBezTo>
                    <a:cubicBezTo>
                      <a:pt x="46" y="992"/>
                      <a:pt x="46" y="992"/>
                      <a:pt x="46" y="992"/>
                    </a:cubicBezTo>
                    <a:lnTo>
                      <a:pt x="46" y="992"/>
                    </a:lnTo>
                    <a:lnTo>
                      <a:pt x="46" y="992"/>
                    </a:lnTo>
                    <a:cubicBezTo>
                      <a:pt x="42" y="992"/>
                      <a:pt x="42" y="987"/>
                      <a:pt x="42" y="987"/>
                    </a:cubicBezTo>
                    <a:cubicBezTo>
                      <a:pt x="42" y="983"/>
                      <a:pt x="37" y="978"/>
                      <a:pt x="33" y="973"/>
                    </a:cubicBezTo>
                    <a:cubicBezTo>
                      <a:pt x="33" y="973"/>
                      <a:pt x="33" y="973"/>
                      <a:pt x="28" y="973"/>
                    </a:cubicBezTo>
                    <a:cubicBezTo>
                      <a:pt x="28" y="978"/>
                      <a:pt x="28" y="978"/>
                      <a:pt x="28" y="983"/>
                    </a:cubicBezTo>
                    <a:lnTo>
                      <a:pt x="33" y="987"/>
                    </a:lnTo>
                    <a:lnTo>
                      <a:pt x="33" y="987"/>
                    </a:lnTo>
                    <a:lnTo>
                      <a:pt x="33" y="987"/>
                    </a:lnTo>
                    <a:lnTo>
                      <a:pt x="33" y="987"/>
                    </a:lnTo>
                    <a:lnTo>
                      <a:pt x="37" y="992"/>
                    </a:lnTo>
                    <a:lnTo>
                      <a:pt x="33" y="992"/>
                    </a:lnTo>
                    <a:lnTo>
                      <a:pt x="37" y="997"/>
                    </a:lnTo>
                    <a:lnTo>
                      <a:pt x="37" y="997"/>
                    </a:lnTo>
                    <a:lnTo>
                      <a:pt x="37" y="997"/>
                    </a:lnTo>
                    <a:cubicBezTo>
                      <a:pt x="37" y="997"/>
                      <a:pt x="37" y="997"/>
                      <a:pt x="37" y="1001"/>
                    </a:cubicBezTo>
                    <a:cubicBezTo>
                      <a:pt x="37" y="1001"/>
                      <a:pt x="37" y="1001"/>
                      <a:pt x="37" y="1001"/>
                    </a:cubicBezTo>
                    <a:cubicBezTo>
                      <a:pt x="37" y="1001"/>
                      <a:pt x="42" y="1001"/>
                      <a:pt x="42" y="1001"/>
                    </a:cubicBezTo>
                    <a:lnTo>
                      <a:pt x="42" y="1006"/>
                    </a:lnTo>
                    <a:lnTo>
                      <a:pt x="46" y="1006"/>
                    </a:lnTo>
                    <a:lnTo>
                      <a:pt x="46" y="1006"/>
                    </a:lnTo>
                    <a:cubicBezTo>
                      <a:pt x="46" y="1006"/>
                      <a:pt x="46" y="1006"/>
                      <a:pt x="51" y="1006"/>
                    </a:cubicBezTo>
                    <a:cubicBezTo>
                      <a:pt x="51" y="1006"/>
                      <a:pt x="51" y="1006"/>
                      <a:pt x="56" y="1006"/>
                    </a:cubicBezTo>
                    <a:lnTo>
                      <a:pt x="56" y="1006"/>
                    </a:lnTo>
                    <a:lnTo>
                      <a:pt x="56" y="1001"/>
                    </a:lnTo>
                    <a:close/>
                    <a:moveTo>
                      <a:pt x="245" y="1241"/>
                    </a:moveTo>
                    <a:lnTo>
                      <a:pt x="245" y="1241"/>
                    </a:lnTo>
                    <a:lnTo>
                      <a:pt x="245" y="1241"/>
                    </a:lnTo>
                    <a:lnTo>
                      <a:pt x="245" y="1241"/>
                    </a:lnTo>
                    <a:cubicBezTo>
                      <a:pt x="245" y="1245"/>
                      <a:pt x="240" y="1245"/>
                      <a:pt x="240" y="1250"/>
                    </a:cubicBezTo>
                    <a:cubicBezTo>
                      <a:pt x="240" y="1250"/>
                      <a:pt x="240" y="1250"/>
                      <a:pt x="240" y="1255"/>
                    </a:cubicBezTo>
                    <a:lnTo>
                      <a:pt x="245" y="1255"/>
                    </a:lnTo>
                    <a:lnTo>
                      <a:pt x="245" y="1255"/>
                    </a:lnTo>
                    <a:lnTo>
                      <a:pt x="245" y="1255"/>
                    </a:lnTo>
                    <a:lnTo>
                      <a:pt x="249" y="1250"/>
                    </a:lnTo>
                    <a:cubicBezTo>
                      <a:pt x="249" y="1255"/>
                      <a:pt x="249" y="1255"/>
                      <a:pt x="249" y="1255"/>
                    </a:cubicBezTo>
                    <a:cubicBezTo>
                      <a:pt x="249" y="1255"/>
                      <a:pt x="249" y="1250"/>
                      <a:pt x="254" y="1255"/>
                    </a:cubicBezTo>
                    <a:cubicBezTo>
                      <a:pt x="254" y="1250"/>
                      <a:pt x="254" y="1250"/>
                      <a:pt x="254" y="1250"/>
                    </a:cubicBezTo>
                    <a:cubicBezTo>
                      <a:pt x="249" y="1245"/>
                      <a:pt x="245" y="1241"/>
                      <a:pt x="245" y="1241"/>
                    </a:cubicBezTo>
                    <a:close/>
                    <a:moveTo>
                      <a:pt x="1144" y="2361"/>
                    </a:moveTo>
                    <a:lnTo>
                      <a:pt x="1144" y="2361"/>
                    </a:lnTo>
                    <a:cubicBezTo>
                      <a:pt x="1144" y="2361"/>
                      <a:pt x="1144" y="2361"/>
                      <a:pt x="1148" y="2361"/>
                    </a:cubicBezTo>
                    <a:cubicBezTo>
                      <a:pt x="1148" y="2361"/>
                      <a:pt x="1144" y="2356"/>
                      <a:pt x="1144" y="2361"/>
                    </a:cubicBezTo>
                    <a:lnTo>
                      <a:pt x="1144" y="2361"/>
                    </a:lnTo>
                    <a:lnTo>
                      <a:pt x="1144" y="2361"/>
                    </a:lnTo>
                    <a:close/>
                    <a:moveTo>
                      <a:pt x="1157" y="2370"/>
                    </a:moveTo>
                    <a:lnTo>
                      <a:pt x="1157" y="2370"/>
                    </a:lnTo>
                    <a:cubicBezTo>
                      <a:pt x="1157" y="2370"/>
                      <a:pt x="1153" y="2370"/>
                      <a:pt x="1153" y="2370"/>
                    </a:cubicBezTo>
                    <a:cubicBezTo>
                      <a:pt x="1153" y="2375"/>
                      <a:pt x="1153" y="2375"/>
                      <a:pt x="1157" y="2375"/>
                    </a:cubicBezTo>
                    <a:lnTo>
                      <a:pt x="1162" y="2380"/>
                    </a:lnTo>
                    <a:lnTo>
                      <a:pt x="1162" y="2380"/>
                    </a:lnTo>
                    <a:lnTo>
                      <a:pt x="1167" y="2380"/>
                    </a:lnTo>
                    <a:lnTo>
                      <a:pt x="1167" y="2380"/>
                    </a:lnTo>
                    <a:lnTo>
                      <a:pt x="1167" y="2380"/>
                    </a:lnTo>
                    <a:lnTo>
                      <a:pt x="1167" y="2375"/>
                    </a:lnTo>
                    <a:cubicBezTo>
                      <a:pt x="1167" y="2375"/>
                      <a:pt x="1162" y="2375"/>
                      <a:pt x="1162" y="2375"/>
                    </a:cubicBezTo>
                    <a:lnTo>
                      <a:pt x="1162" y="2375"/>
                    </a:lnTo>
                    <a:lnTo>
                      <a:pt x="1157" y="2370"/>
                    </a:lnTo>
                    <a:close/>
                    <a:moveTo>
                      <a:pt x="254" y="1264"/>
                    </a:moveTo>
                    <a:lnTo>
                      <a:pt x="254" y="1264"/>
                    </a:lnTo>
                    <a:cubicBezTo>
                      <a:pt x="254" y="1264"/>
                      <a:pt x="254" y="1264"/>
                      <a:pt x="254" y="1264"/>
                    </a:cubicBezTo>
                    <a:lnTo>
                      <a:pt x="259" y="1264"/>
                    </a:lnTo>
                    <a:cubicBezTo>
                      <a:pt x="259" y="1264"/>
                      <a:pt x="259" y="1264"/>
                      <a:pt x="259" y="1264"/>
                    </a:cubicBezTo>
                    <a:cubicBezTo>
                      <a:pt x="263" y="1264"/>
                      <a:pt x="263" y="1259"/>
                      <a:pt x="268" y="1264"/>
                    </a:cubicBezTo>
                    <a:cubicBezTo>
                      <a:pt x="268" y="1269"/>
                      <a:pt x="268" y="1264"/>
                      <a:pt x="268" y="1269"/>
                    </a:cubicBezTo>
                    <a:cubicBezTo>
                      <a:pt x="268" y="1269"/>
                      <a:pt x="268" y="1269"/>
                      <a:pt x="263" y="1269"/>
                    </a:cubicBezTo>
                    <a:cubicBezTo>
                      <a:pt x="263" y="1269"/>
                      <a:pt x="259" y="1269"/>
                      <a:pt x="259" y="1269"/>
                    </a:cubicBezTo>
                    <a:lnTo>
                      <a:pt x="259" y="1269"/>
                    </a:lnTo>
                    <a:cubicBezTo>
                      <a:pt x="259" y="1264"/>
                      <a:pt x="254" y="1264"/>
                      <a:pt x="254" y="1264"/>
                    </a:cubicBezTo>
                    <a:cubicBezTo>
                      <a:pt x="254" y="1264"/>
                      <a:pt x="254" y="1264"/>
                      <a:pt x="254" y="1264"/>
                    </a:cubicBezTo>
                    <a:cubicBezTo>
                      <a:pt x="249" y="1264"/>
                      <a:pt x="249" y="1264"/>
                      <a:pt x="245" y="1264"/>
                    </a:cubicBezTo>
                    <a:cubicBezTo>
                      <a:pt x="245" y="1264"/>
                      <a:pt x="245" y="1264"/>
                      <a:pt x="249" y="1259"/>
                    </a:cubicBezTo>
                    <a:lnTo>
                      <a:pt x="249" y="1264"/>
                    </a:lnTo>
                    <a:lnTo>
                      <a:pt x="249" y="1259"/>
                    </a:lnTo>
                    <a:lnTo>
                      <a:pt x="249" y="1264"/>
                    </a:lnTo>
                    <a:cubicBezTo>
                      <a:pt x="249" y="1259"/>
                      <a:pt x="249" y="1259"/>
                      <a:pt x="249" y="1259"/>
                    </a:cubicBezTo>
                    <a:close/>
                    <a:moveTo>
                      <a:pt x="249" y="1269"/>
                    </a:moveTo>
                    <a:lnTo>
                      <a:pt x="249" y="1269"/>
                    </a:lnTo>
                    <a:cubicBezTo>
                      <a:pt x="249" y="1269"/>
                      <a:pt x="249" y="1269"/>
                      <a:pt x="249" y="1264"/>
                    </a:cubicBezTo>
                    <a:lnTo>
                      <a:pt x="249" y="1264"/>
                    </a:lnTo>
                    <a:cubicBezTo>
                      <a:pt x="249" y="1264"/>
                      <a:pt x="249" y="1269"/>
                      <a:pt x="249" y="1269"/>
                    </a:cubicBezTo>
                    <a:close/>
                    <a:moveTo>
                      <a:pt x="1134" y="2343"/>
                    </a:moveTo>
                    <a:lnTo>
                      <a:pt x="1134" y="2343"/>
                    </a:lnTo>
                    <a:lnTo>
                      <a:pt x="1134" y="2347"/>
                    </a:lnTo>
                    <a:cubicBezTo>
                      <a:pt x="1134" y="2343"/>
                      <a:pt x="1130" y="2343"/>
                      <a:pt x="1130" y="2343"/>
                    </a:cubicBezTo>
                    <a:lnTo>
                      <a:pt x="1130" y="2343"/>
                    </a:lnTo>
                    <a:lnTo>
                      <a:pt x="1130" y="2343"/>
                    </a:lnTo>
                    <a:lnTo>
                      <a:pt x="1130" y="2343"/>
                    </a:lnTo>
                    <a:lnTo>
                      <a:pt x="1130" y="2343"/>
                    </a:lnTo>
                    <a:lnTo>
                      <a:pt x="1130" y="2343"/>
                    </a:lnTo>
                    <a:cubicBezTo>
                      <a:pt x="1130" y="2347"/>
                      <a:pt x="1130" y="2347"/>
                      <a:pt x="1130" y="2347"/>
                    </a:cubicBezTo>
                    <a:cubicBezTo>
                      <a:pt x="1130" y="2347"/>
                      <a:pt x="1130" y="2347"/>
                      <a:pt x="1130" y="2347"/>
                    </a:cubicBezTo>
                    <a:lnTo>
                      <a:pt x="1130" y="2347"/>
                    </a:lnTo>
                    <a:lnTo>
                      <a:pt x="1134" y="2347"/>
                    </a:lnTo>
                    <a:lnTo>
                      <a:pt x="1134" y="2347"/>
                    </a:lnTo>
                    <a:lnTo>
                      <a:pt x="1134" y="2347"/>
                    </a:lnTo>
                    <a:cubicBezTo>
                      <a:pt x="1134" y="2347"/>
                      <a:pt x="1134" y="2347"/>
                      <a:pt x="1134" y="2343"/>
                    </a:cubicBezTo>
                    <a:close/>
                    <a:moveTo>
                      <a:pt x="1683" y="3030"/>
                    </a:moveTo>
                    <a:lnTo>
                      <a:pt x="1683" y="3030"/>
                    </a:lnTo>
                    <a:lnTo>
                      <a:pt x="1678" y="3030"/>
                    </a:lnTo>
                    <a:lnTo>
                      <a:pt x="1678" y="3030"/>
                    </a:lnTo>
                    <a:lnTo>
                      <a:pt x="1683" y="3030"/>
                    </a:lnTo>
                    <a:cubicBezTo>
                      <a:pt x="1683" y="3030"/>
                      <a:pt x="1683" y="3030"/>
                      <a:pt x="1683" y="3030"/>
                    </a:cubicBezTo>
                    <a:lnTo>
                      <a:pt x="1683" y="3030"/>
                    </a:lnTo>
                    <a:close/>
                    <a:moveTo>
                      <a:pt x="1688" y="3039"/>
                    </a:moveTo>
                    <a:lnTo>
                      <a:pt x="1688" y="3039"/>
                    </a:lnTo>
                    <a:lnTo>
                      <a:pt x="1688" y="3039"/>
                    </a:lnTo>
                    <a:cubicBezTo>
                      <a:pt x="1688" y="3039"/>
                      <a:pt x="1688" y="3043"/>
                      <a:pt x="1692" y="3043"/>
                    </a:cubicBezTo>
                    <a:cubicBezTo>
                      <a:pt x="1692" y="3039"/>
                      <a:pt x="1692" y="3039"/>
                      <a:pt x="1692" y="3039"/>
                    </a:cubicBezTo>
                    <a:lnTo>
                      <a:pt x="1692" y="3034"/>
                    </a:lnTo>
                    <a:lnTo>
                      <a:pt x="1688" y="3039"/>
                    </a:lnTo>
                    <a:lnTo>
                      <a:pt x="1688" y="3039"/>
                    </a:lnTo>
                    <a:lnTo>
                      <a:pt x="1688" y="3039"/>
                    </a:lnTo>
                    <a:close/>
                    <a:moveTo>
                      <a:pt x="1821" y="3209"/>
                    </a:moveTo>
                    <a:lnTo>
                      <a:pt x="1821" y="3209"/>
                    </a:lnTo>
                    <a:lnTo>
                      <a:pt x="1821" y="3209"/>
                    </a:lnTo>
                    <a:lnTo>
                      <a:pt x="1821" y="3209"/>
                    </a:lnTo>
                    <a:cubicBezTo>
                      <a:pt x="1821" y="3209"/>
                      <a:pt x="1821" y="3209"/>
                      <a:pt x="1821" y="3214"/>
                    </a:cubicBezTo>
                    <a:cubicBezTo>
                      <a:pt x="1821" y="3209"/>
                      <a:pt x="1821" y="3209"/>
                      <a:pt x="1821" y="3209"/>
                    </a:cubicBezTo>
                    <a:lnTo>
                      <a:pt x="1826" y="3209"/>
                    </a:lnTo>
                    <a:lnTo>
                      <a:pt x="1821" y="3209"/>
                    </a:lnTo>
                    <a:lnTo>
                      <a:pt x="1826" y="3209"/>
                    </a:lnTo>
                    <a:close/>
                    <a:moveTo>
                      <a:pt x="397" y="1462"/>
                    </a:moveTo>
                    <a:lnTo>
                      <a:pt x="397" y="1462"/>
                    </a:lnTo>
                    <a:cubicBezTo>
                      <a:pt x="397" y="1462"/>
                      <a:pt x="397" y="1462"/>
                      <a:pt x="397" y="1462"/>
                    </a:cubicBezTo>
                    <a:lnTo>
                      <a:pt x="397" y="1462"/>
                    </a:lnTo>
                    <a:cubicBezTo>
                      <a:pt x="397" y="1462"/>
                      <a:pt x="397" y="1462"/>
                      <a:pt x="397" y="1462"/>
                    </a:cubicBezTo>
                    <a:cubicBezTo>
                      <a:pt x="397" y="1462"/>
                      <a:pt x="397" y="1462"/>
                      <a:pt x="397" y="1462"/>
                    </a:cubicBezTo>
                    <a:close/>
                    <a:moveTo>
                      <a:pt x="401" y="1467"/>
                    </a:moveTo>
                    <a:cubicBezTo>
                      <a:pt x="401" y="1467"/>
                      <a:pt x="397" y="1471"/>
                      <a:pt x="397" y="1471"/>
                    </a:cubicBezTo>
                    <a:lnTo>
                      <a:pt x="397" y="1467"/>
                    </a:lnTo>
                    <a:cubicBezTo>
                      <a:pt x="397" y="1467"/>
                      <a:pt x="397" y="1467"/>
                      <a:pt x="401" y="1467"/>
                    </a:cubicBezTo>
                    <a:close/>
                    <a:moveTo>
                      <a:pt x="401" y="1485"/>
                    </a:moveTo>
                    <a:lnTo>
                      <a:pt x="401" y="1485"/>
                    </a:lnTo>
                    <a:cubicBezTo>
                      <a:pt x="406" y="1485"/>
                      <a:pt x="406" y="1485"/>
                      <a:pt x="406" y="1485"/>
                    </a:cubicBezTo>
                    <a:cubicBezTo>
                      <a:pt x="406" y="1481"/>
                      <a:pt x="406" y="1481"/>
                      <a:pt x="411" y="1481"/>
                    </a:cubicBezTo>
                    <a:lnTo>
                      <a:pt x="406" y="1481"/>
                    </a:lnTo>
                    <a:lnTo>
                      <a:pt x="406" y="1481"/>
                    </a:lnTo>
                    <a:lnTo>
                      <a:pt x="406" y="1481"/>
                    </a:lnTo>
                    <a:cubicBezTo>
                      <a:pt x="406" y="1481"/>
                      <a:pt x="406" y="1481"/>
                      <a:pt x="401" y="1481"/>
                    </a:cubicBezTo>
                    <a:lnTo>
                      <a:pt x="406" y="1481"/>
                    </a:lnTo>
                    <a:close/>
                    <a:moveTo>
                      <a:pt x="397" y="1471"/>
                    </a:moveTo>
                    <a:lnTo>
                      <a:pt x="397" y="1471"/>
                    </a:lnTo>
                    <a:lnTo>
                      <a:pt x="397" y="1471"/>
                    </a:lnTo>
                    <a:lnTo>
                      <a:pt x="397" y="1467"/>
                    </a:lnTo>
                    <a:lnTo>
                      <a:pt x="392" y="1467"/>
                    </a:lnTo>
                    <a:cubicBezTo>
                      <a:pt x="392" y="1467"/>
                      <a:pt x="392" y="1467"/>
                      <a:pt x="392" y="1467"/>
                    </a:cubicBezTo>
                    <a:cubicBezTo>
                      <a:pt x="392" y="1471"/>
                      <a:pt x="392" y="1476"/>
                      <a:pt x="392" y="1476"/>
                    </a:cubicBezTo>
                    <a:cubicBezTo>
                      <a:pt x="397" y="1476"/>
                      <a:pt x="397" y="1476"/>
                      <a:pt x="401" y="1476"/>
                    </a:cubicBezTo>
                    <a:cubicBezTo>
                      <a:pt x="397" y="1476"/>
                      <a:pt x="397" y="1471"/>
                      <a:pt x="397" y="1471"/>
                    </a:cubicBezTo>
                    <a:close/>
                    <a:moveTo>
                      <a:pt x="415" y="1494"/>
                    </a:moveTo>
                    <a:lnTo>
                      <a:pt x="415" y="1494"/>
                    </a:lnTo>
                    <a:cubicBezTo>
                      <a:pt x="411" y="1490"/>
                      <a:pt x="411" y="1490"/>
                      <a:pt x="411" y="1485"/>
                    </a:cubicBezTo>
                    <a:cubicBezTo>
                      <a:pt x="406" y="1490"/>
                      <a:pt x="406" y="1490"/>
                      <a:pt x="406" y="1490"/>
                    </a:cubicBezTo>
                    <a:lnTo>
                      <a:pt x="406" y="1490"/>
                    </a:lnTo>
                    <a:cubicBezTo>
                      <a:pt x="406" y="1494"/>
                      <a:pt x="406" y="1490"/>
                      <a:pt x="406" y="1490"/>
                    </a:cubicBezTo>
                    <a:cubicBezTo>
                      <a:pt x="411" y="1494"/>
                      <a:pt x="411" y="1494"/>
                      <a:pt x="411" y="1494"/>
                    </a:cubicBezTo>
                    <a:close/>
                    <a:moveTo>
                      <a:pt x="392" y="1462"/>
                    </a:moveTo>
                    <a:cubicBezTo>
                      <a:pt x="388" y="1467"/>
                      <a:pt x="392" y="1467"/>
                      <a:pt x="388" y="1467"/>
                    </a:cubicBezTo>
                    <a:lnTo>
                      <a:pt x="388" y="1467"/>
                    </a:lnTo>
                    <a:cubicBezTo>
                      <a:pt x="388" y="1467"/>
                      <a:pt x="388" y="1467"/>
                      <a:pt x="388" y="1471"/>
                    </a:cubicBezTo>
                    <a:cubicBezTo>
                      <a:pt x="383" y="1467"/>
                      <a:pt x="383" y="1467"/>
                      <a:pt x="383" y="1467"/>
                    </a:cubicBezTo>
                    <a:cubicBezTo>
                      <a:pt x="388" y="1462"/>
                      <a:pt x="388" y="1462"/>
                      <a:pt x="388" y="1462"/>
                    </a:cubicBezTo>
                    <a:lnTo>
                      <a:pt x="388" y="1462"/>
                    </a:lnTo>
                    <a:lnTo>
                      <a:pt x="388" y="1462"/>
                    </a:lnTo>
                    <a:close/>
                    <a:moveTo>
                      <a:pt x="392" y="1476"/>
                    </a:moveTo>
                    <a:lnTo>
                      <a:pt x="392" y="1476"/>
                    </a:lnTo>
                    <a:cubicBezTo>
                      <a:pt x="392" y="1476"/>
                      <a:pt x="392" y="1476"/>
                      <a:pt x="388" y="1471"/>
                    </a:cubicBezTo>
                    <a:cubicBezTo>
                      <a:pt x="388" y="1476"/>
                      <a:pt x="392" y="1476"/>
                      <a:pt x="392" y="1476"/>
                    </a:cubicBezTo>
                    <a:close/>
                    <a:moveTo>
                      <a:pt x="406" y="1485"/>
                    </a:moveTo>
                    <a:lnTo>
                      <a:pt x="406" y="1485"/>
                    </a:lnTo>
                    <a:lnTo>
                      <a:pt x="406" y="1485"/>
                    </a:lnTo>
                    <a:lnTo>
                      <a:pt x="406" y="1485"/>
                    </a:lnTo>
                    <a:lnTo>
                      <a:pt x="406" y="1485"/>
                    </a:lnTo>
                    <a:lnTo>
                      <a:pt x="401" y="1485"/>
                    </a:lnTo>
                    <a:cubicBezTo>
                      <a:pt x="401" y="1485"/>
                      <a:pt x="401" y="1490"/>
                      <a:pt x="401" y="1490"/>
                    </a:cubicBezTo>
                    <a:cubicBezTo>
                      <a:pt x="406" y="1490"/>
                      <a:pt x="406" y="1490"/>
                      <a:pt x="406" y="1485"/>
                    </a:cubicBezTo>
                    <a:close/>
                    <a:moveTo>
                      <a:pt x="424" y="1522"/>
                    </a:moveTo>
                    <a:lnTo>
                      <a:pt x="424" y="1522"/>
                    </a:lnTo>
                    <a:cubicBezTo>
                      <a:pt x="424" y="1522"/>
                      <a:pt x="424" y="1517"/>
                      <a:pt x="420" y="1517"/>
                    </a:cubicBezTo>
                    <a:lnTo>
                      <a:pt x="420" y="1517"/>
                    </a:lnTo>
                    <a:lnTo>
                      <a:pt x="424" y="1522"/>
                    </a:lnTo>
                    <a:close/>
                    <a:moveTo>
                      <a:pt x="397" y="1485"/>
                    </a:moveTo>
                    <a:lnTo>
                      <a:pt x="397" y="1485"/>
                    </a:lnTo>
                    <a:cubicBezTo>
                      <a:pt x="397" y="1481"/>
                      <a:pt x="392" y="1481"/>
                      <a:pt x="392" y="1485"/>
                    </a:cubicBezTo>
                    <a:lnTo>
                      <a:pt x="392" y="1481"/>
                    </a:lnTo>
                    <a:lnTo>
                      <a:pt x="392" y="1485"/>
                    </a:lnTo>
                    <a:cubicBezTo>
                      <a:pt x="392" y="1485"/>
                      <a:pt x="397" y="1485"/>
                      <a:pt x="401" y="1485"/>
                    </a:cubicBezTo>
                    <a:lnTo>
                      <a:pt x="397" y="1485"/>
                    </a:lnTo>
                    <a:close/>
                    <a:moveTo>
                      <a:pt x="747" y="1909"/>
                    </a:moveTo>
                    <a:lnTo>
                      <a:pt x="747" y="1909"/>
                    </a:lnTo>
                    <a:cubicBezTo>
                      <a:pt x="747" y="1909"/>
                      <a:pt x="743" y="1905"/>
                      <a:pt x="743" y="1905"/>
                    </a:cubicBezTo>
                    <a:lnTo>
                      <a:pt x="743" y="1909"/>
                    </a:lnTo>
                    <a:lnTo>
                      <a:pt x="743" y="1905"/>
                    </a:lnTo>
                    <a:lnTo>
                      <a:pt x="743" y="1905"/>
                    </a:lnTo>
                    <a:cubicBezTo>
                      <a:pt x="738" y="1905"/>
                      <a:pt x="743" y="1905"/>
                      <a:pt x="743" y="1905"/>
                    </a:cubicBezTo>
                    <a:lnTo>
                      <a:pt x="738" y="1905"/>
                    </a:lnTo>
                    <a:lnTo>
                      <a:pt x="738" y="1905"/>
                    </a:lnTo>
                    <a:lnTo>
                      <a:pt x="738" y="1900"/>
                    </a:lnTo>
                    <a:lnTo>
                      <a:pt x="738" y="1900"/>
                    </a:lnTo>
                    <a:cubicBezTo>
                      <a:pt x="733" y="1900"/>
                      <a:pt x="733" y="1905"/>
                      <a:pt x="733" y="1905"/>
                    </a:cubicBezTo>
                    <a:lnTo>
                      <a:pt x="733" y="1909"/>
                    </a:lnTo>
                    <a:cubicBezTo>
                      <a:pt x="733" y="1909"/>
                      <a:pt x="738" y="1909"/>
                      <a:pt x="738" y="1909"/>
                    </a:cubicBezTo>
                    <a:cubicBezTo>
                      <a:pt x="738" y="1909"/>
                      <a:pt x="743" y="1909"/>
                      <a:pt x="747" y="1914"/>
                    </a:cubicBezTo>
                    <a:lnTo>
                      <a:pt x="747" y="1909"/>
                    </a:lnTo>
                    <a:lnTo>
                      <a:pt x="747" y="1909"/>
                    </a:lnTo>
                    <a:close/>
                    <a:moveTo>
                      <a:pt x="378" y="1471"/>
                    </a:moveTo>
                    <a:lnTo>
                      <a:pt x="378" y="1471"/>
                    </a:lnTo>
                    <a:cubicBezTo>
                      <a:pt x="378" y="1471"/>
                      <a:pt x="383" y="1476"/>
                      <a:pt x="383" y="1476"/>
                    </a:cubicBezTo>
                    <a:lnTo>
                      <a:pt x="383" y="1476"/>
                    </a:lnTo>
                    <a:cubicBezTo>
                      <a:pt x="383" y="1471"/>
                      <a:pt x="383" y="1471"/>
                      <a:pt x="383" y="1467"/>
                    </a:cubicBezTo>
                    <a:close/>
                    <a:moveTo>
                      <a:pt x="406" y="1499"/>
                    </a:moveTo>
                    <a:cubicBezTo>
                      <a:pt x="406" y="1499"/>
                      <a:pt x="406" y="1499"/>
                      <a:pt x="406" y="1499"/>
                    </a:cubicBezTo>
                    <a:lnTo>
                      <a:pt x="406" y="1499"/>
                    </a:lnTo>
                    <a:cubicBezTo>
                      <a:pt x="406" y="1499"/>
                      <a:pt x="406" y="1499"/>
                      <a:pt x="401" y="1504"/>
                    </a:cubicBezTo>
                    <a:lnTo>
                      <a:pt x="401" y="1499"/>
                    </a:lnTo>
                    <a:lnTo>
                      <a:pt x="401" y="1504"/>
                    </a:lnTo>
                    <a:lnTo>
                      <a:pt x="401" y="1499"/>
                    </a:lnTo>
                    <a:cubicBezTo>
                      <a:pt x="401" y="1499"/>
                      <a:pt x="401" y="1494"/>
                      <a:pt x="401" y="1494"/>
                    </a:cubicBezTo>
                    <a:cubicBezTo>
                      <a:pt x="401" y="1494"/>
                      <a:pt x="401" y="1499"/>
                      <a:pt x="406" y="1499"/>
                    </a:cubicBezTo>
                    <a:cubicBezTo>
                      <a:pt x="406" y="1499"/>
                      <a:pt x="406" y="1499"/>
                      <a:pt x="406" y="1499"/>
                    </a:cubicBezTo>
                    <a:lnTo>
                      <a:pt x="406" y="1499"/>
                    </a:lnTo>
                    <a:close/>
                    <a:moveTo>
                      <a:pt x="383" y="1481"/>
                    </a:moveTo>
                    <a:lnTo>
                      <a:pt x="383" y="1481"/>
                    </a:lnTo>
                    <a:lnTo>
                      <a:pt x="388" y="1485"/>
                    </a:lnTo>
                    <a:lnTo>
                      <a:pt x="388" y="1481"/>
                    </a:lnTo>
                    <a:cubicBezTo>
                      <a:pt x="388" y="1481"/>
                      <a:pt x="383" y="1481"/>
                      <a:pt x="383" y="1481"/>
                    </a:cubicBezTo>
                    <a:close/>
                    <a:moveTo>
                      <a:pt x="388" y="1485"/>
                    </a:moveTo>
                    <a:lnTo>
                      <a:pt x="388" y="1485"/>
                    </a:lnTo>
                    <a:lnTo>
                      <a:pt x="388" y="1485"/>
                    </a:lnTo>
                    <a:lnTo>
                      <a:pt x="388" y="1485"/>
                    </a:lnTo>
                    <a:cubicBezTo>
                      <a:pt x="388" y="1485"/>
                      <a:pt x="388" y="1485"/>
                      <a:pt x="388" y="1485"/>
                    </a:cubicBezTo>
                    <a:close/>
                    <a:moveTo>
                      <a:pt x="415" y="1522"/>
                    </a:moveTo>
                    <a:cubicBezTo>
                      <a:pt x="415" y="1517"/>
                      <a:pt x="415" y="1517"/>
                      <a:pt x="415" y="1517"/>
                    </a:cubicBezTo>
                    <a:cubicBezTo>
                      <a:pt x="415" y="1517"/>
                      <a:pt x="415" y="1517"/>
                      <a:pt x="415" y="1517"/>
                    </a:cubicBezTo>
                    <a:lnTo>
                      <a:pt x="415" y="1517"/>
                    </a:lnTo>
                    <a:cubicBezTo>
                      <a:pt x="415" y="1517"/>
                      <a:pt x="415" y="1517"/>
                      <a:pt x="415" y="1522"/>
                    </a:cubicBezTo>
                    <a:close/>
                    <a:moveTo>
                      <a:pt x="392" y="1494"/>
                    </a:moveTo>
                    <a:lnTo>
                      <a:pt x="392" y="1494"/>
                    </a:lnTo>
                    <a:lnTo>
                      <a:pt x="392" y="1494"/>
                    </a:lnTo>
                    <a:cubicBezTo>
                      <a:pt x="392" y="1494"/>
                      <a:pt x="392" y="1494"/>
                      <a:pt x="392" y="1494"/>
                    </a:cubicBezTo>
                    <a:lnTo>
                      <a:pt x="392" y="1494"/>
                    </a:lnTo>
                    <a:cubicBezTo>
                      <a:pt x="392" y="1494"/>
                      <a:pt x="392" y="1494"/>
                      <a:pt x="392" y="1494"/>
                    </a:cubicBezTo>
                    <a:close/>
                    <a:moveTo>
                      <a:pt x="392" y="1494"/>
                    </a:moveTo>
                    <a:lnTo>
                      <a:pt x="392" y="1494"/>
                    </a:lnTo>
                    <a:cubicBezTo>
                      <a:pt x="397" y="1499"/>
                      <a:pt x="392" y="1499"/>
                      <a:pt x="397" y="1499"/>
                    </a:cubicBezTo>
                    <a:lnTo>
                      <a:pt x="397" y="1499"/>
                    </a:lnTo>
                    <a:lnTo>
                      <a:pt x="397" y="1499"/>
                    </a:lnTo>
                    <a:cubicBezTo>
                      <a:pt x="397" y="1494"/>
                      <a:pt x="397" y="1494"/>
                      <a:pt x="392" y="1494"/>
                    </a:cubicBezTo>
                    <a:close/>
                    <a:moveTo>
                      <a:pt x="761" y="1946"/>
                    </a:moveTo>
                    <a:lnTo>
                      <a:pt x="761" y="1946"/>
                    </a:lnTo>
                    <a:cubicBezTo>
                      <a:pt x="761" y="1946"/>
                      <a:pt x="761" y="1946"/>
                      <a:pt x="761" y="1946"/>
                    </a:cubicBezTo>
                    <a:cubicBezTo>
                      <a:pt x="761" y="1951"/>
                      <a:pt x="761" y="1951"/>
                      <a:pt x="761" y="1951"/>
                    </a:cubicBezTo>
                    <a:lnTo>
                      <a:pt x="766" y="1951"/>
                    </a:lnTo>
                    <a:cubicBezTo>
                      <a:pt x="761" y="1946"/>
                      <a:pt x="761" y="1951"/>
                      <a:pt x="761" y="1946"/>
                    </a:cubicBezTo>
                    <a:close/>
                    <a:moveTo>
                      <a:pt x="388" y="1490"/>
                    </a:moveTo>
                    <a:lnTo>
                      <a:pt x="388" y="1490"/>
                    </a:lnTo>
                    <a:lnTo>
                      <a:pt x="383" y="1490"/>
                    </a:lnTo>
                    <a:cubicBezTo>
                      <a:pt x="383" y="1490"/>
                      <a:pt x="383" y="1490"/>
                      <a:pt x="383" y="1490"/>
                    </a:cubicBezTo>
                    <a:cubicBezTo>
                      <a:pt x="383" y="1494"/>
                      <a:pt x="388" y="1494"/>
                      <a:pt x="388" y="1494"/>
                    </a:cubicBezTo>
                    <a:cubicBezTo>
                      <a:pt x="388" y="1494"/>
                      <a:pt x="388" y="1490"/>
                      <a:pt x="388" y="1490"/>
                    </a:cubicBezTo>
                    <a:close/>
                    <a:moveTo>
                      <a:pt x="1969" y="3440"/>
                    </a:moveTo>
                    <a:lnTo>
                      <a:pt x="1969" y="3440"/>
                    </a:lnTo>
                    <a:lnTo>
                      <a:pt x="1969" y="3444"/>
                    </a:lnTo>
                    <a:lnTo>
                      <a:pt x="1969" y="3444"/>
                    </a:lnTo>
                    <a:cubicBezTo>
                      <a:pt x="1969" y="3444"/>
                      <a:pt x="1969" y="3444"/>
                      <a:pt x="1969" y="3440"/>
                    </a:cubicBezTo>
                    <a:close/>
                    <a:moveTo>
                      <a:pt x="729" y="1905"/>
                    </a:moveTo>
                    <a:lnTo>
                      <a:pt x="729" y="1905"/>
                    </a:lnTo>
                    <a:lnTo>
                      <a:pt x="724" y="1900"/>
                    </a:lnTo>
                    <a:cubicBezTo>
                      <a:pt x="724" y="1900"/>
                      <a:pt x="724" y="1900"/>
                      <a:pt x="720" y="1900"/>
                    </a:cubicBezTo>
                    <a:cubicBezTo>
                      <a:pt x="720" y="1900"/>
                      <a:pt x="720" y="1905"/>
                      <a:pt x="720" y="1905"/>
                    </a:cubicBezTo>
                    <a:lnTo>
                      <a:pt x="720" y="1905"/>
                    </a:lnTo>
                    <a:cubicBezTo>
                      <a:pt x="720" y="1905"/>
                      <a:pt x="720" y="1905"/>
                      <a:pt x="715" y="1909"/>
                    </a:cubicBezTo>
                    <a:cubicBezTo>
                      <a:pt x="720" y="1909"/>
                      <a:pt x="724" y="1909"/>
                      <a:pt x="724" y="1909"/>
                    </a:cubicBezTo>
                    <a:cubicBezTo>
                      <a:pt x="729" y="1909"/>
                      <a:pt x="724" y="1905"/>
                      <a:pt x="729" y="1905"/>
                    </a:cubicBezTo>
                    <a:close/>
                    <a:moveTo>
                      <a:pt x="1457" y="2771"/>
                    </a:moveTo>
                    <a:lnTo>
                      <a:pt x="1457" y="2771"/>
                    </a:lnTo>
                    <a:lnTo>
                      <a:pt x="1452" y="2767"/>
                    </a:lnTo>
                    <a:lnTo>
                      <a:pt x="1452" y="2767"/>
                    </a:lnTo>
                    <a:cubicBezTo>
                      <a:pt x="1452" y="2767"/>
                      <a:pt x="1452" y="2767"/>
                      <a:pt x="1452" y="2767"/>
                    </a:cubicBezTo>
                    <a:cubicBezTo>
                      <a:pt x="1452" y="2767"/>
                      <a:pt x="1452" y="2771"/>
                      <a:pt x="1452" y="2771"/>
                    </a:cubicBezTo>
                    <a:cubicBezTo>
                      <a:pt x="1452" y="2771"/>
                      <a:pt x="1452" y="2771"/>
                      <a:pt x="1448" y="2771"/>
                    </a:cubicBezTo>
                    <a:cubicBezTo>
                      <a:pt x="1452" y="2776"/>
                      <a:pt x="1452" y="2781"/>
                      <a:pt x="1452" y="2785"/>
                    </a:cubicBezTo>
                    <a:lnTo>
                      <a:pt x="1452" y="2785"/>
                    </a:lnTo>
                    <a:lnTo>
                      <a:pt x="1452" y="2785"/>
                    </a:lnTo>
                    <a:lnTo>
                      <a:pt x="1452" y="2785"/>
                    </a:lnTo>
                    <a:cubicBezTo>
                      <a:pt x="1448" y="2781"/>
                      <a:pt x="1448" y="2781"/>
                      <a:pt x="1448" y="2781"/>
                    </a:cubicBezTo>
                    <a:cubicBezTo>
                      <a:pt x="1448" y="2776"/>
                      <a:pt x="1448" y="2776"/>
                      <a:pt x="1443" y="2776"/>
                    </a:cubicBezTo>
                    <a:lnTo>
                      <a:pt x="1443" y="2776"/>
                    </a:lnTo>
                    <a:lnTo>
                      <a:pt x="1443" y="2776"/>
                    </a:lnTo>
                    <a:cubicBezTo>
                      <a:pt x="1443" y="2776"/>
                      <a:pt x="1443" y="2776"/>
                      <a:pt x="1439" y="2776"/>
                    </a:cubicBezTo>
                    <a:cubicBezTo>
                      <a:pt x="1443" y="2781"/>
                      <a:pt x="1443" y="2785"/>
                      <a:pt x="1448" y="2790"/>
                    </a:cubicBezTo>
                    <a:lnTo>
                      <a:pt x="1448" y="2785"/>
                    </a:lnTo>
                    <a:cubicBezTo>
                      <a:pt x="1448" y="2790"/>
                      <a:pt x="1448" y="2790"/>
                      <a:pt x="1448" y="2790"/>
                    </a:cubicBezTo>
                    <a:lnTo>
                      <a:pt x="1452" y="2790"/>
                    </a:lnTo>
                    <a:lnTo>
                      <a:pt x="1448" y="2790"/>
                    </a:lnTo>
                    <a:lnTo>
                      <a:pt x="1448" y="2790"/>
                    </a:lnTo>
                    <a:cubicBezTo>
                      <a:pt x="1448" y="2790"/>
                      <a:pt x="1448" y="2790"/>
                      <a:pt x="1443" y="2785"/>
                    </a:cubicBezTo>
                    <a:lnTo>
                      <a:pt x="1443" y="2790"/>
                    </a:lnTo>
                    <a:lnTo>
                      <a:pt x="1448" y="2794"/>
                    </a:lnTo>
                    <a:cubicBezTo>
                      <a:pt x="1443" y="2794"/>
                      <a:pt x="1448" y="2794"/>
                      <a:pt x="1443" y="2794"/>
                    </a:cubicBezTo>
                    <a:cubicBezTo>
                      <a:pt x="1443" y="2799"/>
                      <a:pt x="1448" y="2804"/>
                      <a:pt x="1448" y="2808"/>
                    </a:cubicBezTo>
                    <a:cubicBezTo>
                      <a:pt x="1448" y="2813"/>
                      <a:pt x="1448" y="2808"/>
                      <a:pt x="1452" y="2813"/>
                    </a:cubicBezTo>
                    <a:lnTo>
                      <a:pt x="1452" y="2813"/>
                    </a:lnTo>
                    <a:lnTo>
                      <a:pt x="1457" y="2813"/>
                    </a:lnTo>
                    <a:lnTo>
                      <a:pt x="1457" y="2813"/>
                    </a:lnTo>
                    <a:cubicBezTo>
                      <a:pt x="1457" y="2813"/>
                      <a:pt x="1457" y="2813"/>
                      <a:pt x="1457" y="2813"/>
                    </a:cubicBezTo>
                    <a:cubicBezTo>
                      <a:pt x="1457" y="2813"/>
                      <a:pt x="1457" y="2813"/>
                      <a:pt x="1457" y="2808"/>
                    </a:cubicBezTo>
                    <a:lnTo>
                      <a:pt x="1457" y="2808"/>
                    </a:lnTo>
                    <a:lnTo>
                      <a:pt x="1462" y="2813"/>
                    </a:lnTo>
                    <a:cubicBezTo>
                      <a:pt x="1462" y="2813"/>
                      <a:pt x="1462" y="2813"/>
                      <a:pt x="1462" y="2813"/>
                    </a:cubicBezTo>
                    <a:cubicBezTo>
                      <a:pt x="1462" y="2817"/>
                      <a:pt x="1462" y="2817"/>
                      <a:pt x="1466" y="2822"/>
                    </a:cubicBezTo>
                    <a:lnTo>
                      <a:pt x="1466" y="2817"/>
                    </a:lnTo>
                    <a:cubicBezTo>
                      <a:pt x="1466" y="2822"/>
                      <a:pt x="1466" y="2822"/>
                      <a:pt x="1471" y="2822"/>
                    </a:cubicBezTo>
                    <a:cubicBezTo>
                      <a:pt x="1471" y="2822"/>
                      <a:pt x="1471" y="2822"/>
                      <a:pt x="1476" y="2822"/>
                    </a:cubicBezTo>
                    <a:lnTo>
                      <a:pt x="1471" y="2817"/>
                    </a:lnTo>
                    <a:cubicBezTo>
                      <a:pt x="1476" y="2817"/>
                      <a:pt x="1476" y="2817"/>
                      <a:pt x="1476" y="2813"/>
                    </a:cubicBezTo>
                    <a:cubicBezTo>
                      <a:pt x="1471" y="2813"/>
                      <a:pt x="1471" y="2813"/>
                      <a:pt x="1471" y="2813"/>
                    </a:cubicBezTo>
                    <a:cubicBezTo>
                      <a:pt x="1471" y="2813"/>
                      <a:pt x="1466" y="2813"/>
                      <a:pt x="1466" y="2813"/>
                    </a:cubicBezTo>
                    <a:cubicBezTo>
                      <a:pt x="1466" y="2808"/>
                      <a:pt x="1466" y="2808"/>
                      <a:pt x="1462" y="2808"/>
                    </a:cubicBezTo>
                    <a:cubicBezTo>
                      <a:pt x="1462" y="2808"/>
                      <a:pt x="1462" y="2808"/>
                      <a:pt x="1462" y="2808"/>
                    </a:cubicBezTo>
                    <a:lnTo>
                      <a:pt x="1457" y="2808"/>
                    </a:lnTo>
                    <a:cubicBezTo>
                      <a:pt x="1457" y="2804"/>
                      <a:pt x="1457" y="2804"/>
                      <a:pt x="1457" y="2804"/>
                    </a:cubicBezTo>
                    <a:lnTo>
                      <a:pt x="1457" y="2799"/>
                    </a:lnTo>
                    <a:lnTo>
                      <a:pt x="1457" y="2799"/>
                    </a:lnTo>
                    <a:lnTo>
                      <a:pt x="1457" y="2799"/>
                    </a:lnTo>
                    <a:cubicBezTo>
                      <a:pt x="1452" y="2799"/>
                      <a:pt x="1452" y="2794"/>
                      <a:pt x="1452" y="2794"/>
                    </a:cubicBezTo>
                    <a:lnTo>
                      <a:pt x="1452" y="2794"/>
                    </a:lnTo>
                    <a:cubicBezTo>
                      <a:pt x="1457" y="2794"/>
                      <a:pt x="1457" y="2794"/>
                      <a:pt x="1457" y="2794"/>
                    </a:cubicBezTo>
                    <a:cubicBezTo>
                      <a:pt x="1457" y="2794"/>
                      <a:pt x="1457" y="2794"/>
                      <a:pt x="1457" y="2790"/>
                    </a:cubicBezTo>
                    <a:cubicBezTo>
                      <a:pt x="1462" y="2790"/>
                      <a:pt x="1457" y="2790"/>
                      <a:pt x="1462" y="2790"/>
                    </a:cubicBezTo>
                    <a:cubicBezTo>
                      <a:pt x="1462" y="2790"/>
                      <a:pt x="1462" y="2785"/>
                      <a:pt x="1462" y="2785"/>
                    </a:cubicBezTo>
                    <a:lnTo>
                      <a:pt x="1462" y="2785"/>
                    </a:lnTo>
                    <a:lnTo>
                      <a:pt x="1462" y="2785"/>
                    </a:lnTo>
                    <a:cubicBezTo>
                      <a:pt x="1462" y="2781"/>
                      <a:pt x="1462" y="2781"/>
                      <a:pt x="1462" y="2781"/>
                    </a:cubicBezTo>
                    <a:lnTo>
                      <a:pt x="1457" y="2781"/>
                    </a:lnTo>
                    <a:lnTo>
                      <a:pt x="1462" y="2781"/>
                    </a:lnTo>
                    <a:lnTo>
                      <a:pt x="1457" y="2776"/>
                    </a:lnTo>
                    <a:cubicBezTo>
                      <a:pt x="1457" y="2776"/>
                      <a:pt x="1457" y="2776"/>
                      <a:pt x="1457" y="2776"/>
                    </a:cubicBezTo>
                    <a:lnTo>
                      <a:pt x="1457" y="2771"/>
                    </a:lnTo>
                    <a:lnTo>
                      <a:pt x="1457" y="2771"/>
                    </a:lnTo>
                    <a:cubicBezTo>
                      <a:pt x="1457" y="2771"/>
                      <a:pt x="1457" y="2771"/>
                      <a:pt x="1457" y="2771"/>
                    </a:cubicBezTo>
                    <a:close/>
                    <a:moveTo>
                      <a:pt x="1964" y="3444"/>
                    </a:moveTo>
                    <a:lnTo>
                      <a:pt x="1964" y="3444"/>
                    </a:lnTo>
                    <a:lnTo>
                      <a:pt x="1964" y="3444"/>
                    </a:lnTo>
                    <a:lnTo>
                      <a:pt x="1964" y="3444"/>
                    </a:lnTo>
                    <a:cubicBezTo>
                      <a:pt x="1964" y="3444"/>
                      <a:pt x="1964" y="3444"/>
                      <a:pt x="1964" y="3444"/>
                    </a:cubicBezTo>
                    <a:cubicBezTo>
                      <a:pt x="1964" y="3449"/>
                      <a:pt x="1964" y="3449"/>
                      <a:pt x="1964" y="3449"/>
                    </a:cubicBezTo>
                    <a:cubicBezTo>
                      <a:pt x="1964" y="3449"/>
                      <a:pt x="1964" y="3444"/>
                      <a:pt x="1964" y="3444"/>
                    </a:cubicBezTo>
                    <a:close/>
                    <a:moveTo>
                      <a:pt x="779" y="1983"/>
                    </a:moveTo>
                    <a:lnTo>
                      <a:pt x="779" y="1983"/>
                    </a:lnTo>
                    <a:lnTo>
                      <a:pt x="779" y="1978"/>
                    </a:lnTo>
                    <a:cubicBezTo>
                      <a:pt x="775" y="1978"/>
                      <a:pt x="775" y="1983"/>
                      <a:pt x="770" y="1983"/>
                    </a:cubicBezTo>
                    <a:cubicBezTo>
                      <a:pt x="770" y="1983"/>
                      <a:pt x="770" y="1983"/>
                      <a:pt x="770" y="1988"/>
                    </a:cubicBezTo>
                    <a:cubicBezTo>
                      <a:pt x="775" y="1992"/>
                      <a:pt x="775" y="1988"/>
                      <a:pt x="779" y="1988"/>
                    </a:cubicBezTo>
                    <a:lnTo>
                      <a:pt x="779" y="1988"/>
                    </a:lnTo>
                    <a:cubicBezTo>
                      <a:pt x="784" y="1988"/>
                      <a:pt x="784" y="1988"/>
                      <a:pt x="784" y="1983"/>
                    </a:cubicBezTo>
                    <a:cubicBezTo>
                      <a:pt x="784" y="1983"/>
                      <a:pt x="784" y="1983"/>
                      <a:pt x="784" y="1983"/>
                    </a:cubicBezTo>
                    <a:cubicBezTo>
                      <a:pt x="784" y="1983"/>
                      <a:pt x="779" y="1983"/>
                      <a:pt x="779" y="1983"/>
                    </a:cubicBezTo>
                    <a:close/>
                    <a:moveTo>
                      <a:pt x="2038" y="3523"/>
                    </a:moveTo>
                    <a:lnTo>
                      <a:pt x="2038" y="3518"/>
                    </a:lnTo>
                    <a:lnTo>
                      <a:pt x="2038" y="3518"/>
                    </a:lnTo>
                    <a:cubicBezTo>
                      <a:pt x="2038" y="3518"/>
                      <a:pt x="2038" y="3518"/>
                      <a:pt x="2038" y="3518"/>
                    </a:cubicBezTo>
                    <a:cubicBezTo>
                      <a:pt x="2038" y="3514"/>
                      <a:pt x="2043" y="3514"/>
                      <a:pt x="2043" y="3514"/>
                    </a:cubicBezTo>
                    <a:cubicBezTo>
                      <a:pt x="2043" y="3514"/>
                      <a:pt x="2047" y="3514"/>
                      <a:pt x="2047" y="3514"/>
                    </a:cubicBezTo>
                    <a:lnTo>
                      <a:pt x="2047" y="3514"/>
                    </a:lnTo>
                    <a:lnTo>
                      <a:pt x="2047" y="3518"/>
                    </a:lnTo>
                    <a:cubicBezTo>
                      <a:pt x="2047" y="3518"/>
                      <a:pt x="2047" y="3518"/>
                      <a:pt x="2047" y="3518"/>
                    </a:cubicBezTo>
                    <a:lnTo>
                      <a:pt x="2047" y="3518"/>
                    </a:lnTo>
                    <a:lnTo>
                      <a:pt x="2047" y="3518"/>
                    </a:lnTo>
                    <a:cubicBezTo>
                      <a:pt x="2047" y="3523"/>
                      <a:pt x="2052" y="3527"/>
                      <a:pt x="2052" y="3527"/>
                    </a:cubicBezTo>
                    <a:cubicBezTo>
                      <a:pt x="2052" y="3532"/>
                      <a:pt x="2047" y="3532"/>
                      <a:pt x="2047" y="3537"/>
                    </a:cubicBezTo>
                    <a:lnTo>
                      <a:pt x="2043" y="3537"/>
                    </a:lnTo>
                    <a:lnTo>
                      <a:pt x="2047" y="3537"/>
                    </a:lnTo>
                    <a:cubicBezTo>
                      <a:pt x="2043" y="3537"/>
                      <a:pt x="2043" y="3541"/>
                      <a:pt x="2043" y="3541"/>
                    </a:cubicBezTo>
                    <a:lnTo>
                      <a:pt x="2043" y="3541"/>
                    </a:lnTo>
                    <a:lnTo>
                      <a:pt x="2038" y="3541"/>
                    </a:lnTo>
                    <a:lnTo>
                      <a:pt x="2033" y="3541"/>
                    </a:lnTo>
                    <a:lnTo>
                      <a:pt x="2038" y="3532"/>
                    </a:lnTo>
                    <a:lnTo>
                      <a:pt x="2033" y="3532"/>
                    </a:lnTo>
                    <a:cubicBezTo>
                      <a:pt x="2033" y="3532"/>
                      <a:pt x="2033" y="3532"/>
                      <a:pt x="2038" y="3532"/>
                    </a:cubicBezTo>
                    <a:lnTo>
                      <a:pt x="2033" y="3527"/>
                    </a:lnTo>
                    <a:lnTo>
                      <a:pt x="2038" y="3523"/>
                    </a:lnTo>
                    <a:cubicBezTo>
                      <a:pt x="2038" y="3523"/>
                      <a:pt x="2038" y="3523"/>
                      <a:pt x="2038" y="3523"/>
                    </a:cubicBezTo>
                    <a:close/>
                    <a:moveTo>
                      <a:pt x="2052" y="3431"/>
                    </a:moveTo>
                    <a:lnTo>
                      <a:pt x="2052" y="3431"/>
                    </a:lnTo>
                    <a:cubicBezTo>
                      <a:pt x="2052" y="3431"/>
                      <a:pt x="2052" y="3431"/>
                      <a:pt x="2052" y="3431"/>
                    </a:cubicBezTo>
                    <a:cubicBezTo>
                      <a:pt x="2047" y="3431"/>
                      <a:pt x="2047" y="3431"/>
                      <a:pt x="2047" y="3435"/>
                    </a:cubicBezTo>
                    <a:lnTo>
                      <a:pt x="2047" y="3435"/>
                    </a:lnTo>
                    <a:cubicBezTo>
                      <a:pt x="2047" y="3435"/>
                      <a:pt x="2047" y="3435"/>
                      <a:pt x="2047" y="3435"/>
                    </a:cubicBezTo>
                    <a:cubicBezTo>
                      <a:pt x="2043" y="3435"/>
                      <a:pt x="2043" y="3435"/>
                      <a:pt x="2043" y="3440"/>
                    </a:cubicBezTo>
                    <a:cubicBezTo>
                      <a:pt x="2043" y="3440"/>
                      <a:pt x="2043" y="3440"/>
                      <a:pt x="2043" y="3440"/>
                    </a:cubicBezTo>
                    <a:cubicBezTo>
                      <a:pt x="2043" y="3440"/>
                      <a:pt x="2043" y="3444"/>
                      <a:pt x="2047" y="3444"/>
                    </a:cubicBezTo>
                    <a:lnTo>
                      <a:pt x="2047" y="3444"/>
                    </a:lnTo>
                    <a:cubicBezTo>
                      <a:pt x="2047" y="3449"/>
                      <a:pt x="2052" y="3449"/>
                      <a:pt x="2052" y="3454"/>
                    </a:cubicBezTo>
                    <a:cubicBezTo>
                      <a:pt x="2052" y="3454"/>
                      <a:pt x="2052" y="3454"/>
                      <a:pt x="2052" y="3454"/>
                    </a:cubicBezTo>
                    <a:lnTo>
                      <a:pt x="2052" y="3458"/>
                    </a:lnTo>
                    <a:lnTo>
                      <a:pt x="2052" y="3458"/>
                    </a:lnTo>
                    <a:lnTo>
                      <a:pt x="2052" y="3463"/>
                    </a:lnTo>
                    <a:cubicBezTo>
                      <a:pt x="2052" y="3467"/>
                      <a:pt x="2047" y="3463"/>
                      <a:pt x="2052" y="3467"/>
                    </a:cubicBezTo>
                    <a:lnTo>
                      <a:pt x="2056" y="3463"/>
                    </a:lnTo>
                    <a:cubicBezTo>
                      <a:pt x="2056" y="3467"/>
                      <a:pt x="2056" y="3467"/>
                      <a:pt x="2056" y="3472"/>
                    </a:cubicBezTo>
                    <a:cubicBezTo>
                      <a:pt x="2056" y="3477"/>
                      <a:pt x="2056" y="3486"/>
                      <a:pt x="2052" y="3491"/>
                    </a:cubicBezTo>
                    <a:cubicBezTo>
                      <a:pt x="2052" y="3491"/>
                      <a:pt x="2052" y="3491"/>
                      <a:pt x="2052" y="3495"/>
                    </a:cubicBezTo>
                    <a:cubicBezTo>
                      <a:pt x="2052" y="3495"/>
                      <a:pt x="2052" y="3500"/>
                      <a:pt x="2047" y="3500"/>
                    </a:cubicBezTo>
                    <a:lnTo>
                      <a:pt x="2047" y="3500"/>
                    </a:lnTo>
                    <a:lnTo>
                      <a:pt x="2047" y="3500"/>
                    </a:lnTo>
                    <a:cubicBezTo>
                      <a:pt x="2047" y="3504"/>
                      <a:pt x="2043" y="3504"/>
                      <a:pt x="2043" y="3504"/>
                    </a:cubicBezTo>
                    <a:lnTo>
                      <a:pt x="2043" y="3509"/>
                    </a:lnTo>
                    <a:lnTo>
                      <a:pt x="2047" y="3514"/>
                    </a:lnTo>
                    <a:cubicBezTo>
                      <a:pt x="2047" y="3514"/>
                      <a:pt x="2052" y="3518"/>
                      <a:pt x="2052" y="3518"/>
                    </a:cubicBezTo>
                    <a:lnTo>
                      <a:pt x="2052" y="3518"/>
                    </a:lnTo>
                    <a:cubicBezTo>
                      <a:pt x="2052" y="3518"/>
                      <a:pt x="2056" y="3518"/>
                      <a:pt x="2056" y="3523"/>
                    </a:cubicBezTo>
                    <a:cubicBezTo>
                      <a:pt x="2056" y="3523"/>
                      <a:pt x="2056" y="3523"/>
                      <a:pt x="2056" y="3523"/>
                    </a:cubicBezTo>
                    <a:lnTo>
                      <a:pt x="2056" y="3527"/>
                    </a:lnTo>
                    <a:cubicBezTo>
                      <a:pt x="2056" y="3527"/>
                      <a:pt x="2061" y="3523"/>
                      <a:pt x="2061" y="3523"/>
                    </a:cubicBezTo>
                    <a:cubicBezTo>
                      <a:pt x="2061" y="3523"/>
                      <a:pt x="2061" y="3523"/>
                      <a:pt x="2066" y="3523"/>
                    </a:cubicBezTo>
                    <a:lnTo>
                      <a:pt x="2066" y="3523"/>
                    </a:lnTo>
                    <a:cubicBezTo>
                      <a:pt x="2070" y="3523"/>
                      <a:pt x="2070" y="3523"/>
                      <a:pt x="2075" y="3527"/>
                    </a:cubicBezTo>
                    <a:cubicBezTo>
                      <a:pt x="2075" y="3527"/>
                      <a:pt x="2070" y="3527"/>
                      <a:pt x="2070" y="3527"/>
                    </a:cubicBezTo>
                    <a:lnTo>
                      <a:pt x="2070" y="3532"/>
                    </a:lnTo>
                    <a:cubicBezTo>
                      <a:pt x="2070" y="3532"/>
                      <a:pt x="2066" y="3532"/>
                      <a:pt x="2061" y="3532"/>
                    </a:cubicBezTo>
                    <a:cubicBezTo>
                      <a:pt x="2061" y="3532"/>
                      <a:pt x="2061" y="3532"/>
                      <a:pt x="2056" y="3532"/>
                    </a:cubicBezTo>
                    <a:lnTo>
                      <a:pt x="2056" y="3532"/>
                    </a:lnTo>
                    <a:cubicBezTo>
                      <a:pt x="2056" y="3537"/>
                      <a:pt x="2061" y="3537"/>
                      <a:pt x="2056" y="3537"/>
                    </a:cubicBezTo>
                    <a:lnTo>
                      <a:pt x="2056" y="3537"/>
                    </a:lnTo>
                    <a:cubicBezTo>
                      <a:pt x="2056" y="3541"/>
                      <a:pt x="2056" y="3541"/>
                      <a:pt x="2056" y="3541"/>
                    </a:cubicBezTo>
                    <a:lnTo>
                      <a:pt x="2056" y="3541"/>
                    </a:lnTo>
                    <a:cubicBezTo>
                      <a:pt x="2056" y="3541"/>
                      <a:pt x="2056" y="3541"/>
                      <a:pt x="2056" y="3546"/>
                    </a:cubicBezTo>
                    <a:lnTo>
                      <a:pt x="2056" y="3546"/>
                    </a:lnTo>
                    <a:lnTo>
                      <a:pt x="2056" y="3546"/>
                    </a:lnTo>
                    <a:lnTo>
                      <a:pt x="2056" y="3546"/>
                    </a:lnTo>
                    <a:cubicBezTo>
                      <a:pt x="2056" y="3546"/>
                      <a:pt x="2056" y="3546"/>
                      <a:pt x="2056" y="3546"/>
                    </a:cubicBezTo>
                    <a:cubicBezTo>
                      <a:pt x="2056" y="3550"/>
                      <a:pt x="2056" y="3550"/>
                      <a:pt x="2061" y="3555"/>
                    </a:cubicBezTo>
                    <a:cubicBezTo>
                      <a:pt x="2061" y="3550"/>
                      <a:pt x="2066" y="3555"/>
                      <a:pt x="2066" y="3555"/>
                    </a:cubicBezTo>
                    <a:lnTo>
                      <a:pt x="2070" y="3550"/>
                    </a:lnTo>
                    <a:cubicBezTo>
                      <a:pt x="2070" y="3555"/>
                      <a:pt x="2075" y="3555"/>
                      <a:pt x="2075" y="3560"/>
                    </a:cubicBezTo>
                    <a:cubicBezTo>
                      <a:pt x="2066" y="3564"/>
                      <a:pt x="2075" y="3569"/>
                      <a:pt x="2070" y="3574"/>
                    </a:cubicBezTo>
                    <a:cubicBezTo>
                      <a:pt x="2075" y="3578"/>
                      <a:pt x="2075" y="3578"/>
                      <a:pt x="2075" y="3578"/>
                    </a:cubicBezTo>
                    <a:cubicBezTo>
                      <a:pt x="2079" y="3578"/>
                      <a:pt x="2079" y="3574"/>
                      <a:pt x="2079" y="3574"/>
                    </a:cubicBezTo>
                    <a:lnTo>
                      <a:pt x="2079" y="3574"/>
                    </a:lnTo>
                    <a:cubicBezTo>
                      <a:pt x="2084" y="3574"/>
                      <a:pt x="2084" y="3574"/>
                      <a:pt x="2084" y="3574"/>
                    </a:cubicBezTo>
                    <a:lnTo>
                      <a:pt x="2084" y="3569"/>
                    </a:lnTo>
                    <a:lnTo>
                      <a:pt x="2089" y="3569"/>
                    </a:lnTo>
                    <a:lnTo>
                      <a:pt x="2084" y="3569"/>
                    </a:lnTo>
                    <a:cubicBezTo>
                      <a:pt x="2089" y="3569"/>
                      <a:pt x="2089" y="3569"/>
                      <a:pt x="2089" y="3569"/>
                    </a:cubicBezTo>
                    <a:lnTo>
                      <a:pt x="2089" y="3569"/>
                    </a:lnTo>
                    <a:cubicBezTo>
                      <a:pt x="2093" y="3564"/>
                      <a:pt x="2093" y="3564"/>
                      <a:pt x="2093" y="3564"/>
                    </a:cubicBezTo>
                    <a:cubicBezTo>
                      <a:pt x="2093" y="3569"/>
                      <a:pt x="2093" y="3569"/>
                      <a:pt x="2093" y="3569"/>
                    </a:cubicBezTo>
                    <a:lnTo>
                      <a:pt x="2093" y="3569"/>
                    </a:lnTo>
                    <a:cubicBezTo>
                      <a:pt x="2093" y="3569"/>
                      <a:pt x="2093" y="3574"/>
                      <a:pt x="2098" y="3574"/>
                    </a:cubicBezTo>
                    <a:cubicBezTo>
                      <a:pt x="2093" y="3574"/>
                      <a:pt x="2093" y="3574"/>
                      <a:pt x="2093" y="3574"/>
                    </a:cubicBezTo>
                    <a:lnTo>
                      <a:pt x="2098" y="3578"/>
                    </a:lnTo>
                    <a:lnTo>
                      <a:pt x="2093" y="3578"/>
                    </a:lnTo>
                    <a:cubicBezTo>
                      <a:pt x="2093" y="3578"/>
                      <a:pt x="2098" y="3583"/>
                      <a:pt x="2098" y="3583"/>
                    </a:cubicBezTo>
                    <a:cubicBezTo>
                      <a:pt x="2098" y="3583"/>
                      <a:pt x="2093" y="3583"/>
                      <a:pt x="2093" y="3587"/>
                    </a:cubicBezTo>
                    <a:lnTo>
                      <a:pt x="2093" y="3587"/>
                    </a:lnTo>
                    <a:cubicBezTo>
                      <a:pt x="2093" y="3587"/>
                      <a:pt x="2093" y="3587"/>
                      <a:pt x="2089" y="3587"/>
                    </a:cubicBezTo>
                    <a:lnTo>
                      <a:pt x="2089" y="3587"/>
                    </a:lnTo>
                    <a:cubicBezTo>
                      <a:pt x="2089" y="3592"/>
                      <a:pt x="2084" y="3592"/>
                      <a:pt x="2084" y="3597"/>
                    </a:cubicBezTo>
                    <a:lnTo>
                      <a:pt x="2084" y="3597"/>
                    </a:lnTo>
                    <a:cubicBezTo>
                      <a:pt x="2084" y="3601"/>
                      <a:pt x="2084" y="3601"/>
                      <a:pt x="2089" y="3606"/>
                    </a:cubicBezTo>
                    <a:cubicBezTo>
                      <a:pt x="2093" y="3601"/>
                      <a:pt x="2093" y="3606"/>
                      <a:pt x="2098" y="3606"/>
                    </a:cubicBezTo>
                    <a:cubicBezTo>
                      <a:pt x="2098" y="3606"/>
                      <a:pt x="2098" y="3606"/>
                      <a:pt x="2098" y="3606"/>
                    </a:cubicBezTo>
                    <a:lnTo>
                      <a:pt x="2103" y="3606"/>
                    </a:lnTo>
                    <a:cubicBezTo>
                      <a:pt x="2103" y="3606"/>
                      <a:pt x="2103" y="3606"/>
                      <a:pt x="2103" y="3606"/>
                    </a:cubicBezTo>
                    <a:lnTo>
                      <a:pt x="2107" y="3615"/>
                    </a:lnTo>
                    <a:lnTo>
                      <a:pt x="2107" y="3615"/>
                    </a:lnTo>
                    <a:lnTo>
                      <a:pt x="2107" y="3615"/>
                    </a:lnTo>
                    <a:cubicBezTo>
                      <a:pt x="2112" y="3615"/>
                      <a:pt x="2107" y="3615"/>
                      <a:pt x="2112" y="3615"/>
                    </a:cubicBezTo>
                    <a:lnTo>
                      <a:pt x="2112" y="3615"/>
                    </a:lnTo>
                    <a:lnTo>
                      <a:pt x="2112" y="3615"/>
                    </a:lnTo>
                    <a:lnTo>
                      <a:pt x="2112" y="3615"/>
                    </a:lnTo>
                    <a:lnTo>
                      <a:pt x="2112" y="3620"/>
                    </a:lnTo>
                    <a:lnTo>
                      <a:pt x="2116" y="3620"/>
                    </a:lnTo>
                    <a:lnTo>
                      <a:pt x="2116" y="3620"/>
                    </a:lnTo>
                    <a:cubicBezTo>
                      <a:pt x="2116" y="3620"/>
                      <a:pt x="2116" y="3620"/>
                      <a:pt x="2116" y="3620"/>
                    </a:cubicBezTo>
                    <a:lnTo>
                      <a:pt x="2121" y="3620"/>
                    </a:lnTo>
                    <a:lnTo>
                      <a:pt x="2121" y="3620"/>
                    </a:lnTo>
                    <a:cubicBezTo>
                      <a:pt x="2121" y="3620"/>
                      <a:pt x="2126" y="3624"/>
                      <a:pt x="2126" y="3620"/>
                    </a:cubicBezTo>
                    <a:lnTo>
                      <a:pt x="2130" y="3624"/>
                    </a:lnTo>
                    <a:cubicBezTo>
                      <a:pt x="2130" y="3620"/>
                      <a:pt x="2130" y="3620"/>
                      <a:pt x="2130" y="3620"/>
                    </a:cubicBezTo>
                    <a:cubicBezTo>
                      <a:pt x="2135" y="3615"/>
                      <a:pt x="2135" y="3620"/>
                      <a:pt x="2135" y="3620"/>
                    </a:cubicBezTo>
                    <a:cubicBezTo>
                      <a:pt x="2139" y="3620"/>
                      <a:pt x="2139" y="3620"/>
                      <a:pt x="2139" y="3620"/>
                    </a:cubicBezTo>
                    <a:cubicBezTo>
                      <a:pt x="2139" y="3620"/>
                      <a:pt x="2144" y="3620"/>
                      <a:pt x="2144" y="3620"/>
                    </a:cubicBezTo>
                    <a:lnTo>
                      <a:pt x="2144" y="3620"/>
                    </a:lnTo>
                    <a:lnTo>
                      <a:pt x="2144" y="3620"/>
                    </a:lnTo>
                    <a:cubicBezTo>
                      <a:pt x="2149" y="3620"/>
                      <a:pt x="2149" y="3620"/>
                      <a:pt x="2149" y="3620"/>
                    </a:cubicBezTo>
                    <a:cubicBezTo>
                      <a:pt x="2153" y="3620"/>
                      <a:pt x="2153" y="3620"/>
                      <a:pt x="2153" y="3620"/>
                    </a:cubicBezTo>
                    <a:lnTo>
                      <a:pt x="2149" y="3615"/>
                    </a:lnTo>
                    <a:lnTo>
                      <a:pt x="2149" y="3610"/>
                    </a:lnTo>
                    <a:cubicBezTo>
                      <a:pt x="2149" y="3610"/>
                      <a:pt x="2144" y="3610"/>
                      <a:pt x="2144" y="3610"/>
                    </a:cubicBezTo>
                    <a:lnTo>
                      <a:pt x="2139" y="3606"/>
                    </a:lnTo>
                    <a:cubicBezTo>
                      <a:pt x="2144" y="3606"/>
                      <a:pt x="2144" y="3606"/>
                      <a:pt x="2144" y="3606"/>
                    </a:cubicBezTo>
                    <a:lnTo>
                      <a:pt x="2144" y="3606"/>
                    </a:lnTo>
                    <a:cubicBezTo>
                      <a:pt x="2144" y="3606"/>
                      <a:pt x="2144" y="3606"/>
                      <a:pt x="2144" y="3601"/>
                    </a:cubicBezTo>
                    <a:lnTo>
                      <a:pt x="2144" y="3601"/>
                    </a:lnTo>
                    <a:cubicBezTo>
                      <a:pt x="2144" y="3606"/>
                      <a:pt x="2144" y="3606"/>
                      <a:pt x="2149" y="3606"/>
                    </a:cubicBezTo>
                    <a:cubicBezTo>
                      <a:pt x="2149" y="3606"/>
                      <a:pt x="2149" y="3606"/>
                      <a:pt x="2149" y="3606"/>
                    </a:cubicBezTo>
                    <a:cubicBezTo>
                      <a:pt x="2149" y="3606"/>
                      <a:pt x="2149" y="3606"/>
                      <a:pt x="2149" y="3606"/>
                    </a:cubicBezTo>
                    <a:lnTo>
                      <a:pt x="2144" y="3597"/>
                    </a:lnTo>
                    <a:cubicBezTo>
                      <a:pt x="2144" y="3597"/>
                      <a:pt x="2144" y="3601"/>
                      <a:pt x="2139" y="3601"/>
                    </a:cubicBezTo>
                    <a:lnTo>
                      <a:pt x="2139" y="3601"/>
                    </a:lnTo>
                    <a:lnTo>
                      <a:pt x="2139" y="3601"/>
                    </a:lnTo>
                    <a:lnTo>
                      <a:pt x="2139" y="3601"/>
                    </a:lnTo>
                    <a:lnTo>
                      <a:pt x="2139" y="3597"/>
                    </a:lnTo>
                    <a:cubicBezTo>
                      <a:pt x="2139" y="3597"/>
                      <a:pt x="2135" y="3592"/>
                      <a:pt x="2135" y="3592"/>
                    </a:cubicBezTo>
                    <a:lnTo>
                      <a:pt x="2135" y="3592"/>
                    </a:lnTo>
                    <a:cubicBezTo>
                      <a:pt x="2130" y="3592"/>
                      <a:pt x="2130" y="3587"/>
                      <a:pt x="2130" y="3587"/>
                    </a:cubicBezTo>
                    <a:lnTo>
                      <a:pt x="2130" y="3587"/>
                    </a:lnTo>
                    <a:lnTo>
                      <a:pt x="2126" y="3587"/>
                    </a:lnTo>
                    <a:lnTo>
                      <a:pt x="2126" y="3587"/>
                    </a:lnTo>
                    <a:cubicBezTo>
                      <a:pt x="2126" y="3583"/>
                      <a:pt x="2121" y="3583"/>
                      <a:pt x="2121" y="3578"/>
                    </a:cubicBezTo>
                    <a:lnTo>
                      <a:pt x="2121" y="3578"/>
                    </a:lnTo>
                    <a:lnTo>
                      <a:pt x="2121" y="3578"/>
                    </a:lnTo>
                    <a:lnTo>
                      <a:pt x="2126" y="3583"/>
                    </a:lnTo>
                    <a:lnTo>
                      <a:pt x="2126" y="3583"/>
                    </a:lnTo>
                    <a:lnTo>
                      <a:pt x="2126" y="3583"/>
                    </a:lnTo>
                    <a:cubicBezTo>
                      <a:pt x="2126" y="3583"/>
                      <a:pt x="2126" y="3583"/>
                      <a:pt x="2130" y="3583"/>
                    </a:cubicBezTo>
                    <a:cubicBezTo>
                      <a:pt x="2130" y="3583"/>
                      <a:pt x="2126" y="3583"/>
                      <a:pt x="2130" y="3587"/>
                    </a:cubicBezTo>
                    <a:lnTo>
                      <a:pt x="2130" y="3583"/>
                    </a:lnTo>
                    <a:lnTo>
                      <a:pt x="2130" y="3587"/>
                    </a:lnTo>
                    <a:lnTo>
                      <a:pt x="2130" y="3587"/>
                    </a:lnTo>
                    <a:cubicBezTo>
                      <a:pt x="2130" y="3587"/>
                      <a:pt x="2130" y="3587"/>
                      <a:pt x="2135" y="3587"/>
                    </a:cubicBezTo>
                    <a:lnTo>
                      <a:pt x="2135" y="3587"/>
                    </a:lnTo>
                    <a:cubicBezTo>
                      <a:pt x="2135" y="3587"/>
                      <a:pt x="2135" y="3587"/>
                      <a:pt x="2139" y="3592"/>
                    </a:cubicBezTo>
                    <a:cubicBezTo>
                      <a:pt x="2139" y="3592"/>
                      <a:pt x="2139" y="3587"/>
                      <a:pt x="2139" y="3592"/>
                    </a:cubicBezTo>
                    <a:lnTo>
                      <a:pt x="2139" y="3592"/>
                    </a:lnTo>
                    <a:lnTo>
                      <a:pt x="2139" y="3592"/>
                    </a:lnTo>
                    <a:lnTo>
                      <a:pt x="2139" y="3592"/>
                    </a:lnTo>
                    <a:lnTo>
                      <a:pt x="2139" y="3592"/>
                    </a:lnTo>
                    <a:cubicBezTo>
                      <a:pt x="2139" y="3592"/>
                      <a:pt x="2144" y="3592"/>
                      <a:pt x="2144" y="3592"/>
                    </a:cubicBezTo>
                    <a:cubicBezTo>
                      <a:pt x="2144" y="3597"/>
                      <a:pt x="2149" y="3597"/>
                      <a:pt x="2153" y="3601"/>
                    </a:cubicBezTo>
                    <a:cubicBezTo>
                      <a:pt x="2153" y="3597"/>
                      <a:pt x="2153" y="3597"/>
                      <a:pt x="2153" y="3592"/>
                    </a:cubicBezTo>
                    <a:lnTo>
                      <a:pt x="2153" y="3592"/>
                    </a:lnTo>
                    <a:lnTo>
                      <a:pt x="2153" y="3592"/>
                    </a:lnTo>
                    <a:lnTo>
                      <a:pt x="2153" y="3592"/>
                    </a:lnTo>
                    <a:cubicBezTo>
                      <a:pt x="2153" y="3587"/>
                      <a:pt x="2153" y="3587"/>
                      <a:pt x="2149" y="3587"/>
                    </a:cubicBezTo>
                    <a:cubicBezTo>
                      <a:pt x="2149" y="3587"/>
                      <a:pt x="2149" y="3583"/>
                      <a:pt x="2144" y="3583"/>
                    </a:cubicBezTo>
                    <a:lnTo>
                      <a:pt x="2144" y="3583"/>
                    </a:lnTo>
                    <a:lnTo>
                      <a:pt x="2139" y="3578"/>
                    </a:lnTo>
                    <a:cubicBezTo>
                      <a:pt x="2139" y="3578"/>
                      <a:pt x="2139" y="3574"/>
                      <a:pt x="2139" y="3574"/>
                    </a:cubicBezTo>
                    <a:cubicBezTo>
                      <a:pt x="2139" y="3574"/>
                      <a:pt x="2135" y="3574"/>
                      <a:pt x="2135" y="3569"/>
                    </a:cubicBezTo>
                    <a:cubicBezTo>
                      <a:pt x="2135" y="3569"/>
                      <a:pt x="2135" y="3569"/>
                      <a:pt x="2135" y="3569"/>
                    </a:cubicBezTo>
                    <a:cubicBezTo>
                      <a:pt x="2135" y="3569"/>
                      <a:pt x="2126" y="3564"/>
                      <a:pt x="2126" y="3564"/>
                    </a:cubicBezTo>
                    <a:cubicBezTo>
                      <a:pt x="2126" y="3560"/>
                      <a:pt x="2130" y="3560"/>
                      <a:pt x="2126" y="3555"/>
                    </a:cubicBezTo>
                    <a:lnTo>
                      <a:pt x="2121" y="3555"/>
                    </a:lnTo>
                    <a:lnTo>
                      <a:pt x="2121" y="3555"/>
                    </a:lnTo>
                    <a:cubicBezTo>
                      <a:pt x="2121" y="3555"/>
                      <a:pt x="2121" y="3555"/>
                      <a:pt x="2116" y="3555"/>
                    </a:cubicBezTo>
                    <a:lnTo>
                      <a:pt x="2116" y="3550"/>
                    </a:lnTo>
                    <a:lnTo>
                      <a:pt x="2116" y="3550"/>
                    </a:lnTo>
                    <a:cubicBezTo>
                      <a:pt x="2116" y="3550"/>
                      <a:pt x="2116" y="3550"/>
                      <a:pt x="2116" y="3550"/>
                    </a:cubicBezTo>
                    <a:lnTo>
                      <a:pt x="2116" y="3546"/>
                    </a:lnTo>
                    <a:lnTo>
                      <a:pt x="2116" y="3541"/>
                    </a:lnTo>
                    <a:cubicBezTo>
                      <a:pt x="2116" y="3541"/>
                      <a:pt x="2112" y="3541"/>
                      <a:pt x="2112" y="3546"/>
                    </a:cubicBezTo>
                    <a:lnTo>
                      <a:pt x="2107" y="3541"/>
                    </a:lnTo>
                    <a:cubicBezTo>
                      <a:pt x="2112" y="3541"/>
                      <a:pt x="2112" y="3541"/>
                      <a:pt x="2112" y="3537"/>
                    </a:cubicBezTo>
                    <a:lnTo>
                      <a:pt x="2112" y="3541"/>
                    </a:lnTo>
                    <a:lnTo>
                      <a:pt x="2112" y="3541"/>
                    </a:lnTo>
                    <a:lnTo>
                      <a:pt x="2116" y="3541"/>
                    </a:lnTo>
                    <a:cubicBezTo>
                      <a:pt x="2116" y="3541"/>
                      <a:pt x="2116" y="3541"/>
                      <a:pt x="2116" y="3537"/>
                    </a:cubicBezTo>
                    <a:cubicBezTo>
                      <a:pt x="2116" y="3537"/>
                      <a:pt x="2116" y="3541"/>
                      <a:pt x="2121" y="3541"/>
                    </a:cubicBezTo>
                    <a:cubicBezTo>
                      <a:pt x="2121" y="3541"/>
                      <a:pt x="2121" y="3541"/>
                      <a:pt x="2121" y="3541"/>
                    </a:cubicBezTo>
                    <a:lnTo>
                      <a:pt x="2130" y="3550"/>
                    </a:lnTo>
                    <a:lnTo>
                      <a:pt x="2130" y="3550"/>
                    </a:lnTo>
                    <a:cubicBezTo>
                      <a:pt x="2130" y="3555"/>
                      <a:pt x="2130" y="3555"/>
                      <a:pt x="2135" y="3555"/>
                    </a:cubicBezTo>
                    <a:lnTo>
                      <a:pt x="2130" y="3555"/>
                    </a:lnTo>
                    <a:cubicBezTo>
                      <a:pt x="2135" y="3555"/>
                      <a:pt x="2130" y="3555"/>
                      <a:pt x="2135" y="3555"/>
                    </a:cubicBezTo>
                    <a:lnTo>
                      <a:pt x="2139" y="3560"/>
                    </a:lnTo>
                    <a:lnTo>
                      <a:pt x="2139" y="3560"/>
                    </a:lnTo>
                    <a:cubicBezTo>
                      <a:pt x="2139" y="3564"/>
                      <a:pt x="2139" y="3564"/>
                      <a:pt x="2144" y="3564"/>
                    </a:cubicBezTo>
                    <a:cubicBezTo>
                      <a:pt x="2144" y="3564"/>
                      <a:pt x="2144" y="3564"/>
                      <a:pt x="2144" y="3564"/>
                    </a:cubicBezTo>
                    <a:cubicBezTo>
                      <a:pt x="2149" y="3564"/>
                      <a:pt x="2149" y="3569"/>
                      <a:pt x="2153" y="3569"/>
                    </a:cubicBezTo>
                    <a:lnTo>
                      <a:pt x="2149" y="3569"/>
                    </a:lnTo>
                    <a:lnTo>
                      <a:pt x="2153" y="3574"/>
                    </a:lnTo>
                    <a:cubicBezTo>
                      <a:pt x="2153" y="3574"/>
                      <a:pt x="2153" y="3574"/>
                      <a:pt x="2158" y="3578"/>
                    </a:cubicBezTo>
                    <a:lnTo>
                      <a:pt x="2153" y="3578"/>
                    </a:lnTo>
                    <a:lnTo>
                      <a:pt x="2158" y="3578"/>
                    </a:lnTo>
                    <a:cubicBezTo>
                      <a:pt x="2158" y="3578"/>
                      <a:pt x="2162" y="3578"/>
                      <a:pt x="2162" y="3578"/>
                    </a:cubicBezTo>
                    <a:lnTo>
                      <a:pt x="2162" y="3578"/>
                    </a:lnTo>
                    <a:cubicBezTo>
                      <a:pt x="2162" y="3578"/>
                      <a:pt x="2162" y="3578"/>
                      <a:pt x="2167" y="3574"/>
                    </a:cubicBezTo>
                    <a:lnTo>
                      <a:pt x="2162" y="3574"/>
                    </a:lnTo>
                    <a:lnTo>
                      <a:pt x="2167" y="3574"/>
                    </a:lnTo>
                    <a:cubicBezTo>
                      <a:pt x="2167" y="3569"/>
                      <a:pt x="2167" y="3569"/>
                      <a:pt x="2162" y="3564"/>
                    </a:cubicBezTo>
                    <a:cubicBezTo>
                      <a:pt x="2167" y="3564"/>
                      <a:pt x="2167" y="3564"/>
                      <a:pt x="2167" y="3564"/>
                    </a:cubicBezTo>
                    <a:cubicBezTo>
                      <a:pt x="2167" y="3560"/>
                      <a:pt x="2162" y="3555"/>
                      <a:pt x="2162" y="3555"/>
                    </a:cubicBezTo>
                    <a:lnTo>
                      <a:pt x="2158" y="3550"/>
                    </a:lnTo>
                    <a:lnTo>
                      <a:pt x="2158" y="3550"/>
                    </a:lnTo>
                    <a:cubicBezTo>
                      <a:pt x="2158" y="3550"/>
                      <a:pt x="2158" y="3546"/>
                      <a:pt x="2158" y="3546"/>
                    </a:cubicBezTo>
                    <a:lnTo>
                      <a:pt x="2158" y="3546"/>
                    </a:lnTo>
                    <a:cubicBezTo>
                      <a:pt x="2158" y="3546"/>
                      <a:pt x="2158" y="3541"/>
                      <a:pt x="2153" y="3541"/>
                    </a:cubicBezTo>
                    <a:lnTo>
                      <a:pt x="2158" y="3541"/>
                    </a:lnTo>
                    <a:cubicBezTo>
                      <a:pt x="2158" y="3537"/>
                      <a:pt x="2162" y="3537"/>
                      <a:pt x="2162" y="3537"/>
                    </a:cubicBezTo>
                    <a:lnTo>
                      <a:pt x="2162" y="3532"/>
                    </a:lnTo>
                    <a:lnTo>
                      <a:pt x="2162" y="3532"/>
                    </a:lnTo>
                    <a:cubicBezTo>
                      <a:pt x="2162" y="3532"/>
                      <a:pt x="2158" y="3532"/>
                      <a:pt x="2158" y="3527"/>
                    </a:cubicBezTo>
                    <a:cubicBezTo>
                      <a:pt x="2158" y="3527"/>
                      <a:pt x="2158" y="3527"/>
                      <a:pt x="2158" y="3527"/>
                    </a:cubicBezTo>
                    <a:cubicBezTo>
                      <a:pt x="2158" y="3523"/>
                      <a:pt x="2153" y="3523"/>
                      <a:pt x="2149" y="3518"/>
                    </a:cubicBezTo>
                    <a:lnTo>
                      <a:pt x="2149" y="3518"/>
                    </a:lnTo>
                    <a:cubicBezTo>
                      <a:pt x="2149" y="3518"/>
                      <a:pt x="2144" y="3514"/>
                      <a:pt x="2144" y="3514"/>
                    </a:cubicBezTo>
                    <a:cubicBezTo>
                      <a:pt x="2144" y="3514"/>
                      <a:pt x="2144" y="3514"/>
                      <a:pt x="2144" y="3514"/>
                    </a:cubicBezTo>
                    <a:lnTo>
                      <a:pt x="2144" y="3514"/>
                    </a:lnTo>
                    <a:lnTo>
                      <a:pt x="2139" y="3509"/>
                    </a:lnTo>
                    <a:cubicBezTo>
                      <a:pt x="2139" y="3509"/>
                      <a:pt x="2139" y="3504"/>
                      <a:pt x="2135" y="3504"/>
                    </a:cubicBezTo>
                    <a:cubicBezTo>
                      <a:pt x="2135" y="3504"/>
                      <a:pt x="2135" y="3504"/>
                      <a:pt x="2135" y="3504"/>
                    </a:cubicBezTo>
                    <a:cubicBezTo>
                      <a:pt x="2130" y="3500"/>
                      <a:pt x="2130" y="3500"/>
                      <a:pt x="2126" y="3495"/>
                    </a:cubicBezTo>
                    <a:lnTo>
                      <a:pt x="2126" y="3500"/>
                    </a:lnTo>
                    <a:lnTo>
                      <a:pt x="2126" y="3495"/>
                    </a:lnTo>
                    <a:lnTo>
                      <a:pt x="2121" y="3500"/>
                    </a:lnTo>
                    <a:cubicBezTo>
                      <a:pt x="2121" y="3495"/>
                      <a:pt x="2121" y="3495"/>
                      <a:pt x="2121" y="3495"/>
                    </a:cubicBezTo>
                    <a:lnTo>
                      <a:pt x="2121" y="3495"/>
                    </a:lnTo>
                    <a:lnTo>
                      <a:pt x="2121" y="3495"/>
                    </a:lnTo>
                    <a:lnTo>
                      <a:pt x="2121" y="3495"/>
                    </a:lnTo>
                    <a:cubicBezTo>
                      <a:pt x="2116" y="3495"/>
                      <a:pt x="2116" y="3491"/>
                      <a:pt x="2116" y="3491"/>
                    </a:cubicBezTo>
                    <a:cubicBezTo>
                      <a:pt x="2116" y="3491"/>
                      <a:pt x="2112" y="3491"/>
                      <a:pt x="2112" y="3491"/>
                    </a:cubicBezTo>
                    <a:lnTo>
                      <a:pt x="2112" y="3491"/>
                    </a:lnTo>
                    <a:cubicBezTo>
                      <a:pt x="2107" y="3486"/>
                      <a:pt x="2103" y="3481"/>
                      <a:pt x="2098" y="3486"/>
                    </a:cubicBezTo>
                    <a:cubicBezTo>
                      <a:pt x="2093" y="3481"/>
                      <a:pt x="2089" y="3481"/>
                      <a:pt x="2089" y="3481"/>
                    </a:cubicBezTo>
                    <a:lnTo>
                      <a:pt x="2084" y="3477"/>
                    </a:lnTo>
                    <a:lnTo>
                      <a:pt x="2084" y="3477"/>
                    </a:lnTo>
                    <a:lnTo>
                      <a:pt x="2084" y="3477"/>
                    </a:lnTo>
                    <a:cubicBezTo>
                      <a:pt x="2089" y="3477"/>
                      <a:pt x="2089" y="3472"/>
                      <a:pt x="2093" y="3477"/>
                    </a:cubicBezTo>
                    <a:cubicBezTo>
                      <a:pt x="2093" y="3472"/>
                      <a:pt x="2093" y="3472"/>
                      <a:pt x="2093" y="3472"/>
                    </a:cubicBezTo>
                    <a:cubicBezTo>
                      <a:pt x="2089" y="3467"/>
                      <a:pt x="2089" y="3467"/>
                      <a:pt x="2089" y="3463"/>
                    </a:cubicBezTo>
                    <a:lnTo>
                      <a:pt x="2093" y="3463"/>
                    </a:lnTo>
                    <a:cubicBezTo>
                      <a:pt x="2089" y="3458"/>
                      <a:pt x="2089" y="3458"/>
                      <a:pt x="2089" y="3458"/>
                    </a:cubicBezTo>
                    <a:lnTo>
                      <a:pt x="2084" y="3458"/>
                    </a:lnTo>
                    <a:lnTo>
                      <a:pt x="2084" y="3458"/>
                    </a:lnTo>
                    <a:lnTo>
                      <a:pt x="2089" y="3458"/>
                    </a:lnTo>
                    <a:cubicBezTo>
                      <a:pt x="2084" y="3458"/>
                      <a:pt x="2084" y="3454"/>
                      <a:pt x="2084" y="3454"/>
                    </a:cubicBezTo>
                    <a:cubicBezTo>
                      <a:pt x="2084" y="3454"/>
                      <a:pt x="2084" y="3454"/>
                      <a:pt x="2084" y="3454"/>
                    </a:cubicBezTo>
                    <a:cubicBezTo>
                      <a:pt x="2084" y="3449"/>
                      <a:pt x="2079" y="3449"/>
                      <a:pt x="2084" y="3444"/>
                    </a:cubicBezTo>
                    <a:lnTo>
                      <a:pt x="2079" y="3440"/>
                    </a:lnTo>
                    <a:lnTo>
                      <a:pt x="2079" y="3444"/>
                    </a:lnTo>
                    <a:lnTo>
                      <a:pt x="2079" y="3440"/>
                    </a:lnTo>
                    <a:lnTo>
                      <a:pt x="2079" y="3444"/>
                    </a:lnTo>
                    <a:lnTo>
                      <a:pt x="2075" y="3440"/>
                    </a:lnTo>
                    <a:lnTo>
                      <a:pt x="2075" y="3440"/>
                    </a:lnTo>
                    <a:cubicBezTo>
                      <a:pt x="2075" y="3435"/>
                      <a:pt x="2075" y="3435"/>
                      <a:pt x="2070" y="3440"/>
                    </a:cubicBezTo>
                    <a:cubicBezTo>
                      <a:pt x="2066" y="3435"/>
                      <a:pt x="2066" y="3435"/>
                      <a:pt x="2066" y="3435"/>
                    </a:cubicBezTo>
                    <a:lnTo>
                      <a:pt x="2061" y="3435"/>
                    </a:lnTo>
                    <a:lnTo>
                      <a:pt x="2066" y="3435"/>
                    </a:lnTo>
                    <a:lnTo>
                      <a:pt x="2061" y="3440"/>
                    </a:lnTo>
                    <a:lnTo>
                      <a:pt x="2066" y="3444"/>
                    </a:lnTo>
                    <a:cubicBezTo>
                      <a:pt x="2066" y="3444"/>
                      <a:pt x="2066" y="3444"/>
                      <a:pt x="2070" y="3444"/>
                    </a:cubicBezTo>
                    <a:cubicBezTo>
                      <a:pt x="2070" y="3444"/>
                      <a:pt x="2070" y="3444"/>
                      <a:pt x="2070" y="3444"/>
                    </a:cubicBezTo>
                    <a:lnTo>
                      <a:pt x="2070" y="3449"/>
                    </a:lnTo>
                    <a:lnTo>
                      <a:pt x="2070" y="3449"/>
                    </a:lnTo>
                    <a:cubicBezTo>
                      <a:pt x="2070" y="3449"/>
                      <a:pt x="2070" y="3449"/>
                      <a:pt x="2070" y="3454"/>
                    </a:cubicBezTo>
                    <a:cubicBezTo>
                      <a:pt x="2070" y="3454"/>
                      <a:pt x="2070" y="3454"/>
                      <a:pt x="2070" y="3454"/>
                    </a:cubicBezTo>
                    <a:cubicBezTo>
                      <a:pt x="2070" y="3458"/>
                      <a:pt x="2070" y="3458"/>
                      <a:pt x="2066" y="3458"/>
                    </a:cubicBezTo>
                    <a:cubicBezTo>
                      <a:pt x="2066" y="3454"/>
                      <a:pt x="2066" y="3454"/>
                      <a:pt x="2066" y="3449"/>
                    </a:cubicBezTo>
                    <a:cubicBezTo>
                      <a:pt x="2066" y="3449"/>
                      <a:pt x="2066" y="3449"/>
                      <a:pt x="2066" y="3449"/>
                    </a:cubicBezTo>
                    <a:lnTo>
                      <a:pt x="2061" y="3440"/>
                    </a:lnTo>
                    <a:lnTo>
                      <a:pt x="2056" y="3440"/>
                    </a:lnTo>
                    <a:lnTo>
                      <a:pt x="2061" y="3444"/>
                    </a:lnTo>
                    <a:lnTo>
                      <a:pt x="2061" y="3444"/>
                    </a:lnTo>
                    <a:lnTo>
                      <a:pt x="2061" y="3444"/>
                    </a:lnTo>
                    <a:lnTo>
                      <a:pt x="2056" y="3444"/>
                    </a:lnTo>
                    <a:cubicBezTo>
                      <a:pt x="2056" y="3444"/>
                      <a:pt x="2056" y="3444"/>
                      <a:pt x="2052" y="3444"/>
                    </a:cubicBezTo>
                    <a:cubicBezTo>
                      <a:pt x="2056" y="3440"/>
                      <a:pt x="2052" y="3440"/>
                      <a:pt x="2052" y="3435"/>
                    </a:cubicBezTo>
                    <a:lnTo>
                      <a:pt x="2056" y="3435"/>
                    </a:lnTo>
                    <a:cubicBezTo>
                      <a:pt x="2052" y="3431"/>
                      <a:pt x="2052" y="3431"/>
                      <a:pt x="2052" y="3431"/>
                    </a:cubicBezTo>
                    <a:close/>
                    <a:moveTo>
                      <a:pt x="411" y="1527"/>
                    </a:moveTo>
                    <a:lnTo>
                      <a:pt x="411" y="1527"/>
                    </a:lnTo>
                    <a:lnTo>
                      <a:pt x="415" y="1522"/>
                    </a:lnTo>
                    <a:lnTo>
                      <a:pt x="411" y="1517"/>
                    </a:lnTo>
                    <a:cubicBezTo>
                      <a:pt x="411" y="1517"/>
                      <a:pt x="411" y="1513"/>
                      <a:pt x="411" y="1513"/>
                    </a:cubicBezTo>
                    <a:lnTo>
                      <a:pt x="411" y="1508"/>
                    </a:lnTo>
                    <a:lnTo>
                      <a:pt x="411" y="1513"/>
                    </a:lnTo>
                    <a:lnTo>
                      <a:pt x="411" y="1513"/>
                    </a:lnTo>
                    <a:lnTo>
                      <a:pt x="415" y="1513"/>
                    </a:lnTo>
                    <a:lnTo>
                      <a:pt x="415" y="1513"/>
                    </a:lnTo>
                    <a:cubicBezTo>
                      <a:pt x="415" y="1513"/>
                      <a:pt x="415" y="1508"/>
                      <a:pt x="415" y="1508"/>
                    </a:cubicBezTo>
                    <a:cubicBezTo>
                      <a:pt x="415" y="1508"/>
                      <a:pt x="411" y="1508"/>
                      <a:pt x="411" y="1508"/>
                    </a:cubicBezTo>
                    <a:lnTo>
                      <a:pt x="411" y="1508"/>
                    </a:lnTo>
                    <a:lnTo>
                      <a:pt x="406" y="1508"/>
                    </a:lnTo>
                    <a:cubicBezTo>
                      <a:pt x="406" y="1504"/>
                      <a:pt x="406" y="1504"/>
                      <a:pt x="401" y="1504"/>
                    </a:cubicBezTo>
                    <a:lnTo>
                      <a:pt x="401" y="1504"/>
                    </a:lnTo>
                    <a:cubicBezTo>
                      <a:pt x="401" y="1504"/>
                      <a:pt x="397" y="1504"/>
                      <a:pt x="397" y="1499"/>
                    </a:cubicBezTo>
                    <a:lnTo>
                      <a:pt x="397" y="1499"/>
                    </a:lnTo>
                    <a:cubicBezTo>
                      <a:pt x="397" y="1499"/>
                      <a:pt x="397" y="1499"/>
                      <a:pt x="397" y="1499"/>
                    </a:cubicBezTo>
                    <a:lnTo>
                      <a:pt x="392" y="1499"/>
                    </a:lnTo>
                    <a:cubicBezTo>
                      <a:pt x="392" y="1499"/>
                      <a:pt x="392" y="1499"/>
                      <a:pt x="388" y="1499"/>
                    </a:cubicBezTo>
                    <a:lnTo>
                      <a:pt x="388" y="1504"/>
                    </a:lnTo>
                    <a:lnTo>
                      <a:pt x="392" y="1508"/>
                    </a:lnTo>
                    <a:cubicBezTo>
                      <a:pt x="392" y="1508"/>
                      <a:pt x="388" y="1508"/>
                      <a:pt x="388" y="1508"/>
                    </a:cubicBezTo>
                    <a:cubicBezTo>
                      <a:pt x="388" y="1513"/>
                      <a:pt x="388" y="1513"/>
                      <a:pt x="392" y="1517"/>
                    </a:cubicBezTo>
                    <a:cubicBezTo>
                      <a:pt x="392" y="1517"/>
                      <a:pt x="392" y="1517"/>
                      <a:pt x="392" y="1517"/>
                    </a:cubicBezTo>
                    <a:lnTo>
                      <a:pt x="392" y="1522"/>
                    </a:lnTo>
                    <a:lnTo>
                      <a:pt x="392" y="1522"/>
                    </a:lnTo>
                    <a:cubicBezTo>
                      <a:pt x="392" y="1527"/>
                      <a:pt x="401" y="1531"/>
                      <a:pt x="406" y="1536"/>
                    </a:cubicBezTo>
                    <a:cubicBezTo>
                      <a:pt x="406" y="1536"/>
                      <a:pt x="406" y="1536"/>
                      <a:pt x="411" y="1531"/>
                    </a:cubicBezTo>
                    <a:lnTo>
                      <a:pt x="411" y="1536"/>
                    </a:lnTo>
                    <a:cubicBezTo>
                      <a:pt x="411" y="1531"/>
                      <a:pt x="411" y="1531"/>
                      <a:pt x="411" y="1531"/>
                    </a:cubicBezTo>
                    <a:lnTo>
                      <a:pt x="415" y="1531"/>
                    </a:lnTo>
                    <a:cubicBezTo>
                      <a:pt x="415" y="1531"/>
                      <a:pt x="415" y="1527"/>
                      <a:pt x="411" y="1527"/>
                    </a:cubicBezTo>
                    <a:close/>
                    <a:moveTo>
                      <a:pt x="291" y="1384"/>
                    </a:moveTo>
                    <a:lnTo>
                      <a:pt x="291" y="1384"/>
                    </a:lnTo>
                    <a:cubicBezTo>
                      <a:pt x="291" y="1384"/>
                      <a:pt x="291" y="1384"/>
                      <a:pt x="291" y="1379"/>
                    </a:cubicBezTo>
                    <a:lnTo>
                      <a:pt x="291" y="1379"/>
                    </a:lnTo>
                    <a:lnTo>
                      <a:pt x="286" y="1375"/>
                    </a:lnTo>
                    <a:lnTo>
                      <a:pt x="286" y="1375"/>
                    </a:lnTo>
                    <a:cubicBezTo>
                      <a:pt x="286" y="1375"/>
                      <a:pt x="286" y="1370"/>
                      <a:pt x="286" y="1370"/>
                    </a:cubicBezTo>
                    <a:lnTo>
                      <a:pt x="282" y="1370"/>
                    </a:lnTo>
                    <a:cubicBezTo>
                      <a:pt x="282" y="1370"/>
                      <a:pt x="282" y="1365"/>
                      <a:pt x="282" y="1365"/>
                    </a:cubicBezTo>
                    <a:lnTo>
                      <a:pt x="282" y="1365"/>
                    </a:lnTo>
                    <a:cubicBezTo>
                      <a:pt x="282" y="1365"/>
                      <a:pt x="282" y="1365"/>
                      <a:pt x="277" y="1361"/>
                    </a:cubicBezTo>
                    <a:lnTo>
                      <a:pt x="282" y="1361"/>
                    </a:lnTo>
                    <a:lnTo>
                      <a:pt x="277" y="1361"/>
                    </a:lnTo>
                    <a:lnTo>
                      <a:pt x="277" y="1356"/>
                    </a:lnTo>
                    <a:cubicBezTo>
                      <a:pt x="277" y="1356"/>
                      <a:pt x="272" y="1352"/>
                      <a:pt x="272" y="1352"/>
                    </a:cubicBezTo>
                    <a:lnTo>
                      <a:pt x="268" y="1347"/>
                    </a:lnTo>
                    <a:lnTo>
                      <a:pt x="268" y="1347"/>
                    </a:lnTo>
                    <a:lnTo>
                      <a:pt x="268" y="1347"/>
                    </a:lnTo>
                    <a:cubicBezTo>
                      <a:pt x="268" y="1347"/>
                      <a:pt x="268" y="1347"/>
                      <a:pt x="268" y="1352"/>
                    </a:cubicBezTo>
                    <a:lnTo>
                      <a:pt x="268" y="1352"/>
                    </a:lnTo>
                    <a:lnTo>
                      <a:pt x="263" y="1352"/>
                    </a:lnTo>
                    <a:lnTo>
                      <a:pt x="263" y="1356"/>
                    </a:lnTo>
                    <a:cubicBezTo>
                      <a:pt x="263" y="1356"/>
                      <a:pt x="263" y="1356"/>
                      <a:pt x="263" y="1356"/>
                    </a:cubicBezTo>
                    <a:lnTo>
                      <a:pt x="263" y="1356"/>
                    </a:lnTo>
                    <a:lnTo>
                      <a:pt x="263" y="1361"/>
                    </a:lnTo>
                    <a:lnTo>
                      <a:pt x="263" y="1365"/>
                    </a:lnTo>
                    <a:lnTo>
                      <a:pt x="263" y="1365"/>
                    </a:lnTo>
                    <a:cubicBezTo>
                      <a:pt x="263" y="1365"/>
                      <a:pt x="263" y="1365"/>
                      <a:pt x="263" y="1365"/>
                    </a:cubicBezTo>
                    <a:cubicBezTo>
                      <a:pt x="263" y="1370"/>
                      <a:pt x="263" y="1370"/>
                      <a:pt x="268" y="1370"/>
                    </a:cubicBezTo>
                    <a:lnTo>
                      <a:pt x="263" y="1375"/>
                    </a:lnTo>
                    <a:cubicBezTo>
                      <a:pt x="263" y="1375"/>
                      <a:pt x="268" y="1375"/>
                      <a:pt x="268" y="1375"/>
                    </a:cubicBezTo>
                    <a:cubicBezTo>
                      <a:pt x="272" y="1375"/>
                      <a:pt x="268" y="1375"/>
                      <a:pt x="272" y="1379"/>
                    </a:cubicBezTo>
                    <a:lnTo>
                      <a:pt x="272" y="1379"/>
                    </a:lnTo>
                    <a:lnTo>
                      <a:pt x="272" y="1379"/>
                    </a:lnTo>
                    <a:lnTo>
                      <a:pt x="277" y="1379"/>
                    </a:lnTo>
                    <a:cubicBezTo>
                      <a:pt x="277" y="1379"/>
                      <a:pt x="277" y="1379"/>
                      <a:pt x="277" y="1379"/>
                    </a:cubicBezTo>
                    <a:cubicBezTo>
                      <a:pt x="282" y="1379"/>
                      <a:pt x="282" y="1379"/>
                      <a:pt x="286" y="1379"/>
                    </a:cubicBezTo>
                    <a:cubicBezTo>
                      <a:pt x="286" y="1379"/>
                      <a:pt x="286" y="1384"/>
                      <a:pt x="291" y="1384"/>
                    </a:cubicBezTo>
                    <a:close/>
                    <a:moveTo>
                      <a:pt x="1909" y="3117"/>
                    </a:moveTo>
                    <a:cubicBezTo>
                      <a:pt x="1909" y="3122"/>
                      <a:pt x="1913" y="3122"/>
                      <a:pt x="1913" y="3122"/>
                    </a:cubicBezTo>
                    <a:lnTo>
                      <a:pt x="1913" y="3122"/>
                    </a:lnTo>
                    <a:lnTo>
                      <a:pt x="1913" y="3122"/>
                    </a:lnTo>
                    <a:cubicBezTo>
                      <a:pt x="1913" y="3122"/>
                      <a:pt x="1913" y="3122"/>
                      <a:pt x="1918" y="3122"/>
                    </a:cubicBezTo>
                    <a:lnTo>
                      <a:pt x="1913" y="3122"/>
                    </a:lnTo>
                    <a:cubicBezTo>
                      <a:pt x="1913" y="3117"/>
                      <a:pt x="1913" y="3117"/>
                      <a:pt x="1913" y="3117"/>
                    </a:cubicBezTo>
                    <a:cubicBezTo>
                      <a:pt x="1918" y="3117"/>
                      <a:pt x="1918" y="3117"/>
                      <a:pt x="1918" y="3113"/>
                    </a:cubicBezTo>
                    <a:cubicBezTo>
                      <a:pt x="1918" y="3113"/>
                      <a:pt x="1923" y="3113"/>
                      <a:pt x="1923" y="3117"/>
                    </a:cubicBezTo>
                    <a:lnTo>
                      <a:pt x="1923" y="3113"/>
                    </a:lnTo>
                    <a:lnTo>
                      <a:pt x="1923" y="3113"/>
                    </a:lnTo>
                    <a:lnTo>
                      <a:pt x="1923" y="3113"/>
                    </a:lnTo>
                    <a:lnTo>
                      <a:pt x="1923" y="3108"/>
                    </a:lnTo>
                    <a:lnTo>
                      <a:pt x="1923" y="3108"/>
                    </a:lnTo>
                    <a:cubicBezTo>
                      <a:pt x="1923" y="3108"/>
                      <a:pt x="1918" y="3108"/>
                      <a:pt x="1918" y="3108"/>
                    </a:cubicBezTo>
                    <a:lnTo>
                      <a:pt x="1918" y="3103"/>
                    </a:lnTo>
                    <a:lnTo>
                      <a:pt x="1918" y="3103"/>
                    </a:lnTo>
                    <a:lnTo>
                      <a:pt x="1918" y="3103"/>
                    </a:lnTo>
                    <a:cubicBezTo>
                      <a:pt x="1909" y="3103"/>
                      <a:pt x="1913" y="3108"/>
                      <a:pt x="1904" y="3113"/>
                    </a:cubicBezTo>
                    <a:cubicBezTo>
                      <a:pt x="1909" y="3113"/>
                      <a:pt x="1909" y="3113"/>
                      <a:pt x="1909" y="3117"/>
                    </a:cubicBezTo>
                    <a:lnTo>
                      <a:pt x="1909" y="3113"/>
                    </a:lnTo>
                    <a:lnTo>
                      <a:pt x="1909" y="3117"/>
                    </a:lnTo>
                    <a:close/>
                    <a:moveTo>
                      <a:pt x="1881" y="3140"/>
                    </a:moveTo>
                    <a:cubicBezTo>
                      <a:pt x="1886" y="3140"/>
                      <a:pt x="1886" y="3136"/>
                      <a:pt x="1890" y="3131"/>
                    </a:cubicBezTo>
                    <a:lnTo>
                      <a:pt x="1886" y="3131"/>
                    </a:lnTo>
                    <a:lnTo>
                      <a:pt x="1890" y="3131"/>
                    </a:lnTo>
                    <a:lnTo>
                      <a:pt x="1890" y="3131"/>
                    </a:lnTo>
                    <a:cubicBezTo>
                      <a:pt x="1890" y="3131"/>
                      <a:pt x="1890" y="3126"/>
                      <a:pt x="1895" y="3126"/>
                    </a:cubicBezTo>
                    <a:lnTo>
                      <a:pt x="1890" y="3126"/>
                    </a:lnTo>
                    <a:cubicBezTo>
                      <a:pt x="1895" y="3126"/>
                      <a:pt x="1895" y="3122"/>
                      <a:pt x="1890" y="3122"/>
                    </a:cubicBezTo>
                    <a:cubicBezTo>
                      <a:pt x="1890" y="3122"/>
                      <a:pt x="1886" y="3122"/>
                      <a:pt x="1886" y="3122"/>
                    </a:cubicBezTo>
                    <a:cubicBezTo>
                      <a:pt x="1886" y="3122"/>
                      <a:pt x="1886" y="3117"/>
                      <a:pt x="1881" y="3117"/>
                    </a:cubicBezTo>
                    <a:lnTo>
                      <a:pt x="1881" y="3117"/>
                    </a:lnTo>
                    <a:cubicBezTo>
                      <a:pt x="1881" y="3117"/>
                      <a:pt x="1881" y="3117"/>
                      <a:pt x="1877" y="3117"/>
                    </a:cubicBezTo>
                    <a:cubicBezTo>
                      <a:pt x="1877" y="3113"/>
                      <a:pt x="1877" y="3113"/>
                      <a:pt x="1877" y="3113"/>
                    </a:cubicBezTo>
                    <a:cubicBezTo>
                      <a:pt x="1872" y="3113"/>
                      <a:pt x="1872" y="3113"/>
                      <a:pt x="1872" y="3113"/>
                    </a:cubicBezTo>
                    <a:lnTo>
                      <a:pt x="1872" y="3113"/>
                    </a:lnTo>
                    <a:lnTo>
                      <a:pt x="1872" y="3117"/>
                    </a:lnTo>
                    <a:lnTo>
                      <a:pt x="1872" y="3117"/>
                    </a:lnTo>
                    <a:lnTo>
                      <a:pt x="1872" y="3117"/>
                    </a:lnTo>
                    <a:lnTo>
                      <a:pt x="1872" y="3117"/>
                    </a:lnTo>
                    <a:lnTo>
                      <a:pt x="1872" y="3122"/>
                    </a:lnTo>
                    <a:cubicBezTo>
                      <a:pt x="1872" y="3122"/>
                      <a:pt x="1872" y="3126"/>
                      <a:pt x="1872" y="3126"/>
                    </a:cubicBezTo>
                    <a:cubicBezTo>
                      <a:pt x="1872" y="3126"/>
                      <a:pt x="1872" y="3126"/>
                      <a:pt x="1872" y="3126"/>
                    </a:cubicBezTo>
                    <a:cubicBezTo>
                      <a:pt x="1872" y="3131"/>
                      <a:pt x="1877" y="3131"/>
                      <a:pt x="1877" y="3131"/>
                    </a:cubicBezTo>
                    <a:lnTo>
                      <a:pt x="1877" y="3131"/>
                    </a:lnTo>
                    <a:cubicBezTo>
                      <a:pt x="1877" y="3136"/>
                      <a:pt x="1877" y="3136"/>
                      <a:pt x="1877" y="3140"/>
                    </a:cubicBezTo>
                    <a:cubicBezTo>
                      <a:pt x="1877" y="3140"/>
                      <a:pt x="1877" y="3140"/>
                      <a:pt x="1877" y="3140"/>
                    </a:cubicBezTo>
                    <a:lnTo>
                      <a:pt x="1877" y="3140"/>
                    </a:lnTo>
                    <a:lnTo>
                      <a:pt x="1877" y="3140"/>
                    </a:lnTo>
                    <a:lnTo>
                      <a:pt x="1881" y="3140"/>
                    </a:lnTo>
                    <a:close/>
                    <a:moveTo>
                      <a:pt x="1821" y="3182"/>
                    </a:moveTo>
                    <a:lnTo>
                      <a:pt x="1826" y="3182"/>
                    </a:lnTo>
                    <a:lnTo>
                      <a:pt x="1821" y="3177"/>
                    </a:lnTo>
                    <a:cubicBezTo>
                      <a:pt x="1821" y="3177"/>
                      <a:pt x="1821" y="3177"/>
                      <a:pt x="1821" y="3177"/>
                    </a:cubicBezTo>
                    <a:cubicBezTo>
                      <a:pt x="1821" y="3182"/>
                      <a:pt x="1821" y="3182"/>
                      <a:pt x="1821" y="3182"/>
                    </a:cubicBezTo>
                    <a:close/>
                    <a:moveTo>
                      <a:pt x="1821" y="3168"/>
                    </a:moveTo>
                    <a:cubicBezTo>
                      <a:pt x="1826" y="3168"/>
                      <a:pt x="1826" y="3168"/>
                      <a:pt x="1826" y="3168"/>
                    </a:cubicBezTo>
                    <a:lnTo>
                      <a:pt x="1821" y="3168"/>
                    </a:lnTo>
                    <a:lnTo>
                      <a:pt x="1821" y="3168"/>
                    </a:lnTo>
                    <a:lnTo>
                      <a:pt x="1821" y="3168"/>
                    </a:lnTo>
                    <a:cubicBezTo>
                      <a:pt x="1821" y="3168"/>
                      <a:pt x="1821" y="3168"/>
                      <a:pt x="1821" y="3168"/>
                    </a:cubicBezTo>
                    <a:close/>
                    <a:moveTo>
                      <a:pt x="1821" y="3159"/>
                    </a:moveTo>
                    <a:lnTo>
                      <a:pt x="1826" y="3163"/>
                    </a:lnTo>
                    <a:cubicBezTo>
                      <a:pt x="1826" y="3163"/>
                      <a:pt x="1826" y="3163"/>
                      <a:pt x="1826" y="3163"/>
                    </a:cubicBezTo>
                    <a:lnTo>
                      <a:pt x="1826" y="3159"/>
                    </a:lnTo>
                    <a:lnTo>
                      <a:pt x="1826" y="3159"/>
                    </a:lnTo>
                    <a:lnTo>
                      <a:pt x="1821" y="3154"/>
                    </a:lnTo>
                    <a:lnTo>
                      <a:pt x="1821" y="3159"/>
                    </a:lnTo>
                    <a:cubicBezTo>
                      <a:pt x="1821" y="3159"/>
                      <a:pt x="1821" y="3159"/>
                      <a:pt x="1821" y="3159"/>
                    </a:cubicBezTo>
                    <a:close/>
                    <a:moveTo>
                      <a:pt x="1881" y="3057"/>
                    </a:moveTo>
                    <a:cubicBezTo>
                      <a:pt x="1881" y="3062"/>
                      <a:pt x="1881" y="3062"/>
                      <a:pt x="1886" y="3062"/>
                    </a:cubicBezTo>
                    <a:cubicBezTo>
                      <a:pt x="1886" y="3062"/>
                      <a:pt x="1886" y="3062"/>
                      <a:pt x="1886" y="3057"/>
                    </a:cubicBezTo>
                    <a:close/>
                    <a:moveTo>
                      <a:pt x="1826" y="3196"/>
                    </a:moveTo>
                    <a:lnTo>
                      <a:pt x="1826" y="3196"/>
                    </a:lnTo>
                    <a:lnTo>
                      <a:pt x="1826" y="3196"/>
                    </a:lnTo>
                    <a:lnTo>
                      <a:pt x="1826" y="3196"/>
                    </a:lnTo>
                    <a:cubicBezTo>
                      <a:pt x="1831" y="3196"/>
                      <a:pt x="1826" y="3196"/>
                      <a:pt x="1831" y="3196"/>
                    </a:cubicBezTo>
                    <a:close/>
                    <a:moveTo>
                      <a:pt x="1858" y="3269"/>
                    </a:moveTo>
                    <a:cubicBezTo>
                      <a:pt x="1858" y="3269"/>
                      <a:pt x="1858" y="3269"/>
                      <a:pt x="1858" y="3265"/>
                    </a:cubicBezTo>
                    <a:cubicBezTo>
                      <a:pt x="1858" y="3269"/>
                      <a:pt x="1858" y="3269"/>
                      <a:pt x="1858" y="3269"/>
                    </a:cubicBezTo>
                    <a:close/>
                    <a:moveTo>
                      <a:pt x="1821" y="3196"/>
                    </a:moveTo>
                    <a:cubicBezTo>
                      <a:pt x="1821" y="3196"/>
                      <a:pt x="1821" y="3196"/>
                      <a:pt x="1821" y="3196"/>
                    </a:cubicBezTo>
                    <a:cubicBezTo>
                      <a:pt x="1821" y="3196"/>
                      <a:pt x="1821" y="3196"/>
                      <a:pt x="1821" y="3191"/>
                    </a:cubicBezTo>
                    <a:cubicBezTo>
                      <a:pt x="1821" y="3191"/>
                      <a:pt x="1821" y="3191"/>
                      <a:pt x="1821" y="3191"/>
                    </a:cubicBezTo>
                    <a:lnTo>
                      <a:pt x="1821" y="3191"/>
                    </a:lnTo>
                    <a:cubicBezTo>
                      <a:pt x="1817" y="3191"/>
                      <a:pt x="1817" y="3191"/>
                      <a:pt x="1817" y="3191"/>
                    </a:cubicBezTo>
                    <a:lnTo>
                      <a:pt x="1817" y="3191"/>
                    </a:lnTo>
                    <a:lnTo>
                      <a:pt x="1817" y="3191"/>
                    </a:lnTo>
                    <a:cubicBezTo>
                      <a:pt x="1812" y="3191"/>
                      <a:pt x="1817" y="3191"/>
                      <a:pt x="1812" y="3191"/>
                    </a:cubicBezTo>
                    <a:cubicBezTo>
                      <a:pt x="1812" y="3191"/>
                      <a:pt x="1817" y="3191"/>
                      <a:pt x="1817" y="3191"/>
                    </a:cubicBezTo>
                    <a:lnTo>
                      <a:pt x="1812" y="3186"/>
                    </a:lnTo>
                    <a:cubicBezTo>
                      <a:pt x="1812" y="3186"/>
                      <a:pt x="1812" y="3186"/>
                      <a:pt x="1812" y="3186"/>
                    </a:cubicBezTo>
                    <a:lnTo>
                      <a:pt x="1812" y="3186"/>
                    </a:lnTo>
                    <a:lnTo>
                      <a:pt x="1812" y="3186"/>
                    </a:lnTo>
                    <a:lnTo>
                      <a:pt x="1812" y="3182"/>
                    </a:lnTo>
                    <a:cubicBezTo>
                      <a:pt x="1817" y="3186"/>
                      <a:pt x="1817" y="3182"/>
                      <a:pt x="1817" y="3186"/>
                    </a:cubicBezTo>
                    <a:lnTo>
                      <a:pt x="1821" y="3182"/>
                    </a:lnTo>
                    <a:lnTo>
                      <a:pt x="1821" y="3182"/>
                    </a:lnTo>
                    <a:cubicBezTo>
                      <a:pt x="1817" y="3182"/>
                      <a:pt x="1817" y="3182"/>
                      <a:pt x="1812" y="3177"/>
                    </a:cubicBezTo>
                    <a:cubicBezTo>
                      <a:pt x="1812" y="3177"/>
                      <a:pt x="1812" y="3177"/>
                      <a:pt x="1812" y="3177"/>
                    </a:cubicBezTo>
                    <a:cubicBezTo>
                      <a:pt x="1817" y="3177"/>
                      <a:pt x="1817" y="3177"/>
                      <a:pt x="1817" y="3177"/>
                    </a:cubicBezTo>
                    <a:lnTo>
                      <a:pt x="1817" y="3177"/>
                    </a:lnTo>
                    <a:cubicBezTo>
                      <a:pt x="1817" y="3177"/>
                      <a:pt x="1817" y="3177"/>
                      <a:pt x="1817" y="3177"/>
                    </a:cubicBezTo>
                    <a:cubicBezTo>
                      <a:pt x="1812" y="3177"/>
                      <a:pt x="1812" y="3177"/>
                      <a:pt x="1812" y="3177"/>
                    </a:cubicBezTo>
                    <a:cubicBezTo>
                      <a:pt x="1812" y="3177"/>
                      <a:pt x="1812" y="3177"/>
                      <a:pt x="1807" y="3172"/>
                    </a:cubicBezTo>
                    <a:cubicBezTo>
                      <a:pt x="1807" y="3172"/>
                      <a:pt x="1807" y="3168"/>
                      <a:pt x="1807" y="3168"/>
                    </a:cubicBezTo>
                    <a:lnTo>
                      <a:pt x="1807" y="3168"/>
                    </a:lnTo>
                    <a:lnTo>
                      <a:pt x="1807" y="3168"/>
                    </a:lnTo>
                    <a:cubicBezTo>
                      <a:pt x="1807" y="3163"/>
                      <a:pt x="1807" y="3163"/>
                      <a:pt x="1807" y="3163"/>
                    </a:cubicBezTo>
                    <a:cubicBezTo>
                      <a:pt x="1807" y="3163"/>
                      <a:pt x="1807" y="3163"/>
                      <a:pt x="1812" y="3163"/>
                    </a:cubicBezTo>
                    <a:cubicBezTo>
                      <a:pt x="1812" y="3163"/>
                      <a:pt x="1812" y="3163"/>
                      <a:pt x="1817" y="3168"/>
                    </a:cubicBezTo>
                    <a:lnTo>
                      <a:pt x="1817" y="3168"/>
                    </a:lnTo>
                    <a:lnTo>
                      <a:pt x="1812" y="3163"/>
                    </a:lnTo>
                    <a:lnTo>
                      <a:pt x="1812" y="3163"/>
                    </a:lnTo>
                    <a:lnTo>
                      <a:pt x="1812" y="3163"/>
                    </a:lnTo>
                    <a:lnTo>
                      <a:pt x="1817" y="3159"/>
                    </a:lnTo>
                    <a:cubicBezTo>
                      <a:pt x="1817" y="3159"/>
                      <a:pt x="1817" y="3159"/>
                      <a:pt x="1812" y="3159"/>
                    </a:cubicBezTo>
                    <a:cubicBezTo>
                      <a:pt x="1812" y="3159"/>
                      <a:pt x="1807" y="3159"/>
                      <a:pt x="1807" y="3159"/>
                    </a:cubicBezTo>
                    <a:cubicBezTo>
                      <a:pt x="1807" y="3159"/>
                      <a:pt x="1807" y="3159"/>
                      <a:pt x="1807" y="3159"/>
                    </a:cubicBezTo>
                    <a:cubicBezTo>
                      <a:pt x="1803" y="3154"/>
                      <a:pt x="1807" y="3149"/>
                      <a:pt x="1807" y="3149"/>
                    </a:cubicBezTo>
                    <a:lnTo>
                      <a:pt x="1807" y="3149"/>
                    </a:lnTo>
                    <a:lnTo>
                      <a:pt x="1812" y="3145"/>
                    </a:lnTo>
                    <a:cubicBezTo>
                      <a:pt x="1812" y="3149"/>
                      <a:pt x="1812" y="3149"/>
                      <a:pt x="1817" y="3149"/>
                    </a:cubicBezTo>
                    <a:lnTo>
                      <a:pt x="1817" y="3149"/>
                    </a:lnTo>
                    <a:lnTo>
                      <a:pt x="1821" y="3154"/>
                    </a:lnTo>
                    <a:lnTo>
                      <a:pt x="1821" y="3154"/>
                    </a:lnTo>
                    <a:lnTo>
                      <a:pt x="1821" y="3154"/>
                    </a:lnTo>
                    <a:cubicBezTo>
                      <a:pt x="1821" y="3154"/>
                      <a:pt x="1821" y="3149"/>
                      <a:pt x="1821" y="3149"/>
                    </a:cubicBezTo>
                    <a:lnTo>
                      <a:pt x="1821" y="3149"/>
                    </a:lnTo>
                    <a:lnTo>
                      <a:pt x="1821" y="3149"/>
                    </a:lnTo>
                    <a:lnTo>
                      <a:pt x="1821" y="3149"/>
                    </a:lnTo>
                    <a:lnTo>
                      <a:pt x="1821" y="3149"/>
                    </a:lnTo>
                    <a:lnTo>
                      <a:pt x="1817" y="3145"/>
                    </a:lnTo>
                    <a:lnTo>
                      <a:pt x="1821" y="3145"/>
                    </a:lnTo>
                    <a:lnTo>
                      <a:pt x="1817" y="3140"/>
                    </a:lnTo>
                    <a:lnTo>
                      <a:pt x="1817" y="3140"/>
                    </a:lnTo>
                    <a:cubicBezTo>
                      <a:pt x="1817" y="3140"/>
                      <a:pt x="1817" y="3136"/>
                      <a:pt x="1817" y="3136"/>
                    </a:cubicBezTo>
                    <a:lnTo>
                      <a:pt x="1817" y="3136"/>
                    </a:lnTo>
                    <a:lnTo>
                      <a:pt x="1817" y="3136"/>
                    </a:lnTo>
                    <a:cubicBezTo>
                      <a:pt x="1821" y="3136"/>
                      <a:pt x="1821" y="3140"/>
                      <a:pt x="1826" y="3140"/>
                    </a:cubicBezTo>
                    <a:lnTo>
                      <a:pt x="1826" y="3140"/>
                    </a:lnTo>
                    <a:lnTo>
                      <a:pt x="1826" y="3145"/>
                    </a:lnTo>
                    <a:lnTo>
                      <a:pt x="1826" y="3145"/>
                    </a:lnTo>
                    <a:lnTo>
                      <a:pt x="1826" y="3145"/>
                    </a:lnTo>
                    <a:cubicBezTo>
                      <a:pt x="1826" y="3145"/>
                      <a:pt x="1826" y="3140"/>
                      <a:pt x="1826" y="3140"/>
                    </a:cubicBezTo>
                    <a:cubicBezTo>
                      <a:pt x="1826" y="3140"/>
                      <a:pt x="1826" y="3136"/>
                      <a:pt x="1826" y="3136"/>
                    </a:cubicBezTo>
                    <a:lnTo>
                      <a:pt x="1831" y="3136"/>
                    </a:lnTo>
                    <a:cubicBezTo>
                      <a:pt x="1835" y="3136"/>
                      <a:pt x="1835" y="3136"/>
                      <a:pt x="1840" y="3140"/>
                    </a:cubicBezTo>
                    <a:lnTo>
                      <a:pt x="1840" y="3140"/>
                    </a:lnTo>
                    <a:cubicBezTo>
                      <a:pt x="1840" y="3140"/>
                      <a:pt x="1840" y="3140"/>
                      <a:pt x="1835" y="3136"/>
                    </a:cubicBezTo>
                    <a:cubicBezTo>
                      <a:pt x="1840" y="3136"/>
                      <a:pt x="1840" y="3136"/>
                      <a:pt x="1840" y="3136"/>
                    </a:cubicBezTo>
                    <a:lnTo>
                      <a:pt x="1840" y="3136"/>
                    </a:lnTo>
                    <a:lnTo>
                      <a:pt x="1840" y="3136"/>
                    </a:lnTo>
                    <a:lnTo>
                      <a:pt x="1835" y="3131"/>
                    </a:lnTo>
                    <a:cubicBezTo>
                      <a:pt x="1835" y="3131"/>
                      <a:pt x="1835" y="3131"/>
                      <a:pt x="1835" y="3126"/>
                    </a:cubicBezTo>
                    <a:lnTo>
                      <a:pt x="1835" y="3126"/>
                    </a:lnTo>
                    <a:lnTo>
                      <a:pt x="1835" y="3126"/>
                    </a:lnTo>
                    <a:lnTo>
                      <a:pt x="1835" y="3122"/>
                    </a:lnTo>
                    <a:cubicBezTo>
                      <a:pt x="1835" y="3126"/>
                      <a:pt x="1835" y="3126"/>
                      <a:pt x="1835" y="3122"/>
                    </a:cubicBezTo>
                    <a:cubicBezTo>
                      <a:pt x="1835" y="3122"/>
                      <a:pt x="1835" y="3122"/>
                      <a:pt x="1831" y="3122"/>
                    </a:cubicBezTo>
                    <a:cubicBezTo>
                      <a:pt x="1835" y="3117"/>
                      <a:pt x="1835" y="3122"/>
                      <a:pt x="1840" y="3122"/>
                    </a:cubicBezTo>
                    <a:lnTo>
                      <a:pt x="1835" y="3117"/>
                    </a:lnTo>
                    <a:lnTo>
                      <a:pt x="1835" y="3122"/>
                    </a:lnTo>
                    <a:lnTo>
                      <a:pt x="1835" y="3117"/>
                    </a:lnTo>
                    <a:lnTo>
                      <a:pt x="1835" y="3117"/>
                    </a:lnTo>
                    <a:lnTo>
                      <a:pt x="1835" y="3113"/>
                    </a:lnTo>
                    <a:lnTo>
                      <a:pt x="1835" y="3113"/>
                    </a:lnTo>
                    <a:lnTo>
                      <a:pt x="1835" y="3113"/>
                    </a:lnTo>
                    <a:lnTo>
                      <a:pt x="1835" y="3113"/>
                    </a:lnTo>
                    <a:cubicBezTo>
                      <a:pt x="1835" y="3113"/>
                      <a:pt x="1835" y="3113"/>
                      <a:pt x="1831" y="3113"/>
                    </a:cubicBezTo>
                    <a:cubicBezTo>
                      <a:pt x="1835" y="3108"/>
                      <a:pt x="1835" y="3108"/>
                      <a:pt x="1840" y="3108"/>
                    </a:cubicBezTo>
                    <a:lnTo>
                      <a:pt x="1840" y="3108"/>
                    </a:lnTo>
                    <a:cubicBezTo>
                      <a:pt x="1835" y="3108"/>
                      <a:pt x="1835" y="3108"/>
                      <a:pt x="1835" y="3103"/>
                    </a:cubicBezTo>
                    <a:cubicBezTo>
                      <a:pt x="1835" y="3103"/>
                      <a:pt x="1835" y="3103"/>
                      <a:pt x="1835" y="3103"/>
                    </a:cubicBezTo>
                    <a:lnTo>
                      <a:pt x="1835" y="3103"/>
                    </a:lnTo>
                    <a:cubicBezTo>
                      <a:pt x="1831" y="3103"/>
                      <a:pt x="1831" y="3103"/>
                      <a:pt x="1831" y="3103"/>
                    </a:cubicBezTo>
                    <a:lnTo>
                      <a:pt x="1831" y="3103"/>
                    </a:lnTo>
                    <a:lnTo>
                      <a:pt x="1831" y="3103"/>
                    </a:lnTo>
                    <a:lnTo>
                      <a:pt x="1831" y="3103"/>
                    </a:lnTo>
                    <a:lnTo>
                      <a:pt x="1831" y="3099"/>
                    </a:lnTo>
                    <a:lnTo>
                      <a:pt x="1831" y="3099"/>
                    </a:lnTo>
                    <a:lnTo>
                      <a:pt x="1831" y="3099"/>
                    </a:lnTo>
                    <a:cubicBezTo>
                      <a:pt x="1831" y="3099"/>
                      <a:pt x="1826" y="3099"/>
                      <a:pt x="1826" y="3103"/>
                    </a:cubicBezTo>
                    <a:lnTo>
                      <a:pt x="1826" y="3103"/>
                    </a:lnTo>
                    <a:cubicBezTo>
                      <a:pt x="1826" y="3103"/>
                      <a:pt x="1821" y="3099"/>
                      <a:pt x="1821" y="3099"/>
                    </a:cubicBezTo>
                    <a:lnTo>
                      <a:pt x="1821" y="3099"/>
                    </a:lnTo>
                    <a:lnTo>
                      <a:pt x="1821" y="3099"/>
                    </a:lnTo>
                    <a:lnTo>
                      <a:pt x="1826" y="3099"/>
                    </a:lnTo>
                    <a:cubicBezTo>
                      <a:pt x="1826" y="3099"/>
                      <a:pt x="1826" y="3099"/>
                      <a:pt x="1826" y="3094"/>
                    </a:cubicBezTo>
                    <a:lnTo>
                      <a:pt x="1826" y="3094"/>
                    </a:lnTo>
                    <a:cubicBezTo>
                      <a:pt x="1826" y="3094"/>
                      <a:pt x="1831" y="3094"/>
                      <a:pt x="1831" y="3094"/>
                    </a:cubicBezTo>
                    <a:lnTo>
                      <a:pt x="1831" y="3094"/>
                    </a:lnTo>
                    <a:cubicBezTo>
                      <a:pt x="1826" y="3094"/>
                      <a:pt x="1831" y="3094"/>
                      <a:pt x="1826" y="3089"/>
                    </a:cubicBezTo>
                    <a:lnTo>
                      <a:pt x="1826" y="3094"/>
                    </a:lnTo>
                    <a:lnTo>
                      <a:pt x="1821" y="3094"/>
                    </a:lnTo>
                    <a:lnTo>
                      <a:pt x="1826" y="3089"/>
                    </a:lnTo>
                    <a:cubicBezTo>
                      <a:pt x="1821" y="3089"/>
                      <a:pt x="1821" y="3089"/>
                      <a:pt x="1821" y="3089"/>
                    </a:cubicBezTo>
                    <a:lnTo>
                      <a:pt x="1821" y="3089"/>
                    </a:lnTo>
                    <a:cubicBezTo>
                      <a:pt x="1821" y="3085"/>
                      <a:pt x="1821" y="3085"/>
                      <a:pt x="1826" y="3085"/>
                    </a:cubicBezTo>
                    <a:lnTo>
                      <a:pt x="1826" y="3085"/>
                    </a:lnTo>
                    <a:cubicBezTo>
                      <a:pt x="1826" y="3085"/>
                      <a:pt x="1826" y="3085"/>
                      <a:pt x="1826" y="3085"/>
                    </a:cubicBezTo>
                    <a:lnTo>
                      <a:pt x="1826" y="3085"/>
                    </a:lnTo>
                    <a:lnTo>
                      <a:pt x="1826" y="3085"/>
                    </a:lnTo>
                    <a:lnTo>
                      <a:pt x="1831" y="3085"/>
                    </a:lnTo>
                    <a:lnTo>
                      <a:pt x="1831" y="3085"/>
                    </a:lnTo>
                    <a:cubicBezTo>
                      <a:pt x="1831" y="3085"/>
                      <a:pt x="1831" y="3085"/>
                      <a:pt x="1831" y="3085"/>
                    </a:cubicBezTo>
                    <a:lnTo>
                      <a:pt x="1831" y="3085"/>
                    </a:lnTo>
                    <a:cubicBezTo>
                      <a:pt x="1831" y="3085"/>
                      <a:pt x="1831" y="3080"/>
                      <a:pt x="1826" y="3080"/>
                    </a:cubicBezTo>
                    <a:lnTo>
                      <a:pt x="1831" y="3080"/>
                    </a:lnTo>
                    <a:cubicBezTo>
                      <a:pt x="1826" y="3080"/>
                      <a:pt x="1826" y="3076"/>
                      <a:pt x="1826" y="3076"/>
                    </a:cubicBezTo>
                    <a:cubicBezTo>
                      <a:pt x="1826" y="3076"/>
                      <a:pt x="1826" y="3076"/>
                      <a:pt x="1826" y="3076"/>
                    </a:cubicBezTo>
                    <a:lnTo>
                      <a:pt x="1826" y="3071"/>
                    </a:lnTo>
                    <a:lnTo>
                      <a:pt x="1826" y="3071"/>
                    </a:lnTo>
                    <a:lnTo>
                      <a:pt x="1826" y="3071"/>
                    </a:lnTo>
                    <a:cubicBezTo>
                      <a:pt x="1821" y="3076"/>
                      <a:pt x="1821" y="3076"/>
                      <a:pt x="1817" y="3076"/>
                    </a:cubicBezTo>
                    <a:cubicBezTo>
                      <a:pt x="1817" y="3071"/>
                      <a:pt x="1817" y="3071"/>
                      <a:pt x="1817" y="3071"/>
                    </a:cubicBezTo>
                    <a:lnTo>
                      <a:pt x="1817" y="3071"/>
                    </a:lnTo>
                    <a:cubicBezTo>
                      <a:pt x="1821" y="3071"/>
                      <a:pt x="1821" y="3071"/>
                      <a:pt x="1826" y="3066"/>
                    </a:cubicBezTo>
                    <a:lnTo>
                      <a:pt x="1826" y="3066"/>
                    </a:lnTo>
                    <a:lnTo>
                      <a:pt x="1821" y="3066"/>
                    </a:lnTo>
                    <a:cubicBezTo>
                      <a:pt x="1821" y="3066"/>
                      <a:pt x="1821" y="3066"/>
                      <a:pt x="1817" y="3066"/>
                    </a:cubicBezTo>
                    <a:lnTo>
                      <a:pt x="1817" y="3066"/>
                    </a:lnTo>
                    <a:lnTo>
                      <a:pt x="1817" y="3066"/>
                    </a:lnTo>
                    <a:lnTo>
                      <a:pt x="1817" y="3066"/>
                    </a:lnTo>
                    <a:cubicBezTo>
                      <a:pt x="1817" y="3066"/>
                      <a:pt x="1817" y="3066"/>
                      <a:pt x="1821" y="3066"/>
                    </a:cubicBezTo>
                    <a:lnTo>
                      <a:pt x="1817" y="3062"/>
                    </a:lnTo>
                    <a:cubicBezTo>
                      <a:pt x="1817" y="3062"/>
                      <a:pt x="1817" y="3062"/>
                      <a:pt x="1817" y="3066"/>
                    </a:cubicBezTo>
                    <a:cubicBezTo>
                      <a:pt x="1817" y="3062"/>
                      <a:pt x="1817" y="3062"/>
                      <a:pt x="1817" y="3062"/>
                    </a:cubicBezTo>
                    <a:cubicBezTo>
                      <a:pt x="1812" y="3062"/>
                      <a:pt x="1812" y="3066"/>
                      <a:pt x="1807" y="3066"/>
                    </a:cubicBezTo>
                    <a:lnTo>
                      <a:pt x="1812" y="3066"/>
                    </a:lnTo>
                    <a:cubicBezTo>
                      <a:pt x="1812" y="3062"/>
                      <a:pt x="1812" y="3062"/>
                      <a:pt x="1812" y="3062"/>
                    </a:cubicBezTo>
                    <a:cubicBezTo>
                      <a:pt x="1812" y="3062"/>
                      <a:pt x="1807" y="3057"/>
                      <a:pt x="1807" y="3057"/>
                    </a:cubicBezTo>
                    <a:cubicBezTo>
                      <a:pt x="1807" y="3057"/>
                      <a:pt x="1812" y="3053"/>
                      <a:pt x="1812" y="3053"/>
                    </a:cubicBezTo>
                    <a:cubicBezTo>
                      <a:pt x="1812" y="3053"/>
                      <a:pt x="1812" y="3053"/>
                      <a:pt x="1812" y="3053"/>
                    </a:cubicBezTo>
                    <a:cubicBezTo>
                      <a:pt x="1812" y="3048"/>
                      <a:pt x="1812" y="3048"/>
                      <a:pt x="1812" y="3048"/>
                    </a:cubicBezTo>
                    <a:cubicBezTo>
                      <a:pt x="1817" y="3053"/>
                      <a:pt x="1817" y="3053"/>
                      <a:pt x="1817" y="3053"/>
                    </a:cubicBezTo>
                    <a:lnTo>
                      <a:pt x="1817" y="3053"/>
                    </a:lnTo>
                    <a:cubicBezTo>
                      <a:pt x="1817" y="3048"/>
                      <a:pt x="1821" y="3053"/>
                      <a:pt x="1821" y="3048"/>
                    </a:cubicBezTo>
                    <a:cubicBezTo>
                      <a:pt x="1821" y="3048"/>
                      <a:pt x="1821" y="3048"/>
                      <a:pt x="1821" y="3048"/>
                    </a:cubicBezTo>
                    <a:lnTo>
                      <a:pt x="1821" y="3048"/>
                    </a:lnTo>
                    <a:lnTo>
                      <a:pt x="1821" y="3048"/>
                    </a:lnTo>
                    <a:lnTo>
                      <a:pt x="1821" y="3048"/>
                    </a:lnTo>
                    <a:cubicBezTo>
                      <a:pt x="1821" y="3053"/>
                      <a:pt x="1821" y="3048"/>
                      <a:pt x="1826" y="3053"/>
                    </a:cubicBezTo>
                    <a:lnTo>
                      <a:pt x="1821" y="3053"/>
                    </a:lnTo>
                    <a:lnTo>
                      <a:pt x="1821" y="3053"/>
                    </a:lnTo>
                    <a:lnTo>
                      <a:pt x="1821" y="3053"/>
                    </a:lnTo>
                    <a:lnTo>
                      <a:pt x="1826" y="3057"/>
                    </a:lnTo>
                    <a:cubicBezTo>
                      <a:pt x="1826" y="3057"/>
                      <a:pt x="1826" y="3057"/>
                      <a:pt x="1826" y="3057"/>
                    </a:cubicBezTo>
                    <a:lnTo>
                      <a:pt x="1826" y="3053"/>
                    </a:lnTo>
                    <a:lnTo>
                      <a:pt x="1826" y="3053"/>
                    </a:lnTo>
                    <a:lnTo>
                      <a:pt x="1826" y="3053"/>
                    </a:lnTo>
                    <a:cubicBezTo>
                      <a:pt x="1831" y="3053"/>
                      <a:pt x="1831" y="3057"/>
                      <a:pt x="1835" y="3053"/>
                    </a:cubicBezTo>
                    <a:cubicBezTo>
                      <a:pt x="1835" y="3053"/>
                      <a:pt x="1835" y="3053"/>
                      <a:pt x="1835" y="3053"/>
                    </a:cubicBezTo>
                    <a:cubicBezTo>
                      <a:pt x="1835" y="3053"/>
                      <a:pt x="1835" y="3053"/>
                      <a:pt x="1835" y="3053"/>
                    </a:cubicBezTo>
                    <a:lnTo>
                      <a:pt x="1840" y="3053"/>
                    </a:lnTo>
                    <a:cubicBezTo>
                      <a:pt x="1840" y="3053"/>
                      <a:pt x="1840" y="3053"/>
                      <a:pt x="1840" y="3053"/>
                    </a:cubicBezTo>
                    <a:cubicBezTo>
                      <a:pt x="1840" y="3053"/>
                      <a:pt x="1840" y="3053"/>
                      <a:pt x="1840" y="3048"/>
                    </a:cubicBezTo>
                    <a:lnTo>
                      <a:pt x="1840" y="3048"/>
                    </a:lnTo>
                    <a:cubicBezTo>
                      <a:pt x="1840" y="3048"/>
                      <a:pt x="1840" y="3053"/>
                      <a:pt x="1844" y="3053"/>
                    </a:cubicBezTo>
                    <a:lnTo>
                      <a:pt x="1844" y="3053"/>
                    </a:lnTo>
                    <a:lnTo>
                      <a:pt x="1844" y="3053"/>
                    </a:lnTo>
                    <a:cubicBezTo>
                      <a:pt x="1844" y="3053"/>
                      <a:pt x="1844" y="3057"/>
                      <a:pt x="1844" y="3057"/>
                    </a:cubicBezTo>
                    <a:lnTo>
                      <a:pt x="1844" y="3057"/>
                    </a:lnTo>
                    <a:lnTo>
                      <a:pt x="1849" y="3057"/>
                    </a:lnTo>
                    <a:lnTo>
                      <a:pt x="1849" y="3057"/>
                    </a:lnTo>
                    <a:cubicBezTo>
                      <a:pt x="1849" y="3053"/>
                      <a:pt x="1849" y="3053"/>
                      <a:pt x="1849" y="3053"/>
                    </a:cubicBezTo>
                    <a:cubicBezTo>
                      <a:pt x="1849" y="3053"/>
                      <a:pt x="1849" y="3048"/>
                      <a:pt x="1854" y="3048"/>
                    </a:cubicBezTo>
                    <a:lnTo>
                      <a:pt x="1849" y="3048"/>
                    </a:lnTo>
                    <a:cubicBezTo>
                      <a:pt x="1854" y="3048"/>
                      <a:pt x="1854" y="3048"/>
                      <a:pt x="1854" y="3048"/>
                    </a:cubicBezTo>
                    <a:lnTo>
                      <a:pt x="1854" y="3048"/>
                    </a:lnTo>
                    <a:lnTo>
                      <a:pt x="1854" y="3048"/>
                    </a:lnTo>
                    <a:lnTo>
                      <a:pt x="1858" y="3048"/>
                    </a:lnTo>
                    <a:lnTo>
                      <a:pt x="1858" y="3048"/>
                    </a:lnTo>
                    <a:cubicBezTo>
                      <a:pt x="1858" y="3053"/>
                      <a:pt x="1858" y="3053"/>
                      <a:pt x="1858" y="3053"/>
                    </a:cubicBezTo>
                    <a:lnTo>
                      <a:pt x="1858" y="3053"/>
                    </a:lnTo>
                    <a:cubicBezTo>
                      <a:pt x="1858" y="3053"/>
                      <a:pt x="1858" y="3053"/>
                      <a:pt x="1858" y="3053"/>
                    </a:cubicBezTo>
                    <a:lnTo>
                      <a:pt x="1858" y="3057"/>
                    </a:lnTo>
                    <a:lnTo>
                      <a:pt x="1858" y="3057"/>
                    </a:lnTo>
                    <a:lnTo>
                      <a:pt x="1858" y="3057"/>
                    </a:lnTo>
                    <a:cubicBezTo>
                      <a:pt x="1858" y="3057"/>
                      <a:pt x="1863" y="3057"/>
                      <a:pt x="1863" y="3057"/>
                    </a:cubicBezTo>
                    <a:lnTo>
                      <a:pt x="1863" y="3062"/>
                    </a:lnTo>
                    <a:lnTo>
                      <a:pt x="1863" y="3062"/>
                    </a:lnTo>
                    <a:lnTo>
                      <a:pt x="1858" y="3062"/>
                    </a:lnTo>
                    <a:cubicBezTo>
                      <a:pt x="1858" y="3062"/>
                      <a:pt x="1858" y="3062"/>
                      <a:pt x="1858" y="3057"/>
                    </a:cubicBezTo>
                    <a:lnTo>
                      <a:pt x="1854" y="3062"/>
                    </a:lnTo>
                    <a:cubicBezTo>
                      <a:pt x="1858" y="3062"/>
                      <a:pt x="1858" y="3066"/>
                      <a:pt x="1863" y="3066"/>
                    </a:cubicBezTo>
                    <a:cubicBezTo>
                      <a:pt x="1858" y="3066"/>
                      <a:pt x="1858" y="3066"/>
                      <a:pt x="1854" y="3066"/>
                    </a:cubicBezTo>
                    <a:cubicBezTo>
                      <a:pt x="1858" y="3071"/>
                      <a:pt x="1858" y="3066"/>
                      <a:pt x="1858" y="3071"/>
                    </a:cubicBezTo>
                    <a:cubicBezTo>
                      <a:pt x="1858" y="3071"/>
                      <a:pt x="1858" y="3071"/>
                      <a:pt x="1858" y="3071"/>
                    </a:cubicBezTo>
                    <a:lnTo>
                      <a:pt x="1858" y="3071"/>
                    </a:lnTo>
                    <a:lnTo>
                      <a:pt x="1858" y="3071"/>
                    </a:lnTo>
                    <a:lnTo>
                      <a:pt x="1863" y="3076"/>
                    </a:lnTo>
                    <a:lnTo>
                      <a:pt x="1858" y="3076"/>
                    </a:lnTo>
                    <a:cubicBezTo>
                      <a:pt x="1858" y="3076"/>
                      <a:pt x="1858" y="3076"/>
                      <a:pt x="1854" y="3076"/>
                    </a:cubicBezTo>
                    <a:cubicBezTo>
                      <a:pt x="1854" y="3076"/>
                      <a:pt x="1854" y="3076"/>
                      <a:pt x="1854" y="3076"/>
                    </a:cubicBezTo>
                    <a:lnTo>
                      <a:pt x="1858" y="3076"/>
                    </a:lnTo>
                    <a:lnTo>
                      <a:pt x="1858" y="3080"/>
                    </a:lnTo>
                    <a:lnTo>
                      <a:pt x="1858" y="3080"/>
                    </a:lnTo>
                    <a:cubicBezTo>
                      <a:pt x="1858" y="3080"/>
                      <a:pt x="1863" y="3080"/>
                      <a:pt x="1863" y="3085"/>
                    </a:cubicBezTo>
                    <a:lnTo>
                      <a:pt x="1863" y="3085"/>
                    </a:lnTo>
                    <a:lnTo>
                      <a:pt x="1863" y="3085"/>
                    </a:lnTo>
                    <a:lnTo>
                      <a:pt x="1863" y="3085"/>
                    </a:lnTo>
                    <a:cubicBezTo>
                      <a:pt x="1863" y="3089"/>
                      <a:pt x="1863" y="3089"/>
                      <a:pt x="1863" y="3089"/>
                    </a:cubicBezTo>
                    <a:cubicBezTo>
                      <a:pt x="1858" y="3094"/>
                      <a:pt x="1863" y="3089"/>
                      <a:pt x="1858" y="3094"/>
                    </a:cubicBezTo>
                    <a:cubicBezTo>
                      <a:pt x="1863" y="3099"/>
                      <a:pt x="1863" y="3094"/>
                      <a:pt x="1858" y="3099"/>
                    </a:cubicBezTo>
                    <a:cubicBezTo>
                      <a:pt x="1858" y="3099"/>
                      <a:pt x="1858" y="3099"/>
                      <a:pt x="1858" y="3099"/>
                    </a:cubicBezTo>
                    <a:cubicBezTo>
                      <a:pt x="1858" y="3099"/>
                      <a:pt x="1858" y="3099"/>
                      <a:pt x="1858" y="3099"/>
                    </a:cubicBezTo>
                    <a:lnTo>
                      <a:pt x="1858" y="3103"/>
                    </a:lnTo>
                    <a:cubicBezTo>
                      <a:pt x="1858" y="3103"/>
                      <a:pt x="1858" y="3103"/>
                      <a:pt x="1863" y="3103"/>
                    </a:cubicBezTo>
                    <a:lnTo>
                      <a:pt x="1863" y="3103"/>
                    </a:lnTo>
                    <a:lnTo>
                      <a:pt x="1863" y="3103"/>
                    </a:lnTo>
                    <a:cubicBezTo>
                      <a:pt x="1863" y="3103"/>
                      <a:pt x="1863" y="3103"/>
                      <a:pt x="1858" y="3103"/>
                    </a:cubicBezTo>
                    <a:lnTo>
                      <a:pt x="1863" y="3099"/>
                    </a:lnTo>
                    <a:lnTo>
                      <a:pt x="1863" y="3099"/>
                    </a:lnTo>
                    <a:cubicBezTo>
                      <a:pt x="1863" y="3099"/>
                      <a:pt x="1863" y="3099"/>
                      <a:pt x="1867" y="3099"/>
                    </a:cubicBezTo>
                    <a:lnTo>
                      <a:pt x="1867" y="3099"/>
                    </a:lnTo>
                    <a:cubicBezTo>
                      <a:pt x="1867" y="3103"/>
                      <a:pt x="1867" y="3103"/>
                      <a:pt x="1863" y="3103"/>
                    </a:cubicBezTo>
                    <a:lnTo>
                      <a:pt x="1867" y="3108"/>
                    </a:lnTo>
                    <a:lnTo>
                      <a:pt x="1867" y="3108"/>
                    </a:lnTo>
                    <a:lnTo>
                      <a:pt x="1867" y="3103"/>
                    </a:lnTo>
                    <a:lnTo>
                      <a:pt x="1867" y="3103"/>
                    </a:lnTo>
                    <a:cubicBezTo>
                      <a:pt x="1867" y="3099"/>
                      <a:pt x="1867" y="3099"/>
                      <a:pt x="1867" y="3099"/>
                    </a:cubicBezTo>
                    <a:cubicBezTo>
                      <a:pt x="1867" y="3099"/>
                      <a:pt x="1872" y="3094"/>
                      <a:pt x="1872" y="3094"/>
                    </a:cubicBezTo>
                    <a:lnTo>
                      <a:pt x="1877" y="3099"/>
                    </a:lnTo>
                    <a:lnTo>
                      <a:pt x="1872" y="3099"/>
                    </a:lnTo>
                    <a:lnTo>
                      <a:pt x="1872" y="3103"/>
                    </a:lnTo>
                    <a:lnTo>
                      <a:pt x="1877" y="3103"/>
                    </a:lnTo>
                    <a:lnTo>
                      <a:pt x="1877" y="3103"/>
                    </a:lnTo>
                    <a:lnTo>
                      <a:pt x="1877" y="3103"/>
                    </a:lnTo>
                    <a:lnTo>
                      <a:pt x="1877" y="3099"/>
                    </a:lnTo>
                    <a:lnTo>
                      <a:pt x="1877" y="3099"/>
                    </a:lnTo>
                    <a:cubicBezTo>
                      <a:pt x="1877" y="3099"/>
                      <a:pt x="1877" y="3099"/>
                      <a:pt x="1877" y="3094"/>
                    </a:cubicBezTo>
                    <a:cubicBezTo>
                      <a:pt x="1877" y="3094"/>
                      <a:pt x="1881" y="3094"/>
                      <a:pt x="1881" y="3094"/>
                    </a:cubicBezTo>
                    <a:cubicBezTo>
                      <a:pt x="1877" y="3094"/>
                      <a:pt x="1877" y="3094"/>
                      <a:pt x="1877" y="3089"/>
                    </a:cubicBezTo>
                    <a:lnTo>
                      <a:pt x="1877" y="3089"/>
                    </a:lnTo>
                    <a:lnTo>
                      <a:pt x="1877" y="3089"/>
                    </a:lnTo>
                    <a:lnTo>
                      <a:pt x="1877" y="3089"/>
                    </a:lnTo>
                    <a:cubicBezTo>
                      <a:pt x="1877" y="3089"/>
                      <a:pt x="1877" y="3085"/>
                      <a:pt x="1877" y="3085"/>
                    </a:cubicBezTo>
                    <a:cubicBezTo>
                      <a:pt x="1877" y="3085"/>
                      <a:pt x="1881" y="3085"/>
                      <a:pt x="1881" y="3085"/>
                    </a:cubicBezTo>
                    <a:cubicBezTo>
                      <a:pt x="1877" y="3080"/>
                      <a:pt x="1881" y="3080"/>
                      <a:pt x="1881" y="3076"/>
                    </a:cubicBezTo>
                    <a:lnTo>
                      <a:pt x="1877" y="3076"/>
                    </a:lnTo>
                    <a:cubicBezTo>
                      <a:pt x="1881" y="3071"/>
                      <a:pt x="1881" y="3071"/>
                      <a:pt x="1881" y="3071"/>
                    </a:cubicBezTo>
                    <a:lnTo>
                      <a:pt x="1877" y="3071"/>
                    </a:lnTo>
                    <a:cubicBezTo>
                      <a:pt x="1877" y="3071"/>
                      <a:pt x="1881" y="3066"/>
                      <a:pt x="1881" y="3066"/>
                    </a:cubicBezTo>
                    <a:lnTo>
                      <a:pt x="1881" y="3066"/>
                    </a:lnTo>
                    <a:lnTo>
                      <a:pt x="1877" y="3066"/>
                    </a:lnTo>
                    <a:lnTo>
                      <a:pt x="1877" y="3066"/>
                    </a:lnTo>
                    <a:lnTo>
                      <a:pt x="1881" y="3062"/>
                    </a:lnTo>
                    <a:cubicBezTo>
                      <a:pt x="1881" y="3062"/>
                      <a:pt x="1881" y="3062"/>
                      <a:pt x="1877" y="3062"/>
                    </a:cubicBezTo>
                    <a:cubicBezTo>
                      <a:pt x="1877" y="3062"/>
                      <a:pt x="1877" y="3062"/>
                      <a:pt x="1877" y="3066"/>
                    </a:cubicBezTo>
                    <a:lnTo>
                      <a:pt x="1877" y="3062"/>
                    </a:lnTo>
                    <a:cubicBezTo>
                      <a:pt x="1877" y="3062"/>
                      <a:pt x="1877" y="3062"/>
                      <a:pt x="1877" y="3062"/>
                    </a:cubicBezTo>
                    <a:cubicBezTo>
                      <a:pt x="1877" y="3057"/>
                      <a:pt x="1877" y="3057"/>
                      <a:pt x="1877" y="3053"/>
                    </a:cubicBezTo>
                    <a:lnTo>
                      <a:pt x="1877" y="3053"/>
                    </a:lnTo>
                    <a:cubicBezTo>
                      <a:pt x="1881" y="3053"/>
                      <a:pt x="1881" y="3053"/>
                      <a:pt x="1881" y="3053"/>
                    </a:cubicBezTo>
                    <a:cubicBezTo>
                      <a:pt x="1881" y="3053"/>
                      <a:pt x="1881" y="3057"/>
                      <a:pt x="1881" y="3057"/>
                    </a:cubicBezTo>
                    <a:lnTo>
                      <a:pt x="1886" y="3057"/>
                    </a:lnTo>
                    <a:cubicBezTo>
                      <a:pt x="1886" y="3053"/>
                      <a:pt x="1886" y="3053"/>
                      <a:pt x="1886" y="3053"/>
                    </a:cubicBezTo>
                    <a:lnTo>
                      <a:pt x="1890" y="3057"/>
                    </a:lnTo>
                    <a:lnTo>
                      <a:pt x="1890" y="3053"/>
                    </a:lnTo>
                    <a:lnTo>
                      <a:pt x="1890" y="3053"/>
                    </a:lnTo>
                    <a:cubicBezTo>
                      <a:pt x="1890" y="3048"/>
                      <a:pt x="1890" y="3048"/>
                      <a:pt x="1895" y="3043"/>
                    </a:cubicBezTo>
                    <a:cubicBezTo>
                      <a:pt x="1895" y="3043"/>
                      <a:pt x="1890" y="3043"/>
                      <a:pt x="1890" y="3043"/>
                    </a:cubicBezTo>
                    <a:lnTo>
                      <a:pt x="1890" y="3043"/>
                    </a:lnTo>
                    <a:cubicBezTo>
                      <a:pt x="1890" y="3043"/>
                      <a:pt x="1890" y="3043"/>
                      <a:pt x="1890" y="3043"/>
                    </a:cubicBezTo>
                    <a:lnTo>
                      <a:pt x="1895" y="3043"/>
                    </a:lnTo>
                    <a:lnTo>
                      <a:pt x="1895" y="3043"/>
                    </a:lnTo>
                    <a:cubicBezTo>
                      <a:pt x="1895" y="3043"/>
                      <a:pt x="1895" y="3048"/>
                      <a:pt x="1895" y="3048"/>
                    </a:cubicBezTo>
                    <a:lnTo>
                      <a:pt x="1895" y="3048"/>
                    </a:lnTo>
                    <a:lnTo>
                      <a:pt x="1895" y="3048"/>
                    </a:lnTo>
                    <a:lnTo>
                      <a:pt x="1895" y="3053"/>
                    </a:lnTo>
                    <a:lnTo>
                      <a:pt x="1895" y="3053"/>
                    </a:lnTo>
                    <a:lnTo>
                      <a:pt x="1895" y="3053"/>
                    </a:lnTo>
                    <a:cubicBezTo>
                      <a:pt x="1895" y="3053"/>
                      <a:pt x="1895" y="3053"/>
                      <a:pt x="1895" y="3053"/>
                    </a:cubicBezTo>
                    <a:lnTo>
                      <a:pt x="1895" y="3057"/>
                    </a:lnTo>
                    <a:lnTo>
                      <a:pt x="1895" y="3057"/>
                    </a:lnTo>
                    <a:lnTo>
                      <a:pt x="1895" y="3062"/>
                    </a:lnTo>
                    <a:cubicBezTo>
                      <a:pt x="1895" y="3062"/>
                      <a:pt x="1900" y="3062"/>
                      <a:pt x="1900" y="3062"/>
                    </a:cubicBezTo>
                    <a:lnTo>
                      <a:pt x="1904" y="3062"/>
                    </a:lnTo>
                    <a:cubicBezTo>
                      <a:pt x="1904" y="3062"/>
                      <a:pt x="1904" y="3066"/>
                      <a:pt x="1904" y="3066"/>
                    </a:cubicBezTo>
                    <a:cubicBezTo>
                      <a:pt x="1904" y="3071"/>
                      <a:pt x="1904" y="3071"/>
                      <a:pt x="1904" y="3076"/>
                    </a:cubicBezTo>
                    <a:cubicBezTo>
                      <a:pt x="1904" y="3076"/>
                      <a:pt x="1904" y="3071"/>
                      <a:pt x="1909" y="3071"/>
                    </a:cubicBezTo>
                    <a:lnTo>
                      <a:pt x="1909" y="3071"/>
                    </a:lnTo>
                    <a:cubicBezTo>
                      <a:pt x="1909" y="3076"/>
                      <a:pt x="1909" y="3080"/>
                      <a:pt x="1913" y="3085"/>
                    </a:cubicBezTo>
                    <a:lnTo>
                      <a:pt x="1909" y="3085"/>
                    </a:lnTo>
                    <a:lnTo>
                      <a:pt x="1913" y="3085"/>
                    </a:lnTo>
                    <a:cubicBezTo>
                      <a:pt x="1918" y="3085"/>
                      <a:pt x="1913" y="3085"/>
                      <a:pt x="1918" y="3085"/>
                    </a:cubicBezTo>
                    <a:cubicBezTo>
                      <a:pt x="1918" y="3085"/>
                      <a:pt x="1918" y="3085"/>
                      <a:pt x="1918" y="3085"/>
                    </a:cubicBezTo>
                    <a:cubicBezTo>
                      <a:pt x="1918" y="3080"/>
                      <a:pt x="1918" y="3080"/>
                      <a:pt x="1918" y="3080"/>
                    </a:cubicBezTo>
                    <a:cubicBezTo>
                      <a:pt x="1918" y="3080"/>
                      <a:pt x="1918" y="3076"/>
                      <a:pt x="1918" y="3076"/>
                    </a:cubicBezTo>
                    <a:cubicBezTo>
                      <a:pt x="1918" y="3071"/>
                      <a:pt x="1918" y="3071"/>
                      <a:pt x="1913" y="3066"/>
                    </a:cubicBezTo>
                    <a:lnTo>
                      <a:pt x="1918" y="3066"/>
                    </a:lnTo>
                    <a:lnTo>
                      <a:pt x="1918" y="3062"/>
                    </a:lnTo>
                    <a:cubicBezTo>
                      <a:pt x="1913" y="3062"/>
                      <a:pt x="1913" y="3057"/>
                      <a:pt x="1913" y="3057"/>
                    </a:cubicBezTo>
                    <a:lnTo>
                      <a:pt x="1913" y="3053"/>
                    </a:lnTo>
                    <a:lnTo>
                      <a:pt x="1913" y="3053"/>
                    </a:lnTo>
                    <a:lnTo>
                      <a:pt x="1913" y="3048"/>
                    </a:lnTo>
                    <a:cubicBezTo>
                      <a:pt x="1913" y="3048"/>
                      <a:pt x="1909" y="3043"/>
                      <a:pt x="1909" y="3039"/>
                    </a:cubicBezTo>
                    <a:cubicBezTo>
                      <a:pt x="1913" y="3039"/>
                      <a:pt x="1913" y="3039"/>
                      <a:pt x="1913" y="3034"/>
                    </a:cubicBezTo>
                    <a:cubicBezTo>
                      <a:pt x="1918" y="3039"/>
                      <a:pt x="1918" y="3039"/>
                      <a:pt x="1918" y="3043"/>
                    </a:cubicBezTo>
                    <a:lnTo>
                      <a:pt x="1918" y="3043"/>
                    </a:lnTo>
                    <a:cubicBezTo>
                      <a:pt x="1918" y="3043"/>
                      <a:pt x="1918" y="3043"/>
                      <a:pt x="1923" y="3043"/>
                    </a:cubicBezTo>
                    <a:cubicBezTo>
                      <a:pt x="1923" y="3043"/>
                      <a:pt x="1918" y="3043"/>
                      <a:pt x="1923" y="3043"/>
                    </a:cubicBezTo>
                    <a:lnTo>
                      <a:pt x="1923" y="3048"/>
                    </a:lnTo>
                    <a:lnTo>
                      <a:pt x="1923" y="3048"/>
                    </a:lnTo>
                    <a:lnTo>
                      <a:pt x="1923" y="3048"/>
                    </a:lnTo>
                    <a:lnTo>
                      <a:pt x="1923" y="3048"/>
                    </a:lnTo>
                    <a:lnTo>
                      <a:pt x="1923" y="3053"/>
                    </a:lnTo>
                    <a:lnTo>
                      <a:pt x="1923" y="3053"/>
                    </a:lnTo>
                    <a:cubicBezTo>
                      <a:pt x="1923" y="3053"/>
                      <a:pt x="1927" y="3057"/>
                      <a:pt x="1927" y="3057"/>
                    </a:cubicBezTo>
                    <a:lnTo>
                      <a:pt x="1927" y="3057"/>
                    </a:lnTo>
                    <a:lnTo>
                      <a:pt x="1927" y="3062"/>
                    </a:lnTo>
                    <a:cubicBezTo>
                      <a:pt x="1927" y="3062"/>
                      <a:pt x="1927" y="3062"/>
                      <a:pt x="1927" y="3062"/>
                    </a:cubicBezTo>
                    <a:cubicBezTo>
                      <a:pt x="1932" y="3062"/>
                      <a:pt x="1932" y="3062"/>
                      <a:pt x="1932" y="3066"/>
                    </a:cubicBezTo>
                    <a:lnTo>
                      <a:pt x="1932" y="3066"/>
                    </a:lnTo>
                    <a:cubicBezTo>
                      <a:pt x="1937" y="3066"/>
                      <a:pt x="1937" y="3071"/>
                      <a:pt x="1937" y="3071"/>
                    </a:cubicBezTo>
                    <a:lnTo>
                      <a:pt x="1937" y="3071"/>
                    </a:lnTo>
                    <a:lnTo>
                      <a:pt x="1937" y="3071"/>
                    </a:lnTo>
                    <a:cubicBezTo>
                      <a:pt x="1937" y="3076"/>
                      <a:pt x="1937" y="3076"/>
                      <a:pt x="1937" y="3076"/>
                    </a:cubicBezTo>
                    <a:cubicBezTo>
                      <a:pt x="1941" y="3076"/>
                      <a:pt x="1946" y="3076"/>
                      <a:pt x="1946" y="3080"/>
                    </a:cubicBezTo>
                    <a:cubicBezTo>
                      <a:pt x="1946" y="3080"/>
                      <a:pt x="1946" y="3080"/>
                      <a:pt x="1946" y="3085"/>
                    </a:cubicBezTo>
                    <a:cubicBezTo>
                      <a:pt x="1946" y="3085"/>
                      <a:pt x="1950" y="3085"/>
                      <a:pt x="1950" y="3085"/>
                    </a:cubicBezTo>
                    <a:cubicBezTo>
                      <a:pt x="1950" y="3085"/>
                      <a:pt x="1950" y="3085"/>
                      <a:pt x="1950" y="3085"/>
                    </a:cubicBezTo>
                    <a:cubicBezTo>
                      <a:pt x="1950" y="3089"/>
                      <a:pt x="1950" y="3089"/>
                      <a:pt x="1955" y="3094"/>
                    </a:cubicBezTo>
                    <a:cubicBezTo>
                      <a:pt x="1950" y="3094"/>
                      <a:pt x="1950" y="3094"/>
                      <a:pt x="1950" y="3094"/>
                    </a:cubicBezTo>
                    <a:cubicBezTo>
                      <a:pt x="1950" y="3094"/>
                      <a:pt x="1946" y="3089"/>
                      <a:pt x="1946" y="3089"/>
                    </a:cubicBezTo>
                    <a:cubicBezTo>
                      <a:pt x="1946" y="3089"/>
                      <a:pt x="1946" y="3089"/>
                      <a:pt x="1941" y="3089"/>
                    </a:cubicBezTo>
                    <a:lnTo>
                      <a:pt x="1941" y="3089"/>
                    </a:lnTo>
                    <a:lnTo>
                      <a:pt x="1941" y="3094"/>
                    </a:lnTo>
                    <a:lnTo>
                      <a:pt x="1946" y="3094"/>
                    </a:lnTo>
                    <a:lnTo>
                      <a:pt x="1946" y="3094"/>
                    </a:lnTo>
                    <a:cubicBezTo>
                      <a:pt x="1946" y="3094"/>
                      <a:pt x="1946" y="3094"/>
                      <a:pt x="1946" y="3099"/>
                    </a:cubicBezTo>
                    <a:lnTo>
                      <a:pt x="1946" y="3094"/>
                    </a:lnTo>
                    <a:cubicBezTo>
                      <a:pt x="1950" y="3094"/>
                      <a:pt x="1950" y="3099"/>
                      <a:pt x="1950" y="3099"/>
                    </a:cubicBezTo>
                    <a:cubicBezTo>
                      <a:pt x="1950" y="3099"/>
                      <a:pt x="1950" y="3099"/>
                      <a:pt x="1946" y="3099"/>
                    </a:cubicBezTo>
                    <a:lnTo>
                      <a:pt x="1946" y="3103"/>
                    </a:lnTo>
                    <a:cubicBezTo>
                      <a:pt x="1950" y="3103"/>
                      <a:pt x="1950" y="3099"/>
                      <a:pt x="1950" y="3103"/>
                    </a:cubicBezTo>
                    <a:cubicBezTo>
                      <a:pt x="1950" y="3103"/>
                      <a:pt x="1946" y="3108"/>
                      <a:pt x="1946" y="3108"/>
                    </a:cubicBezTo>
                    <a:cubicBezTo>
                      <a:pt x="1946" y="3108"/>
                      <a:pt x="1946" y="3108"/>
                      <a:pt x="1946" y="3113"/>
                    </a:cubicBezTo>
                    <a:cubicBezTo>
                      <a:pt x="1946" y="3113"/>
                      <a:pt x="1946" y="3113"/>
                      <a:pt x="1946" y="3117"/>
                    </a:cubicBezTo>
                    <a:cubicBezTo>
                      <a:pt x="1946" y="3117"/>
                      <a:pt x="1946" y="3117"/>
                      <a:pt x="1946" y="3117"/>
                    </a:cubicBezTo>
                    <a:lnTo>
                      <a:pt x="1941" y="3122"/>
                    </a:lnTo>
                    <a:lnTo>
                      <a:pt x="1941" y="3122"/>
                    </a:lnTo>
                    <a:lnTo>
                      <a:pt x="1941" y="3122"/>
                    </a:lnTo>
                    <a:lnTo>
                      <a:pt x="1946" y="3122"/>
                    </a:lnTo>
                    <a:cubicBezTo>
                      <a:pt x="1946" y="3122"/>
                      <a:pt x="1946" y="3122"/>
                      <a:pt x="1946" y="3122"/>
                    </a:cubicBezTo>
                    <a:lnTo>
                      <a:pt x="1946" y="3122"/>
                    </a:lnTo>
                    <a:cubicBezTo>
                      <a:pt x="1946" y="3126"/>
                      <a:pt x="1946" y="3126"/>
                      <a:pt x="1946" y="3131"/>
                    </a:cubicBezTo>
                    <a:lnTo>
                      <a:pt x="1946" y="3131"/>
                    </a:lnTo>
                    <a:lnTo>
                      <a:pt x="1946" y="3131"/>
                    </a:lnTo>
                    <a:cubicBezTo>
                      <a:pt x="1946" y="3131"/>
                      <a:pt x="1946" y="3131"/>
                      <a:pt x="1946" y="3131"/>
                    </a:cubicBezTo>
                    <a:cubicBezTo>
                      <a:pt x="1946" y="3131"/>
                      <a:pt x="1946" y="3131"/>
                      <a:pt x="1946" y="3131"/>
                    </a:cubicBezTo>
                    <a:lnTo>
                      <a:pt x="1946" y="3131"/>
                    </a:lnTo>
                    <a:cubicBezTo>
                      <a:pt x="1950" y="3131"/>
                      <a:pt x="1950" y="3131"/>
                      <a:pt x="1950" y="3131"/>
                    </a:cubicBezTo>
                    <a:cubicBezTo>
                      <a:pt x="1950" y="3136"/>
                      <a:pt x="1950" y="3131"/>
                      <a:pt x="1950" y="3136"/>
                    </a:cubicBezTo>
                    <a:cubicBezTo>
                      <a:pt x="1950" y="3136"/>
                      <a:pt x="1950" y="3136"/>
                      <a:pt x="1946" y="3140"/>
                    </a:cubicBezTo>
                    <a:lnTo>
                      <a:pt x="1950" y="3140"/>
                    </a:lnTo>
                    <a:cubicBezTo>
                      <a:pt x="1950" y="3140"/>
                      <a:pt x="1950" y="3140"/>
                      <a:pt x="1950" y="3140"/>
                    </a:cubicBezTo>
                    <a:lnTo>
                      <a:pt x="1955" y="3140"/>
                    </a:lnTo>
                    <a:lnTo>
                      <a:pt x="1950" y="3136"/>
                    </a:lnTo>
                    <a:lnTo>
                      <a:pt x="1955" y="3131"/>
                    </a:lnTo>
                    <a:cubicBezTo>
                      <a:pt x="1955" y="3136"/>
                      <a:pt x="1955" y="3131"/>
                      <a:pt x="1960" y="3136"/>
                    </a:cubicBezTo>
                    <a:cubicBezTo>
                      <a:pt x="1960" y="3136"/>
                      <a:pt x="1960" y="3136"/>
                      <a:pt x="1960" y="3140"/>
                    </a:cubicBezTo>
                    <a:lnTo>
                      <a:pt x="1960" y="3140"/>
                    </a:lnTo>
                    <a:lnTo>
                      <a:pt x="1960" y="3140"/>
                    </a:lnTo>
                    <a:lnTo>
                      <a:pt x="1960" y="3140"/>
                    </a:lnTo>
                    <a:cubicBezTo>
                      <a:pt x="1960" y="3140"/>
                      <a:pt x="1960" y="3140"/>
                      <a:pt x="1964" y="3145"/>
                    </a:cubicBezTo>
                    <a:lnTo>
                      <a:pt x="1964" y="3140"/>
                    </a:lnTo>
                    <a:cubicBezTo>
                      <a:pt x="1969" y="3140"/>
                      <a:pt x="1969" y="3145"/>
                      <a:pt x="1969" y="3145"/>
                    </a:cubicBezTo>
                    <a:cubicBezTo>
                      <a:pt x="1969" y="3145"/>
                      <a:pt x="1969" y="3145"/>
                      <a:pt x="1973" y="3145"/>
                    </a:cubicBezTo>
                    <a:cubicBezTo>
                      <a:pt x="1973" y="3145"/>
                      <a:pt x="1973" y="3145"/>
                      <a:pt x="1978" y="3149"/>
                    </a:cubicBezTo>
                    <a:cubicBezTo>
                      <a:pt x="1978" y="3149"/>
                      <a:pt x="1978" y="3149"/>
                      <a:pt x="1978" y="3149"/>
                    </a:cubicBezTo>
                    <a:cubicBezTo>
                      <a:pt x="1978" y="3149"/>
                      <a:pt x="1978" y="3154"/>
                      <a:pt x="1978" y="3154"/>
                    </a:cubicBezTo>
                    <a:lnTo>
                      <a:pt x="1978" y="3154"/>
                    </a:lnTo>
                    <a:lnTo>
                      <a:pt x="1983" y="3159"/>
                    </a:lnTo>
                    <a:cubicBezTo>
                      <a:pt x="1978" y="3159"/>
                      <a:pt x="1978" y="3163"/>
                      <a:pt x="1978" y="3163"/>
                    </a:cubicBezTo>
                    <a:cubicBezTo>
                      <a:pt x="1978" y="3163"/>
                      <a:pt x="1973" y="3163"/>
                      <a:pt x="1969" y="3163"/>
                    </a:cubicBezTo>
                    <a:lnTo>
                      <a:pt x="1973" y="3163"/>
                    </a:lnTo>
                    <a:cubicBezTo>
                      <a:pt x="1969" y="3168"/>
                      <a:pt x="1969" y="3168"/>
                      <a:pt x="1964" y="3168"/>
                    </a:cubicBezTo>
                    <a:lnTo>
                      <a:pt x="1964" y="3168"/>
                    </a:lnTo>
                    <a:lnTo>
                      <a:pt x="1960" y="3168"/>
                    </a:lnTo>
                    <a:cubicBezTo>
                      <a:pt x="1960" y="3168"/>
                      <a:pt x="1960" y="3168"/>
                      <a:pt x="1955" y="3163"/>
                    </a:cubicBezTo>
                    <a:cubicBezTo>
                      <a:pt x="1955" y="3163"/>
                      <a:pt x="1960" y="3163"/>
                      <a:pt x="1955" y="3163"/>
                    </a:cubicBezTo>
                    <a:cubicBezTo>
                      <a:pt x="1955" y="3163"/>
                      <a:pt x="1955" y="3163"/>
                      <a:pt x="1955" y="3163"/>
                    </a:cubicBezTo>
                    <a:lnTo>
                      <a:pt x="1955" y="3159"/>
                    </a:lnTo>
                    <a:cubicBezTo>
                      <a:pt x="1955" y="3159"/>
                      <a:pt x="1955" y="3159"/>
                      <a:pt x="1950" y="3154"/>
                    </a:cubicBezTo>
                    <a:cubicBezTo>
                      <a:pt x="1950" y="3159"/>
                      <a:pt x="1950" y="3159"/>
                      <a:pt x="1950" y="3159"/>
                    </a:cubicBezTo>
                    <a:lnTo>
                      <a:pt x="1946" y="3154"/>
                    </a:lnTo>
                    <a:lnTo>
                      <a:pt x="1946" y="3154"/>
                    </a:lnTo>
                    <a:cubicBezTo>
                      <a:pt x="1946" y="3154"/>
                      <a:pt x="1946" y="3154"/>
                      <a:pt x="1946" y="3154"/>
                    </a:cubicBezTo>
                    <a:lnTo>
                      <a:pt x="1946" y="3154"/>
                    </a:lnTo>
                    <a:cubicBezTo>
                      <a:pt x="1946" y="3149"/>
                      <a:pt x="1946" y="3149"/>
                      <a:pt x="1946" y="3149"/>
                    </a:cubicBezTo>
                    <a:lnTo>
                      <a:pt x="1941" y="3149"/>
                    </a:lnTo>
                    <a:cubicBezTo>
                      <a:pt x="1941" y="3149"/>
                      <a:pt x="1941" y="3149"/>
                      <a:pt x="1941" y="3149"/>
                    </a:cubicBezTo>
                    <a:lnTo>
                      <a:pt x="1941" y="3145"/>
                    </a:lnTo>
                    <a:cubicBezTo>
                      <a:pt x="1937" y="3145"/>
                      <a:pt x="1937" y="3145"/>
                      <a:pt x="1937" y="3145"/>
                    </a:cubicBezTo>
                    <a:lnTo>
                      <a:pt x="1937" y="3145"/>
                    </a:lnTo>
                    <a:cubicBezTo>
                      <a:pt x="1937" y="3145"/>
                      <a:pt x="1937" y="3140"/>
                      <a:pt x="1932" y="3140"/>
                    </a:cubicBezTo>
                    <a:lnTo>
                      <a:pt x="1932" y="3140"/>
                    </a:lnTo>
                    <a:lnTo>
                      <a:pt x="1927" y="3136"/>
                    </a:lnTo>
                    <a:lnTo>
                      <a:pt x="1927" y="3136"/>
                    </a:lnTo>
                    <a:lnTo>
                      <a:pt x="1927" y="3136"/>
                    </a:lnTo>
                    <a:lnTo>
                      <a:pt x="1927" y="3131"/>
                    </a:lnTo>
                    <a:cubicBezTo>
                      <a:pt x="1927" y="3131"/>
                      <a:pt x="1923" y="3131"/>
                      <a:pt x="1923" y="3131"/>
                    </a:cubicBezTo>
                    <a:cubicBezTo>
                      <a:pt x="1918" y="3136"/>
                      <a:pt x="1923" y="3140"/>
                      <a:pt x="1918" y="3145"/>
                    </a:cubicBezTo>
                    <a:lnTo>
                      <a:pt x="1918" y="3149"/>
                    </a:lnTo>
                    <a:cubicBezTo>
                      <a:pt x="1918" y="3149"/>
                      <a:pt x="1923" y="3154"/>
                      <a:pt x="1918" y="3154"/>
                    </a:cubicBezTo>
                    <a:lnTo>
                      <a:pt x="1918" y="3154"/>
                    </a:lnTo>
                    <a:cubicBezTo>
                      <a:pt x="1913" y="3154"/>
                      <a:pt x="1913" y="3154"/>
                      <a:pt x="1913" y="3154"/>
                    </a:cubicBezTo>
                    <a:lnTo>
                      <a:pt x="1913" y="3154"/>
                    </a:lnTo>
                    <a:lnTo>
                      <a:pt x="1913" y="3154"/>
                    </a:lnTo>
                    <a:cubicBezTo>
                      <a:pt x="1909" y="3154"/>
                      <a:pt x="1909" y="3154"/>
                      <a:pt x="1909" y="3154"/>
                    </a:cubicBezTo>
                    <a:lnTo>
                      <a:pt x="1909" y="3154"/>
                    </a:lnTo>
                    <a:lnTo>
                      <a:pt x="1909" y="3154"/>
                    </a:lnTo>
                    <a:lnTo>
                      <a:pt x="1909" y="3154"/>
                    </a:lnTo>
                    <a:lnTo>
                      <a:pt x="1904" y="3154"/>
                    </a:lnTo>
                    <a:cubicBezTo>
                      <a:pt x="1904" y="3154"/>
                      <a:pt x="1904" y="3154"/>
                      <a:pt x="1904" y="3154"/>
                    </a:cubicBezTo>
                    <a:lnTo>
                      <a:pt x="1900" y="3154"/>
                    </a:lnTo>
                    <a:lnTo>
                      <a:pt x="1900" y="3154"/>
                    </a:lnTo>
                    <a:lnTo>
                      <a:pt x="1900" y="3154"/>
                    </a:lnTo>
                    <a:lnTo>
                      <a:pt x="1900" y="3154"/>
                    </a:lnTo>
                    <a:lnTo>
                      <a:pt x="1900" y="3154"/>
                    </a:lnTo>
                    <a:lnTo>
                      <a:pt x="1895" y="3154"/>
                    </a:lnTo>
                    <a:lnTo>
                      <a:pt x="1900" y="3149"/>
                    </a:lnTo>
                    <a:cubicBezTo>
                      <a:pt x="1895" y="3149"/>
                      <a:pt x="1895" y="3149"/>
                      <a:pt x="1895" y="3149"/>
                    </a:cubicBezTo>
                    <a:cubicBezTo>
                      <a:pt x="1895" y="3154"/>
                      <a:pt x="1900" y="3154"/>
                      <a:pt x="1895" y="3159"/>
                    </a:cubicBezTo>
                    <a:cubicBezTo>
                      <a:pt x="1890" y="3159"/>
                      <a:pt x="1890" y="3159"/>
                      <a:pt x="1886" y="3159"/>
                    </a:cubicBezTo>
                    <a:lnTo>
                      <a:pt x="1886" y="3159"/>
                    </a:lnTo>
                    <a:cubicBezTo>
                      <a:pt x="1886" y="3159"/>
                      <a:pt x="1886" y="3154"/>
                      <a:pt x="1886" y="3154"/>
                    </a:cubicBezTo>
                    <a:lnTo>
                      <a:pt x="1881" y="3159"/>
                    </a:lnTo>
                    <a:lnTo>
                      <a:pt x="1886" y="3159"/>
                    </a:lnTo>
                    <a:lnTo>
                      <a:pt x="1881" y="3159"/>
                    </a:lnTo>
                    <a:lnTo>
                      <a:pt x="1881" y="3159"/>
                    </a:lnTo>
                    <a:lnTo>
                      <a:pt x="1881" y="3163"/>
                    </a:lnTo>
                    <a:cubicBezTo>
                      <a:pt x="1881" y="3163"/>
                      <a:pt x="1881" y="3159"/>
                      <a:pt x="1881" y="3163"/>
                    </a:cubicBezTo>
                    <a:lnTo>
                      <a:pt x="1881" y="3163"/>
                    </a:lnTo>
                    <a:lnTo>
                      <a:pt x="1877" y="3163"/>
                    </a:lnTo>
                    <a:cubicBezTo>
                      <a:pt x="1877" y="3163"/>
                      <a:pt x="1877" y="3168"/>
                      <a:pt x="1877" y="3168"/>
                    </a:cubicBezTo>
                    <a:cubicBezTo>
                      <a:pt x="1877" y="3168"/>
                      <a:pt x="1877" y="3168"/>
                      <a:pt x="1872" y="3168"/>
                    </a:cubicBezTo>
                    <a:cubicBezTo>
                      <a:pt x="1877" y="3172"/>
                      <a:pt x="1877" y="3172"/>
                      <a:pt x="1872" y="3177"/>
                    </a:cubicBezTo>
                    <a:cubicBezTo>
                      <a:pt x="1877" y="3177"/>
                      <a:pt x="1877" y="3177"/>
                      <a:pt x="1877" y="3182"/>
                    </a:cubicBezTo>
                    <a:cubicBezTo>
                      <a:pt x="1877" y="3182"/>
                      <a:pt x="1872" y="3182"/>
                      <a:pt x="1872" y="3186"/>
                    </a:cubicBezTo>
                    <a:cubicBezTo>
                      <a:pt x="1872" y="3182"/>
                      <a:pt x="1867" y="3182"/>
                      <a:pt x="1867" y="3186"/>
                    </a:cubicBezTo>
                    <a:lnTo>
                      <a:pt x="1867" y="3186"/>
                    </a:lnTo>
                    <a:lnTo>
                      <a:pt x="1867" y="3186"/>
                    </a:lnTo>
                    <a:cubicBezTo>
                      <a:pt x="1867" y="3186"/>
                      <a:pt x="1867" y="3186"/>
                      <a:pt x="1867" y="3186"/>
                    </a:cubicBezTo>
                    <a:lnTo>
                      <a:pt x="1872" y="3186"/>
                    </a:lnTo>
                    <a:cubicBezTo>
                      <a:pt x="1872" y="3186"/>
                      <a:pt x="1872" y="3191"/>
                      <a:pt x="1872" y="3191"/>
                    </a:cubicBezTo>
                    <a:cubicBezTo>
                      <a:pt x="1872" y="3191"/>
                      <a:pt x="1872" y="3191"/>
                      <a:pt x="1872" y="3191"/>
                    </a:cubicBezTo>
                    <a:lnTo>
                      <a:pt x="1872" y="3191"/>
                    </a:lnTo>
                    <a:lnTo>
                      <a:pt x="1877" y="3191"/>
                    </a:lnTo>
                    <a:cubicBezTo>
                      <a:pt x="1877" y="3191"/>
                      <a:pt x="1877" y="3191"/>
                      <a:pt x="1877" y="3191"/>
                    </a:cubicBezTo>
                    <a:cubicBezTo>
                      <a:pt x="1877" y="3191"/>
                      <a:pt x="1877" y="3191"/>
                      <a:pt x="1881" y="3191"/>
                    </a:cubicBezTo>
                    <a:cubicBezTo>
                      <a:pt x="1881" y="3191"/>
                      <a:pt x="1886" y="3191"/>
                      <a:pt x="1886" y="3196"/>
                    </a:cubicBezTo>
                    <a:lnTo>
                      <a:pt x="1881" y="3196"/>
                    </a:lnTo>
                    <a:lnTo>
                      <a:pt x="1886" y="3200"/>
                    </a:lnTo>
                    <a:cubicBezTo>
                      <a:pt x="1886" y="3200"/>
                      <a:pt x="1881" y="3200"/>
                      <a:pt x="1881" y="3205"/>
                    </a:cubicBezTo>
                    <a:lnTo>
                      <a:pt x="1881" y="3200"/>
                    </a:lnTo>
                    <a:cubicBezTo>
                      <a:pt x="1881" y="3205"/>
                      <a:pt x="1877" y="3205"/>
                      <a:pt x="1877" y="3205"/>
                    </a:cubicBezTo>
                    <a:cubicBezTo>
                      <a:pt x="1872" y="3200"/>
                      <a:pt x="1872" y="3200"/>
                      <a:pt x="1872" y="3200"/>
                    </a:cubicBezTo>
                    <a:lnTo>
                      <a:pt x="1872" y="3200"/>
                    </a:lnTo>
                    <a:cubicBezTo>
                      <a:pt x="1872" y="3200"/>
                      <a:pt x="1872" y="3205"/>
                      <a:pt x="1872" y="3205"/>
                    </a:cubicBezTo>
                    <a:cubicBezTo>
                      <a:pt x="1872" y="3209"/>
                      <a:pt x="1877" y="3205"/>
                      <a:pt x="1872" y="3209"/>
                    </a:cubicBezTo>
                    <a:lnTo>
                      <a:pt x="1872" y="3209"/>
                    </a:lnTo>
                    <a:lnTo>
                      <a:pt x="1872" y="3214"/>
                    </a:lnTo>
                    <a:cubicBezTo>
                      <a:pt x="1867" y="3214"/>
                      <a:pt x="1872" y="3214"/>
                      <a:pt x="1867" y="3214"/>
                    </a:cubicBezTo>
                    <a:cubicBezTo>
                      <a:pt x="1867" y="3214"/>
                      <a:pt x="1867" y="3209"/>
                      <a:pt x="1867" y="3209"/>
                    </a:cubicBezTo>
                    <a:lnTo>
                      <a:pt x="1863" y="3209"/>
                    </a:lnTo>
                    <a:lnTo>
                      <a:pt x="1867" y="3209"/>
                    </a:lnTo>
                    <a:lnTo>
                      <a:pt x="1863" y="3214"/>
                    </a:lnTo>
                    <a:lnTo>
                      <a:pt x="1867" y="3214"/>
                    </a:lnTo>
                    <a:lnTo>
                      <a:pt x="1867" y="3219"/>
                    </a:lnTo>
                    <a:cubicBezTo>
                      <a:pt x="1872" y="3214"/>
                      <a:pt x="1872" y="3214"/>
                      <a:pt x="1877" y="3219"/>
                    </a:cubicBezTo>
                    <a:lnTo>
                      <a:pt x="1872" y="3219"/>
                    </a:lnTo>
                    <a:lnTo>
                      <a:pt x="1872" y="3219"/>
                    </a:lnTo>
                    <a:lnTo>
                      <a:pt x="1872" y="3219"/>
                    </a:lnTo>
                    <a:lnTo>
                      <a:pt x="1872" y="3223"/>
                    </a:lnTo>
                    <a:lnTo>
                      <a:pt x="1872" y="3223"/>
                    </a:lnTo>
                    <a:lnTo>
                      <a:pt x="1872" y="3223"/>
                    </a:lnTo>
                    <a:lnTo>
                      <a:pt x="1872" y="3223"/>
                    </a:lnTo>
                    <a:cubicBezTo>
                      <a:pt x="1872" y="3228"/>
                      <a:pt x="1872" y="3223"/>
                      <a:pt x="1872" y="3228"/>
                    </a:cubicBezTo>
                    <a:cubicBezTo>
                      <a:pt x="1872" y="3228"/>
                      <a:pt x="1872" y="3228"/>
                      <a:pt x="1872" y="3228"/>
                    </a:cubicBezTo>
                    <a:cubicBezTo>
                      <a:pt x="1872" y="3228"/>
                      <a:pt x="1872" y="3228"/>
                      <a:pt x="1872" y="3232"/>
                    </a:cubicBezTo>
                    <a:lnTo>
                      <a:pt x="1877" y="3228"/>
                    </a:lnTo>
                    <a:lnTo>
                      <a:pt x="1877" y="3232"/>
                    </a:lnTo>
                    <a:lnTo>
                      <a:pt x="1877" y="3228"/>
                    </a:lnTo>
                    <a:lnTo>
                      <a:pt x="1881" y="3228"/>
                    </a:lnTo>
                    <a:lnTo>
                      <a:pt x="1881" y="3228"/>
                    </a:lnTo>
                    <a:cubicBezTo>
                      <a:pt x="1877" y="3232"/>
                      <a:pt x="1877" y="3237"/>
                      <a:pt x="1872" y="3242"/>
                    </a:cubicBezTo>
                    <a:lnTo>
                      <a:pt x="1877" y="3242"/>
                    </a:lnTo>
                    <a:lnTo>
                      <a:pt x="1877" y="3242"/>
                    </a:lnTo>
                    <a:cubicBezTo>
                      <a:pt x="1877" y="3242"/>
                      <a:pt x="1877" y="3242"/>
                      <a:pt x="1877" y="3242"/>
                    </a:cubicBezTo>
                    <a:cubicBezTo>
                      <a:pt x="1877" y="3246"/>
                      <a:pt x="1877" y="3246"/>
                      <a:pt x="1877" y="3251"/>
                    </a:cubicBezTo>
                    <a:cubicBezTo>
                      <a:pt x="1877" y="3251"/>
                      <a:pt x="1877" y="3251"/>
                      <a:pt x="1881" y="3255"/>
                    </a:cubicBezTo>
                    <a:lnTo>
                      <a:pt x="1881" y="3251"/>
                    </a:lnTo>
                    <a:cubicBezTo>
                      <a:pt x="1881" y="3251"/>
                      <a:pt x="1881" y="3251"/>
                      <a:pt x="1877" y="3246"/>
                    </a:cubicBezTo>
                    <a:cubicBezTo>
                      <a:pt x="1881" y="3246"/>
                      <a:pt x="1881" y="3246"/>
                      <a:pt x="1881" y="3242"/>
                    </a:cubicBezTo>
                    <a:cubicBezTo>
                      <a:pt x="1881" y="3242"/>
                      <a:pt x="1886" y="3242"/>
                      <a:pt x="1886" y="3246"/>
                    </a:cubicBezTo>
                    <a:cubicBezTo>
                      <a:pt x="1886" y="3246"/>
                      <a:pt x="1886" y="3246"/>
                      <a:pt x="1890" y="3251"/>
                    </a:cubicBezTo>
                    <a:cubicBezTo>
                      <a:pt x="1890" y="3251"/>
                      <a:pt x="1890" y="3251"/>
                      <a:pt x="1890" y="3251"/>
                    </a:cubicBezTo>
                    <a:cubicBezTo>
                      <a:pt x="1890" y="3255"/>
                      <a:pt x="1890" y="3255"/>
                      <a:pt x="1890" y="3255"/>
                    </a:cubicBezTo>
                    <a:cubicBezTo>
                      <a:pt x="1890" y="3255"/>
                      <a:pt x="1890" y="3260"/>
                      <a:pt x="1890" y="3265"/>
                    </a:cubicBezTo>
                    <a:lnTo>
                      <a:pt x="1895" y="3265"/>
                    </a:lnTo>
                    <a:cubicBezTo>
                      <a:pt x="1895" y="3265"/>
                      <a:pt x="1895" y="3265"/>
                      <a:pt x="1895" y="3269"/>
                    </a:cubicBezTo>
                    <a:cubicBezTo>
                      <a:pt x="1900" y="3269"/>
                      <a:pt x="1900" y="3269"/>
                      <a:pt x="1900" y="3269"/>
                    </a:cubicBezTo>
                    <a:cubicBezTo>
                      <a:pt x="1900" y="3265"/>
                      <a:pt x="1900" y="3265"/>
                      <a:pt x="1900" y="3265"/>
                    </a:cubicBezTo>
                    <a:cubicBezTo>
                      <a:pt x="1900" y="3260"/>
                      <a:pt x="1904" y="3265"/>
                      <a:pt x="1900" y="3260"/>
                    </a:cubicBezTo>
                    <a:lnTo>
                      <a:pt x="1904" y="3255"/>
                    </a:lnTo>
                    <a:lnTo>
                      <a:pt x="1904" y="3255"/>
                    </a:lnTo>
                    <a:lnTo>
                      <a:pt x="1904" y="3255"/>
                    </a:lnTo>
                    <a:lnTo>
                      <a:pt x="1904" y="3255"/>
                    </a:lnTo>
                    <a:lnTo>
                      <a:pt x="1904" y="3255"/>
                    </a:lnTo>
                    <a:lnTo>
                      <a:pt x="1909" y="3260"/>
                    </a:lnTo>
                    <a:lnTo>
                      <a:pt x="1909" y="3260"/>
                    </a:lnTo>
                    <a:cubicBezTo>
                      <a:pt x="1909" y="3260"/>
                      <a:pt x="1904" y="3260"/>
                      <a:pt x="1904" y="3260"/>
                    </a:cubicBezTo>
                    <a:lnTo>
                      <a:pt x="1904" y="3265"/>
                    </a:lnTo>
                    <a:lnTo>
                      <a:pt x="1904" y="3265"/>
                    </a:lnTo>
                    <a:lnTo>
                      <a:pt x="1904" y="3265"/>
                    </a:lnTo>
                    <a:cubicBezTo>
                      <a:pt x="1904" y="3265"/>
                      <a:pt x="1904" y="3265"/>
                      <a:pt x="1904" y="3269"/>
                    </a:cubicBezTo>
                    <a:lnTo>
                      <a:pt x="1909" y="3269"/>
                    </a:lnTo>
                    <a:cubicBezTo>
                      <a:pt x="1909" y="3269"/>
                      <a:pt x="1904" y="3269"/>
                      <a:pt x="1904" y="3269"/>
                    </a:cubicBezTo>
                    <a:lnTo>
                      <a:pt x="1904" y="3274"/>
                    </a:lnTo>
                    <a:cubicBezTo>
                      <a:pt x="1904" y="3274"/>
                      <a:pt x="1904" y="3274"/>
                      <a:pt x="1904" y="3278"/>
                    </a:cubicBezTo>
                    <a:lnTo>
                      <a:pt x="1904" y="3278"/>
                    </a:lnTo>
                    <a:cubicBezTo>
                      <a:pt x="1904" y="3278"/>
                      <a:pt x="1904" y="3278"/>
                      <a:pt x="1909" y="3283"/>
                    </a:cubicBezTo>
                    <a:lnTo>
                      <a:pt x="1909" y="3283"/>
                    </a:lnTo>
                    <a:cubicBezTo>
                      <a:pt x="1909" y="3278"/>
                      <a:pt x="1909" y="3278"/>
                      <a:pt x="1909" y="3274"/>
                    </a:cubicBezTo>
                    <a:cubicBezTo>
                      <a:pt x="1909" y="3274"/>
                      <a:pt x="1909" y="3274"/>
                      <a:pt x="1909" y="3274"/>
                    </a:cubicBezTo>
                    <a:cubicBezTo>
                      <a:pt x="1909" y="3274"/>
                      <a:pt x="1909" y="3269"/>
                      <a:pt x="1909" y="3265"/>
                    </a:cubicBezTo>
                    <a:cubicBezTo>
                      <a:pt x="1909" y="3265"/>
                      <a:pt x="1909" y="3265"/>
                      <a:pt x="1909" y="3269"/>
                    </a:cubicBezTo>
                    <a:lnTo>
                      <a:pt x="1909" y="3265"/>
                    </a:lnTo>
                    <a:lnTo>
                      <a:pt x="1913" y="3269"/>
                    </a:lnTo>
                    <a:cubicBezTo>
                      <a:pt x="1913" y="3274"/>
                      <a:pt x="1918" y="3274"/>
                      <a:pt x="1918" y="3278"/>
                    </a:cubicBezTo>
                    <a:lnTo>
                      <a:pt x="1918" y="3278"/>
                    </a:lnTo>
                    <a:cubicBezTo>
                      <a:pt x="1918" y="3278"/>
                      <a:pt x="1913" y="3278"/>
                      <a:pt x="1918" y="3283"/>
                    </a:cubicBezTo>
                    <a:lnTo>
                      <a:pt x="1918" y="3283"/>
                    </a:lnTo>
                    <a:cubicBezTo>
                      <a:pt x="1923" y="3283"/>
                      <a:pt x="1923" y="3288"/>
                      <a:pt x="1927" y="3288"/>
                    </a:cubicBezTo>
                    <a:cubicBezTo>
                      <a:pt x="1927" y="3292"/>
                      <a:pt x="1927" y="3292"/>
                      <a:pt x="1927" y="3292"/>
                    </a:cubicBezTo>
                    <a:lnTo>
                      <a:pt x="1932" y="3297"/>
                    </a:lnTo>
                    <a:cubicBezTo>
                      <a:pt x="1927" y="3297"/>
                      <a:pt x="1927" y="3297"/>
                      <a:pt x="1927" y="3302"/>
                    </a:cubicBezTo>
                    <a:cubicBezTo>
                      <a:pt x="1927" y="3302"/>
                      <a:pt x="1927" y="3302"/>
                      <a:pt x="1932" y="3306"/>
                    </a:cubicBezTo>
                    <a:cubicBezTo>
                      <a:pt x="1932" y="3302"/>
                      <a:pt x="1932" y="3302"/>
                      <a:pt x="1932" y="3302"/>
                    </a:cubicBezTo>
                    <a:lnTo>
                      <a:pt x="1937" y="3302"/>
                    </a:lnTo>
                    <a:lnTo>
                      <a:pt x="1932" y="3302"/>
                    </a:lnTo>
                    <a:lnTo>
                      <a:pt x="1937" y="3306"/>
                    </a:lnTo>
                    <a:lnTo>
                      <a:pt x="1937" y="3302"/>
                    </a:lnTo>
                    <a:lnTo>
                      <a:pt x="1937" y="3306"/>
                    </a:lnTo>
                    <a:lnTo>
                      <a:pt x="1937" y="3306"/>
                    </a:lnTo>
                    <a:lnTo>
                      <a:pt x="1937" y="3306"/>
                    </a:lnTo>
                    <a:cubicBezTo>
                      <a:pt x="1937" y="3306"/>
                      <a:pt x="1937" y="3311"/>
                      <a:pt x="1937" y="3311"/>
                    </a:cubicBezTo>
                    <a:cubicBezTo>
                      <a:pt x="1937" y="3311"/>
                      <a:pt x="1937" y="3311"/>
                      <a:pt x="1937" y="3311"/>
                    </a:cubicBezTo>
                    <a:cubicBezTo>
                      <a:pt x="1937" y="3311"/>
                      <a:pt x="1937" y="3315"/>
                      <a:pt x="1937" y="3315"/>
                    </a:cubicBezTo>
                    <a:lnTo>
                      <a:pt x="1937" y="3315"/>
                    </a:lnTo>
                    <a:lnTo>
                      <a:pt x="1932" y="3320"/>
                    </a:lnTo>
                    <a:cubicBezTo>
                      <a:pt x="1937" y="3320"/>
                      <a:pt x="1937" y="3320"/>
                      <a:pt x="1937" y="3325"/>
                    </a:cubicBezTo>
                    <a:lnTo>
                      <a:pt x="1937" y="3325"/>
                    </a:lnTo>
                    <a:cubicBezTo>
                      <a:pt x="1941" y="3325"/>
                      <a:pt x="1941" y="3325"/>
                      <a:pt x="1946" y="3325"/>
                    </a:cubicBezTo>
                    <a:cubicBezTo>
                      <a:pt x="1946" y="3329"/>
                      <a:pt x="1946" y="3325"/>
                      <a:pt x="1946" y="3329"/>
                    </a:cubicBezTo>
                    <a:cubicBezTo>
                      <a:pt x="1941" y="3329"/>
                      <a:pt x="1941" y="3329"/>
                      <a:pt x="1941" y="3329"/>
                    </a:cubicBezTo>
                    <a:cubicBezTo>
                      <a:pt x="1941" y="3329"/>
                      <a:pt x="1941" y="3329"/>
                      <a:pt x="1941" y="3334"/>
                    </a:cubicBezTo>
                    <a:cubicBezTo>
                      <a:pt x="1941" y="3334"/>
                      <a:pt x="1941" y="3334"/>
                      <a:pt x="1941" y="3334"/>
                    </a:cubicBezTo>
                    <a:cubicBezTo>
                      <a:pt x="1941" y="3334"/>
                      <a:pt x="1941" y="3334"/>
                      <a:pt x="1946" y="3334"/>
                    </a:cubicBezTo>
                    <a:lnTo>
                      <a:pt x="1941" y="3334"/>
                    </a:lnTo>
                    <a:lnTo>
                      <a:pt x="1946" y="3338"/>
                    </a:lnTo>
                    <a:lnTo>
                      <a:pt x="1941" y="3338"/>
                    </a:lnTo>
                    <a:lnTo>
                      <a:pt x="1941" y="3338"/>
                    </a:lnTo>
                    <a:cubicBezTo>
                      <a:pt x="1941" y="3338"/>
                      <a:pt x="1941" y="3338"/>
                      <a:pt x="1941" y="3343"/>
                    </a:cubicBezTo>
                    <a:cubicBezTo>
                      <a:pt x="1941" y="3343"/>
                      <a:pt x="1941" y="3343"/>
                      <a:pt x="1937" y="3338"/>
                    </a:cubicBezTo>
                    <a:lnTo>
                      <a:pt x="1937" y="3338"/>
                    </a:lnTo>
                    <a:lnTo>
                      <a:pt x="1937" y="3338"/>
                    </a:lnTo>
                    <a:lnTo>
                      <a:pt x="1932" y="3338"/>
                    </a:lnTo>
                    <a:lnTo>
                      <a:pt x="1932" y="3338"/>
                    </a:lnTo>
                    <a:cubicBezTo>
                      <a:pt x="1932" y="3343"/>
                      <a:pt x="1941" y="3348"/>
                      <a:pt x="1941" y="3352"/>
                    </a:cubicBezTo>
                    <a:cubicBezTo>
                      <a:pt x="1941" y="3352"/>
                      <a:pt x="1941" y="3357"/>
                      <a:pt x="1941" y="3357"/>
                    </a:cubicBezTo>
                    <a:lnTo>
                      <a:pt x="1941" y="3357"/>
                    </a:lnTo>
                    <a:lnTo>
                      <a:pt x="1941" y="3357"/>
                    </a:lnTo>
                    <a:cubicBezTo>
                      <a:pt x="1941" y="3361"/>
                      <a:pt x="1941" y="3366"/>
                      <a:pt x="1941" y="3366"/>
                    </a:cubicBezTo>
                    <a:lnTo>
                      <a:pt x="1941" y="3371"/>
                    </a:lnTo>
                    <a:lnTo>
                      <a:pt x="1937" y="3366"/>
                    </a:lnTo>
                    <a:lnTo>
                      <a:pt x="1937" y="3371"/>
                    </a:lnTo>
                    <a:cubicBezTo>
                      <a:pt x="1937" y="3371"/>
                      <a:pt x="1937" y="3366"/>
                      <a:pt x="1937" y="3366"/>
                    </a:cubicBezTo>
                    <a:lnTo>
                      <a:pt x="1937" y="3371"/>
                    </a:lnTo>
                    <a:cubicBezTo>
                      <a:pt x="1932" y="3371"/>
                      <a:pt x="1932" y="3371"/>
                      <a:pt x="1932" y="3366"/>
                    </a:cubicBezTo>
                    <a:lnTo>
                      <a:pt x="1932" y="3371"/>
                    </a:lnTo>
                    <a:cubicBezTo>
                      <a:pt x="1932" y="3371"/>
                      <a:pt x="1927" y="3371"/>
                      <a:pt x="1927" y="3371"/>
                    </a:cubicBezTo>
                    <a:cubicBezTo>
                      <a:pt x="1927" y="3371"/>
                      <a:pt x="1927" y="3371"/>
                      <a:pt x="1923" y="3371"/>
                    </a:cubicBezTo>
                    <a:lnTo>
                      <a:pt x="1923" y="3371"/>
                    </a:lnTo>
                    <a:cubicBezTo>
                      <a:pt x="1923" y="3371"/>
                      <a:pt x="1923" y="3371"/>
                      <a:pt x="1923" y="3371"/>
                    </a:cubicBezTo>
                    <a:lnTo>
                      <a:pt x="1918" y="3371"/>
                    </a:lnTo>
                    <a:lnTo>
                      <a:pt x="1918" y="3371"/>
                    </a:lnTo>
                    <a:cubicBezTo>
                      <a:pt x="1918" y="3371"/>
                      <a:pt x="1913" y="3371"/>
                      <a:pt x="1913" y="3371"/>
                    </a:cubicBezTo>
                    <a:cubicBezTo>
                      <a:pt x="1913" y="3371"/>
                      <a:pt x="1913" y="3375"/>
                      <a:pt x="1913" y="3375"/>
                    </a:cubicBezTo>
                    <a:lnTo>
                      <a:pt x="1904" y="3371"/>
                    </a:lnTo>
                    <a:lnTo>
                      <a:pt x="1904" y="3371"/>
                    </a:lnTo>
                    <a:lnTo>
                      <a:pt x="1904" y="3371"/>
                    </a:lnTo>
                    <a:lnTo>
                      <a:pt x="1904" y="3375"/>
                    </a:lnTo>
                    <a:cubicBezTo>
                      <a:pt x="1904" y="3375"/>
                      <a:pt x="1900" y="3375"/>
                      <a:pt x="1900" y="3375"/>
                    </a:cubicBezTo>
                    <a:cubicBezTo>
                      <a:pt x="1900" y="3375"/>
                      <a:pt x="1900" y="3375"/>
                      <a:pt x="1900" y="3375"/>
                    </a:cubicBezTo>
                    <a:cubicBezTo>
                      <a:pt x="1895" y="3375"/>
                      <a:pt x="1895" y="3375"/>
                      <a:pt x="1890" y="3371"/>
                    </a:cubicBezTo>
                    <a:cubicBezTo>
                      <a:pt x="1890" y="3366"/>
                      <a:pt x="1886" y="3366"/>
                      <a:pt x="1881" y="3361"/>
                    </a:cubicBezTo>
                    <a:lnTo>
                      <a:pt x="1881" y="3361"/>
                    </a:lnTo>
                    <a:cubicBezTo>
                      <a:pt x="1881" y="3357"/>
                      <a:pt x="1881" y="3357"/>
                      <a:pt x="1877" y="3357"/>
                    </a:cubicBezTo>
                    <a:lnTo>
                      <a:pt x="1867" y="3343"/>
                    </a:lnTo>
                    <a:cubicBezTo>
                      <a:pt x="1867" y="3343"/>
                      <a:pt x="1867" y="3343"/>
                      <a:pt x="1867" y="3343"/>
                    </a:cubicBezTo>
                    <a:lnTo>
                      <a:pt x="1867" y="3343"/>
                    </a:lnTo>
                    <a:lnTo>
                      <a:pt x="1863" y="3338"/>
                    </a:lnTo>
                    <a:cubicBezTo>
                      <a:pt x="1863" y="3338"/>
                      <a:pt x="1863" y="3338"/>
                      <a:pt x="1867" y="3334"/>
                    </a:cubicBezTo>
                    <a:lnTo>
                      <a:pt x="1867" y="3338"/>
                    </a:lnTo>
                    <a:lnTo>
                      <a:pt x="1867" y="3338"/>
                    </a:lnTo>
                    <a:cubicBezTo>
                      <a:pt x="1872" y="3343"/>
                      <a:pt x="1877" y="3348"/>
                      <a:pt x="1881" y="3348"/>
                    </a:cubicBezTo>
                    <a:lnTo>
                      <a:pt x="1881" y="3348"/>
                    </a:lnTo>
                    <a:lnTo>
                      <a:pt x="1881" y="3348"/>
                    </a:lnTo>
                    <a:lnTo>
                      <a:pt x="1886" y="3348"/>
                    </a:lnTo>
                    <a:cubicBezTo>
                      <a:pt x="1886" y="3348"/>
                      <a:pt x="1886" y="3348"/>
                      <a:pt x="1886" y="3352"/>
                    </a:cubicBezTo>
                    <a:cubicBezTo>
                      <a:pt x="1890" y="3348"/>
                      <a:pt x="1890" y="3348"/>
                      <a:pt x="1890" y="3348"/>
                    </a:cubicBezTo>
                    <a:lnTo>
                      <a:pt x="1890" y="3352"/>
                    </a:lnTo>
                    <a:lnTo>
                      <a:pt x="1890" y="3348"/>
                    </a:lnTo>
                    <a:lnTo>
                      <a:pt x="1895" y="3348"/>
                    </a:lnTo>
                    <a:lnTo>
                      <a:pt x="1900" y="3348"/>
                    </a:lnTo>
                    <a:lnTo>
                      <a:pt x="1900" y="3348"/>
                    </a:lnTo>
                    <a:cubicBezTo>
                      <a:pt x="1900" y="3343"/>
                      <a:pt x="1900" y="3343"/>
                      <a:pt x="1900" y="3343"/>
                    </a:cubicBezTo>
                    <a:lnTo>
                      <a:pt x="1900" y="3343"/>
                    </a:lnTo>
                    <a:lnTo>
                      <a:pt x="1909" y="3334"/>
                    </a:lnTo>
                    <a:cubicBezTo>
                      <a:pt x="1913" y="3329"/>
                      <a:pt x="1909" y="3329"/>
                      <a:pt x="1913" y="3325"/>
                    </a:cubicBezTo>
                    <a:cubicBezTo>
                      <a:pt x="1918" y="3329"/>
                      <a:pt x="1918" y="3325"/>
                      <a:pt x="1923" y="3329"/>
                    </a:cubicBezTo>
                    <a:lnTo>
                      <a:pt x="1923" y="3329"/>
                    </a:lnTo>
                    <a:lnTo>
                      <a:pt x="1923" y="3329"/>
                    </a:lnTo>
                    <a:lnTo>
                      <a:pt x="1923" y="3329"/>
                    </a:lnTo>
                    <a:lnTo>
                      <a:pt x="1918" y="3325"/>
                    </a:lnTo>
                    <a:lnTo>
                      <a:pt x="1918" y="3325"/>
                    </a:lnTo>
                    <a:cubicBezTo>
                      <a:pt x="1918" y="3325"/>
                      <a:pt x="1918" y="3325"/>
                      <a:pt x="1913" y="3320"/>
                    </a:cubicBezTo>
                    <a:cubicBezTo>
                      <a:pt x="1913" y="3320"/>
                      <a:pt x="1913" y="3315"/>
                      <a:pt x="1913" y="3315"/>
                    </a:cubicBezTo>
                    <a:cubicBezTo>
                      <a:pt x="1909" y="3315"/>
                      <a:pt x="1909" y="3320"/>
                      <a:pt x="1909" y="3320"/>
                    </a:cubicBezTo>
                    <a:cubicBezTo>
                      <a:pt x="1904" y="3320"/>
                      <a:pt x="1904" y="3320"/>
                      <a:pt x="1900" y="3320"/>
                    </a:cubicBezTo>
                    <a:cubicBezTo>
                      <a:pt x="1904" y="3325"/>
                      <a:pt x="1904" y="3325"/>
                      <a:pt x="1904" y="3329"/>
                    </a:cubicBezTo>
                    <a:cubicBezTo>
                      <a:pt x="1904" y="3329"/>
                      <a:pt x="1900" y="3334"/>
                      <a:pt x="1900" y="3334"/>
                    </a:cubicBezTo>
                    <a:cubicBezTo>
                      <a:pt x="1900" y="3329"/>
                      <a:pt x="1895" y="3329"/>
                      <a:pt x="1895" y="3325"/>
                    </a:cubicBezTo>
                    <a:lnTo>
                      <a:pt x="1895" y="3325"/>
                    </a:lnTo>
                    <a:cubicBezTo>
                      <a:pt x="1895" y="3325"/>
                      <a:pt x="1895" y="3320"/>
                      <a:pt x="1895" y="3320"/>
                    </a:cubicBezTo>
                    <a:cubicBezTo>
                      <a:pt x="1895" y="3320"/>
                      <a:pt x="1890" y="3329"/>
                      <a:pt x="1890" y="3325"/>
                    </a:cubicBezTo>
                    <a:lnTo>
                      <a:pt x="1895" y="3329"/>
                    </a:lnTo>
                    <a:lnTo>
                      <a:pt x="1890" y="3329"/>
                    </a:lnTo>
                    <a:cubicBezTo>
                      <a:pt x="1895" y="3329"/>
                      <a:pt x="1895" y="3334"/>
                      <a:pt x="1895" y="3334"/>
                    </a:cubicBezTo>
                    <a:lnTo>
                      <a:pt x="1895" y="3334"/>
                    </a:lnTo>
                    <a:cubicBezTo>
                      <a:pt x="1895" y="3334"/>
                      <a:pt x="1895" y="3334"/>
                      <a:pt x="1895" y="3334"/>
                    </a:cubicBezTo>
                    <a:cubicBezTo>
                      <a:pt x="1890" y="3338"/>
                      <a:pt x="1890" y="3338"/>
                      <a:pt x="1886" y="3343"/>
                    </a:cubicBezTo>
                    <a:lnTo>
                      <a:pt x="1886" y="3338"/>
                    </a:lnTo>
                    <a:lnTo>
                      <a:pt x="1886" y="3338"/>
                    </a:lnTo>
                    <a:cubicBezTo>
                      <a:pt x="1881" y="3338"/>
                      <a:pt x="1881" y="3338"/>
                      <a:pt x="1881" y="3334"/>
                    </a:cubicBezTo>
                    <a:lnTo>
                      <a:pt x="1881" y="3334"/>
                    </a:lnTo>
                    <a:lnTo>
                      <a:pt x="1881" y="3338"/>
                    </a:lnTo>
                    <a:cubicBezTo>
                      <a:pt x="1881" y="3338"/>
                      <a:pt x="1881" y="3338"/>
                      <a:pt x="1877" y="3338"/>
                    </a:cubicBezTo>
                    <a:cubicBezTo>
                      <a:pt x="1877" y="3338"/>
                      <a:pt x="1877" y="3338"/>
                      <a:pt x="1877" y="3338"/>
                    </a:cubicBezTo>
                    <a:cubicBezTo>
                      <a:pt x="1877" y="3338"/>
                      <a:pt x="1877" y="3338"/>
                      <a:pt x="1877" y="3338"/>
                    </a:cubicBezTo>
                    <a:lnTo>
                      <a:pt x="1872" y="3338"/>
                    </a:lnTo>
                    <a:cubicBezTo>
                      <a:pt x="1872" y="3338"/>
                      <a:pt x="1872" y="3338"/>
                      <a:pt x="1872" y="3334"/>
                    </a:cubicBezTo>
                    <a:lnTo>
                      <a:pt x="1872" y="3338"/>
                    </a:lnTo>
                    <a:cubicBezTo>
                      <a:pt x="1867" y="3334"/>
                      <a:pt x="1867" y="3334"/>
                      <a:pt x="1863" y="3334"/>
                    </a:cubicBezTo>
                    <a:lnTo>
                      <a:pt x="1863" y="3334"/>
                    </a:lnTo>
                    <a:lnTo>
                      <a:pt x="1863" y="3334"/>
                    </a:lnTo>
                    <a:lnTo>
                      <a:pt x="1863" y="3334"/>
                    </a:lnTo>
                    <a:cubicBezTo>
                      <a:pt x="1858" y="3329"/>
                      <a:pt x="1858" y="3329"/>
                      <a:pt x="1854" y="3329"/>
                    </a:cubicBezTo>
                    <a:lnTo>
                      <a:pt x="1854" y="3329"/>
                    </a:lnTo>
                    <a:cubicBezTo>
                      <a:pt x="1849" y="3325"/>
                      <a:pt x="1849" y="3320"/>
                      <a:pt x="1849" y="3315"/>
                    </a:cubicBezTo>
                    <a:cubicBezTo>
                      <a:pt x="1849" y="3315"/>
                      <a:pt x="1854" y="3311"/>
                      <a:pt x="1854" y="3311"/>
                    </a:cubicBezTo>
                    <a:lnTo>
                      <a:pt x="1858" y="3311"/>
                    </a:lnTo>
                    <a:lnTo>
                      <a:pt x="1854" y="3311"/>
                    </a:lnTo>
                    <a:lnTo>
                      <a:pt x="1858" y="3311"/>
                    </a:lnTo>
                    <a:lnTo>
                      <a:pt x="1858" y="3311"/>
                    </a:lnTo>
                    <a:cubicBezTo>
                      <a:pt x="1863" y="3311"/>
                      <a:pt x="1863" y="3311"/>
                      <a:pt x="1867" y="3306"/>
                    </a:cubicBezTo>
                    <a:cubicBezTo>
                      <a:pt x="1863" y="3306"/>
                      <a:pt x="1863" y="3302"/>
                      <a:pt x="1867" y="3297"/>
                    </a:cubicBezTo>
                    <a:cubicBezTo>
                      <a:pt x="1867" y="3297"/>
                      <a:pt x="1872" y="3297"/>
                      <a:pt x="1872" y="3297"/>
                    </a:cubicBezTo>
                    <a:cubicBezTo>
                      <a:pt x="1872" y="3297"/>
                      <a:pt x="1867" y="3297"/>
                      <a:pt x="1867" y="3297"/>
                    </a:cubicBezTo>
                    <a:lnTo>
                      <a:pt x="1867" y="3297"/>
                    </a:lnTo>
                    <a:cubicBezTo>
                      <a:pt x="1872" y="3297"/>
                      <a:pt x="1872" y="3292"/>
                      <a:pt x="1877" y="3292"/>
                    </a:cubicBezTo>
                    <a:lnTo>
                      <a:pt x="1877" y="3297"/>
                    </a:lnTo>
                    <a:lnTo>
                      <a:pt x="1881" y="3292"/>
                    </a:lnTo>
                    <a:lnTo>
                      <a:pt x="1877" y="3292"/>
                    </a:lnTo>
                    <a:lnTo>
                      <a:pt x="1881" y="3292"/>
                    </a:lnTo>
                    <a:cubicBezTo>
                      <a:pt x="1881" y="3292"/>
                      <a:pt x="1877" y="3288"/>
                      <a:pt x="1877" y="3288"/>
                    </a:cubicBezTo>
                    <a:cubicBezTo>
                      <a:pt x="1872" y="3288"/>
                      <a:pt x="1872" y="3288"/>
                      <a:pt x="1872" y="3288"/>
                    </a:cubicBezTo>
                    <a:cubicBezTo>
                      <a:pt x="1872" y="3288"/>
                      <a:pt x="1872" y="3292"/>
                      <a:pt x="1872" y="3292"/>
                    </a:cubicBezTo>
                    <a:cubicBezTo>
                      <a:pt x="1872" y="3292"/>
                      <a:pt x="1867" y="3292"/>
                      <a:pt x="1867" y="3292"/>
                    </a:cubicBezTo>
                    <a:lnTo>
                      <a:pt x="1867" y="3292"/>
                    </a:lnTo>
                    <a:cubicBezTo>
                      <a:pt x="1867" y="3292"/>
                      <a:pt x="1867" y="3292"/>
                      <a:pt x="1863" y="3292"/>
                    </a:cubicBezTo>
                    <a:lnTo>
                      <a:pt x="1863" y="3292"/>
                    </a:lnTo>
                    <a:lnTo>
                      <a:pt x="1863" y="3288"/>
                    </a:lnTo>
                    <a:lnTo>
                      <a:pt x="1863" y="3292"/>
                    </a:lnTo>
                    <a:cubicBezTo>
                      <a:pt x="1858" y="3288"/>
                      <a:pt x="1858" y="3288"/>
                      <a:pt x="1858" y="3288"/>
                    </a:cubicBezTo>
                    <a:cubicBezTo>
                      <a:pt x="1858" y="3288"/>
                      <a:pt x="1858" y="3288"/>
                      <a:pt x="1858" y="3288"/>
                    </a:cubicBezTo>
                    <a:lnTo>
                      <a:pt x="1858" y="3283"/>
                    </a:lnTo>
                    <a:lnTo>
                      <a:pt x="1863" y="3288"/>
                    </a:lnTo>
                    <a:cubicBezTo>
                      <a:pt x="1863" y="3288"/>
                      <a:pt x="1863" y="3283"/>
                      <a:pt x="1863" y="3283"/>
                    </a:cubicBezTo>
                    <a:lnTo>
                      <a:pt x="1854" y="3278"/>
                    </a:lnTo>
                    <a:lnTo>
                      <a:pt x="1854" y="3278"/>
                    </a:lnTo>
                    <a:lnTo>
                      <a:pt x="1854" y="3278"/>
                    </a:lnTo>
                    <a:cubicBezTo>
                      <a:pt x="1858" y="3278"/>
                      <a:pt x="1858" y="3278"/>
                      <a:pt x="1863" y="3274"/>
                    </a:cubicBezTo>
                    <a:lnTo>
                      <a:pt x="1863" y="3274"/>
                    </a:lnTo>
                    <a:lnTo>
                      <a:pt x="1863" y="3274"/>
                    </a:lnTo>
                    <a:cubicBezTo>
                      <a:pt x="1863" y="3274"/>
                      <a:pt x="1863" y="3274"/>
                      <a:pt x="1863" y="3269"/>
                    </a:cubicBezTo>
                    <a:lnTo>
                      <a:pt x="1863" y="3269"/>
                    </a:lnTo>
                    <a:cubicBezTo>
                      <a:pt x="1863" y="3269"/>
                      <a:pt x="1863" y="3269"/>
                      <a:pt x="1863" y="3269"/>
                    </a:cubicBezTo>
                    <a:cubicBezTo>
                      <a:pt x="1863" y="3274"/>
                      <a:pt x="1863" y="3274"/>
                      <a:pt x="1863" y="3274"/>
                    </a:cubicBezTo>
                    <a:lnTo>
                      <a:pt x="1858" y="3274"/>
                    </a:lnTo>
                    <a:cubicBezTo>
                      <a:pt x="1858" y="3274"/>
                      <a:pt x="1858" y="3274"/>
                      <a:pt x="1854" y="3274"/>
                    </a:cubicBezTo>
                    <a:cubicBezTo>
                      <a:pt x="1854" y="3274"/>
                      <a:pt x="1858" y="3269"/>
                      <a:pt x="1858" y="3269"/>
                    </a:cubicBezTo>
                    <a:cubicBezTo>
                      <a:pt x="1854" y="3274"/>
                      <a:pt x="1854" y="3274"/>
                      <a:pt x="1854" y="3278"/>
                    </a:cubicBezTo>
                    <a:cubicBezTo>
                      <a:pt x="1849" y="3274"/>
                      <a:pt x="1849" y="3274"/>
                      <a:pt x="1849" y="3274"/>
                    </a:cubicBezTo>
                    <a:cubicBezTo>
                      <a:pt x="1849" y="3274"/>
                      <a:pt x="1849" y="3265"/>
                      <a:pt x="1844" y="3265"/>
                    </a:cubicBezTo>
                    <a:lnTo>
                      <a:pt x="1844" y="3265"/>
                    </a:lnTo>
                    <a:lnTo>
                      <a:pt x="1844" y="3265"/>
                    </a:lnTo>
                    <a:lnTo>
                      <a:pt x="1844" y="3265"/>
                    </a:lnTo>
                    <a:lnTo>
                      <a:pt x="1844" y="3260"/>
                    </a:lnTo>
                    <a:lnTo>
                      <a:pt x="1844" y="3265"/>
                    </a:lnTo>
                    <a:cubicBezTo>
                      <a:pt x="1844" y="3265"/>
                      <a:pt x="1844" y="3269"/>
                      <a:pt x="1844" y="3269"/>
                    </a:cubicBezTo>
                    <a:lnTo>
                      <a:pt x="1844" y="3274"/>
                    </a:lnTo>
                    <a:lnTo>
                      <a:pt x="1844" y="3274"/>
                    </a:lnTo>
                    <a:cubicBezTo>
                      <a:pt x="1844" y="3274"/>
                      <a:pt x="1849" y="3278"/>
                      <a:pt x="1849" y="3278"/>
                    </a:cubicBezTo>
                    <a:lnTo>
                      <a:pt x="1844" y="3278"/>
                    </a:lnTo>
                    <a:cubicBezTo>
                      <a:pt x="1844" y="3278"/>
                      <a:pt x="1844" y="3278"/>
                      <a:pt x="1840" y="3278"/>
                    </a:cubicBezTo>
                    <a:lnTo>
                      <a:pt x="1840" y="3278"/>
                    </a:lnTo>
                    <a:lnTo>
                      <a:pt x="1831" y="3269"/>
                    </a:lnTo>
                    <a:cubicBezTo>
                      <a:pt x="1831" y="3269"/>
                      <a:pt x="1835" y="3265"/>
                      <a:pt x="1835" y="3265"/>
                    </a:cubicBezTo>
                    <a:cubicBezTo>
                      <a:pt x="1831" y="3265"/>
                      <a:pt x="1831" y="3260"/>
                      <a:pt x="1831" y="3260"/>
                    </a:cubicBezTo>
                    <a:lnTo>
                      <a:pt x="1831" y="3260"/>
                    </a:lnTo>
                    <a:lnTo>
                      <a:pt x="1831" y="3255"/>
                    </a:lnTo>
                    <a:lnTo>
                      <a:pt x="1831" y="3255"/>
                    </a:lnTo>
                    <a:cubicBezTo>
                      <a:pt x="1831" y="3255"/>
                      <a:pt x="1831" y="3255"/>
                      <a:pt x="1826" y="3255"/>
                    </a:cubicBezTo>
                    <a:lnTo>
                      <a:pt x="1831" y="3255"/>
                    </a:lnTo>
                    <a:lnTo>
                      <a:pt x="1826" y="3251"/>
                    </a:lnTo>
                    <a:lnTo>
                      <a:pt x="1826" y="3251"/>
                    </a:lnTo>
                    <a:cubicBezTo>
                      <a:pt x="1826" y="3251"/>
                      <a:pt x="1826" y="3246"/>
                      <a:pt x="1826" y="3246"/>
                    </a:cubicBezTo>
                    <a:cubicBezTo>
                      <a:pt x="1821" y="3246"/>
                      <a:pt x="1821" y="3246"/>
                      <a:pt x="1821" y="3246"/>
                    </a:cubicBezTo>
                    <a:cubicBezTo>
                      <a:pt x="1821" y="3246"/>
                      <a:pt x="1821" y="3246"/>
                      <a:pt x="1821" y="3246"/>
                    </a:cubicBezTo>
                    <a:lnTo>
                      <a:pt x="1821" y="3246"/>
                    </a:lnTo>
                    <a:lnTo>
                      <a:pt x="1817" y="3242"/>
                    </a:lnTo>
                    <a:lnTo>
                      <a:pt x="1817" y="3242"/>
                    </a:lnTo>
                    <a:lnTo>
                      <a:pt x="1817" y="3242"/>
                    </a:lnTo>
                    <a:lnTo>
                      <a:pt x="1817" y="3242"/>
                    </a:lnTo>
                    <a:cubicBezTo>
                      <a:pt x="1817" y="3237"/>
                      <a:pt x="1817" y="3237"/>
                      <a:pt x="1817" y="3237"/>
                    </a:cubicBezTo>
                    <a:lnTo>
                      <a:pt x="1817" y="3237"/>
                    </a:lnTo>
                    <a:cubicBezTo>
                      <a:pt x="1817" y="3232"/>
                      <a:pt x="1817" y="3232"/>
                      <a:pt x="1821" y="3232"/>
                    </a:cubicBezTo>
                    <a:lnTo>
                      <a:pt x="1821" y="3232"/>
                    </a:lnTo>
                    <a:lnTo>
                      <a:pt x="1821" y="3232"/>
                    </a:lnTo>
                    <a:lnTo>
                      <a:pt x="1821" y="3232"/>
                    </a:lnTo>
                    <a:lnTo>
                      <a:pt x="1821" y="3232"/>
                    </a:lnTo>
                    <a:cubicBezTo>
                      <a:pt x="1821" y="3232"/>
                      <a:pt x="1821" y="3228"/>
                      <a:pt x="1817" y="3228"/>
                    </a:cubicBezTo>
                    <a:lnTo>
                      <a:pt x="1821" y="3228"/>
                    </a:lnTo>
                    <a:cubicBezTo>
                      <a:pt x="1821" y="3228"/>
                      <a:pt x="1821" y="3223"/>
                      <a:pt x="1826" y="3223"/>
                    </a:cubicBezTo>
                    <a:cubicBezTo>
                      <a:pt x="1826" y="3223"/>
                      <a:pt x="1831" y="3223"/>
                      <a:pt x="1831" y="3223"/>
                    </a:cubicBezTo>
                    <a:cubicBezTo>
                      <a:pt x="1831" y="3223"/>
                      <a:pt x="1831" y="3223"/>
                      <a:pt x="1831" y="3223"/>
                    </a:cubicBezTo>
                    <a:cubicBezTo>
                      <a:pt x="1831" y="3223"/>
                      <a:pt x="1831" y="3223"/>
                      <a:pt x="1831" y="3219"/>
                    </a:cubicBezTo>
                    <a:cubicBezTo>
                      <a:pt x="1831" y="3219"/>
                      <a:pt x="1831" y="3219"/>
                      <a:pt x="1835" y="3219"/>
                    </a:cubicBezTo>
                    <a:lnTo>
                      <a:pt x="1835" y="3219"/>
                    </a:lnTo>
                    <a:cubicBezTo>
                      <a:pt x="1835" y="3219"/>
                      <a:pt x="1835" y="3219"/>
                      <a:pt x="1831" y="3214"/>
                    </a:cubicBezTo>
                    <a:lnTo>
                      <a:pt x="1831" y="3214"/>
                    </a:lnTo>
                    <a:cubicBezTo>
                      <a:pt x="1831" y="3219"/>
                      <a:pt x="1826" y="3219"/>
                      <a:pt x="1826" y="3219"/>
                    </a:cubicBezTo>
                    <a:lnTo>
                      <a:pt x="1821" y="3214"/>
                    </a:lnTo>
                    <a:cubicBezTo>
                      <a:pt x="1826" y="3214"/>
                      <a:pt x="1826" y="3214"/>
                      <a:pt x="1826" y="3214"/>
                    </a:cubicBezTo>
                    <a:lnTo>
                      <a:pt x="1826" y="3214"/>
                    </a:lnTo>
                    <a:lnTo>
                      <a:pt x="1831" y="3209"/>
                    </a:lnTo>
                    <a:lnTo>
                      <a:pt x="1831" y="3209"/>
                    </a:lnTo>
                    <a:lnTo>
                      <a:pt x="1826" y="3209"/>
                    </a:lnTo>
                    <a:lnTo>
                      <a:pt x="1826" y="3209"/>
                    </a:lnTo>
                    <a:lnTo>
                      <a:pt x="1826" y="3209"/>
                    </a:lnTo>
                    <a:cubicBezTo>
                      <a:pt x="1826" y="3209"/>
                      <a:pt x="1826" y="3209"/>
                      <a:pt x="1826" y="3205"/>
                    </a:cubicBezTo>
                    <a:lnTo>
                      <a:pt x="1826" y="3205"/>
                    </a:lnTo>
                    <a:lnTo>
                      <a:pt x="1826" y="3205"/>
                    </a:lnTo>
                    <a:lnTo>
                      <a:pt x="1826" y="3205"/>
                    </a:lnTo>
                    <a:lnTo>
                      <a:pt x="1826" y="3205"/>
                    </a:lnTo>
                    <a:cubicBezTo>
                      <a:pt x="1826" y="3205"/>
                      <a:pt x="1821" y="3205"/>
                      <a:pt x="1821" y="3209"/>
                    </a:cubicBezTo>
                    <a:lnTo>
                      <a:pt x="1821" y="3209"/>
                    </a:lnTo>
                    <a:cubicBezTo>
                      <a:pt x="1821" y="3209"/>
                      <a:pt x="1821" y="3209"/>
                      <a:pt x="1817" y="3209"/>
                    </a:cubicBezTo>
                    <a:cubicBezTo>
                      <a:pt x="1817" y="3209"/>
                      <a:pt x="1817" y="3205"/>
                      <a:pt x="1817" y="3205"/>
                    </a:cubicBezTo>
                    <a:cubicBezTo>
                      <a:pt x="1817" y="3205"/>
                      <a:pt x="1817" y="3200"/>
                      <a:pt x="1817" y="3200"/>
                    </a:cubicBezTo>
                    <a:lnTo>
                      <a:pt x="1817" y="3196"/>
                    </a:lnTo>
                    <a:lnTo>
                      <a:pt x="1817" y="3200"/>
                    </a:lnTo>
                    <a:cubicBezTo>
                      <a:pt x="1817" y="3196"/>
                      <a:pt x="1817" y="3196"/>
                      <a:pt x="1812" y="3196"/>
                    </a:cubicBezTo>
                    <a:lnTo>
                      <a:pt x="1817" y="3191"/>
                    </a:lnTo>
                    <a:cubicBezTo>
                      <a:pt x="1817" y="3196"/>
                      <a:pt x="1817" y="3191"/>
                      <a:pt x="1817" y="3196"/>
                    </a:cubicBezTo>
                    <a:lnTo>
                      <a:pt x="1817" y="3196"/>
                    </a:lnTo>
                    <a:close/>
                    <a:moveTo>
                      <a:pt x="272" y="1393"/>
                    </a:moveTo>
                    <a:lnTo>
                      <a:pt x="272" y="1393"/>
                    </a:lnTo>
                    <a:cubicBezTo>
                      <a:pt x="277" y="1393"/>
                      <a:pt x="277" y="1388"/>
                      <a:pt x="277" y="1393"/>
                    </a:cubicBezTo>
                    <a:cubicBezTo>
                      <a:pt x="277" y="1388"/>
                      <a:pt x="277" y="1388"/>
                      <a:pt x="277" y="1388"/>
                    </a:cubicBezTo>
                    <a:lnTo>
                      <a:pt x="277" y="1384"/>
                    </a:lnTo>
                    <a:cubicBezTo>
                      <a:pt x="277" y="1384"/>
                      <a:pt x="277" y="1384"/>
                      <a:pt x="277" y="1384"/>
                    </a:cubicBezTo>
                    <a:cubicBezTo>
                      <a:pt x="272" y="1384"/>
                      <a:pt x="272" y="1388"/>
                      <a:pt x="272" y="1388"/>
                    </a:cubicBezTo>
                    <a:lnTo>
                      <a:pt x="272" y="1388"/>
                    </a:lnTo>
                    <a:lnTo>
                      <a:pt x="272" y="1388"/>
                    </a:lnTo>
                    <a:close/>
                    <a:moveTo>
                      <a:pt x="471" y="1633"/>
                    </a:moveTo>
                    <a:lnTo>
                      <a:pt x="471" y="1633"/>
                    </a:lnTo>
                    <a:cubicBezTo>
                      <a:pt x="475" y="1633"/>
                      <a:pt x="475" y="1633"/>
                      <a:pt x="480" y="1633"/>
                    </a:cubicBezTo>
                    <a:cubicBezTo>
                      <a:pt x="475" y="1628"/>
                      <a:pt x="475" y="1628"/>
                      <a:pt x="471" y="1628"/>
                    </a:cubicBezTo>
                    <a:cubicBezTo>
                      <a:pt x="471" y="1628"/>
                      <a:pt x="471" y="1628"/>
                      <a:pt x="466" y="1628"/>
                    </a:cubicBezTo>
                    <a:lnTo>
                      <a:pt x="466" y="1628"/>
                    </a:lnTo>
                    <a:cubicBezTo>
                      <a:pt x="466" y="1628"/>
                      <a:pt x="471" y="1628"/>
                      <a:pt x="471" y="1628"/>
                    </a:cubicBezTo>
                    <a:cubicBezTo>
                      <a:pt x="471" y="1633"/>
                      <a:pt x="471" y="1633"/>
                      <a:pt x="471" y="1633"/>
                    </a:cubicBezTo>
                    <a:close/>
                    <a:moveTo>
                      <a:pt x="1821" y="3278"/>
                    </a:moveTo>
                    <a:lnTo>
                      <a:pt x="1821" y="3278"/>
                    </a:lnTo>
                    <a:cubicBezTo>
                      <a:pt x="1821" y="3278"/>
                      <a:pt x="1821" y="3278"/>
                      <a:pt x="1817" y="3283"/>
                    </a:cubicBezTo>
                    <a:lnTo>
                      <a:pt x="1821" y="3283"/>
                    </a:lnTo>
                    <a:cubicBezTo>
                      <a:pt x="1817" y="3283"/>
                      <a:pt x="1817" y="3283"/>
                      <a:pt x="1817" y="3283"/>
                    </a:cubicBezTo>
                    <a:lnTo>
                      <a:pt x="1817" y="3288"/>
                    </a:lnTo>
                    <a:lnTo>
                      <a:pt x="1821" y="3288"/>
                    </a:lnTo>
                    <a:lnTo>
                      <a:pt x="1821" y="3288"/>
                    </a:lnTo>
                    <a:cubicBezTo>
                      <a:pt x="1821" y="3288"/>
                      <a:pt x="1817" y="3292"/>
                      <a:pt x="1821" y="3292"/>
                    </a:cubicBezTo>
                    <a:lnTo>
                      <a:pt x="1821" y="3292"/>
                    </a:lnTo>
                    <a:lnTo>
                      <a:pt x="1821" y="3292"/>
                    </a:lnTo>
                    <a:lnTo>
                      <a:pt x="1826" y="3292"/>
                    </a:lnTo>
                    <a:lnTo>
                      <a:pt x="1826" y="3297"/>
                    </a:lnTo>
                    <a:lnTo>
                      <a:pt x="1826" y="3297"/>
                    </a:lnTo>
                    <a:lnTo>
                      <a:pt x="1826" y="3297"/>
                    </a:lnTo>
                    <a:cubicBezTo>
                      <a:pt x="1831" y="3297"/>
                      <a:pt x="1831" y="3297"/>
                      <a:pt x="1831" y="3297"/>
                    </a:cubicBezTo>
                    <a:lnTo>
                      <a:pt x="1831" y="3302"/>
                    </a:lnTo>
                    <a:lnTo>
                      <a:pt x="1831" y="3302"/>
                    </a:lnTo>
                    <a:lnTo>
                      <a:pt x="1831" y="3302"/>
                    </a:lnTo>
                    <a:lnTo>
                      <a:pt x="1831" y="3302"/>
                    </a:lnTo>
                    <a:lnTo>
                      <a:pt x="1831" y="3302"/>
                    </a:lnTo>
                    <a:lnTo>
                      <a:pt x="1835" y="3306"/>
                    </a:lnTo>
                    <a:lnTo>
                      <a:pt x="1831" y="3306"/>
                    </a:lnTo>
                    <a:cubicBezTo>
                      <a:pt x="1835" y="3306"/>
                      <a:pt x="1835" y="3306"/>
                      <a:pt x="1835" y="3311"/>
                    </a:cubicBezTo>
                    <a:lnTo>
                      <a:pt x="1840" y="3311"/>
                    </a:lnTo>
                    <a:lnTo>
                      <a:pt x="1840" y="3311"/>
                    </a:lnTo>
                    <a:lnTo>
                      <a:pt x="1840" y="3311"/>
                    </a:lnTo>
                    <a:lnTo>
                      <a:pt x="1840" y="3311"/>
                    </a:lnTo>
                    <a:cubicBezTo>
                      <a:pt x="1844" y="3311"/>
                      <a:pt x="1844" y="3311"/>
                      <a:pt x="1844" y="3311"/>
                    </a:cubicBezTo>
                    <a:cubicBezTo>
                      <a:pt x="1844" y="3311"/>
                      <a:pt x="1849" y="3311"/>
                      <a:pt x="1849" y="3311"/>
                    </a:cubicBezTo>
                    <a:lnTo>
                      <a:pt x="1849" y="3311"/>
                    </a:lnTo>
                    <a:lnTo>
                      <a:pt x="1849" y="3311"/>
                    </a:lnTo>
                    <a:cubicBezTo>
                      <a:pt x="1854" y="3311"/>
                      <a:pt x="1854" y="3311"/>
                      <a:pt x="1854" y="3311"/>
                    </a:cubicBezTo>
                    <a:cubicBezTo>
                      <a:pt x="1854" y="3311"/>
                      <a:pt x="1854" y="3306"/>
                      <a:pt x="1858" y="3306"/>
                    </a:cubicBezTo>
                    <a:lnTo>
                      <a:pt x="1858" y="3306"/>
                    </a:lnTo>
                    <a:cubicBezTo>
                      <a:pt x="1863" y="3306"/>
                      <a:pt x="1863" y="3297"/>
                      <a:pt x="1858" y="3292"/>
                    </a:cubicBezTo>
                    <a:cubicBezTo>
                      <a:pt x="1858" y="3292"/>
                      <a:pt x="1854" y="3292"/>
                      <a:pt x="1854" y="3292"/>
                    </a:cubicBezTo>
                    <a:lnTo>
                      <a:pt x="1854" y="3292"/>
                    </a:lnTo>
                    <a:cubicBezTo>
                      <a:pt x="1854" y="3288"/>
                      <a:pt x="1849" y="3283"/>
                      <a:pt x="1849" y="3283"/>
                    </a:cubicBezTo>
                    <a:lnTo>
                      <a:pt x="1844" y="3283"/>
                    </a:lnTo>
                    <a:lnTo>
                      <a:pt x="1844" y="3283"/>
                    </a:lnTo>
                    <a:lnTo>
                      <a:pt x="1844" y="3283"/>
                    </a:lnTo>
                    <a:lnTo>
                      <a:pt x="1844" y="3278"/>
                    </a:lnTo>
                    <a:cubicBezTo>
                      <a:pt x="1840" y="3278"/>
                      <a:pt x="1840" y="3278"/>
                      <a:pt x="1840" y="3278"/>
                    </a:cubicBezTo>
                    <a:lnTo>
                      <a:pt x="1835" y="3278"/>
                    </a:lnTo>
                    <a:cubicBezTo>
                      <a:pt x="1835" y="3278"/>
                      <a:pt x="1831" y="3278"/>
                      <a:pt x="1831" y="3278"/>
                    </a:cubicBezTo>
                    <a:cubicBezTo>
                      <a:pt x="1831" y="3274"/>
                      <a:pt x="1831" y="3274"/>
                      <a:pt x="1831" y="3269"/>
                    </a:cubicBezTo>
                    <a:cubicBezTo>
                      <a:pt x="1831" y="3269"/>
                      <a:pt x="1826" y="3269"/>
                      <a:pt x="1826" y="3269"/>
                    </a:cubicBezTo>
                    <a:cubicBezTo>
                      <a:pt x="1826" y="3274"/>
                      <a:pt x="1821" y="3274"/>
                      <a:pt x="1821" y="3274"/>
                    </a:cubicBezTo>
                    <a:lnTo>
                      <a:pt x="1821" y="3274"/>
                    </a:lnTo>
                    <a:lnTo>
                      <a:pt x="1821" y="3274"/>
                    </a:lnTo>
                    <a:lnTo>
                      <a:pt x="1821" y="3274"/>
                    </a:lnTo>
                    <a:lnTo>
                      <a:pt x="1821" y="3278"/>
                    </a:lnTo>
                    <a:close/>
                    <a:moveTo>
                      <a:pt x="2835" y="2324"/>
                    </a:moveTo>
                    <a:lnTo>
                      <a:pt x="2835" y="2324"/>
                    </a:lnTo>
                    <a:cubicBezTo>
                      <a:pt x="2835" y="2324"/>
                      <a:pt x="2835" y="2324"/>
                      <a:pt x="2835" y="2324"/>
                    </a:cubicBezTo>
                    <a:cubicBezTo>
                      <a:pt x="2835" y="2324"/>
                      <a:pt x="2835" y="2329"/>
                      <a:pt x="2835" y="2329"/>
                    </a:cubicBezTo>
                    <a:lnTo>
                      <a:pt x="2831" y="2329"/>
                    </a:lnTo>
                    <a:lnTo>
                      <a:pt x="2831" y="2329"/>
                    </a:lnTo>
                    <a:lnTo>
                      <a:pt x="2835" y="2324"/>
                    </a:lnTo>
                    <a:lnTo>
                      <a:pt x="2835" y="2324"/>
                    </a:lnTo>
                    <a:close/>
                    <a:moveTo>
                      <a:pt x="2822" y="2361"/>
                    </a:moveTo>
                    <a:lnTo>
                      <a:pt x="2822" y="2361"/>
                    </a:lnTo>
                    <a:lnTo>
                      <a:pt x="2822" y="2361"/>
                    </a:lnTo>
                    <a:cubicBezTo>
                      <a:pt x="2822" y="2366"/>
                      <a:pt x="2822" y="2366"/>
                      <a:pt x="2822" y="2366"/>
                    </a:cubicBezTo>
                    <a:lnTo>
                      <a:pt x="2822" y="2370"/>
                    </a:lnTo>
                    <a:cubicBezTo>
                      <a:pt x="2822" y="2370"/>
                      <a:pt x="2822" y="2370"/>
                      <a:pt x="2822" y="2375"/>
                    </a:cubicBezTo>
                    <a:cubicBezTo>
                      <a:pt x="2822" y="2375"/>
                      <a:pt x="2822" y="2375"/>
                      <a:pt x="2826" y="2375"/>
                    </a:cubicBezTo>
                    <a:cubicBezTo>
                      <a:pt x="2822" y="2375"/>
                      <a:pt x="2822" y="2375"/>
                      <a:pt x="2817" y="2380"/>
                    </a:cubicBezTo>
                    <a:cubicBezTo>
                      <a:pt x="2817" y="2380"/>
                      <a:pt x="2817" y="2380"/>
                      <a:pt x="2817" y="2380"/>
                    </a:cubicBezTo>
                    <a:cubicBezTo>
                      <a:pt x="2817" y="2375"/>
                      <a:pt x="2817" y="2375"/>
                      <a:pt x="2817" y="2375"/>
                    </a:cubicBezTo>
                    <a:lnTo>
                      <a:pt x="2817" y="2375"/>
                    </a:lnTo>
                    <a:lnTo>
                      <a:pt x="2817" y="2375"/>
                    </a:lnTo>
                    <a:lnTo>
                      <a:pt x="2817" y="2375"/>
                    </a:lnTo>
                    <a:lnTo>
                      <a:pt x="2822" y="2370"/>
                    </a:lnTo>
                    <a:cubicBezTo>
                      <a:pt x="2822" y="2370"/>
                      <a:pt x="2817" y="2370"/>
                      <a:pt x="2817" y="2366"/>
                    </a:cubicBezTo>
                    <a:lnTo>
                      <a:pt x="2817" y="2366"/>
                    </a:lnTo>
                    <a:cubicBezTo>
                      <a:pt x="2817" y="2366"/>
                      <a:pt x="2817" y="2366"/>
                      <a:pt x="2817" y="2361"/>
                    </a:cubicBezTo>
                    <a:cubicBezTo>
                      <a:pt x="2822" y="2361"/>
                      <a:pt x="2817" y="2361"/>
                      <a:pt x="2822" y="2361"/>
                    </a:cubicBezTo>
                    <a:close/>
                    <a:moveTo>
                      <a:pt x="3264" y="2048"/>
                    </a:moveTo>
                    <a:lnTo>
                      <a:pt x="3264" y="2048"/>
                    </a:lnTo>
                    <a:lnTo>
                      <a:pt x="3264" y="2048"/>
                    </a:lnTo>
                    <a:lnTo>
                      <a:pt x="3264" y="2052"/>
                    </a:lnTo>
                    <a:cubicBezTo>
                      <a:pt x="3264" y="2048"/>
                      <a:pt x="3264" y="2048"/>
                      <a:pt x="3260" y="2048"/>
                    </a:cubicBezTo>
                    <a:lnTo>
                      <a:pt x="3260" y="2052"/>
                    </a:lnTo>
                    <a:lnTo>
                      <a:pt x="3255" y="2052"/>
                    </a:lnTo>
                    <a:lnTo>
                      <a:pt x="3255" y="2052"/>
                    </a:lnTo>
                    <a:lnTo>
                      <a:pt x="3255" y="2052"/>
                    </a:lnTo>
                    <a:lnTo>
                      <a:pt x="3255" y="2048"/>
                    </a:lnTo>
                    <a:cubicBezTo>
                      <a:pt x="3255" y="2048"/>
                      <a:pt x="3255" y="2048"/>
                      <a:pt x="3255" y="2048"/>
                    </a:cubicBezTo>
                    <a:cubicBezTo>
                      <a:pt x="3260" y="2048"/>
                      <a:pt x="3260" y="2048"/>
                      <a:pt x="3264" y="2048"/>
                    </a:cubicBezTo>
                    <a:close/>
                    <a:moveTo>
                      <a:pt x="3260" y="2057"/>
                    </a:moveTo>
                    <a:lnTo>
                      <a:pt x="3260" y="2057"/>
                    </a:lnTo>
                    <a:cubicBezTo>
                      <a:pt x="3260" y="2057"/>
                      <a:pt x="3255" y="2052"/>
                      <a:pt x="3255" y="2052"/>
                    </a:cubicBezTo>
                    <a:cubicBezTo>
                      <a:pt x="3260" y="2052"/>
                      <a:pt x="3260" y="2057"/>
                      <a:pt x="3260" y="2057"/>
                    </a:cubicBezTo>
                    <a:close/>
                    <a:moveTo>
                      <a:pt x="3269" y="2057"/>
                    </a:moveTo>
                    <a:lnTo>
                      <a:pt x="3269" y="2057"/>
                    </a:lnTo>
                    <a:cubicBezTo>
                      <a:pt x="3269" y="2057"/>
                      <a:pt x="3264" y="2057"/>
                      <a:pt x="3264" y="2057"/>
                    </a:cubicBezTo>
                    <a:cubicBezTo>
                      <a:pt x="3264" y="2057"/>
                      <a:pt x="3264" y="2057"/>
                      <a:pt x="3264" y="2052"/>
                    </a:cubicBezTo>
                    <a:cubicBezTo>
                      <a:pt x="3269" y="2057"/>
                      <a:pt x="3269" y="2057"/>
                      <a:pt x="3269" y="2057"/>
                    </a:cubicBezTo>
                    <a:close/>
                    <a:moveTo>
                      <a:pt x="2646" y="2725"/>
                    </a:moveTo>
                    <a:lnTo>
                      <a:pt x="2646" y="2725"/>
                    </a:lnTo>
                    <a:cubicBezTo>
                      <a:pt x="2651" y="2730"/>
                      <a:pt x="2651" y="2730"/>
                      <a:pt x="2651" y="2735"/>
                    </a:cubicBezTo>
                    <a:cubicBezTo>
                      <a:pt x="2651" y="2735"/>
                      <a:pt x="2651" y="2735"/>
                      <a:pt x="2651" y="2739"/>
                    </a:cubicBezTo>
                    <a:lnTo>
                      <a:pt x="2651" y="2739"/>
                    </a:lnTo>
                    <a:cubicBezTo>
                      <a:pt x="2651" y="2744"/>
                      <a:pt x="2646" y="2744"/>
                      <a:pt x="2646" y="2744"/>
                    </a:cubicBezTo>
                    <a:cubicBezTo>
                      <a:pt x="2646" y="2744"/>
                      <a:pt x="2646" y="2739"/>
                      <a:pt x="2646" y="2739"/>
                    </a:cubicBezTo>
                    <a:cubicBezTo>
                      <a:pt x="2646" y="2739"/>
                      <a:pt x="2646" y="2739"/>
                      <a:pt x="2646" y="2739"/>
                    </a:cubicBezTo>
                    <a:cubicBezTo>
                      <a:pt x="2646" y="2735"/>
                      <a:pt x="2646" y="2735"/>
                      <a:pt x="2646" y="2735"/>
                    </a:cubicBezTo>
                    <a:cubicBezTo>
                      <a:pt x="2646" y="2730"/>
                      <a:pt x="2646" y="2730"/>
                      <a:pt x="2646" y="2725"/>
                    </a:cubicBezTo>
                    <a:close/>
                    <a:moveTo>
                      <a:pt x="2646" y="2748"/>
                    </a:moveTo>
                    <a:lnTo>
                      <a:pt x="2646" y="2748"/>
                    </a:lnTo>
                    <a:cubicBezTo>
                      <a:pt x="2646" y="2748"/>
                      <a:pt x="2646" y="2748"/>
                      <a:pt x="2646" y="2753"/>
                    </a:cubicBezTo>
                    <a:cubicBezTo>
                      <a:pt x="2646" y="2753"/>
                      <a:pt x="2646" y="2753"/>
                      <a:pt x="2646" y="2753"/>
                    </a:cubicBezTo>
                    <a:lnTo>
                      <a:pt x="2646" y="2753"/>
                    </a:lnTo>
                    <a:cubicBezTo>
                      <a:pt x="2646" y="2753"/>
                      <a:pt x="2642" y="2753"/>
                      <a:pt x="2642" y="2748"/>
                    </a:cubicBezTo>
                    <a:close/>
                    <a:moveTo>
                      <a:pt x="2301" y="3196"/>
                    </a:moveTo>
                    <a:lnTo>
                      <a:pt x="2301" y="3196"/>
                    </a:lnTo>
                    <a:cubicBezTo>
                      <a:pt x="2301" y="3196"/>
                      <a:pt x="2301" y="3196"/>
                      <a:pt x="2301" y="3196"/>
                    </a:cubicBezTo>
                    <a:cubicBezTo>
                      <a:pt x="2296" y="3196"/>
                      <a:pt x="2296" y="3200"/>
                      <a:pt x="2296" y="3205"/>
                    </a:cubicBezTo>
                    <a:lnTo>
                      <a:pt x="2292" y="3205"/>
                    </a:lnTo>
                    <a:cubicBezTo>
                      <a:pt x="2292" y="3209"/>
                      <a:pt x="2296" y="3209"/>
                      <a:pt x="2296" y="3209"/>
                    </a:cubicBezTo>
                    <a:cubicBezTo>
                      <a:pt x="2292" y="3209"/>
                      <a:pt x="2292" y="3214"/>
                      <a:pt x="2292" y="3214"/>
                    </a:cubicBezTo>
                    <a:cubicBezTo>
                      <a:pt x="2292" y="3214"/>
                      <a:pt x="2292" y="3219"/>
                      <a:pt x="2292" y="3219"/>
                    </a:cubicBezTo>
                    <a:lnTo>
                      <a:pt x="2292" y="3219"/>
                    </a:lnTo>
                    <a:lnTo>
                      <a:pt x="2292" y="3219"/>
                    </a:lnTo>
                    <a:lnTo>
                      <a:pt x="2292" y="3219"/>
                    </a:lnTo>
                    <a:cubicBezTo>
                      <a:pt x="2292" y="3219"/>
                      <a:pt x="2292" y="3223"/>
                      <a:pt x="2292" y="3223"/>
                    </a:cubicBezTo>
                    <a:cubicBezTo>
                      <a:pt x="2292" y="3223"/>
                      <a:pt x="2292" y="3223"/>
                      <a:pt x="2292" y="3223"/>
                    </a:cubicBezTo>
                    <a:lnTo>
                      <a:pt x="2292" y="3223"/>
                    </a:lnTo>
                    <a:lnTo>
                      <a:pt x="2296" y="3223"/>
                    </a:lnTo>
                    <a:cubicBezTo>
                      <a:pt x="2296" y="3223"/>
                      <a:pt x="2296" y="3223"/>
                      <a:pt x="2296" y="3219"/>
                    </a:cubicBezTo>
                    <a:lnTo>
                      <a:pt x="2296" y="3219"/>
                    </a:lnTo>
                    <a:cubicBezTo>
                      <a:pt x="2296" y="3219"/>
                      <a:pt x="2296" y="3214"/>
                      <a:pt x="2296" y="3214"/>
                    </a:cubicBezTo>
                    <a:cubicBezTo>
                      <a:pt x="2296" y="3209"/>
                      <a:pt x="2296" y="3209"/>
                      <a:pt x="2296" y="3209"/>
                    </a:cubicBezTo>
                    <a:cubicBezTo>
                      <a:pt x="2301" y="3205"/>
                      <a:pt x="2301" y="3205"/>
                      <a:pt x="2305" y="3200"/>
                    </a:cubicBezTo>
                    <a:close/>
                    <a:moveTo>
                      <a:pt x="2292" y="3228"/>
                    </a:moveTo>
                    <a:cubicBezTo>
                      <a:pt x="2287" y="3232"/>
                      <a:pt x="2287" y="3232"/>
                      <a:pt x="2278" y="3237"/>
                    </a:cubicBezTo>
                    <a:cubicBezTo>
                      <a:pt x="2278" y="3237"/>
                      <a:pt x="2282" y="3242"/>
                      <a:pt x="2282" y="3242"/>
                    </a:cubicBezTo>
                    <a:cubicBezTo>
                      <a:pt x="2278" y="3242"/>
                      <a:pt x="2278" y="3242"/>
                      <a:pt x="2278" y="3242"/>
                    </a:cubicBezTo>
                    <a:cubicBezTo>
                      <a:pt x="2278" y="3246"/>
                      <a:pt x="2278" y="3246"/>
                      <a:pt x="2278" y="3246"/>
                    </a:cubicBezTo>
                    <a:cubicBezTo>
                      <a:pt x="2278" y="3246"/>
                      <a:pt x="2278" y="3246"/>
                      <a:pt x="2278" y="3246"/>
                    </a:cubicBezTo>
                    <a:cubicBezTo>
                      <a:pt x="2282" y="3246"/>
                      <a:pt x="2278" y="3246"/>
                      <a:pt x="2282" y="3242"/>
                    </a:cubicBezTo>
                    <a:cubicBezTo>
                      <a:pt x="2282" y="3246"/>
                      <a:pt x="2282" y="3246"/>
                      <a:pt x="2287" y="3251"/>
                    </a:cubicBezTo>
                    <a:cubicBezTo>
                      <a:pt x="2287" y="3246"/>
                      <a:pt x="2287" y="3251"/>
                      <a:pt x="2287" y="3246"/>
                    </a:cubicBezTo>
                    <a:lnTo>
                      <a:pt x="2287" y="3246"/>
                    </a:lnTo>
                    <a:lnTo>
                      <a:pt x="2287" y="3246"/>
                    </a:lnTo>
                    <a:cubicBezTo>
                      <a:pt x="2287" y="3246"/>
                      <a:pt x="2287" y="3246"/>
                      <a:pt x="2287" y="3242"/>
                    </a:cubicBezTo>
                    <a:cubicBezTo>
                      <a:pt x="2287" y="3242"/>
                      <a:pt x="2282" y="3242"/>
                      <a:pt x="2287" y="3237"/>
                    </a:cubicBezTo>
                    <a:cubicBezTo>
                      <a:pt x="2287" y="3232"/>
                      <a:pt x="2296" y="3237"/>
                      <a:pt x="2296" y="3232"/>
                    </a:cubicBezTo>
                    <a:lnTo>
                      <a:pt x="2296" y="3232"/>
                    </a:lnTo>
                    <a:cubicBezTo>
                      <a:pt x="2296" y="3228"/>
                      <a:pt x="2296" y="3228"/>
                      <a:pt x="2292" y="3228"/>
                    </a:cubicBezTo>
                    <a:close/>
                    <a:moveTo>
                      <a:pt x="2273" y="3242"/>
                    </a:moveTo>
                    <a:lnTo>
                      <a:pt x="2273" y="3242"/>
                    </a:lnTo>
                    <a:lnTo>
                      <a:pt x="2268" y="3242"/>
                    </a:lnTo>
                    <a:lnTo>
                      <a:pt x="2268" y="3242"/>
                    </a:lnTo>
                    <a:lnTo>
                      <a:pt x="2268" y="3242"/>
                    </a:lnTo>
                    <a:cubicBezTo>
                      <a:pt x="2264" y="3242"/>
                      <a:pt x="2264" y="3242"/>
                      <a:pt x="2259" y="3242"/>
                    </a:cubicBezTo>
                    <a:lnTo>
                      <a:pt x="2259" y="3242"/>
                    </a:lnTo>
                    <a:cubicBezTo>
                      <a:pt x="2259" y="3242"/>
                      <a:pt x="2255" y="3237"/>
                      <a:pt x="2255" y="3237"/>
                    </a:cubicBezTo>
                    <a:cubicBezTo>
                      <a:pt x="2255" y="3237"/>
                      <a:pt x="2255" y="3237"/>
                      <a:pt x="2255" y="3242"/>
                    </a:cubicBezTo>
                    <a:cubicBezTo>
                      <a:pt x="2250" y="3242"/>
                      <a:pt x="2255" y="3242"/>
                      <a:pt x="2250" y="3242"/>
                    </a:cubicBezTo>
                    <a:cubicBezTo>
                      <a:pt x="2250" y="3242"/>
                      <a:pt x="2250" y="3242"/>
                      <a:pt x="2250" y="3242"/>
                    </a:cubicBezTo>
                    <a:lnTo>
                      <a:pt x="2250" y="3237"/>
                    </a:lnTo>
                    <a:lnTo>
                      <a:pt x="2255" y="3237"/>
                    </a:lnTo>
                    <a:lnTo>
                      <a:pt x="2250" y="3237"/>
                    </a:lnTo>
                    <a:cubicBezTo>
                      <a:pt x="2255" y="3232"/>
                      <a:pt x="2255" y="3232"/>
                      <a:pt x="2259" y="3228"/>
                    </a:cubicBezTo>
                    <a:lnTo>
                      <a:pt x="2259" y="3228"/>
                    </a:lnTo>
                    <a:lnTo>
                      <a:pt x="2259" y="3228"/>
                    </a:lnTo>
                    <a:lnTo>
                      <a:pt x="2259" y="3223"/>
                    </a:lnTo>
                    <a:lnTo>
                      <a:pt x="2264" y="3223"/>
                    </a:lnTo>
                    <a:cubicBezTo>
                      <a:pt x="2264" y="3223"/>
                      <a:pt x="2259" y="3223"/>
                      <a:pt x="2259" y="3223"/>
                    </a:cubicBezTo>
                    <a:lnTo>
                      <a:pt x="2264" y="3219"/>
                    </a:lnTo>
                    <a:cubicBezTo>
                      <a:pt x="2264" y="3219"/>
                      <a:pt x="2264" y="3219"/>
                      <a:pt x="2264" y="3219"/>
                    </a:cubicBezTo>
                    <a:lnTo>
                      <a:pt x="2264" y="3214"/>
                    </a:lnTo>
                    <a:lnTo>
                      <a:pt x="2264" y="3214"/>
                    </a:lnTo>
                    <a:lnTo>
                      <a:pt x="2268" y="3209"/>
                    </a:lnTo>
                    <a:cubicBezTo>
                      <a:pt x="2268" y="3209"/>
                      <a:pt x="2268" y="3209"/>
                      <a:pt x="2268" y="3209"/>
                    </a:cubicBezTo>
                    <a:cubicBezTo>
                      <a:pt x="2268" y="3209"/>
                      <a:pt x="2268" y="3209"/>
                      <a:pt x="2268" y="3209"/>
                    </a:cubicBezTo>
                    <a:lnTo>
                      <a:pt x="2268" y="3209"/>
                    </a:lnTo>
                    <a:lnTo>
                      <a:pt x="2268" y="3205"/>
                    </a:lnTo>
                    <a:lnTo>
                      <a:pt x="2268" y="3205"/>
                    </a:lnTo>
                    <a:cubicBezTo>
                      <a:pt x="2273" y="3205"/>
                      <a:pt x="2273" y="3205"/>
                      <a:pt x="2273" y="3200"/>
                    </a:cubicBezTo>
                    <a:cubicBezTo>
                      <a:pt x="2273" y="3200"/>
                      <a:pt x="2273" y="3200"/>
                      <a:pt x="2273" y="3200"/>
                    </a:cubicBezTo>
                    <a:cubicBezTo>
                      <a:pt x="2273" y="3200"/>
                      <a:pt x="2273" y="3196"/>
                      <a:pt x="2273" y="3196"/>
                    </a:cubicBezTo>
                    <a:cubicBezTo>
                      <a:pt x="2273" y="3196"/>
                      <a:pt x="2273" y="3191"/>
                      <a:pt x="2273" y="3191"/>
                    </a:cubicBezTo>
                    <a:cubicBezTo>
                      <a:pt x="2273" y="3191"/>
                      <a:pt x="2278" y="3191"/>
                      <a:pt x="2282" y="3186"/>
                    </a:cubicBezTo>
                    <a:lnTo>
                      <a:pt x="2278" y="3186"/>
                    </a:lnTo>
                    <a:lnTo>
                      <a:pt x="2282" y="3182"/>
                    </a:lnTo>
                    <a:lnTo>
                      <a:pt x="2282" y="3182"/>
                    </a:lnTo>
                    <a:lnTo>
                      <a:pt x="2282" y="3182"/>
                    </a:lnTo>
                    <a:cubicBezTo>
                      <a:pt x="2282" y="3182"/>
                      <a:pt x="2287" y="3186"/>
                      <a:pt x="2287" y="3186"/>
                    </a:cubicBezTo>
                    <a:lnTo>
                      <a:pt x="2287" y="3182"/>
                    </a:lnTo>
                    <a:lnTo>
                      <a:pt x="2292" y="3186"/>
                    </a:lnTo>
                    <a:cubicBezTo>
                      <a:pt x="2287" y="3186"/>
                      <a:pt x="2287" y="3191"/>
                      <a:pt x="2287" y="3191"/>
                    </a:cubicBezTo>
                    <a:lnTo>
                      <a:pt x="2287" y="3191"/>
                    </a:lnTo>
                    <a:lnTo>
                      <a:pt x="2282" y="3196"/>
                    </a:lnTo>
                    <a:lnTo>
                      <a:pt x="2282" y="3196"/>
                    </a:lnTo>
                    <a:cubicBezTo>
                      <a:pt x="2282" y="3196"/>
                      <a:pt x="2282" y="3196"/>
                      <a:pt x="2282" y="3196"/>
                    </a:cubicBezTo>
                    <a:lnTo>
                      <a:pt x="2278" y="3200"/>
                    </a:lnTo>
                    <a:lnTo>
                      <a:pt x="2278" y="3200"/>
                    </a:lnTo>
                    <a:lnTo>
                      <a:pt x="2278" y="3200"/>
                    </a:lnTo>
                    <a:lnTo>
                      <a:pt x="2278" y="3200"/>
                    </a:lnTo>
                    <a:cubicBezTo>
                      <a:pt x="2278" y="3200"/>
                      <a:pt x="2278" y="3205"/>
                      <a:pt x="2278" y="3205"/>
                    </a:cubicBezTo>
                    <a:lnTo>
                      <a:pt x="2278" y="3209"/>
                    </a:lnTo>
                    <a:cubicBezTo>
                      <a:pt x="2278" y="3209"/>
                      <a:pt x="2278" y="3209"/>
                      <a:pt x="2278" y="3209"/>
                    </a:cubicBezTo>
                    <a:lnTo>
                      <a:pt x="2278" y="3209"/>
                    </a:lnTo>
                    <a:cubicBezTo>
                      <a:pt x="2273" y="3209"/>
                      <a:pt x="2273" y="3209"/>
                      <a:pt x="2273" y="3209"/>
                    </a:cubicBezTo>
                    <a:cubicBezTo>
                      <a:pt x="2273" y="3214"/>
                      <a:pt x="2273" y="3214"/>
                      <a:pt x="2273" y="3214"/>
                    </a:cubicBezTo>
                    <a:cubicBezTo>
                      <a:pt x="2273" y="3219"/>
                      <a:pt x="2273" y="3214"/>
                      <a:pt x="2278" y="3219"/>
                    </a:cubicBezTo>
                    <a:cubicBezTo>
                      <a:pt x="2273" y="3219"/>
                      <a:pt x="2273" y="3223"/>
                      <a:pt x="2278" y="3228"/>
                    </a:cubicBezTo>
                    <a:cubicBezTo>
                      <a:pt x="2273" y="3232"/>
                      <a:pt x="2273" y="3228"/>
                      <a:pt x="2273" y="3232"/>
                    </a:cubicBezTo>
                    <a:cubicBezTo>
                      <a:pt x="2273" y="3232"/>
                      <a:pt x="2273" y="3232"/>
                      <a:pt x="2268" y="3232"/>
                    </a:cubicBezTo>
                    <a:lnTo>
                      <a:pt x="2268" y="3232"/>
                    </a:lnTo>
                    <a:lnTo>
                      <a:pt x="2273" y="3237"/>
                    </a:lnTo>
                    <a:lnTo>
                      <a:pt x="2273" y="3237"/>
                    </a:lnTo>
                    <a:cubicBezTo>
                      <a:pt x="2273" y="3237"/>
                      <a:pt x="2273" y="3237"/>
                      <a:pt x="2273" y="3237"/>
                    </a:cubicBezTo>
                    <a:lnTo>
                      <a:pt x="2273" y="3242"/>
                    </a:lnTo>
                    <a:close/>
                    <a:moveTo>
                      <a:pt x="2232" y="3306"/>
                    </a:moveTo>
                    <a:lnTo>
                      <a:pt x="2232" y="3306"/>
                    </a:lnTo>
                    <a:lnTo>
                      <a:pt x="2232" y="3306"/>
                    </a:lnTo>
                    <a:lnTo>
                      <a:pt x="2232" y="3306"/>
                    </a:lnTo>
                    <a:cubicBezTo>
                      <a:pt x="2232" y="3306"/>
                      <a:pt x="2236" y="3306"/>
                      <a:pt x="2236" y="3306"/>
                    </a:cubicBezTo>
                    <a:cubicBezTo>
                      <a:pt x="2236" y="3302"/>
                      <a:pt x="2236" y="3302"/>
                      <a:pt x="2236" y="3302"/>
                    </a:cubicBezTo>
                    <a:lnTo>
                      <a:pt x="2236" y="3302"/>
                    </a:lnTo>
                    <a:cubicBezTo>
                      <a:pt x="2241" y="3302"/>
                      <a:pt x="2241" y="3302"/>
                      <a:pt x="2241" y="3302"/>
                    </a:cubicBezTo>
                    <a:lnTo>
                      <a:pt x="2241" y="3302"/>
                    </a:lnTo>
                    <a:lnTo>
                      <a:pt x="2245" y="3302"/>
                    </a:lnTo>
                    <a:lnTo>
                      <a:pt x="2245" y="3302"/>
                    </a:lnTo>
                    <a:cubicBezTo>
                      <a:pt x="2245" y="3302"/>
                      <a:pt x="2245" y="3302"/>
                      <a:pt x="2250" y="3297"/>
                    </a:cubicBezTo>
                    <a:cubicBezTo>
                      <a:pt x="2250" y="3297"/>
                      <a:pt x="2250" y="3297"/>
                      <a:pt x="2250" y="3297"/>
                    </a:cubicBezTo>
                    <a:lnTo>
                      <a:pt x="2255" y="3302"/>
                    </a:lnTo>
                    <a:lnTo>
                      <a:pt x="2255" y="3302"/>
                    </a:lnTo>
                    <a:lnTo>
                      <a:pt x="2255" y="3302"/>
                    </a:lnTo>
                    <a:cubicBezTo>
                      <a:pt x="2255" y="3302"/>
                      <a:pt x="2250" y="3302"/>
                      <a:pt x="2250" y="3302"/>
                    </a:cubicBezTo>
                    <a:lnTo>
                      <a:pt x="2250" y="3302"/>
                    </a:lnTo>
                    <a:cubicBezTo>
                      <a:pt x="2250" y="3306"/>
                      <a:pt x="2250" y="3306"/>
                      <a:pt x="2245" y="3311"/>
                    </a:cubicBezTo>
                    <a:cubicBezTo>
                      <a:pt x="2245" y="3311"/>
                      <a:pt x="2245" y="3311"/>
                      <a:pt x="2245" y="3311"/>
                    </a:cubicBezTo>
                    <a:cubicBezTo>
                      <a:pt x="2245" y="3311"/>
                      <a:pt x="2245" y="3311"/>
                      <a:pt x="2245" y="3311"/>
                    </a:cubicBezTo>
                    <a:lnTo>
                      <a:pt x="2241" y="3311"/>
                    </a:lnTo>
                    <a:cubicBezTo>
                      <a:pt x="2241" y="3311"/>
                      <a:pt x="2241" y="3311"/>
                      <a:pt x="2241" y="3311"/>
                    </a:cubicBezTo>
                    <a:cubicBezTo>
                      <a:pt x="2241" y="3311"/>
                      <a:pt x="2241" y="3311"/>
                      <a:pt x="2236" y="3311"/>
                    </a:cubicBezTo>
                    <a:lnTo>
                      <a:pt x="2236" y="3311"/>
                    </a:lnTo>
                    <a:cubicBezTo>
                      <a:pt x="2236" y="3311"/>
                      <a:pt x="2232" y="3311"/>
                      <a:pt x="2232" y="3311"/>
                    </a:cubicBezTo>
                    <a:lnTo>
                      <a:pt x="2232" y="3311"/>
                    </a:lnTo>
                    <a:cubicBezTo>
                      <a:pt x="2232" y="3315"/>
                      <a:pt x="2232" y="3311"/>
                      <a:pt x="2227" y="3311"/>
                    </a:cubicBezTo>
                    <a:lnTo>
                      <a:pt x="2227" y="3311"/>
                    </a:lnTo>
                    <a:cubicBezTo>
                      <a:pt x="2227" y="3311"/>
                      <a:pt x="2227" y="3311"/>
                      <a:pt x="2227" y="3311"/>
                    </a:cubicBezTo>
                    <a:lnTo>
                      <a:pt x="2232" y="3311"/>
                    </a:lnTo>
                    <a:lnTo>
                      <a:pt x="2227" y="3306"/>
                    </a:lnTo>
                    <a:cubicBezTo>
                      <a:pt x="2227" y="3306"/>
                      <a:pt x="2227" y="3306"/>
                      <a:pt x="2232" y="3306"/>
                    </a:cubicBezTo>
                    <a:close/>
                    <a:moveTo>
                      <a:pt x="2259" y="3302"/>
                    </a:moveTo>
                    <a:lnTo>
                      <a:pt x="2259" y="3302"/>
                    </a:lnTo>
                    <a:lnTo>
                      <a:pt x="2264" y="3302"/>
                    </a:lnTo>
                    <a:lnTo>
                      <a:pt x="2264" y="3306"/>
                    </a:lnTo>
                    <a:lnTo>
                      <a:pt x="2259" y="3306"/>
                    </a:lnTo>
                    <a:lnTo>
                      <a:pt x="2259" y="3306"/>
                    </a:lnTo>
                    <a:lnTo>
                      <a:pt x="2259" y="3306"/>
                    </a:lnTo>
                    <a:cubicBezTo>
                      <a:pt x="2259" y="3306"/>
                      <a:pt x="2259" y="3306"/>
                      <a:pt x="2259" y="3302"/>
                    </a:cubicBezTo>
                    <a:cubicBezTo>
                      <a:pt x="2259" y="3302"/>
                      <a:pt x="2259" y="3302"/>
                      <a:pt x="2259" y="3302"/>
                    </a:cubicBezTo>
                    <a:close/>
                    <a:moveTo>
                      <a:pt x="2227" y="3325"/>
                    </a:moveTo>
                    <a:lnTo>
                      <a:pt x="2227" y="3325"/>
                    </a:lnTo>
                    <a:cubicBezTo>
                      <a:pt x="2227" y="3325"/>
                      <a:pt x="2227" y="3325"/>
                      <a:pt x="2227" y="3325"/>
                    </a:cubicBezTo>
                    <a:cubicBezTo>
                      <a:pt x="2232" y="3320"/>
                      <a:pt x="2232" y="3320"/>
                      <a:pt x="2232" y="3320"/>
                    </a:cubicBezTo>
                    <a:cubicBezTo>
                      <a:pt x="2236" y="3320"/>
                      <a:pt x="2236" y="3320"/>
                      <a:pt x="2236" y="3320"/>
                    </a:cubicBezTo>
                    <a:cubicBezTo>
                      <a:pt x="2236" y="3325"/>
                      <a:pt x="2236" y="3325"/>
                      <a:pt x="2236" y="3325"/>
                    </a:cubicBezTo>
                    <a:cubicBezTo>
                      <a:pt x="2232" y="3325"/>
                      <a:pt x="2236" y="3325"/>
                      <a:pt x="2232" y="3329"/>
                    </a:cubicBezTo>
                    <a:cubicBezTo>
                      <a:pt x="2232" y="3325"/>
                      <a:pt x="2232" y="3325"/>
                      <a:pt x="2227" y="3325"/>
                    </a:cubicBezTo>
                    <a:close/>
                    <a:moveTo>
                      <a:pt x="2245" y="3375"/>
                    </a:moveTo>
                    <a:lnTo>
                      <a:pt x="2245" y="3375"/>
                    </a:lnTo>
                    <a:lnTo>
                      <a:pt x="2245" y="3375"/>
                    </a:lnTo>
                    <a:cubicBezTo>
                      <a:pt x="2245" y="3375"/>
                      <a:pt x="2245" y="3380"/>
                      <a:pt x="2250" y="3380"/>
                    </a:cubicBezTo>
                    <a:cubicBezTo>
                      <a:pt x="2250" y="3380"/>
                      <a:pt x="2250" y="3380"/>
                      <a:pt x="2250" y="3380"/>
                    </a:cubicBezTo>
                    <a:cubicBezTo>
                      <a:pt x="2255" y="3380"/>
                      <a:pt x="2255" y="3385"/>
                      <a:pt x="2259" y="3385"/>
                    </a:cubicBezTo>
                    <a:cubicBezTo>
                      <a:pt x="2259" y="3385"/>
                      <a:pt x="2259" y="3385"/>
                      <a:pt x="2264" y="3385"/>
                    </a:cubicBezTo>
                    <a:lnTo>
                      <a:pt x="2264" y="3385"/>
                    </a:lnTo>
                    <a:lnTo>
                      <a:pt x="2264" y="3385"/>
                    </a:lnTo>
                    <a:lnTo>
                      <a:pt x="2264" y="3385"/>
                    </a:lnTo>
                    <a:lnTo>
                      <a:pt x="2268" y="3385"/>
                    </a:lnTo>
                    <a:lnTo>
                      <a:pt x="2268" y="3389"/>
                    </a:lnTo>
                    <a:lnTo>
                      <a:pt x="2268" y="3389"/>
                    </a:lnTo>
                    <a:cubicBezTo>
                      <a:pt x="2273" y="3389"/>
                      <a:pt x="2278" y="3389"/>
                      <a:pt x="2282" y="3389"/>
                    </a:cubicBezTo>
                    <a:lnTo>
                      <a:pt x="2282" y="3389"/>
                    </a:lnTo>
                    <a:lnTo>
                      <a:pt x="2287" y="3394"/>
                    </a:lnTo>
                    <a:cubicBezTo>
                      <a:pt x="2287" y="3394"/>
                      <a:pt x="2287" y="3394"/>
                      <a:pt x="2287" y="3394"/>
                    </a:cubicBezTo>
                    <a:lnTo>
                      <a:pt x="2287" y="3394"/>
                    </a:lnTo>
                    <a:lnTo>
                      <a:pt x="2287" y="3398"/>
                    </a:lnTo>
                    <a:cubicBezTo>
                      <a:pt x="2282" y="3394"/>
                      <a:pt x="2282" y="3398"/>
                      <a:pt x="2278" y="3398"/>
                    </a:cubicBezTo>
                    <a:cubicBezTo>
                      <a:pt x="2273" y="3398"/>
                      <a:pt x="2273" y="3394"/>
                      <a:pt x="2268" y="3394"/>
                    </a:cubicBezTo>
                    <a:lnTo>
                      <a:pt x="2268" y="3394"/>
                    </a:lnTo>
                    <a:cubicBezTo>
                      <a:pt x="2268" y="3394"/>
                      <a:pt x="2268" y="3394"/>
                      <a:pt x="2264" y="3394"/>
                    </a:cubicBezTo>
                    <a:lnTo>
                      <a:pt x="2264" y="3394"/>
                    </a:lnTo>
                    <a:cubicBezTo>
                      <a:pt x="2259" y="3394"/>
                      <a:pt x="2259" y="3394"/>
                      <a:pt x="2259" y="3394"/>
                    </a:cubicBezTo>
                    <a:cubicBezTo>
                      <a:pt x="2259" y="3394"/>
                      <a:pt x="2259" y="3394"/>
                      <a:pt x="2255" y="3394"/>
                    </a:cubicBezTo>
                    <a:cubicBezTo>
                      <a:pt x="2255" y="3389"/>
                      <a:pt x="2255" y="3389"/>
                      <a:pt x="2255" y="3389"/>
                    </a:cubicBezTo>
                    <a:lnTo>
                      <a:pt x="2255" y="3389"/>
                    </a:lnTo>
                    <a:cubicBezTo>
                      <a:pt x="2255" y="3385"/>
                      <a:pt x="2255" y="3385"/>
                      <a:pt x="2255" y="3385"/>
                    </a:cubicBezTo>
                    <a:lnTo>
                      <a:pt x="2250" y="3385"/>
                    </a:lnTo>
                    <a:lnTo>
                      <a:pt x="2250" y="3385"/>
                    </a:lnTo>
                    <a:lnTo>
                      <a:pt x="2245" y="3380"/>
                    </a:lnTo>
                    <a:lnTo>
                      <a:pt x="2245" y="3380"/>
                    </a:lnTo>
                    <a:cubicBezTo>
                      <a:pt x="2245" y="3380"/>
                      <a:pt x="2245" y="3375"/>
                      <a:pt x="2241" y="3375"/>
                    </a:cubicBezTo>
                    <a:cubicBezTo>
                      <a:pt x="2241" y="3375"/>
                      <a:pt x="2241" y="3371"/>
                      <a:pt x="2241" y="3371"/>
                    </a:cubicBezTo>
                    <a:cubicBezTo>
                      <a:pt x="2241" y="3371"/>
                      <a:pt x="2245" y="3371"/>
                      <a:pt x="2245" y="3375"/>
                    </a:cubicBezTo>
                    <a:close/>
                    <a:moveTo>
                      <a:pt x="2236" y="3440"/>
                    </a:moveTo>
                    <a:lnTo>
                      <a:pt x="2236" y="3440"/>
                    </a:lnTo>
                    <a:lnTo>
                      <a:pt x="2236" y="3440"/>
                    </a:lnTo>
                    <a:lnTo>
                      <a:pt x="2241" y="3440"/>
                    </a:lnTo>
                    <a:lnTo>
                      <a:pt x="2241" y="3440"/>
                    </a:lnTo>
                    <a:cubicBezTo>
                      <a:pt x="2245" y="3440"/>
                      <a:pt x="2245" y="3440"/>
                      <a:pt x="2245" y="3440"/>
                    </a:cubicBezTo>
                    <a:lnTo>
                      <a:pt x="2245" y="3440"/>
                    </a:lnTo>
                    <a:lnTo>
                      <a:pt x="2250" y="3440"/>
                    </a:lnTo>
                    <a:cubicBezTo>
                      <a:pt x="2250" y="3440"/>
                      <a:pt x="2255" y="3444"/>
                      <a:pt x="2255" y="3444"/>
                    </a:cubicBezTo>
                    <a:cubicBezTo>
                      <a:pt x="2255" y="3444"/>
                      <a:pt x="2255" y="3444"/>
                      <a:pt x="2255" y="3449"/>
                    </a:cubicBezTo>
                    <a:cubicBezTo>
                      <a:pt x="2259" y="3454"/>
                      <a:pt x="2259" y="3449"/>
                      <a:pt x="2264" y="3449"/>
                    </a:cubicBezTo>
                    <a:lnTo>
                      <a:pt x="2264" y="3449"/>
                    </a:lnTo>
                    <a:lnTo>
                      <a:pt x="2264" y="3449"/>
                    </a:lnTo>
                    <a:cubicBezTo>
                      <a:pt x="2268" y="3449"/>
                      <a:pt x="2268" y="3449"/>
                      <a:pt x="2273" y="3449"/>
                    </a:cubicBezTo>
                    <a:lnTo>
                      <a:pt x="2273" y="3449"/>
                    </a:lnTo>
                    <a:cubicBezTo>
                      <a:pt x="2273" y="3454"/>
                      <a:pt x="2273" y="3454"/>
                      <a:pt x="2273" y="3454"/>
                    </a:cubicBezTo>
                    <a:lnTo>
                      <a:pt x="2273" y="3454"/>
                    </a:lnTo>
                    <a:lnTo>
                      <a:pt x="2278" y="3458"/>
                    </a:lnTo>
                    <a:lnTo>
                      <a:pt x="2278" y="3458"/>
                    </a:lnTo>
                    <a:cubicBezTo>
                      <a:pt x="2278" y="3458"/>
                      <a:pt x="2282" y="3463"/>
                      <a:pt x="2282" y="3463"/>
                    </a:cubicBezTo>
                    <a:lnTo>
                      <a:pt x="2282" y="3463"/>
                    </a:lnTo>
                    <a:lnTo>
                      <a:pt x="2282" y="3463"/>
                    </a:lnTo>
                    <a:lnTo>
                      <a:pt x="2282" y="3463"/>
                    </a:lnTo>
                    <a:cubicBezTo>
                      <a:pt x="2282" y="3463"/>
                      <a:pt x="2282" y="3463"/>
                      <a:pt x="2287" y="3463"/>
                    </a:cubicBezTo>
                    <a:cubicBezTo>
                      <a:pt x="2287" y="3467"/>
                      <a:pt x="2287" y="3467"/>
                      <a:pt x="2287" y="3467"/>
                    </a:cubicBezTo>
                    <a:cubicBezTo>
                      <a:pt x="2287" y="3467"/>
                      <a:pt x="2282" y="3472"/>
                      <a:pt x="2282" y="3472"/>
                    </a:cubicBezTo>
                    <a:cubicBezTo>
                      <a:pt x="2282" y="3472"/>
                      <a:pt x="2287" y="3477"/>
                      <a:pt x="2287" y="3477"/>
                    </a:cubicBezTo>
                    <a:lnTo>
                      <a:pt x="2287" y="3477"/>
                    </a:lnTo>
                    <a:lnTo>
                      <a:pt x="2287" y="3481"/>
                    </a:lnTo>
                    <a:lnTo>
                      <a:pt x="2287" y="3481"/>
                    </a:lnTo>
                    <a:lnTo>
                      <a:pt x="2287" y="3481"/>
                    </a:lnTo>
                    <a:lnTo>
                      <a:pt x="2287" y="3481"/>
                    </a:lnTo>
                    <a:cubicBezTo>
                      <a:pt x="2287" y="3481"/>
                      <a:pt x="2287" y="3486"/>
                      <a:pt x="2287" y="3486"/>
                    </a:cubicBezTo>
                    <a:cubicBezTo>
                      <a:pt x="2287" y="3486"/>
                      <a:pt x="2287" y="3486"/>
                      <a:pt x="2287" y="3486"/>
                    </a:cubicBezTo>
                    <a:lnTo>
                      <a:pt x="2287" y="3486"/>
                    </a:lnTo>
                    <a:cubicBezTo>
                      <a:pt x="2287" y="3486"/>
                      <a:pt x="2287" y="3486"/>
                      <a:pt x="2282" y="3481"/>
                    </a:cubicBezTo>
                    <a:lnTo>
                      <a:pt x="2287" y="3481"/>
                    </a:lnTo>
                    <a:lnTo>
                      <a:pt x="2282" y="3477"/>
                    </a:lnTo>
                    <a:lnTo>
                      <a:pt x="2282" y="3477"/>
                    </a:lnTo>
                    <a:cubicBezTo>
                      <a:pt x="2278" y="3477"/>
                      <a:pt x="2268" y="3472"/>
                      <a:pt x="2264" y="3472"/>
                    </a:cubicBezTo>
                    <a:cubicBezTo>
                      <a:pt x="2264" y="3467"/>
                      <a:pt x="2259" y="3467"/>
                      <a:pt x="2259" y="3467"/>
                    </a:cubicBezTo>
                    <a:cubicBezTo>
                      <a:pt x="2259" y="3467"/>
                      <a:pt x="2259" y="3467"/>
                      <a:pt x="2255" y="3467"/>
                    </a:cubicBezTo>
                    <a:cubicBezTo>
                      <a:pt x="2259" y="3467"/>
                      <a:pt x="2259" y="3472"/>
                      <a:pt x="2255" y="3472"/>
                    </a:cubicBezTo>
                    <a:cubicBezTo>
                      <a:pt x="2255" y="3472"/>
                      <a:pt x="2255" y="3472"/>
                      <a:pt x="2259" y="3472"/>
                    </a:cubicBezTo>
                    <a:cubicBezTo>
                      <a:pt x="2255" y="3477"/>
                      <a:pt x="2255" y="3477"/>
                      <a:pt x="2255" y="3477"/>
                    </a:cubicBezTo>
                    <a:lnTo>
                      <a:pt x="2255" y="3477"/>
                    </a:lnTo>
                    <a:lnTo>
                      <a:pt x="2255" y="3481"/>
                    </a:lnTo>
                    <a:lnTo>
                      <a:pt x="2255" y="3481"/>
                    </a:lnTo>
                    <a:lnTo>
                      <a:pt x="2250" y="3481"/>
                    </a:lnTo>
                    <a:lnTo>
                      <a:pt x="2250" y="3481"/>
                    </a:lnTo>
                    <a:cubicBezTo>
                      <a:pt x="2250" y="3486"/>
                      <a:pt x="2250" y="3486"/>
                      <a:pt x="2250" y="3491"/>
                    </a:cubicBezTo>
                    <a:lnTo>
                      <a:pt x="2250" y="3486"/>
                    </a:lnTo>
                    <a:cubicBezTo>
                      <a:pt x="2250" y="3486"/>
                      <a:pt x="2250" y="3486"/>
                      <a:pt x="2250" y="3481"/>
                    </a:cubicBezTo>
                    <a:lnTo>
                      <a:pt x="2245" y="3481"/>
                    </a:lnTo>
                    <a:lnTo>
                      <a:pt x="2245" y="3481"/>
                    </a:lnTo>
                    <a:cubicBezTo>
                      <a:pt x="2245" y="3477"/>
                      <a:pt x="2245" y="3477"/>
                      <a:pt x="2250" y="3477"/>
                    </a:cubicBezTo>
                    <a:cubicBezTo>
                      <a:pt x="2245" y="3477"/>
                      <a:pt x="2245" y="3477"/>
                      <a:pt x="2245" y="3477"/>
                    </a:cubicBezTo>
                    <a:lnTo>
                      <a:pt x="2245" y="3472"/>
                    </a:lnTo>
                    <a:lnTo>
                      <a:pt x="2245" y="3472"/>
                    </a:lnTo>
                    <a:lnTo>
                      <a:pt x="2250" y="3472"/>
                    </a:lnTo>
                    <a:lnTo>
                      <a:pt x="2250" y="3467"/>
                    </a:lnTo>
                    <a:cubicBezTo>
                      <a:pt x="2250" y="3467"/>
                      <a:pt x="2250" y="3467"/>
                      <a:pt x="2250" y="3467"/>
                    </a:cubicBezTo>
                    <a:cubicBezTo>
                      <a:pt x="2250" y="3467"/>
                      <a:pt x="2250" y="3467"/>
                      <a:pt x="2250" y="3467"/>
                    </a:cubicBezTo>
                    <a:cubicBezTo>
                      <a:pt x="2245" y="3458"/>
                      <a:pt x="2241" y="3454"/>
                      <a:pt x="2241" y="3449"/>
                    </a:cubicBezTo>
                    <a:cubicBezTo>
                      <a:pt x="2236" y="3449"/>
                      <a:pt x="2236" y="3449"/>
                      <a:pt x="2232" y="3449"/>
                    </a:cubicBezTo>
                    <a:lnTo>
                      <a:pt x="2232" y="3449"/>
                    </a:lnTo>
                    <a:lnTo>
                      <a:pt x="2232" y="3449"/>
                    </a:lnTo>
                    <a:cubicBezTo>
                      <a:pt x="2232" y="3449"/>
                      <a:pt x="2227" y="3449"/>
                      <a:pt x="2227" y="3449"/>
                    </a:cubicBezTo>
                    <a:cubicBezTo>
                      <a:pt x="2227" y="3449"/>
                      <a:pt x="2227" y="3444"/>
                      <a:pt x="2222" y="3444"/>
                    </a:cubicBezTo>
                    <a:lnTo>
                      <a:pt x="2218" y="3444"/>
                    </a:lnTo>
                    <a:lnTo>
                      <a:pt x="2218" y="3444"/>
                    </a:lnTo>
                    <a:lnTo>
                      <a:pt x="2213" y="3444"/>
                    </a:lnTo>
                    <a:lnTo>
                      <a:pt x="2213" y="3440"/>
                    </a:lnTo>
                    <a:lnTo>
                      <a:pt x="2213" y="3440"/>
                    </a:lnTo>
                    <a:cubicBezTo>
                      <a:pt x="2209" y="3440"/>
                      <a:pt x="2209" y="3435"/>
                      <a:pt x="2209" y="3435"/>
                    </a:cubicBezTo>
                    <a:cubicBezTo>
                      <a:pt x="2209" y="3435"/>
                      <a:pt x="2204" y="3435"/>
                      <a:pt x="2204" y="3431"/>
                    </a:cubicBezTo>
                    <a:lnTo>
                      <a:pt x="2209" y="3431"/>
                    </a:lnTo>
                    <a:cubicBezTo>
                      <a:pt x="2209" y="3435"/>
                      <a:pt x="2209" y="3435"/>
                      <a:pt x="2209" y="3435"/>
                    </a:cubicBezTo>
                    <a:cubicBezTo>
                      <a:pt x="2213" y="3435"/>
                      <a:pt x="2209" y="3435"/>
                      <a:pt x="2213" y="3431"/>
                    </a:cubicBezTo>
                    <a:cubicBezTo>
                      <a:pt x="2213" y="3435"/>
                      <a:pt x="2213" y="3435"/>
                      <a:pt x="2218" y="3435"/>
                    </a:cubicBezTo>
                    <a:lnTo>
                      <a:pt x="2218" y="3435"/>
                    </a:lnTo>
                    <a:cubicBezTo>
                      <a:pt x="2218" y="3435"/>
                      <a:pt x="2222" y="3435"/>
                      <a:pt x="2222" y="3435"/>
                    </a:cubicBezTo>
                    <a:lnTo>
                      <a:pt x="2222" y="3435"/>
                    </a:lnTo>
                    <a:lnTo>
                      <a:pt x="2227" y="3435"/>
                    </a:lnTo>
                    <a:lnTo>
                      <a:pt x="2232" y="3435"/>
                    </a:lnTo>
                    <a:cubicBezTo>
                      <a:pt x="2232" y="3435"/>
                      <a:pt x="2232" y="3440"/>
                      <a:pt x="2232" y="3440"/>
                    </a:cubicBezTo>
                    <a:cubicBezTo>
                      <a:pt x="2232" y="3440"/>
                      <a:pt x="2236" y="3440"/>
                      <a:pt x="2236" y="3440"/>
                    </a:cubicBezTo>
                    <a:close/>
                    <a:moveTo>
                      <a:pt x="2513" y="3228"/>
                    </a:moveTo>
                    <a:lnTo>
                      <a:pt x="2513" y="3228"/>
                    </a:lnTo>
                    <a:lnTo>
                      <a:pt x="2517" y="3232"/>
                    </a:lnTo>
                    <a:cubicBezTo>
                      <a:pt x="2513" y="3232"/>
                      <a:pt x="2513" y="3237"/>
                      <a:pt x="2513" y="3242"/>
                    </a:cubicBezTo>
                    <a:cubicBezTo>
                      <a:pt x="2513" y="3242"/>
                      <a:pt x="2513" y="3242"/>
                      <a:pt x="2508" y="3242"/>
                    </a:cubicBezTo>
                    <a:lnTo>
                      <a:pt x="2508" y="3242"/>
                    </a:lnTo>
                    <a:cubicBezTo>
                      <a:pt x="2508" y="3242"/>
                      <a:pt x="2513" y="3242"/>
                      <a:pt x="2513" y="3237"/>
                    </a:cubicBezTo>
                    <a:lnTo>
                      <a:pt x="2508" y="3237"/>
                    </a:lnTo>
                    <a:cubicBezTo>
                      <a:pt x="2508" y="3237"/>
                      <a:pt x="2508" y="3237"/>
                      <a:pt x="2508" y="3237"/>
                    </a:cubicBezTo>
                    <a:cubicBezTo>
                      <a:pt x="2508" y="3232"/>
                      <a:pt x="2508" y="3232"/>
                      <a:pt x="2508" y="3228"/>
                    </a:cubicBezTo>
                    <a:cubicBezTo>
                      <a:pt x="2513" y="3228"/>
                      <a:pt x="2513" y="3228"/>
                      <a:pt x="2513" y="3228"/>
                    </a:cubicBezTo>
                    <a:close/>
                    <a:moveTo>
                      <a:pt x="2236" y="3532"/>
                    </a:moveTo>
                    <a:lnTo>
                      <a:pt x="2236" y="3532"/>
                    </a:lnTo>
                    <a:cubicBezTo>
                      <a:pt x="2232" y="3532"/>
                      <a:pt x="2232" y="3532"/>
                      <a:pt x="2232" y="3537"/>
                    </a:cubicBezTo>
                    <a:cubicBezTo>
                      <a:pt x="2227" y="3532"/>
                      <a:pt x="2227" y="3537"/>
                      <a:pt x="2222" y="3537"/>
                    </a:cubicBezTo>
                    <a:cubicBezTo>
                      <a:pt x="2222" y="3537"/>
                      <a:pt x="2222" y="3537"/>
                      <a:pt x="2222" y="3541"/>
                    </a:cubicBezTo>
                    <a:cubicBezTo>
                      <a:pt x="2222" y="3541"/>
                      <a:pt x="2232" y="3546"/>
                      <a:pt x="2232" y="3550"/>
                    </a:cubicBezTo>
                    <a:lnTo>
                      <a:pt x="2232" y="3550"/>
                    </a:lnTo>
                    <a:lnTo>
                      <a:pt x="2232" y="3550"/>
                    </a:lnTo>
                    <a:lnTo>
                      <a:pt x="2232" y="3550"/>
                    </a:lnTo>
                    <a:cubicBezTo>
                      <a:pt x="2232" y="3550"/>
                      <a:pt x="2232" y="3555"/>
                      <a:pt x="2232" y="3555"/>
                    </a:cubicBezTo>
                    <a:lnTo>
                      <a:pt x="2232" y="3555"/>
                    </a:lnTo>
                    <a:cubicBezTo>
                      <a:pt x="2236" y="3560"/>
                      <a:pt x="2236" y="3560"/>
                      <a:pt x="2236" y="3564"/>
                    </a:cubicBezTo>
                    <a:lnTo>
                      <a:pt x="2236" y="3564"/>
                    </a:lnTo>
                    <a:cubicBezTo>
                      <a:pt x="2232" y="3564"/>
                      <a:pt x="2227" y="3555"/>
                      <a:pt x="2222" y="3555"/>
                    </a:cubicBezTo>
                    <a:lnTo>
                      <a:pt x="2222" y="3555"/>
                    </a:lnTo>
                    <a:lnTo>
                      <a:pt x="2227" y="3560"/>
                    </a:lnTo>
                    <a:lnTo>
                      <a:pt x="2227" y="3560"/>
                    </a:lnTo>
                    <a:lnTo>
                      <a:pt x="2227" y="3560"/>
                    </a:lnTo>
                    <a:lnTo>
                      <a:pt x="2227" y="3560"/>
                    </a:lnTo>
                    <a:lnTo>
                      <a:pt x="2227" y="3564"/>
                    </a:lnTo>
                    <a:cubicBezTo>
                      <a:pt x="2227" y="3564"/>
                      <a:pt x="2227" y="3564"/>
                      <a:pt x="2227" y="3564"/>
                    </a:cubicBezTo>
                    <a:cubicBezTo>
                      <a:pt x="2227" y="3564"/>
                      <a:pt x="2227" y="3569"/>
                      <a:pt x="2232" y="3569"/>
                    </a:cubicBezTo>
                    <a:cubicBezTo>
                      <a:pt x="2232" y="3569"/>
                      <a:pt x="2232" y="3569"/>
                      <a:pt x="2232" y="3569"/>
                    </a:cubicBezTo>
                    <a:lnTo>
                      <a:pt x="2232" y="3569"/>
                    </a:lnTo>
                    <a:cubicBezTo>
                      <a:pt x="2232" y="3569"/>
                      <a:pt x="2232" y="3574"/>
                      <a:pt x="2236" y="3574"/>
                    </a:cubicBezTo>
                    <a:lnTo>
                      <a:pt x="2236" y="3574"/>
                    </a:lnTo>
                    <a:lnTo>
                      <a:pt x="2241" y="3578"/>
                    </a:lnTo>
                    <a:lnTo>
                      <a:pt x="2241" y="3578"/>
                    </a:lnTo>
                    <a:lnTo>
                      <a:pt x="2241" y="3578"/>
                    </a:lnTo>
                    <a:lnTo>
                      <a:pt x="2241" y="3578"/>
                    </a:lnTo>
                    <a:lnTo>
                      <a:pt x="2241" y="3578"/>
                    </a:lnTo>
                    <a:lnTo>
                      <a:pt x="2245" y="3578"/>
                    </a:lnTo>
                    <a:lnTo>
                      <a:pt x="2250" y="3583"/>
                    </a:lnTo>
                    <a:lnTo>
                      <a:pt x="2250" y="3583"/>
                    </a:lnTo>
                    <a:lnTo>
                      <a:pt x="2250" y="3583"/>
                    </a:lnTo>
                    <a:lnTo>
                      <a:pt x="2250" y="3583"/>
                    </a:lnTo>
                    <a:cubicBezTo>
                      <a:pt x="2255" y="3587"/>
                      <a:pt x="2255" y="3592"/>
                      <a:pt x="2255" y="3592"/>
                    </a:cubicBezTo>
                    <a:cubicBezTo>
                      <a:pt x="2255" y="3592"/>
                      <a:pt x="2255" y="3592"/>
                      <a:pt x="2259" y="3592"/>
                    </a:cubicBezTo>
                    <a:cubicBezTo>
                      <a:pt x="2259" y="3597"/>
                      <a:pt x="2259" y="3597"/>
                      <a:pt x="2264" y="3597"/>
                    </a:cubicBezTo>
                    <a:lnTo>
                      <a:pt x="2264" y="3597"/>
                    </a:lnTo>
                    <a:lnTo>
                      <a:pt x="2264" y="3592"/>
                    </a:lnTo>
                    <a:lnTo>
                      <a:pt x="2259" y="3592"/>
                    </a:lnTo>
                    <a:cubicBezTo>
                      <a:pt x="2259" y="3592"/>
                      <a:pt x="2259" y="3592"/>
                      <a:pt x="2259" y="3587"/>
                    </a:cubicBezTo>
                    <a:lnTo>
                      <a:pt x="2259" y="3587"/>
                    </a:lnTo>
                    <a:lnTo>
                      <a:pt x="2255" y="3583"/>
                    </a:lnTo>
                    <a:lnTo>
                      <a:pt x="2259" y="3583"/>
                    </a:lnTo>
                    <a:lnTo>
                      <a:pt x="2250" y="3578"/>
                    </a:lnTo>
                    <a:lnTo>
                      <a:pt x="2255" y="3578"/>
                    </a:lnTo>
                    <a:cubicBezTo>
                      <a:pt x="2255" y="3574"/>
                      <a:pt x="2250" y="3574"/>
                      <a:pt x="2250" y="3574"/>
                    </a:cubicBezTo>
                    <a:cubicBezTo>
                      <a:pt x="2255" y="3574"/>
                      <a:pt x="2255" y="3574"/>
                      <a:pt x="2255" y="3574"/>
                    </a:cubicBezTo>
                    <a:lnTo>
                      <a:pt x="2250" y="3569"/>
                    </a:lnTo>
                    <a:lnTo>
                      <a:pt x="2255" y="3569"/>
                    </a:lnTo>
                    <a:cubicBezTo>
                      <a:pt x="2259" y="3574"/>
                      <a:pt x="2259" y="3578"/>
                      <a:pt x="2264" y="3583"/>
                    </a:cubicBezTo>
                    <a:lnTo>
                      <a:pt x="2264" y="3578"/>
                    </a:lnTo>
                    <a:cubicBezTo>
                      <a:pt x="2264" y="3578"/>
                      <a:pt x="2264" y="3574"/>
                      <a:pt x="2264" y="3569"/>
                    </a:cubicBezTo>
                    <a:cubicBezTo>
                      <a:pt x="2268" y="3574"/>
                      <a:pt x="2264" y="3574"/>
                      <a:pt x="2268" y="3569"/>
                    </a:cubicBezTo>
                    <a:lnTo>
                      <a:pt x="2268" y="3574"/>
                    </a:lnTo>
                    <a:cubicBezTo>
                      <a:pt x="2268" y="3574"/>
                      <a:pt x="2273" y="3574"/>
                      <a:pt x="2273" y="3574"/>
                    </a:cubicBezTo>
                    <a:cubicBezTo>
                      <a:pt x="2273" y="3574"/>
                      <a:pt x="2273" y="3569"/>
                      <a:pt x="2273" y="3569"/>
                    </a:cubicBezTo>
                    <a:lnTo>
                      <a:pt x="2278" y="3569"/>
                    </a:lnTo>
                    <a:cubicBezTo>
                      <a:pt x="2278" y="3569"/>
                      <a:pt x="2278" y="3569"/>
                      <a:pt x="2278" y="3569"/>
                    </a:cubicBezTo>
                    <a:lnTo>
                      <a:pt x="2282" y="3569"/>
                    </a:lnTo>
                    <a:cubicBezTo>
                      <a:pt x="2278" y="3569"/>
                      <a:pt x="2278" y="3569"/>
                      <a:pt x="2278" y="3564"/>
                    </a:cubicBezTo>
                    <a:lnTo>
                      <a:pt x="2278" y="3564"/>
                    </a:lnTo>
                    <a:cubicBezTo>
                      <a:pt x="2278" y="3560"/>
                      <a:pt x="2278" y="3560"/>
                      <a:pt x="2273" y="3555"/>
                    </a:cubicBezTo>
                    <a:cubicBezTo>
                      <a:pt x="2273" y="3555"/>
                      <a:pt x="2273" y="3555"/>
                      <a:pt x="2273" y="3555"/>
                    </a:cubicBezTo>
                    <a:lnTo>
                      <a:pt x="2268" y="3555"/>
                    </a:lnTo>
                    <a:cubicBezTo>
                      <a:pt x="2268" y="3555"/>
                      <a:pt x="2268" y="3555"/>
                      <a:pt x="2264" y="3555"/>
                    </a:cubicBezTo>
                    <a:lnTo>
                      <a:pt x="2264" y="3555"/>
                    </a:lnTo>
                    <a:cubicBezTo>
                      <a:pt x="2264" y="3555"/>
                      <a:pt x="2259" y="3555"/>
                      <a:pt x="2259" y="3555"/>
                    </a:cubicBezTo>
                    <a:lnTo>
                      <a:pt x="2259" y="3555"/>
                    </a:lnTo>
                    <a:lnTo>
                      <a:pt x="2255" y="3550"/>
                    </a:lnTo>
                    <a:cubicBezTo>
                      <a:pt x="2255" y="3550"/>
                      <a:pt x="2255" y="3546"/>
                      <a:pt x="2255" y="3546"/>
                    </a:cubicBezTo>
                    <a:lnTo>
                      <a:pt x="2255" y="3546"/>
                    </a:lnTo>
                    <a:cubicBezTo>
                      <a:pt x="2259" y="3550"/>
                      <a:pt x="2259" y="3550"/>
                      <a:pt x="2264" y="3550"/>
                    </a:cubicBezTo>
                    <a:cubicBezTo>
                      <a:pt x="2264" y="3550"/>
                      <a:pt x="2264" y="3550"/>
                      <a:pt x="2264" y="3550"/>
                    </a:cubicBezTo>
                    <a:lnTo>
                      <a:pt x="2264" y="3550"/>
                    </a:lnTo>
                    <a:cubicBezTo>
                      <a:pt x="2268" y="3550"/>
                      <a:pt x="2268" y="3550"/>
                      <a:pt x="2268" y="3550"/>
                    </a:cubicBezTo>
                    <a:lnTo>
                      <a:pt x="2268" y="3550"/>
                    </a:lnTo>
                    <a:cubicBezTo>
                      <a:pt x="2268" y="3550"/>
                      <a:pt x="2268" y="3550"/>
                      <a:pt x="2268" y="3555"/>
                    </a:cubicBezTo>
                    <a:lnTo>
                      <a:pt x="2273" y="3550"/>
                    </a:lnTo>
                    <a:lnTo>
                      <a:pt x="2273" y="3550"/>
                    </a:lnTo>
                    <a:cubicBezTo>
                      <a:pt x="2273" y="3550"/>
                      <a:pt x="2273" y="3550"/>
                      <a:pt x="2273" y="3550"/>
                    </a:cubicBezTo>
                    <a:cubicBezTo>
                      <a:pt x="2268" y="3550"/>
                      <a:pt x="2268" y="3550"/>
                      <a:pt x="2268" y="3550"/>
                    </a:cubicBezTo>
                    <a:cubicBezTo>
                      <a:pt x="2268" y="3550"/>
                      <a:pt x="2268" y="3550"/>
                      <a:pt x="2264" y="3546"/>
                    </a:cubicBezTo>
                    <a:lnTo>
                      <a:pt x="2264" y="3550"/>
                    </a:lnTo>
                    <a:cubicBezTo>
                      <a:pt x="2264" y="3546"/>
                      <a:pt x="2250" y="3541"/>
                      <a:pt x="2250" y="3537"/>
                    </a:cubicBezTo>
                    <a:lnTo>
                      <a:pt x="2250" y="3537"/>
                    </a:lnTo>
                    <a:lnTo>
                      <a:pt x="2250" y="3532"/>
                    </a:lnTo>
                    <a:cubicBezTo>
                      <a:pt x="2250" y="3532"/>
                      <a:pt x="2250" y="3532"/>
                      <a:pt x="2250" y="3532"/>
                    </a:cubicBezTo>
                    <a:lnTo>
                      <a:pt x="2245" y="3532"/>
                    </a:lnTo>
                    <a:cubicBezTo>
                      <a:pt x="2250" y="3537"/>
                      <a:pt x="2250" y="3541"/>
                      <a:pt x="2250" y="3546"/>
                    </a:cubicBezTo>
                    <a:lnTo>
                      <a:pt x="2250" y="3546"/>
                    </a:lnTo>
                    <a:lnTo>
                      <a:pt x="2245" y="3546"/>
                    </a:lnTo>
                    <a:lnTo>
                      <a:pt x="2245" y="3546"/>
                    </a:lnTo>
                    <a:cubicBezTo>
                      <a:pt x="2245" y="3546"/>
                      <a:pt x="2245" y="3546"/>
                      <a:pt x="2241" y="3541"/>
                    </a:cubicBezTo>
                    <a:lnTo>
                      <a:pt x="2245" y="3541"/>
                    </a:lnTo>
                    <a:cubicBezTo>
                      <a:pt x="2241" y="3541"/>
                      <a:pt x="2241" y="3532"/>
                      <a:pt x="2236" y="3532"/>
                    </a:cubicBezTo>
                    <a:close/>
                    <a:moveTo>
                      <a:pt x="2268" y="3509"/>
                    </a:moveTo>
                    <a:lnTo>
                      <a:pt x="2268" y="3509"/>
                    </a:lnTo>
                    <a:lnTo>
                      <a:pt x="2268" y="3509"/>
                    </a:lnTo>
                    <a:lnTo>
                      <a:pt x="2268" y="3514"/>
                    </a:lnTo>
                    <a:cubicBezTo>
                      <a:pt x="2273" y="3514"/>
                      <a:pt x="2278" y="3514"/>
                      <a:pt x="2278" y="3518"/>
                    </a:cubicBezTo>
                    <a:cubicBezTo>
                      <a:pt x="2278" y="3518"/>
                      <a:pt x="2278" y="3518"/>
                      <a:pt x="2278" y="3518"/>
                    </a:cubicBezTo>
                    <a:lnTo>
                      <a:pt x="2282" y="3523"/>
                    </a:lnTo>
                    <a:lnTo>
                      <a:pt x="2282" y="3523"/>
                    </a:lnTo>
                    <a:cubicBezTo>
                      <a:pt x="2282" y="3527"/>
                      <a:pt x="2287" y="3527"/>
                      <a:pt x="2287" y="3532"/>
                    </a:cubicBezTo>
                    <a:lnTo>
                      <a:pt x="2287" y="3532"/>
                    </a:lnTo>
                    <a:lnTo>
                      <a:pt x="2287" y="3532"/>
                    </a:lnTo>
                    <a:lnTo>
                      <a:pt x="2282" y="3532"/>
                    </a:lnTo>
                    <a:cubicBezTo>
                      <a:pt x="2282" y="3527"/>
                      <a:pt x="2282" y="3532"/>
                      <a:pt x="2278" y="3527"/>
                    </a:cubicBezTo>
                    <a:cubicBezTo>
                      <a:pt x="2278" y="3527"/>
                      <a:pt x="2278" y="3527"/>
                      <a:pt x="2278" y="3527"/>
                    </a:cubicBezTo>
                    <a:cubicBezTo>
                      <a:pt x="2273" y="3523"/>
                      <a:pt x="2273" y="3523"/>
                      <a:pt x="2268" y="3518"/>
                    </a:cubicBezTo>
                    <a:lnTo>
                      <a:pt x="2273" y="3518"/>
                    </a:lnTo>
                    <a:lnTo>
                      <a:pt x="2273" y="3518"/>
                    </a:lnTo>
                    <a:lnTo>
                      <a:pt x="2273" y="3518"/>
                    </a:lnTo>
                    <a:cubicBezTo>
                      <a:pt x="2268" y="3514"/>
                      <a:pt x="2268" y="3509"/>
                      <a:pt x="2264" y="3509"/>
                    </a:cubicBezTo>
                    <a:cubicBezTo>
                      <a:pt x="2264" y="3509"/>
                      <a:pt x="2264" y="3509"/>
                      <a:pt x="2268" y="3509"/>
                    </a:cubicBezTo>
                    <a:close/>
                    <a:moveTo>
                      <a:pt x="2513" y="3375"/>
                    </a:moveTo>
                    <a:lnTo>
                      <a:pt x="2513" y="3375"/>
                    </a:lnTo>
                    <a:cubicBezTo>
                      <a:pt x="2513" y="3380"/>
                      <a:pt x="2513" y="3380"/>
                      <a:pt x="2513" y="3380"/>
                    </a:cubicBezTo>
                    <a:lnTo>
                      <a:pt x="2513" y="3380"/>
                    </a:lnTo>
                    <a:lnTo>
                      <a:pt x="2517" y="3380"/>
                    </a:lnTo>
                    <a:cubicBezTo>
                      <a:pt x="2517" y="3380"/>
                      <a:pt x="2517" y="3375"/>
                      <a:pt x="2517" y="3380"/>
                    </a:cubicBezTo>
                    <a:lnTo>
                      <a:pt x="2517" y="3380"/>
                    </a:lnTo>
                    <a:cubicBezTo>
                      <a:pt x="2517" y="3380"/>
                      <a:pt x="2513" y="3380"/>
                      <a:pt x="2513" y="3380"/>
                    </a:cubicBezTo>
                    <a:lnTo>
                      <a:pt x="2513" y="3380"/>
                    </a:lnTo>
                    <a:lnTo>
                      <a:pt x="2513" y="3380"/>
                    </a:lnTo>
                    <a:close/>
                    <a:moveTo>
                      <a:pt x="2481" y="3495"/>
                    </a:moveTo>
                    <a:lnTo>
                      <a:pt x="2481" y="3495"/>
                    </a:lnTo>
                    <a:lnTo>
                      <a:pt x="2481" y="3495"/>
                    </a:lnTo>
                    <a:lnTo>
                      <a:pt x="2476" y="3495"/>
                    </a:lnTo>
                    <a:lnTo>
                      <a:pt x="2476" y="3495"/>
                    </a:lnTo>
                    <a:close/>
                    <a:moveTo>
                      <a:pt x="2268" y="3689"/>
                    </a:moveTo>
                    <a:lnTo>
                      <a:pt x="2268" y="3689"/>
                    </a:lnTo>
                    <a:lnTo>
                      <a:pt x="2268" y="3689"/>
                    </a:lnTo>
                    <a:lnTo>
                      <a:pt x="2268" y="3693"/>
                    </a:lnTo>
                    <a:lnTo>
                      <a:pt x="2268" y="3693"/>
                    </a:lnTo>
                    <a:close/>
                    <a:moveTo>
                      <a:pt x="2448" y="3610"/>
                    </a:moveTo>
                    <a:lnTo>
                      <a:pt x="2448" y="3610"/>
                    </a:lnTo>
                    <a:lnTo>
                      <a:pt x="2448" y="3615"/>
                    </a:lnTo>
                    <a:lnTo>
                      <a:pt x="2448" y="3615"/>
                    </a:lnTo>
                    <a:lnTo>
                      <a:pt x="2448" y="3615"/>
                    </a:lnTo>
                    <a:lnTo>
                      <a:pt x="2448" y="3615"/>
                    </a:lnTo>
                    <a:lnTo>
                      <a:pt x="2448" y="3615"/>
                    </a:lnTo>
                    <a:close/>
                    <a:moveTo>
                      <a:pt x="2462" y="3610"/>
                    </a:moveTo>
                    <a:lnTo>
                      <a:pt x="2462" y="3610"/>
                    </a:lnTo>
                    <a:lnTo>
                      <a:pt x="2462" y="3610"/>
                    </a:lnTo>
                    <a:lnTo>
                      <a:pt x="2462" y="3610"/>
                    </a:lnTo>
                    <a:lnTo>
                      <a:pt x="2462" y="3615"/>
                    </a:lnTo>
                    <a:lnTo>
                      <a:pt x="2462" y="3615"/>
                    </a:lnTo>
                    <a:cubicBezTo>
                      <a:pt x="2462" y="3615"/>
                      <a:pt x="2462" y="3615"/>
                      <a:pt x="2467" y="3620"/>
                    </a:cubicBezTo>
                    <a:cubicBezTo>
                      <a:pt x="2462" y="3620"/>
                      <a:pt x="2462" y="3620"/>
                      <a:pt x="2462" y="3624"/>
                    </a:cubicBezTo>
                    <a:lnTo>
                      <a:pt x="2462" y="3624"/>
                    </a:lnTo>
                    <a:lnTo>
                      <a:pt x="2462" y="3624"/>
                    </a:lnTo>
                    <a:cubicBezTo>
                      <a:pt x="2457" y="3620"/>
                      <a:pt x="2457" y="3620"/>
                      <a:pt x="2457" y="3615"/>
                    </a:cubicBezTo>
                    <a:cubicBezTo>
                      <a:pt x="2457" y="3615"/>
                      <a:pt x="2462" y="3615"/>
                      <a:pt x="2462" y="3610"/>
                    </a:cubicBezTo>
                    <a:close/>
                    <a:moveTo>
                      <a:pt x="2610" y="3813"/>
                    </a:moveTo>
                    <a:lnTo>
                      <a:pt x="2610" y="3813"/>
                    </a:lnTo>
                    <a:lnTo>
                      <a:pt x="2610" y="3813"/>
                    </a:lnTo>
                    <a:lnTo>
                      <a:pt x="2610" y="3813"/>
                    </a:lnTo>
                    <a:lnTo>
                      <a:pt x="2610" y="3813"/>
                    </a:lnTo>
                    <a:lnTo>
                      <a:pt x="2610" y="3813"/>
                    </a:lnTo>
                    <a:lnTo>
                      <a:pt x="2610" y="3813"/>
                    </a:lnTo>
                    <a:close/>
                    <a:moveTo>
                      <a:pt x="1964" y="3417"/>
                    </a:moveTo>
                    <a:lnTo>
                      <a:pt x="1964" y="3417"/>
                    </a:lnTo>
                    <a:cubicBezTo>
                      <a:pt x="1964" y="3421"/>
                      <a:pt x="1964" y="3421"/>
                      <a:pt x="1960" y="3421"/>
                    </a:cubicBezTo>
                    <a:cubicBezTo>
                      <a:pt x="1960" y="3421"/>
                      <a:pt x="1960" y="3421"/>
                      <a:pt x="1960" y="3421"/>
                    </a:cubicBezTo>
                    <a:cubicBezTo>
                      <a:pt x="1960" y="3417"/>
                      <a:pt x="1960" y="3417"/>
                      <a:pt x="1960" y="3417"/>
                    </a:cubicBezTo>
                    <a:cubicBezTo>
                      <a:pt x="1960" y="3417"/>
                      <a:pt x="1960" y="3417"/>
                      <a:pt x="1960" y="3417"/>
                    </a:cubicBezTo>
                    <a:cubicBezTo>
                      <a:pt x="1964" y="3417"/>
                      <a:pt x="1964" y="3417"/>
                      <a:pt x="1964" y="3417"/>
                    </a:cubicBezTo>
                    <a:close/>
                    <a:moveTo>
                      <a:pt x="2301" y="3108"/>
                    </a:moveTo>
                    <a:lnTo>
                      <a:pt x="2301" y="3108"/>
                    </a:lnTo>
                    <a:lnTo>
                      <a:pt x="2301" y="3103"/>
                    </a:lnTo>
                    <a:lnTo>
                      <a:pt x="2301" y="3103"/>
                    </a:lnTo>
                    <a:cubicBezTo>
                      <a:pt x="2301" y="3103"/>
                      <a:pt x="2296" y="3099"/>
                      <a:pt x="2296" y="3099"/>
                    </a:cubicBezTo>
                    <a:lnTo>
                      <a:pt x="2296" y="3094"/>
                    </a:lnTo>
                    <a:cubicBezTo>
                      <a:pt x="2296" y="3094"/>
                      <a:pt x="2296" y="3094"/>
                      <a:pt x="2296" y="3094"/>
                    </a:cubicBezTo>
                    <a:lnTo>
                      <a:pt x="2292" y="3089"/>
                    </a:lnTo>
                    <a:lnTo>
                      <a:pt x="2292" y="3089"/>
                    </a:lnTo>
                    <a:cubicBezTo>
                      <a:pt x="2287" y="3085"/>
                      <a:pt x="2287" y="3085"/>
                      <a:pt x="2282" y="3085"/>
                    </a:cubicBezTo>
                    <a:cubicBezTo>
                      <a:pt x="2282" y="3085"/>
                      <a:pt x="2282" y="3085"/>
                      <a:pt x="2278" y="3085"/>
                    </a:cubicBezTo>
                    <a:lnTo>
                      <a:pt x="2278" y="3080"/>
                    </a:lnTo>
                    <a:cubicBezTo>
                      <a:pt x="2278" y="3085"/>
                      <a:pt x="2278" y="3085"/>
                      <a:pt x="2273" y="3085"/>
                    </a:cubicBezTo>
                    <a:cubicBezTo>
                      <a:pt x="2273" y="3080"/>
                      <a:pt x="2268" y="3080"/>
                      <a:pt x="2264" y="3076"/>
                    </a:cubicBezTo>
                    <a:cubicBezTo>
                      <a:pt x="2264" y="3076"/>
                      <a:pt x="2268" y="3076"/>
                      <a:pt x="2268" y="3076"/>
                    </a:cubicBezTo>
                    <a:lnTo>
                      <a:pt x="2268" y="3076"/>
                    </a:lnTo>
                    <a:cubicBezTo>
                      <a:pt x="2268" y="3076"/>
                      <a:pt x="2273" y="3076"/>
                      <a:pt x="2273" y="3076"/>
                    </a:cubicBezTo>
                    <a:lnTo>
                      <a:pt x="2273" y="3080"/>
                    </a:lnTo>
                    <a:lnTo>
                      <a:pt x="2273" y="3080"/>
                    </a:lnTo>
                    <a:cubicBezTo>
                      <a:pt x="2278" y="3080"/>
                      <a:pt x="2278" y="3080"/>
                      <a:pt x="2278" y="3076"/>
                    </a:cubicBezTo>
                    <a:lnTo>
                      <a:pt x="2278" y="3076"/>
                    </a:lnTo>
                    <a:lnTo>
                      <a:pt x="2278" y="3076"/>
                    </a:lnTo>
                    <a:cubicBezTo>
                      <a:pt x="2278" y="3076"/>
                      <a:pt x="2273" y="3071"/>
                      <a:pt x="2273" y="3071"/>
                    </a:cubicBezTo>
                    <a:cubicBezTo>
                      <a:pt x="2273" y="3071"/>
                      <a:pt x="2273" y="3071"/>
                      <a:pt x="2273" y="3066"/>
                    </a:cubicBezTo>
                    <a:lnTo>
                      <a:pt x="2273" y="3066"/>
                    </a:lnTo>
                    <a:cubicBezTo>
                      <a:pt x="2273" y="3066"/>
                      <a:pt x="2273" y="3066"/>
                      <a:pt x="2278" y="3062"/>
                    </a:cubicBezTo>
                    <a:lnTo>
                      <a:pt x="2273" y="3062"/>
                    </a:lnTo>
                    <a:cubicBezTo>
                      <a:pt x="2273" y="3057"/>
                      <a:pt x="2273" y="3057"/>
                      <a:pt x="2273" y="3057"/>
                    </a:cubicBezTo>
                    <a:lnTo>
                      <a:pt x="2273" y="3057"/>
                    </a:lnTo>
                    <a:cubicBezTo>
                      <a:pt x="2268" y="3057"/>
                      <a:pt x="2268" y="3053"/>
                      <a:pt x="2268" y="3053"/>
                    </a:cubicBezTo>
                    <a:cubicBezTo>
                      <a:pt x="2268" y="3053"/>
                      <a:pt x="2264" y="3053"/>
                      <a:pt x="2264" y="3053"/>
                    </a:cubicBezTo>
                    <a:cubicBezTo>
                      <a:pt x="2264" y="3053"/>
                      <a:pt x="2259" y="3048"/>
                      <a:pt x="2259" y="3048"/>
                    </a:cubicBezTo>
                    <a:lnTo>
                      <a:pt x="2259" y="3048"/>
                    </a:lnTo>
                    <a:lnTo>
                      <a:pt x="2259" y="3048"/>
                    </a:lnTo>
                    <a:lnTo>
                      <a:pt x="2259" y="3048"/>
                    </a:lnTo>
                    <a:cubicBezTo>
                      <a:pt x="2255" y="3048"/>
                      <a:pt x="2255" y="3048"/>
                      <a:pt x="2255" y="3048"/>
                    </a:cubicBezTo>
                    <a:lnTo>
                      <a:pt x="2255" y="3043"/>
                    </a:lnTo>
                    <a:lnTo>
                      <a:pt x="2255" y="3043"/>
                    </a:lnTo>
                    <a:lnTo>
                      <a:pt x="2259" y="3039"/>
                    </a:lnTo>
                    <a:cubicBezTo>
                      <a:pt x="2259" y="3039"/>
                      <a:pt x="2255" y="3039"/>
                      <a:pt x="2255" y="3034"/>
                    </a:cubicBezTo>
                    <a:cubicBezTo>
                      <a:pt x="2255" y="3034"/>
                      <a:pt x="2255" y="3030"/>
                      <a:pt x="2259" y="3030"/>
                    </a:cubicBezTo>
                    <a:cubicBezTo>
                      <a:pt x="2259" y="3030"/>
                      <a:pt x="2259" y="3030"/>
                      <a:pt x="2259" y="3030"/>
                    </a:cubicBezTo>
                    <a:lnTo>
                      <a:pt x="2259" y="3034"/>
                    </a:lnTo>
                    <a:lnTo>
                      <a:pt x="2259" y="3034"/>
                    </a:lnTo>
                    <a:lnTo>
                      <a:pt x="2264" y="3034"/>
                    </a:lnTo>
                    <a:cubicBezTo>
                      <a:pt x="2264" y="3039"/>
                      <a:pt x="2264" y="3039"/>
                      <a:pt x="2268" y="3043"/>
                    </a:cubicBezTo>
                    <a:cubicBezTo>
                      <a:pt x="2268" y="3043"/>
                      <a:pt x="2268" y="3043"/>
                      <a:pt x="2268" y="3043"/>
                    </a:cubicBezTo>
                    <a:lnTo>
                      <a:pt x="2268" y="3043"/>
                    </a:lnTo>
                    <a:lnTo>
                      <a:pt x="2273" y="3043"/>
                    </a:lnTo>
                    <a:cubicBezTo>
                      <a:pt x="2273" y="3048"/>
                      <a:pt x="2273" y="3048"/>
                      <a:pt x="2278" y="3048"/>
                    </a:cubicBezTo>
                    <a:lnTo>
                      <a:pt x="2278" y="3048"/>
                    </a:lnTo>
                    <a:lnTo>
                      <a:pt x="2282" y="3048"/>
                    </a:lnTo>
                    <a:lnTo>
                      <a:pt x="2278" y="3053"/>
                    </a:lnTo>
                    <a:lnTo>
                      <a:pt x="2282" y="3053"/>
                    </a:lnTo>
                    <a:cubicBezTo>
                      <a:pt x="2282" y="3053"/>
                      <a:pt x="2282" y="3053"/>
                      <a:pt x="2282" y="3053"/>
                    </a:cubicBezTo>
                    <a:lnTo>
                      <a:pt x="2287" y="3053"/>
                    </a:lnTo>
                    <a:cubicBezTo>
                      <a:pt x="2287" y="3053"/>
                      <a:pt x="2287" y="3053"/>
                      <a:pt x="2292" y="3053"/>
                    </a:cubicBezTo>
                    <a:lnTo>
                      <a:pt x="2292" y="3053"/>
                    </a:lnTo>
                    <a:cubicBezTo>
                      <a:pt x="2292" y="3053"/>
                      <a:pt x="2292" y="3053"/>
                      <a:pt x="2296" y="3048"/>
                    </a:cubicBezTo>
                    <a:cubicBezTo>
                      <a:pt x="2296" y="3048"/>
                      <a:pt x="2296" y="3053"/>
                      <a:pt x="2296" y="3053"/>
                    </a:cubicBezTo>
                    <a:cubicBezTo>
                      <a:pt x="2301" y="3053"/>
                      <a:pt x="2301" y="3053"/>
                      <a:pt x="2305" y="3048"/>
                    </a:cubicBezTo>
                    <a:lnTo>
                      <a:pt x="2301" y="3048"/>
                    </a:lnTo>
                    <a:cubicBezTo>
                      <a:pt x="2296" y="3048"/>
                      <a:pt x="2296" y="3048"/>
                      <a:pt x="2292" y="3048"/>
                    </a:cubicBezTo>
                    <a:cubicBezTo>
                      <a:pt x="2292" y="3043"/>
                      <a:pt x="2296" y="3043"/>
                      <a:pt x="2296" y="3043"/>
                    </a:cubicBezTo>
                    <a:lnTo>
                      <a:pt x="2296" y="3043"/>
                    </a:lnTo>
                    <a:cubicBezTo>
                      <a:pt x="2301" y="3043"/>
                      <a:pt x="2301" y="3043"/>
                      <a:pt x="2305" y="3039"/>
                    </a:cubicBezTo>
                    <a:cubicBezTo>
                      <a:pt x="2305" y="3043"/>
                      <a:pt x="2305" y="3043"/>
                      <a:pt x="2305" y="3043"/>
                    </a:cubicBezTo>
                    <a:lnTo>
                      <a:pt x="2305" y="3039"/>
                    </a:lnTo>
                    <a:lnTo>
                      <a:pt x="2305" y="3043"/>
                    </a:lnTo>
                    <a:lnTo>
                      <a:pt x="2315" y="3039"/>
                    </a:lnTo>
                    <a:lnTo>
                      <a:pt x="2315" y="3039"/>
                    </a:lnTo>
                    <a:lnTo>
                      <a:pt x="2315" y="3034"/>
                    </a:lnTo>
                    <a:lnTo>
                      <a:pt x="2319" y="3039"/>
                    </a:lnTo>
                    <a:cubicBezTo>
                      <a:pt x="2319" y="3034"/>
                      <a:pt x="2319" y="3034"/>
                      <a:pt x="2319" y="3034"/>
                    </a:cubicBezTo>
                    <a:lnTo>
                      <a:pt x="2319" y="3034"/>
                    </a:lnTo>
                    <a:lnTo>
                      <a:pt x="2324" y="3034"/>
                    </a:lnTo>
                    <a:lnTo>
                      <a:pt x="2319" y="3034"/>
                    </a:lnTo>
                    <a:lnTo>
                      <a:pt x="2324" y="3030"/>
                    </a:lnTo>
                    <a:lnTo>
                      <a:pt x="2324" y="3030"/>
                    </a:lnTo>
                    <a:lnTo>
                      <a:pt x="2328" y="3025"/>
                    </a:lnTo>
                    <a:lnTo>
                      <a:pt x="2328" y="3025"/>
                    </a:lnTo>
                    <a:lnTo>
                      <a:pt x="2333" y="3020"/>
                    </a:lnTo>
                    <a:cubicBezTo>
                      <a:pt x="2333" y="3020"/>
                      <a:pt x="2333" y="3016"/>
                      <a:pt x="2328" y="3016"/>
                    </a:cubicBezTo>
                    <a:cubicBezTo>
                      <a:pt x="2328" y="3016"/>
                      <a:pt x="2328" y="3016"/>
                      <a:pt x="2324" y="3016"/>
                    </a:cubicBezTo>
                    <a:lnTo>
                      <a:pt x="2324" y="3011"/>
                    </a:lnTo>
                    <a:lnTo>
                      <a:pt x="2319" y="3016"/>
                    </a:lnTo>
                    <a:lnTo>
                      <a:pt x="2319" y="3016"/>
                    </a:lnTo>
                    <a:cubicBezTo>
                      <a:pt x="2319" y="3016"/>
                      <a:pt x="2319" y="3016"/>
                      <a:pt x="2315" y="3016"/>
                    </a:cubicBezTo>
                    <a:cubicBezTo>
                      <a:pt x="2315" y="3016"/>
                      <a:pt x="2315" y="3016"/>
                      <a:pt x="2315" y="3016"/>
                    </a:cubicBezTo>
                    <a:lnTo>
                      <a:pt x="2315" y="3016"/>
                    </a:lnTo>
                    <a:lnTo>
                      <a:pt x="2315" y="3016"/>
                    </a:lnTo>
                    <a:lnTo>
                      <a:pt x="2305" y="3020"/>
                    </a:lnTo>
                    <a:lnTo>
                      <a:pt x="2305" y="3020"/>
                    </a:lnTo>
                    <a:lnTo>
                      <a:pt x="2305" y="3025"/>
                    </a:lnTo>
                    <a:lnTo>
                      <a:pt x="2305" y="3025"/>
                    </a:lnTo>
                    <a:cubicBezTo>
                      <a:pt x="2305" y="3025"/>
                      <a:pt x="2301" y="3030"/>
                      <a:pt x="2296" y="3030"/>
                    </a:cubicBezTo>
                    <a:cubicBezTo>
                      <a:pt x="2296" y="3030"/>
                      <a:pt x="2296" y="3030"/>
                      <a:pt x="2292" y="3030"/>
                    </a:cubicBezTo>
                    <a:cubicBezTo>
                      <a:pt x="2292" y="3034"/>
                      <a:pt x="2287" y="3034"/>
                      <a:pt x="2282" y="3034"/>
                    </a:cubicBezTo>
                    <a:lnTo>
                      <a:pt x="2282" y="3034"/>
                    </a:lnTo>
                    <a:cubicBezTo>
                      <a:pt x="2282" y="3034"/>
                      <a:pt x="2282" y="3034"/>
                      <a:pt x="2282" y="3034"/>
                    </a:cubicBezTo>
                    <a:cubicBezTo>
                      <a:pt x="2282" y="3034"/>
                      <a:pt x="2282" y="3034"/>
                      <a:pt x="2282" y="3034"/>
                    </a:cubicBezTo>
                    <a:cubicBezTo>
                      <a:pt x="2278" y="3034"/>
                      <a:pt x="2278" y="3034"/>
                      <a:pt x="2273" y="3034"/>
                    </a:cubicBezTo>
                    <a:cubicBezTo>
                      <a:pt x="2273" y="3034"/>
                      <a:pt x="2273" y="3030"/>
                      <a:pt x="2273" y="3030"/>
                    </a:cubicBezTo>
                    <a:lnTo>
                      <a:pt x="2268" y="3034"/>
                    </a:lnTo>
                    <a:lnTo>
                      <a:pt x="2268" y="3034"/>
                    </a:lnTo>
                    <a:cubicBezTo>
                      <a:pt x="2268" y="3034"/>
                      <a:pt x="2264" y="3034"/>
                      <a:pt x="2264" y="3030"/>
                    </a:cubicBezTo>
                    <a:cubicBezTo>
                      <a:pt x="2264" y="3030"/>
                      <a:pt x="2264" y="3030"/>
                      <a:pt x="2264" y="3025"/>
                    </a:cubicBezTo>
                    <a:lnTo>
                      <a:pt x="2264" y="3025"/>
                    </a:lnTo>
                    <a:cubicBezTo>
                      <a:pt x="2264" y="3020"/>
                      <a:pt x="2264" y="3020"/>
                      <a:pt x="2264" y="3016"/>
                    </a:cubicBezTo>
                    <a:lnTo>
                      <a:pt x="2264" y="3016"/>
                    </a:lnTo>
                    <a:cubicBezTo>
                      <a:pt x="2264" y="3016"/>
                      <a:pt x="2264" y="3016"/>
                      <a:pt x="2268" y="3016"/>
                    </a:cubicBezTo>
                    <a:cubicBezTo>
                      <a:pt x="2268" y="3016"/>
                      <a:pt x="2268" y="3016"/>
                      <a:pt x="2268" y="3011"/>
                    </a:cubicBezTo>
                    <a:lnTo>
                      <a:pt x="2268" y="3011"/>
                    </a:lnTo>
                    <a:lnTo>
                      <a:pt x="2268" y="3011"/>
                    </a:lnTo>
                    <a:cubicBezTo>
                      <a:pt x="2268" y="3006"/>
                      <a:pt x="2282" y="3006"/>
                      <a:pt x="2282" y="3006"/>
                    </a:cubicBezTo>
                    <a:cubicBezTo>
                      <a:pt x="2282" y="3002"/>
                      <a:pt x="2282" y="3006"/>
                      <a:pt x="2282" y="3002"/>
                    </a:cubicBezTo>
                    <a:cubicBezTo>
                      <a:pt x="2282" y="3002"/>
                      <a:pt x="2282" y="3002"/>
                      <a:pt x="2278" y="3002"/>
                    </a:cubicBezTo>
                    <a:cubicBezTo>
                      <a:pt x="2278" y="3002"/>
                      <a:pt x="2278" y="3002"/>
                      <a:pt x="2278" y="3002"/>
                    </a:cubicBezTo>
                    <a:lnTo>
                      <a:pt x="2273" y="2997"/>
                    </a:lnTo>
                    <a:cubicBezTo>
                      <a:pt x="2273" y="2997"/>
                      <a:pt x="2273" y="2997"/>
                      <a:pt x="2273" y="2997"/>
                    </a:cubicBezTo>
                    <a:cubicBezTo>
                      <a:pt x="2278" y="2993"/>
                      <a:pt x="2282" y="2988"/>
                      <a:pt x="2282" y="2983"/>
                    </a:cubicBezTo>
                    <a:cubicBezTo>
                      <a:pt x="2278" y="2988"/>
                      <a:pt x="2278" y="2983"/>
                      <a:pt x="2273" y="2983"/>
                    </a:cubicBezTo>
                    <a:cubicBezTo>
                      <a:pt x="2273" y="2983"/>
                      <a:pt x="2268" y="2988"/>
                      <a:pt x="2268" y="2988"/>
                    </a:cubicBezTo>
                    <a:lnTo>
                      <a:pt x="2268" y="2988"/>
                    </a:lnTo>
                    <a:cubicBezTo>
                      <a:pt x="2268" y="2988"/>
                      <a:pt x="2264" y="2993"/>
                      <a:pt x="2264" y="2993"/>
                    </a:cubicBezTo>
                    <a:lnTo>
                      <a:pt x="2259" y="2993"/>
                    </a:lnTo>
                    <a:cubicBezTo>
                      <a:pt x="2259" y="2993"/>
                      <a:pt x="2259" y="2993"/>
                      <a:pt x="2255" y="2993"/>
                    </a:cubicBezTo>
                    <a:lnTo>
                      <a:pt x="2255" y="2993"/>
                    </a:lnTo>
                    <a:cubicBezTo>
                      <a:pt x="2255" y="2993"/>
                      <a:pt x="2255" y="2993"/>
                      <a:pt x="2250" y="2993"/>
                    </a:cubicBezTo>
                    <a:cubicBezTo>
                      <a:pt x="2250" y="2988"/>
                      <a:pt x="2250" y="2993"/>
                      <a:pt x="2250" y="2988"/>
                    </a:cubicBezTo>
                    <a:lnTo>
                      <a:pt x="2250" y="2988"/>
                    </a:lnTo>
                    <a:lnTo>
                      <a:pt x="2255" y="2988"/>
                    </a:lnTo>
                    <a:cubicBezTo>
                      <a:pt x="2250" y="2988"/>
                      <a:pt x="2250" y="2988"/>
                      <a:pt x="2250" y="2988"/>
                    </a:cubicBezTo>
                    <a:lnTo>
                      <a:pt x="2250" y="2983"/>
                    </a:lnTo>
                    <a:cubicBezTo>
                      <a:pt x="2250" y="2983"/>
                      <a:pt x="2250" y="2983"/>
                      <a:pt x="2250" y="2983"/>
                    </a:cubicBezTo>
                    <a:lnTo>
                      <a:pt x="2250" y="2979"/>
                    </a:lnTo>
                    <a:cubicBezTo>
                      <a:pt x="2250" y="2979"/>
                      <a:pt x="2250" y="2979"/>
                      <a:pt x="2250" y="2979"/>
                    </a:cubicBezTo>
                    <a:cubicBezTo>
                      <a:pt x="2245" y="2979"/>
                      <a:pt x="2245" y="2979"/>
                      <a:pt x="2245" y="2979"/>
                    </a:cubicBezTo>
                    <a:lnTo>
                      <a:pt x="2245" y="2979"/>
                    </a:lnTo>
                    <a:lnTo>
                      <a:pt x="2245" y="2979"/>
                    </a:lnTo>
                    <a:lnTo>
                      <a:pt x="2245" y="2979"/>
                    </a:lnTo>
                    <a:lnTo>
                      <a:pt x="2245" y="2979"/>
                    </a:lnTo>
                    <a:lnTo>
                      <a:pt x="2245" y="2979"/>
                    </a:lnTo>
                    <a:cubicBezTo>
                      <a:pt x="2245" y="2979"/>
                      <a:pt x="2245" y="2979"/>
                      <a:pt x="2241" y="2979"/>
                    </a:cubicBezTo>
                    <a:lnTo>
                      <a:pt x="2241" y="2979"/>
                    </a:lnTo>
                    <a:cubicBezTo>
                      <a:pt x="2241" y="2979"/>
                      <a:pt x="2241" y="2979"/>
                      <a:pt x="2241" y="2979"/>
                    </a:cubicBezTo>
                    <a:cubicBezTo>
                      <a:pt x="2241" y="2979"/>
                      <a:pt x="2241" y="2979"/>
                      <a:pt x="2241" y="2979"/>
                    </a:cubicBezTo>
                    <a:cubicBezTo>
                      <a:pt x="2241" y="2983"/>
                      <a:pt x="2241" y="2983"/>
                      <a:pt x="2232" y="2988"/>
                    </a:cubicBezTo>
                    <a:lnTo>
                      <a:pt x="2236" y="2993"/>
                    </a:lnTo>
                    <a:lnTo>
                      <a:pt x="2236" y="2993"/>
                    </a:lnTo>
                    <a:cubicBezTo>
                      <a:pt x="2236" y="2993"/>
                      <a:pt x="2236" y="2997"/>
                      <a:pt x="2236" y="2997"/>
                    </a:cubicBezTo>
                    <a:lnTo>
                      <a:pt x="2236" y="2997"/>
                    </a:lnTo>
                    <a:lnTo>
                      <a:pt x="2236" y="2997"/>
                    </a:lnTo>
                    <a:cubicBezTo>
                      <a:pt x="2236" y="2997"/>
                      <a:pt x="2236" y="2997"/>
                      <a:pt x="2232" y="3002"/>
                    </a:cubicBezTo>
                    <a:cubicBezTo>
                      <a:pt x="2236" y="3002"/>
                      <a:pt x="2241" y="3006"/>
                      <a:pt x="2241" y="3006"/>
                    </a:cubicBezTo>
                    <a:cubicBezTo>
                      <a:pt x="2241" y="3006"/>
                      <a:pt x="2241" y="3011"/>
                      <a:pt x="2241" y="3011"/>
                    </a:cubicBezTo>
                    <a:lnTo>
                      <a:pt x="2245" y="3016"/>
                    </a:lnTo>
                    <a:lnTo>
                      <a:pt x="2245" y="3016"/>
                    </a:lnTo>
                    <a:lnTo>
                      <a:pt x="2245" y="3016"/>
                    </a:lnTo>
                    <a:lnTo>
                      <a:pt x="2245" y="3020"/>
                    </a:lnTo>
                    <a:lnTo>
                      <a:pt x="2250" y="3025"/>
                    </a:lnTo>
                    <a:lnTo>
                      <a:pt x="2250" y="3025"/>
                    </a:lnTo>
                    <a:lnTo>
                      <a:pt x="2250" y="3025"/>
                    </a:lnTo>
                    <a:lnTo>
                      <a:pt x="2250" y="3025"/>
                    </a:lnTo>
                    <a:lnTo>
                      <a:pt x="2250" y="3025"/>
                    </a:lnTo>
                    <a:cubicBezTo>
                      <a:pt x="2250" y="3025"/>
                      <a:pt x="2250" y="3025"/>
                      <a:pt x="2250" y="3030"/>
                    </a:cubicBezTo>
                    <a:lnTo>
                      <a:pt x="2250" y="3030"/>
                    </a:lnTo>
                    <a:cubicBezTo>
                      <a:pt x="2250" y="3030"/>
                      <a:pt x="2250" y="3034"/>
                      <a:pt x="2250" y="3034"/>
                    </a:cubicBezTo>
                    <a:cubicBezTo>
                      <a:pt x="2250" y="3034"/>
                      <a:pt x="2255" y="3034"/>
                      <a:pt x="2255" y="3039"/>
                    </a:cubicBezTo>
                    <a:cubicBezTo>
                      <a:pt x="2250" y="3039"/>
                      <a:pt x="2250" y="3043"/>
                      <a:pt x="2250" y="3043"/>
                    </a:cubicBezTo>
                    <a:lnTo>
                      <a:pt x="2250" y="3043"/>
                    </a:lnTo>
                    <a:lnTo>
                      <a:pt x="2245" y="3048"/>
                    </a:lnTo>
                    <a:cubicBezTo>
                      <a:pt x="2245" y="3048"/>
                      <a:pt x="2245" y="3048"/>
                      <a:pt x="2245" y="3048"/>
                    </a:cubicBezTo>
                    <a:cubicBezTo>
                      <a:pt x="2245" y="3048"/>
                      <a:pt x="2245" y="3053"/>
                      <a:pt x="2245" y="3053"/>
                    </a:cubicBezTo>
                    <a:cubicBezTo>
                      <a:pt x="2241" y="3057"/>
                      <a:pt x="2241" y="3053"/>
                      <a:pt x="2241" y="3057"/>
                    </a:cubicBezTo>
                    <a:lnTo>
                      <a:pt x="2241" y="3057"/>
                    </a:lnTo>
                    <a:lnTo>
                      <a:pt x="2241" y="3062"/>
                    </a:lnTo>
                    <a:lnTo>
                      <a:pt x="2241" y="3057"/>
                    </a:lnTo>
                    <a:cubicBezTo>
                      <a:pt x="2245" y="3062"/>
                      <a:pt x="2245" y="3062"/>
                      <a:pt x="2245" y="3066"/>
                    </a:cubicBezTo>
                    <a:lnTo>
                      <a:pt x="2245" y="3066"/>
                    </a:lnTo>
                    <a:cubicBezTo>
                      <a:pt x="2245" y="3066"/>
                      <a:pt x="2245" y="3066"/>
                      <a:pt x="2245" y="3071"/>
                    </a:cubicBezTo>
                    <a:cubicBezTo>
                      <a:pt x="2245" y="3071"/>
                      <a:pt x="2245" y="3071"/>
                      <a:pt x="2245" y="3071"/>
                    </a:cubicBezTo>
                    <a:lnTo>
                      <a:pt x="2241" y="3071"/>
                    </a:lnTo>
                    <a:lnTo>
                      <a:pt x="2245" y="3076"/>
                    </a:lnTo>
                    <a:lnTo>
                      <a:pt x="2241" y="3076"/>
                    </a:lnTo>
                    <a:lnTo>
                      <a:pt x="2241" y="3076"/>
                    </a:lnTo>
                    <a:cubicBezTo>
                      <a:pt x="2241" y="3076"/>
                      <a:pt x="2241" y="3080"/>
                      <a:pt x="2241" y="3080"/>
                    </a:cubicBezTo>
                    <a:lnTo>
                      <a:pt x="2241" y="3080"/>
                    </a:lnTo>
                    <a:cubicBezTo>
                      <a:pt x="2241" y="3080"/>
                      <a:pt x="2241" y="3080"/>
                      <a:pt x="2241" y="3085"/>
                    </a:cubicBezTo>
                    <a:cubicBezTo>
                      <a:pt x="2241" y="3085"/>
                      <a:pt x="2241" y="3085"/>
                      <a:pt x="2241" y="3085"/>
                    </a:cubicBezTo>
                    <a:cubicBezTo>
                      <a:pt x="2245" y="3085"/>
                      <a:pt x="2245" y="3089"/>
                      <a:pt x="2245" y="3089"/>
                    </a:cubicBezTo>
                    <a:lnTo>
                      <a:pt x="2245" y="3089"/>
                    </a:lnTo>
                    <a:cubicBezTo>
                      <a:pt x="2245" y="3089"/>
                      <a:pt x="2250" y="3094"/>
                      <a:pt x="2250" y="3094"/>
                    </a:cubicBezTo>
                    <a:lnTo>
                      <a:pt x="2250" y="3094"/>
                    </a:lnTo>
                    <a:lnTo>
                      <a:pt x="2250" y="3094"/>
                    </a:lnTo>
                    <a:cubicBezTo>
                      <a:pt x="2250" y="3094"/>
                      <a:pt x="2250" y="3089"/>
                      <a:pt x="2250" y="3089"/>
                    </a:cubicBezTo>
                    <a:cubicBezTo>
                      <a:pt x="2255" y="3089"/>
                      <a:pt x="2255" y="3089"/>
                      <a:pt x="2255" y="3089"/>
                    </a:cubicBezTo>
                    <a:cubicBezTo>
                      <a:pt x="2255" y="3094"/>
                      <a:pt x="2255" y="3089"/>
                      <a:pt x="2255" y="3094"/>
                    </a:cubicBezTo>
                    <a:lnTo>
                      <a:pt x="2255" y="3094"/>
                    </a:lnTo>
                    <a:lnTo>
                      <a:pt x="2255" y="3094"/>
                    </a:lnTo>
                    <a:cubicBezTo>
                      <a:pt x="2255" y="3094"/>
                      <a:pt x="2255" y="3094"/>
                      <a:pt x="2250" y="3094"/>
                    </a:cubicBezTo>
                    <a:cubicBezTo>
                      <a:pt x="2255" y="3094"/>
                      <a:pt x="2255" y="3094"/>
                      <a:pt x="2255" y="3094"/>
                    </a:cubicBezTo>
                    <a:lnTo>
                      <a:pt x="2255" y="3094"/>
                    </a:lnTo>
                    <a:lnTo>
                      <a:pt x="2255" y="3094"/>
                    </a:lnTo>
                    <a:cubicBezTo>
                      <a:pt x="2259" y="3094"/>
                      <a:pt x="2259" y="3094"/>
                      <a:pt x="2259" y="3094"/>
                    </a:cubicBezTo>
                    <a:lnTo>
                      <a:pt x="2259" y="3094"/>
                    </a:lnTo>
                    <a:cubicBezTo>
                      <a:pt x="2259" y="3094"/>
                      <a:pt x="2264" y="3099"/>
                      <a:pt x="2264" y="3099"/>
                    </a:cubicBezTo>
                    <a:lnTo>
                      <a:pt x="2264" y="3099"/>
                    </a:lnTo>
                    <a:lnTo>
                      <a:pt x="2264" y="3099"/>
                    </a:lnTo>
                    <a:lnTo>
                      <a:pt x="2268" y="3094"/>
                    </a:lnTo>
                    <a:cubicBezTo>
                      <a:pt x="2268" y="3094"/>
                      <a:pt x="2268" y="3099"/>
                      <a:pt x="2268" y="3099"/>
                    </a:cubicBezTo>
                    <a:cubicBezTo>
                      <a:pt x="2268" y="3099"/>
                      <a:pt x="2268" y="3094"/>
                      <a:pt x="2273" y="3094"/>
                    </a:cubicBezTo>
                    <a:lnTo>
                      <a:pt x="2273" y="3099"/>
                    </a:lnTo>
                    <a:cubicBezTo>
                      <a:pt x="2273" y="3099"/>
                      <a:pt x="2273" y="3099"/>
                      <a:pt x="2278" y="3099"/>
                    </a:cubicBezTo>
                    <a:cubicBezTo>
                      <a:pt x="2278" y="3099"/>
                      <a:pt x="2278" y="3099"/>
                      <a:pt x="2278" y="3099"/>
                    </a:cubicBezTo>
                    <a:lnTo>
                      <a:pt x="2278" y="3099"/>
                    </a:lnTo>
                    <a:cubicBezTo>
                      <a:pt x="2278" y="3099"/>
                      <a:pt x="2282" y="3099"/>
                      <a:pt x="2282" y="3103"/>
                    </a:cubicBezTo>
                    <a:cubicBezTo>
                      <a:pt x="2282" y="3103"/>
                      <a:pt x="2282" y="3103"/>
                      <a:pt x="2287" y="3103"/>
                    </a:cubicBezTo>
                    <a:cubicBezTo>
                      <a:pt x="2287" y="3103"/>
                      <a:pt x="2287" y="3103"/>
                      <a:pt x="2287" y="3103"/>
                    </a:cubicBezTo>
                    <a:cubicBezTo>
                      <a:pt x="2287" y="3103"/>
                      <a:pt x="2292" y="3103"/>
                      <a:pt x="2292" y="3103"/>
                    </a:cubicBezTo>
                    <a:cubicBezTo>
                      <a:pt x="2292" y="3103"/>
                      <a:pt x="2292" y="3103"/>
                      <a:pt x="2292" y="3103"/>
                    </a:cubicBezTo>
                    <a:cubicBezTo>
                      <a:pt x="2292" y="3103"/>
                      <a:pt x="2296" y="3103"/>
                      <a:pt x="2296" y="3103"/>
                    </a:cubicBezTo>
                    <a:lnTo>
                      <a:pt x="2296" y="3103"/>
                    </a:lnTo>
                    <a:close/>
                    <a:moveTo>
                      <a:pt x="2241" y="3108"/>
                    </a:moveTo>
                    <a:lnTo>
                      <a:pt x="2241" y="3108"/>
                    </a:lnTo>
                    <a:lnTo>
                      <a:pt x="2236" y="3113"/>
                    </a:lnTo>
                    <a:lnTo>
                      <a:pt x="2236" y="3108"/>
                    </a:lnTo>
                    <a:cubicBezTo>
                      <a:pt x="2236" y="3108"/>
                      <a:pt x="2236" y="3108"/>
                      <a:pt x="2232" y="3108"/>
                    </a:cubicBezTo>
                    <a:cubicBezTo>
                      <a:pt x="2236" y="3103"/>
                      <a:pt x="2232" y="3099"/>
                      <a:pt x="2241" y="3094"/>
                    </a:cubicBezTo>
                    <a:cubicBezTo>
                      <a:pt x="2241" y="3099"/>
                      <a:pt x="2241" y="3099"/>
                      <a:pt x="2241" y="3099"/>
                    </a:cubicBezTo>
                    <a:lnTo>
                      <a:pt x="2241" y="3099"/>
                    </a:lnTo>
                    <a:cubicBezTo>
                      <a:pt x="2241" y="3103"/>
                      <a:pt x="2241" y="3103"/>
                      <a:pt x="2245" y="3103"/>
                    </a:cubicBezTo>
                    <a:cubicBezTo>
                      <a:pt x="2241" y="3103"/>
                      <a:pt x="2241" y="3103"/>
                      <a:pt x="2241" y="3103"/>
                    </a:cubicBezTo>
                    <a:lnTo>
                      <a:pt x="2241" y="3108"/>
                    </a:lnTo>
                    <a:lnTo>
                      <a:pt x="2245" y="3103"/>
                    </a:lnTo>
                    <a:lnTo>
                      <a:pt x="2245" y="3108"/>
                    </a:lnTo>
                    <a:cubicBezTo>
                      <a:pt x="2245" y="3108"/>
                      <a:pt x="2241" y="3108"/>
                      <a:pt x="2241" y="3108"/>
                    </a:cubicBezTo>
                    <a:cubicBezTo>
                      <a:pt x="2241" y="3108"/>
                      <a:pt x="2241" y="3108"/>
                      <a:pt x="2241" y="3108"/>
                    </a:cubicBezTo>
                    <a:close/>
                    <a:moveTo>
                      <a:pt x="2227" y="3002"/>
                    </a:moveTo>
                    <a:lnTo>
                      <a:pt x="2227" y="3002"/>
                    </a:lnTo>
                    <a:lnTo>
                      <a:pt x="2222" y="2997"/>
                    </a:lnTo>
                    <a:lnTo>
                      <a:pt x="2222" y="2997"/>
                    </a:lnTo>
                    <a:cubicBezTo>
                      <a:pt x="2222" y="2997"/>
                      <a:pt x="2222" y="2997"/>
                      <a:pt x="2222" y="2993"/>
                    </a:cubicBezTo>
                    <a:cubicBezTo>
                      <a:pt x="2222" y="2993"/>
                      <a:pt x="2222" y="2993"/>
                      <a:pt x="2227" y="2993"/>
                    </a:cubicBezTo>
                    <a:lnTo>
                      <a:pt x="2227" y="2993"/>
                    </a:lnTo>
                    <a:lnTo>
                      <a:pt x="2222" y="2997"/>
                    </a:lnTo>
                    <a:cubicBezTo>
                      <a:pt x="2227" y="2997"/>
                      <a:pt x="2227" y="3002"/>
                      <a:pt x="2227" y="3002"/>
                    </a:cubicBezTo>
                    <a:close/>
                    <a:moveTo>
                      <a:pt x="2241" y="2974"/>
                    </a:moveTo>
                    <a:cubicBezTo>
                      <a:pt x="2245" y="2974"/>
                      <a:pt x="2245" y="2974"/>
                      <a:pt x="2245" y="2974"/>
                    </a:cubicBezTo>
                    <a:cubicBezTo>
                      <a:pt x="2245" y="2970"/>
                      <a:pt x="2245" y="2974"/>
                      <a:pt x="2245" y="2970"/>
                    </a:cubicBezTo>
                    <a:lnTo>
                      <a:pt x="2245" y="2970"/>
                    </a:lnTo>
                    <a:cubicBezTo>
                      <a:pt x="2245" y="2970"/>
                      <a:pt x="2245" y="2970"/>
                      <a:pt x="2241" y="2970"/>
                    </a:cubicBezTo>
                    <a:lnTo>
                      <a:pt x="2241" y="2970"/>
                    </a:lnTo>
                    <a:lnTo>
                      <a:pt x="2241" y="2974"/>
                    </a:lnTo>
                    <a:close/>
                    <a:moveTo>
                      <a:pt x="2245" y="2965"/>
                    </a:moveTo>
                    <a:lnTo>
                      <a:pt x="2245" y="2965"/>
                    </a:lnTo>
                    <a:lnTo>
                      <a:pt x="2236" y="2951"/>
                    </a:lnTo>
                    <a:lnTo>
                      <a:pt x="2241" y="2951"/>
                    </a:lnTo>
                    <a:cubicBezTo>
                      <a:pt x="2241" y="2947"/>
                      <a:pt x="2241" y="2951"/>
                      <a:pt x="2236" y="2947"/>
                    </a:cubicBezTo>
                    <a:cubicBezTo>
                      <a:pt x="2236" y="2947"/>
                      <a:pt x="2236" y="2947"/>
                      <a:pt x="2232" y="2947"/>
                    </a:cubicBezTo>
                    <a:lnTo>
                      <a:pt x="2232" y="2947"/>
                    </a:lnTo>
                    <a:cubicBezTo>
                      <a:pt x="2236" y="2947"/>
                      <a:pt x="2236" y="2947"/>
                      <a:pt x="2236" y="2951"/>
                    </a:cubicBezTo>
                    <a:cubicBezTo>
                      <a:pt x="2236" y="2956"/>
                      <a:pt x="2236" y="2956"/>
                      <a:pt x="2236" y="2956"/>
                    </a:cubicBezTo>
                    <a:lnTo>
                      <a:pt x="2236" y="2956"/>
                    </a:lnTo>
                    <a:lnTo>
                      <a:pt x="2236" y="2956"/>
                    </a:lnTo>
                    <a:cubicBezTo>
                      <a:pt x="2232" y="2956"/>
                      <a:pt x="2232" y="2951"/>
                      <a:pt x="2232" y="2951"/>
                    </a:cubicBezTo>
                    <a:lnTo>
                      <a:pt x="2232" y="2951"/>
                    </a:lnTo>
                    <a:lnTo>
                      <a:pt x="2232" y="2951"/>
                    </a:lnTo>
                    <a:lnTo>
                      <a:pt x="2232" y="2951"/>
                    </a:lnTo>
                    <a:lnTo>
                      <a:pt x="2227" y="2942"/>
                    </a:lnTo>
                    <a:cubicBezTo>
                      <a:pt x="2222" y="2942"/>
                      <a:pt x="2218" y="2942"/>
                      <a:pt x="2218" y="2942"/>
                    </a:cubicBezTo>
                    <a:lnTo>
                      <a:pt x="2218" y="2942"/>
                    </a:lnTo>
                    <a:cubicBezTo>
                      <a:pt x="2218" y="2942"/>
                      <a:pt x="2218" y="2942"/>
                      <a:pt x="2222" y="2937"/>
                    </a:cubicBezTo>
                    <a:cubicBezTo>
                      <a:pt x="2222" y="2937"/>
                      <a:pt x="2222" y="2942"/>
                      <a:pt x="2222" y="2942"/>
                    </a:cubicBezTo>
                    <a:cubicBezTo>
                      <a:pt x="2222" y="2942"/>
                      <a:pt x="2222" y="2942"/>
                      <a:pt x="2227" y="2942"/>
                    </a:cubicBezTo>
                    <a:cubicBezTo>
                      <a:pt x="2227" y="2942"/>
                      <a:pt x="2227" y="2937"/>
                      <a:pt x="2227" y="2937"/>
                    </a:cubicBezTo>
                    <a:cubicBezTo>
                      <a:pt x="2227" y="2937"/>
                      <a:pt x="2227" y="2937"/>
                      <a:pt x="2232" y="2937"/>
                    </a:cubicBezTo>
                    <a:cubicBezTo>
                      <a:pt x="2232" y="2937"/>
                      <a:pt x="2232" y="2937"/>
                      <a:pt x="2232" y="2937"/>
                    </a:cubicBezTo>
                    <a:cubicBezTo>
                      <a:pt x="2232" y="2937"/>
                      <a:pt x="2232" y="2937"/>
                      <a:pt x="2232" y="2937"/>
                    </a:cubicBezTo>
                    <a:cubicBezTo>
                      <a:pt x="2236" y="2937"/>
                      <a:pt x="2236" y="2942"/>
                      <a:pt x="2241" y="2942"/>
                    </a:cubicBezTo>
                    <a:lnTo>
                      <a:pt x="2241" y="2942"/>
                    </a:lnTo>
                    <a:cubicBezTo>
                      <a:pt x="2241" y="2942"/>
                      <a:pt x="2241" y="2942"/>
                      <a:pt x="2245" y="2947"/>
                    </a:cubicBezTo>
                    <a:cubicBezTo>
                      <a:pt x="2245" y="2947"/>
                      <a:pt x="2245" y="2947"/>
                      <a:pt x="2245" y="2947"/>
                    </a:cubicBezTo>
                    <a:cubicBezTo>
                      <a:pt x="2245" y="2947"/>
                      <a:pt x="2250" y="2947"/>
                      <a:pt x="2250" y="2951"/>
                    </a:cubicBezTo>
                    <a:lnTo>
                      <a:pt x="2250" y="2951"/>
                    </a:lnTo>
                    <a:cubicBezTo>
                      <a:pt x="2250" y="2956"/>
                      <a:pt x="2255" y="2956"/>
                      <a:pt x="2255" y="2956"/>
                    </a:cubicBezTo>
                    <a:cubicBezTo>
                      <a:pt x="2255" y="2960"/>
                      <a:pt x="2255" y="2960"/>
                      <a:pt x="2259" y="2960"/>
                    </a:cubicBezTo>
                    <a:cubicBezTo>
                      <a:pt x="2259" y="2956"/>
                      <a:pt x="2259" y="2956"/>
                      <a:pt x="2259" y="2956"/>
                    </a:cubicBezTo>
                    <a:cubicBezTo>
                      <a:pt x="2259" y="2956"/>
                      <a:pt x="2264" y="2956"/>
                      <a:pt x="2264" y="2956"/>
                    </a:cubicBezTo>
                    <a:lnTo>
                      <a:pt x="2264" y="2956"/>
                    </a:lnTo>
                    <a:cubicBezTo>
                      <a:pt x="2264" y="2956"/>
                      <a:pt x="2268" y="2956"/>
                      <a:pt x="2268" y="2956"/>
                    </a:cubicBezTo>
                    <a:cubicBezTo>
                      <a:pt x="2268" y="2956"/>
                      <a:pt x="2268" y="2956"/>
                      <a:pt x="2268" y="2956"/>
                    </a:cubicBezTo>
                    <a:lnTo>
                      <a:pt x="2273" y="2956"/>
                    </a:lnTo>
                    <a:cubicBezTo>
                      <a:pt x="2273" y="2956"/>
                      <a:pt x="2273" y="2956"/>
                      <a:pt x="2273" y="2956"/>
                    </a:cubicBezTo>
                    <a:lnTo>
                      <a:pt x="2273" y="2960"/>
                    </a:lnTo>
                    <a:lnTo>
                      <a:pt x="2273" y="2956"/>
                    </a:lnTo>
                    <a:lnTo>
                      <a:pt x="2278" y="2960"/>
                    </a:lnTo>
                    <a:lnTo>
                      <a:pt x="2278" y="2960"/>
                    </a:lnTo>
                    <a:lnTo>
                      <a:pt x="2278" y="2960"/>
                    </a:lnTo>
                    <a:lnTo>
                      <a:pt x="2282" y="2960"/>
                    </a:lnTo>
                    <a:lnTo>
                      <a:pt x="2282" y="2960"/>
                    </a:lnTo>
                    <a:lnTo>
                      <a:pt x="2282" y="2960"/>
                    </a:lnTo>
                    <a:cubicBezTo>
                      <a:pt x="2282" y="2965"/>
                      <a:pt x="2287" y="2965"/>
                      <a:pt x="2287" y="2965"/>
                    </a:cubicBezTo>
                    <a:cubicBezTo>
                      <a:pt x="2292" y="2965"/>
                      <a:pt x="2296" y="2965"/>
                      <a:pt x="2296" y="2970"/>
                    </a:cubicBezTo>
                    <a:lnTo>
                      <a:pt x="2296" y="2970"/>
                    </a:lnTo>
                    <a:lnTo>
                      <a:pt x="2301" y="2970"/>
                    </a:lnTo>
                    <a:lnTo>
                      <a:pt x="2301" y="2970"/>
                    </a:lnTo>
                    <a:lnTo>
                      <a:pt x="2305" y="2974"/>
                    </a:lnTo>
                    <a:lnTo>
                      <a:pt x="2305" y="2974"/>
                    </a:lnTo>
                    <a:lnTo>
                      <a:pt x="2305" y="2979"/>
                    </a:lnTo>
                    <a:lnTo>
                      <a:pt x="2305" y="2979"/>
                    </a:lnTo>
                    <a:lnTo>
                      <a:pt x="2301" y="2974"/>
                    </a:lnTo>
                    <a:lnTo>
                      <a:pt x="2301" y="2974"/>
                    </a:lnTo>
                    <a:lnTo>
                      <a:pt x="2305" y="2979"/>
                    </a:lnTo>
                    <a:cubicBezTo>
                      <a:pt x="2301" y="2979"/>
                      <a:pt x="2301" y="2979"/>
                      <a:pt x="2301" y="2979"/>
                    </a:cubicBezTo>
                    <a:lnTo>
                      <a:pt x="2301" y="2979"/>
                    </a:lnTo>
                    <a:cubicBezTo>
                      <a:pt x="2301" y="2983"/>
                      <a:pt x="2305" y="2983"/>
                      <a:pt x="2305" y="2983"/>
                    </a:cubicBezTo>
                    <a:cubicBezTo>
                      <a:pt x="2305" y="2983"/>
                      <a:pt x="2301" y="2983"/>
                      <a:pt x="2301" y="2983"/>
                    </a:cubicBezTo>
                    <a:cubicBezTo>
                      <a:pt x="2301" y="2983"/>
                      <a:pt x="2301" y="2983"/>
                      <a:pt x="2296" y="2983"/>
                    </a:cubicBezTo>
                    <a:cubicBezTo>
                      <a:pt x="2296" y="2983"/>
                      <a:pt x="2292" y="2983"/>
                      <a:pt x="2292" y="2983"/>
                    </a:cubicBezTo>
                    <a:lnTo>
                      <a:pt x="2287" y="2988"/>
                    </a:lnTo>
                    <a:lnTo>
                      <a:pt x="2287" y="2988"/>
                    </a:lnTo>
                    <a:lnTo>
                      <a:pt x="2287" y="2988"/>
                    </a:lnTo>
                    <a:lnTo>
                      <a:pt x="2287" y="2983"/>
                    </a:lnTo>
                    <a:cubicBezTo>
                      <a:pt x="2287" y="2983"/>
                      <a:pt x="2292" y="2983"/>
                      <a:pt x="2292" y="2983"/>
                    </a:cubicBezTo>
                    <a:lnTo>
                      <a:pt x="2296" y="2983"/>
                    </a:lnTo>
                    <a:lnTo>
                      <a:pt x="2292" y="2974"/>
                    </a:lnTo>
                    <a:lnTo>
                      <a:pt x="2292" y="2974"/>
                    </a:lnTo>
                    <a:lnTo>
                      <a:pt x="2287" y="2974"/>
                    </a:lnTo>
                    <a:lnTo>
                      <a:pt x="2287" y="2974"/>
                    </a:lnTo>
                    <a:cubicBezTo>
                      <a:pt x="2287" y="2974"/>
                      <a:pt x="2287" y="2974"/>
                      <a:pt x="2287" y="2974"/>
                    </a:cubicBezTo>
                    <a:cubicBezTo>
                      <a:pt x="2282" y="2974"/>
                      <a:pt x="2287" y="2974"/>
                      <a:pt x="2282" y="2974"/>
                    </a:cubicBezTo>
                    <a:lnTo>
                      <a:pt x="2282" y="2974"/>
                    </a:lnTo>
                    <a:lnTo>
                      <a:pt x="2282" y="2974"/>
                    </a:lnTo>
                    <a:cubicBezTo>
                      <a:pt x="2278" y="2974"/>
                      <a:pt x="2278" y="2974"/>
                      <a:pt x="2278" y="2974"/>
                    </a:cubicBezTo>
                    <a:cubicBezTo>
                      <a:pt x="2273" y="2970"/>
                      <a:pt x="2273" y="2970"/>
                      <a:pt x="2268" y="2965"/>
                    </a:cubicBezTo>
                    <a:cubicBezTo>
                      <a:pt x="2268" y="2970"/>
                      <a:pt x="2268" y="2965"/>
                      <a:pt x="2264" y="2965"/>
                    </a:cubicBezTo>
                    <a:lnTo>
                      <a:pt x="2259" y="2960"/>
                    </a:lnTo>
                    <a:lnTo>
                      <a:pt x="2264" y="2960"/>
                    </a:lnTo>
                    <a:cubicBezTo>
                      <a:pt x="2259" y="2960"/>
                      <a:pt x="2259" y="2960"/>
                      <a:pt x="2259" y="2960"/>
                    </a:cubicBezTo>
                    <a:cubicBezTo>
                      <a:pt x="2259" y="2960"/>
                      <a:pt x="2259" y="2960"/>
                      <a:pt x="2255" y="2960"/>
                    </a:cubicBezTo>
                    <a:lnTo>
                      <a:pt x="2259" y="2965"/>
                    </a:lnTo>
                    <a:lnTo>
                      <a:pt x="2259" y="2965"/>
                    </a:lnTo>
                    <a:cubicBezTo>
                      <a:pt x="2255" y="2965"/>
                      <a:pt x="2255" y="2965"/>
                      <a:pt x="2255" y="2965"/>
                    </a:cubicBezTo>
                    <a:lnTo>
                      <a:pt x="2255" y="2965"/>
                    </a:lnTo>
                    <a:cubicBezTo>
                      <a:pt x="2250" y="2965"/>
                      <a:pt x="2250" y="2965"/>
                      <a:pt x="2250" y="2960"/>
                    </a:cubicBezTo>
                    <a:close/>
                    <a:moveTo>
                      <a:pt x="2494" y="2942"/>
                    </a:moveTo>
                    <a:lnTo>
                      <a:pt x="2494" y="2942"/>
                    </a:lnTo>
                    <a:cubicBezTo>
                      <a:pt x="2499" y="2947"/>
                      <a:pt x="2494" y="2947"/>
                      <a:pt x="2494" y="2947"/>
                    </a:cubicBezTo>
                    <a:lnTo>
                      <a:pt x="2494" y="2947"/>
                    </a:lnTo>
                    <a:lnTo>
                      <a:pt x="2494" y="2942"/>
                    </a:lnTo>
                    <a:lnTo>
                      <a:pt x="2494" y="2942"/>
                    </a:lnTo>
                    <a:close/>
                    <a:moveTo>
                      <a:pt x="2056" y="3053"/>
                    </a:moveTo>
                    <a:lnTo>
                      <a:pt x="2056" y="3053"/>
                    </a:lnTo>
                    <a:cubicBezTo>
                      <a:pt x="2056" y="3048"/>
                      <a:pt x="2056" y="3048"/>
                      <a:pt x="2056" y="3043"/>
                    </a:cubicBezTo>
                    <a:lnTo>
                      <a:pt x="2056" y="3043"/>
                    </a:lnTo>
                    <a:lnTo>
                      <a:pt x="2061" y="3048"/>
                    </a:lnTo>
                    <a:lnTo>
                      <a:pt x="2061" y="3048"/>
                    </a:lnTo>
                    <a:cubicBezTo>
                      <a:pt x="2061" y="3048"/>
                      <a:pt x="2061" y="3048"/>
                      <a:pt x="2061" y="3053"/>
                    </a:cubicBezTo>
                    <a:cubicBezTo>
                      <a:pt x="2061" y="3053"/>
                      <a:pt x="2061" y="3053"/>
                      <a:pt x="2056" y="3053"/>
                    </a:cubicBezTo>
                    <a:close/>
                    <a:moveTo>
                      <a:pt x="2190" y="2933"/>
                    </a:moveTo>
                    <a:lnTo>
                      <a:pt x="2190" y="2933"/>
                    </a:lnTo>
                    <a:cubicBezTo>
                      <a:pt x="2190" y="2933"/>
                      <a:pt x="2195" y="2933"/>
                      <a:pt x="2199" y="2933"/>
                    </a:cubicBezTo>
                    <a:lnTo>
                      <a:pt x="2199" y="2937"/>
                    </a:lnTo>
                    <a:lnTo>
                      <a:pt x="2199" y="2937"/>
                    </a:lnTo>
                    <a:cubicBezTo>
                      <a:pt x="2199" y="2933"/>
                      <a:pt x="2195" y="2933"/>
                      <a:pt x="2195" y="2933"/>
                    </a:cubicBezTo>
                    <a:cubicBezTo>
                      <a:pt x="2195" y="2937"/>
                      <a:pt x="2195" y="2937"/>
                      <a:pt x="2195" y="2937"/>
                    </a:cubicBezTo>
                    <a:lnTo>
                      <a:pt x="2195" y="2937"/>
                    </a:lnTo>
                    <a:lnTo>
                      <a:pt x="2195" y="2937"/>
                    </a:lnTo>
                    <a:lnTo>
                      <a:pt x="2195" y="2937"/>
                    </a:lnTo>
                    <a:cubicBezTo>
                      <a:pt x="2190" y="2937"/>
                      <a:pt x="2190" y="2933"/>
                      <a:pt x="2190" y="2933"/>
                    </a:cubicBezTo>
                    <a:lnTo>
                      <a:pt x="2190" y="2933"/>
                    </a:lnTo>
                    <a:cubicBezTo>
                      <a:pt x="2190" y="2933"/>
                      <a:pt x="2190" y="2933"/>
                      <a:pt x="2190" y="2933"/>
                    </a:cubicBezTo>
                    <a:close/>
                    <a:moveTo>
                      <a:pt x="2121" y="2983"/>
                    </a:moveTo>
                    <a:lnTo>
                      <a:pt x="2121" y="2983"/>
                    </a:lnTo>
                    <a:cubicBezTo>
                      <a:pt x="2121" y="2983"/>
                      <a:pt x="2121" y="2983"/>
                      <a:pt x="2121" y="2983"/>
                    </a:cubicBezTo>
                    <a:cubicBezTo>
                      <a:pt x="2116" y="2988"/>
                      <a:pt x="2112" y="2983"/>
                      <a:pt x="2107" y="2983"/>
                    </a:cubicBezTo>
                    <a:lnTo>
                      <a:pt x="2107" y="2979"/>
                    </a:lnTo>
                    <a:cubicBezTo>
                      <a:pt x="2107" y="2979"/>
                      <a:pt x="2107" y="2979"/>
                      <a:pt x="2107" y="2979"/>
                    </a:cubicBezTo>
                    <a:cubicBezTo>
                      <a:pt x="2107" y="2979"/>
                      <a:pt x="2112" y="2979"/>
                      <a:pt x="2116" y="2979"/>
                    </a:cubicBezTo>
                    <a:cubicBezTo>
                      <a:pt x="2116" y="2979"/>
                      <a:pt x="2116" y="2979"/>
                      <a:pt x="2116" y="2979"/>
                    </a:cubicBezTo>
                    <a:lnTo>
                      <a:pt x="2116" y="2979"/>
                    </a:lnTo>
                    <a:lnTo>
                      <a:pt x="2116" y="2979"/>
                    </a:lnTo>
                    <a:cubicBezTo>
                      <a:pt x="2121" y="2979"/>
                      <a:pt x="2116" y="2979"/>
                      <a:pt x="2121" y="2979"/>
                    </a:cubicBezTo>
                    <a:cubicBezTo>
                      <a:pt x="2121" y="2983"/>
                      <a:pt x="2121" y="2983"/>
                      <a:pt x="2126" y="2983"/>
                    </a:cubicBezTo>
                    <a:close/>
                    <a:moveTo>
                      <a:pt x="2056" y="3034"/>
                    </a:moveTo>
                    <a:lnTo>
                      <a:pt x="2056" y="3034"/>
                    </a:lnTo>
                    <a:lnTo>
                      <a:pt x="2056" y="3034"/>
                    </a:lnTo>
                    <a:cubicBezTo>
                      <a:pt x="2056" y="3034"/>
                      <a:pt x="2056" y="3034"/>
                      <a:pt x="2052" y="3034"/>
                    </a:cubicBezTo>
                    <a:lnTo>
                      <a:pt x="2056" y="3034"/>
                    </a:lnTo>
                    <a:cubicBezTo>
                      <a:pt x="2056" y="3034"/>
                      <a:pt x="2056" y="3034"/>
                      <a:pt x="2056" y="3034"/>
                    </a:cubicBezTo>
                    <a:cubicBezTo>
                      <a:pt x="2061" y="3034"/>
                      <a:pt x="2056" y="3034"/>
                      <a:pt x="2061" y="3034"/>
                    </a:cubicBezTo>
                    <a:lnTo>
                      <a:pt x="2061" y="3034"/>
                    </a:lnTo>
                    <a:close/>
                    <a:moveTo>
                      <a:pt x="2070" y="3020"/>
                    </a:moveTo>
                    <a:lnTo>
                      <a:pt x="2070" y="3020"/>
                    </a:lnTo>
                    <a:cubicBezTo>
                      <a:pt x="2070" y="3020"/>
                      <a:pt x="2070" y="3020"/>
                      <a:pt x="2070" y="3020"/>
                    </a:cubicBezTo>
                    <a:cubicBezTo>
                      <a:pt x="2070" y="3020"/>
                      <a:pt x="2070" y="3025"/>
                      <a:pt x="2070" y="3020"/>
                    </a:cubicBezTo>
                    <a:lnTo>
                      <a:pt x="2070" y="3020"/>
                    </a:lnTo>
                    <a:lnTo>
                      <a:pt x="2070" y="3020"/>
                    </a:lnTo>
                    <a:cubicBezTo>
                      <a:pt x="2066" y="3020"/>
                      <a:pt x="2070" y="3020"/>
                      <a:pt x="2070" y="3020"/>
                    </a:cubicBezTo>
                    <a:close/>
                    <a:moveTo>
                      <a:pt x="2107" y="2974"/>
                    </a:moveTo>
                    <a:lnTo>
                      <a:pt x="2107" y="2974"/>
                    </a:lnTo>
                    <a:cubicBezTo>
                      <a:pt x="2107" y="2974"/>
                      <a:pt x="2107" y="2974"/>
                      <a:pt x="2103" y="2974"/>
                    </a:cubicBezTo>
                    <a:lnTo>
                      <a:pt x="2107" y="2970"/>
                    </a:lnTo>
                    <a:cubicBezTo>
                      <a:pt x="2107" y="2974"/>
                      <a:pt x="2107" y="2974"/>
                      <a:pt x="2112" y="2974"/>
                    </a:cubicBezTo>
                    <a:lnTo>
                      <a:pt x="2112" y="2974"/>
                    </a:lnTo>
                    <a:cubicBezTo>
                      <a:pt x="2112" y="2974"/>
                      <a:pt x="2107" y="2974"/>
                      <a:pt x="2107" y="2974"/>
                    </a:cubicBezTo>
                    <a:close/>
                    <a:moveTo>
                      <a:pt x="2199" y="2914"/>
                    </a:moveTo>
                    <a:lnTo>
                      <a:pt x="2199" y="2914"/>
                    </a:lnTo>
                    <a:lnTo>
                      <a:pt x="2199" y="2919"/>
                    </a:lnTo>
                    <a:cubicBezTo>
                      <a:pt x="2199" y="2919"/>
                      <a:pt x="2195" y="2919"/>
                      <a:pt x="2195" y="2924"/>
                    </a:cubicBezTo>
                    <a:lnTo>
                      <a:pt x="2195" y="2924"/>
                    </a:lnTo>
                    <a:cubicBezTo>
                      <a:pt x="2195" y="2919"/>
                      <a:pt x="2199" y="2919"/>
                      <a:pt x="2199" y="2914"/>
                    </a:cubicBezTo>
                    <a:close/>
                    <a:moveTo>
                      <a:pt x="2066" y="2970"/>
                    </a:moveTo>
                    <a:lnTo>
                      <a:pt x="2066" y="2970"/>
                    </a:lnTo>
                    <a:cubicBezTo>
                      <a:pt x="2066" y="2970"/>
                      <a:pt x="2066" y="2970"/>
                      <a:pt x="2061" y="2970"/>
                    </a:cubicBezTo>
                    <a:cubicBezTo>
                      <a:pt x="2066" y="2965"/>
                      <a:pt x="2066" y="2965"/>
                      <a:pt x="2070" y="2965"/>
                    </a:cubicBezTo>
                    <a:lnTo>
                      <a:pt x="2070" y="2965"/>
                    </a:lnTo>
                    <a:cubicBezTo>
                      <a:pt x="2070" y="2965"/>
                      <a:pt x="2070" y="2965"/>
                      <a:pt x="2070" y="2965"/>
                    </a:cubicBezTo>
                    <a:cubicBezTo>
                      <a:pt x="2070" y="2965"/>
                      <a:pt x="2075" y="2965"/>
                      <a:pt x="2075" y="2970"/>
                    </a:cubicBezTo>
                    <a:cubicBezTo>
                      <a:pt x="2075" y="2970"/>
                      <a:pt x="2075" y="2970"/>
                      <a:pt x="2075" y="2970"/>
                    </a:cubicBezTo>
                    <a:cubicBezTo>
                      <a:pt x="2070" y="2970"/>
                      <a:pt x="2066" y="2970"/>
                      <a:pt x="2066" y="2970"/>
                    </a:cubicBezTo>
                    <a:close/>
                    <a:moveTo>
                      <a:pt x="2047" y="2974"/>
                    </a:moveTo>
                    <a:lnTo>
                      <a:pt x="2047" y="2974"/>
                    </a:lnTo>
                    <a:cubicBezTo>
                      <a:pt x="2047" y="2974"/>
                      <a:pt x="2043" y="2974"/>
                      <a:pt x="2043" y="2974"/>
                    </a:cubicBezTo>
                    <a:lnTo>
                      <a:pt x="2043" y="2974"/>
                    </a:lnTo>
                    <a:lnTo>
                      <a:pt x="2043" y="2974"/>
                    </a:lnTo>
                    <a:lnTo>
                      <a:pt x="2038" y="2974"/>
                    </a:lnTo>
                    <a:lnTo>
                      <a:pt x="2038" y="2974"/>
                    </a:lnTo>
                    <a:lnTo>
                      <a:pt x="2043" y="2970"/>
                    </a:lnTo>
                    <a:cubicBezTo>
                      <a:pt x="2047" y="2970"/>
                      <a:pt x="2047" y="2970"/>
                      <a:pt x="2047" y="2970"/>
                    </a:cubicBezTo>
                    <a:cubicBezTo>
                      <a:pt x="2047" y="2970"/>
                      <a:pt x="2047" y="2970"/>
                      <a:pt x="2047" y="2970"/>
                    </a:cubicBezTo>
                    <a:lnTo>
                      <a:pt x="2052" y="2970"/>
                    </a:lnTo>
                    <a:lnTo>
                      <a:pt x="2052" y="2970"/>
                    </a:lnTo>
                    <a:lnTo>
                      <a:pt x="2052" y="2970"/>
                    </a:lnTo>
                    <a:close/>
                    <a:moveTo>
                      <a:pt x="2015" y="2965"/>
                    </a:moveTo>
                    <a:lnTo>
                      <a:pt x="2015" y="2965"/>
                    </a:lnTo>
                    <a:lnTo>
                      <a:pt x="2015" y="2965"/>
                    </a:lnTo>
                    <a:lnTo>
                      <a:pt x="2015" y="2960"/>
                    </a:lnTo>
                    <a:lnTo>
                      <a:pt x="2015" y="2965"/>
                    </a:lnTo>
                    <a:cubicBezTo>
                      <a:pt x="2015" y="2965"/>
                      <a:pt x="2015" y="2965"/>
                      <a:pt x="2015" y="2965"/>
                    </a:cubicBezTo>
                    <a:cubicBezTo>
                      <a:pt x="2015" y="2965"/>
                      <a:pt x="2015" y="2965"/>
                      <a:pt x="2015" y="2965"/>
                    </a:cubicBezTo>
                    <a:close/>
                    <a:moveTo>
                      <a:pt x="2020" y="2928"/>
                    </a:moveTo>
                    <a:lnTo>
                      <a:pt x="2020" y="2928"/>
                    </a:lnTo>
                    <a:lnTo>
                      <a:pt x="2024" y="2924"/>
                    </a:lnTo>
                    <a:cubicBezTo>
                      <a:pt x="2024" y="2928"/>
                      <a:pt x="2024" y="2928"/>
                      <a:pt x="2024" y="2928"/>
                    </a:cubicBezTo>
                    <a:cubicBezTo>
                      <a:pt x="2024" y="2928"/>
                      <a:pt x="2024" y="2933"/>
                      <a:pt x="2024" y="2933"/>
                    </a:cubicBezTo>
                    <a:cubicBezTo>
                      <a:pt x="2020" y="2928"/>
                      <a:pt x="2024" y="2928"/>
                      <a:pt x="2020" y="2928"/>
                    </a:cubicBezTo>
                    <a:close/>
                    <a:moveTo>
                      <a:pt x="2144" y="2887"/>
                    </a:moveTo>
                    <a:lnTo>
                      <a:pt x="2139" y="2887"/>
                    </a:lnTo>
                    <a:lnTo>
                      <a:pt x="2144" y="2887"/>
                    </a:lnTo>
                    <a:lnTo>
                      <a:pt x="2144" y="2887"/>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02" name="Google Shape;1402;p29"/>
            <p:cNvSpPr/>
            <p:nvPr/>
          </p:nvSpPr>
          <p:spPr>
            <a:xfrm flipH="1" rot="-8846118">
              <a:off x="4654456" y="3448410"/>
              <a:ext cx="63798" cy="75491"/>
            </a:xfrm>
            <a:custGeom>
              <a:rect b="b" l="l" r="r" t="t"/>
              <a:pathLst>
                <a:path extrusionOk="0" h="1033" w="873">
                  <a:moveTo>
                    <a:pt x="780" y="1033"/>
                  </a:moveTo>
                  <a:lnTo>
                    <a:pt x="1" y="74"/>
                  </a:lnTo>
                  <a:lnTo>
                    <a:pt x="93" y="0"/>
                  </a:lnTo>
                  <a:lnTo>
                    <a:pt x="872" y="955"/>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29"/>
            <p:cNvSpPr/>
            <p:nvPr/>
          </p:nvSpPr>
          <p:spPr>
            <a:xfrm flipH="1" rot="-8846118">
              <a:off x="4684797" y="3475070"/>
              <a:ext cx="44871" cy="51959"/>
            </a:xfrm>
            <a:custGeom>
              <a:rect b="b" l="l" r="r" t="t"/>
              <a:pathLst>
                <a:path extrusionOk="0" h="711" w="614">
                  <a:moveTo>
                    <a:pt x="521" y="710"/>
                  </a:moveTo>
                  <a:lnTo>
                    <a:pt x="0" y="74"/>
                  </a:lnTo>
                  <a:lnTo>
                    <a:pt x="97" y="0"/>
                  </a:lnTo>
                  <a:lnTo>
                    <a:pt x="613" y="636"/>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29"/>
            <p:cNvSpPr/>
            <p:nvPr/>
          </p:nvSpPr>
          <p:spPr>
            <a:xfrm flipH="1" rot="-8846118">
              <a:off x="4644255" y="3480733"/>
              <a:ext cx="82580" cy="98511"/>
            </a:xfrm>
            <a:custGeom>
              <a:rect b="b" l="l" r="r" t="t"/>
              <a:pathLst>
                <a:path extrusionOk="0" h="1348" w="1130">
                  <a:moveTo>
                    <a:pt x="1037" y="1347"/>
                  </a:moveTo>
                  <a:lnTo>
                    <a:pt x="0" y="75"/>
                  </a:lnTo>
                  <a:lnTo>
                    <a:pt x="92" y="1"/>
                  </a:lnTo>
                  <a:lnTo>
                    <a:pt x="1130" y="127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29"/>
            <p:cNvSpPr/>
            <p:nvPr/>
          </p:nvSpPr>
          <p:spPr>
            <a:xfrm flipH="1" rot="-8846118">
              <a:off x="4579044" y="3528221"/>
              <a:ext cx="50936" cy="43190"/>
            </a:xfrm>
            <a:custGeom>
              <a:rect b="b" l="l" r="r" t="t"/>
              <a:pathLst>
                <a:path extrusionOk="0" h="591" w="697">
                  <a:moveTo>
                    <a:pt x="74" y="591"/>
                  </a:moveTo>
                  <a:lnTo>
                    <a:pt x="1" y="499"/>
                  </a:lnTo>
                  <a:lnTo>
                    <a:pt x="623" y="1"/>
                  </a:lnTo>
                  <a:lnTo>
                    <a:pt x="697" y="93"/>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29"/>
            <p:cNvSpPr/>
            <p:nvPr/>
          </p:nvSpPr>
          <p:spPr>
            <a:xfrm flipH="1" rot="-8846118">
              <a:off x="4576113" y="3548873"/>
              <a:ext cx="35078" cy="30328"/>
            </a:xfrm>
            <a:custGeom>
              <a:rect b="b" l="l" r="r" t="t"/>
              <a:pathLst>
                <a:path extrusionOk="0" h="415" w="480">
                  <a:moveTo>
                    <a:pt x="74" y="415"/>
                  </a:moveTo>
                  <a:lnTo>
                    <a:pt x="0" y="323"/>
                  </a:lnTo>
                  <a:lnTo>
                    <a:pt x="406" y="0"/>
                  </a:lnTo>
                  <a:lnTo>
                    <a:pt x="480" y="92"/>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29"/>
            <p:cNvSpPr/>
            <p:nvPr/>
          </p:nvSpPr>
          <p:spPr>
            <a:xfrm flipH="1" rot="-8846118">
              <a:off x="4547770" y="3533749"/>
              <a:ext cx="54956" cy="46259"/>
            </a:xfrm>
            <a:custGeom>
              <a:rect b="b" l="l" r="r" t="t"/>
              <a:pathLst>
                <a:path extrusionOk="0" h="633" w="752">
                  <a:moveTo>
                    <a:pt x="74" y="632"/>
                  </a:moveTo>
                  <a:lnTo>
                    <a:pt x="0" y="540"/>
                  </a:lnTo>
                  <a:lnTo>
                    <a:pt x="678" y="1"/>
                  </a:lnTo>
                  <a:lnTo>
                    <a:pt x="752" y="9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29"/>
            <p:cNvSpPr/>
            <p:nvPr/>
          </p:nvSpPr>
          <p:spPr>
            <a:xfrm flipH="1" rot="-8846118">
              <a:off x="4553453" y="3567075"/>
              <a:ext cx="26674" cy="23605"/>
            </a:xfrm>
            <a:custGeom>
              <a:rect b="b" l="l" r="r" t="t"/>
              <a:pathLst>
                <a:path extrusionOk="0" h="323" w="365">
                  <a:moveTo>
                    <a:pt x="79" y="323"/>
                  </a:moveTo>
                  <a:lnTo>
                    <a:pt x="0" y="231"/>
                  </a:lnTo>
                  <a:lnTo>
                    <a:pt x="291" y="0"/>
                  </a:lnTo>
                  <a:lnTo>
                    <a:pt x="364" y="97"/>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29"/>
            <p:cNvSpPr/>
            <p:nvPr/>
          </p:nvSpPr>
          <p:spPr>
            <a:xfrm flipH="1" rot="-8846118">
              <a:off x="4540718" y="3573683"/>
              <a:ext cx="24701" cy="21997"/>
            </a:xfrm>
            <a:custGeom>
              <a:rect b="b" l="l" r="r" t="t"/>
              <a:pathLst>
                <a:path extrusionOk="0" h="301" w="338">
                  <a:moveTo>
                    <a:pt x="75" y="300"/>
                  </a:moveTo>
                  <a:lnTo>
                    <a:pt x="1" y="208"/>
                  </a:lnTo>
                  <a:lnTo>
                    <a:pt x="259" y="1"/>
                  </a:lnTo>
                  <a:lnTo>
                    <a:pt x="337" y="93"/>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29"/>
            <p:cNvSpPr/>
            <p:nvPr/>
          </p:nvSpPr>
          <p:spPr>
            <a:xfrm flipH="1" rot="-8846118">
              <a:off x="4519074" y="3567969"/>
              <a:ext cx="35151" cy="30401"/>
            </a:xfrm>
            <a:custGeom>
              <a:rect b="b" l="l" r="r" t="t"/>
              <a:pathLst>
                <a:path extrusionOk="0" h="416" w="481">
                  <a:moveTo>
                    <a:pt x="79" y="415"/>
                  </a:moveTo>
                  <a:lnTo>
                    <a:pt x="1" y="323"/>
                  </a:lnTo>
                  <a:lnTo>
                    <a:pt x="402" y="0"/>
                  </a:lnTo>
                  <a:lnTo>
                    <a:pt x="480" y="92"/>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29"/>
            <p:cNvSpPr/>
            <p:nvPr/>
          </p:nvSpPr>
          <p:spPr>
            <a:xfrm flipH="1" rot="-8846118">
              <a:off x="4487582" y="3547979"/>
              <a:ext cx="59706" cy="49913"/>
            </a:xfrm>
            <a:custGeom>
              <a:rect b="b" l="l" r="r" t="t"/>
              <a:pathLst>
                <a:path extrusionOk="0" h="683" w="817">
                  <a:moveTo>
                    <a:pt x="79" y="683"/>
                  </a:moveTo>
                  <a:lnTo>
                    <a:pt x="0" y="591"/>
                  </a:lnTo>
                  <a:lnTo>
                    <a:pt x="738" y="0"/>
                  </a:lnTo>
                  <a:lnTo>
                    <a:pt x="816" y="93"/>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29"/>
            <p:cNvSpPr/>
            <p:nvPr/>
          </p:nvSpPr>
          <p:spPr>
            <a:xfrm flipH="1" rot="-8846118">
              <a:off x="4487844" y="3570791"/>
              <a:ext cx="41144" cy="35516"/>
            </a:xfrm>
            <a:custGeom>
              <a:rect b="b" l="l" r="r" t="t"/>
              <a:pathLst>
                <a:path extrusionOk="0" h="486" w="563">
                  <a:moveTo>
                    <a:pt x="74" y="485"/>
                  </a:moveTo>
                  <a:lnTo>
                    <a:pt x="1" y="393"/>
                  </a:lnTo>
                  <a:lnTo>
                    <a:pt x="489" y="1"/>
                  </a:lnTo>
                  <a:lnTo>
                    <a:pt x="563" y="93"/>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29"/>
            <p:cNvSpPr/>
            <p:nvPr/>
          </p:nvSpPr>
          <p:spPr>
            <a:xfrm flipH="1" rot="-8846118">
              <a:off x="4454504" y="3548580"/>
              <a:ext cx="68110" cy="57002"/>
            </a:xfrm>
            <a:custGeom>
              <a:rect b="b" l="l" r="r" t="t"/>
              <a:pathLst>
                <a:path extrusionOk="0" h="780" w="932">
                  <a:moveTo>
                    <a:pt x="74" y="780"/>
                  </a:moveTo>
                  <a:lnTo>
                    <a:pt x="1" y="687"/>
                  </a:lnTo>
                  <a:lnTo>
                    <a:pt x="858" y="1"/>
                  </a:lnTo>
                  <a:lnTo>
                    <a:pt x="932" y="93"/>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29"/>
            <p:cNvSpPr/>
            <p:nvPr/>
          </p:nvSpPr>
          <p:spPr>
            <a:xfrm flipH="1" rot="7199937">
              <a:off x="4325541" y="1505656"/>
              <a:ext cx="464333" cy="501676"/>
            </a:xfrm>
            <a:custGeom>
              <a:rect b="b" l="l" r="r" t="t"/>
              <a:pathLst>
                <a:path extrusionOk="0" h="6865" w="6354">
                  <a:moveTo>
                    <a:pt x="6353" y="396"/>
                  </a:moveTo>
                  <a:lnTo>
                    <a:pt x="835" y="6864"/>
                  </a:lnTo>
                  <a:cubicBezTo>
                    <a:pt x="835" y="6864"/>
                    <a:pt x="199" y="5845"/>
                    <a:pt x="1" y="4679"/>
                  </a:cubicBezTo>
                  <a:cubicBezTo>
                    <a:pt x="1047" y="2725"/>
                    <a:pt x="1711" y="1683"/>
                    <a:pt x="3633" y="23"/>
                  </a:cubicBezTo>
                  <a:cubicBezTo>
                    <a:pt x="4583" y="0"/>
                    <a:pt x="6353" y="396"/>
                    <a:pt x="6353" y="396"/>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29"/>
            <p:cNvSpPr/>
            <p:nvPr/>
          </p:nvSpPr>
          <p:spPr>
            <a:xfrm flipH="1" rot="7199937">
              <a:off x="4961959" y="2263405"/>
              <a:ext cx="63066" cy="55320"/>
            </a:xfrm>
            <a:custGeom>
              <a:rect b="b" l="l" r="r" t="t"/>
              <a:pathLst>
                <a:path extrusionOk="0" h="757" w="863">
                  <a:moveTo>
                    <a:pt x="0" y="711"/>
                  </a:moveTo>
                  <a:lnTo>
                    <a:pt x="825" y="1"/>
                  </a:lnTo>
                  <a:lnTo>
                    <a:pt x="862" y="47"/>
                  </a:lnTo>
                  <a:lnTo>
                    <a:pt x="42" y="757"/>
                  </a:lnTo>
                  <a:close/>
                </a:path>
              </a:pathLst>
            </a:custGeom>
            <a:solidFill>
              <a:srgbClr val="6E6F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29"/>
            <p:cNvSpPr/>
            <p:nvPr/>
          </p:nvSpPr>
          <p:spPr>
            <a:xfrm flipH="1" rot="7199937">
              <a:off x="4972239" y="2293221"/>
              <a:ext cx="63431" cy="55612"/>
            </a:xfrm>
            <a:custGeom>
              <a:rect b="b" l="l" r="r" t="t"/>
              <a:pathLst>
                <a:path extrusionOk="0" h="761" w="868">
                  <a:moveTo>
                    <a:pt x="0" y="715"/>
                  </a:moveTo>
                  <a:lnTo>
                    <a:pt x="826" y="0"/>
                  </a:lnTo>
                  <a:lnTo>
                    <a:pt x="867" y="46"/>
                  </a:lnTo>
                  <a:lnTo>
                    <a:pt x="42" y="761"/>
                  </a:lnTo>
                  <a:close/>
                </a:path>
              </a:pathLst>
            </a:custGeom>
            <a:solidFill>
              <a:srgbClr val="6E6F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29"/>
            <p:cNvSpPr/>
            <p:nvPr/>
          </p:nvSpPr>
          <p:spPr>
            <a:xfrm flipH="1" rot="7199937">
              <a:off x="4852684" y="2336767"/>
              <a:ext cx="263517" cy="156093"/>
            </a:xfrm>
            <a:custGeom>
              <a:rect b="b" l="l" r="r" t="t"/>
              <a:pathLst>
                <a:path extrusionOk="0" h="2136" w="3606">
                  <a:moveTo>
                    <a:pt x="277" y="1361"/>
                  </a:moveTo>
                  <a:cubicBezTo>
                    <a:pt x="549" y="1347"/>
                    <a:pt x="1559" y="1255"/>
                    <a:pt x="1559" y="1255"/>
                  </a:cubicBezTo>
                  <a:cubicBezTo>
                    <a:pt x="1559" y="1255"/>
                    <a:pt x="1508" y="1342"/>
                    <a:pt x="1642" y="1522"/>
                  </a:cubicBezTo>
                  <a:cubicBezTo>
                    <a:pt x="1775" y="1707"/>
                    <a:pt x="2840" y="2135"/>
                    <a:pt x="2840" y="2135"/>
                  </a:cubicBezTo>
                  <a:cubicBezTo>
                    <a:pt x="2840" y="2135"/>
                    <a:pt x="3288" y="1647"/>
                    <a:pt x="3444" y="1370"/>
                  </a:cubicBezTo>
                  <a:cubicBezTo>
                    <a:pt x="3606" y="1093"/>
                    <a:pt x="2993" y="47"/>
                    <a:pt x="2716" y="24"/>
                  </a:cubicBezTo>
                  <a:cubicBezTo>
                    <a:pt x="2439" y="1"/>
                    <a:pt x="1490" y="863"/>
                    <a:pt x="1490" y="863"/>
                  </a:cubicBezTo>
                  <a:lnTo>
                    <a:pt x="1190" y="1010"/>
                  </a:lnTo>
                  <a:cubicBezTo>
                    <a:pt x="1190" y="1010"/>
                    <a:pt x="1" y="1370"/>
                    <a:pt x="277" y="1361"/>
                  </a:cubicBezTo>
                  <a:close/>
                </a:path>
              </a:pathLst>
            </a:custGeom>
            <a:solidFill>
              <a:srgbClr val="F1F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29"/>
            <p:cNvSpPr/>
            <p:nvPr/>
          </p:nvSpPr>
          <p:spPr>
            <a:xfrm flipH="1" rot="7199937">
              <a:off x="4974546" y="2343586"/>
              <a:ext cx="124743" cy="88716"/>
            </a:xfrm>
            <a:custGeom>
              <a:rect b="b" l="l" r="r" t="t"/>
              <a:pathLst>
                <a:path extrusionOk="0" h="1214" w="1707">
                  <a:moveTo>
                    <a:pt x="1310" y="1"/>
                  </a:moveTo>
                  <a:cubicBezTo>
                    <a:pt x="1273" y="15"/>
                    <a:pt x="471" y="231"/>
                    <a:pt x="471" y="231"/>
                  </a:cubicBezTo>
                  <a:cubicBezTo>
                    <a:pt x="471" y="231"/>
                    <a:pt x="1" y="1167"/>
                    <a:pt x="245" y="1190"/>
                  </a:cubicBezTo>
                  <a:cubicBezTo>
                    <a:pt x="490" y="1213"/>
                    <a:pt x="891" y="600"/>
                    <a:pt x="891" y="600"/>
                  </a:cubicBezTo>
                  <a:cubicBezTo>
                    <a:pt x="891" y="600"/>
                    <a:pt x="1707" y="434"/>
                    <a:pt x="1693" y="397"/>
                  </a:cubicBezTo>
                  <a:cubicBezTo>
                    <a:pt x="1674" y="360"/>
                    <a:pt x="1310" y="1"/>
                    <a:pt x="1310" y="1"/>
                  </a:cubicBezTo>
                  <a:close/>
                </a:path>
              </a:pathLst>
            </a:custGeom>
            <a:solidFill>
              <a:srgbClr val="F1D1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29"/>
            <p:cNvSpPr/>
            <p:nvPr/>
          </p:nvSpPr>
          <p:spPr>
            <a:xfrm flipH="1" rot="7199937">
              <a:off x="4864747" y="2199651"/>
              <a:ext cx="328483" cy="226174"/>
            </a:xfrm>
            <a:custGeom>
              <a:rect b="b" l="l" r="r" t="t"/>
              <a:pathLst>
                <a:path extrusionOk="0" h="3095" w="4495">
                  <a:moveTo>
                    <a:pt x="3951" y="1582"/>
                  </a:moveTo>
                  <a:cubicBezTo>
                    <a:pt x="3748" y="1444"/>
                    <a:pt x="2886" y="1"/>
                    <a:pt x="2476" y="19"/>
                  </a:cubicBezTo>
                  <a:cubicBezTo>
                    <a:pt x="1826" y="47"/>
                    <a:pt x="1010" y="52"/>
                    <a:pt x="858" y="148"/>
                  </a:cubicBezTo>
                  <a:cubicBezTo>
                    <a:pt x="701" y="241"/>
                    <a:pt x="203" y="872"/>
                    <a:pt x="102" y="983"/>
                  </a:cubicBezTo>
                  <a:cubicBezTo>
                    <a:pt x="0" y="1094"/>
                    <a:pt x="83" y="1144"/>
                    <a:pt x="433" y="1094"/>
                  </a:cubicBezTo>
                  <a:cubicBezTo>
                    <a:pt x="779" y="1043"/>
                    <a:pt x="1051" y="609"/>
                    <a:pt x="1286" y="665"/>
                  </a:cubicBezTo>
                  <a:cubicBezTo>
                    <a:pt x="1517" y="720"/>
                    <a:pt x="2185" y="974"/>
                    <a:pt x="2139" y="1246"/>
                  </a:cubicBezTo>
                  <a:cubicBezTo>
                    <a:pt x="2112" y="1398"/>
                    <a:pt x="1867" y="1448"/>
                    <a:pt x="1637" y="1458"/>
                  </a:cubicBezTo>
                  <a:lnTo>
                    <a:pt x="1697" y="2191"/>
                  </a:lnTo>
                  <a:cubicBezTo>
                    <a:pt x="1775" y="2232"/>
                    <a:pt x="1844" y="2283"/>
                    <a:pt x="1904" y="2343"/>
                  </a:cubicBezTo>
                  <a:cubicBezTo>
                    <a:pt x="2199" y="2656"/>
                    <a:pt x="2997" y="2546"/>
                    <a:pt x="3190" y="2569"/>
                  </a:cubicBezTo>
                  <a:cubicBezTo>
                    <a:pt x="3278" y="2583"/>
                    <a:pt x="3716" y="2827"/>
                    <a:pt x="4177" y="3094"/>
                  </a:cubicBezTo>
                  <a:cubicBezTo>
                    <a:pt x="4334" y="2670"/>
                    <a:pt x="4440" y="2232"/>
                    <a:pt x="4495" y="1790"/>
                  </a:cubicBezTo>
                  <a:cubicBezTo>
                    <a:pt x="4251" y="1716"/>
                    <a:pt x="4029" y="1637"/>
                    <a:pt x="3951" y="1582"/>
                  </a:cubicBezTo>
                  <a:close/>
                </a:path>
              </a:pathLst>
            </a:custGeom>
            <a:solidFill>
              <a:srgbClr val="F7D9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29"/>
            <p:cNvSpPr/>
            <p:nvPr/>
          </p:nvSpPr>
          <p:spPr>
            <a:xfrm flipH="1" rot="7199937">
              <a:off x="5116635" y="2290709"/>
              <a:ext cx="10815" cy="9500"/>
            </a:xfrm>
            <a:custGeom>
              <a:rect b="b" l="l" r="r" t="t"/>
              <a:pathLst>
                <a:path extrusionOk="0" h="130" w="148">
                  <a:moveTo>
                    <a:pt x="129" y="19"/>
                  </a:moveTo>
                  <a:lnTo>
                    <a:pt x="148" y="84"/>
                  </a:lnTo>
                  <a:lnTo>
                    <a:pt x="129" y="107"/>
                  </a:lnTo>
                  <a:lnTo>
                    <a:pt x="42" y="130"/>
                  </a:lnTo>
                  <a:lnTo>
                    <a:pt x="19" y="116"/>
                  </a:lnTo>
                  <a:lnTo>
                    <a:pt x="0" y="52"/>
                  </a:lnTo>
                  <a:lnTo>
                    <a:pt x="14" y="28"/>
                  </a:lnTo>
                  <a:lnTo>
                    <a:pt x="101" y="1"/>
                  </a:lnTo>
                  <a:close/>
                </a:path>
              </a:pathLst>
            </a:custGeom>
            <a:solidFill>
              <a:srgbClr val="A5A7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29"/>
            <p:cNvSpPr/>
            <p:nvPr/>
          </p:nvSpPr>
          <p:spPr>
            <a:xfrm flipH="1" rot="7199937">
              <a:off x="4903154" y="2504562"/>
              <a:ext cx="15200" cy="5773"/>
            </a:xfrm>
            <a:custGeom>
              <a:rect b="b" l="l" r="r" t="t"/>
              <a:pathLst>
                <a:path extrusionOk="0" h="79" w="208">
                  <a:moveTo>
                    <a:pt x="111" y="60"/>
                  </a:moveTo>
                  <a:cubicBezTo>
                    <a:pt x="51" y="74"/>
                    <a:pt x="5" y="79"/>
                    <a:pt x="0" y="65"/>
                  </a:cubicBezTo>
                  <a:cubicBezTo>
                    <a:pt x="0" y="56"/>
                    <a:pt x="42" y="33"/>
                    <a:pt x="97" y="19"/>
                  </a:cubicBezTo>
                  <a:cubicBezTo>
                    <a:pt x="153" y="1"/>
                    <a:pt x="203" y="1"/>
                    <a:pt x="203" y="10"/>
                  </a:cubicBezTo>
                  <a:cubicBezTo>
                    <a:pt x="208" y="24"/>
                    <a:pt x="166" y="42"/>
                    <a:pt x="111" y="60"/>
                  </a:cubicBezTo>
                  <a:close/>
                </a:path>
              </a:pathLst>
            </a:custGeom>
            <a:solidFill>
              <a:srgbClr val="221F2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29"/>
            <p:cNvSpPr/>
            <p:nvPr/>
          </p:nvSpPr>
          <p:spPr>
            <a:xfrm flipH="1" rot="7199937">
              <a:off x="4887790" y="2349672"/>
              <a:ext cx="270971" cy="88716"/>
            </a:xfrm>
            <a:custGeom>
              <a:rect b="b" l="l" r="r" t="t"/>
              <a:pathLst>
                <a:path extrusionOk="0" h="1214" w="3708">
                  <a:moveTo>
                    <a:pt x="1877" y="840"/>
                  </a:moveTo>
                  <a:cubicBezTo>
                    <a:pt x="1135" y="1033"/>
                    <a:pt x="471" y="1172"/>
                    <a:pt x="70" y="1213"/>
                  </a:cubicBezTo>
                  <a:lnTo>
                    <a:pt x="1" y="960"/>
                  </a:lnTo>
                  <a:cubicBezTo>
                    <a:pt x="369" y="794"/>
                    <a:pt x="1015" y="582"/>
                    <a:pt x="1757" y="383"/>
                  </a:cubicBezTo>
                  <a:cubicBezTo>
                    <a:pt x="2518" y="181"/>
                    <a:pt x="3200" y="47"/>
                    <a:pt x="3596" y="10"/>
                  </a:cubicBezTo>
                  <a:cubicBezTo>
                    <a:pt x="3601" y="10"/>
                    <a:pt x="3647" y="1"/>
                    <a:pt x="3675" y="116"/>
                  </a:cubicBezTo>
                  <a:cubicBezTo>
                    <a:pt x="3707" y="231"/>
                    <a:pt x="3661" y="250"/>
                    <a:pt x="3661" y="254"/>
                  </a:cubicBezTo>
                  <a:cubicBezTo>
                    <a:pt x="3297" y="416"/>
                    <a:pt x="2642" y="637"/>
                    <a:pt x="1877" y="840"/>
                  </a:cubicBezTo>
                  <a:close/>
                </a:path>
              </a:pathLst>
            </a:custGeom>
            <a:solidFill>
              <a:srgbClr val="4343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29"/>
            <p:cNvSpPr/>
            <p:nvPr/>
          </p:nvSpPr>
          <p:spPr>
            <a:xfrm flipH="1" rot="7199937">
              <a:off x="5017400" y="2341551"/>
              <a:ext cx="135851" cy="35443"/>
            </a:xfrm>
            <a:custGeom>
              <a:rect b="b" l="l" r="r" t="t"/>
              <a:pathLst>
                <a:path extrusionOk="0" h="485" w="1859">
                  <a:moveTo>
                    <a:pt x="1697" y="157"/>
                  </a:moveTo>
                  <a:lnTo>
                    <a:pt x="1702" y="157"/>
                  </a:lnTo>
                  <a:cubicBezTo>
                    <a:pt x="1697" y="129"/>
                    <a:pt x="1688" y="101"/>
                    <a:pt x="1674" y="88"/>
                  </a:cubicBezTo>
                  <a:cubicBezTo>
                    <a:pt x="1646" y="69"/>
                    <a:pt x="812" y="254"/>
                    <a:pt x="628" y="309"/>
                  </a:cubicBezTo>
                  <a:cubicBezTo>
                    <a:pt x="333" y="397"/>
                    <a:pt x="305" y="484"/>
                    <a:pt x="1" y="378"/>
                  </a:cubicBezTo>
                  <a:cubicBezTo>
                    <a:pt x="1" y="378"/>
                    <a:pt x="1688" y="0"/>
                    <a:pt x="1706" y="5"/>
                  </a:cubicBezTo>
                  <a:cubicBezTo>
                    <a:pt x="1766" y="23"/>
                    <a:pt x="1780" y="88"/>
                    <a:pt x="1789" y="148"/>
                  </a:cubicBezTo>
                  <a:lnTo>
                    <a:pt x="1858" y="406"/>
                  </a:lnTo>
                  <a:cubicBezTo>
                    <a:pt x="1831" y="415"/>
                    <a:pt x="1803" y="429"/>
                    <a:pt x="1775" y="438"/>
                  </a:cubicBezTo>
                  <a:lnTo>
                    <a:pt x="1706" y="194"/>
                  </a:lnTo>
                  <a:close/>
                </a:path>
              </a:pathLst>
            </a:custGeom>
            <a:solidFill>
              <a:srgbClr val="A5A7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29"/>
            <p:cNvSpPr/>
            <p:nvPr/>
          </p:nvSpPr>
          <p:spPr>
            <a:xfrm flipH="1" rot="7199937">
              <a:off x="5003811" y="2389093"/>
              <a:ext cx="15273" cy="34785"/>
            </a:xfrm>
            <a:custGeom>
              <a:rect b="b" l="l" r="r" t="t"/>
              <a:pathLst>
                <a:path extrusionOk="0" h="476" w="209">
                  <a:moveTo>
                    <a:pt x="208" y="453"/>
                  </a:moveTo>
                  <a:cubicBezTo>
                    <a:pt x="181" y="462"/>
                    <a:pt x="153" y="466"/>
                    <a:pt x="121" y="476"/>
                  </a:cubicBezTo>
                  <a:lnTo>
                    <a:pt x="1" y="24"/>
                  </a:lnTo>
                  <a:cubicBezTo>
                    <a:pt x="29" y="15"/>
                    <a:pt x="61" y="10"/>
                    <a:pt x="89" y="1"/>
                  </a:cubicBezTo>
                  <a:close/>
                </a:path>
              </a:pathLst>
            </a:custGeom>
            <a:solidFill>
              <a:srgbClr val="A5A7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29"/>
            <p:cNvSpPr/>
            <p:nvPr/>
          </p:nvSpPr>
          <p:spPr>
            <a:xfrm flipH="1" rot="7199937">
              <a:off x="4906406" y="2491103"/>
              <a:ext cx="27696" cy="19950"/>
            </a:xfrm>
            <a:custGeom>
              <a:rect b="b" l="l" r="r" t="t"/>
              <a:pathLst>
                <a:path extrusionOk="0" h="273" w="379">
                  <a:moveTo>
                    <a:pt x="379" y="254"/>
                  </a:moveTo>
                  <a:cubicBezTo>
                    <a:pt x="208" y="268"/>
                    <a:pt x="84" y="273"/>
                    <a:pt x="24" y="254"/>
                  </a:cubicBezTo>
                  <a:lnTo>
                    <a:pt x="1" y="171"/>
                  </a:lnTo>
                  <a:cubicBezTo>
                    <a:pt x="47" y="130"/>
                    <a:pt x="153" y="70"/>
                    <a:pt x="310" y="1"/>
                  </a:cubicBezTo>
                  <a:close/>
                </a:path>
              </a:pathLst>
            </a:custGeom>
            <a:solidFill>
              <a:srgbClr val="A5A7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29"/>
            <p:cNvSpPr/>
            <p:nvPr/>
          </p:nvSpPr>
          <p:spPr>
            <a:xfrm flipH="1" rot="7199937">
              <a:off x="4888775" y="2315883"/>
              <a:ext cx="166470" cy="104866"/>
            </a:xfrm>
            <a:custGeom>
              <a:rect b="b" l="l" r="r" t="t"/>
              <a:pathLst>
                <a:path extrusionOk="0" h="1435" w="2278">
                  <a:moveTo>
                    <a:pt x="1166" y="314"/>
                  </a:moveTo>
                  <a:cubicBezTo>
                    <a:pt x="1023" y="282"/>
                    <a:pt x="1019" y="171"/>
                    <a:pt x="724" y="88"/>
                  </a:cubicBezTo>
                  <a:cubicBezTo>
                    <a:pt x="424" y="1"/>
                    <a:pt x="0" y="259"/>
                    <a:pt x="263" y="360"/>
                  </a:cubicBezTo>
                  <a:cubicBezTo>
                    <a:pt x="498" y="545"/>
                    <a:pt x="595" y="729"/>
                    <a:pt x="733" y="798"/>
                  </a:cubicBezTo>
                  <a:cubicBezTo>
                    <a:pt x="1166" y="1015"/>
                    <a:pt x="2024" y="1434"/>
                    <a:pt x="2139" y="1384"/>
                  </a:cubicBezTo>
                  <a:cubicBezTo>
                    <a:pt x="2277" y="1315"/>
                    <a:pt x="1609" y="706"/>
                    <a:pt x="1581" y="342"/>
                  </a:cubicBezTo>
                  <a:cubicBezTo>
                    <a:pt x="1402" y="347"/>
                    <a:pt x="1226" y="328"/>
                    <a:pt x="1166" y="314"/>
                  </a:cubicBezTo>
                  <a:close/>
                </a:path>
              </a:pathLst>
            </a:custGeom>
            <a:solidFill>
              <a:srgbClr val="F7D9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29"/>
            <p:cNvSpPr/>
            <p:nvPr/>
          </p:nvSpPr>
          <p:spPr>
            <a:xfrm flipH="1" rot="7199937">
              <a:off x="4975870" y="2123734"/>
              <a:ext cx="114585" cy="135851"/>
            </a:xfrm>
            <a:custGeom>
              <a:rect b="b" l="l" r="r" t="t"/>
              <a:pathLst>
                <a:path extrusionOk="0" h="1859" w="1568">
                  <a:moveTo>
                    <a:pt x="1568" y="393"/>
                  </a:moveTo>
                  <a:cubicBezTo>
                    <a:pt x="1480" y="365"/>
                    <a:pt x="858" y="1"/>
                    <a:pt x="858" y="1"/>
                  </a:cubicBezTo>
                  <a:lnTo>
                    <a:pt x="0" y="1421"/>
                  </a:lnTo>
                  <a:lnTo>
                    <a:pt x="941" y="1859"/>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29"/>
            <p:cNvSpPr/>
            <p:nvPr/>
          </p:nvSpPr>
          <p:spPr>
            <a:xfrm flipH="1" rot="7199937">
              <a:off x="4416757" y="2342842"/>
              <a:ext cx="73808" cy="125766"/>
            </a:xfrm>
            <a:custGeom>
              <a:rect b="b" l="l" r="r" t="t"/>
              <a:pathLst>
                <a:path extrusionOk="0" h="1721" w="1010">
                  <a:moveTo>
                    <a:pt x="0" y="1416"/>
                  </a:moveTo>
                  <a:cubicBezTo>
                    <a:pt x="9" y="1379"/>
                    <a:pt x="83" y="591"/>
                    <a:pt x="83" y="591"/>
                  </a:cubicBezTo>
                  <a:cubicBezTo>
                    <a:pt x="83" y="591"/>
                    <a:pt x="885" y="1"/>
                    <a:pt x="945" y="227"/>
                  </a:cubicBezTo>
                  <a:cubicBezTo>
                    <a:pt x="1010" y="448"/>
                    <a:pt x="498" y="927"/>
                    <a:pt x="498" y="927"/>
                  </a:cubicBezTo>
                  <a:cubicBezTo>
                    <a:pt x="498" y="927"/>
                    <a:pt x="475" y="1720"/>
                    <a:pt x="438" y="1711"/>
                  </a:cubicBezTo>
                  <a:cubicBezTo>
                    <a:pt x="401" y="1702"/>
                    <a:pt x="0" y="1416"/>
                    <a:pt x="0" y="1416"/>
                  </a:cubicBezTo>
                  <a:close/>
                </a:path>
              </a:pathLst>
            </a:custGeom>
            <a:solidFill>
              <a:srgbClr val="E5BC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29"/>
            <p:cNvSpPr/>
            <p:nvPr/>
          </p:nvSpPr>
          <p:spPr>
            <a:xfrm flipH="1" rot="7199937">
              <a:off x="4272080" y="2119478"/>
              <a:ext cx="206590" cy="399660"/>
            </a:xfrm>
            <a:custGeom>
              <a:rect b="b" l="l" r="r" t="t"/>
              <a:pathLst>
                <a:path extrusionOk="0" h="5469" w="2827">
                  <a:moveTo>
                    <a:pt x="1010" y="3389"/>
                  </a:moveTo>
                  <a:cubicBezTo>
                    <a:pt x="927" y="3200"/>
                    <a:pt x="0" y="2214"/>
                    <a:pt x="83" y="1877"/>
                  </a:cubicBezTo>
                  <a:cubicBezTo>
                    <a:pt x="208" y="1342"/>
                    <a:pt x="337" y="674"/>
                    <a:pt x="438" y="563"/>
                  </a:cubicBezTo>
                  <a:cubicBezTo>
                    <a:pt x="540" y="448"/>
                    <a:pt x="1139" y="135"/>
                    <a:pt x="1250" y="70"/>
                  </a:cubicBezTo>
                  <a:cubicBezTo>
                    <a:pt x="1356" y="1"/>
                    <a:pt x="1490" y="61"/>
                    <a:pt x="1393" y="337"/>
                  </a:cubicBezTo>
                  <a:cubicBezTo>
                    <a:pt x="1296" y="619"/>
                    <a:pt x="793" y="794"/>
                    <a:pt x="803" y="997"/>
                  </a:cubicBezTo>
                  <a:cubicBezTo>
                    <a:pt x="812" y="1195"/>
                    <a:pt x="913" y="1785"/>
                    <a:pt x="1144" y="1790"/>
                  </a:cubicBezTo>
                  <a:cubicBezTo>
                    <a:pt x="1277" y="1790"/>
                    <a:pt x="1213" y="1836"/>
                    <a:pt x="1370" y="1582"/>
                  </a:cubicBezTo>
                  <a:lnTo>
                    <a:pt x="1743" y="1697"/>
                  </a:lnTo>
                  <a:cubicBezTo>
                    <a:pt x="1766" y="1766"/>
                    <a:pt x="1812" y="1840"/>
                    <a:pt x="1849" y="1896"/>
                  </a:cubicBezTo>
                  <a:cubicBezTo>
                    <a:pt x="2061" y="2186"/>
                    <a:pt x="2163" y="2665"/>
                    <a:pt x="2153" y="2831"/>
                  </a:cubicBezTo>
                  <a:cubicBezTo>
                    <a:pt x="2144" y="2924"/>
                    <a:pt x="2333" y="3638"/>
                    <a:pt x="2826" y="4777"/>
                  </a:cubicBezTo>
                  <a:lnTo>
                    <a:pt x="1540" y="5468"/>
                  </a:lnTo>
                  <a:cubicBezTo>
                    <a:pt x="1199" y="4067"/>
                    <a:pt x="1047" y="3472"/>
                    <a:pt x="1010" y="3389"/>
                  </a:cubicBezTo>
                  <a:close/>
                </a:path>
              </a:pathLst>
            </a:custGeom>
            <a:solidFill>
              <a:srgbClr val="F7D9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29"/>
            <p:cNvSpPr/>
            <p:nvPr/>
          </p:nvSpPr>
          <p:spPr>
            <a:xfrm flipH="1" rot="7199937">
              <a:off x="4395506" y="2113202"/>
              <a:ext cx="510811" cy="542453"/>
            </a:xfrm>
            <a:custGeom>
              <a:rect b="b" l="l" r="r" t="t"/>
              <a:pathLst>
                <a:path extrusionOk="0" h="7423" w="6990">
                  <a:moveTo>
                    <a:pt x="2766" y="7423"/>
                  </a:moveTo>
                  <a:lnTo>
                    <a:pt x="6989" y="5154"/>
                  </a:lnTo>
                  <a:lnTo>
                    <a:pt x="4223" y="1"/>
                  </a:lnTo>
                  <a:lnTo>
                    <a:pt x="0" y="2269"/>
                  </a:lnTo>
                  <a:close/>
                </a:path>
              </a:pathLst>
            </a:custGeom>
            <a:solidFill>
              <a:srgbClr val="C8C9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29"/>
            <p:cNvSpPr/>
            <p:nvPr/>
          </p:nvSpPr>
          <p:spPr>
            <a:xfrm flipH="1" rot="7199937">
              <a:off x="4463013" y="2238750"/>
              <a:ext cx="376056" cy="291505"/>
            </a:xfrm>
            <a:custGeom>
              <a:rect b="b" l="l" r="r" t="t"/>
              <a:pathLst>
                <a:path extrusionOk="0" h="3989" w="5146">
                  <a:moveTo>
                    <a:pt x="4223" y="0"/>
                  </a:moveTo>
                  <a:lnTo>
                    <a:pt x="5145" y="1720"/>
                  </a:lnTo>
                  <a:lnTo>
                    <a:pt x="922" y="3988"/>
                  </a:lnTo>
                  <a:lnTo>
                    <a:pt x="0" y="2269"/>
                  </a:lnTo>
                  <a:close/>
                </a:path>
              </a:pathLst>
            </a:custGeom>
            <a:solidFill>
              <a:srgbClr val="D8D9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29"/>
            <p:cNvSpPr/>
            <p:nvPr/>
          </p:nvSpPr>
          <p:spPr>
            <a:xfrm flipH="1" rot="7199937">
              <a:off x="4538019" y="2360036"/>
              <a:ext cx="376056" cy="291140"/>
            </a:xfrm>
            <a:custGeom>
              <a:rect b="b" l="l" r="r" t="t"/>
              <a:pathLst>
                <a:path extrusionOk="0" h="3984" w="5146">
                  <a:moveTo>
                    <a:pt x="922" y="3984"/>
                  </a:moveTo>
                  <a:lnTo>
                    <a:pt x="5145" y="1715"/>
                  </a:lnTo>
                  <a:lnTo>
                    <a:pt x="4223" y="1"/>
                  </a:lnTo>
                  <a:lnTo>
                    <a:pt x="0" y="2269"/>
                  </a:lnTo>
                  <a:close/>
                </a:path>
              </a:pathLst>
            </a:custGeom>
            <a:solidFill>
              <a:srgbClr val="F1F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29"/>
            <p:cNvSpPr/>
            <p:nvPr/>
          </p:nvSpPr>
          <p:spPr>
            <a:xfrm flipH="1" rot="7199937">
              <a:off x="4673554" y="2493306"/>
              <a:ext cx="136874" cy="76512"/>
            </a:xfrm>
            <a:custGeom>
              <a:rect b="b" l="l" r="r" t="t"/>
              <a:pathLst>
                <a:path extrusionOk="0" h="1047" w="1873">
                  <a:moveTo>
                    <a:pt x="33" y="1047"/>
                  </a:moveTo>
                  <a:lnTo>
                    <a:pt x="1872" y="60"/>
                  </a:lnTo>
                  <a:lnTo>
                    <a:pt x="1840" y="0"/>
                  </a:lnTo>
                  <a:lnTo>
                    <a:pt x="1" y="987"/>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29"/>
            <p:cNvSpPr/>
            <p:nvPr/>
          </p:nvSpPr>
          <p:spPr>
            <a:xfrm flipH="1" rot="7199937">
              <a:off x="4675237" y="2486793"/>
              <a:ext cx="120651" cy="68108"/>
            </a:xfrm>
            <a:custGeom>
              <a:rect b="b" l="l" r="r" t="t"/>
              <a:pathLst>
                <a:path extrusionOk="0" h="932" w="1651">
                  <a:moveTo>
                    <a:pt x="33" y="932"/>
                  </a:moveTo>
                  <a:lnTo>
                    <a:pt x="1651" y="65"/>
                  </a:lnTo>
                  <a:lnTo>
                    <a:pt x="1618" y="1"/>
                  </a:lnTo>
                  <a:lnTo>
                    <a:pt x="0" y="872"/>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29"/>
            <p:cNvSpPr/>
            <p:nvPr/>
          </p:nvSpPr>
          <p:spPr>
            <a:xfrm flipH="1" rot="7199937">
              <a:off x="4675430" y="2479696"/>
              <a:ext cx="105889" cy="59996"/>
            </a:xfrm>
            <a:custGeom>
              <a:rect b="b" l="l" r="r" t="t"/>
              <a:pathLst>
                <a:path extrusionOk="0" h="821" w="1449">
                  <a:moveTo>
                    <a:pt x="38" y="821"/>
                  </a:moveTo>
                  <a:lnTo>
                    <a:pt x="1448" y="60"/>
                  </a:lnTo>
                  <a:lnTo>
                    <a:pt x="1416" y="0"/>
                  </a:lnTo>
                  <a:lnTo>
                    <a:pt x="1" y="756"/>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29"/>
            <p:cNvSpPr/>
            <p:nvPr/>
          </p:nvSpPr>
          <p:spPr>
            <a:xfrm flipH="1" rot="7199937">
              <a:off x="4612016" y="2563556"/>
              <a:ext cx="52981" cy="52616"/>
            </a:xfrm>
            <a:custGeom>
              <a:rect b="b" l="l" r="r" t="t"/>
              <a:pathLst>
                <a:path extrusionOk="0" h="720" w="725">
                  <a:moveTo>
                    <a:pt x="512" y="637"/>
                  </a:moveTo>
                  <a:cubicBezTo>
                    <a:pt x="664" y="554"/>
                    <a:pt x="724" y="365"/>
                    <a:pt x="641" y="208"/>
                  </a:cubicBezTo>
                  <a:cubicBezTo>
                    <a:pt x="558" y="56"/>
                    <a:pt x="365" y="0"/>
                    <a:pt x="213" y="79"/>
                  </a:cubicBezTo>
                  <a:cubicBezTo>
                    <a:pt x="60" y="162"/>
                    <a:pt x="1" y="355"/>
                    <a:pt x="84" y="508"/>
                  </a:cubicBezTo>
                  <a:cubicBezTo>
                    <a:pt x="166" y="660"/>
                    <a:pt x="355" y="720"/>
                    <a:pt x="512" y="637"/>
                  </a:cubicBez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29"/>
            <p:cNvSpPr/>
            <p:nvPr/>
          </p:nvSpPr>
          <p:spPr>
            <a:xfrm flipH="1" rot="7199937">
              <a:off x="4580729" y="2483126"/>
              <a:ext cx="76877" cy="44577"/>
            </a:xfrm>
            <a:custGeom>
              <a:rect b="b" l="l" r="r" t="t"/>
              <a:pathLst>
                <a:path extrusionOk="0" h="610" w="1052">
                  <a:moveTo>
                    <a:pt x="33" y="609"/>
                  </a:moveTo>
                  <a:lnTo>
                    <a:pt x="1052" y="65"/>
                  </a:lnTo>
                  <a:lnTo>
                    <a:pt x="1020" y="1"/>
                  </a:lnTo>
                  <a:lnTo>
                    <a:pt x="1" y="549"/>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29"/>
            <p:cNvSpPr/>
            <p:nvPr/>
          </p:nvSpPr>
          <p:spPr>
            <a:xfrm flipH="1" rot="7199937">
              <a:off x="4572913" y="2470465"/>
              <a:ext cx="76877" cy="44504"/>
            </a:xfrm>
            <a:custGeom>
              <a:rect b="b" l="l" r="r" t="t"/>
              <a:pathLst>
                <a:path extrusionOk="0" h="609" w="1052">
                  <a:moveTo>
                    <a:pt x="33" y="609"/>
                  </a:moveTo>
                  <a:lnTo>
                    <a:pt x="1052" y="65"/>
                  </a:lnTo>
                  <a:lnTo>
                    <a:pt x="1019" y="0"/>
                  </a:lnTo>
                  <a:lnTo>
                    <a:pt x="1" y="549"/>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29"/>
            <p:cNvSpPr/>
            <p:nvPr/>
          </p:nvSpPr>
          <p:spPr>
            <a:xfrm flipH="1" rot="7199937">
              <a:off x="4565066" y="2457750"/>
              <a:ext cx="76877" cy="44504"/>
            </a:xfrm>
            <a:custGeom>
              <a:rect b="b" l="l" r="r" t="t"/>
              <a:pathLst>
                <a:path extrusionOk="0" h="609" w="1052">
                  <a:moveTo>
                    <a:pt x="33" y="609"/>
                  </a:moveTo>
                  <a:lnTo>
                    <a:pt x="1052" y="65"/>
                  </a:lnTo>
                  <a:lnTo>
                    <a:pt x="1019" y="0"/>
                  </a:lnTo>
                  <a:lnTo>
                    <a:pt x="0" y="549"/>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29"/>
            <p:cNvSpPr/>
            <p:nvPr/>
          </p:nvSpPr>
          <p:spPr>
            <a:xfrm flipH="1" rot="7199937">
              <a:off x="4546438" y="2337941"/>
              <a:ext cx="243274" cy="133805"/>
            </a:xfrm>
            <a:custGeom>
              <a:rect b="b" l="l" r="r" t="t"/>
              <a:pathLst>
                <a:path extrusionOk="0" h="1831" w="3329">
                  <a:moveTo>
                    <a:pt x="32" y="1830"/>
                  </a:moveTo>
                  <a:lnTo>
                    <a:pt x="3329" y="60"/>
                  </a:lnTo>
                  <a:lnTo>
                    <a:pt x="3296" y="0"/>
                  </a:lnTo>
                  <a:lnTo>
                    <a:pt x="0" y="1770"/>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29"/>
            <p:cNvSpPr/>
            <p:nvPr/>
          </p:nvSpPr>
          <p:spPr>
            <a:xfrm flipH="1" rot="7199937">
              <a:off x="4538599" y="2325293"/>
              <a:ext cx="243348" cy="133805"/>
            </a:xfrm>
            <a:custGeom>
              <a:rect b="b" l="l" r="r" t="t"/>
              <a:pathLst>
                <a:path extrusionOk="0" h="1831" w="3330">
                  <a:moveTo>
                    <a:pt x="33" y="1831"/>
                  </a:moveTo>
                  <a:lnTo>
                    <a:pt x="3329" y="61"/>
                  </a:lnTo>
                  <a:lnTo>
                    <a:pt x="3297" y="1"/>
                  </a:lnTo>
                  <a:lnTo>
                    <a:pt x="1" y="1771"/>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29"/>
            <p:cNvSpPr/>
            <p:nvPr/>
          </p:nvSpPr>
          <p:spPr>
            <a:xfrm flipH="1" rot="7199937">
              <a:off x="4530751" y="2312578"/>
              <a:ext cx="243348" cy="133805"/>
            </a:xfrm>
            <a:custGeom>
              <a:rect b="b" l="l" r="r" t="t"/>
              <a:pathLst>
                <a:path extrusionOk="0" h="1831" w="3330">
                  <a:moveTo>
                    <a:pt x="33" y="1831"/>
                  </a:moveTo>
                  <a:lnTo>
                    <a:pt x="3329" y="61"/>
                  </a:lnTo>
                  <a:lnTo>
                    <a:pt x="3297" y="1"/>
                  </a:lnTo>
                  <a:lnTo>
                    <a:pt x="1" y="1771"/>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29"/>
            <p:cNvSpPr/>
            <p:nvPr/>
          </p:nvSpPr>
          <p:spPr>
            <a:xfrm flipH="1" rot="7199937">
              <a:off x="4525215" y="2374601"/>
              <a:ext cx="111589" cy="63066"/>
            </a:xfrm>
            <a:custGeom>
              <a:rect b="b" l="l" r="r" t="t"/>
              <a:pathLst>
                <a:path extrusionOk="0" h="863" w="1527">
                  <a:moveTo>
                    <a:pt x="33" y="863"/>
                  </a:moveTo>
                  <a:lnTo>
                    <a:pt x="1526" y="60"/>
                  </a:lnTo>
                  <a:lnTo>
                    <a:pt x="1494" y="0"/>
                  </a:lnTo>
                  <a:lnTo>
                    <a:pt x="1" y="803"/>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29"/>
            <p:cNvSpPr/>
            <p:nvPr/>
          </p:nvSpPr>
          <p:spPr>
            <a:xfrm flipH="1" rot="7199937">
              <a:off x="4515075" y="2287178"/>
              <a:ext cx="243274" cy="133805"/>
            </a:xfrm>
            <a:custGeom>
              <a:rect b="b" l="l" r="r" t="t"/>
              <a:pathLst>
                <a:path extrusionOk="0" h="1831" w="3329">
                  <a:moveTo>
                    <a:pt x="33" y="1830"/>
                  </a:moveTo>
                  <a:lnTo>
                    <a:pt x="3329" y="60"/>
                  </a:lnTo>
                  <a:lnTo>
                    <a:pt x="3296" y="0"/>
                  </a:lnTo>
                  <a:lnTo>
                    <a:pt x="0" y="1770"/>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29"/>
            <p:cNvSpPr/>
            <p:nvPr/>
          </p:nvSpPr>
          <p:spPr>
            <a:xfrm flipH="1" rot="7199937">
              <a:off x="4509056" y="2329439"/>
              <a:ext cx="146228" cy="81993"/>
            </a:xfrm>
            <a:custGeom>
              <a:rect b="b" l="l" r="r" t="t"/>
              <a:pathLst>
                <a:path extrusionOk="0" h="1122" w="2001">
                  <a:moveTo>
                    <a:pt x="32" y="1121"/>
                  </a:moveTo>
                  <a:lnTo>
                    <a:pt x="2001" y="65"/>
                  </a:lnTo>
                  <a:lnTo>
                    <a:pt x="1969" y="1"/>
                  </a:lnTo>
                  <a:lnTo>
                    <a:pt x="0" y="1061"/>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29"/>
            <p:cNvSpPr/>
            <p:nvPr/>
          </p:nvSpPr>
          <p:spPr>
            <a:xfrm flipH="1" rot="7199937">
              <a:off x="4499389" y="2261815"/>
              <a:ext cx="243348" cy="133805"/>
            </a:xfrm>
            <a:custGeom>
              <a:rect b="b" l="l" r="r" t="t"/>
              <a:pathLst>
                <a:path extrusionOk="0" h="1831" w="3330">
                  <a:moveTo>
                    <a:pt x="33" y="1831"/>
                  </a:moveTo>
                  <a:lnTo>
                    <a:pt x="3329" y="61"/>
                  </a:lnTo>
                  <a:lnTo>
                    <a:pt x="3297" y="1"/>
                  </a:lnTo>
                  <a:lnTo>
                    <a:pt x="1" y="1771"/>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29"/>
            <p:cNvSpPr/>
            <p:nvPr/>
          </p:nvSpPr>
          <p:spPr>
            <a:xfrm flipH="1" rot="7199937">
              <a:off x="4483439" y="2236574"/>
              <a:ext cx="243640" cy="133805"/>
            </a:xfrm>
            <a:custGeom>
              <a:rect b="b" l="l" r="r" t="t"/>
              <a:pathLst>
                <a:path extrusionOk="0" h="1831" w="3334">
                  <a:moveTo>
                    <a:pt x="38" y="1830"/>
                  </a:moveTo>
                  <a:lnTo>
                    <a:pt x="3334" y="60"/>
                  </a:lnTo>
                  <a:lnTo>
                    <a:pt x="3302" y="0"/>
                  </a:lnTo>
                  <a:lnTo>
                    <a:pt x="1" y="1771"/>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29"/>
            <p:cNvSpPr/>
            <p:nvPr/>
          </p:nvSpPr>
          <p:spPr>
            <a:xfrm flipH="1" rot="7199937">
              <a:off x="4475591" y="2223859"/>
              <a:ext cx="243640" cy="133805"/>
            </a:xfrm>
            <a:custGeom>
              <a:rect b="b" l="l" r="r" t="t"/>
              <a:pathLst>
                <a:path extrusionOk="0" h="1831" w="3334">
                  <a:moveTo>
                    <a:pt x="38" y="1830"/>
                  </a:moveTo>
                  <a:lnTo>
                    <a:pt x="3334" y="60"/>
                  </a:lnTo>
                  <a:lnTo>
                    <a:pt x="3302" y="0"/>
                  </a:lnTo>
                  <a:lnTo>
                    <a:pt x="1" y="1770"/>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29"/>
            <p:cNvSpPr/>
            <p:nvPr/>
          </p:nvSpPr>
          <p:spPr>
            <a:xfrm flipH="1" rot="7199937">
              <a:off x="4467776" y="2211125"/>
              <a:ext cx="243640" cy="133878"/>
            </a:xfrm>
            <a:custGeom>
              <a:rect b="b" l="l" r="r" t="t"/>
              <a:pathLst>
                <a:path extrusionOk="0" h="1832" w="3334">
                  <a:moveTo>
                    <a:pt x="37" y="1831"/>
                  </a:moveTo>
                  <a:lnTo>
                    <a:pt x="3334" y="61"/>
                  </a:lnTo>
                  <a:lnTo>
                    <a:pt x="3301" y="1"/>
                  </a:lnTo>
                  <a:lnTo>
                    <a:pt x="1" y="1771"/>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29"/>
            <p:cNvSpPr/>
            <p:nvPr/>
          </p:nvSpPr>
          <p:spPr>
            <a:xfrm flipH="1" rot="7199937">
              <a:off x="4461997" y="2262644"/>
              <a:ext cx="130443" cy="73150"/>
            </a:xfrm>
            <a:custGeom>
              <a:rect b="b" l="l" r="r" t="t"/>
              <a:pathLst>
                <a:path extrusionOk="0" h="1001" w="1785">
                  <a:moveTo>
                    <a:pt x="33" y="1001"/>
                  </a:moveTo>
                  <a:lnTo>
                    <a:pt x="1784" y="60"/>
                  </a:lnTo>
                  <a:lnTo>
                    <a:pt x="1752" y="0"/>
                  </a:lnTo>
                  <a:lnTo>
                    <a:pt x="0" y="941"/>
                  </a:lnTo>
                  <a:close/>
                </a:path>
              </a:pathLst>
            </a:custGeom>
            <a:solidFill>
              <a:srgbClr val="8081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29"/>
            <p:cNvSpPr/>
            <p:nvPr/>
          </p:nvSpPr>
          <p:spPr>
            <a:xfrm flipH="1" rot="7199937">
              <a:off x="4404758" y="2253066"/>
              <a:ext cx="86962" cy="191390"/>
            </a:xfrm>
            <a:custGeom>
              <a:rect b="b" l="l" r="r" t="t"/>
              <a:pathLst>
                <a:path extrusionOk="0" h="2619" w="1190">
                  <a:moveTo>
                    <a:pt x="849" y="558"/>
                  </a:moveTo>
                  <a:cubicBezTo>
                    <a:pt x="913" y="646"/>
                    <a:pt x="1006" y="1319"/>
                    <a:pt x="1029" y="1752"/>
                  </a:cubicBezTo>
                  <a:cubicBezTo>
                    <a:pt x="1042" y="1937"/>
                    <a:pt x="1190" y="2462"/>
                    <a:pt x="1185" y="2471"/>
                  </a:cubicBezTo>
                  <a:cubicBezTo>
                    <a:pt x="1130" y="2564"/>
                    <a:pt x="139" y="2619"/>
                    <a:pt x="1" y="2435"/>
                  </a:cubicBezTo>
                  <a:cubicBezTo>
                    <a:pt x="19" y="2370"/>
                    <a:pt x="452" y="1056"/>
                    <a:pt x="397" y="826"/>
                  </a:cubicBezTo>
                  <a:cubicBezTo>
                    <a:pt x="291" y="415"/>
                    <a:pt x="683" y="0"/>
                    <a:pt x="849" y="558"/>
                  </a:cubicBezTo>
                  <a:close/>
                </a:path>
              </a:pathLst>
            </a:custGeom>
            <a:solidFill>
              <a:srgbClr val="F7D9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29"/>
            <p:cNvSpPr/>
            <p:nvPr/>
          </p:nvSpPr>
          <p:spPr>
            <a:xfrm flipH="1" rot="7199937">
              <a:off x="4084216" y="1335811"/>
              <a:ext cx="1062617" cy="1138399"/>
            </a:xfrm>
            <a:custGeom>
              <a:rect b="b" l="l" r="r" t="t"/>
              <a:pathLst>
                <a:path extrusionOk="0" h="15578" w="14541">
                  <a:moveTo>
                    <a:pt x="7086" y="0"/>
                  </a:moveTo>
                  <a:lnTo>
                    <a:pt x="6224" y="1655"/>
                  </a:lnTo>
                  <a:cubicBezTo>
                    <a:pt x="6224" y="1655"/>
                    <a:pt x="8713" y="2826"/>
                    <a:pt x="10083" y="3988"/>
                  </a:cubicBezTo>
                  <a:cubicBezTo>
                    <a:pt x="10083" y="3988"/>
                    <a:pt x="10742" y="4836"/>
                    <a:pt x="11240" y="5791"/>
                  </a:cubicBezTo>
                  <a:cubicBezTo>
                    <a:pt x="11240" y="6431"/>
                    <a:pt x="10622" y="6800"/>
                    <a:pt x="10055" y="7224"/>
                  </a:cubicBezTo>
                  <a:cubicBezTo>
                    <a:pt x="9368" y="7741"/>
                    <a:pt x="8773" y="8464"/>
                    <a:pt x="8216" y="9161"/>
                  </a:cubicBezTo>
                  <a:cubicBezTo>
                    <a:pt x="7644" y="9843"/>
                    <a:pt x="7054" y="10571"/>
                    <a:pt x="6685" y="11346"/>
                  </a:cubicBezTo>
                  <a:cubicBezTo>
                    <a:pt x="6381" y="11982"/>
                    <a:pt x="6478" y="12009"/>
                    <a:pt x="6316" y="12157"/>
                  </a:cubicBezTo>
                  <a:cubicBezTo>
                    <a:pt x="5980" y="12125"/>
                    <a:pt x="4256" y="12784"/>
                    <a:pt x="3910" y="12678"/>
                  </a:cubicBezTo>
                  <a:lnTo>
                    <a:pt x="1697" y="8086"/>
                  </a:lnTo>
                  <a:lnTo>
                    <a:pt x="1" y="8764"/>
                  </a:lnTo>
                  <a:cubicBezTo>
                    <a:pt x="1" y="8764"/>
                    <a:pt x="1886" y="13674"/>
                    <a:pt x="2601" y="14831"/>
                  </a:cubicBezTo>
                  <a:cubicBezTo>
                    <a:pt x="4500" y="15301"/>
                    <a:pt x="7372" y="15536"/>
                    <a:pt x="8036" y="15550"/>
                  </a:cubicBezTo>
                  <a:cubicBezTo>
                    <a:pt x="8087" y="15564"/>
                    <a:pt x="8142" y="15573"/>
                    <a:pt x="8197" y="15578"/>
                  </a:cubicBezTo>
                  <a:cubicBezTo>
                    <a:pt x="9672" y="14342"/>
                    <a:pt x="10599" y="13342"/>
                    <a:pt x="11355" y="12457"/>
                  </a:cubicBezTo>
                  <a:lnTo>
                    <a:pt x="11369" y="12470"/>
                  </a:lnTo>
                  <a:cubicBezTo>
                    <a:pt x="11489" y="12314"/>
                    <a:pt x="11613" y="12162"/>
                    <a:pt x="11742" y="12000"/>
                  </a:cubicBezTo>
                  <a:cubicBezTo>
                    <a:pt x="11876" y="11844"/>
                    <a:pt x="12000" y="11691"/>
                    <a:pt x="12129" y="11539"/>
                  </a:cubicBezTo>
                  <a:lnTo>
                    <a:pt x="12116" y="11530"/>
                  </a:lnTo>
                  <a:cubicBezTo>
                    <a:pt x="12830" y="10613"/>
                    <a:pt x="13628" y="9506"/>
                    <a:pt x="14540" y="7819"/>
                  </a:cubicBezTo>
                  <a:cubicBezTo>
                    <a:pt x="14522" y="7764"/>
                    <a:pt x="14504" y="7713"/>
                    <a:pt x="14476" y="7658"/>
                  </a:cubicBezTo>
                  <a:cubicBezTo>
                    <a:pt x="14319" y="6998"/>
                    <a:pt x="12733" y="3615"/>
                    <a:pt x="11479" y="2315"/>
                  </a:cubicBezTo>
                  <a:cubicBezTo>
                    <a:pt x="11055" y="1775"/>
                    <a:pt x="7086" y="0"/>
                    <a:pt x="708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29"/>
            <p:cNvSpPr/>
            <p:nvPr/>
          </p:nvSpPr>
          <p:spPr>
            <a:xfrm flipH="1" rot="7199937">
              <a:off x="4701878" y="1580929"/>
              <a:ext cx="227490" cy="244005"/>
            </a:xfrm>
            <a:custGeom>
              <a:rect b="b" l="l" r="r" t="t"/>
              <a:pathLst>
                <a:path extrusionOk="0" h="3339" w="3113">
                  <a:moveTo>
                    <a:pt x="3112" y="1522"/>
                  </a:moveTo>
                  <a:cubicBezTo>
                    <a:pt x="1338" y="1499"/>
                    <a:pt x="1158" y="0"/>
                    <a:pt x="849" y="189"/>
                  </a:cubicBezTo>
                  <a:cubicBezTo>
                    <a:pt x="540" y="383"/>
                    <a:pt x="1" y="752"/>
                    <a:pt x="1" y="752"/>
                  </a:cubicBezTo>
                  <a:lnTo>
                    <a:pt x="642" y="2255"/>
                  </a:lnTo>
                  <a:lnTo>
                    <a:pt x="1693" y="3338"/>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29"/>
            <p:cNvSpPr/>
            <p:nvPr/>
          </p:nvSpPr>
          <p:spPr>
            <a:xfrm flipH="1" rot="7199937">
              <a:off x="4215908" y="1737806"/>
              <a:ext cx="237209" cy="192778"/>
            </a:xfrm>
            <a:custGeom>
              <a:rect b="b" l="l" r="r" t="t"/>
              <a:pathLst>
                <a:path extrusionOk="0" h="2638" w="3246">
                  <a:moveTo>
                    <a:pt x="3246" y="1420"/>
                  </a:moveTo>
                  <a:cubicBezTo>
                    <a:pt x="3094" y="1208"/>
                    <a:pt x="1079" y="0"/>
                    <a:pt x="982" y="37"/>
                  </a:cubicBezTo>
                  <a:cubicBezTo>
                    <a:pt x="886" y="74"/>
                    <a:pt x="0" y="1683"/>
                    <a:pt x="346" y="1932"/>
                  </a:cubicBezTo>
                  <a:cubicBezTo>
                    <a:pt x="692" y="2181"/>
                    <a:pt x="1139" y="2444"/>
                    <a:pt x="1139" y="2444"/>
                  </a:cubicBezTo>
                  <a:lnTo>
                    <a:pt x="1729" y="2637"/>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29"/>
            <p:cNvSpPr/>
            <p:nvPr/>
          </p:nvSpPr>
          <p:spPr>
            <a:xfrm flipH="1" rot="7199937">
              <a:off x="4197915" y="1107908"/>
              <a:ext cx="655650" cy="788066"/>
            </a:xfrm>
            <a:custGeom>
              <a:rect b="b" l="l" r="r" t="t"/>
              <a:pathLst>
                <a:path extrusionOk="0" h="10784" w="8972">
                  <a:moveTo>
                    <a:pt x="264" y="10152"/>
                  </a:moveTo>
                  <a:cubicBezTo>
                    <a:pt x="24" y="9972"/>
                    <a:pt x="1" y="9608"/>
                    <a:pt x="204" y="9345"/>
                  </a:cubicBezTo>
                  <a:cubicBezTo>
                    <a:pt x="204" y="9345"/>
                    <a:pt x="2578" y="8303"/>
                    <a:pt x="4712" y="5555"/>
                  </a:cubicBezTo>
                  <a:cubicBezTo>
                    <a:pt x="6851" y="2812"/>
                    <a:pt x="7220" y="328"/>
                    <a:pt x="7220" y="328"/>
                  </a:cubicBezTo>
                  <a:cubicBezTo>
                    <a:pt x="7428" y="65"/>
                    <a:pt x="7783" y="0"/>
                    <a:pt x="8022" y="180"/>
                  </a:cubicBezTo>
                  <a:cubicBezTo>
                    <a:pt x="8972" y="909"/>
                    <a:pt x="7446" y="4716"/>
                    <a:pt x="6026" y="6537"/>
                  </a:cubicBezTo>
                  <a:cubicBezTo>
                    <a:pt x="4569" y="8404"/>
                    <a:pt x="1098" y="10783"/>
                    <a:pt x="264" y="1015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29"/>
            <p:cNvSpPr/>
            <p:nvPr/>
          </p:nvSpPr>
          <p:spPr>
            <a:xfrm flipH="1" rot="7199937">
              <a:off x="4705928" y="1535600"/>
              <a:ext cx="81627" cy="64089"/>
            </a:xfrm>
            <a:custGeom>
              <a:rect b="b" l="l" r="r" t="t"/>
              <a:pathLst>
                <a:path extrusionOk="0" h="877" w="1117">
                  <a:moveTo>
                    <a:pt x="766" y="872"/>
                  </a:moveTo>
                  <a:cubicBezTo>
                    <a:pt x="849" y="877"/>
                    <a:pt x="1116" y="761"/>
                    <a:pt x="1079" y="646"/>
                  </a:cubicBezTo>
                  <a:cubicBezTo>
                    <a:pt x="1042" y="531"/>
                    <a:pt x="738" y="264"/>
                    <a:pt x="457" y="158"/>
                  </a:cubicBezTo>
                  <a:cubicBezTo>
                    <a:pt x="180" y="52"/>
                    <a:pt x="1" y="1"/>
                    <a:pt x="56" y="153"/>
                  </a:cubicBezTo>
                  <a:cubicBezTo>
                    <a:pt x="111" y="305"/>
                    <a:pt x="766" y="872"/>
                    <a:pt x="766" y="872"/>
                  </a:cubicBezTo>
                  <a:close/>
                </a:path>
              </a:pathLst>
            </a:custGeom>
            <a:solidFill>
              <a:srgbClr val="E5B3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29"/>
            <p:cNvSpPr/>
            <p:nvPr/>
          </p:nvSpPr>
          <p:spPr>
            <a:xfrm flipH="1" rot="7199937">
              <a:off x="4320937" y="1646888"/>
              <a:ext cx="64089" cy="81627"/>
            </a:xfrm>
            <a:custGeom>
              <a:rect b="b" l="l" r="r" t="t"/>
              <a:pathLst>
                <a:path extrusionOk="0" h="1117" w="877">
                  <a:moveTo>
                    <a:pt x="867" y="761"/>
                  </a:moveTo>
                  <a:cubicBezTo>
                    <a:pt x="877" y="849"/>
                    <a:pt x="761" y="1116"/>
                    <a:pt x="646" y="1079"/>
                  </a:cubicBezTo>
                  <a:cubicBezTo>
                    <a:pt x="531" y="1043"/>
                    <a:pt x="259" y="734"/>
                    <a:pt x="153" y="457"/>
                  </a:cubicBezTo>
                  <a:cubicBezTo>
                    <a:pt x="47" y="176"/>
                    <a:pt x="1" y="1"/>
                    <a:pt x="153" y="51"/>
                  </a:cubicBezTo>
                  <a:cubicBezTo>
                    <a:pt x="300" y="107"/>
                    <a:pt x="867" y="761"/>
                    <a:pt x="867" y="761"/>
                  </a:cubicBezTo>
                  <a:close/>
                </a:path>
              </a:pathLst>
            </a:custGeom>
            <a:solidFill>
              <a:srgbClr val="E5B3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29"/>
            <p:cNvSpPr/>
            <p:nvPr/>
          </p:nvSpPr>
          <p:spPr>
            <a:xfrm flipH="1" rot="7199937">
              <a:off x="4256045" y="1323986"/>
              <a:ext cx="531053" cy="580526"/>
            </a:xfrm>
            <a:custGeom>
              <a:rect b="b" l="l" r="r" t="t"/>
              <a:pathLst>
                <a:path extrusionOk="0" h="7944" w="7267">
                  <a:moveTo>
                    <a:pt x="5809" y="1572"/>
                  </a:moveTo>
                  <a:cubicBezTo>
                    <a:pt x="7266" y="3066"/>
                    <a:pt x="6934" y="4735"/>
                    <a:pt x="5957" y="5670"/>
                  </a:cubicBezTo>
                  <a:cubicBezTo>
                    <a:pt x="3583" y="7943"/>
                    <a:pt x="1494" y="6062"/>
                    <a:pt x="296" y="3766"/>
                  </a:cubicBezTo>
                  <a:cubicBezTo>
                    <a:pt x="1" y="3204"/>
                    <a:pt x="185" y="2305"/>
                    <a:pt x="227" y="2333"/>
                  </a:cubicBezTo>
                  <a:cubicBezTo>
                    <a:pt x="273" y="2365"/>
                    <a:pt x="439" y="2563"/>
                    <a:pt x="429" y="2508"/>
                  </a:cubicBezTo>
                  <a:cubicBezTo>
                    <a:pt x="420" y="2448"/>
                    <a:pt x="457" y="2005"/>
                    <a:pt x="595" y="1526"/>
                  </a:cubicBezTo>
                  <a:cubicBezTo>
                    <a:pt x="734" y="1051"/>
                    <a:pt x="1029" y="586"/>
                    <a:pt x="1033" y="692"/>
                  </a:cubicBezTo>
                  <a:cubicBezTo>
                    <a:pt x="1043" y="798"/>
                    <a:pt x="1126" y="1106"/>
                    <a:pt x="1126" y="1106"/>
                  </a:cubicBezTo>
                  <a:cubicBezTo>
                    <a:pt x="1126" y="1106"/>
                    <a:pt x="1342" y="664"/>
                    <a:pt x="1748" y="373"/>
                  </a:cubicBezTo>
                  <a:cubicBezTo>
                    <a:pt x="2149" y="88"/>
                    <a:pt x="2227" y="9"/>
                    <a:pt x="2227" y="9"/>
                  </a:cubicBezTo>
                  <a:lnTo>
                    <a:pt x="2237" y="304"/>
                  </a:lnTo>
                  <a:cubicBezTo>
                    <a:pt x="2237" y="304"/>
                    <a:pt x="2628" y="115"/>
                    <a:pt x="3108" y="60"/>
                  </a:cubicBezTo>
                  <a:cubicBezTo>
                    <a:pt x="3592" y="0"/>
                    <a:pt x="3753" y="46"/>
                    <a:pt x="3753" y="46"/>
                  </a:cubicBezTo>
                  <a:lnTo>
                    <a:pt x="3675" y="203"/>
                  </a:lnTo>
                  <a:cubicBezTo>
                    <a:pt x="3675" y="203"/>
                    <a:pt x="4588" y="161"/>
                    <a:pt x="5063" y="710"/>
                  </a:cubicBezTo>
                  <a:cubicBezTo>
                    <a:pt x="5537" y="1259"/>
                    <a:pt x="5487" y="1189"/>
                    <a:pt x="5685" y="1448"/>
                  </a:cubicBezTo>
                  <a:cubicBezTo>
                    <a:pt x="5726" y="1484"/>
                    <a:pt x="5768" y="1531"/>
                    <a:pt x="5809" y="157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29"/>
            <p:cNvSpPr/>
            <p:nvPr/>
          </p:nvSpPr>
          <p:spPr>
            <a:xfrm flipH="1" rot="-8846118">
              <a:off x="3971167" y="3223467"/>
              <a:ext cx="282743" cy="282086"/>
            </a:xfrm>
            <a:custGeom>
              <a:rect b="b" l="l" r="r" t="t"/>
              <a:pathLst>
                <a:path extrusionOk="0" h="3860" w="3869">
                  <a:moveTo>
                    <a:pt x="3306" y="2924"/>
                  </a:moveTo>
                  <a:cubicBezTo>
                    <a:pt x="3868" y="2163"/>
                    <a:pt x="3707" y="1098"/>
                    <a:pt x="2946" y="549"/>
                  </a:cubicBezTo>
                  <a:cubicBezTo>
                    <a:pt x="2185" y="1"/>
                    <a:pt x="1116" y="171"/>
                    <a:pt x="558" y="937"/>
                  </a:cubicBezTo>
                  <a:cubicBezTo>
                    <a:pt x="0" y="1697"/>
                    <a:pt x="162" y="2762"/>
                    <a:pt x="922" y="3311"/>
                  </a:cubicBezTo>
                  <a:cubicBezTo>
                    <a:pt x="1678" y="3859"/>
                    <a:pt x="2748" y="3684"/>
                    <a:pt x="3306" y="2924"/>
                  </a:cubicBezTo>
                  <a:close/>
                </a:path>
              </a:pathLst>
            </a:custGeom>
            <a:solidFill>
              <a:srgbClr val="E6E7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29"/>
            <p:cNvSpPr/>
            <p:nvPr/>
          </p:nvSpPr>
          <p:spPr>
            <a:xfrm flipH="1" rot="-8846118">
              <a:off x="4105990" y="3451599"/>
              <a:ext cx="52909" cy="46259"/>
            </a:xfrm>
            <a:custGeom>
              <a:rect b="b" l="l" r="r" t="t"/>
              <a:pathLst>
                <a:path extrusionOk="0" h="633" w="724">
                  <a:moveTo>
                    <a:pt x="0" y="0"/>
                  </a:moveTo>
                  <a:lnTo>
                    <a:pt x="221" y="0"/>
                  </a:lnTo>
                  <a:cubicBezTo>
                    <a:pt x="221" y="0"/>
                    <a:pt x="452" y="259"/>
                    <a:pt x="480" y="272"/>
                  </a:cubicBezTo>
                  <a:cubicBezTo>
                    <a:pt x="503" y="291"/>
                    <a:pt x="724" y="392"/>
                    <a:pt x="678" y="475"/>
                  </a:cubicBezTo>
                  <a:cubicBezTo>
                    <a:pt x="636" y="554"/>
                    <a:pt x="636" y="600"/>
                    <a:pt x="526" y="618"/>
                  </a:cubicBezTo>
                  <a:cubicBezTo>
                    <a:pt x="420" y="632"/>
                    <a:pt x="208" y="544"/>
                    <a:pt x="208" y="544"/>
                  </a:cubicBezTo>
                  <a:close/>
                </a:path>
              </a:pathLst>
            </a:custGeom>
            <a:solidFill>
              <a:srgbClr val="F7D9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29"/>
            <p:cNvSpPr/>
            <p:nvPr/>
          </p:nvSpPr>
          <p:spPr>
            <a:xfrm flipH="1" rot="-8846118">
              <a:off x="4001368" y="3257813"/>
              <a:ext cx="206887" cy="231880"/>
            </a:xfrm>
            <a:custGeom>
              <a:rect b="b" l="l" r="r" t="t"/>
              <a:pathLst>
                <a:path extrusionOk="0" h="3173" w="2831">
                  <a:moveTo>
                    <a:pt x="410" y="1010"/>
                  </a:moveTo>
                  <a:cubicBezTo>
                    <a:pt x="798" y="485"/>
                    <a:pt x="1521" y="342"/>
                    <a:pt x="2075" y="669"/>
                  </a:cubicBezTo>
                  <a:lnTo>
                    <a:pt x="2545" y="28"/>
                  </a:lnTo>
                  <a:cubicBezTo>
                    <a:pt x="2563" y="5"/>
                    <a:pt x="2596" y="1"/>
                    <a:pt x="2619" y="14"/>
                  </a:cubicBezTo>
                  <a:lnTo>
                    <a:pt x="2785" y="139"/>
                  </a:lnTo>
                  <a:cubicBezTo>
                    <a:pt x="2808" y="153"/>
                    <a:pt x="2812" y="185"/>
                    <a:pt x="2798" y="208"/>
                  </a:cubicBezTo>
                  <a:lnTo>
                    <a:pt x="2324" y="853"/>
                  </a:lnTo>
                  <a:cubicBezTo>
                    <a:pt x="2762" y="1282"/>
                    <a:pt x="2831" y="1978"/>
                    <a:pt x="2457" y="2490"/>
                  </a:cubicBezTo>
                  <a:cubicBezTo>
                    <a:pt x="2047" y="3048"/>
                    <a:pt x="1254" y="3172"/>
                    <a:pt x="692" y="2762"/>
                  </a:cubicBezTo>
                  <a:cubicBezTo>
                    <a:pt x="125" y="2356"/>
                    <a:pt x="0" y="1573"/>
                    <a:pt x="410" y="1010"/>
                  </a:cubicBezTo>
                  <a:close/>
                </a:path>
              </a:pathLst>
            </a:custGeom>
            <a:solidFill>
              <a:srgbClr val="D1D1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29"/>
            <p:cNvSpPr/>
            <p:nvPr/>
          </p:nvSpPr>
          <p:spPr>
            <a:xfrm flipH="1" rot="-8846118">
              <a:off x="4018230" y="3271206"/>
              <a:ext cx="188106" cy="186717"/>
            </a:xfrm>
            <a:custGeom>
              <a:rect b="b" l="l" r="r" t="t"/>
              <a:pathLst>
                <a:path extrusionOk="0" h="2555" w="2574">
                  <a:moveTo>
                    <a:pt x="369" y="614"/>
                  </a:moveTo>
                  <a:cubicBezTo>
                    <a:pt x="738" y="111"/>
                    <a:pt x="1448" y="1"/>
                    <a:pt x="1955" y="370"/>
                  </a:cubicBezTo>
                  <a:cubicBezTo>
                    <a:pt x="2462" y="734"/>
                    <a:pt x="2573" y="1439"/>
                    <a:pt x="2204" y="1942"/>
                  </a:cubicBezTo>
                  <a:cubicBezTo>
                    <a:pt x="1835" y="2444"/>
                    <a:pt x="1126" y="2555"/>
                    <a:pt x="618" y="2191"/>
                  </a:cubicBezTo>
                  <a:cubicBezTo>
                    <a:pt x="111" y="1822"/>
                    <a:pt x="1" y="1121"/>
                    <a:pt x="369" y="614"/>
                  </a:cubicBezTo>
                  <a:close/>
                </a:path>
              </a:pathLst>
            </a:custGeom>
            <a:solidFill>
              <a:srgbClr val="A6A8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29"/>
            <p:cNvSpPr/>
            <p:nvPr/>
          </p:nvSpPr>
          <p:spPr>
            <a:xfrm flipH="1" rot="-8846118">
              <a:off x="4036889" y="3289432"/>
              <a:ext cx="150982" cy="149959"/>
            </a:xfrm>
            <a:custGeom>
              <a:rect b="b" l="l" r="r" t="t"/>
              <a:pathLst>
                <a:path extrusionOk="0" h="2052" w="2066">
                  <a:moveTo>
                    <a:pt x="295" y="494"/>
                  </a:moveTo>
                  <a:cubicBezTo>
                    <a:pt x="595" y="88"/>
                    <a:pt x="1162" y="0"/>
                    <a:pt x="1572" y="295"/>
                  </a:cubicBezTo>
                  <a:cubicBezTo>
                    <a:pt x="1978" y="590"/>
                    <a:pt x="2065" y="1153"/>
                    <a:pt x="1770" y="1559"/>
                  </a:cubicBezTo>
                  <a:cubicBezTo>
                    <a:pt x="1475" y="1964"/>
                    <a:pt x="904" y="2052"/>
                    <a:pt x="498" y="1757"/>
                  </a:cubicBezTo>
                  <a:cubicBezTo>
                    <a:pt x="88" y="1462"/>
                    <a:pt x="0" y="895"/>
                    <a:pt x="295" y="494"/>
                  </a:cubicBezTo>
                  <a:close/>
                </a:path>
              </a:pathLst>
            </a:custGeom>
            <a:solidFill>
              <a:srgbClr val="8668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29"/>
            <p:cNvSpPr/>
            <p:nvPr/>
          </p:nvSpPr>
          <p:spPr>
            <a:xfrm flipH="1" rot="-8846118">
              <a:off x="4038943" y="3345720"/>
              <a:ext cx="125039" cy="90984"/>
            </a:xfrm>
            <a:custGeom>
              <a:rect b="b" l="l" r="r" t="t"/>
              <a:pathLst>
                <a:path extrusionOk="0" h="1245" w="1711">
                  <a:moveTo>
                    <a:pt x="1300" y="332"/>
                  </a:moveTo>
                  <a:cubicBezTo>
                    <a:pt x="1595" y="544"/>
                    <a:pt x="1710" y="913"/>
                    <a:pt x="1618" y="1245"/>
                  </a:cubicBezTo>
                  <a:cubicBezTo>
                    <a:pt x="1623" y="1199"/>
                    <a:pt x="1614" y="1134"/>
                    <a:pt x="1554" y="1065"/>
                  </a:cubicBezTo>
                  <a:cubicBezTo>
                    <a:pt x="1438" y="941"/>
                    <a:pt x="1379" y="968"/>
                    <a:pt x="1337" y="844"/>
                  </a:cubicBezTo>
                  <a:cubicBezTo>
                    <a:pt x="1296" y="715"/>
                    <a:pt x="1263" y="512"/>
                    <a:pt x="1079" y="466"/>
                  </a:cubicBezTo>
                  <a:cubicBezTo>
                    <a:pt x="894" y="415"/>
                    <a:pt x="876" y="475"/>
                    <a:pt x="682" y="480"/>
                  </a:cubicBezTo>
                  <a:cubicBezTo>
                    <a:pt x="489" y="484"/>
                    <a:pt x="461" y="392"/>
                    <a:pt x="337" y="480"/>
                  </a:cubicBezTo>
                  <a:cubicBezTo>
                    <a:pt x="212" y="567"/>
                    <a:pt x="0" y="715"/>
                    <a:pt x="0" y="715"/>
                  </a:cubicBezTo>
                  <a:cubicBezTo>
                    <a:pt x="198" y="198"/>
                    <a:pt x="844" y="0"/>
                    <a:pt x="1300" y="332"/>
                  </a:cubicBezTo>
                  <a:close/>
                </a:path>
              </a:pathLst>
            </a:custGeom>
            <a:solidFill>
              <a:srgbClr val="E7E6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29"/>
            <p:cNvSpPr/>
            <p:nvPr/>
          </p:nvSpPr>
          <p:spPr>
            <a:xfrm flipH="1" rot="-8846118">
              <a:off x="4016143" y="3462879"/>
              <a:ext cx="211272" cy="248689"/>
            </a:xfrm>
            <a:custGeom>
              <a:rect b="b" l="l" r="r" t="t"/>
              <a:pathLst>
                <a:path extrusionOk="0" h="3403" w="2891">
                  <a:moveTo>
                    <a:pt x="530" y="2425"/>
                  </a:moveTo>
                  <a:lnTo>
                    <a:pt x="452" y="2600"/>
                  </a:lnTo>
                  <a:lnTo>
                    <a:pt x="599" y="2766"/>
                  </a:lnTo>
                  <a:lnTo>
                    <a:pt x="337" y="3121"/>
                  </a:lnTo>
                  <a:lnTo>
                    <a:pt x="51" y="2688"/>
                  </a:lnTo>
                  <a:cubicBezTo>
                    <a:pt x="0" y="2499"/>
                    <a:pt x="83" y="2351"/>
                    <a:pt x="309" y="1793"/>
                  </a:cubicBezTo>
                  <a:cubicBezTo>
                    <a:pt x="309" y="1793"/>
                    <a:pt x="977" y="1277"/>
                    <a:pt x="1724" y="512"/>
                  </a:cubicBezTo>
                  <a:lnTo>
                    <a:pt x="1964" y="0"/>
                  </a:lnTo>
                  <a:lnTo>
                    <a:pt x="2891" y="424"/>
                  </a:lnTo>
                  <a:cubicBezTo>
                    <a:pt x="2821" y="539"/>
                    <a:pt x="2679" y="715"/>
                    <a:pt x="2577" y="954"/>
                  </a:cubicBezTo>
                  <a:cubicBezTo>
                    <a:pt x="2310" y="1600"/>
                    <a:pt x="2167" y="1913"/>
                    <a:pt x="1918" y="2296"/>
                  </a:cubicBezTo>
                  <a:cubicBezTo>
                    <a:pt x="1918" y="2296"/>
                    <a:pt x="1461" y="3163"/>
                    <a:pt x="1259" y="3282"/>
                  </a:cubicBezTo>
                  <a:cubicBezTo>
                    <a:pt x="1060" y="3402"/>
                    <a:pt x="890" y="3250"/>
                    <a:pt x="996" y="2987"/>
                  </a:cubicBezTo>
                  <a:cubicBezTo>
                    <a:pt x="1107" y="2725"/>
                    <a:pt x="1047" y="2591"/>
                    <a:pt x="1047" y="2591"/>
                  </a:cubicBezTo>
                  <a:lnTo>
                    <a:pt x="853" y="2457"/>
                  </a:lnTo>
                  <a:cubicBezTo>
                    <a:pt x="848" y="2462"/>
                    <a:pt x="558" y="2425"/>
                    <a:pt x="530" y="2425"/>
                  </a:cubicBezTo>
                  <a:close/>
                </a:path>
              </a:pathLst>
            </a:custGeom>
            <a:solidFill>
              <a:srgbClr val="F7D9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29"/>
            <p:cNvSpPr/>
            <p:nvPr/>
          </p:nvSpPr>
          <p:spPr>
            <a:xfrm flipH="1" rot="-8846118">
              <a:off x="4056185" y="3613952"/>
              <a:ext cx="145647" cy="129716"/>
            </a:xfrm>
            <a:custGeom>
              <a:rect b="b" l="l" r="r" t="t"/>
              <a:pathLst>
                <a:path extrusionOk="0" h="1775" w="1993">
                  <a:moveTo>
                    <a:pt x="517" y="0"/>
                  </a:moveTo>
                  <a:lnTo>
                    <a:pt x="1" y="844"/>
                  </a:lnTo>
                  <a:lnTo>
                    <a:pt x="1412" y="1775"/>
                  </a:lnTo>
                  <a:lnTo>
                    <a:pt x="1992" y="917"/>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29"/>
            <p:cNvSpPr/>
            <p:nvPr/>
          </p:nvSpPr>
          <p:spPr>
            <a:xfrm flipH="1" rot="-8846118">
              <a:off x="4798578" y="3591845"/>
              <a:ext cx="140239" cy="108230"/>
            </a:xfrm>
            <a:custGeom>
              <a:rect b="b" l="l" r="r" t="t"/>
              <a:pathLst>
                <a:path extrusionOk="0" h="1481" w="1919">
                  <a:moveTo>
                    <a:pt x="56" y="1480"/>
                  </a:moveTo>
                  <a:lnTo>
                    <a:pt x="1918" y="1250"/>
                  </a:lnTo>
                  <a:lnTo>
                    <a:pt x="1600" y="190"/>
                  </a:lnTo>
                  <a:lnTo>
                    <a:pt x="1324" y="1"/>
                  </a:lnTo>
                  <a:lnTo>
                    <a:pt x="1" y="167"/>
                  </a:lnTo>
                  <a:close/>
                </a:path>
              </a:pathLst>
            </a:custGeom>
            <a:solidFill>
              <a:srgbClr val="FDD4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29"/>
            <p:cNvSpPr/>
            <p:nvPr/>
          </p:nvSpPr>
          <p:spPr>
            <a:xfrm flipH="1" rot="-8846118">
              <a:off x="4645071" y="3571770"/>
              <a:ext cx="134539" cy="55321"/>
            </a:xfrm>
            <a:custGeom>
              <a:rect b="b" l="l" r="r" t="t"/>
              <a:pathLst>
                <a:path extrusionOk="0" h="757" w="1841">
                  <a:moveTo>
                    <a:pt x="61" y="0"/>
                  </a:moveTo>
                  <a:cubicBezTo>
                    <a:pt x="259" y="14"/>
                    <a:pt x="1826" y="37"/>
                    <a:pt x="1836" y="401"/>
                  </a:cubicBezTo>
                  <a:cubicBezTo>
                    <a:pt x="1840" y="756"/>
                    <a:pt x="669" y="461"/>
                    <a:pt x="494" y="424"/>
                  </a:cubicBezTo>
                  <a:cubicBezTo>
                    <a:pt x="52" y="369"/>
                    <a:pt x="1" y="157"/>
                    <a:pt x="61" y="0"/>
                  </a:cubicBezTo>
                  <a:close/>
                </a:path>
              </a:pathLst>
            </a:custGeom>
            <a:solidFill>
              <a:srgbClr val="F7D9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29"/>
            <p:cNvSpPr/>
            <p:nvPr/>
          </p:nvSpPr>
          <p:spPr>
            <a:xfrm flipH="1" rot="-8846118">
              <a:off x="4573908" y="3466032"/>
              <a:ext cx="308979" cy="143893"/>
            </a:xfrm>
            <a:custGeom>
              <a:rect b="b" l="l" r="r" t="t"/>
              <a:pathLst>
                <a:path extrusionOk="0" h="1969" w="4228">
                  <a:moveTo>
                    <a:pt x="438" y="779"/>
                  </a:moveTo>
                  <a:lnTo>
                    <a:pt x="1356" y="696"/>
                  </a:lnTo>
                  <a:lnTo>
                    <a:pt x="1761" y="641"/>
                  </a:lnTo>
                  <a:lnTo>
                    <a:pt x="1766" y="655"/>
                  </a:lnTo>
                  <a:lnTo>
                    <a:pt x="1628" y="673"/>
                  </a:lnTo>
                  <a:cubicBezTo>
                    <a:pt x="1250" y="715"/>
                    <a:pt x="1365" y="1134"/>
                    <a:pt x="1678" y="1093"/>
                  </a:cubicBezTo>
                  <a:lnTo>
                    <a:pt x="1932" y="1061"/>
                  </a:lnTo>
                  <a:lnTo>
                    <a:pt x="1937" y="1074"/>
                  </a:lnTo>
                  <a:lnTo>
                    <a:pt x="1803" y="1088"/>
                  </a:lnTo>
                  <a:cubicBezTo>
                    <a:pt x="1425" y="1134"/>
                    <a:pt x="1540" y="1554"/>
                    <a:pt x="1854" y="1512"/>
                  </a:cubicBezTo>
                  <a:lnTo>
                    <a:pt x="2098" y="1476"/>
                  </a:lnTo>
                  <a:lnTo>
                    <a:pt x="2107" y="1494"/>
                  </a:lnTo>
                  <a:lnTo>
                    <a:pt x="2001" y="1508"/>
                  </a:lnTo>
                  <a:cubicBezTo>
                    <a:pt x="1623" y="1549"/>
                    <a:pt x="1738" y="1969"/>
                    <a:pt x="2052" y="1927"/>
                  </a:cubicBezTo>
                  <a:lnTo>
                    <a:pt x="2269" y="1895"/>
                  </a:lnTo>
                  <a:cubicBezTo>
                    <a:pt x="2803" y="1854"/>
                    <a:pt x="3476" y="1734"/>
                    <a:pt x="3822" y="1439"/>
                  </a:cubicBezTo>
                  <a:cubicBezTo>
                    <a:pt x="4228" y="996"/>
                    <a:pt x="3850" y="341"/>
                    <a:pt x="3559" y="208"/>
                  </a:cubicBezTo>
                  <a:cubicBezTo>
                    <a:pt x="3329" y="102"/>
                    <a:pt x="3181" y="0"/>
                    <a:pt x="3020" y="19"/>
                  </a:cubicBezTo>
                  <a:lnTo>
                    <a:pt x="383" y="443"/>
                  </a:lnTo>
                  <a:cubicBezTo>
                    <a:pt x="0" y="489"/>
                    <a:pt x="130" y="826"/>
                    <a:pt x="438" y="779"/>
                  </a:cubicBezTo>
                  <a:close/>
                </a:path>
              </a:pathLst>
            </a:custGeom>
            <a:solidFill>
              <a:srgbClr val="F7D9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29"/>
            <p:cNvSpPr/>
            <p:nvPr/>
          </p:nvSpPr>
          <p:spPr>
            <a:xfrm flipH="1" rot="-8846118">
              <a:off x="4791029" y="3554218"/>
              <a:ext cx="98438" cy="131104"/>
            </a:xfrm>
            <a:custGeom>
              <a:rect b="b" l="l" r="r" t="t"/>
              <a:pathLst>
                <a:path extrusionOk="0" h="1794" w="1347">
                  <a:moveTo>
                    <a:pt x="526" y="0"/>
                  </a:moveTo>
                  <a:cubicBezTo>
                    <a:pt x="480" y="14"/>
                    <a:pt x="0" y="129"/>
                    <a:pt x="0" y="129"/>
                  </a:cubicBezTo>
                  <a:lnTo>
                    <a:pt x="337" y="1793"/>
                  </a:lnTo>
                  <a:lnTo>
                    <a:pt x="1347" y="160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29"/>
            <p:cNvSpPr/>
            <p:nvPr/>
          </p:nvSpPr>
          <p:spPr>
            <a:xfrm flipH="1" rot="-8846118">
              <a:off x="3946470" y="3457238"/>
              <a:ext cx="1233796" cy="1112192"/>
            </a:xfrm>
            <a:custGeom>
              <a:rect b="b" l="l" r="r" t="t"/>
              <a:pathLst>
                <a:path extrusionOk="0" h="15219" w="16883">
                  <a:moveTo>
                    <a:pt x="1840" y="8898"/>
                  </a:moveTo>
                  <a:cubicBezTo>
                    <a:pt x="1840" y="8898"/>
                    <a:pt x="3772" y="6058"/>
                    <a:pt x="4288" y="5048"/>
                  </a:cubicBezTo>
                  <a:cubicBezTo>
                    <a:pt x="4288" y="5048"/>
                    <a:pt x="6063" y="3896"/>
                    <a:pt x="6690" y="3679"/>
                  </a:cubicBezTo>
                  <a:cubicBezTo>
                    <a:pt x="6777" y="3693"/>
                    <a:pt x="6860" y="3721"/>
                    <a:pt x="6943" y="3762"/>
                  </a:cubicBezTo>
                  <a:cubicBezTo>
                    <a:pt x="6833" y="4260"/>
                    <a:pt x="6699" y="5016"/>
                    <a:pt x="6616" y="5975"/>
                  </a:cubicBezTo>
                  <a:cubicBezTo>
                    <a:pt x="6293" y="7114"/>
                    <a:pt x="10032" y="10331"/>
                    <a:pt x="11313" y="9755"/>
                  </a:cubicBezTo>
                  <a:cubicBezTo>
                    <a:pt x="12590" y="9285"/>
                    <a:pt x="13282" y="8856"/>
                    <a:pt x="13632" y="8589"/>
                  </a:cubicBezTo>
                  <a:cubicBezTo>
                    <a:pt x="13711" y="9368"/>
                    <a:pt x="13660" y="10700"/>
                    <a:pt x="13508" y="11323"/>
                  </a:cubicBezTo>
                  <a:cubicBezTo>
                    <a:pt x="13457" y="11659"/>
                    <a:pt x="8179" y="13268"/>
                    <a:pt x="8179" y="13268"/>
                  </a:cubicBezTo>
                  <a:lnTo>
                    <a:pt x="8995" y="15218"/>
                  </a:lnTo>
                  <a:cubicBezTo>
                    <a:pt x="8995" y="15218"/>
                    <a:pt x="14204" y="14121"/>
                    <a:pt x="15043" y="12807"/>
                  </a:cubicBezTo>
                  <a:cubicBezTo>
                    <a:pt x="15988" y="10295"/>
                    <a:pt x="16882" y="6971"/>
                    <a:pt x="15453" y="5279"/>
                  </a:cubicBezTo>
                  <a:cubicBezTo>
                    <a:pt x="14969" y="4426"/>
                    <a:pt x="13946" y="3518"/>
                    <a:pt x="12646" y="2803"/>
                  </a:cubicBezTo>
                  <a:cubicBezTo>
                    <a:pt x="12521" y="2711"/>
                    <a:pt x="12401" y="2619"/>
                    <a:pt x="12282" y="2527"/>
                  </a:cubicBezTo>
                  <a:lnTo>
                    <a:pt x="12268" y="2541"/>
                  </a:lnTo>
                  <a:cubicBezTo>
                    <a:pt x="11576" y="2052"/>
                    <a:pt x="8750" y="0"/>
                    <a:pt x="8100" y="411"/>
                  </a:cubicBezTo>
                  <a:cubicBezTo>
                    <a:pt x="5634" y="1448"/>
                    <a:pt x="3375" y="3200"/>
                    <a:pt x="3016" y="3633"/>
                  </a:cubicBezTo>
                  <a:cubicBezTo>
                    <a:pt x="1757" y="5242"/>
                    <a:pt x="1" y="7750"/>
                    <a:pt x="1" y="775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29"/>
            <p:cNvSpPr/>
            <p:nvPr/>
          </p:nvSpPr>
          <p:spPr>
            <a:xfrm flipH="1" rot="-8846118">
              <a:off x="4401081" y="3889599"/>
              <a:ext cx="369635" cy="454187"/>
            </a:xfrm>
            <a:custGeom>
              <a:rect b="b" l="l" r="r" t="t"/>
              <a:pathLst>
                <a:path extrusionOk="0" h="6215" w="5058">
                  <a:moveTo>
                    <a:pt x="0" y="3509"/>
                  </a:moveTo>
                  <a:cubicBezTo>
                    <a:pt x="115" y="3679"/>
                    <a:pt x="249" y="3854"/>
                    <a:pt x="401" y="4034"/>
                  </a:cubicBezTo>
                  <a:cubicBezTo>
                    <a:pt x="701" y="4311"/>
                    <a:pt x="1079" y="4684"/>
                    <a:pt x="1466" y="5062"/>
                  </a:cubicBezTo>
                  <a:cubicBezTo>
                    <a:pt x="2084" y="5569"/>
                    <a:pt x="2771" y="6003"/>
                    <a:pt x="3356" y="6215"/>
                  </a:cubicBezTo>
                  <a:cubicBezTo>
                    <a:pt x="3485" y="5744"/>
                    <a:pt x="3568" y="4956"/>
                    <a:pt x="3674" y="4763"/>
                  </a:cubicBezTo>
                  <a:cubicBezTo>
                    <a:pt x="3826" y="4481"/>
                    <a:pt x="5057" y="2900"/>
                    <a:pt x="5057" y="2900"/>
                  </a:cubicBezTo>
                  <a:lnTo>
                    <a:pt x="2761" y="0"/>
                  </a:lnTo>
                  <a:cubicBezTo>
                    <a:pt x="2646" y="171"/>
                    <a:pt x="1609" y="1780"/>
                    <a:pt x="1153" y="2471"/>
                  </a:cubicBezTo>
                  <a:cubicBezTo>
                    <a:pt x="844" y="2942"/>
                    <a:pt x="281" y="3333"/>
                    <a:pt x="0" y="3509"/>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29"/>
            <p:cNvSpPr/>
            <p:nvPr/>
          </p:nvSpPr>
          <p:spPr>
            <a:xfrm flipH="1" rot="-8846118">
              <a:off x="4267982" y="4116928"/>
              <a:ext cx="777928" cy="669479"/>
            </a:xfrm>
            <a:custGeom>
              <a:rect b="b" l="l" r="r" t="t"/>
              <a:pathLst>
                <a:path extrusionOk="0" h="9161" w="10645">
                  <a:moveTo>
                    <a:pt x="9981" y="8912"/>
                  </a:moveTo>
                  <a:cubicBezTo>
                    <a:pt x="9792" y="9147"/>
                    <a:pt x="9428" y="9161"/>
                    <a:pt x="9165" y="8949"/>
                  </a:cubicBezTo>
                  <a:cubicBezTo>
                    <a:pt x="9165" y="8949"/>
                    <a:pt x="8192" y="6561"/>
                    <a:pt x="5500" y="4362"/>
                  </a:cubicBezTo>
                  <a:cubicBezTo>
                    <a:pt x="2803" y="2163"/>
                    <a:pt x="314" y="1725"/>
                    <a:pt x="314" y="1725"/>
                  </a:cubicBezTo>
                  <a:cubicBezTo>
                    <a:pt x="56" y="1513"/>
                    <a:pt x="0" y="1153"/>
                    <a:pt x="194" y="923"/>
                  </a:cubicBezTo>
                  <a:cubicBezTo>
                    <a:pt x="955" y="1"/>
                    <a:pt x="4739" y="1628"/>
                    <a:pt x="6528" y="3089"/>
                  </a:cubicBezTo>
                  <a:cubicBezTo>
                    <a:pt x="8358" y="4588"/>
                    <a:pt x="10645" y="8105"/>
                    <a:pt x="9981" y="891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29"/>
            <p:cNvSpPr/>
            <p:nvPr/>
          </p:nvSpPr>
          <p:spPr>
            <a:xfrm flipH="1" rot="-8846118">
              <a:off x="4455348" y="4123169"/>
              <a:ext cx="361231" cy="352826"/>
            </a:xfrm>
            <a:custGeom>
              <a:rect b="b" l="l" r="r" t="t"/>
              <a:pathLst>
                <a:path extrusionOk="0" h="4828" w="4943">
                  <a:moveTo>
                    <a:pt x="876" y="3583"/>
                  </a:moveTo>
                  <a:cubicBezTo>
                    <a:pt x="876" y="3588"/>
                    <a:pt x="872" y="3588"/>
                    <a:pt x="872" y="3588"/>
                  </a:cubicBezTo>
                  <a:cubicBezTo>
                    <a:pt x="724" y="3786"/>
                    <a:pt x="821" y="4344"/>
                    <a:pt x="964" y="4440"/>
                  </a:cubicBezTo>
                  <a:cubicBezTo>
                    <a:pt x="1074" y="4546"/>
                    <a:pt x="1632" y="4482"/>
                    <a:pt x="1780" y="4288"/>
                  </a:cubicBezTo>
                  <a:cubicBezTo>
                    <a:pt x="1784" y="4279"/>
                    <a:pt x="1789" y="4270"/>
                    <a:pt x="1798" y="4261"/>
                  </a:cubicBezTo>
                  <a:cubicBezTo>
                    <a:pt x="2882" y="4828"/>
                    <a:pt x="3684" y="4408"/>
                    <a:pt x="4274" y="3624"/>
                  </a:cubicBezTo>
                  <a:cubicBezTo>
                    <a:pt x="4942" y="2730"/>
                    <a:pt x="4707" y="1425"/>
                    <a:pt x="3744" y="715"/>
                  </a:cubicBezTo>
                  <a:cubicBezTo>
                    <a:pt x="2776" y="1"/>
                    <a:pt x="1452" y="153"/>
                    <a:pt x="779" y="1047"/>
                  </a:cubicBezTo>
                  <a:cubicBezTo>
                    <a:pt x="194" y="1831"/>
                    <a:pt x="0" y="2707"/>
                    <a:pt x="876" y="3583"/>
                  </a:cubicBezTo>
                  <a:close/>
                </a:path>
              </a:pathLst>
            </a:custGeom>
            <a:solidFill>
              <a:srgbClr val="E5B3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29"/>
            <p:cNvSpPr/>
            <p:nvPr/>
          </p:nvSpPr>
          <p:spPr>
            <a:xfrm flipH="1" rot="-8846118">
              <a:off x="4804939" y="4334486"/>
              <a:ext cx="68768" cy="73152"/>
            </a:xfrm>
            <a:custGeom>
              <a:rect b="b" l="l" r="r" t="t"/>
              <a:pathLst>
                <a:path extrusionOk="0" h="1001" w="941">
                  <a:moveTo>
                    <a:pt x="475" y="0"/>
                  </a:moveTo>
                  <a:cubicBezTo>
                    <a:pt x="756" y="32"/>
                    <a:pt x="940" y="180"/>
                    <a:pt x="936" y="318"/>
                  </a:cubicBezTo>
                  <a:cubicBezTo>
                    <a:pt x="927" y="457"/>
                    <a:pt x="438" y="959"/>
                    <a:pt x="258" y="977"/>
                  </a:cubicBezTo>
                  <a:cubicBezTo>
                    <a:pt x="78" y="1001"/>
                    <a:pt x="0" y="991"/>
                    <a:pt x="111" y="770"/>
                  </a:cubicBezTo>
                  <a:cubicBezTo>
                    <a:pt x="217" y="549"/>
                    <a:pt x="475" y="0"/>
                    <a:pt x="475" y="0"/>
                  </a:cubicBezTo>
                  <a:close/>
                </a:path>
              </a:pathLst>
            </a:custGeom>
            <a:solidFill>
              <a:srgbClr val="E5B3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29"/>
            <p:cNvSpPr/>
            <p:nvPr/>
          </p:nvSpPr>
          <p:spPr>
            <a:xfrm flipH="1" rot="-8846118">
              <a:off x="4417208" y="4346560"/>
              <a:ext cx="55029" cy="88645"/>
            </a:xfrm>
            <a:custGeom>
              <a:rect b="b" l="l" r="r" t="t"/>
              <a:pathLst>
                <a:path extrusionOk="0" h="1213" w="753">
                  <a:moveTo>
                    <a:pt x="752" y="332"/>
                  </a:moveTo>
                  <a:cubicBezTo>
                    <a:pt x="743" y="249"/>
                    <a:pt x="591" y="0"/>
                    <a:pt x="485" y="51"/>
                  </a:cubicBezTo>
                  <a:cubicBezTo>
                    <a:pt x="374" y="106"/>
                    <a:pt x="153" y="447"/>
                    <a:pt x="88" y="738"/>
                  </a:cubicBezTo>
                  <a:cubicBezTo>
                    <a:pt x="19" y="1028"/>
                    <a:pt x="1" y="1213"/>
                    <a:pt x="139" y="1139"/>
                  </a:cubicBezTo>
                  <a:cubicBezTo>
                    <a:pt x="282" y="1061"/>
                    <a:pt x="752" y="332"/>
                    <a:pt x="752" y="332"/>
                  </a:cubicBezTo>
                  <a:close/>
                </a:path>
              </a:pathLst>
            </a:custGeom>
            <a:solidFill>
              <a:srgbClr val="E5B3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29"/>
            <p:cNvSpPr/>
            <p:nvPr/>
          </p:nvSpPr>
          <p:spPr>
            <a:xfrm flipH="1" rot="-8846118">
              <a:off x="4389163" y="4165196"/>
              <a:ext cx="512504" cy="567752"/>
            </a:xfrm>
            <a:custGeom>
              <a:rect b="b" l="l" r="r" t="t"/>
              <a:pathLst>
                <a:path extrusionOk="0" h="7769" w="7013">
                  <a:moveTo>
                    <a:pt x="157" y="4578"/>
                  </a:moveTo>
                  <a:cubicBezTo>
                    <a:pt x="107" y="3172"/>
                    <a:pt x="2559" y="0"/>
                    <a:pt x="4864" y="1697"/>
                  </a:cubicBezTo>
                  <a:cubicBezTo>
                    <a:pt x="7012" y="3283"/>
                    <a:pt x="6118" y="5145"/>
                    <a:pt x="5394" y="6076"/>
                  </a:cubicBezTo>
                  <a:cubicBezTo>
                    <a:pt x="5002" y="6579"/>
                    <a:pt x="4348" y="7432"/>
                    <a:pt x="3642" y="7515"/>
                  </a:cubicBezTo>
                  <a:cubicBezTo>
                    <a:pt x="3541" y="7639"/>
                    <a:pt x="3324" y="7704"/>
                    <a:pt x="3020" y="7708"/>
                  </a:cubicBezTo>
                  <a:cubicBezTo>
                    <a:pt x="2716" y="7717"/>
                    <a:pt x="2324" y="7556"/>
                    <a:pt x="2324" y="7556"/>
                  </a:cubicBezTo>
                  <a:cubicBezTo>
                    <a:pt x="2324" y="7556"/>
                    <a:pt x="2430" y="7685"/>
                    <a:pt x="2485" y="7727"/>
                  </a:cubicBezTo>
                  <a:cubicBezTo>
                    <a:pt x="2545" y="7768"/>
                    <a:pt x="2319" y="7704"/>
                    <a:pt x="1997" y="7547"/>
                  </a:cubicBezTo>
                  <a:cubicBezTo>
                    <a:pt x="1674" y="7390"/>
                    <a:pt x="1181" y="6925"/>
                    <a:pt x="1181" y="6925"/>
                  </a:cubicBezTo>
                  <a:lnTo>
                    <a:pt x="1231" y="7123"/>
                  </a:lnTo>
                  <a:cubicBezTo>
                    <a:pt x="1231" y="7123"/>
                    <a:pt x="1052" y="7008"/>
                    <a:pt x="816" y="6671"/>
                  </a:cubicBezTo>
                  <a:cubicBezTo>
                    <a:pt x="581" y="6330"/>
                    <a:pt x="379" y="5772"/>
                    <a:pt x="360" y="5800"/>
                  </a:cubicBezTo>
                  <a:cubicBezTo>
                    <a:pt x="342" y="5827"/>
                    <a:pt x="208" y="6141"/>
                    <a:pt x="208" y="6178"/>
                  </a:cubicBezTo>
                  <a:cubicBezTo>
                    <a:pt x="208" y="6215"/>
                    <a:pt x="0" y="5666"/>
                    <a:pt x="28" y="5122"/>
                  </a:cubicBezTo>
                  <a:cubicBezTo>
                    <a:pt x="37" y="4938"/>
                    <a:pt x="88" y="4749"/>
                    <a:pt x="157" y="457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29"/>
            <p:cNvSpPr/>
            <p:nvPr/>
          </p:nvSpPr>
          <p:spPr>
            <a:xfrm flipH="1" rot="7199937">
              <a:off x="4408088" y="2467302"/>
              <a:ext cx="13592" cy="24627"/>
            </a:xfrm>
            <a:custGeom>
              <a:rect b="b" l="l" r="r" t="t"/>
              <a:pathLst>
                <a:path extrusionOk="0" h="337" w="186">
                  <a:moveTo>
                    <a:pt x="144" y="226"/>
                  </a:moveTo>
                  <a:cubicBezTo>
                    <a:pt x="111" y="328"/>
                    <a:pt x="5" y="337"/>
                    <a:pt x="1" y="231"/>
                  </a:cubicBezTo>
                  <a:cubicBezTo>
                    <a:pt x="74" y="185"/>
                    <a:pt x="120" y="111"/>
                    <a:pt x="162" y="28"/>
                  </a:cubicBezTo>
                  <a:cubicBezTo>
                    <a:pt x="167" y="19"/>
                    <a:pt x="180" y="9"/>
                    <a:pt x="185" y="0"/>
                  </a:cubicBezTo>
                  <a:cubicBezTo>
                    <a:pt x="180" y="88"/>
                    <a:pt x="162" y="175"/>
                    <a:pt x="144" y="226"/>
                  </a:cubicBezTo>
                  <a:close/>
                </a:path>
              </a:pathLst>
            </a:custGeom>
            <a:solidFill>
              <a:srgbClr val="4343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29"/>
            <p:cNvSpPr/>
            <p:nvPr/>
          </p:nvSpPr>
          <p:spPr>
            <a:xfrm flipH="1" rot="7199937">
              <a:off x="4321411" y="2525085"/>
              <a:ext cx="188101" cy="111224"/>
            </a:xfrm>
            <a:custGeom>
              <a:rect b="b" l="l" r="r" t="t"/>
              <a:pathLst>
                <a:path extrusionOk="0" h="1522" w="2574">
                  <a:moveTo>
                    <a:pt x="2573" y="1291"/>
                  </a:moveTo>
                  <a:cubicBezTo>
                    <a:pt x="2568" y="1300"/>
                    <a:pt x="2559" y="1314"/>
                    <a:pt x="2555" y="1328"/>
                  </a:cubicBezTo>
                  <a:cubicBezTo>
                    <a:pt x="2513" y="1406"/>
                    <a:pt x="2462" y="1476"/>
                    <a:pt x="2389" y="1522"/>
                  </a:cubicBezTo>
                  <a:cubicBezTo>
                    <a:pt x="2384" y="1494"/>
                    <a:pt x="2389" y="1462"/>
                    <a:pt x="2402" y="1420"/>
                  </a:cubicBezTo>
                  <a:lnTo>
                    <a:pt x="2402" y="1420"/>
                  </a:lnTo>
                  <a:cubicBezTo>
                    <a:pt x="2472" y="1213"/>
                    <a:pt x="2485" y="1093"/>
                    <a:pt x="2347" y="1033"/>
                  </a:cubicBezTo>
                  <a:cubicBezTo>
                    <a:pt x="2292" y="1010"/>
                    <a:pt x="1983" y="890"/>
                    <a:pt x="1610" y="747"/>
                  </a:cubicBezTo>
                  <a:cubicBezTo>
                    <a:pt x="1476" y="697"/>
                    <a:pt x="1333" y="641"/>
                    <a:pt x="1190" y="591"/>
                  </a:cubicBezTo>
                  <a:cubicBezTo>
                    <a:pt x="803" y="438"/>
                    <a:pt x="416" y="295"/>
                    <a:pt x="236" y="226"/>
                  </a:cubicBezTo>
                  <a:cubicBezTo>
                    <a:pt x="185" y="208"/>
                    <a:pt x="153" y="194"/>
                    <a:pt x="139" y="189"/>
                  </a:cubicBezTo>
                  <a:cubicBezTo>
                    <a:pt x="1" y="143"/>
                    <a:pt x="79" y="0"/>
                    <a:pt x="167" y="33"/>
                  </a:cubicBezTo>
                  <a:cubicBezTo>
                    <a:pt x="250" y="60"/>
                    <a:pt x="365" y="97"/>
                    <a:pt x="503" y="148"/>
                  </a:cubicBezTo>
                  <a:cubicBezTo>
                    <a:pt x="655" y="203"/>
                    <a:pt x="840" y="277"/>
                    <a:pt x="1029" y="351"/>
                  </a:cubicBezTo>
                  <a:cubicBezTo>
                    <a:pt x="1264" y="443"/>
                    <a:pt x="1513" y="549"/>
                    <a:pt x="1734" y="641"/>
                  </a:cubicBezTo>
                  <a:cubicBezTo>
                    <a:pt x="2061" y="780"/>
                    <a:pt x="2329" y="899"/>
                    <a:pt x="2412" y="950"/>
                  </a:cubicBezTo>
                  <a:cubicBezTo>
                    <a:pt x="2499" y="1001"/>
                    <a:pt x="2545" y="1079"/>
                    <a:pt x="2564" y="1162"/>
                  </a:cubicBezTo>
                  <a:cubicBezTo>
                    <a:pt x="2573" y="1204"/>
                    <a:pt x="2573" y="1245"/>
                    <a:pt x="2573" y="1291"/>
                  </a:cubicBezTo>
                  <a:close/>
                </a:path>
              </a:pathLst>
            </a:custGeom>
            <a:solidFill>
              <a:srgbClr val="504F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29"/>
            <p:cNvSpPr/>
            <p:nvPr/>
          </p:nvSpPr>
          <p:spPr>
            <a:xfrm flipH="1" rot="7199937">
              <a:off x="4328746" y="2542751"/>
              <a:ext cx="199867" cy="54954"/>
            </a:xfrm>
            <a:custGeom>
              <a:rect b="b" l="l" r="r" t="t"/>
              <a:pathLst>
                <a:path extrusionOk="0" h="752" w="2735">
                  <a:moveTo>
                    <a:pt x="2577" y="715"/>
                  </a:moveTo>
                  <a:cubicBezTo>
                    <a:pt x="2559" y="710"/>
                    <a:pt x="2527" y="701"/>
                    <a:pt x="2471" y="687"/>
                  </a:cubicBezTo>
                  <a:cubicBezTo>
                    <a:pt x="2287" y="636"/>
                    <a:pt x="1890" y="530"/>
                    <a:pt x="1485" y="424"/>
                  </a:cubicBezTo>
                  <a:cubicBezTo>
                    <a:pt x="1342" y="387"/>
                    <a:pt x="1194" y="350"/>
                    <a:pt x="1056" y="314"/>
                  </a:cubicBezTo>
                  <a:cubicBezTo>
                    <a:pt x="669" y="212"/>
                    <a:pt x="346" y="129"/>
                    <a:pt x="286" y="120"/>
                  </a:cubicBezTo>
                  <a:cubicBezTo>
                    <a:pt x="139" y="83"/>
                    <a:pt x="83" y="194"/>
                    <a:pt x="19" y="401"/>
                  </a:cubicBezTo>
                  <a:lnTo>
                    <a:pt x="19" y="401"/>
                  </a:lnTo>
                  <a:cubicBezTo>
                    <a:pt x="0" y="314"/>
                    <a:pt x="5" y="208"/>
                    <a:pt x="28" y="106"/>
                  </a:cubicBezTo>
                  <a:cubicBezTo>
                    <a:pt x="93" y="46"/>
                    <a:pt x="180" y="0"/>
                    <a:pt x="282" y="9"/>
                  </a:cubicBezTo>
                  <a:cubicBezTo>
                    <a:pt x="378" y="19"/>
                    <a:pt x="669" y="74"/>
                    <a:pt x="1015" y="152"/>
                  </a:cubicBezTo>
                  <a:cubicBezTo>
                    <a:pt x="1245" y="203"/>
                    <a:pt x="1508" y="267"/>
                    <a:pt x="1757" y="327"/>
                  </a:cubicBezTo>
                  <a:cubicBezTo>
                    <a:pt x="1955" y="373"/>
                    <a:pt x="2144" y="424"/>
                    <a:pt x="2301" y="466"/>
                  </a:cubicBezTo>
                  <a:cubicBezTo>
                    <a:pt x="2444" y="507"/>
                    <a:pt x="2563" y="539"/>
                    <a:pt x="2642" y="567"/>
                  </a:cubicBezTo>
                  <a:cubicBezTo>
                    <a:pt x="2734" y="590"/>
                    <a:pt x="2711" y="752"/>
                    <a:pt x="2577" y="715"/>
                  </a:cubicBezTo>
                  <a:close/>
                </a:path>
              </a:pathLst>
            </a:custGeom>
            <a:solidFill>
              <a:srgbClr val="4343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29"/>
            <p:cNvSpPr/>
            <p:nvPr/>
          </p:nvSpPr>
          <p:spPr>
            <a:xfrm flipH="1" rot="7199937">
              <a:off x="4316044" y="2511131"/>
              <a:ext cx="205201" cy="115974"/>
            </a:xfrm>
            <a:custGeom>
              <a:rect b="b" l="l" r="r" t="t"/>
              <a:pathLst>
                <a:path extrusionOk="0" h="1587" w="2808">
                  <a:moveTo>
                    <a:pt x="2360" y="1411"/>
                  </a:moveTo>
                  <a:lnTo>
                    <a:pt x="2360" y="1411"/>
                  </a:lnTo>
                  <a:lnTo>
                    <a:pt x="2351" y="1421"/>
                  </a:lnTo>
                  <a:cubicBezTo>
                    <a:pt x="2245" y="1517"/>
                    <a:pt x="2047" y="1522"/>
                    <a:pt x="1881" y="1471"/>
                  </a:cubicBezTo>
                  <a:cubicBezTo>
                    <a:pt x="1803" y="1444"/>
                    <a:pt x="1729" y="1407"/>
                    <a:pt x="1678" y="1361"/>
                  </a:cubicBezTo>
                  <a:cubicBezTo>
                    <a:pt x="1549" y="1241"/>
                    <a:pt x="1485" y="909"/>
                    <a:pt x="1568" y="738"/>
                  </a:cubicBezTo>
                  <a:cubicBezTo>
                    <a:pt x="1581" y="706"/>
                    <a:pt x="1600" y="683"/>
                    <a:pt x="1627" y="664"/>
                  </a:cubicBezTo>
                  <a:cubicBezTo>
                    <a:pt x="1646" y="651"/>
                    <a:pt x="1669" y="637"/>
                    <a:pt x="1692" y="632"/>
                  </a:cubicBezTo>
                  <a:cubicBezTo>
                    <a:pt x="1803" y="600"/>
                    <a:pt x="1973" y="623"/>
                    <a:pt x="2130" y="664"/>
                  </a:cubicBezTo>
                  <a:cubicBezTo>
                    <a:pt x="2314" y="715"/>
                    <a:pt x="2490" y="794"/>
                    <a:pt x="2531" y="840"/>
                  </a:cubicBezTo>
                  <a:cubicBezTo>
                    <a:pt x="2586" y="900"/>
                    <a:pt x="2568" y="1029"/>
                    <a:pt x="2522" y="1153"/>
                  </a:cubicBezTo>
                  <a:cubicBezTo>
                    <a:pt x="2480" y="1250"/>
                    <a:pt x="2425" y="1347"/>
                    <a:pt x="2360" y="1411"/>
                  </a:cubicBezTo>
                  <a:close/>
                  <a:moveTo>
                    <a:pt x="692" y="1047"/>
                  </a:moveTo>
                  <a:lnTo>
                    <a:pt x="692" y="1047"/>
                  </a:lnTo>
                  <a:cubicBezTo>
                    <a:pt x="632" y="1056"/>
                    <a:pt x="553" y="1047"/>
                    <a:pt x="480" y="1019"/>
                  </a:cubicBezTo>
                  <a:cubicBezTo>
                    <a:pt x="309" y="969"/>
                    <a:pt x="138" y="849"/>
                    <a:pt x="111" y="706"/>
                  </a:cubicBezTo>
                  <a:cubicBezTo>
                    <a:pt x="83" y="563"/>
                    <a:pt x="120" y="342"/>
                    <a:pt x="194" y="217"/>
                  </a:cubicBezTo>
                  <a:cubicBezTo>
                    <a:pt x="226" y="171"/>
                    <a:pt x="263" y="139"/>
                    <a:pt x="300" y="130"/>
                  </a:cubicBezTo>
                  <a:cubicBezTo>
                    <a:pt x="332" y="121"/>
                    <a:pt x="387" y="125"/>
                    <a:pt x="461" y="139"/>
                  </a:cubicBezTo>
                  <a:cubicBezTo>
                    <a:pt x="540" y="153"/>
                    <a:pt x="632" y="180"/>
                    <a:pt x="724" y="217"/>
                  </a:cubicBezTo>
                  <a:cubicBezTo>
                    <a:pt x="816" y="250"/>
                    <a:pt x="913" y="291"/>
                    <a:pt x="987" y="342"/>
                  </a:cubicBezTo>
                  <a:cubicBezTo>
                    <a:pt x="1065" y="392"/>
                    <a:pt x="1120" y="448"/>
                    <a:pt x="1139" y="508"/>
                  </a:cubicBezTo>
                  <a:cubicBezTo>
                    <a:pt x="1148" y="531"/>
                    <a:pt x="1153" y="554"/>
                    <a:pt x="1148" y="582"/>
                  </a:cubicBezTo>
                  <a:cubicBezTo>
                    <a:pt x="1139" y="771"/>
                    <a:pt x="876" y="1024"/>
                    <a:pt x="692" y="1047"/>
                  </a:cubicBezTo>
                  <a:close/>
                  <a:moveTo>
                    <a:pt x="2743" y="830"/>
                  </a:moveTo>
                  <a:cubicBezTo>
                    <a:pt x="2692" y="798"/>
                    <a:pt x="2384" y="669"/>
                    <a:pt x="2144" y="605"/>
                  </a:cubicBezTo>
                  <a:cubicBezTo>
                    <a:pt x="2130" y="605"/>
                    <a:pt x="2116" y="600"/>
                    <a:pt x="2102" y="595"/>
                  </a:cubicBezTo>
                  <a:cubicBezTo>
                    <a:pt x="1886" y="545"/>
                    <a:pt x="1604" y="549"/>
                    <a:pt x="1411" y="494"/>
                  </a:cubicBezTo>
                  <a:cubicBezTo>
                    <a:pt x="1328" y="471"/>
                    <a:pt x="1024" y="273"/>
                    <a:pt x="793" y="176"/>
                  </a:cubicBezTo>
                  <a:cubicBezTo>
                    <a:pt x="775" y="171"/>
                    <a:pt x="761" y="162"/>
                    <a:pt x="742" y="157"/>
                  </a:cubicBezTo>
                  <a:cubicBezTo>
                    <a:pt x="512" y="70"/>
                    <a:pt x="198" y="1"/>
                    <a:pt x="134" y="1"/>
                  </a:cubicBezTo>
                  <a:cubicBezTo>
                    <a:pt x="55" y="1"/>
                    <a:pt x="51" y="5"/>
                    <a:pt x="28" y="61"/>
                  </a:cubicBezTo>
                  <a:cubicBezTo>
                    <a:pt x="9" y="111"/>
                    <a:pt x="0" y="162"/>
                    <a:pt x="42" y="190"/>
                  </a:cubicBezTo>
                  <a:cubicBezTo>
                    <a:pt x="92" y="231"/>
                    <a:pt x="69" y="305"/>
                    <a:pt x="42" y="526"/>
                  </a:cubicBezTo>
                  <a:cubicBezTo>
                    <a:pt x="14" y="734"/>
                    <a:pt x="51" y="913"/>
                    <a:pt x="406" y="1056"/>
                  </a:cubicBezTo>
                  <a:cubicBezTo>
                    <a:pt x="424" y="1066"/>
                    <a:pt x="443" y="1070"/>
                    <a:pt x="461" y="1075"/>
                  </a:cubicBezTo>
                  <a:cubicBezTo>
                    <a:pt x="779" y="1176"/>
                    <a:pt x="959" y="1001"/>
                    <a:pt x="1014" y="941"/>
                  </a:cubicBezTo>
                  <a:cubicBezTo>
                    <a:pt x="1130" y="830"/>
                    <a:pt x="1166" y="641"/>
                    <a:pt x="1346" y="701"/>
                  </a:cubicBezTo>
                  <a:cubicBezTo>
                    <a:pt x="1531" y="757"/>
                    <a:pt x="1452" y="932"/>
                    <a:pt x="1480" y="1089"/>
                  </a:cubicBezTo>
                  <a:cubicBezTo>
                    <a:pt x="1494" y="1172"/>
                    <a:pt x="1535" y="1425"/>
                    <a:pt x="1867" y="1522"/>
                  </a:cubicBezTo>
                  <a:cubicBezTo>
                    <a:pt x="1881" y="1527"/>
                    <a:pt x="1890" y="1531"/>
                    <a:pt x="1904" y="1536"/>
                  </a:cubicBezTo>
                  <a:cubicBezTo>
                    <a:pt x="2116" y="1586"/>
                    <a:pt x="2250" y="1568"/>
                    <a:pt x="2347" y="1513"/>
                  </a:cubicBezTo>
                  <a:cubicBezTo>
                    <a:pt x="2420" y="1467"/>
                    <a:pt x="2471" y="1397"/>
                    <a:pt x="2513" y="1319"/>
                  </a:cubicBezTo>
                  <a:cubicBezTo>
                    <a:pt x="2517" y="1305"/>
                    <a:pt x="2526" y="1291"/>
                    <a:pt x="2531" y="1282"/>
                  </a:cubicBezTo>
                  <a:cubicBezTo>
                    <a:pt x="2619" y="1107"/>
                    <a:pt x="2646" y="1043"/>
                    <a:pt x="2706" y="1043"/>
                  </a:cubicBezTo>
                  <a:cubicBezTo>
                    <a:pt x="2752" y="1043"/>
                    <a:pt x="2780" y="996"/>
                    <a:pt x="2794" y="941"/>
                  </a:cubicBezTo>
                  <a:cubicBezTo>
                    <a:pt x="2808" y="886"/>
                    <a:pt x="2808" y="881"/>
                    <a:pt x="2743" y="830"/>
                  </a:cubicBezTo>
                  <a:close/>
                </a:path>
              </a:pathLst>
            </a:custGeom>
            <a:solidFill>
              <a:srgbClr val="2F2F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2" name="Google Shape;1482;p29"/>
          <p:cNvSpPr/>
          <p:nvPr/>
        </p:nvSpPr>
        <p:spPr>
          <a:xfrm flipH="1">
            <a:off x="2792400" y="2538300"/>
            <a:ext cx="830400" cy="830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29"/>
          <p:cNvSpPr/>
          <p:nvPr/>
        </p:nvSpPr>
        <p:spPr>
          <a:xfrm flipH="1">
            <a:off x="5568425" y="2538300"/>
            <a:ext cx="830400" cy="8304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84" name="Google Shape;1484;p29"/>
          <p:cNvCxnSpPr>
            <a:stCxn id="1482" idx="6"/>
            <a:endCxn id="1345" idx="3"/>
          </p:cNvCxnSpPr>
          <p:nvPr/>
        </p:nvCxnSpPr>
        <p:spPr>
          <a:xfrm rot="10800000">
            <a:off x="1672800" y="2713200"/>
            <a:ext cx="1119600" cy="240300"/>
          </a:xfrm>
          <a:prstGeom prst="bentConnector3">
            <a:avLst>
              <a:gd fmla="val 21983" name="adj1"/>
            </a:avLst>
          </a:prstGeom>
          <a:noFill/>
          <a:ln cap="flat" cmpd="sng" w="19050">
            <a:solidFill>
              <a:schemeClr val="accent1"/>
            </a:solidFill>
            <a:prstDash val="solid"/>
            <a:round/>
            <a:headEnd len="med" w="med" type="none"/>
            <a:tailEnd len="med" w="med" type="oval"/>
          </a:ln>
        </p:spPr>
      </p:cxnSp>
      <p:cxnSp>
        <p:nvCxnSpPr>
          <p:cNvPr id="1485" name="Google Shape;1485;p29"/>
          <p:cNvCxnSpPr>
            <a:stCxn id="1482" idx="0"/>
            <a:endCxn id="1348" idx="3"/>
          </p:cNvCxnSpPr>
          <p:nvPr/>
        </p:nvCxnSpPr>
        <p:spPr>
          <a:xfrm flipH="1" rot="5400000">
            <a:off x="1973850" y="1304550"/>
            <a:ext cx="932700" cy="1534800"/>
          </a:xfrm>
          <a:prstGeom prst="bentConnector2">
            <a:avLst/>
          </a:prstGeom>
          <a:noFill/>
          <a:ln cap="flat" cmpd="sng" w="19050">
            <a:solidFill>
              <a:schemeClr val="accent1"/>
            </a:solidFill>
            <a:prstDash val="solid"/>
            <a:round/>
            <a:headEnd len="med" w="med" type="none"/>
            <a:tailEnd len="med" w="med" type="oval"/>
          </a:ln>
        </p:spPr>
      </p:cxnSp>
      <p:cxnSp>
        <p:nvCxnSpPr>
          <p:cNvPr id="1486" name="Google Shape;1486;p29"/>
          <p:cNvCxnSpPr>
            <a:stCxn id="1482" idx="4"/>
            <a:endCxn id="1342" idx="3"/>
          </p:cNvCxnSpPr>
          <p:nvPr/>
        </p:nvCxnSpPr>
        <p:spPr>
          <a:xfrm rot="5400000">
            <a:off x="2214000" y="2827500"/>
            <a:ext cx="452400" cy="1534800"/>
          </a:xfrm>
          <a:prstGeom prst="bentConnector2">
            <a:avLst/>
          </a:prstGeom>
          <a:noFill/>
          <a:ln cap="flat" cmpd="sng" w="19050">
            <a:solidFill>
              <a:schemeClr val="accent1"/>
            </a:solidFill>
            <a:prstDash val="solid"/>
            <a:round/>
            <a:headEnd len="med" w="med" type="none"/>
            <a:tailEnd len="med" w="med" type="oval"/>
          </a:ln>
        </p:spPr>
      </p:cxnSp>
      <p:cxnSp>
        <p:nvCxnSpPr>
          <p:cNvPr id="1487" name="Google Shape;1487;p29"/>
          <p:cNvCxnSpPr>
            <a:stCxn id="1483" idx="0"/>
            <a:endCxn id="1357" idx="1"/>
          </p:cNvCxnSpPr>
          <p:nvPr/>
        </p:nvCxnSpPr>
        <p:spPr>
          <a:xfrm rot="-5400000">
            <a:off x="6264875" y="1324350"/>
            <a:ext cx="932700" cy="1495200"/>
          </a:xfrm>
          <a:prstGeom prst="bentConnector2">
            <a:avLst/>
          </a:prstGeom>
          <a:noFill/>
          <a:ln cap="flat" cmpd="sng" w="19050">
            <a:solidFill>
              <a:schemeClr val="accent1"/>
            </a:solidFill>
            <a:prstDash val="solid"/>
            <a:round/>
            <a:headEnd len="med" w="med" type="none"/>
            <a:tailEnd len="med" w="med" type="oval"/>
          </a:ln>
        </p:spPr>
      </p:cxnSp>
      <p:cxnSp>
        <p:nvCxnSpPr>
          <p:cNvPr id="1488" name="Google Shape;1488;p29"/>
          <p:cNvCxnSpPr>
            <a:stCxn id="1483" idx="2"/>
            <a:endCxn id="1354" idx="1"/>
          </p:cNvCxnSpPr>
          <p:nvPr/>
        </p:nvCxnSpPr>
        <p:spPr>
          <a:xfrm flipH="1" rot="10800000">
            <a:off x="6398825" y="2713200"/>
            <a:ext cx="1080000" cy="240300"/>
          </a:xfrm>
          <a:prstGeom prst="bentConnector3">
            <a:avLst>
              <a:gd fmla="val 18940" name="adj1"/>
            </a:avLst>
          </a:prstGeom>
          <a:noFill/>
          <a:ln cap="flat" cmpd="sng" w="19050">
            <a:solidFill>
              <a:schemeClr val="accent1"/>
            </a:solidFill>
            <a:prstDash val="solid"/>
            <a:round/>
            <a:headEnd len="med" w="med" type="none"/>
            <a:tailEnd len="med" w="med" type="oval"/>
          </a:ln>
        </p:spPr>
      </p:cxnSp>
      <p:cxnSp>
        <p:nvCxnSpPr>
          <p:cNvPr id="1489" name="Google Shape;1489;p29"/>
          <p:cNvCxnSpPr>
            <a:stCxn id="1483" idx="4"/>
            <a:endCxn id="1351" idx="1"/>
          </p:cNvCxnSpPr>
          <p:nvPr/>
        </p:nvCxnSpPr>
        <p:spPr>
          <a:xfrm flipH="1" rot="-5400000">
            <a:off x="6505025" y="2847300"/>
            <a:ext cx="452400" cy="1495200"/>
          </a:xfrm>
          <a:prstGeom prst="bentConnector2">
            <a:avLst/>
          </a:prstGeom>
          <a:noFill/>
          <a:ln cap="flat" cmpd="sng" w="19050">
            <a:solidFill>
              <a:schemeClr val="accent1"/>
            </a:solidFill>
            <a:prstDash val="solid"/>
            <a:round/>
            <a:headEnd len="med" w="med" type="none"/>
            <a:tailEnd len="med" w="med" type="oval"/>
          </a:ln>
        </p:spPr>
      </p:cxnSp>
      <p:grpSp>
        <p:nvGrpSpPr>
          <p:cNvPr id="1490" name="Google Shape;1490;p29"/>
          <p:cNvGrpSpPr/>
          <p:nvPr/>
        </p:nvGrpSpPr>
        <p:grpSpPr>
          <a:xfrm>
            <a:off x="2921246" y="2802388"/>
            <a:ext cx="572700" cy="302213"/>
            <a:chOff x="2921246" y="2802388"/>
            <a:chExt cx="572700" cy="302213"/>
          </a:xfrm>
        </p:grpSpPr>
        <p:sp>
          <p:nvSpPr>
            <p:cNvPr id="1491" name="Google Shape;1491;p29"/>
            <p:cNvSpPr/>
            <p:nvPr/>
          </p:nvSpPr>
          <p:spPr>
            <a:xfrm>
              <a:off x="2921246" y="2869355"/>
              <a:ext cx="100901" cy="167705"/>
            </a:xfrm>
            <a:custGeom>
              <a:rect b="b" l="l" r="r" t="t"/>
              <a:pathLst>
                <a:path extrusionOk="0" h="2051" w="1234">
                  <a:moveTo>
                    <a:pt x="210" y="1"/>
                  </a:moveTo>
                  <a:cubicBezTo>
                    <a:pt x="183" y="1"/>
                    <a:pt x="155" y="6"/>
                    <a:pt x="128" y="17"/>
                  </a:cubicBezTo>
                  <a:cubicBezTo>
                    <a:pt x="51" y="49"/>
                    <a:pt x="0" y="122"/>
                    <a:pt x="0" y="205"/>
                  </a:cubicBezTo>
                  <a:lnTo>
                    <a:pt x="0" y="1845"/>
                  </a:lnTo>
                  <a:cubicBezTo>
                    <a:pt x="0" y="1927"/>
                    <a:pt x="51" y="2004"/>
                    <a:pt x="128" y="2036"/>
                  </a:cubicBezTo>
                  <a:cubicBezTo>
                    <a:pt x="156" y="2050"/>
                    <a:pt x="183" y="2050"/>
                    <a:pt x="206" y="2050"/>
                  </a:cubicBezTo>
                  <a:cubicBezTo>
                    <a:pt x="261" y="2050"/>
                    <a:pt x="316" y="2032"/>
                    <a:pt x="352" y="1991"/>
                  </a:cubicBezTo>
                  <a:lnTo>
                    <a:pt x="1170" y="1168"/>
                  </a:lnTo>
                  <a:cubicBezTo>
                    <a:pt x="1211" y="1132"/>
                    <a:pt x="1234" y="1077"/>
                    <a:pt x="1234" y="1027"/>
                  </a:cubicBezTo>
                  <a:cubicBezTo>
                    <a:pt x="1234" y="972"/>
                    <a:pt x="1211" y="917"/>
                    <a:pt x="1170" y="881"/>
                  </a:cubicBezTo>
                  <a:lnTo>
                    <a:pt x="352" y="63"/>
                  </a:lnTo>
                  <a:cubicBezTo>
                    <a:pt x="313" y="21"/>
                    <a:pt x="263" y="1"/>
                    <a:pt x="2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29"/>
            <p:cNvSpPr/>
            <p:nvPr/>
          </p:nvSpPr>
          <p:spPr>
            <a:xfrm>
              <a:off x="2986987" y="2802388"/>
              <a:ext cx="169259" cy="88554"/>
            </a:xfrm>
            <a:custGeom>
              <a:rect b="b" l="l" r="r" t="t"/>
              <a:pathLst>
                <a:path extrusionOk="0" h="1083" w="2070">
                  <a:moveTo>
                    <a:pt x="224" y="0"/>
                  </a:moveTo>
                  <a:cubicBezTo>
                    <a:pt x="142" y="0"/>
                    <a:pt x="64" y="51"/>
                    <a:pt x="32" y="128"/>
                  </a:cubicBezTo>
                  <a:cubicBezTo>
                    <a:pt x="0" y="206"/>
                    <a:pt x="19" y="293"/>
                    <a:pt x="78" y="352"/>
                  </a:cubicBezTo>
                  <a:lnTo>
                    <a:pt x="809" y="1083"/>
                  </a:lnTo>
                  <a:lnTo>
                    <a:pt x="207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29"/>
            <p:cNvSpPr/>
            <p:nvPr/>
          </p:nvSpPr>
          <p:spPr>
            <a:xfrm>
              <a:off x="2986987" y="3011304"/>
              <a:ext cx="191336" cy="93297"/>
            </a:xfrm>
            <a:custGeom>
              <a:rect b="b" l="l" r="r" t="t"/>
              <a:pathLst>
                <a:path extrusionOk="0" h="1141" w="2340">
                  <a:moveTo>
                    <a:pt x="953" y="0"/>
                  </a:moveTo>
                  <a:cubicBezTo>
                    <a:pt x="900" y="0"/>
                    <a:pt x="848" y="19"/>
                    <a:pt x="809" y="58"/>
                  </a:cubicBezTo>
                  <a:lnTo>
                    <a:pt x="78" y="789"/>
                  </a:lnTo>
                  <a:cubicBezTo>
                    <a:pt x="19" y="849"/>
                    <a:pt x="0" y="935"/>
                    <a:pt x="32" y="1013"/>
                  </a:cubicBezTo>
                  <a:cubicBezTo>
                    <a:pt x="64" y="1091"/>
                    <a:pt x="142" y="1141"/>
                    <a:pt x="224" y="1141"/>
                  </a:cubicBezTo>
                  <a:lnTo>
                    <a:pt x="2134" y="1141"/>
                  </a:lnTo>
                  <a:cubicBezTo>
                    <a:pt x="2248" y="1141"/>
                    <a:pt x="2339" y="1050"/>
                    <a:pt x="2339" y="935"/>
                  </a:cubicBezTo>
                  <a:lnTo>
                    <a:pt x="1097" y="58"/>
                  </a:lnTo>
                  <a:cubicBezTo>
                    <a:pt x="1058" y="19"/>
                    <a:pt x="1005" y="0"/>
                    <a:pt x="9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29"/>
            <p:cNvSpPr/>
            <p:nvPr/>
          </p:nvSpPr>
          <p:spPr>
            <a:xfrm>
              <a:off x="2988459" y="2802388"/>
              <a:ext cx="302294" cy="301886"/>
            </a:xfrm>
            <a:custGeom>
              <a:rect b="b" l="l" r="r" t="t"/>
              <a:pathLst>
                <a:path extrusionOk="0" h="3692" w="3697">
                  <a:moveTo>
                    <a:pt x="2138" y="0"/>
                  </a:moveTo>
                  <a:cubicBezTo>
                    <a:pt x="2132" y="0"/>
                    <a:pt x="2126" y="0"/>
                    <a:pt x="2120" y="0"/>
                  </a:cubicBezTo>
                  <a:cubicBezTo>
                    <a:pt x="1408" y="5"/>
                    <a:pt x="864" y="690"/>
                    <a:pt x="220" y="1494"/>
                  </a:cubicBezTo>
                  <a:lnTo>
                    <a:pt x="46" y="1718"/>
                  </a:lnTo>
                  <a:cubicBezTo>
                    <a:pt x="14" y="1754"/>
                    <a:pt x="1" y="1800"/>
                    <a:pt x="1" y="1846"/>
                  </a:cubicBezTo>
                  <a:cubicBezTo>
                    <a:pt x="1" y="1891"/>
                    <a:pt x="14" y="1937"/>
                    <a:pt x="46" y="1974"/>
                  </a:cubicBezTo>
                  <a:lnTo>
                    <a:pt x="183" y="2147"/>
                  </a:lnTo>
                  <a:cubicBezTo>
                    <a:pt x="850" y="2983"/>
                    <a:pt x="1417" y="3691"/>
                    <a:pt x="2143" y="3691"/>
                  </a:cubicBezTo>
                  <a:cubicBezTo>
                    <a:pt x="2426" y="3691"/>
                    <a:pt x="2737" y="3582"/>
                    <a:pt x="3084" y="3330"/>
                  </a:cubicBezTo>
                  <a:lnTo>
                    <a:pt x="3610" y="2956"/>
                  </a:lnTo>
                  <a:cubicBezTo>
                    <a:pt x="3655" y="2919"/>
                    <a:pt x="3687" y="2869"/>
                    <a:pt x="3692" y="2814"/>
                  </a:cubicBezTo>
                  <a:cubicBezTo>
                    <a:pt x="3696" y="2755"/>
                    <a:pt x="3683" y="2700"/>
                    <a:pt x="3646" y="2654"/>
                  </a:cubicBezTo>
                  <a:lnTo>
                    <a:pt x="2938" y="1846"/>
                  </a:lnTo>
                  <a:lnTo>
                    <a:pt x="3646" y="1037"/>
                  </a:lnTo>
                  <a:cubicBezTo>
                    <a:pt x="3683" y="992"/>
                    <a:pt x="3696" y="932"/>
                    <a:pt x="3692" y="877"/>
                  </a:cubicBezTo>
                  <a:cubicBezTo>
                    <a:pt x="3687" y="818"/>
                    <a:pt x="3655" y="768"/>
                    <a:pt x="3610" y="731"/>
                  </a:cubicBezTo>
                  <a:lnTo>
                    <a:pt x="3084" y="361"/>
                  </a:lnTo>
                  <a:cubicBezTo>
                    <a:pt x="2731" y="106"/>
                    <a:pt x="2421" y="0"/>
                    <a:pt x="21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29"/>
            <p:cNvSpPr/>
            <p:nvPr/>
          </p:nvSpPr>
          <p:spPr>
            <a:xfrm>
              <a:off x="3290263" y="2852429"/>
              <a:ext cx="203683" cy="201393"/>
            </a:xfrm>
            <a:custGeom>
              <a:rect b="b" l="l" r="r" t="t"/>
              <a:pathLst>
                <a:path extrusionOk="0" h="2463" w="2491">
                  <a:moveTo>
                    <a:pt x="1248" y="0"/>
                  </a:moveTo>
                  <a:cubicBezTo>
                    <a:pt x="572" y="0"/>
                    <a:pt x="1" y="558"/>
                    <a:pt x="1" y="1234"/>
                  </a:cubicBezTo>
                  <a:cubicBezTo>
                    <a:pt x="1" y="1910"/>
                    <a:pt x="572" y="2463"/>
                    <a:pt x="1248" y="2463"/>
                  </a:cubicBezTo>
                  <a:cubicBezTo>
                    <a:pt x="1924" y="2463"/>
                    <a:pt x="2491" y="1910"/>
                    <a:pt x="2491" y="1234"/>
                  </a:cubicBezTo>
                  <a:cubicBezTo>
                    <a:pt x="2491" y="558"/>
                    <a:pt x="1924" y="0"/>
                    <a:pt x="124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29"/>
            <p:cNvSpPr/>
            <p:nvPr/>
          </p:nvSpPr>
          <p:spPr>
            <a:xfrm>
              <a:off x="3156164" y="2869192"/>
              <a:ext cx="33770" cy="33770"/>
            </a:xfrm>
            <a:custGeom>
              <a:rect b="b" l="l" r="r" t="t"/>
              <a:pathLst>
                <a:path extrusionOk="0" h="413" w="413">
                  <a:moveTo>
                    <a:pt x="206" y="1"/>
                  </a:moveTo>
                  <a:cubicBezTo>
                    <a:pt x="92" y="1"/>
                    <a:pt x="1" y="92"/>
                    <a:pt x="1" y="207"/>
                  </a:cubicBezTo>
                  <a:cubicBezTo>
                    <a:pt x="1" y="321"/>
                    <a:pt x="92" y="412"/>
                    <a:pt x="206" y="412"/>
                  </a:cubicBezTo>
                  <a:cubicBezTo>
                    <a:pt x="321" y="412"/>
                    <a:pt x="412" y="321"/>
                    <a:pt x="412" y="207"/>
                  </a:cubicBezTo>
                  <a:cubicBezTo>
                    <a:pt x="412" y="92"/>
                    <a:pt x="321" y="1"/>
                    <a:pt x="2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7" name="Google Shape;1497;p29"/>
          <p:cNvGrpSpPr/>
          <p:nvPr/>
        </p:nvGrpSpPr>
        <p:grpSpPr>
          <a:xfrm>
            <a:off x="5699835" y="2667150"/>
            <a:ext cx="576052" cy="572700"/>
            <a:chOff x="5699835" y="2667150"/>
            <a:chExt cx="576052" cy="572700"/>
          </a:xfrm>
        </p:grpSpPr>
        <p:sp>
          <p:nvSpPr>
            <p:cNvPr id="1498" name="Google Shape;1498;p29"/>
            <p:cNvSpPr/>
            <p:nvPr/>
          </p:nvSpPr>
          <p:spPr>
            <a:xfrm>
              <a:off x="5902619" y="2667150"/>
              <a:ext cx="170812" cy="298533"/>
            </a:xfrm>
            <a:custGeom>
              <a:rect b="b" l="l" r="r" t="t"/>
              <a:pathLst>
                <a:path extrusionOk="0" h="3651" w="2089">
                  <a:moveTo>
                    <a:pt x="1042" y="0"/>
                  </a:moveTo>
                  <a:cubicBezTo>
                    <a:pt x="992" y="0"/>
                    <a:pt x="937" y="23"/>
                    <a:pt x="901" y="64"/>
                  </a:cubicBezTo>
                  <a:lnTo>
                    <a:pt x="79" y="882"/>
                  </a:lnTo>
                  <a:cubicBezTo>
                    <a:pt x="19" y="941"/>
                    <a:pt x="1" y="1028"/>
                    <a:pt x="33" y="1106"/>
                  </a:cubicBezTo>
                  <a:cubicBezTo>
                    <a:pt x="69" y="1183"/>
                    <a:pt x="143" y="1234"/>
                    <a:pt x="225" y="1234"/>
                  </a:cubicBezTo>
                  <a:lnTo>
                    <a:pt x="636" y="1234"/>
                  </a:lnTo>
                  <a:lnTo>
                    <a:pt x="636" y="3312"/>
                  </a:lnTo>
                  <a:cubicBezTo>
                    <a:pt x="791" y="3404"/>
                    <a:pt x="924" y="3518"/>
                    <a:pt x="1042" y="3650"/>
                  </a:cubicBezTo>
                  <a:cubicBezTo>
                    <a:pt x="1161" y="3518"/>
                    <a:pt x="1298" y="3404"/>
                    <a:pt x="1454" y="3312"/>
                  </a:cubicBezTo>
                  <a:lnTo>
                    <a:pt x="1454" y="1234"/>
                  </a:lnTo>
                  <a:lnTo>
                    <a:pt x="1865" y="1234"/>
                  </a:lnTo>
                  <a:cubicBezTo>
                    <a:pt x="1947" y="1234"/>
                    <a:pt x="2020" y="1183"/>
                    <a:pt x="2052" y="1106"/>
                  </a:cubicBezTo>
                  <a:cubicBezTo>
                    <a:pt x="2089" y="1028"/>
                    <a:pt x="2070" y="941"/>
                    <a:pt x="2006" y="882"/>
                  </a:cubicBezTo>
                  <a:lnTo>
                    <a:pt x="1189" y="64"/>
                  </a:lnTo>
                  <a:cubicBezTo>
                    <a:pt x="1152" y="23"/>
                    <a:pt x="1097" y="0"/>
                    <a:pt x="104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29"/>
            <p:cNvSpPr/>
            <p:nvPr/>
          </p:nvSpPr>
          <p:spPr>
            <a:xfrm>
              <a:off x="5967297" y="2836082"/>
              <a:ext cx="308591" cy="184876"/>
            </a:xfrm>
            <a:custGeom>
              <a:rect b="b" l="l" r="r" t="t"/>
              <a:pathLst>
                <a:path extrusionOk="0" h="2261" w="3774">
                  <a:moveTo>
                    <a:pt x="2718" y="1"/>
                  </a:moveTo>
                  <a:cubicBezTo>
                    <a:pt x="2691" y="1"/>
                    <a:pt x="2663" y="6"/>
                    <a:pt x="2636" y="17"/>
                  </a:cubicBezTo>
                  <a:cubicBezTo>
                    <a:pt x="2558" y="49"/>
                    <a:pt x="2508" y="122"/>
                    <a:pt x="2508" y="205"/>
                  </a:cubicBezTo>
                  <a:lnTo>
                    <a:pt x="2508" y="616"/>
                  </a:lnTo>
                  <a:lnTo>
                    <a:pt x="1485" y="616"/>
                  </a:lnTo>
                  <a:cubicBezTo>
                    <a:pt x="1183" y="616"/>
                    <a:pt x="905" y="698"/>
                    <a:pt x="663" y="835"/>
                  </a:cubicBezTo>
                  <a:cubicBezTo>
                    <a:pt x="507" y="931"/>
                    <a:pt x="370" y="1041"/>
                    <a:pt x="251" y="1173"/>
                  </a:cubicBezTo>
                  <a:lnTo>
                    <a:pt x="0" y="1584"/>
                  </a:lnTo>
                  <a:lnTo>
                    <a:pt x="663" y="2260"/>
                  </a:lnTo>
                  <a:cubicBezTo>
                    <a:pt x="663" y="1808"/>
                    <a:pt x="1033" y="1438"/>
                    <a:pt x="1485" y="1438"/>
                  </a:cubicBezTo>
                  <a:lnTo>
                    <a:pt x="2508" y="1438"/>
                  </a:lnTo>
                  <a:lnTo>
                    <a:pt x="2508" y="1849"/>
                  </a:lnTo>
                  <a:cubicBezTo>
                    <a:pt x="2508" y="1931"/>
                    <a:pt x="2558" y="2005"/>
                    <a:pt x="2636" y="2036"/>
                  </a:cubicBezTo>
                  <a:cubicBezTo>
                    <a:pt x="2663" y="2047"/>
                    <a:pt x="2691" y="2053"/>
                    <a:pt x="2718" y="2053"/>
                  </a:cubicBezTo>
                  <a:cubicBezTo>
                    <a:pt x="2770" y="2053"/>
                    <a:pt x="2821" y="2033"/>
                    <a:pt x="2860" y="1991"/>
                  </a:cubicBezTo>
                  <a:lnTo>
                    <a:pt x="3696" y="1173"/>
                  </a:lnTo>
                  <a:cubicBezTo>
                    <a:pt x="3774" y="1091"/>
                    <a:pt x="3774" y="963"/>
                    <a:pt x="3696" y="885"/>
                  </a:cubicBezTo>
                  <a:lnTo>
                    <a:pt x="2860" y="63"/>
                  </a:lnTo>
                  <a:cubicBezTo>
                    <a:pt x="2821" y="21"/>
                    <a:pt x="2770" y="1"/>
                    <a:pt x="271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29"/>
            <p:cNvSpPr/>
            <p:nvPr/>
          </p:nvSpPr>
          <p:spPr>
            <a:xfrm>
              <a:off x="5699835" y="2836082"/>
              <a:ext cx="321673" cy="403768"/>
            </a:xfrm>
            <a:custGeom>
              <a:rect b="b" l="l" r="r" t="t"/>
              <a:pathLst>
                <a:path extrusionOk="0" h="4938" w="3934">
                  <a:moveTo>
                    <a:pt x="1043" y="1"/>
                  </a:moveTo>
                  <a:cubicBezTo>
                    <a:pt x="993" y="1"/>
                    <a:pt x="944" y="21"/>
                    <a:pt x="905" y="63"/>
                  </a:cubicBezTo>
                  <a:lnTo>
                    <a:pt x="83" y="885"/>
                  </a:lnTo>
                  <a:cubicBezTo>
                    <a:pt x="0" y="963"/>
                    <a:pt x="0" y="1091"/>
                    <a:pt x="83" y="1173"/>
                  </a:cubicBezTo>
                  <a:lnTo>
                    <a:pt x="905" y="1991"/>
                  </a:lnTo>
                  <a:cubicBezTo>
                    <a:pt x="944" y="2033"/>
                    <a:pt x="993" y="2053"/>
                    <a:pt x="1043" y="2053"/>
                  </a:cubicBezTo>
                  <a:cubicBezTo>
                    <a:pt x="1070" y="2053"/>
                    <a:pt x="1097" y="2047"/>
                    <a:pt x="1124" y="2036"/>
                  </a:cubicBezTo>
                  <a:cubicBezTo>
                    <a:pt x="1206" y="2005"/>
                    <a:pt x="1252" y="1931"/>
                    <a:pt x="1252" y="1849"/>
                  </a:cubicBezTo>
                  <a:lnTo>
                    <a:pt x="1252" y="1438"/>
                  </a:lnTo>
                  <a:lnTo>
                    <a:pt x="2294" y="1438"/>
                  </a:lnTo>
                  <a:cubicBezTo>
                    <a:pt x="2746" y="1438"/>
                    <a:pt x="3116" y="1808"/>
                    <a:pt x="3116" y="2260"/>
                  </a:cubicBezTo>
                  <a:lnTo>
                    <a:pt x="3116" y="4736"/>
                  </a:lnTo>
                  <a:cubicBezTo>
                    <a:pt x="3116" y="4846"/>
                    <a:pt x="3207" y="4937"/>
                    <a:pt x="3317" y="4937"/>
                  </a:cubicBezTo>
                  <a:lnTo>
                    <a:pt x="3728" y="4937"/>
                  </a:lnTo>
                  <a:cubicBezTo>
                    <a:pt x="3842" y="4937"/>
                    <a:pt x="3934" y="4846"/>
                    <a:pt x="3934" y="4736"/>
                  </a:cubicBezTo>
                  <a:lnTo>
                    <a:pt x="3934" y="2260"/>
                  </a:lnTo>
                  <a:cubicBezTo>
                    <a:pt x="3934" y="1845"/>
                    <a:pt x="3778" y="1465"/>
                    <a:pt x="3522" y="1173"/>
                  </a:cubicBezTo>
                  <a:cubicBezTo>
                    <a:pt x="3404" y="1041"/>
                    <a:pt x="3271" y="931"/>
                    <a:pt x="3116" y="835"/>
                  </a:cubicBezTo>
                  <a:cubicBezTo>
                    <a:pt x="2874" y="698"/>
                    <a:pt x="2591" y="616"/>
                    <a:pt x="2294" y="616"/>
                  </a:cubicBezTo>
                  <a:lnTo>
                    <a:pt x="1252" y="616"/>
                  </a:lnTo>
                  <a:lnTo>
                    <a:pt x="1252" y="205"/>
                  </a:lnTo>
                  <a:cubicBezTo>
                    <a:pt x="1252" y="122"/>
                    <a:pt x="1206" y="49"/>
                    <a:pt x="1124" y="17"/>
                  </a:cubicBezTo>
                  <a:cubicBezTo>
                    <a:pt x="1097" y="6"/>
                    <a:pt x="1070" y="1"/>
                    <a:pt x="10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4" name="Shape 1504"/>
        <p:cNvGrpSpPr/>
        <p:nvPr/>
      </p:nvGrpSpPr>
      <p:grpSpPr>
        <a:xfrm>
          <a:off x="0" y="0"/>
          <a:ext cx="0" cy="0"/>
          <a:chOff x="0" y="0"/>
          <a:chExt cx="0" cy="0"/>
        </a:xfrm>
      </p:grpSpPr>
      <p:sp>
        <p:nvSpPr>
          <p:cNvPr id="1505" name="Google Shape;1505;p30"/>
          <p:cNvSpPr/>
          <p:nvPr/>
        </p:nvSpPr>
        <p:spPr>
          <a:xfrm>
            <a:off x="457200" y="2312513"/>
            <a:ext cx="1461000" cy="1283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30"/>
          <p:cNvSpPr/>
          <p:nvPr/>
        </p:nvSpPr>
        <p:spPr>
          <a:xfrm>
            <a:off x="7225800" y="2312513"/>
            <a:ext cx="1461000" cy="1283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30"/>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sp>
        <p:nvSpPr>
          <p:cNvPr id="1508" name="Google Shape;1508;p30"/>
          <p:cNvSpPr/>
          <p:nvPr/>
        </p:nvSpPr>
        <p:spPr>
          <a:xfrm>
            <a:off x="2307375" y="3368813"/>
            <a:ext cx="1461000" cy="1283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09" name="Google Shape;1509;p30"/>
          <p:cNvGrpSpPr/>
          <p:nvPr/>
        </p:nvGrpSpPr>
        <p:grpSpPr>
          <a:xfrm>
            <a:off x="2307363" y="3479213"/>
            <a:ext cx="1461017" cy="1095450"/>
            <a:chOff x="457200" y="2454550"/>
            <a:chExt cx="1461017" cy="1095450"/>
          </a:xfrm>
        </p:grpSpPr>
        <p:sp>
          <p:nvSpPr>
            <p:cNvPr id="1510" name="Google Shape;1510;p30"/>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1511" name="Google Shape;1511;p30"/>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grpSp>
        <p:nvGrpSpPr>
          <p:cNvPr id="1512" name="Google Shape;1512;p30"/>
          <p:cNvGrpSpPr/>
          <p:nvPr/>
        </p:nvGrpSpPr>
        <p:grpSpPr>
          <a:xfrm>
            <a:off x="457200" y="2422888"/>
            <a:ext cx="1461017" cy="1095450"/>
            <a:chOff x="457200" y="2454550"/>
            <a:chExt cx="1461017" cy="1095450"/>
          </a:xfrm>
        </p:grpSpPr>
        <p:sp>
          <p:nvSpPr>
            <p:cNvPr id="1513" name="Google Shape;1513;p30"/>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1514" name="Google Shape;1514;p30"/>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Saturn is a gas giant and has several rings</a:t>
              </a:r>
              <a:endParaRPr>
                <a:solidFill>
                  <a:schemeClr val="accent4"/>
                </a:solidFill>
                <a:latin typeface="Open Sans"/>
                <a:ea typeface="Open Sans"/>
                <a:cs typeface="Open Sans"/>
                <a:sym typeface="Open Sans"/>
              </a:endParaRPr>
            </a:p>
          </p:txBody>
        </p:sp>
      </p:grpSp>
      <p:sp>
        <p:nvSpPr>
          <p:cNvPr id="1515" name="Google Shape;1515;p30"/>
          <p:cNvSpPr/>
          <p:nvPr/>
        </p:nvSpPr>
        <p:spPr>
          <a:xfrm>
            <a:off x="2307375" y="1256188"/>
            <a:ext cx="1461000" cy="1283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6" name="Google Shape;1516;p30"/>
          <p:cNvGrpSpPr/>
          <p:nvPr/>
        </p:nvGrpSpPr>
        <p:grpSpPr>
          <a:xfrm>
            <a:off x="2307363" y="1366563"/>
            <a:ext cx="1461017" cy="1095450"/>
            <a:chOff x="457200" y="2454550"/>
            <a:chExt cx="1461017" cy="1095450"/>
          </a:xfrm>
        </p:grpSpPr>
        <p:sp>
          <p:nvSpPr>
            <p:cNvPr id="1517" name="Google Shape;1517;p30"/>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1518" name="Google Shape;1518;p30"/>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the planet where we all live on</a:t>
              </a:r>
              <a:endParaRPr>
                <a:solidFill>
                  <a:schemeClr val="accent4"/>
                </a:solidFill>
                <a:latin typeface="Open Sans"/>
                <a:ea typeface="Open Sans"/>
                <a:cs typeface="Open Sans"/>
                <a:sym typeface="Open Sans"/>
              </a:endParaRPr>
            </a:p>
          </p:txBody>
        </p:sp>
      </p:grpSp>
      <p:sp>
        <p:nvSpPr>
          <p:cNvPr id="1519" name="Google Shape;1519;p30"/>
          <p:cNvSpPr/>
          <p:nvPr/>
        </p:nvSpPr>
        <p:spPr>
          <a:xfrm flipH="1">
            <a:off x="4157550" y="2539924"/>
            <a:ext cx="828900" cy="8289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30"/>
          <p:cNvSpPr/>
          <p:nvPr/>
        </p:nvSpPr>
        <p:spPr>
          <a:xfrm>
            <a:off x="5375625" y="3368813"/>
            <a:ext cx="1461000" cy="1283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1" name="Google Shape;1521;p30"/>
          <p:cNvGrpSpPr/>
          <p:nvPr/>
        </p:nvGrpSpPr>
        <p:grpSpPr>
          <a:xfrm>
            <a:off x="5375613" y="3479213"/>
            <a:ext cx="1461017" cy="1095450"/>
            <a:chOff x="457200" y="2454550"/>
            <a:chExt cx="1461017" cy="1095450"/>
          </a:xfrm>
        </p:grpSpPr>
        <p:sp>
          <p:nvSpPr>
            <p:cNvPr id="1522" name="Google Shape;1522;p30"/>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sp>
          <p:nvSpPr>
            <p:cNvPr id="1523" name="Google Shape;1523;p30"/>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Despite being red, Mars is actually cold</a:t>
              </a:r>
              <a:endParaRPr>
                <a:solidFill>
                  <a:schemeClr val="accent4"/>
                </a:solidFill>
                <a:latin typeface="Open Sans"/>
                <a:ea typeface="Open Sans"/>
                <a:cs typeface="Open Sans"/>
                <a:sym typeface="Open Sans"/>
              </a:endParaRPr>
            </a:p>
          </p:txBody>
        </p:sp>
      </p:grpSp>
      <p:sp>
        <p:nvSpPr>
          <p:cNvPr id="1524" name="Google Shape;1524;p30"/>
          <p:cNvSpPr/>
          <p:nvPr/>
        </p:nvSpPr>
        <p:spPr>
          <a:xfrm>
            <a:off x="5375625" y="1256188"/>
            <a:ext cx="1461000" cy="1283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5" name="Google Shape;1525;p30"/>
          <p:cNvGrpSpPr/>
          <p:nvPr/>
        </p:nvGrpSpPr>
        <p:grpSpPr>
          <a:xfrm>
            <a:off x="5375613" y="1366563"/>
            <a:ext cx="1461017" cy="1095450"/>
            <a:chOff x="457200" y="2454550"/>
            <a:chExt cx="1461017" cy="1095450"/>
          </a:xfrm>
        </p:grpSpPr>
        <p:sp>
          <p:nvSpPr>
            <p:cNvPr id="1526" name="Google Shape;1526;p30"/>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1527" name="Google Shape;1527;p30"/>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grpSp>
        <p:nvGrpSpPr>
          <p:cNvPr id="1528" name="Google Shape;1528;p30"/>
          <p:cNvGrpSpPr/>
          <p:nvPr/>
        </p:nvGrpSpPr>
        <p:grpSpPr>
          <a:xfrm>
            <a:off x="7225800" y="2422888"/>
            <a:ext cx="1461017" cy="1095450"/>
            <a:chOff x="457200" y="2454550"/>
            <a:chExt cx="1461017" cy="1095450"/>
          </a:xfrm>
        </p:grpSpPr>
        <p:sp>
          <p:nvSpPr>
            <p:cNvPr id="1529" name="Google Shape;1529;p30"/>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Mercury</a:t>
              </a:r>
              <a:endParaRPr sz="1800">
                <a:solidFill>
                  <a:schemeClr val="accent4"/>
                </a:solidFill>
                <a:latin typeface="Righteous"/>
                <a:ea typeface="Righteous"/>
                <a:cs typeface="Righteous"/>
                <a:sym typeface="Righteous"/>
              </a:endParaRPr>
            </a:p>
          </p:txBody>
        </p:sp>
        <p:sp>
          <p:nvSpPr>
            <p:cNvPr id="1530" name="Google Shape;1530;p30"/>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Mercury is the smallest planet of all them</a:t>
              </a:r>
              <a:endParaRPr>
                <a:solidFill>
                  <a:schemeClr val="accent4"/>
                </a:solidFill>
                <a:latin typeface="Open Sans"/>
                <a:ea typeface="Open Sans"/>
                <a:cs typeface="Open Sans"/>
                <a:sym typeface="Open Sans"/>
              </a:endParaRPr>
            </a:p>
          </p:txBody>
        </p:sp>
      </p:grpSp>
      <p:cxnSp>
        <p:nvCxnSpPr>
          <p:cNvPr id="1531" name="Google Shape;1531;p30"/>
          <p:cNvCxnSpPr>
            <a:stCxn id="1519" idx="6"/>
            <a:endCxn id="1515" idx="2"/>
          </p:cNvCxnSpPr>
          <p:nvPr/>
        </p:nvCxnSpPr>
        <p:spPr>
          <a:xfrm rot="10800000">
            <a:off x="3037950" y="2539774"/>
            <a:ext cx="1119600" cy="414600"/>
          </a:xfrm>
          <a:prstGeom prst="bentConnector2">
            <a:avLst/>
          </a:prstGeom>
          <a:noFill/>
          <a:ln cap="flat" cmpd="sng" w="19050">
            <a:solidFill>
              <a:schemeClr val="accent3"/>
            </a:solidFill>
            <a:prstDash val="solid"/>
            <a:round/>
            <a:headEnd len="med" w="med" type="none"/>
            <a:tailEnd len="med" w="med" type="oval"/>
          </a:ln>
        </p:spPr>
      </p:cxnSp>
      <p:cxnSp>
        <p:nvCxnSpPr>
          <p:cNvPr id="1532" name="Google Shape;1532;p30"/>
          <p:cNvCxnSpPr>
            <a:stCxn id="1519" idx="2"/>
            <a:endCxn id="1524" idx="2"/>
          </p:cNvCxnSpPr>
          <p:nvPr/>
        </p:nvCxnSpPr>
        <p:spPr>
          <a:xfrm flipH="1" rot="10800000">
            <a:off x="4986450" y="2539774"/>
            <a:ext cx="1119600" cy="414600"/>
          </a:xfrm>
          <a:prstGeom prst="bentConnector2">
            <a:avLst/>
          </a:prstGeom>
          <a:noFill/>
          <a:ln cap="flat" cmpd="sng" w="19050">
            <a:solidFill>
              <a:schemeClr val="accent3"/>
            </a:solidFill>
            <a:prstDash val="solid"/>
            <a:round/>
            <a:headEnd len="med" w="med" type="none"/>
            <a:tailEnd len="med" w="med" type="oval"/>
          </a:ln>
        </p:spPr>
      </p:cxnSp>
      <p:cxnSp>
        <p:nvCxnSpPr>
          <p:cNvPr id="1533" name="Google Shape;1533;p30"/>
          <p:cNvCxnSpPr>
            <a:stCxn id="1519" idx="6"/>
            <a:endCxn id="1505" idx="3"/>
          </p:cNvCxnSpPr>
          <p:nvPr/>
        </p:nvCxnSpPr>
        <p:spPr>
          <a:xfrm flipH="1">
            <a:off x="1918050" y="2954374"/>
            <a:ext cx="2239500" cy="600"/>
          </a:xfrm>
          <a:prstGeom prst="bentConnector3">
            <a:avLst>
              <a:gd fmla="val 49997" name="adj1"/>
            </a:avLst>
          </a:prstGeom>
          <a:noFill/>
          <a:ln cap="flat" cmpd="sng" w="19050">
            <a:solidFill>
              <a:schemeClr val="accent3"/>
            </a:solidFill>
            <a:prstDash val="solid"/>
            <a:round/>
            <a:headEnd len="med" w="med" type="none"/>
            <a:tailEnd len="med" w="med" type="oval"/>
          </a:ln>
        </p:spPr>
      </p:cxnSp>
      <p:cxnSp>
        <p:nvCxnSpPr>
          <p:cNvPr id="1534" name="Google Shape;1534;p30"/>
          <p:cNvCxnSpPr>
            <a:stCxn id="1519" idx="6"/>
            <a:endCxn id="1508" idx="0"/>
          </p:cNvCxnSpPr>
          <p:nvPr/>
        </p:nvCxnSpPr>
        <p:spPr>
          <a:xfrm flipH="1">
            <a:off x="3037950" y="2954374"/>
            <a:ext cx="1119600" cy="414300"/>
          </a:xfrm>
          <a:prstGeom prst="bentConnector2">
            <a:avLst/>
          </a:prstGeom>
          <a:noFill/>
          <a:ln cap="flat" cmpd="sng" w="19050">
            <a:solidFill>
              <a:schemeClr val="accent3"/>
            </a:solidFill>
            <a:prstDash val="solid"/>
            <a:round/>
            <a:headEnd len="med" w="med" type="none"/>
            <a:tailEnd len="med" w="med" type="oval"/>
          </a:ln>
        </p:spPr>
      </p:cxnSp>
      <p:cxnSp>
        <p:nvCxnSpPr>
          <p:cNvPr id="1535" name="Google Shape;1535;p30"/>
          <p:cNvCxnSpPr>
            <a:stCxn id="1519" idx="2"/>
            <a:endCxn id="1506" idx="1"/>
          </p:cNvCxnSpPr>
          <p:nvPr/>
        </p:nvCxnSpPr>
        <p:spPr>
          <a:xfrm>
            <a:off x="4986450" y="2954374"/>
            <a:ext cx="2239500" cy="600"/>
          </a:xfrm>
          <a:prstGeom prst="bentConnector3">
            <a:avLst>
              <a:gd fmla="val 49997" name="adj1"/>
            </a:avLst>
          </a:prstGeom>
          <a:noFill/>
          <a:ln cap="flat" cmpd="sng" w="19050">
            <a:solidFill>
              <a:schemeClr val="accent3"/>
            </a:solidFill>
            <a:prstDash val="solid"/>
            <a:round/>
            <a:headEnd len="med" w="med" type="none"/>
            <a:tailEnd len="med" w="med" type="oval"/>
          </a:ln>
        </p:spPr>
      </p:cxnSp>
      <p:cxnSp>
        <p:nvCxnSpPr>
          <p:cNvPr id="1536" name="Google Shape;1536;p30"/>
          <p:cNvCxnSpPr>
            <a:stCxn id="1519" idx="2"/>
            <a:endCxn id="1520" idx="0"/>
          </p:cNvCxnSpPr>
          <p:nvPr/>
        </p:nvCxnSpPr>
        <p:spPr>
          <a:xfrm>
            <a:off x="4986450" y="2954374"/>
            <a:ext cx="1119600" cy="414300"/>
          </a:xfrm>
          <a:prstGeom prst="bentConnector2">
            <a:avLst/>
          </a:prstGeom>
          <a:noFill/>
          <a:ln cap="flat" cmpd="sng" w="19050">
            <a:solidFill>
              <a:schemeClr val="accent3"/>
            </a:solidFill>
            <a:prstDash val="solid"/>
            <a:round/>
            <a:headEnd len="med" w="med" type="none"/>
            <a:tailEnd len="med" w="med" type="oval"/>
          </a:ln>
        </p:spPr>
      </p:cxnSp>
      <p:grpSp>
        <p:nvGrpSpPr>
          <p:cNvPr id="1537" name="Google Shape;1537;p30"/>
          <p:cNvGrpSpPr/>
          <p:nvPr/>
        </p:nvGrpSpPr>
        <p:grpSpPr>
          <a:xfrm>
            <a:off x="4329763" y="2694925"/>
            <a:ext cx="484484" cy="519502"/>
            <a:chOff x="4329763" y="2694925"/>
            <a:chExt cx="484484" cy="519502"/>
          </a:xfrm>
        </p:grpSpPr>
        <p:sp>
          <p:nvSpPr>
            <p:cNvPr id="1538" name="Google Shape;1538;p30"/>
            <p:cNvSpPr/>
            <p:nvPr/>
          </p:nvSpPr>
          <p:spPr>
            <a:xfrm>
              <a:off x="4523587" y="2694925"/>
              <a:ext cx="96835" cy="98331"/>
            </a:xfrm>
            <a:custGeom>
              <a:rect b="b" l="l" r="r" t="t"/>
              <a:pathLst>
                <a:path extrusionOk="0" h="1249" w="1230">
                  <a:moveTo>
                    <a:pt x="613" y="1"/>
                  </a:moveTo>
                  <a:cubicBezTo>
                    <a:pt x="275" y="1"/>
                    <a:pt x="1" y="289"/>
                    <a:pt x="1" y="631"/>
                  </a:cubicBezTo>
                  <a:cubicBezTo>
                    <a:pt x="1" y="969"/>
                    <a:pt x="275" y="1248"/>
                    <a:pt x="613" y="1248"/>
                  </a:cubicBezTo>
                  <a:cubicBezTo>
                    <a:pt x="955" y="1248"/>
                    <a:pt x="1229" y="969"/>
                    <a:pt x="1229" y="631"/>
                  </a:cubicBezTo>
                  <a:cubicBezTo>
                    <a:pt x="1229" y="289"/>
                    <a:pt x="955" y="1"/>
                    <a:pt x="6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30"/>
            <p:cNvSpPr/>
            <p:nvPr/>
          </p:nvSpPr>
          <p:spPr>
            <a:xfrm>
              <a:off x="4539805" y="2728840"/>
              <a:ext cx="203589" cy="129192"/>
            </a:xfrm>
            <a:custGeom>
              <a:rect b="b" l="l" r="r" t="t"/>
              <a:pathLst>
                <a:path extrusionOk="0" h="1641" w="2586">
                  <a:moveTo>
                    <a:pt x="407" y="1"/>
                  </a:moveTo>
                  <a:lnTo>
                    <a:pt x="0" y="412"/>
                  </a:lnTo>
                  <a:lnTo>
                    <a:pt x="407" y="1024"/>
                  </a:lnTo>
                  <a:cubicBezTo>
                    <a:pt x="973" y="1024"/>
                    <a:pt x="1489" y="1257"/>
                    <a:pt x="1859" y="1627"/>
                  </a:cubicBezTo>
                  <a:lnTo>
                    <a:pt x="2257" y="1641"/>
                  </a:lnTo>
                  <a:lnTo>
                    <a:pt x="2586" y="901"/>
                  </a:lnTo>
                  <a:cubicBezTo>
                    <a:pt x="2028" y="344"/>
                    <a:pt x="1256" y="1"/>
                    <a:pt x="40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30"/>
            <p:cNvSpPr/>
            <p:nvPr/>
          </p:nvSpPr>
          <p:spPr>
            <a:xfrm>
              <a:off x="4394082" y="2729234"/>
              <a:ext cx="178160" cy="129192"/>
            </a:xfrm>
            <a:custGeom>
              <a:rect b="b" l="l" r="r" t="t"/>
              <a:pathLst>
                <a:path extrusionOk="0" h="1641" w="2263">
                  <a:moveTo>
                    <a:pt x="2262" y="0"/>
                  </a:moveTo>
                  <a:cubicBezTo>
                    <a:pt x="1413" y="0"/>
                    <a:pt x="641" y="348"/>
                    <a:pt x="83" y="905"/>
                  </a:cubicBezTo>
                  <a:lnTo>
                    <a:pt x="1" y="1640"/>
                  </a:lnTo>
                  <a:lnTo>
                    <a:pt x="810" y="1627"/>
                  </a:lnTo>
                  <a:cubicBezTo>
                    <a:pt x="1180" y="1257"/>
                    <a:pt x="1696" y="1028"/>
                    <a:pt x="2262" y="1028"/>
                  </a:cubicBezTo>
                  <a:lnTo>
                    <a:pt x="2262"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30"/>
            <p:cNvSpPr/>
            <p:nvPr/>
          </p:nvSpPr>
          <p:spPr>
            <a:xfrm>
              <a:off x="4329763" y="2799694"/>
              <a:ext cx="128090" cy="203668"/>
            </a:xfrm>
            <a:custGeom>
              <a:rect b="b" l="l" r="r" t="t"/>
              <a:pathLst>
                <a:path extrusionOk="0" h="2587" w="1627">
                  <a:moveTo>
                    <a:pt x="900" y="1"/>
                  </a:moveTo>
                  <a:cubicBezTo>
                    <a:pt x="343" y="558"/>
                    <a:pt x="0" y="1330"/>
                    <a:pt x="0" y="2175"/>
                  </a:cubicBezTo>
                  <a:lnTo>
                    <a:pt x="530" y="2586"/>
                  </a:lnTo>
                  <a:lnTo>
                    <a:pt x="1024" y="2175"/>
                  </a:lnTo>
                  <a:cubicBezTo>
                    <a:pt x="1024" y="1613"/>
                    <a:pt x="1256" y="1097"/>
                    <a:pt x="1627" y="727"/>
                  </a:cubicBezTo>
                  <a:lnTo>
                    <a:pt x="90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30"/>
            <p:cNvSpPr/>
            <p:nvPr/>
          </p:nvSpPr>
          <p:spPr>
            <a:xfrm>
              <a:off x="4329763" y="2971633"/>
              <a:ext cx="130609" cy="176271"/>
            </a:xfrm>
            <a:custGeom>
              <a:rect b="b" l="l" r="r" t="t"/>
              <a:pathLst>
                <a:path extrusionOk="0" h="2239" w="1659">
                  <a:moveTo>
                    <a:pt x="0" y="0"/>
                  </a:moveTo>
                  <a:cubicBezTo>
                    <a:pt x="0" y="846"/>
                    <a:pt x="343" y="1618"/>
                    <a:pt x="900" y="2175"/>
                  </a:cubicBezTo>
                  <a:lnTo>
                    <a:pt x="1659" y="2239"/>
                  </a:lnTo>
                  <a:lnTo>
                    <a:pt x="1627" y="1449"/>
                  </a:lnTo>
                  <a:cubicBezTo>
                    <a:pt x="1256" y="1079"/>
                    <a:pt x="1024" y="567"/>
                    <a:pt x="102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30"/>
            <p:cNvSpPr/>
            <p:nvPr/>
          </p:nvSpPr>
          <p:spPr>
            <a:xfrm>
              <a:off x="4400616" y="3085235"/>
              <a:ext cx="203589" cy="129192"/>
            </a:xfrm>
            <a:custGeom>
              <a:rect b="b" l="l" r="r" t="t"/>
              <a:pathLst>
                <a:path extrusionOk="0" h="1641" w="2586">
                  <a:moveTo>
                    <a:pt x="727" y="1"/>
                  </a:moveTo>
                  <a:lnTo>
                    <a:pt x="0" y="727"/>
                  </a:lnTo>
                  <a:cubicBezTo>
                    <a:pt x="558" y="1285"/>
                    <a:pt x="1330" y="1641"/>
                    <a:pt x="2175" y="1641"/>
                  </a:cubicBezTo>
                  <a:lnTo>
                    <a:pt x="2586" y="1216"/>
                  </a:lnTo>
                  <a:lnTo>
                    <a:pt x="2175" y="604"/>
                  </a:lnTo>
                  <a:cubicBezTo>
                    <a:pt x="1613" y="604"/>
                    <a:pt x="1097" y="371"/>
                    <a:pt x="7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30"/>
            <p:cNvSpPr/>
            <p:nvPr/>
          </p:nvSpPr>
          <p:spPr>
            <a:xfrm>
              <a:off x="4572161" y="3083503"/>
              <a:ext cx="171232" cy="130924"/>
            </a:xfrm>
            <a:custGeom>
              <a:rect b="b" l="l" r="r" t="t"/>
              <a:pathLst>
                <a:path extrusionOk="0" h="1663" w="2175">
                  <a:moveTo>
                    <a:pt x="1837" y="0"/>
                  </a:moveTo>
                  <a:lnTo>
                    <a:pt x="1448" y="23"/>
                  </a:lnTo>
                  <a:cubicBezTo>
                    <a:pt x="1078" y="393"/>
                    <a:pt x="562" y="626"/>
                    <a:pt x="0" y="626"/>
                  </a:cubicBezTo>
                  <a:lnTo>
                    <a:pt x="0" y="1663"/>
                  </a:lnTo>
                  <a:cubicBezTo>
                    <a:pt x="845" y="1663"/>
                    <a:pt x="1617" y="1307"/>
                    <a:pt x="2175" y="749"/>
                  </a:cubicBezTo>
                  <a:lnTo>
                    <a:pt x="183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30"/>
            <p:cNvSpPr/>
            <p:nvPr/>
          </p:nvSpPr>
          <p:spPr>
            <a:xfrm>
              <a:off x="4686157" y="2938882"/>
              <a:ext cx="128090" cy="203668"/>
            </a:xfrm>
            <a:custGeom>
              <a:rect b="b" l="l" r="r" t="t"/>
              <a:pathLst>
                <a:path extrusionOk="0" h="2587" w="1627">
                  <a:moveTo>
                    <a:pt x="1097" y="1"/>
                  </a:moveTo>
                  <a:lnTo>
                    <a:pt x="603" y="407"/>
                  </a:lnTo>
                  <a:cubicBezTo>
                    <a:pt x="603" y="974"/>
                    <a:pt x="370" y="1490"/>
                    <a:pt x="0" y="1860"/>
                  </a:cubicBezTo>
                  <a:lnTo>
                    <a:pt x="727" y="2586"/>
                  </a:lnTo>
                  <a:cubicBezTo>
                    <a:pt x="1284" y="2029"/>
                    <a:pt x="1627" y="1257"/>
                    <a:pt x="1627" y="407"/>
                  </a:cubicBezTo>
                  <a:lnTo>
                    <a:pt x="1097"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30"/>
            <p:cNvSpPr/>
            <p:nvPr/>
          </p:nvSpPr>
          <p:spPr>
            <a:xfrm>
              <a:off x="4686157" y="2800403"/>
              <a:ext cx="128090" cy="171311"/>
            </a:xfrm>
            <a:custGeom>
              <a:rect b="b" l="l" r="r" t="t"/>
              <a:pathLst>
                <a:path extrusionOk="0" h="2176" w="1627">
                  <a:moveTo>
                    <a:pt x="727" y="1"/>
                  </a:moveTo>
                  <a:lnTo>
                    <a:pt x="0" y="723"/>
                  </a:lnTo>
                  <a:cubicBezTo>
                    <a:pt x="370" y="1097"/>
                    <a:pt x="603" y="1609"/>
                    <a:pt x="603" y="2175"/>
                  </a:cubicBezTo>
                  <a:lnTo>
                    <a:pt x="1627" y="2175"/>
                  </a:lnTo>
                  <a:cubicBezTo>
                    <a:pt x="1627" y="1326"/>
                    <a:pt x="1284" y="558"/>
                    <a:pt x="72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30"/>
            <p:cNvSpPr/>
            <p:nvPr/>
          </p:nvSpPr>
          <p:spPr>
            <a:xfrm>
              <a:off x="4394082" y="2793239"/>
              <a:ext cx="355770" cy="355770"/>
            </a:xfrm>
            <a:custGeom>
              <a:rect b="b" l="l" r="r" t="t"/>
              <a:pathLst>
                <a:path extrusionOk="0" h="4519" w="4519">
                  <a:moveTo>
                    <a:pt x="2258" y="1"/>
                  </a:moveTo>
                  <a:cubicBezTo>
                    <a:pt x="1015" y="1"/>
                    <a:pt x="1" y="1015"/>
                    <a:pt x="1" y="2257"/>
                  </a:cubicBezTo>
                  <a:cubicBezTo>
                    <a:pt x="1" y="3504"/>
                    <a:pt x="1015" y="4519"/>
                    <a:pt x="2258" y="4519"/>
                  </a:cubicBezTo>
                  <a:cubicBezTo>
                    <a:pt x="3505" y="4519"/>
                    <a:pt x="4519" y="3504"/>
                    <a:pt x="4519" y="2257"/>
                  </a:cubicBezTo>
                  <a:cubicBezTo>
                    <a:pt x="4519" y="1015"/>
                    <a:pt x="3505" y="1"/>
                    <a:pt x="225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30"/>
            <p:cNvSpPr/>
            <p:nvPr/>
          </p:nvSpPr>
          <p:spPr>
            <a:xfrm>
              <a:off x="4485798" y="2886372"/>
              <a:ext cx="172020" cy="169343"/>
            </a:xfrm>
            <a:custGeom>
              <a:rect b="b" l="l" r="r" t="t"/>
              <a:pathLst>
                <a:path extrusionOk="0" h="2151" w="2185">
                  <a:moveTo>
                    <a:pt x="224" y="0"/>
                  </a:moveTo>
                  <a:cubicBezTo>
                    <a:pt x="172" y="0"/>
                    <a:pt x="120" y="22"/>
                    <a:pt x="83" y="65"/>
                  </a:cubicBezTo>
                  <a:cubicBezTo>
                    <a:pt x="15" y="124"/>
                    <a:pt x="1" y="220"/>
                    <a:pt x="42" y="298"/>
                  </a:cubicBezTo>
                  <a:lnTo>
                    <a:pt x="622" y="1458"/>
                  </a:lnTo>
                  <a:cubicBezTo>
                    <a:pt x="640" y="1499"/>
                    <a:pt x="672" y="1531"/>
                    <a:pt x="713" y="1549"/>
                  </a:cubicBezTo>
                  <a:lnTo>
                    <a:pt x="1093" y="1741"/>
                  </a:lnTo>
                  <a:lnTo>
                    <a:pt x="1874" y="2130"/>
                  </a:lnTo>
                  <a:cubicBezTo>
                    <a:pt x="1903" y="2143"/>
                    <a:pt x="1935" y="2151"/>
                    <a:pt x="1967" y="2151"/>
                  </a:cubicBezTo>
                  <a:cubicBezTo>
                    <a:pt x="2019" y="2151"/>
                    <a:pt x="2070" y="2131"/>
                    <a:pt x="2107" y="2088"/>
                  </a:cubicBezTo>
                  <a:cubicBezTo>
                    <a:pt x="2175" y="2029"/>
                    <a:pt x="2184" y="1933"/>
                    <a:pt x="2148" y="1855"/>
                  </a:cubicBezTo>
                  <a:lnTo>
                    <a:pt x="1568" y="695"/>
                  </a:lnTo>
                  <a:cubicBezTo>
                    <a:pt x="1549" y="654"/>
                    <a:pt x="1517" y="622"/>
                    <a:pt x="1476" y="604"/>
                  </a:cubicBezTo>
                  <a:lnTo>
                    <a:pt x="1093" y="412"/>
                  </a:lnTo>
                  <a:lnTo>
                    <a:pt x="316" y="24"/>
                  </a:lnTo>
                  <a:cubicBezTo>
                    <a:pt x="287" y="8"/>
                    <a:pt x="255" y="0"/>
                    <a:pt x="2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p31"/>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sp>
        <p:nvSpPr>
          <p:cNvPr id="1554" name="Google Shape;1554;p31"/>
          <p:cNvSpPr/>
          <p:nvPr/>
        </p:nvSpPr>
        <p:spPr>
          <a:xfrm>
            <a:off x="5875925" y="1383900"/>
            <a:ext cx="1316400" cy="3351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31"/>
          <p:cNvSpPr txBox="1"/>
          <p:nvPr/>
        </p:nvSpPr>
        <p:spPr>
          <a:xfrm>
            <a:off x="6238025" y="1637538"/>
            <a:ext cx="1260000" cy="449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Team 01</a:t>
            </a:r>
            <a:endParaRPr sz="1800">
              <a:solidFill>
                <a:schemeClr val="accent4"/>
              </a:solidFill>
              <a:latin typeface="Righteous"/>
              <a:ea typeface="Righteous"/>
              <a:cs typeface="Righteous"/>
              <a:sym typeface="Righteous"/>
            </a:endParaRPr>
          </a:p>
        </p:txBody>
      </p:sp>
      <p:sp>
        <p:nvSpPr>
          <p:cNvPr id="1556" name="Google Shape;1556;p31"/>
          <p:cNvSpPr/>
          <p:nvPr/>
        </p:nvSpPr>
        <p:spPr>
          <a:xfrm flipH="1">
            <a:off x="7868525" y="1553139"/>
            <a:ext cx="618300" cy="6183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57" name="Google Shape;1557;p31"/>
          <p:cNvCxnSpPr>
            <a:stCxn id="1555" idx="3"/>
            <a:endCxn id="1556" idx="6"/>
          </p:cNvCxnSpPr>
          <p:nvPr/>
        </p:nvCxnSpPr>
        <p:spPr>
          <a:xfrm>
            <a:off x="7498025" y="1862238"/>
            <a:ext cx="370500" cy="0"/>
          </a:xfrm>
          <a:prstGeom prst="straightConnector1">
            <a:avLst/>
          </a:prstGeom>
          <a:noFill/>
          <a:ln cap="flat" cmpd="sng" w="19050">
            <a:solidFill>
              <a:schemeClr val="accent1"/>
            </a:solidFill>
            <a:prstDash val="solid"/>
            <a:round/>
            <a:headEnd len="med" w="med" type="oval"/>
            <a:tailEnd len="med" w="med" type="none"/>
          </a:ln>
        </p:spPr>
      </p:cxnSp>
      <p:sp>
        <p:nvSpPr>
          <p:cNvPr id="1558" name="Google Shape;1558;p31"/>
          <p:cNvSpPr txBox="1"/>
          <p:nvPr/>
        </p:nvSpPr>
        <p:spPr>
          <a:xfrm>
            <a:off x="6238025" y="2435908"/>
            <a:ext cx="1260000" cy="449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Team 02</a:t>
            </a:r>
            <a:endParaRPr sz="1800">
              <a:solidFill>
                <a:schemeClr val="accent4"/>
              </a:solidFill>
              <a:latin typeface="Righteous"/>
              <a:ea typeface="Righteous"/>
              <a:cs typeface="Righteous"/>
              <a:sym typeface="Righteous"/>
            </a:endParaRPr>
          </a:p>
        </p:txBody>
      </p:sp>
      <p:sp>
        <p:nvSpPr>
          <p:cNvPr id="1559" name="Google Shape;1559;p31"/>
          <p:cNvSpPr/>
          <p:nvPr/>
        </p:nvSpPr>
        <p:spPr>
          <a:xfrm flipH="1">
            <a:off x="7868525" y="2351501"/>
            <a:ext cx="618300" cy="6183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60" name="Google Shape;1560;p31"/>
          <p:cNvCxnSpPr>
            <a:stCxn id="1558" idx="3"/>
            <a:endCxn id="1559" idx="6"/>
          </p:cNvCxnSpPr>
          <p:nvPr/>
        </p:nvCxnSpPr>
        <p:spPr>
          <a:xfrm>
            <a:off x="7498025" y="2660608"/>
            <a:ext cx="370500" cy="0"/>
          </a:xfrm>
          <a:prstGeom prst="straightConnector1">
            <a:avLst/>
          </a:prstGeom>
          <a:noFill/>
          <a:ln cap="flat" cmpd="sng" w="19050">
            <a:solidFill>
              <a:schemeClr val="accent1"/>
            </a:solidFill>
            <a:prstDash val="solid"/>
            <a:round/>
            <a:headEnd len="med" w="med" type="oval"/>
            <a:tailEnd len="med" w="med" type="none"/>
          </a:ln>
        </p:spPr>
      </p:cxnSp>
      <p:sp>
        <p:nvSpPr>
          <p:cNvPr id="1561" name="Google Shape;1561;p31"/>
          <p:cNvSpPr txBox="1"/>
          <p:nvPr/>
        </p:nvSpPr>
        <p:spPr>
          <a:xfrm>
            <a:off x="6238025" y="3234279"/>
            <a:ext cx="1260000" cy="449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Team 03</a:t>
            </a:r>
            <a:endParaRPr sz="1800">
              <a:solidFill>
                <a:schemeClr val="accent4"/>
              </a:solidFill>
              <a:latin typeface="Righteous"/>
              <a:ea typeface="Righteous"/>
              <a:cs typeface="Righteous"/>
              <a:sym typeface="Righteous"/>
            </a:endParaRPr>
          </a:p>
        </p:txBody>
      </p:sp>
      <p:sp>
        <p:nvSpPr>
          <p:cNvPr id="1562" name="Google Shape;1562;p31"/>
          <p:cNvSpPr/>
          <p:nvPr/>
        </p:nvSpPr>
        <p:spPr>
          <a:xfrm flipH="1">
            <a:off x="7868525" y="3149876"/>
            <a:ext cx="618300" cy="6183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63" name="Google Shape;1563;p31"/>
          <p:cNvCxnSpPr>
            <a:stCxn id="1561" idx="3"/>
            <a:endCxn id="1562" idx="6"/>
          </p:cNvCxnSpPr>
          <p:nvPr/>
        </p:nvCxnSpPr>
        <p:spPr>
          <a:xfrm>
            <a:off x="7498025" y="3458979"/>
            <a:ext cx="370500" cy="0"/>
          </a:xfrm>
          <a:prstGeom prst="straightConnector1">
            <a:avLst/>
          </a:prstGeom>
          <a:noFill/>
          <a:ln cap="flat" cmpd="sng" w="19050">
            <a:solidFill>
              <a:schemeClr val="accent1"/>
            </a:solidFill>
            <a:prstDash val="solid"/>
            <a:round/>
            <a:headEnd len="med" w="med" type="oval"/>
            <a:tailEnd len="med" w="med" type="none"/>
          </a:ln>
        </p:spPr>
      </p:cxnSp>
      <p:sp>
        <p:nvSpPr>
          <p:cNvPr id="1564" name="Google Shape;1564;p31"/>
          <p:cNvSpPr txBox="1"/>
          <p:nvPr/>
        </p:nvSpPr>
        <p:spPr>
          <a:xfrm>
            <a:off x="6238025" y="4032650"/>
            <a:ext cx="1260000" cy="449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Team 04</a:t>
            </a:r>
            <a:endParaRPr sz="1800">
              <a:solidFill>
                <a:schemeClr val="accent4"/>
              </a:solidFill>
              <a:latin typeface="Righteous"/>
              <a:ea typeface="Righteous"/>
              <a:cs typeface="Righteous"/>
              <a:sym typeface="Righteous"/>
            </a:endParaRPr>
          </a:p>
        </p:txBody>
      </p:sp>
      <p:sp>
        <p:nvSpPr>
          <p:cNvPr id="1565" name="Google Shape;1565;p31"/>
          <p:cNvSpPr/>
          <p:nvPr/>
        </p:nvSpPr>
        <p:spPr>
          <a:xfrm flipH="1">
            <a:off x="7868525" y="3948251"/>
            <a:ext cx="618300" cy="6183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66" name="Google Shape;1566;p31"/>
          <p:cNvCxnSpPr>
            <a:stCxn id="1564" idx="3"/>
            <a:endCxn id="1565" idx="6"/>
          </p:cNvCxnSpPr>
          <p:nvPr/>
        </p:nvCxnSpPr>
        <p:spPr>
          <a:xfrm>
            <a:off x="7498025" y="4257350"/>
            <a:ext cx="370500" cy="0"/>
          </a:xfrm>
          <a:prstGeom prst="straightConnector1">
            <a:avLst/>
          </a:prstGeom>
          <a:noFill/>
          <a:ln cap="flat" cmpd="sng" w="19050">
            <a:solidFill>
              <a:schemeClr val="accent1"/>
            </a:solidFill>
            <a:prstDash val="solid"/>
            <a:round/>
            <a:headEnd len="med" w="med" type="oval"/>
            <a:tailEnd len="med" w="med" type="none"/>
          </a:ln>
        </p:spPr>
      </p:cxnSp>
      <p:grpSp>
        <p:nvGrpSpPr>
          <p:cNvPr id="1567" name="Google Shape;1567;p31"/>
          <p:cNvGrpSpPr/>
          <p:nvPr/>
        </p:nvGrpSpPr>
        <p:grpSpPr>
          <a:xfrm>
            <a:off x="657213" y="1401856"/>
            <a:ext cx="2215800" cy="1515239"/>
            <a:chOff x="657213" y="1401856"/>
            <a:chExt cx="2215800" cy="1515239"/>
          </a:xfrm>
        </p:grpSpPr>
        <p:sp>
          <p:nvSpPr>
            <p:cNvPr id="1568" name="Google Shape;1568;p31"/>
            <p:cNvSpPr txBox="1"/>
            <p:nvPr/>
          </p:nvSpPr>
          <p:spPr>
            <a:xfrm>
              <a:off x="848125" y="1401856"/>
              <a:ext cx="18339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09:00 - 10:00</a:t>
              </a:r>
              <a:endParaRPr sz="1800">
                <a:solidFill>
                  <a:schemeClr val="accent4"/>
                </a:solidFill>
                <a:latin typeface="Righteous"/>
                <a:ea typeface="Righteous"/>
                <a:cs typeface="Righteous"/>
                <a:sym typeface="Righteous"/>
              </a:endParaRPr>
            </a:p>
          </p:txBody>
        </p:sp>
        <p:sp>
          <p:nvSpPr>
            <p:cNvPr id="1569" name="Google Shape;1569;p31"/>
            <p:cNvSpPr txBox="1"/>
            <p:nvPr/>
          </p:nvSpPr>
          <p:spPr>
            <a:xfrm>
              <a:off x="657213" y="2190795"/>
              <a:ext cx="2215800" cy="726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Jupiter is a gas giant and the biggest planet in the Solar System</a:t>
              </a:r>
              <a:endParaRPr>
                <a:solidFill>
                  <a:schemeClr val="accent4"/>
                </a:solidFill>
                <a:latin typeface="Open Sans"/>
                <a:ea typeface="Open Sans"/>
                <a:cs typeface="Open Sans"/>
                <a:sym typeface="Open Sans"/>
              </a:endParaRPr>
            </a:p>
          </p:txBody>
        </p:sp>
        <p:sp>
          <p:nvSpPr>
            <p:cNvPr id="1570" name="Google Shape;1570;p31"/>
            <p:cNvSpPr txBox="1"/>
            <p:nvPr/>
          </p:nvSpPr>
          <p:spPr>
            <a:xfrm>
              <a:off x="848125" y="1741406"/>
              <a:ext cx="1833900" cy="449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Team 01</a:t>
              </a:r>
              <a:endParaRPr sz="1800">
                <a:solidFill>
                  <a:schemeClr val="accent4"/>
                </a:solidFill>
                <a:latin typeface="Righteous"/>
                <a:ea typeface="Righteous"/>
                <a:cs typeface="Righteous"/>
                <a:sym typeface="Righteous"/>
              </a:endParaRPr>
            </a:p>
          </p:txBody>
        </p:sp>
      </p:grpSp>
      <p:grpSp>
        <p:nvGrpSpPr>
          <p:cNvPr id="1571" name="Google Shape;1571;p31"/>
          <p:cNvGrpSpPr/>
          <p:nvPr/>
        </p:nvGrpSpPr>
        <p:grpSpPr>
          <a:xfrm>
            <a:off x="3110163" y="1401856"/>
            <a:ext cx="2215800" cy="1515239"/>
            <a:chOff x="3110163" y="1401856"/>
            <a:chExt cx="2215800" cy="1515239"/>
          </a:xfrm>
        </p:grpSpPr>
        <p:sp>
          <p:nvSpPr>
            <p:cNvPr id="1572" name="Google Shape;1572;p31"/>
            <p:cNvSpPr txBox="1"/>
            <p:nvPr/>
          </p:nvSpPr>
          <p:spPr>
            <a:xfrm>
              <a:off x="3301075" y="1401856"/>
              <a:ext cx="18339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10:00 - 12:00</a:t>
              </a:r>
              <a:endParaRPr sz="1800">
                <a:solidFill>
                  <a:schemeClr val="accent4"/>
                </a:solidFill>
                <a:latin typeface="Righteous"/>
                <a:ea typeface="Righteous"/>
                <a:cs typeface="Righteous"/>
                <a:sym typeface="Righteous"/>
              </a:endParaRPr>
            </a:p>
          </p:txBody>
        </p:sp>
        <p:sp>
          <p:nvSpPr>
            <p:cNvPr id="1573" name="Google Shape;1573;p31"/>
            <p:cNvSpPr txBox="1"/>
            <p:nvPr/>
          </p:nvSpPr>
          <p:spPr>
            <a:xfrm>
              <a:off x="3110163" y="2190795"/>
              <a:ext cx="2215800" cy="726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 was named after the Roman god of wealth and agriculture</a:t>
              </a:r>
              <a:endParaRPr>
                <a:solidFill>
                  <a:schemeClr val="accent4"/>
                </a:solidFill>
                <a:latin typeface="Open Sans"/>
                <a:ea typeface="Open Sans"/>
                <a:cs typeface="Open Sans"/>
                <a:sym typeface="Open Sans"/>
              </a:endParaRPr>
            </a:p>
          </p:txBody>
        </p:sp>
        <p:sp>
          <p:nvSpPr>
            <p:cNvPr id="1574" name="Google Shape;1574;p31"/>
            <p:cNvSpPr txBox="1"/>
            <p:nvPr/>
          </p:nvSpPr>
          <p:spPr>
            <a:xfrm>
              <a:off x="3301075" y="1741406"/>
              <a:ext cx="1833900" cy="449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Team 02</a:t>
              </a:r>
              <a:endParaRPr sz="1800">
                <a:solidFill>
                  <a:schemeClr val="accent4"/>
                </a:solidFill>
                <a:latin typeface="Righteous"/>
                <a:ea typeface="Righteous"/>
                <a:cs typeface="Righteous"/>
                <a:sym typeface="Righteous"/>
              </a:endParaRPr>
            </a:p>
          </p:txBody>
        </p:sp>
      </p:grpSp>
      <p:grpSp>
        <p:nvGrpSpPr>
          <p:cNvPr id="1575" name="Google Shape;1575;p31"/>
          <p:cNvGrpSpPr/>
          <p:nvPr/>
        </p:nvGrpSpPr>
        <p:grpSpPr>
          <a:xfrm>
            <a:off x="657213" y="3241278"/>
            <a:ext cx="2215800" cy="1515239"/>
            <a:chOff x="657213" y="3241278"/>
            <a:chExt cx="2215800" cy="1515239"/>
          </a:xfrm>
        </p:grpSpPr>
        <p:sp>
          <p:nvSpPr>
            <p:cNvPr id="1576" name="Google Shape;1576;p31"/>
            <p:cNvSpPr txBox="1"/>
            <p:nvPr/>
          </p:nvSpPr>
          <p:spPr>
            <a:xfrm>
              <a:off x="848125" y="3241278"/>
              <a:ext cx="18339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12:00 - 15:00</a:t>
              </a:r>
              <a:endParaRPr sz="1800">
                <a:solidFill>
                  <a:schemeClr val="accent4"/>
                </a:solidFill>
                <a:latin typeface="Righteous"/>
                <a:ea typeface="Righteous"/>
                <a:cs typeface="Righteous"/>
                <a:sym typeface="Righteous"/>
              </a:endParaRPr>
            </a:p>
          </p:txBody>
        </p:sp>
        <p:sp>
          <p:nvSpPr>
            <p:cNvPr id="1577" name="Google Shape;1577;p31"/>
            <p:cNvSpPr txBox="1"/>
            <p:nvPr/>
          </p:nvSpPr>
          <p:spPr>
            <a:xfrm>
              <a:off x="657213" y="4030217"/>
              <a:ext cx="2215800" cy="726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third planet from the Sun and the only one that harbors life </a:t>
              </a:r>
              <a:endParaRPr>
                <a:solidFill>
                  <a:schemeClr val="accent4"/>
                </a:solidFill>
                <a:latin typeface="Open Sans"/>
                <a:ea typeface="Open Sans"/>
                <a:cs typeface="Open Sans"/>
                <a:sym typeface="Open Sans"/>
              </a:endParaRPr>
            </a:p>
          </p:txBody>
        </p:sp>
        <p:sp>
          <p:nvSpPr>
            <p:cNvPr id="1578" name="Google Shape;1578;p31"/>
            <p:cNvSpPr txBox="1"/>
            <p:nvPr/>
          </p:nvSpPr>
          <p:spPr>
            <a:xfrm>
              <a:off x="848125" y="3580828"/>
              <a:ext cx="1833900" cy="449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Team 03</a:t>
              </a:r>
              <a:endParaRPr sz="1800">
                <a:solidFill>
                  <a:schemeClr val="accent4"/>
                </a:solidFill>
                <a:latin typeface="Righteous"/>
                <a:ea typeface="Righteous"/>
                <a:cs typeface="Righteous"/>
                <a:sym typeface="Righteous"/>
              </a:endParaRPr>
            </a:p>
          </p:txBody>
        </p:sp>
      </p:grpSp>
      <p:grpSp>
        <p:nvGrpSpPr>
          <p:cNvPr id="1579" name="Google Shape;1579;p31"/>
          <p:cNvGrpSpPr/>
          <p:nvPr/>
        </p:nvGrpSpPr>
        <p:grpSpPr>
          <a:xfrm>
            <a:off x="3110163" y="3241278"/>
            <a:ext cx="2215800" cy="1515239"/>
            <a:chOff x="3110163" y="3241278"/>
            <a:chExt cx="2215800" cy="1515239"/>
          </a:xfrm>
        </p:grpSpPr>
        <p:sp>
          <p:nvSpPr>
            <p:cNvPr id="1580" name="Google Shape;1580;p31"/>
            <p:cNvSpPr txBox="1"/>
            <p:nvPr/>
          </p:nvSpPr>
          <p:spPr>
            <a:xfrm>
              <a:off x="3301075" y="3241278"/>
              <a:ext cx="18339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15:00 - 18:00</a:t>
              </a:r>
              <a:endParaRPr sz="1800">
                <a:solidFill>
                  <a:schemeClr val="accent4"/>
                </a:solidFill>
                <a:latin typeface="Righteous"/>
                <a:ea typeface="Righteous"/>
                <a:cs typeface="Righteous"/>
                <a:sym typeface="Righteous"/>
              </a:endParaRPr>
            </a:p>
          </p:txBody>
        </p:sp>
        <p:sp>
          <p:nvSpPr>
            <p:cNvPr id="1581" name="Google Shape;1581;p31"/>
            <p:cNvSpPr txBox="1"/>
            <p:nvPr/>
          </p:nvSpPr>
          <p:spPr>
            <a:xfrm>
              <a:off x="3110163" y="4030217"/>
              <a:ext cx="2215800" cy="726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Mercury is the closest planet to the Sun and the smallest one</a:t>
              </a:r>
              <a:endParaRPr>
                <a:solidFill>
                  <a:schemeClr val="accent4"/>
                </a:solidFill>
                <a:latin typeface="Open Sans"/>
                <a:ea typeface="Open Sans"/>
                <a:cs typeface="Open Sans"/>
                <a:sym typeface="Open Sans"/>
              </a:endParaRPr>
            </a:p>
          </p:txBody>
        </p:sp>
        <p:sp>
          <p:nvSpPr>
            <p:cNvPr id="1582" name="Google Shape;1582;p31"/>
            <p:cNvSpPr txBox="1"/>
            <p:nvPr/>
          </p:nvSpPr>
          <p:spPr>
            <a:xfrm>
              <a:off x="3301075" y="3580828"/>
              <a:ext cx="1833900" cy="449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Team 04</a:t>
              </a:r>
              <a:endParaRPr sz="1800">
                <a:solidFill>
                  <a:schemeClr val="accent4"/>
                </a:solidFill>
                <a:latin typeface="Righteous"/>
                <a:ea typeface="Righteous"/>
                <a:cs typeface="Righteous"/>
                <a:sym typeface="Righteous"/>
              </a:endParaRPr>
            </a:p>
          </p:txBody>
        </p:sp>
      </p:grpSp>
      <p:grpSp>
        <p:nvGrpSpPr>
          <p:cNvPr id="1583" name="Google Shape;1583;p31"/>
          <p:cNvGrpSpPr/>
          <p:nvPr/>
        </p:nvGrpSpPr>
        <p:grpSpPr>
          <a:xfrm>
            <a:off x="8033588" y="1686600"/>
            <a:ext cx="288186" cy="351412"/>
            <a:chOff x="9163025" y="1828750"/>
            <a:chExt cx="288186" cy="351412"/>
          </a:xfrm>
        </p:grpSpPr>
        <p:sp>
          <p:nvSpPr>
            <p:cNvPr id="1584" name="Google Shape;1584;p31"/>
            <p:cNvSpPr/>
            <p:nvPr/>
          </p:nvSpPr>
          <p:spPr>
            <a:xfrm>
              <a:off x="9163025" y="1972868"/>
              <a:ext cx="288184" cy="207294"/>
            </a:xfrm>
            <a:custGeom>
              <a:rect b="b" l="l" r="r" t="t"/>
              <a:pathLst>
                <a:path extrusionOk="0" h="4131" w="5743">
                  <a:moveTo>
                    <a:pt x="612" y="1"/>
                  </a:moveTo>
                  <a:lnTo>
                    <a:pt x="0" y="425"/>
                  </a:lnTo>
                  <a:lnTo>
                    <a:pt x="0" y="1261"/>
                  </a:lnTo>
                  <a:cubicBezTo>
                    <a:pt x="0" y="2841"/>
                    <a:pt x="1284" y="4131"/>
                    <a:pt x="2866" y="4131"/>
                  </a:cubicBezTo>
                  <a:cubicBezTo>
                    <a:pt x="2885" y="4131"/>
                    <a:pt x="2905" y="4131"/>
                    <a:pt x="2924" y="4130"/>
                  </a:cubicBezTo>
                  <a:cubicBezTo>
                    <a:pt x="4477" y="4103"/>
                    <a:pt x="5743" y="2787"/>
                    <a:pt x="5743" y="1234"/>
                  </a:cubicBezTo>
                  <a:lnTo>
                    <a:pt x="5743" y="425"/>
                  </a:lnTo>
                  <a:lnTo>
                    <a:pt x="5130" y="1"/>
                  </a:lnTo>
                  <a:lnTo>
                    <a:pt x="4514" y="425"/>
                  </a:lnTo>
                  <a:lnTo>
                    <a:pt x="4514" y="1261"/>
                  </a:lnTo>
                  <a:cubicBezTo>
                    <a:pt x="4514" y="2166"/>
                    <a:pt x="3778" y="2902"/>
                    <a:pt x="2870" y="2902"/>
                  </a:cubicBezTo>
                  <a:cubicBezTo>
                    <a:pt x="2856" y="2902"/>
                    <a:pt x="2842" y="2902"/>
                    <a:pt x="2828" y="2901"/>
                  </a:cubicBezTo>
                  <a:cubicBezTo>
                    <a:pt x="1937" y="2879"/>
                    <a:pt x="1229" y="2134"/>
                    <a:pt x="1229" y="1243"/>
                  </a:cubicBezTo>
                  <a:lnTo>
                    <a:pt x="1229" y="425"/>
                  </a:lnTo>
                  <a:lnTo>
                    <a:pt x="61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31"/>
            <p:cNvSpPr/>
            <p:nvPr/>
          </p:nvSpPr>
          <p:spPr>
            <a:xfrm>
              <a:off x="9182294" y="1828750"/>
              <a:ext cx="43356" cy="82396"/>
            </a:xfrm>
            <a:custGeom>
              <a:rect b="b" l="l" r="r" t="t"/>
              <a:pathLst>
                <a:path extrusionOk="0" h="1642" w="864">
                  <a:moveTo>
                    <a:pt x="637" y="0"/>
                  </a:moveTo>
                  <a:cubicBezTo>
                    <a:pt x="585" y="0"/>
                    <a:pt x="532" y="20"/>
                    <a:pt x="493" y="59"/>
                  </a:cubicBezTo>
                  <a:lnTo>
                    <a:pt x="82" y="470"/>
                  </a:lnTo>
                  <a:cubicBezTo>
                    <a:pt x="0" y="552"/>
                    <a:pt x="0" y="680"/>
                    <a:pt x="82" y="762"/>
                  </a:cubicBezTo>
                  <a:lnTo>
                    <a:pt x="347" y="1027"/>
                  </a:lnTo>
                  <a:lnTo>
                    <a:pt x="82" y="1292"/>
                  </a:lnTo>
                  <a:cubicBezTo>
                    <a:pt x="0" y="1374"/>
                    <a:pt x="0" y="1502"/>
                    <a:pt x="82" y="1580"/>
                  </a:cubicBezTo>
                  <a:cubicBezTo>
                    <a:pt x="121" y="1621"/>
                    <a:pt x="174" y="1642"/>
                    <a:pt x="226" y="1642"/>
                  </a:cubicBezTo>
                  <a:cubicBezTo>
                    <a:pt x="279" y="1642"/>
                    <a:pt x="331" y="1621"/>
                    <a:pt x="370" y="1580"/>
                  </a:cubicBezTo>
                  <a:lnTo>
                    <a:pt x="781" y="1173"/>
                  </a:lnTo>
                  <a:cubicBezTo>
                    <a:pt x="863" y="1091"/>
                    <a:pt x="863" y="963"/>
                    <a:pt x="781" y="881"/>
                  </a:cubicBezTo>
                  <a:lnTo>
                    <a:pt x="516" y="616"/>
                  </a:lnTo>
                  <a:lnTo>
                    <a:pt x="781" y="351"/>
                  </a:lnTo>
                  <a:cubicBezTo>
                    <a:pt x="863" y="269"/>
                    <a:pt x="863" y="141"/>
                    <a:pt x="781" y="59"/>
                  </a:cubicBezTo>
                  <a:cubicBezTo>
                    <a:pt x="742" y="20"/>
                    <a:pt x="690" y="0"/>
                    <a:pt x="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31"/>
            <p:cNvSpPr/>
            <p:nvPr/>
          </p:nvSpPr>
          <p:spPr>
            <a:xfrm>
              <a:off x="9285215" y="1828750"/>
              <a:ext cx="43356" cy="82396"/>
            </a:xfrm>
            <a:custGeom>
              <a:rect b="b" l="l" r="r" t="t"/>
              <a:pathLst>
                <a:path extrusionOk="0" h="1642" w="864">
                  <a:moveTo>
                    <a:pt x="637" y="0"/>
                  </a:moveTo>
                  <a:cubicBezTo>
                    <a:pt x="585" y="0"/>
                    <a:pt x="532" y="20"/>
                    <a:pt x="494" y="59"/>
                  </a:cubicBezTo>
                  <a:lnTo>
                    <a:pt x="82" y="470"/>
                  </a:lnTo>
                  <a:cubicBezTo>
                    <a:pt x="0" y="552"/>
                    <a:pt x="0" y="680"/>
                    <a:pt x="82" y="762"/>
                  </a:cubicBezTo>
                  <a:lnTo>
                    <a:pt x="347" y="1027"/>
                  </a:lnTo>
                  <a:lnTo>
                    <a:pt x="82" y="1292"/>
                  </a:lnTo>
                  <a:cubicBezTo>
                    <a:pt x="0" y="1374"/>
                    <a:pt x="0" y="1502"/>
                    <a:pt x="82" y="1580"/>
                  </a:cubicBezTo>
                  <a:cubicBezTo>
                    <a:pt x="124" y="1621"/>
                    <a:pt x="176" y="1642"/>
                    <a:pt x="229" y="1642"/>
                  </a:cubicBezTo>
                  <a:cubicBezTo>
                    <a:pt x="281" y="1642"/>
                    <a:pt x="334" y="1621"/>
                    <a:pt x="375" y="1580"/>
                  </a:cubicBezTo>
                  <a:lnTo>
                    <a:pt x="781" y="1173"/>
                  </a:lnTo>
                  <a:cubicBezTo>
                    <a:pt x="864" y="1091"/>
                    <a:pt x="864" y="963"/>
                    <a:pt x="781" y="881"/>
                  </a:cubicBezTo>
                  <a:lnTo>
                    <a:pt x="516" y="616"/>
                  </a:lnTo>
                  <a:lnTo>
                    <a:pt x="781" y="351"/>
                  </a:lnTo>
                  <a:cubicBezTo>
                    <a:pt x="864" y="269"/>
                    <a:pt x="864" y="141"/>
                    <a:pt x="781" y="59"/>
                  </a:cubicBezTo>
                  <a:cubicBezTo>
                    <a:pt x="743" y="20"/>
                    <a:pt x="690" y="0"/>
                    <a:pt x="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31"/>
            <p:cNvSpPr/>
            <p:nvPr/>
          </p:nvSpPr>
          <p:spPr>
            <a:xfrm>
              <a:off x="9388336" y="1828750"/>
              <a:ext cx="43155" cy="82396"/>
            </a:xfrm>
            <a:custGeom>
              <a:rect b="b" l="l" r="r" t="t"/>
              <a:pathLst>
                <a:path extrusionOk="0" h="1642" w="860">
                  <a:moveTo>
                    <a:pt x="636" y="0"/>
                  </a:moveTo>
                  <a:cubicBezTo>
                    <a:pt x="583" y="0"/>
                    <a:pt x="531" y="20"/>
                    <a:pt x="490" y="59"/>
                  </a:cubicBezTo>
                  <a:lnTo>
                    <a:pt x="79" y="470"/>
                  </a:lnTo>
                  <a:cubicBezTo>
                    <a:pt x="1" y="552"/>
                    <a:pt x="1" y="680"/>
                    <a:pt x="79" y="762"/>
                  </a:cubicBezTo>
                  <a:lnTo>
                    <a:pt x="343" y="1027"/>
                  </a:lnTo>
                  <a:lnTo>
                    <a:pt x="79" y="1292"/>
                  </a:lnTo>
                  <a:cubicBezTo>
                    <a:pt x="1" y="1374"/>
                    <a:pt x="1" y="1502"/>
                    <a:pt x="79" y="1580"/>
                  </a:cubicBezTo>
                  <a:cubicBezTo>
                    <a:pt x="120" y="1621"/>
                    <a:pt x="172" y="1642"/>
                    <a:pt x="225" y="1642"/>
                  </a:cubicBezTo>
                  <a:cubicBezTo>
                    <a:pt x="277" y="1642"/>
                    <a:pt x="330" y="1621"/>
                    <a:pt x="371" y="1580"/>
                  </a:cubicBezTo>
                  <a:lnTo>
                    <a:pt x="782" y="1173"/>
                  </a:lnTo>
                  <a:cubicBezTo>
                    <a:pt x="860" y="1091"/>
                    <a:pt x="860" y="963"/>
                    <a:pt x="782" y="881"/>
                  </a:cubicBezTo>
                  <a:lnTo>
                    <a:pt x="513" y="616"/>
                  </a:lnTo>
                  <a:lnTo>
                    <a:pt x="782" y="351"/>
                  </a:lnTo>
                  <a:cubicBezTo>
                    <a:pt x="860" y="269"/>
                    <a:pt x="860" y="141"/>
                    <a:pt x="782" y="59"/>
                  </a:cubicBezTo>
                  <a:cubicBezTo>
                    <a:pt x="741" y="20"/>
                    <a:pt x="688" y="0"/>
                    <a:pt x="6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31"/>
            <p:cNvSpPr/>
            <p:nvPr/>
          </p:nvSpPr>
          <p:spPr>
            <a:xfrm>
              <a:off x="9389490" y="1931821"/>
              <a:ext cx="61721" cy="62675"/>
            </a:xfrm>
            <a:custGeom>
              <a:rect b="b" l="l" r="r" t="t"/>
              <a:pathLst>
                <a:path extrusionOk="0" h="1249" w="1230">
                  <a:moveTo>
                    <a:pt x="206" y="1"/>
                  </a:moveTo>
                  <a:cubicBezTo>
                    <a:pt x="92" y="1"/>
                    <a:pt x="1" y="92"/>
                    <a:pt x="1" y="206"/>
                  </a:cubicBezTo>
                  <a:lnTo>
                    <a:pt x="1" y="1248"/>
                  </a:lnTo>
                  <a:lnTo>
                    <a:pt x="1230" y="1248"/>
                  </a:lnTo>
                  <a:lnTo>
                    <a:pt x="1230" y="206"/>
                  </a:lnTo>
                  <a:cubicBezTo>
                    <a:pt x="1230" y="92"/>
                    <a:pt x="1138" y="1"/>
                    <a:pt x="10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31"/>
            <p:cNvSpPr/>
            <p:nvPr/>
          </p:nvSpPr>
          <p:spPr>
            <a:xfrm>
              <a:off x="9163025" y="1931821"/>
              <a:ext cx="61721" cy="62675"/>
            </a:xfrm>
            <a:custGeom>
              <a:rect b="b" l="l" r="r" t="t"/>
              <a:pathLst>
                <a:path extrusionOk="0" h="1249" w="1230">
                  <a:moveTo>
                    <a:pt x="206" y="1"/>
                  </a:moveTo>
                  <a:cubicBezTo>
                    <a:pt x="92" y="1"/>
                    <a:pt x="0" y="92"/>
                    <a:pt x="0" y="206"/>
                  </a:cubicBezTo>
                  <a:lnTo>
                    <a:pt x="0" y="1248"/>
                  </a:lnTo>
                  <a:lnTo>
                    <a:pt x="1229" y="1248"/>
                  </a:lnTo>
                  <a:lnTo>
                    <a:pt x="1229" y="206"/>
                  </a:lnTo>
                  <a:cubicBezTo>
                    <a:pt x="1229" y="92"/>
                    <a:pt x="1138" y="1"/>
                    <a:pt x="102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0" name="Google Shape;1590;p31"/>
          <p:cNvGrpSpPr/>
          <p:nvPr/>
        </p:nvGrpSpPr>
        <p:grpSpPr>
          <a:xfrm>
            <a:off x="8001814" y="2484928"/>
            <a:ext cx="351713" cy="351463"/>
            <a:chOff x="9563014" y="1839940"/>
            <a:chExt cx="351713" cy="351463"/>
          </a:xfrm>
        </p:grpSpPr>
        <p:sp>
          <p:nvSpPr>
            <p:cNvPr id="1591" name="Google Shape;1591;p31"/>
            <p:cNvSpPr/>
            <p:nvPr/>
          </p:nvSpPr>
          <p:spPr>
            <a:xfrm>
              <a:off x="9563014" y="1860564"/>
              <a:ext cx="227466" cy="310163"/>
            </a:xfrm>
            <a:custGeom>
              <a:rect b="b" l="l" r="r" t="t"/>
              <a:pathLst>
                <a:path extrusionOk="0" h="6181" w="4533">
                  <a:moveTo>
                    <a:pt x="412" y="0"/>
                  </a:moveTo>
                  <a:lnTo>
                    <a:pt x="1" y="425"/>
                  </a:lnTo>
                  <a:lnTo>
                    <a:pt x="1" y="5756"/>
                  </a:lnTo>
                  <a:lnTo>
                    <a:pt x="412" y="6181"/>
                  </a:lnTo>
                  <a:lnTo>
                    <a:pt x="4121" y="6181"/>
                  </a:lnTo>
                  <a:lnTo>
                    <a:pt x="4532" y="5756"/>
                  </a:lnTo>
                  <a:lnTo>
                    <a:pt x="4532" y="425"/>
                  </a:lnTo>
                  <a:lnTo>
                    <a:pt x="412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31"/>
            <p:cNvSpPr/>
            <p:nvPr/>
          </p:nvSpPr>
          <p:spPr>
            <a:xfrm>
              <a:off x="9583639" y="1902264"/>
              <a:ext cx="186218" cy="226763"/>
            </a:xfrm>
            <a:custGeom>
              <a:rect b="b" l="l" r="r" t="t"/>
              <a:pathLst>
                <a:path extrusionOk="0" h="4519" w="3711">
                  <a:moveTo>
                    <a:pt x="1" y="1"/>
                  </a:moveTo>
                  <a:lnTo>
                    <a:pt x="1" y="4519"/>
                  </a:lnTo>
                  <a:lnTo>
                    <a:pt x="3710" y="4519"/>
                  </a:lnTo>
                  <a:lnTo>
                    <a:pt x="371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31"/>
            <p:cNvSpPr/>
            <p:nvPr/>
          </p:nvSpPr>
          <p:spPr>
            <a:xfrm>
              <a:off x="9563014" y="1839940"/>
              <a:ext cx="227466" cy="42001"/>
            </a:xfrm>
            <a:custGeom>
              <a:rect b="b" l="l" r="r" t="t"/>
              <a:pathLst>
                <a:path extrusionOk="0" h="837" w="4533">
                  <a:moveTo>
                    <a:pt x="631" y="0"/>
                  </a:moveTo>
                  <a:cubicBezTo>
                    <a:pt x="284" y="0"/>
                    <a:pt x="1" y="283"/>
                    <a:pt x="1" y="630"/>
                  </a:cubicBezTo>
                  <a:lnTo>
                    <a:pt x="1" y="836"/>
                  </a:lnTo>
                  <a:lnTo>
                    <a:pt x="4532" y="836"/>
                  </a:lnTo>
                  <a:lnTo>
                    <a:pt x="4532" y="617"/>
                  </a:lnTo>
                  <a:cubicBezTo>
                    <a:pt x="4532" y="274"/>
                    <a:pt x="4254" y="0"/>
                    <a:pt x="391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31"/>
            <p:cNvSpPr/>
            <p:nvPr/>
          </p:nvSpPr>
          <p:spPr>
            <a:xfrm>
              <a:off x="9563014" y="2149403"/>
              <a:ext cx="227466" cy="42001"/>
            </a:xfrm>
            <a:custGeom>
              <a:rect b="b" l="l" r="r" t="t"/>
              <a:pathLst>
                <a:path extrusionOk="0" h="837" w="4533">
                  <a:moveTo>
                    <a:pt x="1" y="0"/>
                  </a:moveTo>
                  <a:lnTo>
                    <a:pt x="1" y="219"/>
                  </a:lnTo>
                  <a:cubicBezTo>
                    <a:pt x="1" y="562"/>
                    <a:pt x="279" y="836"/>
                    <a:pt x="618" y="836"/>
                  </a:cubicBezTo>
                  <a:lnTo>
                    <a:pt x="3902" y="836"/>
                  </a:lnTo>
                  <a:cubicBezTo>
                    <a:pt x="4249" y="836"/>
                    <a:pt x="4532" y="553"/>
                    <a:pt x="4532" y="206"/>
                  </a:cubicBezTo>
                  <a:lnTo>
                    <a:pt x="4532" y="0"/>
                  </a:lnTo>
                  <a:close/>
                </a:path>
              </a:pathLst>
            </a:custGeom>
            <a:solidFill>
              <a:srgbClr val="FAEC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31"/>
            <p:cNvSpPr/>
            <p:nvPr/>
          </p:nvSpPr>
          <p:spPr>
            <a:xfrm>
              <a:off x="9604313" y="1922888"/>
              <a:ext cx="62625" cy="20674"/>
            </a:xfrm>
            <a:custGeom>
              <a:rect b="b" l="l" r="r" t="t"/>
              <a:pathLst>
                <a:path extrusionOk="0" h="412" w="1248">
                  <a:moveTo>
                    <a:pt x="206" y="1"/>
                  </a:moveTo>
                  <a:cubicBezTo>
                    <a:pt x="91" y="1"/>
                    <a:pt x="0" y="92"/>
                    <a:pt x="0" y="206"/>
                  </a:cubicBezTo>
                  <a:cubicBezTo>
                    <a:pt x="0" y="321"/>
                    <a:pt x="91" y="412"/>
                    <a:pt x="206" y="412"/>
                  </a:cubicBezTo>
                  <a:lnTo>
                    <a:pt x="1042" y="412"/>
                  </a:lnTo>
                  <a:cubicBezTo>
                    <a:pt x="1156" y="412"/>
                    <a:pt x="1247" y="321"/>
                    <a:pt x="1247" y="206"/>
                  </a:cubicBezTo>
                  <a:cubicBezTo>
                    <a:pt x="1247" y="92"/>
                    <a:pt x="1156" y="1"/>
                    <a:pt x="1042" y="1"/>
                  </a:cubicBezTo>
                  <a:close/>
                </a:path>
              </a:pathLst>
            </a:custGeom>
            <a:solidFill>
              <a:srgbClr val="FAEC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31"/>
            <p:cNvSpPr/>
            <p:nvPr/>
          </p:nvSpPr>
          <p:spPr>
            <a:xfrm>
              <a:off x="9604313" y="1964187"/>
              <a:ext cx="62625" cy="20674"/>
            </a:xfrm>
            <a:custGeom>
              <a:rect b="b" l="l" r="r" t="t"/>
              <a:pathLst>
                <a:path extrusionOk="0" h="412" w="1248">
                  <a:moveTo>
                    <a:pt x="206" y="0"/>
                  </a:moveTo>
                  <a:cubicBezTo>
                    <a:pt x="91" y="0"/>
                    <a:pt x="0" y="91"/>
                    <a:pt x="0" y="206"/>
                  </a:cubicBezTo>
                  <a:cubicBezTo>
                    <a:pt x="0" y="320"/>
                    <a:pt x="91" y="411"/>
                    <a:pt x="206" y="411"/>
                  </a:cubicBezTo>
                  <a:lnTo>
                    <a:pt x="1042" y="411"/>
                  </a:lnTo>
                  <a:cubicBezTo>
                    <a:pt x="1156" y="411"/>
                    <a:pt x="1247" y="320"/>
                    <a:pt x="1247" y="206"/>
                  </a:cubicBezTo>
                  <a:cubicBezTo>
                    <a:pt x="1247" y="91"/>
                    <a:pt x="1156" y="0"/>
                    <a:pt x="1042" y="0"/>
                  </a:cubicBezTo>
                  <a:close/>
                </a:path>
              </a:pathLst>
            </a:custGeom>
            <a:solidFill>
              <a:srgbClr val="FAEC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31"/>
            <p:cNvSpPr/>
            <p:nvPr/>
          </p:nvSpPr>
          <p:spPr>
            <a:xfrm>
              <a:off x="9686810" y="1881891"/>
              <a:ext cx="227918" cy="226513"/>
            </a:xfrm>
            <a:custGeom>
              <a:rect b="b" l="l" r="r" t="t"/>
              <a:pathLst>
                <a:path extrusionOk="0" h="4514" w="4542">
                  <a:moveTo>
                    <a:pt x="2271" y="0"/>
                  </a:moveTo>
                  <a:cubicBezTo>
                    <a:pt x="1029" y="0"/>
                    <a:pt x="14" y="1014"/>
                    <a:pt x="14" y="2257"/>
                  </a:cubicBezTo>
                  <a:cubicBezTo>
                    <a:pt x="14" y="2672"/>
                    <a:pt x="129" y="3079"/>
                    <a:pt x="343" y="3435"/>
                  </a:cubicBezTo>
                  <a:lnTo>
                    <a:pt x="28" y="4230"/>
                  </a:lnTo>
                  <a:cubicBezTo>
                    <a:pt x="1" y="4303"/>
                    <a:pt x="14" y="4386"/>
                    <a:pt x="60" y="4445"/>
                  </a:cubicBezTo>
                  <a:cubicBezTo>
                    <a:pt x="101" y="4489"/>
                    <a:pt x="157" y="4513"/>
                    <a:pt x="211" y="4513"/>
                  </a:cubicBezTo>
                  <a:cubicBezTo>
                    <a:pt x="230" y="4513"/>
                    <a:pt x="248" y="4510"/>
                    <a:pt x="266" y="4504"/>
                  </a:cubicBezTo>
                  <a:lnTo>
                    <a:pt x="1239" y="4262"/>
                  </a:lnTo>
                  <a:cubicBezTo>
                    <a:pt x="1554" y="4427"/>
                    <a:pt x="1910" y="4513"/>
                    <a:pt x="2271" y="4513"/>
                  </a:cubicBezTo>
                  <a:cubicBezTo>
                    <a:pt x="3514" y="4513"/>
                    <a:pt x="4541" y="3499"/>
                    <a:pt x="4541" y="2257"/>
                  </a:cubicBezTo>
                  <a:cubicBezTo>
                    <a:pt x="4541" y="1014"/>
                    <a:pt x="3514" y="0"/>
                    <a:pt x="227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31"/>
            <p:cNvSpPr/>
            <p:nvPr/>
          </p:nvSpPr>
          <p:spPr>
            <a:xfrm>
              <a:off x="9769558" y="1923340"/>
              <a:ext cx="61721" cy="144117"/>
            </a:xfrm>
            <a:custGeom>
              <a:rect b="b" l="l" r="r" t="t"/>
              <a:pathLst>
                <a:path extrusionOk="0" h="2872" w="1230">
                  <a:moveTo>
                    <a:pt x="616" y="0"/>
                  </a:moveTo>
                  <a:cubicBezTo>
                    <a:pt x="611" y="0"/>
                    <a:pt x="605" y="0"/>
                    <a:pt x="599" y="1"/>
                  </a:cubicBezTo>
                  <a:cubicBezTo>
                    <a:pt x="494" y="10"/>
                    <a:pt x="416" y="101"/>
                    <a:pt x="416" y="211"/>
                  </a:cubicBezTo>
                  <a:lnTo>
                    <a:pt x="416" y="508"/>
                  </a:lnTo>
                  <a:cubicBezTo>
                    <a:pt x="174" y="590"/>
                    <a:pt x="1" y="819"/>
                    <a:pt x="1" y="1088"/>
                  </a:cubicBezTo>
                  <a:cubicBezTo>
                    <a:pt x="1" y="1426"/>
                    <a:pt x="279" y="1705"/>
                    <a:pt x="617" y="1705"/>
                  </a:cubicBezTo>
                  <a:cubicBezTo>
                    <a:pt x="736" y="1709"/>
                    <a:pt x="823" y="1792"/>
                    <a:pt x="823" y="1910"/>
                  </a:cubicBezTo>
                  <a:cubicBezTo>
                    <a:pt x="823" y="2020"/>
                    <a:pt x="736" y="2111"/>
                    <a:pt x="617" y="2111"/>
                  </a:cubicBezTo>
                  <a:cubicBezTo>
                    <a:pt x="508" y="2111"/>
                    <a:pt x="412" y="2020"/>
                    <a:pt x="412" y="1910"/>
                  </a:cubicBezTo>
                  <a:cubicBezTo>
                    <a:pt x="407" y="1819"/>
                    <a:pt x="353" y="1737"/>
                    <a:pt x="266" y="1709"/>
                  </a:cubicBezTo>
                  <a:cubicBezTo>
                    <a:pt x="246" y="1704"/>
                    <a:pt x="227" y="1702"/>
                    <a:pt x="209" y="1702"/>
                  </a:cubicBezTo>
                  <a:cubicBezTo>
                    <a:pt x="95" y="1702"/>
                    <a:pt x="1" y="1793"/>
                    <a:pt x="1" y="1910"/>
                  </a:cubicBezTo>
                  <a:cubicBezTo>
                    <a:pt x="1" y="2175"/>
                    <a:pt x="174" y="2399"/>
                    <a:pt x="416" y="2486"/>
                  </a:cubicBezTo>
                  <a:lnTo>
                    <a:pt x="416" y="2669"/>
                  </a:lnTo>
                  <a:cubicBezTo>
                    <a:pt x="416" y="2780"/>
                    <a:pt x="505" y="2871"/>
                    <a:pt x="617" y="2871"/>
                  </a:cubicBezTo>
                  <a:cubicBezTo>
                    <a:pt x="625" y="2871"/>
                    <a:pt x="632" y="2871"/>
                    <a:pt x="640" y="2870"/>
                  </a:cubicBezTo>
                  <a:cubicBezTo>
                    <a:pt x="745" y="2861"/>
                    <a:pt x="823" y="2769"/>
                    <a:pt x="823" y="2664"/>
                  </a:cubicBezTo>
                  <a:lnTo>
                    <a:pt x="823" y="2481"/>
                  </a:lnTo>
                  <a:cubicBezTo>
                    <a:pt x="1065" y="2395"/>
                    <a:pt x="1230" y="2175"/>
                    <a:pt x="1230" y="1910"/>
                  </a:cubicBezTo>
                  <a:cubicBezTo>
                    <a:pt x="1230" y="1568"/>
                    <a:pt x="960" y="1298"/>
                    <a:pt x="617" y="1294"/>
                  </a:cubicBezTo>
                  <a:cubicBezTo>
                    <a:pt x="522" y="1294"/>
                    <a:pt x="435" y="1230"/>
                    <a:pt x="416" y="1134"/>
                  </a:cubicBezTo>
                  <a:cubicBezTo>
                    <a:pt x="385" y="997"/>
                    <a:pt x="490" y="883"/>
                    <a:pt x="617" y="883"/>
                  </a:cubicBezTo>
                  <a:cubicBezTo>
                    <a:pt x="736" y="887"/>
                    <a:pt x="823" y="974"/>
                    <a:pt x="823" y="1088"/>
                  </a:cubicBezTo>
                  <a:cubicBezTo>
                    <a:pt x="823" y="1198"/>
                    <a:pt x="914" y="1294"/>
                    <a:pt x="1024" y="1294"/>
                  </a:cubicBezTo>
                  <a:cubicBezTo>
                    <a:pt x="1143" y="1294"/>
                    <a:pt x="1230" y="1198"/>
                    <a:pt x="1230" y="1088"/>
                  </a:cubicBezTo>
                  <a:cubicBezTo>
                    <a:pt x="1230" y="819"/>
                    <a:pt x="1065" y="595"/>
                    <a:pt x="823" y="508"/>
                  </a:cubicBezTo>
                  <a:lnTo>
                    <a:pt x="823" y="206"/>
                  </a:lnTo>
                  <a:cubicBezTo>
                    <a:pt x="823" y="89"/>
                    <a:pt x="732" y="0"/>
                    <a:pt x="61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9" name="Google Shape;1599;p31"/>
          <p:cNvGrpSpPr/>
          <p:nvPr/>
        </p:nvGrpSpPr>
        <p:grpSpPr>
          <a:xfrm>
            <a:off x="8001265" y="3283288"/>
            <a:ext cx="352816" cy="351463"/>
            <a:chOff x="10014640" y="1835775"/>
            <a:chExt cx="352816" cy="351463"/>
          </a:xfrm>
        </p:grpSpPr>
        <p:sp>
          <p:nvSpPr>
            <p:cNvPr id="1600" name="Google Shape;1600;p31"/>
            <p:cNvSpPr/>
            <p:nvPr/>
          </p:nvSpPr>
          <p:spPr>
            <a:xfrm>
              <a:off x="10014640" y="1898601"/>
              <a:ext cx="352816" cy="226513"/>
            </a:xfrm>
            <a:custGeom>
              <a:rect b="b" l="l" r="r" t="t"/>
              <a:pathLst>
                <a:path extrusionOk="0" h="4514" w="7031">
                  <a:moveTo>
                    <a:pt x="3513" y="1"/>
                  </a:moveTo>
                  <a:cubicBezTo>
                    <a:pt x="1617" y="1"/>
                    <a:pt x="114" y="2052"/>
                    <a:pt x="50" y="2138"/>
                  </a:cubicBezTo>
                  <a:cubicBezTo>
                    <a:pt x="0" y="2207"/>
                    <a:pt x="0" y="2307"/>
                    <a:pt x="50" y="2376"/>
                  </a:cubicBezTo>
                  <a:cubicBezTo>
                    <a:pt x="114" y="2463"/>
                    <a:pt x="1617" y="4514"/>
                    <a:pt x="3513" y="4514"/>
                  </a:cubicBezTo>
                  <a:cubicBezTo>
                    <a:pt x="5409" y="4514"/>
                    <a:pt x="6916" y="2463"/>
                    <a:pt x="6980" y="2376"/>
                  </a:cubicBezTo>
                  <a:cubicBezTo>
                    <a:pt x="7031" y="2307"/>
                    <a:pt x="7031" y="2207"/>
                    <a:pt x="6980" y="2138"/>
                  </a:cubicBezTo>
                  <a:cubicBezTo>
                    <a:pt x="6916" y="2052"/>
                    <a:pt x="5409" y="1"/>
                    <a:pt x="351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31"/>
            <p:cNvSpPr/>
            <p:nvPr/>
          </p:nvSpPr>
          <p:spPr>
            <a:xfrm>
              <a:off x="10015543" y="1835775"/>
              <a:ext cx="83700" cy="83098"/>
            </a:xfrm>
            <a:custGeom>
              <a:rect b="b" l="l" r="r" t="t"/>
              <a:pathLst>
                <a:path extrusionOk="0" h="1656" w="1668">
                  <a:moveTo>
                    <a:pt x="206" y="1"/>
                  </a:moveTo>
                  <a:cubicBezTo>
                    <a:pt x="92" y="1"/>
                    <a:pt x="0" y="92"/>
                    <a:pt x="0" y="206"/>
                  </a:cubicBezTo>
                  <a:lnTo>
                    <a:pt x="0" y="1444"/>
                  </a:lnTo>
                  <a:cubicBezTo>
                    <a:pt x="0" y="1549"/>
                    <a:pt x="78" y="1645"/>
                    <a:pt x="183" y="1655"/>
                  </a:cubicBezTo>
                  <a:cubicBezTo>
                    <a:pt x="191" y="1655"/>
                    <a:pt x="199" y="1656"/>
                    <a:pt x="207" y="1656"/>
                  </a:cubicBezTo>
                  <a:cubicBezTo>
                    <a:pt x="320" y="1656"/>
                    <a:pt x="412" y="1564"/>
                    <a:pt x="412" y="1449"/>
                  </a:cubicBezTo>
                  <a:lnTo>
                    <a:pt x="412" y="412"/>
                  </a:lnTo>
                  <a:lnTo>
                    <a:pt x="1449" y="412"/>
                  </a:lnTo>
                  <a:cubicBezTo>
                    <a:pt x="1572" y="412"/>
                    <a:pt x="1668" y="307"/>
                    <a:pt x="1654" y="184"/>
                  </a:cubicBezTo>
                  <a:cubicBezTo>
                    <a:pt x="1640" y="79"/>
                    <a:pt x="1549" y="1"/>
                    <a:pt x="144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31"/>
            <p:cNvSpPr/>
            <p:nvPr/>
          </p:nvSpPr>
          <p:spPr>
            <a:xfrm>
              <a:off x="10283306" y="2104140"/>
              <a:ext cx="83700" cy="83098"/>
            </a:xfrm>
            <a:custGeom>
              <a:rect b="b" l="l" r="r" t="t"/>
              <a:pathLst>
                <a:path extrusionOk="0" h="1656" w="1668">
                  <a:moveTo>
                    <a:pt x="1463" y="1"/>
                  </a:moveTo>
                  <a:cubicBezTo>
                    <a:pt x="1455" y="1"/>
                    <a:pt x="1447" y="1"/>
                    <a:pt x="1439" y="2"/>
                  </a:cubicBezTo>
                  <a:cubicBezTo>
                    <a:pt x="1334" y="16"/>
                    <a:pt x="1256" y="107"/>
                    <a:pt x="1256" y="212"/>
                  </a:cubicBezTo>
                  <a:lnTo>
                    <a:pt x="1256" y="1245"/>
                  </a:lnTo>
                  <a:lnTo>
                    <a:pt x="219" y="1245"/>
                  </a:lnTo>
                  <a:cubicBezTo>
                    <a:pt x="96" y="1245"/>
                    <a:pt x="0" y="1350"/>
                    <a:pt x="14" y="1473"/>
                  </a:cubicBezTo>
                  <a:cubicBezTo>
                    <a:pt x="23" y="1578"/>
                    <a:pt x="119" y="1656"/>
                    <a:pt x="224" y="1656"/>
                  </a:cubicBezTo>
                  <a:lnTo>
                    <a:pt x="1462" y="1656"/>
                  </a:lnTo>
                  <a:cubicBezTo>
                    <a:pt x="1576" y="1656"/>
                    <a:pt x="1668" y="1565"/>
                    <a:pt x="1668" y="1450"/>
                  </a:cubicBezTo>
                  <a:lnTo>
                    <a:pt x="1668" y="208"/>
                  </a:lnTo>
                  <a:cubicBezTo>
                    <a:pt x="1668" y="92"/>
                    <a:pt x="1575" y="1"/>
                    <a:pt x="146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31"/>
            <p:cNvSpPr/>
            <p:nvPr/>
          </p:nvSpPr>
          <p:spPr>
            <a:xfrm>
              <a:off x="10283306" y="1835775"/>
              <a:ext cx="83700" cy="83098"/>
            </a:xfrm>
            <a:custGeom>
              <a:rect b="b" l="l" r="r" t="t"/>
              <a:pathLst>
                <a:path extrusionOk="0" h="1656" w="1668">
                  <a:moveTo>
                    <a:pt x="219" y="1"/>
                  </a:moveTo>
                  <a:cubicBezTo>
                    <a:pt x="96" y="1"/>
                    <a:pt x="0" y="106"/>
                    <a:pt x="14" y="229"/>
                  </a:cubicBezTo>
                  <a:cubicBezTo>
                    <a:pt x="23" y="334"/>
                    <a:pt x="119" y="412"/>
                    <a:pt x="224" y="412"/>
                  </a:cubicBezTo>
                  <a:lnTo>
                    <a:pt x="1256" y="412"/>
                  </a:lnTo>
                  <a:lnTo>
                    <a:pt x="1256" y="1444"/>
                  </a:lnTo>
                  <a:cubicBezTo>
                    <a:pt x="1256" y="1549"/>
                    <a:pt x="1334" y="1645"/>
                    <a:pt x="1439" y="1655"/>
                  </a:cubicBezTo>
                  <a:cubicBezTo>
                    <a:pt x="1447" y="1655"/>
                    <a:pt x="1455" y="1656"/>
                    <a:pt x="1463" y="1656"/>
                  </a:cubicBezTo>
                  <a:cubicBezTo>
                    <a:pt x="1575" y="1656"/>
                    <a:pt x="1668" y="1564"/>
                    <a:pt x="1668" y="1449"/>
                  </a:cubicBezTo>
                  <a:lnTo>
                    <a:pt x="1668" y="206"/>
                  </a:lnTo>
                  <a:cubicBezTo>
                    <a:pt x="1668" y="92"/>
                    <a:pt x="1576" y="1"/>
                    <a:pt x="146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31"/>
            <p:cNvSpPr/>
            <p:nvPr/>
          </p:nvSpPr>
          <p:spPr>
            <a:xfrm>
              <a:off x="10015543" y="2104140"/>
              <a:ext cx="83700" cy="83098"/>
            </a:xfrm>
            <a:custGeom>
              <a:rect b="b" l="l" r="r" t="t"/>
              <a:pathLst>
                <a:path extrusionOk="0" h="1656" w="1668">
                  <a:moveTo>
                    <a:pt x="207" y="1"/>
                  </a:moveTo>
                  <a:cubicBezTo>
                    <a:pt x="199" y="1"/>
                    <a:pt x="191" y="1"/>
                    <a:pt x="183" y="2"/>
                  </a:cubicBezTo>
                  <a:cubicBezTo>
                    <a:pt x="78" y="16"/>
                    <a:pt x="0" y="107"/>
                    <a:pt x="0" y="212"/>
                  </a:cubicBezTo>
                  <a:lnTo>
                    <a:pt x="0" y="1450"/>
                  </a:lnTo>
                  <a:cubicBezTo>
                    <a:pt x="0" y="1565"/>
                    <a:pt x="92" y="1656"/>
                    <a:pt x="206" y="1656"/>
                  </a:cubicBezTo>
                  <a:lnTo>
                    <a:pt x="1449" y="1656"/>
                  </a:lnTo>
                  <a:cubicBezTo>
                    <a:pt x="1572" y="1656"/>
                    <a:pt x="1668" y="1551"/>
                    <a:pt x="1654" y="1427"/>
                  </a:cubicBezTo>
                  <a:cubicBezTo>
                    <a:pt x="1640" y="1322"/>
                    <a:pt x="1549" y="1245"/>
                    <a:pt x="1444" y="1245"/>
                  </a:cubicBezTo>
                  <a:lnTo>
                    <a:pt x="412" y="1245"/>
                  </a:lnTo>
                  <a:lnTo>
                    <a:pt x="412" y="208"/>
                  </a:lnTo>
                  <a:cubicBezTo>
                    <a:pt x="412" y="92"/>
                    <a:pt x="320" y="1"/>
                    <a:pt x="20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31"/>
            <p:cNvSpPr/>
            <p:nvPr/>
          </p:nvSpPr>
          <p:spPr>
            <a:xfrm>
              <a:off x="10139087" y="1835775"/>
              <a:ext cx="103923" cy="20674"/>
            </a:xfrm>
            <a:custGeom>
              <a:rect b="b" l="l" r="r" t="t"/>
              <a:pathLst>
                <a:path extrusionOk="0" h="412" w="2071">
                  <a:moveTo>
                    <a:pt x="215" y="1"/>
                  </a:moveTo>
                  <a:cubicBezTo>
                    <a:pt x="92" y="1"/>
                    <a:pt x="1" y="101"/>
                    <a:pt x="10" y="225"/>
                  </a:cubicBezTo>
                  <a:cubicBezTo>
                    <a:pt x="19" y="330"/>
                    <a:pt x="110" y="412"/>
                    <a:pt x="220" y="412"/>
                  </a:cubicBezTo>
                  <a:lnTo>
                    <a:pt x="1851" y="412"/>
                  </a:lnTo>
                  <a:cubicBezTo>
                    <a:pt x="1956" y="412"/>
                    <a:pt x="2052" y="330"/>
                    <a:pt x="2061" y="225"/>
                  </a:cubicBezTo>
                  <a:cubicBezTo>
                    <a:pt x="2070" y="101"/>
                    <a:pt x="1979" y="1"/>
                    <a:pt x="185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31"/>
            <p:cNvSpPr/>
            <p:nvPr/>
          </p:nvSpPr>
          <p:spPr>
            <a:xfrm>
              <a:off x="10139087" y="2166564"/>
              <a:ext cx="103923" cy="20674"/>
            </a:xfrm>
            <a:custGeom>
              <a:rect b="b" l="l" r="r" t="t"/>
              <a:pathLst>
                <a:path extrusionOk="0" h="412" w="2071">
                  <a:moveTo>
                    <a:pt x="215" y="1"/>
                  </a:moveTo>
                  <a:cubicBezTo>
                    <a:pt x="92" y="1"/>
                    <a:pt x="1" y="101"/>
                    <a:pt x="10" y="225"/>
                  </a:cubicBezTo>
                  <a:cubicBezTo>
                    <a:pt x="19" y="334"/>
                    <a:pt x="110" y="412"/>
                    <a:pt x="220" y="412"/>
                  </a:cubicBezTo>
                  <a:lnTo>
                    <a:pt x="1851" y="412"/>
                  </a:lnTo>
                  <a:cubicBezTo>
                    <a:pt x="1960" y="412"/>
                    <a:pt x="2052" y="334"/>
                    <a:pt x="2061" y="225"/>
                  </a:cubicBezTo>
                  <a:cubicBezTo>
                    <a:pt x="2070" y="101"/>
                    <a:pt x="1979" y="1"/>
                    <a:pt x="185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31"/>
            <p:cNvSpPr/>
            <p:nvPr/>
          </p:nvSpPr>
          <p:spPr>
            <a:xfrm>
              <a:off x="10098291" y="1919225"/>
              <a:ext cx="185515" cy="185265"/>
            </a:xfrm>
            <a:custGeom>
              <a:rect b="b" l="l" r="r" t="t"/>
              <a:pathLst>
                <a:path extrusionOk="0" h="3692" w="3697">
                  <a:moveTo>
                    <a:pt x="1846" y="1"/>
                  </a:moveTo>
                  <a:cubicBezTo>
                    <a:pt x="832" y="1"/>
                    <a:pt x="1" y="828"/>
                    <a:pt x="1" y="1846"/>
                  </a:cubicBezTo>
                  <a:cubicBezTo>
                    <a:pt x="1" y="2865"/>
                    <a:pt x="832" y="3692"/>
                    <a:pt x="1846" y="3692"/>
                  </a:cubicBezTo>
                  <a:cubicBezTo>
                    <a:pt x="2865" y="3692"/>
                    <a:pt x="3696" y="2865"/>
                    <a:pt x="3696" y="1846"/>
                  </a:cubicBezTo>
                  <a:cubicBezTo>
                    <a:pt x="3696" y="828"/>
                    <a:pt x="2865" y="1"/>
                    <a:pt x="184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31"/>
            <p:cNvSpPr/>
            <p:nvPr/>
          </p:nvSpPr>
          <p:spPr>
            <a:xfrm>
              <a:off x="10160163" y="1929512"/>
              <a:ext cx="61721" cy="164741"/>
            </a:xfrm>
            <a:custGeom>
              <a:rect b="b" l="l" r="r" t="t"/>
              <a:pathLst>
                <a:path extrusionOk="0" h="3283" w="1230">
                  <a:moveTo>
                    <a:pt x="616" y="1"/>
                  </a:moveTo>
                  <a:cubicBezTo>
                    <a:pt x="611" y="1"/>
                    <a:pt x="605" y="1"/>
                    <a:pt x="599" y="1"/>
                  </a:cubicBezTo>
                  <a:cubicBezTo>
                    <a:pt x="494" y="10"/>
                    <a:pt x="412" y="102"/>
                    <a:pt x="412" y="211"/>
                  </a:cubicBezTo>
                  <a:lnTo>
                    <a:pt x="412" y="714"/>
                  </a:lnTo>
                  <a:cubicBezTo>
                    <a:pt x="175" y="796"/>
                    <a:pt x="1" y="1020"/>
                    <a:pt x="1" y="1294"/>
                  </a:cubicBezTo>
                  <a:cubicBezTo>
                    <a:pt x="1" y="1628"/>
                    <a:pt x="280" y="1906"/>
                    <a:pt x="613" y="1906"/>
                  </a:cubicBezTo>
                  <a:lnTo>
                    <a:pt x="618" y="1906"/>
                  </a:lnTo>
                  <a:cubicBezTo>
                    <a:pt x="736" y="1911"/>
                    <a:pt x="819" y="1998"/>
                    <a:pt x="819" y="2112"/>
                  </a:cubicBezTo>
                  <a:cubicBezTo>
                    <a:pt x="819" y="2226"/>
                    <a:pt x="736" y="2313"/>
                    <a:pt x="618" y="2317"/>
                  </a:cubicBezTo>
                  <a:lnTo>
                    <a:pt x="613" y="2317"/>
                  </a:lnTo>
                  <a:cubicBezTo>
                    <a:pt x="503" y="2317"/>
                    <a:pt x="412" y="2226"/>
                    <a:pt x="412" y="2116"/>
                  </a:cubicBezTo>
                  <a:cubicBezTo>
                    <a:pt x="408" y="2025"/>
                    <a:pt x="353" y="1943"/>
                    <a:pt x="266" y="1915"/>
                  </a:cubicBezTo>
                  <a:cubicBezTo>
                    <a:pt x="247" y="1910"/>
                    <a:pt x="228" y="1908"/>
                    <a:pt x="209" y="1908"/>
                  </a:cubicBezTo>
                  <a:cubicBezTo>
                    <a:pt x="95" y="1908"/>
                    <a:pt x="1" y="1998"/>
                    <a:pt x="1" y="2112"/>
                  </a:cubicBezTo>
                  <a:cubicBezTo>
                    <a:pt x="1" y="2381"/>
                    <a:pt x="175" y="2605"/>
                    <a:pt x="412" y="2692"/>
                  </a:cubicBezTo>
                  <a:lnTo>
                    <a:pt x="412" y="3080"/>
                  </a:lnTo>
                  <a:cubicBezTo>
                    <a:pt x="412" y="3191"/>
                    <a:pt x="500" y="3283"/>
                    <a:pt x="616" y="3283"/>
                  </a:cubicBezTo>
                  <a:cubicBezTo>
                    <a:pt x="624" y="3283"/>
                    <a:pt x="632" y="3282"/>
                    <a:pt x="641" y="3281"/>
                  </a:cubicBezTo>
                  <a:cubicBezTo>
                    <a:pt x="746" y="3272"/>
                    <a:pt x="823" y="3181"/>
                    <a:pt x="823" y="3076"/>
                  </a:cubicBezTo>
                  <a:lnTo>
                    <a:pt x="823" y="2687"/>
                  </a:lnTo>
                  <a:cubicBezTo>
                    <a:pt x="1061" y="2601"/>
                    <a:pt x="1230" y="2381"/>
                    <a:pt x="1230" y="2112"/>
                  </a:cubicBezTo>
                  <a:cubicBezTo>
                    <a:pt x="1230" y="1774"/>
                    <a:pt x="960" y="1504"/>
                    <a:pt x="618" y="1500"/>
                  </a:cubicBezTo>
                  <a:cubicBezTo>
                    <a:pt x="522" y="1500"/>
                    <a:pt x="435" y="1436"/>
                    <a:pt x="417" y="1340"/>
                  </a:cubicBezTo>
                  <a:cubicBezTo>
                    <a:pt x="385" y="1203"/>
                    <a:pt x="490" y="1088"/>
                    <a:pt x="613" y="1088"/>
                  </a:cubicBezTo>
                  <a:lnTo>
                    <a:pt x="618" y="1088"/>
                  </a:lnTo>
                  <a:cubicBezTo>
                    <a:pt x="736" y="1093"/>
                    <a:pt x="819" y="1180"/>
                    <a:pt x="819" y="1294"/>
                  </a:cubicBezTo>
                  <a:cubicBezTo>
                    <a:pt x="819" y="1404"/>
                    <a:pt x="915" y="1500"/>
                    <a:pt x="1024" y="1500"/>
                  </a:cubicBezTo>
                  <a:cubicBezTo>
                    <a:pt x="1138" y="1500"/>
                    <a:pt x="1230" y="1404"/>
                    <a:pt x="1230" y="1294"/>
                  </a:cubicBezTo>
                  <a:cubicBezTo>
                    <a:pt x="1230" y="1025"/>
                    <a:pt x="1061" y="801"/>
                    <a:pt x="823" y="714"/>
                  </a:cubicBezTo>
                  <a:lnTo>
                    <a:pt x="823" y="207"/>
                  </a:lnTo>
                  <a:cubicBezTo>
                    <a:pt x="823" y="89"/>
                    <a:pt x="732" y="1"/>
                    <a:pt x="61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9" name="Google Shape;1609;p31"/>
          <p:cNvGrpSpPr/>
          <p:nvPr/>
        </p:nvGrpSpPr>
        <p:grpSpPr>
          <a:xfrm>
            <a:off x="8001497" y="4081675"/>
            <a:ext cx="352364" cy="351463"/>
            <a:chOff x="10516897" y="1852987"/>
            <a:chExt cx="352364" cy="351463"/>
          </a:xfrm>
        </p:grpSpPr>
        <p:sp>
          <p:nvSpPr>
            <p:cNvPr id="1610" name="Google Shape;1610;p31"/>
            <p:cNvSpPr/>
            <p:nvPr/>
          </p:nvSpPr>
          <p:spPr>
            <a:xfrm>
              <a:off x="10785764" y="1955907"/>
              <a:ext cx="61721" cy="238204"/>
            </a:xfrm>
            <a:custGeom>
              <a:rect b="b" l="l" r="r" t="t"/>
              <a:pathLst>
                <a:path extrusionOk="0" h="4747" w="1230">
                  <a:moveTo>
                    <a:pt x="206" y="1"/>
                  </a:moveTo>
                  <a:cubicBezTo>
                    <a:pt x="92" y="1"/>
                    <a:pt x="1" y="92"/>
                    <a:pt x="1" y="206"/>
                  </a:cubicBezTo>
                  <a:lnTo>
                    <a:pt x="1" y="4747"/>
                  </a:lnTo>
                  <a:lnTo>
                    <a:pt x="1229" y="4747"/>
                  </a:lnTo>
                  <a:lnTo>
                    <a:pt x="1229" y="206"/>
                  </a:lnTo>
                  <a:cubicBezTo>
                    <a:pt x="1229" y="92"/>
                    <a:pt x="1138" y="1"/>
                    <a:pt x="10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31"/>
            <p:cNvSpPr/>
            <p:nvPr/>
          </p:nvSpPr>
          <p:spPr>
            <a:xfrm>
              <a:off x="10538675" y="2079451"/>
              <a:ext cx="61671" cy="114661"/>
            </a:xfrm>
            <a:custGeom>
              <a:rect b="b" l="l" r="r" t="t"/>
              <a:pathLst>
                <a:path extrusionOk="0" h="2285" w="1229">
                  <a:moveTo>
                    <a:pt x="201" y="1"/>
                  </a:moveTo>
                  <a:cubicBezTo>
                    <a:pt x="91" y="1"/>
                    <a:pt x="0" y="92"/>
                    <a:pt x="0" y="206"/>
                  </a:cubicBezTo>
                  <a:lnTo>
                    <a:pt x="0" y="2285"/>
                  </a:lnTo>
                  <a:lnTo>
                    <a:pt x="1229" y="2285"/>
                  </a:lnTo>
                  <a:lnTo>
                    <a:pt x="1229" y="206"/>
                  </a:lnTo>
                  <a:cubicBezTo>
                    <a:pt x="1229" y="92"/>
                    <a:pt x="1138" y="1"/>
                    <a:pt x="102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31"/>
            <p:cNvSpPr/>
            <p:nvPr/>
          </p:nvSpPr>
          <p:spPr>
            <a:xfrm>
              <a:off x="10620971" y="1997155"/>
              <a:ext cx="61671" cy="196956"/>
            </a:xfrm>
            <a:custGeom>
              <a:rect b="b" l="l" r="r" t="t"/>
              <a:pathLst>
                <a:path extrusionOk="0" h="3925" w="1229">
                  <a:moveTo>
                    <a:pt x="206" y="1"/>
                  </a:moveTo>
                  <a:cubicBezTo>
                    <a:pt x="91" y="1"/>
                    <a:pt x="0" y="92"/>
                    <a:pt x="0" y="206"/>
                  </a:cubicBezTo>
                  <a:lnTo>
                    <a:pt x="0" y="3925"/>
                  </a:lnTo>
                  <a:lnTo>
                    <a:pt x="1229" y="3925"/>
                  </a:lnTo>
                  <a:lnTo>
                    <a:pt x="1229" y="206"/>
                  </a:lnTo>
                  <a:cubicBezTo>
                    <a:pt x="1229" y="92"/>
                    <a:pt x="1138" y="1"/>
                    <a:pt x="10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31"/>
            <p:cNvSpPr/>
            <p:nvPr/>
          </p:nvSpPr>
          <p:spPr>
            <a:xfrm>
              <a:off x="10703268" y="2038203"/>
              <a:ext cx="61922" cy="155909"/>
            </a:xfrm>
            <a:custGeom>
              <a:rect b="b" l="l" r="r" t="t"/>
              <a:pathLst>
                <a:path extrusionOk="0" h="3107" w="1234">
                  <a:moveTo>
                    <a:pt x="206" y="1"/>
                  </a:moveTo>
                  <a:cubicBezTo>
                    <a:pt x="91" y="1"/>
                    <a:pt x="0" y="97"/>
                    <a:pt x="0" y="206"/>
                  </a:cubicBezTo>
                  <a:lnTo>
                    <a:pt x="0" y="3107"/>
                  </a:lnTo>
                  <a:lnTo>
                    <a:pt x="1233" y="3107"/>
                  </a:lnTo>
                  <a:lnTo>
                    <a:pt x="1233" y="206"/>
                  </a:lnTo>
                  <a:cubicBezTo>
                    <a:pt x="1233" y="97"/>
                    <a:pt x="1142" y="1"/>
                    <a:pt x="102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31"/>
            <p:cNvSpPr/>
            <p:nvPr/>
          </p:nvSpPr>
          <p:spPr>
            <a:xfrm>
              <a:off x="10572798" y="1929211"/>
              <a:ext cx="75922" cy="73965"/>
            </a:xfrm>
            <a:custGeom>
              <a:rect b="b" l="l" r="r" t="t"/>
              <a:pathLst>
                <a:path extrusionOk="0" h="1474" w="1513">
                  <a:moveTo>
                    <a:pt x="1287" y="0"/>
                  </a:moveTo>
                  <a:cubicBezTo>
                    <a:pt x="1234" y="0"/>
                    <a:pt x="1182" y="21"/>
                    <a:pt x="1143" y="62"/>
                  </a:cubicBezTo>
                  <a:lnTo>
                    <a:pt x="78" y="1122"/>
                  </a:lnTo>
                  <a:cubicBezTo>
                    <a:pt x="1" y="1204"/>
                    <a:pt x="1" y="1332"/>
                    <a:pt x="78" y="1414"/>
                  </a:cubicBezTo>
                  <a:cubicBezTo>
                    <a:pt x="120" y="1451"/>
                    <a:pt x="174" y="1474"/>
                    <a:pt x="225" y="1474"/>
                  </a:cubicBezTo>
                  <a:cubicBezTo>
                    <a:pt x="279" y="1474"/>
                    <a:pt x="330" y="1451"/>
                    <a:pt x="371" y="1414"/>
                  </a:cubicBezTo>
                  <a:lnTo>
                    <a:pt x="1431" y="350"/>
                  </a:lnTo>
                  <a:cubicBezTo>
                    <a:pt x="1513" y="272"/>
                    <a:pt x="1513" y="140"/>
                    <a:pt x="1431" y="62"/>
                  </a:cubicBezTo>
                  <a:cubicBezTo>
                    <a:pt x="1392" y="21"/>
                    <a:pt x="1339" y="0"/>
                    <a:pt x="12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31"/>
            <p:cNvSpPr/>
            <p:nvPr/>
          </p:nvSpPr>
          <p:spPr>
            <a:xfrm>
              <a:off x="10658557" y="1923892"/>
              <a:ext cx="69048" cy="43305"/>
            </a:xfrm>
            <a:custGeom>
              <a:rect b="b" l="l" r="r" t="t"/>
              <a:pathLst>
                <a:path extrusionOk="0" h="863" w="1376">
                  <a:moveTo>
                    <a:pt x="234" y="0"/>
                  </a:moveTo>
                  <a:cubicBezTo>
                    <a:pt x="159" y="0"/>
                    <a:pt x="86" y="42"/>
                    <a:pt x="51" y="113"/>
                  </a:cubicBezTo>
                  <a:cubicBezTo>
                    <a:pt x="0" y="214"/>
                    <a:pt x="41" y="337"/>
                    <a:pt x="142" y="387"/>
                  </a:cubicBezTo>
                  <a:lnTo>
                    <a:pt x="690" y="661"/>
                  </a:lnTo>
                  <a:lnTo>
                    <a:pt x="1051" y="844"/>
                  </a:lnTo>
                  <a:cubicBezTo>
                    <a:pt x="1078" y="858"/>
                    <a:pt x="1110" y="862"/>
                    <a:pt x="1138" y="862"/>
                  </a:cubicBezTo>
                  <a:cubicBezTo>
                    <a:pt x="1215" y="862"/>
                    <a:pt x="1288" y="821"/>
                    <a:pt x="1325" y="753"/>
                  </a:cubicBezTo>
                  <a:cubicBezTo>
                    <a:pt x="1375" y="652"/>
                    <a:pt x="1339" y="529"/>
                    <a:pt x="1234" y="479"/>
                  </a:cubicBezTo>
                  <a:lnTo>
                    <a:pt x="690" y="205"/>
                  </a:lnTo>
                  <a:lnTo>
                    <a:pt x="325" y="22"/>
                  </a:lnTo>
                  <a:cubicBezTo>
                    <a:pt x="295" y="7"/>
                    <a:pt x="264" y="0"/>
                    <a:pt x="23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31"/>
            <p:cNvSpPr/>
            <p:nvPr/>
          </p:nvSpPr>
          <p:spPr>
            <a:xfrm>
              <a:off x="10737390" y="1888113"/>
              <a:ext cx="75922" cy="73815"/>
            </a:xfrm>
            <a:custGeom>
              <a:rect b="b" l="l" r="r" t="t"/>
              <a:pathLst>
                <a:path extrusionOk="0" h="1471" w="1513">
                  <a:moveTo>
                    <a:pt x="1289" y="1"/>
                  </a:moveTo>
                  <a:cubicBezTo>
                    <a:pt x="1236" y="1"/>
                    <a:pt x="1184" y="20"/>
                    <a:pt x="1143" y="59"/>
                  </a:cubicBezTo>
                  <a:lnTo>
                    <a:pt x="83" y="1123"/>
                  </a:lnTo>
                  <a:cubicBezTo>
                    <a:pt x="1" y="1201"/>
                    <a:pt x="1" y="1329"/>
                    <a:pt x="83" y="1411"/>
                  </a:cubicBezTo>
                  <a:cubicBezTo>
                    <a:pt x="124" y="1452"/>
                    <a:pt x="174" y="1470"/>
                    <a:pt x="229" y="1470"/>
                  </a:cubicBezTo>
                  <a:cubicBezTo>
                    <a:pt x="279" y="1470"/>
                    <a:pt x="334" y="1452"/>
                    <a:pt x="371" y="1411"/>
                  </a:cubicBezTo>
                  <a:lnTo>
                    <a:pt x="1435" y="351"/>
                  </a:lnTo>
                  <a:cubicBezTo>
                    <a:pt x="1513" y="269"/>
                    <a:pt x="1513" y="141"/>
                    <a:pt x="1435" y="59"/>
                  </a:cubicBezTo>
                  <a:cubicBezTo>
                    <a:pt x="1394" y="20"/>
                    <a:pt x="1341" y="1"/>
                    <a:pt x="12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31"/>
            <p:cNvSpPr/>
            <p:nvPr/>
          </p:nvSpPr>
          <p:spPr>
            <a:xfrm>
              <a:off x="10516897" y="2183776"/>
              <a:ext cx="352364" cy="20674"/>
            </a:xfrm>
            <a:custGeom>
              <a:rect b="b" l="l" r="r" t="t"/>
              <a:pathLst>
                <a:path extrusionOk="0" h="412" w="7022">
                  <a:moveTo>
                    <a:pt x="215" y="0"/>
                  </a:moveTo>
                  <a:cubicBezTo>
                    <a:pt x="91" y="0"/>
                    <a:pt x="0" y="101"/>
                    <a:pt x="9" y="224"/>
                  </a:cubicBezTo>
                  <a:cubicBezTo>
                    <a:pt x="18" y="334"/>
                    <a:pt x="110" y="412"/>
                    <a:pt x="219" y="412"/>
                  </a:cubicBezTo>
                  <a:lnTo>
                    <a:pt x="6802" y="412"/>
                  </a:lnTo>
                  <a:cubicBezTo>
                    <a:pt x="6912" y="412"/>
                    <a:pt x="7003" y="334"/>
                    <a:pt x="7012" y="224"/>
                  </a:cubicBezTo>
                  <a:cubicBezTo>
                    <a:pt x="7021" y="101"/>
                    <a:pt x="6930" y="0"/>
                    <a:pt x="68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31"/>
            <p:cNvSpPr/>
            <p:nvPr/>
          </p:nvSpPr>
          <p:spPr>
            <a:xfrm>
              <a:off x="10538675" y="1976531"/>
              <a:ext cx="61671" cy="61721"/>
            </a:xfrm>
            <a:custGeom>
              <a:rect b="b" l="l" r="r" t="t"/>
              <a:pathLst>
                <a:path extrusionOk="0" h="1230" w="1229">
                  <a:moveTo>
                    <a:pt x="617" y="1"/>
                  </a:moveTo>
                  <a:cubicBezTo>
                    <a:pt x="274" y="1"/>
                    <a:pt x="0" y="275"/>
                    <a:pt x="0" y="613"/>
                  </a:cubicBezTo>
                  <a:cubicBezTo>
                    <a:pt x="0" y="955"/>
                    <a:pt x="274" y="1230"/>
                    <a:pt x="617" y="1230"/>
                  </a:cubicBezTo>
                  <a:cubicBezTo>
                    <a:pt x="955" y="1230"/>
                    <a:pt x="1229" y="955"/>
                    <a:pt x="1229" y="613"/>
                  </a:cubicBezTo>
                  <a:cubicBezTo>
                    <a:pt x="1229" y="275"/>
                    <a:pt x="955" y="1"/>
                    <a:pt x="6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31"/>
            <p:cNvSpPr/>
            <p:nvPr/>
          </p:nvSpPr>
          <p:spPr>
            <a:xfrm>
              <a:off x="10620971" y="1894035"/>
              <a:ext cx="61922" cy="61922"/>
            </a:xfrm>
            <a:custGeom>
              <a:rect b="b" l="l" r="r" t="t"/>
              <a:pathLst>
                <a:path extrusionOk="0" h="1234" w="1234">
                  <a:moveTo>
                    <a:pt x="617" y="0"/>
                  </a:moveTo>
                  <a:cubicBezTo>
                    <a:pt x="274" y="0"/>
                    <a:pt x="0" y="279"/>
                    <a:pt x="0" y="617"/>
                  </a:cubicBezTo>
                  <a:cubicBezTo>
                    <a:pt x="0" y="959"/>
                    <a:pt x="274" y="1234"/>
                    <a:pt x="617" y="1234"/>
                  </a:cubicBezTo>
                  <a:cubicBezTo>
                    <a:pt x="955" y="1234"/>
                    <a:pt x="1233" y="959"/>
                    <a:pt x="1233" y="617"/>
                  </a:cubicBezTo>
                  <a:cubicBezTo>
                    <a:pt x="1233" y="279"/>
                    <a:pt x="955" y="0"/>
                    <a:pt x="6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31"/>
            <p:cNvSpPr/>
            <p:nvPr/>
          </p:nvSpPr>
          <p:spPr>
            <a:xfrm>
              <a:off x="10703268" y="1935283"/>
              <a:ext cx="61922" cy="61922"/>
            </a:xfrm>
            <a:custGeom>
              <a:rect b="b" l="l" r="r" t="t"/>
              <a:pathLst>
                <a:path extrusionOk="0" h="1234" w="1234">
                  <a:moveTo>
                    <a:pt x="617" y="0"/>
                  </a:moveTo>
                  <a:cubicBezTo>
                    <a:pt x="279" y="0"/>
                    <a:pt x="0" y="275"/>
                    <a:pt x="0" y="617"/>
                  </a:cubicBezTo>
                  <a:cubicBezTo>
                    <a:pt x="0" y="955"/>
                    <a:pt x="279" y="1234"/>
                    <a:pt x="617" y="1234"/>
                  </a:cubicBezTo>
                  <a:cubicBezTo>
                    <a:pt x="959" y="1234"/>
                    <a:pt x="1233" y="955"/>
                    <a:pt x="1233" y="617"/>
                  </a:cubicBezTo>
                  <a:cubicBezTo>
                    <a:pt x="1233" y="275"/>
                    <a:pt x="959" y="0"/>
                    <a:pt x="61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31"/>
            <p:cNvSpPr/>
            <p:nvPr/>
          </p:nvSpPr>
          <p:spPr>
            <a:xfrm>
              <a:off x="10785764" y="1852987"/>
              <a:ext cx="61721" cy="61721"/>
            </a:xfrm>
            <a:custGeom>
              <a:rect b="b" l="l" r="r" t="t"/>
              <a:pathLst>
                <a:path extrusionOk="0" h="1230" w="1230">
                  <a:moveTo>
                    <a:pt x="617" y="0"/>
                  </a:moveTo>
                  <a:cubicBezTo>
                    <a:pt x="275" y="0"/>
                    <a:pt x="1" y="275"/>
                    <a:pt x="1" y="613"/>
                  </a:cubicBezTo>
                  <a:cubicBezTo>
                    <a:pt x="1" y="955"/>
                    <a:pt x="275" y="1229"/>
                    <a:pt x="617" y="1229"/>
                  </a:cubicBezTo>
                  <a:cubicBezTo>
                    <a:pt x="955" y="1229"/>
                    <a:pt x="1229" y="955"/>
                    <a:pt x="1229" y="613"/>
                  </a:cubicBezTo>
                  <a:cubicBezTo>
                    <a:pt x="1229" y="275"/>
                    <a:pt x="955" y="0"/>
                    <a:pt x="61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5" name="Shape 1625"/>
        <p:cNvGrpSpPr/>
        <p:nvPr/>
      </p:nvGrpSpPr>
      <p:grpSpPr>
        <a:xfrm>
          <a:off x="0" y="0"/>
          <a:ext cx="0" cy="0"/>
          <a:chOff x="0" y="0"/>
          <a:chExt cx="0" cy="0"/>
        </a:xfrm>
      </p:grpSpPr>
      <p:sp>
        <p:nvSpPr>
          <p:cNvPr id="1626" name="Google Shape;1626;p32"/>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1627" name="Google Shape;1627;p32"/>
          <p:cNvGrpSpPr/>
          <p:nvPr/>
        </p:nvGrpSpPr>
        <p:grpSpPr>
          <a:xfrm>
            <a:off x="733838" y="3832247"/>
            <a:ext cx="1605925" cy="898152"/>
            <a:chOff x="794300" y="3832247"/>
            <a:chExt cx="1605925" cy="898152"/>
          </a:xfrm>
        </p:grpSpPr>
        <p:sp>
          <p:nvSpPr>
            <p:cNvPr id="1628" name="Google Shape;1628;p32"/>
            <p:cNvSpPr txBox="1"/>
            <p:nvPr/>
          </p:nvSpPr>
          <p:spPr>
            <a:xfrm>
              <a:off x="794325" y="3832247"/>
              <a:ext cx="1605900" cy="379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1</a:t>
              </a:r>
              <a:endParaRPr sz="1800">
                <a:solidFill>
                  <a:schemeClr val="accent4"/>
                </a:solidFill>
                <a:latin typeface="Righteous"/>
                <a:ea typeface="Righteous"/>
                <a:cs typeface="Righteous"/>
                <a:sym typeface="Righteous"/>
              </a:endParaRPr>
            </a:p>
          </p:txBody>
        </p:sp>
        <p:sp>
          <p:nvSpPr>
            <p:cNvPr id="1629" name="Google Shape;1629;p32"/>
            <p:cNvSpPr txBox="1"/>
            <p:nvPr/>
          </p:nvSpPr>
          <p:spPr>
            <a:xfrm>
              <a:off x="794300" y="4178999"/>
              <a:ext cx="16059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Jupiter is </a:t>
              </a:r>
              <a:r>
                <a:rPr lang="en">
                  <a:solidFill>
                    <a:schemeClr val="accent4"/>
                  </a:solidFill>
                  <a:latin typeface="Open Sans"/>
                  <a:ea typeface="Open Sans"/>
                  <a:cs typeface="Open Sans"/>
                  <a:sym typeface="Open Sans"/>
                </a:rPr>
                <a:t>the biggest planet </a:t>
              </a:r>
              <a:endParaRPr>
                <a:solidFill>
                  <a:schemeClr val="accent4"/>
                </a:solidFill>
                <a:latin typeface="Open Sans"/>
                <a:ea typeface="Open Sans"/>
                <a:cs typeface="Open Sans"/>
                <a:sym typeface="Open Sans"/>
              </a:endParaRPr>
            </a:p>
          </p:txBody>
        </p:sp>
      </p:grpSp>
      <p:graphicFrame>
        <p:nvGraphicFramePr>
          <p:cNvPr id="1630" name="Google Shape;1630;p32"/>
          <p:cNvGraphicFramePr/>
          <p:nvPr/>
        </p:nvGraphicFramePr>
        <p:xfrm>
          <a:off x="457175" y="1385020"/>
          <a:ext cx="3000000" cy="3000000"/>
        </p:xfrm>
        <a:graphic>
          <a:graphicData uri="http://schemas.openxmlformats.org/drawingml/2006/table">
            <a:tbl>
              <a:tblPr>
                <a:noFill/>
                <a:tableStyleId>{6222354B-DF0B-4575-956F-F752B4E33789}</a:tableStyleId>
              </a:tblPr>
              <a:tblGrid>
                <a:gridCol w="921400"/>
                <a:gridCol w="609025"/>
                <a:gridCol w="609025"/>
                <a:gridCol w="609025"/>
                <a:gridCol w="609025"/>
                <a:gridCol w="609025"/>
                <a:gridCol w="609025"/>
                <a:gridCol w="609025"/>
                <a:gridCol w="609025"/>
                <a:gridCol w="609025"/>
                <a:gridCol w="609025"/>
                <a:gridCol w="609025"/>
                <a:gridCol w="609025"/>
              </a:tblGrid>
              <a:tr h="430900">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lt2">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Jan</a:t>
                      </a:r>
                      <a:endParaRPr/>
                    </a:p>
                  </a:txBody>
                  <a:tcPr marT="91425" marB="91425" marR="91425" marL="91425" anchor="ctr">
                    <a:lnL cap="flat" cmpd="sng" w="19050">
                      <a:solidFill>
                        <a:schemeClr val="lt2">
                          <a:alpha val="0"/>
                        </a:schemeClr>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Feb</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Mar</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Apr</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marR="0" rtl="0" algn="ctr">
                        <a:spcBef>
                          <a:spcPts val="0"/>
                        </a:spcBef>
                        <a:spcAft>
                          <a:spcPts val="0"/>
                        </a:spcAft>
                        <a:buNone/>
                      </a:pPr>
                      <a:r>
                        <a:rPr lang="en" sz="1800">
                          <a:solidFill>
                            <a:schemeClr val="accent4"/>
                          </a:solidFill>
                          <a:latin typeface="Righteous"/>
                          <a:ea typeface="Righteous"/>
                          <a:cs typeface="Righteous"/>
                          <a:sym typeface="Righteous"/>
                        </a:rPr>
                        <a:t>May</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Jun</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Jul</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Aug</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Sep</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Oct</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Nov</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Dec</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r>
              <a:tr h="423000">
                <a:tc>
                  <a:txBody>
                    <a:bodyPr/>
                    <a:lstStyle/>
                    <a:p>
                      <a:pPr indent="0" lvl="0" marL="0" rtl="0" algn="ctr">
                        <a:spcBef>
                          <a:spcPts val="0"/>
                        </a:spcBef>
                        <a:spcAft>
                          <a:spcPts val="0"/>
                        </a:spcAft>
                        <a:buClr>
                          <a:schemeClr val="dk1"/>
                        </a:buClr>
                        <a:buSzPts val="1100"/>
                        <a:buFont typeface="Arial"/>
                        <a:buNone/>
                      </a:pPr>
                      <a:r>
                        <a:rPr lang="en" sz="1600">
                          <a:solidFill>
                            <a:schemeClr val="accent4"/>
                          </a:solidFill>
                          <a:latin typeface="Righteous"/>
                          <a:ea typeface="Righteous"/>
                          <a:cs typeface="Righteous"/>
                          <a:sym typeface="Righteous"/>
                        </a:rPr>
                        <a:t>Action 1</a:t>
                      </a:r>
                      <a:endParaRPr sz="1200"/>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lt2">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alpha val="0"/>
                        </a:schemeClr>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r>
              <a:tr h="423000">
                <a:tc>
                  <a:txBody>
                    <a:bodyPr/>
                    <a:lstStyle/>
                    <a:p>
                      <a:pPr indent="0" lvl="0" marL="0" marR="0" rtl="0" algn="ctr">
                        <a:spcBef>
                          <a:spcPts val="0"/>
                        </a:spcBef>
                        <a:spcAft>
                          <a:spcPts val="0"/>
                        </a:spcAft>
                        <a:buClr>
                          <a:schemeClr val="dk1"/>
                        </a:buClr>
                        <a:buSzPts val="1100"/>
                        <a:buFont typeface="Arial"/>
                        <a:buNone/>
                      </a:pPr>
                      <a:r>
                        <a:rPr lang="en" sz="1600">
                          <a:solidFill>
                            <a:schemeClr val="accent4"/>
                          </a:solidFill>
                          <a:latin typeface="Righteous"/>
                          <a:ea typeface="Righteous"/>
                          <a:cs typeface="Righteous"/>
                          <a:sym typeface="Righteous"/>
                        </a:rPr>
                        <a:t>Action 2</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lt2">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alpha val="0"/>
                        </a:schemeClr>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r>
              <a:tr h="423000">
                <a:tc>
                  <a:txBody>
                    <a:bodyPr/>
                    <a:lstStyle/>
                    <a:p>
                      <a:pPr indent="0" lvl="0" marL="0" marR="0" rtl="0" algn="ctr">
                        <a:spcBef>
                          <a:spcPts val="0"/>
                        </a:spcBef>
                        <a:spcAft>
                          <a:spcPts val="0"/>
                        </a:spcAft>
                        <a:buClr>
                          <a:schemeClr val="dk1"/>
                        </a:buClr>
                        <a:buSzPts val="1100"/>
                        <a:buFont typeface="Arial"/>
                        <a:buNone/>
                      </a:pPr>
                      <a:r>
                        <a:rPr lang="en" sz="1600">
                          <a:solidFill>
                            <a:schemeClr val="accent4"/>
                          </a:solidFill>
                          <a:latin typeface="Righteous"/>
                          <a:ea typeface="Righteous"/>
                          <a:cs typeface="Righteous"/>
                          <a:sym typeface="Righteous"/>
                        </a:rPr>
                        <a:t>Action 3</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lt2">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alpha val="0"/>
                        </a:schemeClr>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6"/>
                    </a:solidFill>
                  </a:tcPr>
                </a:tc>
              </a:tr>
              <a:tr h="423000">
                <a:tc>
                  <a:txBody>
                    <a:bodyPr/>
                    <a:lstStyle/>
                    <a:p>
                      <a:pPr indent="0" lvl="0" marL="0" marR="0" rtl="0" algn="ctr">
                        <a:spcBef>
                          <a:spcPts val="0"/>
                        </a:spcBef>
                        <a:spcAft>
                          <a:spcPts val="0"/>
                        </a:spcAft>
                        <a:buClr>
                          <a:schemeClr val="dk1"/>
                        </a:buClr>
                        <a:buSzPts val="1100"/>
                        <a:buFont typeface="Arial"/>
                        <a:buNone/>
                      </a:pPr>
                      <a:r>
                        <a:rPr lang="en" sz="1600">
                          <a:solidFill>
                            <a:schemeClr val="accent4"/>
                          </a:solidFill>
                          <a:latin typeface="Righteous"/>
                          <a:ea typeface="Righteous"/>
                          <a:cs typeface="Righteous"/>
                          <a:sym typeface="Righteous"/>
                        </a:rPr>
                        <a:t>Action 4</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lt2">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alpha val="0"/>
                        </a:schemeClr>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alpha val="0"/>
                        </a:schemeClr>
                      </a:solidFill>
                      <a:prstDash val="solid"/>
                      <a:round/>
                      <a:headEnd len="sm" w="sm" type="none"/>
                      <a:tailEnd len="sm" w="sm" type="none"/>
                    </a:lnB>
                    <a:solidFill>
                      <a:schemeClr val="accent3"/>
                    </a:solidFill>
                  </a:tcPr>
                </a:tc>
              </a:tr>
            </a:tbl>
          </a:graphicData>
        </a:graphic>
      </p:graphicFrame>
      <p:grpSp>
        <p:nvGrpSpPr>
          <p:cNvPr id="1631" name="Google Shape;1631;p32"/>
          <p:cNvGrpSpPr/>
          <p:nvPr/>
        </p:nvGrpSpPr>
        <p:grpSpPr>
          <a:xfrm>
            <a:off x="2757333" y="3832247"/>
            <a:ext cx="1605925" cy="898152"/>
            <a:chOff x="794300" y="3832247"/>
            <a:chExt cx="1605925" cy="898152"/>
          </a:xfrm>
        </p:grpSpPr>
        <p:sp>
          <p:nvSpPr>
            <p:cNvPr id="1632" name="Google Shape;1632;p32"/>
            <p:cNvSpPr txBox="1"/>
            <p:nvPr/>
          </p:nvSpPr>
          <p:spPr>
            <a:xfrm>
              <a:off x="794325" y="3832247"/>
              <a:ext cx="1605900" cy="379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2</a:t>
              </a:r>
              <a:endParaRPr sz="1800">
                <a:solidFill>
                  <a:schemeClr val="accent4"/>
                </a:solidFill>
                <a:latin typeface="Righteous"/>
                <a:ea typeface="Righteous"/>
                <a:cs typeface="Righteous"/>
                <a:sym typeface="Righteous"/>
              </a:endParaRPr>
            </a:p>
          </p:txBody>
        </p:sp>
        <p:sp>
          <p:nvSpPr>
            <p:cNvPr id="1633" name="Google Shape;1633;p32"/>
            <p:cNvSpPr txBox="1"/>
            <p:nvPr/>
          </p:nvSpPr>
          <p:spPr>
            <a:xfrm>
              <a:off x="794300" y="4178999"/>
              <a:ext cx="16059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Mercury </a:t>
              </a:r>
              <a:r>
                <a:rPr lang="en">
                  <a:solidFill>
                    <a:schemeClr val="accent4"/>
                  </a:solidFill>
                  <a:latin typeface="Open Sans"/>
                  <a:ea typeface="Open Sans"/>
                  <a:cs typeface="Open Sans"/>
                  <a:sym typeface="Open Sans"/>
                </a:rPr>
                <a:t>is the smallest planet </a:t>
              </a:r>
              <a:endParaRPr>
                <a:solidFill>
                  <a:schemeClr val="accent4"/>
                </a:solidFill>
                <a:latin typeface="Open Sans"/>
                <a:ea typeface="Open Sans"/>
                <a:cs typeface="Open Sans"/>
                <a:sym typeface="Open Sans"/>
              </a:endParaRPr>
            </a:p>
          </p:txBody>
        </p:sp>
      </p:grpSp>
      <p:grpSp>
        <p:nvGrpSpPr>
          <p:cNvPr id="1634" name="Google Shape;1634;p32"/>
          <p:cNvGrpSpPr/>
          <p:nvPr/>
        </p:nvGrpSpPr>
        <p:grpSpPr>
          <a:xfrm>
            <a:off x="4780829" y="3832247"/>
            <a:ext cx="1605925" cy="898152"/>
            <a:chOff x="794300" y="3832247"/>
            <a:chExt cx="1605925" cy="898152"/>
          </a:xfrm>
        </p:grpSpPr>
        <p:sp>
          <p:nvSpPr>
            <p:cNvPr id="1635" name="Google Shape;1635;p32"/>
            <p:cNvSpPr txBox="1"/>
            <p:nvPr/>
          </p:nvSpPr>
          <p:spPr>
            <a:xfrm>
              <a:off x="794325" y="3832247"/>
              <a:ext cx="1605900" cy="3792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3</a:t>
              </a:r>
              <a:endParaRPr sz="1800">
                <a:solidFill>
                  <a:schemeClr val="accent4"/>
                </a:solidFill>
                <a:latin typeface="Righteous"/>
                <a:ea typeface="Righteous"/>
                <a:cs typeface="Righteous"/>
                <a:sym typeface="Righteous"/>
              </a:endParaRPr>
            </a:p>
          </p:txBody>
        </p:sp>
        <p:sp>
          <p:nvSpPr>
            <p:cNvPr id="1636" name="Google Shape;1636;p32"/>
            <p:cNvSpPr txBox="1"/>
            <p:nvPr/>
          </p:nvSpPr>
          <p:spPr>
            <a:xfrm>
              <a:off x="794300" y="4178999"/>
              <a:ext cx="16059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where we all live on</a:t>
              </a:r>
              <a:endParaRPr>
                <a:solidFill>
                  <a:schemeClr val="accent4"/>
                </a:solidFill>
                <a:latin typeface="Open Sans"/>
                <a:ea typeface="Open Sans"/>
                <a:cs typeface="Open Sans"/>
                <a:sym typeface="Open Sans"/>
              </a:endParaRPr>
            </a:p>
          </p:txBody>
        </p:sp>
      </p:grpSp>
      <p:grpSp>
        <p:nvGrpSpPr>
          <p:cNvPr id="1637" name="Google Shape;1637;p32"/>
          <p:cNvGrpSpPr/>
          <p:nvPr/>
        </p:nvGrpSpPr>
        <p:grpSpPr>
          <a:xfrm>
            <a:off x="6804325" y="3832247"/>
            <a:ext cx="1605925" cy="898152"/>
            <a:chOff x="773425" y="3832247"/>
            <a:chExt cx="1605925" cy="898152"/>
          </a:xfrm>
        </p:grpSpPr>
        <p:sp>
          <p:nvSpPr>
            <p:cNvPr id="1638" name="Google Shape;1638;p32"/>
            <p:cNvSpPr txBox="1"/>
            <p:nvPr/>
          </p:nvSpPr>
          <p:spPr>
            <a:xfrm>
              <a:off x="773450" y="3832247"/>
              <a:ext cx="1605900" cy="379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4</a:t>
              </a:r>
              <a:endParaRPr sz="1800">
                <a:solidFill>
                  <a:schemeClr val="accent4"/>
                </a:solidFill>
                <a:latin typeface="Righteous"/>
                <a:ea typeface="Righteous"/>
                <a:cs typeface="Righteous"/>
                <a:sym typeface="Righteous"/>
              </a:endParaRPr>
            </a:p>
          </p:txBody>
        </p:sp>
        <p:sp>
          <p:nvSpPr>
            <p:cNvPr id="1639" name="Google Shape;1639;p32"/>
            <p:cNvSpPr txBox="1"/>
            <p:nvPr/>
          </p:nvSpPr>
          <p:spPr>
            <a:xfrm>
              <a:off x="773425" y="4178999"/>
              <a:ext cx="16059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Mars is actually </a:t>
              </a:r>
              <a:endParaRPr>
                <a:solidFill>
                  <a:schemeClr val="accent4"/>
                </a:solidFill>
                <a:latin typeface="Open Sans"/>
                <a:ea typeface="Open Sans"/>
                <a:cs typeface="Open Sans"/>
                <a:sym typeface="Open Sans"/>
              </a:endParaRPr>
            </a:p>
            <a:p>
              <a:pPr indent="0" lvl="0" marL="0" rtl="0" algn="ctr">
                <a:spcBef>
                  <a:spcPts val="0"/>
                </a:spcBef>
                <a:spcAft>
                  <a:spcPts val="0"/>
                </a:spcAft>
                <a:buNone/>
              </a:pPr>
              <a:r>
                <a:rPr lang="en">
                  <a:solidFill>
                    <a:schemeClr val="accent4"/>
                  </a:solidFill>
                  <a:latin typeface="Open Sans"/>
                  <a:ea typeface="Open Sans"/>
                  <a:cs typeface="Open Sans"/>
                  <a:sym typeface="Open Sans"/>
                </a:rPr>
                <a:t>a cold place</a:t>
              </a:r>
              <a:endParaRPr>
                <a:solidFill>
                  <a:schemeClr val="accent4"/>
                </a:solidFill>
                <a:latin typeface="Open Sans"/>
                <a:ea typeface="Open Sans"/>
                <a:cs typeface="Open Sans"/>
                <a:sym typeface="Open Sans"/>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3" name="Shape 1643"/>
        <p:cNvGrpSpPr/>
        <p:nvPr/>
      </p:nvGrpSpPr>
      <p:grpSpPr>
        <a:xfrm>
          <a:off x="0" y="0"/>
          <a:ext cx="0" cy="0"/>
          <a:chOff x="0" y="0"/>
          <a:chExt cx="0" cy="0"/>
        </a:xfrm>
      </p:grpSpPr>
      <p:sp>
        <p:nvSpPr>
          <p:cNvPr id="1644" name="Google Shape;1644;p33"/>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sp>
        <p:nvSpPr>
          <p:cNvPr id="1645" name="Google Shape;1645;p33"/>
          <p:cNvSpPr/>
          <p:nvPr/>
        </p:nvSpPr>
        <p:spPr>
          <a:xfrm flipH="1">
            <a:off x="4157550" y="1167449"/>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33"/>
          <p:cNvSpPr txBox="1"/>
          <p:nvPr/>
        </p:nvSpPr>
        <p:spPr>
          <a:xfrm>
            <a:off x="3384900" y="1996350"/>
            <a:ext cx="2374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Business plan</a:t>
            </a:r>
            <a:endParaRPr sz="1800">
              <a:solidFill>
                <a:schemeClr val="accent4"/>
              </a:solidFill>
              <a:latin typeface="Righteous"/>
              <a:ea typeface="Righteous"/>
              <a:cs typeface="Righteous"/>
              <a:sym typeface="Righteous"/>
            </a:endParaRPr>
          </a:p>
        </p:txBody>
      </p:sp>
      <p:cxnSp>
        <p:nvCxnSpPr>
          <p:cNvPr id="1647" name="Google Shape;1647;p33"/>
          <p:cNvCxnSpPr>
            <a:stCxn id="1646" idx="2"/>
            <a:endCxn id="1648" idx="0"/>
          </p:cNvCxnSpPr>
          <p:nvPr/>
        </p:nvCxnSpPr>
        <p:spPr>
          <a:xfrm rot="5400000">
            <a:off x="2946750" y="984750"/>
            <a:ext cx="265200" cy="2985600"/>
          </a:xfrm>
          <a:prstGeom prst="bentConnector3">
            <a:avLst>
              <a:gd fmla="val 50000" name="adj1"/>
            </a:avLst>
          </a:prstGeom>
          <a:noFill/>
          <a:ln cap="flat" cmpd="sng" w="19050">
            <a:solidFill>
              <a:schemeClr val="accent1"/>
            </a:solidFill>
            <a:prstDash val="solid"/>
            <a:round/>
            <a:headEnd len="med" w="med" type="none"/>
            <a:tailEnd len="med" w="med" type="oval"/>
          </a:ln>
        </p:spPr>
      </p:cxnSp>
      <p:cxnSp>
        <p:nvCxnSpPr>
          <p:cNvPr id="1649" name="Google Shape;1649;p33"/>
          <p:cNvCxnSpPr>
            <a:stCxn id="1646" idx="2"/>
            <a:endCxn id="1650" idx="0"/>
          </p:cNvCxnSpPr>
          <p:nvPr/>
        </p:nvCxnSpPr>
        <p:spPr>
          <a:xfrm flipH="1" rot="-5400000">
            <a:off x="4439850" y="2477250"/>
            <a:ext cx="265200" cy="600"/>
          </a:xfrm>
          <a:prstGeom prst="bentConnector3">
            <a:avLst>
              <a:gd fmla="val 50000" name="adj1"/>
            </a:avLst>
          </a:prstGeom>
          <a:noFill/>
          <a:ln cap="flat" cmpd="sng" w="19050">
            <a:solidFill>
              <a:schemeClr val="accent1"/>
            </a:solidFill>
            <a:prstDash val="solid"/>
            <a:round/>
            <a:headEnd len="med" w="med" type="none"/>
            <a:tailEnd len="med" w="med" type="oval"/>
          </a:ln>
        </p:spPr>
      </p:cxnSp>
      <p:cxnSp>
        <p:nvCxnSpPr>
          <p:cNvPr id="1651" name="Google Shape;1651;p33"/>
          <p:cNvCxnSpPr>
            <a:stCxn id="1646" idx="2"/>
            <a:endCxn id="1652" idx="0"/>
          </p:cNvCxnSpPr>
          <p:nvPr/>
        </p:nvCxnSpPr>
        <p:spPr>
          <a:xfrm flipH="1" rot="-5400000">
            <a:off x="5932200" y="984900"/>
            <a:ext cx="265200" cy="2985300"/>
          </a:xfrm>
          <a:prstGeom prst="bentConnector3">
            <a:avLst>
              <a:gd fmla="val 50000" name="adj1"/>
            </a:avLst>
          </a:prstGeom>
          <a:noFill/>
          <a:ln cap="flat" cmpd="sng" w="19050">
            <a:solidFill>
              <a:schemeClr val="accent1"/>
            </a:solidFill>
            <a:prstDash val="solid"/>
            <a:round/>
            <a:headEnd len="med" w="med" type="none"/>
            <a:tailEnd len="med" w="med" type="oval"/>
          </a:ln>
        </p:spPr>
      </p:cxnSp>
      <p:sp>
        <p:nvSpPr>
          <p:cNvPr id="1653" name="Google Shape;1653;p33"/>
          <p:cNvSpPr/>
          <p:nvPr/>
        </p:nvSpPr>
        <p:spPr>
          <a:xfrm flipH="1">
            <a:off x="1172250" y="2990856"/>
            <a:ext cx="828900" cy="8289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54" name="Google Shape;1654;p33"/>
          <p:cNvGrpSpPr/>
          <p:nvPr/>
        </p:nvGrpSpPr>
        <p:grpSpPr>
          <a:xfrm>
            <a:off x="457200" y="2610150"/>
            <a:ext cx="2259000" cy="1722472"/>
            <a:chOff x="457200" y="2610150"/>
            <a:chExt cx="2259000" cy="1722472"/>
          </a:xfrm>
        </p:grpSpPr>
        <p:sp>
          <p:nvSpPr>
            <p:cNvPr id="1655" name="Google Shape;1655;p33"/>
            <p:cNvSpPr txBox="1"/>
            <p:nvPr/>
          </p:nvSpPr>
          <p:spPr>
            <a:xfrm>
              <a:off x="531450" y="3781222"/>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smallest planet in the Solar System</a:t>
              </a:r>
              <a:endParaRPr>
                <a:solidFill>
                  <a:schemeClr val="accent4"/>
                </a:solidFill>
                <a:latin typeface="Open Sans"/>
                <a:ea typeface="Open Sans"/>
                <a:cs typeface="Open Sans"/>
                <a:sym typeface="Open Sans"/>
              </a:endParaRPr>
            </a:p>
          </p:txBody>
        </p:sp>
        <p:sp>
          <p:nvSpPr>
            <p:cNvPr id="1648" name="Google Shape;1648;p33"/>
            <p:cNvSpPr txBox="1"/>
            <p:nvPr/>
          </p:nvSpPr>
          <p:spPr>
            <a:xfrm>
              <a:off x="457200" y="2610150"/>
              <a:ext cx="2259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Action 01</a:t>
              </a:r>
              <a:endParaRPr sz="1800">
                <a:solidFill>
                  <a:schemeClr val="accent4"/>
                </a:solidFill>
                <a:latin typeface="Righteous"/>
                <a:ea typeface="Righteous"/>
                <a:cs typeface="Righteous"/>
                <a:sym typeface="Righteous"/>
              </a:endParaRPr>
            </a:p>
          </p:txBody>
        </p:sp>
      </p:grpSp>
      <p:sp>
        <p:nvSpPr>
          <p:cNvPr id="1656" name="Google Shape;1656;p33"/>
          <p:cNvSpPr txBox="1"/>
          <p:nvPr/>
        </p:nvSpPr>
        <p:spPr>
          <a:xfrm flipH="1">
            <a:off x="831150" y="4373468"/>
            <a:ext cx="1511100" cy="348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$200.000</a:t>
            </a:r>
            <a:endParaRPr sz="2200">
              <a:solidFill>
                <a:schemeClr val="accent4"/>
              </a:solidFill>
              <a:latin typeface="Righteous"/>
              <a:ea typeface="Righteous"/>
              <a:cs typeface="Righteous"/>
              <a:sym typeface="Righteous"/>
            </a:endParaRPr>
          </a:p>
        </p:txBody>
      </p:sp>
      <p:sp>
        <p:nvSpPr>
          <p:cNvPr id="1657" name="Google Shape;1657;p33"/>
          <p:cNvSpPr/>
          <p:nvPr/>
        </p:nvSpPr>
        <p:spPr>
          <a:xfrm flipH="1">
            <a:off x="4157575" y="2990856"/>
            <a:ext cx="828900" cy="8289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58" name="Google Shape;1658;p33"/>
          <p:cNvGrpSpPr/>
          <p:nvPr/>
        </p:nvGrpSpPr>
        <p:grpSpPr>
          <a:xfrm>
            <a:off x="3442475" y="2610150"/>
            <a:ext cx="2259000" cy="1722472"/>
            <a:chOff x="3442475" y="2610150"/>
            <a:chExt cx="2259000" cy="1722472"/>
          </a:xfrm>
        </p:grpSpPr>
        <p:sp>
          <p:nvSpPr>
            <p:cNvPr id="1650" name="Google Shape;1650;p33"/>
            <p:cNvSpPr txBox="1"/>
            <p:nvPr/>
          </p:nvSpPr>
          <p:spPr>
            <a:xfrm>
              <a:off x="3442475" y="2610150"/>
              <a:ext cx="2259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Action 02</a:t>
              </a:r>
              <a:endParaRPr sz="1800">
                <a:solidFill>
                  <a:schemeClr val="accent4"/>
                </a:solidFill>
                <a:latin typeface="Righteous"/>
                <a:ea typeface="Righteous"/>
                <a:cs typeface="Righteous"/>
                <a:sym typeface="Righteous"/>
              </a:endParaRPr>
            </a:p>
          </p:txBody>
        </p:sp>
        <p:sp>
          <p:nvSpPr>
            <p:cNvPr id="1659" name="Google Shape;1659;p33"/>
            <p:cNvSpPr txBox="1"/>
            <p:nvPr/>
          </p:nvSpPr>
          <p:spPr>
            <a:xfrm>
              <a:off x="3516775" y="3781222"/>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third planet and is where we all live on</a:t>
              </a:r>
              <a:endParaRPr>
                <a:solidFill>
                  <a:schemeClr val="accent4"/>
                </a:solidFill>
                <a:latin typeface="Open Sans"/>
                <a:ea typeface="Open Sans"/>
                <a:cs typeface="Open Sans"/>
                <a:sym typeface="Open Sans"/>
              </a:endParaRPr>
            </a:p>
          </p:txBody>
        </p:sp>
      </p:grpSp>
      <p:sp>
        <p:nvSpPr>
          <p:cNvPr id="1660" name="Google Shape;1660;p33"/>
          <p:cNvSpPr txBox="1"/>
          <p:nvPr/>
        </p:nvSpPr>
        <p:spPr>
          <a:xfrm flipH="1">
            <a:off x="3816475" y="4373468"/>
            <a:ext cx="1511100" cy="348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$120.000</a:t>
            </a:r>
            <a:endParaRPr sz="2200">
              <a:solidFill>
                <a:schemeClr val="accent4"/>
              </a:solidFill>
              <a:latin typeface="Righteous"/>
              <a:ea typeface="Righteous"/>
              <a:cs typeface="Righteous"/>
              <a:sym typeface="Righteous"/>
            </a:endParaRPr>
          </a:p>
        </p:txBody>
      </p:sp>
      <p:sp>
        <p:nvSpPr>
          <p:cNvPr id="1661" name="Google Shape;1661;p33"/>
          <p:cNvSpPr/>
          <p:nvPr/>
        </p:nvSpPr>
        <p:spPr>
          <a:xfrm flipH="1">
            <a:off x="7142900" y="2990856"/>
            <a:ext cx="828900" cy="8289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62" name="Google Shape;1662;p33"/>
          <p:cNvGrpSpPr/>
          <p:nvPr/>
        </p:nvGrpSpPr>
        <p:grpSpPr>
          <a:xfrm>
            <a:off x="6427850" y="2610150"/>
            <a:ext cx="2259000" cy="1722472"/>
            <a:chOff x="6427850" y="2610150"/>
            <a:chExt cx="2259000" cy="1722472"/>
          </a:xfrm>
        </p:grpSpPr>
        <p:sp>
          <p:nvSpPr>
            <p:cNvPr id="1652" name="Google Shape;1652;p33"/>
            <p:cNvSpPr txBox="1"/>
            <p:nvPr/>
          </p:nvSpPr>
          <p:spPr>
            <a:xfrm>
              <a:off x="6427850" y="2610150"/>
              <a:ext cx="2259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Action 03</a:t>
              </a:r>
              <a:endParaRPr sz="1800">
                <a:solidFill>
                  <a:schemeClr val="accent4"/>
                </a:solidFill>
                <a:latin typeface="Righteous"/>
                <a:ea typeface="Righteous"/>
                <a:cs typeface="Righteous"/>
                <a:sym typeface="Righteous"/>
              </a:endParaRPr>
            </a:p>
          </p:txBody>
        </p:sp>
        <p:sp>
          <p:nvSpPr>
            <p:cNvPr id="1663" name="Google Shape;1663;p33"/>
            <p:cNvSpPr txBox="1"/>
            <p:nvPr/>
          </p:nvSpPr>
          <p:spPr>
            <a:xfrm>
              <a:off x="6502100" y="3781222"/>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Despite being red, it’s actually a cold place</a:t>
              </a:r>
              <a:endParaRPr>
                <a:solidFill>
                  <a:schemeClr val="accent4"/>
                </a:solidFill>
                <a:latin typeface="Open Sans"/>
                <a:ea typeface="Open Sans"/>
                <a:cs typeface="Open Sans"/>
                <a:sym typeface="Open Sans"/>
              </a:endParaRPr>
            </a:p>
          </p:txBody>
        </p:sp>
      </p:grpSp>
      <p:sp>
        <p:nvSpPr>
          <p:cNvPr id="1664" name="Google Shape;1664;p33"/>
          <p:cNvSpPr txBox="1"/>
          <p:nvPr/>
        </p:nvSpPr>
        <p:spPr>
          <a:xfrm flipH="1">
            <a:off x="6801800" y="4373468"/>
            <a:ext cx="1511100" cy="348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$78.000</a:t>
            </a:r>
            <a:endParaRPr sz="2200">
              <a:solidFill>
                <a:schemeClr val="accent4"/>
              </a:solidFill>
              <a:latin typeface="Righteous"/>
              <a:ea typeface="Righteous"/>
              <a:cs typeface="Righteous"/>
              <a:sym typeface="Righteous"/>
            </a:endParaRPr>
          </a:p>
        </p:txBody>
      </p:sp>
      <p:grpSp>
        <p:nvGrpSpPr>
          <p:cNvPr id="1665" name="Google Shape;1665;p33"/>
          <p:cNvGrpSpPr/>
          <p:nvPr/>
        </p:nvGrpSpPr>
        <p:grpSpPr>
          <a:xfrm>
            <a:off x="7339832" y="3188470"/>
            <a:ext cx="435036" cy="433670"/>
            <a:chOff x="-91121" y="1101950"/>
            <a:chExt cx="435036" cy="433670"/>
          </a:xfrm>
        </p:grpSpPr>
        <p:sp>
          <p:nvSpPr>
            <p:cNvPr id="1666" name="Google Shape;1666;p33"/>
            <p:cNvSpPr/>
            <p:nvPr/>
          </p:nvSpPr>
          <p:spPr>
            <a:xfrm>
              <a:off x="-656" y="1101950"/>
              <a:ext cx="344571" cy="433670"/>
            </a:xfrm>
            <a:custGeom>
              <a:rect b="b" l="l" r="r" t="t"/>
              <a:pathLst>
                <a:path extrusionOk="0" h="7004" w="5565">
                  <a:moveTo>
                    <a:pt x="2052" y="0"/>
                  </a:moveTo>
                  <a:lnTo>
                    <a:pt x="1" y="1247"/>
                  </a:lnTo>
                  <a:lnTo>
                    <a:pt x="1" y="5349"/>
                  </a:lnTo>
                  <a:lnTo>
                    <a:pt x="2052" y="7003"/>
                  </a:lnTo>
                  <a:lnTo>
                    <a:pt x="3697" y="7003"/>
                  </a:lnTo>
                  <a:cubicBezTo>
                    <a:pt x="3806" y="7003"/>
                    <a:pt x="3902" y="6912"/>
                    <a:pt x="3902" y="6798"/>
                  </a:cubicBezTo>
                  <a:lnTo>
                    <a:pt x="3902" y="5761"/>
                  </a:lnTo>
                  <a:lnTo>
                    <a:pt x="4523" y="5761"/>
                  </a:lnTo>
                  <a:cubicBezTo>
                    <a:pt x="4633" y="5761"/>
                    <a:pt x="4720" y="5674"/>
                    <a:pt x="4720" y="5564"/>
                  </a:cubicBezTo>
                  <a:lnTo>
                    <a:pt x="4720" y="4527"/>
                  </a:lnTo>
                  <a:lnTo>
                    <a:pt x="5350" y="4527"/>
                  </a:lnTo>
                  <a:cubicBezTo>
                    <a:pt x="5419" y="4527"/>
                    <a:pt x="5483" y="4495"/>
                    <a:pt x="5519" y="4440"/>
                  </a:cubicBezTo>
                  <a:cubicBezTo>
                    <a:pt x="5560" y="4381"/>
                    <a:pt x="5565" y="4312"/>
                    <a:pt x="5542" y="4249"/>
                  </a:cubicBezTo>
                  <a:lnTo>
                    <a:pt x="4994" y="2896"/>
                  </a:lnTo>
                  <a:lnTo>
                    <a:pt x="4994" y="2270"/>
                  </a:lnTo>
                  <a:cubicBezTo>
                    <a:pt x="4994" y="1023"/>
                    <a:pt x="3971" y="0"/>
                    <a:pt x="27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33"/>
            <p:cNvSpPr/>
            <p:nvPr/>
          </p:nvSpPr>
          <p:spPr>
            <a:xfrm>
              <a:off x="-91121" y="1101950"/>
              <a:ext cx="281167" cy="433670"/>
            </a:xfrm>
            <a:custGeom>
              <a:rect b="b" l="l" r="r" t="t"/>
              <a:pathLst>
                <a:path extrusionOk="0" h="7004" w="4541">
                  <a:moveTo>
                    <a:pt x="2860" y="0"/>
                  </a:moveTo>
                  <a:cubicBezTo>
                    <a:pt x="1608" y="0"/>
                    <a:pt x="585" y="1023"/>
                    <a:pt x="585" y="2270"/>
                  </a:cubicBezTo>
                  <a:lnTo>
                    <a:pt x="585" y="2896"/>
                  </a:lnTo>
                  <a:lnTo>
                    <a:pt x="27" y="4249"/>
                  </a:lnTo>
                  <a:cubicBezTo>
                    <a:pt x="0" y="4312"/>
                    <a:pt x="9" y="4381"/>
                    <a:pt x="46" y="4440"/>
                  </a:cubicBezTo>
                  <a:cubicBezTo>
                    <a:pt x="87" y="4495"/>
                    <a:pt x="151" y="4527"/>
                    <a:pt x="219" y="4527"/>
                  </a:cubicBezTo>
                  <a:lnTo>
                    <a:pt x="845" y="4527"/>
                  </a:lnTo>
                  <a:lnTo>
                    <a:pt x="845" y="5555"/>
                  </a:lnTo>
                  <a:cubicBezTo>
                    <a:pt x="845" y="5669"/>
                    <a:pt x="937" y="5761"/>
                    <a:pt x="1051" y="5761"/>
                  </a:cubicBezTo>
                  <a:lnTo>
                    <a:pt x="1667" y="5761"/>
                  </a:lnTo>
                  <a:lnTo>
                    <a:pt x="1667" y="6798"/>
                  </a:lnTo>
                  <a:cubicBezTo>
                    <a:pt x="1667" y="6912"/>
                    <a:pt x="1759" y="7003"/>
                    <a:pt x="1873" y="7003"/>
                  </a:cubicBezTo>
                  <a:lnTo>
                    <a:pt x="3513" y="7003"/>
                  </a:lnTo>
                  <a:lnTo>
                    <a:pt x="3513" y="5322"/>
                  </a:lnTo>
                  <a:cubicBezTo>
                    <a:pt x="3582" y="5336"/>
                    <a:pt x="3650" y="5349"/>
                    <a:pt x="3719" y="5349"/>
                  </a:cubicBezTo>
                  <a:cubicBezTo>
                    <a:pt x="4171" y="5349"/>
                    <a:pt x="4541" y="4984"/>
                    <a:pt x="4541" y="4527"/>
                  </a:cubicBezTo>
                  <a:cubicBezTo>
                    <a:pt x="4541" y="4075"/>
                    <a:pt x="4171" y="3709"/>
                    <a:pt x="3719" y="3709"/>
                  </a:cubicBezTo>
                  <a:cubicBezTo>
                    <a:pt x="3650" y="3709"/>
                    <a:pt x="3582" y="3719"/>
                    <a:pt x="3513" y="3737"/>
                  </a:cubicBezTo>
                  <a:lnTo>
                    <a:pt x="3513" y="3015"/>
                  </a:lnTo>
                  <a:cubicBezTo>
                    <a:pt x="3364" y="3185"/>
                    <a:pt x="3149" y="3296"/>
                    <a:pt x="2902" y="3296"/>
                  </a:cubicBezTo>
                  <a:cubicBezTo>
                    <a:pt x="2884" y="3296"/>
                    <a:pt x="2865" y="3295"/>
                    <a:pt x="2846" y="3294"/>
                  </a:cubicBezTo>
                  <a:cubicBezTo>
                    <a:pt x="2430" y="3271"/>
                    <a:pt x="2097" y="2928"/>
                    <a:pt x="2079" y="2513"/>
                  </a:cubicBezTo>
                  <a:cubicBezTo>
                    <a:pt x="2060" y="2042"/>
                    <a:pt x="2435" y="1654"/>
                    <a:pt x="2901" y="1654"/>
                  </a:cubicBezTo>
                  <a:cubicBezTo>
                    <a:pt x="3148" y="1654"/>
                    <a:pt x="3362" y="1768"/>
                    <a:pt x="3513" y="1937"/>
                  </a:cubicBezTo>
                  <a:lnTo>
                    <a:pt x="3513"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8" name="Google Shape;1668;p33"/>
          <p:cNvGrpSpPr/>
          <p:nvPr/>
        </p:nvGrpSpPr>
        <p:grpSpPr>
          <a:xfrm>
            <a:off x="1369873" y="3188470"/>
            <a:ext cx="433670" cy="433670"/>
            <a:chOff x="1401211" y="1101950"/>
            <a:chExt cx="433670" cy="433670"/>
          </a:xfrm>
        </p:grpSpPr>
        <p:sp>
          <p:nvSpPr>
            <p:cNvPr id="1669" name="Google Shape;1669;p33"/>
            <p:cNvSpPr/>
            <p:nvPr/>
          </p:nvSpPr>
          <p:spPr>
            <a:xfrm>
              <a:off x="1401211" y="1101950"/>
              <a:ext cx="433670" cy="433670"/>
            </a:xfrm>
            <a:custGeom>
              <a:rect b="b" l="l" r="r" t="t"/>
              <a:pathLst>
                <a:path extrusionOk="0" h="7004" w="7004">
                  <a:moveTo>
                    <a:pt x="3094" y="0"/>
                  </a:moveTo>
                  <a:cubicBezTo>
                    <a:pt x="3002" y="0"/>
                    <a:pt x="2925" y="59"/>
                    <a:pt x="2902" y="142"/>
                  </a:cubicBezTo>
                  <a:lnTo>
                    <a:pt x="2783" y="512"/>
                  </a:lnTo>
                  <a:cubicBezTo>
                    <a:pt x="2468" y="585"/>
                    <a:pt x="2175" y="708"/>
                    <a:pt x="1897" y="877"/>
                  </a:cubicBezTo>
                  <a:lnTo>
                    <a:pt x="1563" y="708"/>
                  </a:lnTo>
                  <a:cubicBezTo>
                    <a:pt x="1535" y="693"/>
                    <a:pt x="1504" y="686"/>
                    <a:pt x="1473" y="686"/>
                  </a:cubicBezTo>
                  <a:cubicBezTo>
                    <a:pt x="1419" y="686"/>
                    <a:pt x="1366" y="707"/>
                    <a:pt x="1326" y="745"/>
                  </a:cubicBezTo>
                  <a:lnTo>
                    <a:pt x="746" y="1329"/>
                  </a:lnTo>
                  <a:cubicBezTo>
                    <a:pt x="682" y="1389"/>
                    <a:pt x="668" y="1485"/>
                    <a:pt x="709" y="1562"/>
                  </a:cubicBezTo>
                  <a:lnTo>
                    <a:pt x="878" y="1896"/>
                  </a:lnTo>
                  <a:cubicBezTo>
                    <a:pt x="709" y="2175"/>
                    <a:pt x="586" y="2467"/>
                    <a:pt x="513" y="2782"/>
                  </a:cubicBezTo>
                  <a:lnTo>
                    <a:pt x="143" y="2901"/>
                  </a:lnTo>
                  <a:cubicBezTo>
                    <a:pt x="60" y="2924"/>
                    <a:pt x="1" y="3001"/>
                    <a:pt x="1" y="3093"/>
                  </a:cubicBezTo>
                  <a:lnTo>
                    <a:pt x="1" y="3915"/>
                  </a:lnTo>
                  <a:cubicBezTo>
                    <a:pt x="1" y="4002"/>
                    <a:pt x="60" y="4079"/>
                    <a:pt x="143" y="4107"/>
                  </a:cubicBezTo>
                  <a:lnTo>
                    <a:pt x="513" y="4226"/>
                  </a:lnTo>
                  <a:cubicBezTo>
                    <a:pt x="586" y="4536"/>
                    <a:pt x="709" y="4833"/>
                    <a:pt x="878" y="5107"/>
                  </a:cubicBezTo>
                  <a:lnTo>
                    <a:pt x="709" y="5445"/>
                  </a:lnTo>
                  <a:cubicBezTo>
                    <a:pt x="668" y="5523"/>
                    <a:pt x="682" y="5614"/>
                    <a:pt x="746" y="5678"/>
                  </a:cubicBezTo>
                  <a:lnTo>
                    <a:pt x="1326" y="6259"/>
                  </a:lnTo>
                  <a:cubicBezTo>
                    <a:pt x="1366" y="6299"/>
                    <a:pt x="1420" y="6320"/>
                    <a:pt x="1474" y="6320"/>
                  </a:cubicBezTo>
                  <a:cubicBezTo>
                    <a:pt x="1504" y="6320"/>
                    <a:pt x="1535" y="6313"/>
                    <a:pt x="1563" y="6300"/>
                  </a:cubicBezTo>
                  <a:lnTo>
                    <a:pt x="1897" y="6131"/>
                  </a:lnTo>
                  <a:cubicBezTo>
                    <a:pt x="2175" y="6300"/>
                    <a:pt x="2468" y="6418"/>
                    <a:pt x="2783" y="6496"/>
                  </a:cubicBezTo>
                  <a:lnTo>
                    <a:pt x="2902" y="6866"/>
                  </a:lnTo>
                  <a:cubicBezTo>
                    <a:pt x="2925" y="6948"/>
                    <a:pt x="3002" y="7003"/>
                    <a:pt x="3094" y="7003"/>
                  </a:cubicBezTo>
                  <a:lnTo>
                    <a:pt x="3911" y="7003"/>
                  </a:lnTo>
                  <a:cubicBezTo>
                    <a:pt x="4003" y="7003"/>
                    <a:pt x="4080" y="6948"/>
                    <a:pt x="4108" y="6866"/>
                  </a:cubicBezTo>
                  <a:lnTo>
                    <a:pt x="4226" y="6496"/>
                  </a:lnTo>
                  <a:cubicBezTo>
                    <a:pt x="4537" y="6418"/>
                    <a:pt x="4834" y="6300"/>
                    <a:pt x="5108" y="6131"/>
                  </a:cubicBezTo>
                  <a:lnTo>
                    <a:pt x="5446" y="6300"/>
                  </a:lnTo>
                  <a:cubicBezTo>
                    <a:pt x="5474" y="6313"/>
                    <a:pt x="5504" y="6320"/>
                    <a:pt x="5534" y="6320"/>
                  </a:cubicBezTo>
                  <a:cubicBezTo>
                    <a:pt x="5587" y="6320"/>
                    <a:pt x="5638" y="6299"/>
                    <a:pt x="5679" y="6259"/>
                  </a:cubicBezTo>
                  <a:lnTo>
                    <a:pt x="6259" y="5678"/>
                  </a:lnTo>
                  <a:cubicBezTo>
                    <a:pt x="6323" y="5614"/>
                    <a:pt x="6337" y="5523"/>
                    <a:pt x="6296" y="5445"/>
                  </a:cubicBezTo>
                  <a:lnTo>
                    <a:pt x="6131" y="5107"/>
                  </a:lnTo>
                  <a:cubicBezTo>
                    <a:pt x="6296" y="4833"/>
                    <a:pt x="6419" y="4536"/>
                    <a:pt x="6497" y="4226"/>
                  </a:cubicBezTo>
                  <a:lnTo>
                    <a:pt x="6867" y="4107"/>
                  </a:lnTo>
                  <a:cubicBezTo>
                    <a:pt x="6949" y="4079"/>
                    <a:pt x="7004" y="4002"/>
                    <a:pt x="7004" y="3915"/>
                  </a:cubicBezTo>
                  <a:lnTo>
                    <a:pt x="7004" y="3093"/>
                  </a:lnTo>
                  <a:cubicBezTo>
                    <a:pt x="7004" y="3001"/>
                    <a:pt x="6949" y="2924"/>
                    <a:pt x="6867" y="2901"/>
                  </a:cubicBezTo>
                  <a:lnTo>
                    <a:pt x="6497" y="2782"/>
                  </a:lnTo>
                  <a:cubicBezTo>
                    <a:pt x="6419" y="2467"/>
                    <a:pt x="6296" y="2175"/>
                    <a:pt x="6131" y="1896"/>
                  </a:cubicBezTo>
                  <a:lnTo>
                    <a:pt x="6296" y="1562"/>
                  </a:lnTo>
                  <a:cubicBezTo>
                    <a:pt x="6337" y="1485"/>
                    <a:pt x="6323" y="1389"/>
                    <a:pt x="6259" y="1329"/>
                  </a:cubicBezTo>
                  <a:lnTo>
                    <a:pt x="5679" y="745"/>
                  </a:lnTo>
                  <a:cubicBezTo>
                    <a:pt x="5639" y="707"/>
                    <a:pt x="5587" y="686"/>
                    <a:pt x="5535" y="686"/>
                  </a:cubicBezTo>
                  <a:cubicBezTo>
                    <a:pt x="5505" y="686"/>
                    <a:pt x="5475" y="693"/>
                    <a:pt x="5446" y="708"/>
                  </a:cubicBezTo>
                  <a:lnTo>
                    <a:pt x="5108" y="877"/>
                  </a:lnTo>
                  <a:cubicBezTo>
                    <a:pt x="4834" y="708"/>
                    <a:pt x="4537" y="585"/>
                    <a:pt x="4226" y="512"/>
                  </a:cubicBezTo>
                  <a:lnTo>
                    <a:pt x="4108" y="142"/>
                  </a:lnTo>
                  <a:cubicBezTo>
                    <a:pt x="4080" y="59"/>
                    <a:pt x="4003" y="0"/>
                    <a:pt x="39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33"/>
            <p:cNvSpPr/>
            <p:nvPr/>
          </p:nvSpPr>
          <p:spPr>
            <a:xfrm>
              <a:off x="1478177" y="1179164"/>
              <a:ext cx="279496" cy="279496"/>
            </a:xfrm>
            <a:custGeom>
              <a:rect b="b" l="l" r="r" t="t"/>
              <a:pathLst>
                <a:path extrusionOk="0" h="4514" w="4514">
                  <a:moveTo>
                    <a:pt x="2257" y="0"/>
                  </a:moveTo>
                  <a:cubicBezTo>
                    <a:pt x="1015" y="0"/>
                    <a:pt x="0" y="1014"/>
                    <a:pt x="0" y="2257"/>
                  </a:cubicBezTo>
                  <a:cubicBezTo>
                    <a:pt x="0" y="3499"/>
                    <a:pt x="1015" y="4514"/>
                    <a:pt x="2257" y="4514"/>
                  </a:cubicBezTo>
                  <a:cubicBezTo>
                    <a:pt x="3500" y="4514"/>
                    <a:pt x="4514" y="3499"/>
                    <a:pt x="4514" y="2257"/>
                  </a:cubicBezTo>
                  <a:cubicBezTo>
                    <a:pt x="4514" y="1014"/>
                    <a:pt x="3500" y="0"/>
                    <a:pt x="225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33"/>
            <p:cNvSpPr/>
            <p:nvPr/>
          </p:nvSpPr>
          <p:spPr>
            <a:xfrm>
              <a:off x="1579726" y="1230310"/>
              <a:ext cx="76159" cy="177827"/>
            </a:xfrm>
            <a:custGeom>
              <a:rect b="b" l="l" r="r" t="t"/>
              <a:pathLst>
                <a:path extrusionOk="0" h="2872" w="1230">
                  <a:moveTo>
                    <a:pt x="616" y="0"/>
                  </a:moveTo>
                  <a:cubicBezTo>
                    <a:pt x="611" y="0"/>
                    <a:pt x="605" y="1"/>
                    <a:pt x="599" y="1"/>
                  </a:cubicBezTo>
                  <a:cubicBezTo>
                    <a:pt x="494" y="10"/>
                    <a:pt x="416" y="102"/>
                    <a:pt x="416" y="211"/>
                  </a:cubicBezTo>
                  <a:lnTo>
                    <a:pt x="416" y="508"/>
                  </a:lnTo>
                  <a:cubicBezTo>
                    <a:pt x="179" y="590"/>
                    <a:pt x="0" y="819"/>
                    <a:pt x="0" y="1088"/>
                  </a:cubicBezTo>
                  <a:cubicBezTo>
                    <a:pt x="0" y="1426"/>
                    <a:pt x="279" y="1705"/>
                    <a:pt x="617" y="1705"/>
                  </a:cubicBezTo>
                  <a:lnTo>
                    <a:pt x="622" y="1705"/>
                  </a:lnTo>
                  <a:cubicBezTo>
                    <a:pt x="736" y="1710"/>
                    <a:pt x="823" y="1792"/>
                    <a:pt x="823" y="1911"/>
                  </a:cubicBezTo>
                  <a:cubicBezTo>
                    <a:pt x="823" y="2020"/>
                    <a:pt x="736" y="2112"/>
                    <a:pt x="622" y="2112"/>
                  </a:cubicBezTo>
                  <a:lnTo>
                    <a:pt x="617" y="2112"/>
                  </a:lnTo>
                  <a:cubicBezTo>
                    <a:pt x="507" y="2112"/>
                    <a:pt x="412" y="2020"/>
                    <a:pt x="412" y="1911"/>
                  </a:cubicBezTo>
                  <a:cubicBezTo>
                    <a:pt x="407" y="1819"/>
                    <a:pt x="352" y="1737"/>
                    <a:pt x="265" y="1710"/>
                  </a:cubicBezTo>
                  <a:cubicBezTo>
                    <a:pt x="246" y="1704"/>
                    <a:pt x="227" y="1702"/>
                    <a:pt x="208" y="1702"/>
                  </a:cubicBezTo>
                  <a:cubicBezTo>
                    <a:pt x="95" y="1702"/>
                    <a:pt x="0" y="1793"/>
                    <a:pt x="0" y="1911"/>
                  </a:cubicBezTo>
                  <a:cubicBezTo>
                    <a:pt x="0" y="2176"/>
                    <a:pt x="179" y="2399"/>
                    <a:pt x="416" y="2486"/>
                  </a:cubicBezTo>
                  <a:lnTo>
                    <a:pt x="416" y="2669"/>
                  </a:lnTo>
                  <a:cubicBezTo>
                    <a:pt x="416" y="2780"/>
                    <a:pt x="504" y="2871"/>
                    <a:pt x="617" y="2871"/>
                  </a:cubicBezTo>
                  <a:cubicBezTo>
                    <a:pt x="624" y="2871"/>
                    <a:pt x="632" y="2871"/>
                    <a:pt x="640" y="2870"/>
                  </a:cubicBezTo>
                  <a:cubicBezTo>
                    <a:pt x="745" y="2861"/>
                    <a:pt x="827" y="2769"/>
                    <a:pt x="827" y="2664"/>
                  </a:cubicBezTo>
                  <a:lnTo>
                    <a:pt x="827" y="2482"/>
                  </a:lnTo>
                  <a:cubicBezTo>
                    <a:pt x="1065" y="2395"/>
                    <a:pt x="1229" y="2176"/>
                    <a:pt x="1229" y="1911"/>
                  </a:cubicBezTo>
                  <a:cubicBezTo>
                    <a:pt x="1229" y="1568"/>
                    <a:pt x="960" y="1298"/>
                    <a:pt x="622" y="1294"/>
                  </a:cubicBezTo>
                  <a:lnTo>
                    <a:pt x="617" y="1294"/>
                  </a:lnTo>
                  <a:cubicBezTo>
                    <a:pt x="521" y="1294"/>
                    <a:pt x="434" y="1230"/>
                    <a:pt x="416" y="1134"/>
                  </a:cubicBezTo>
                  <a:cubicBezTo>
                    <a:pt x="384" y="997"/>
                    <a:pt x="489" y="883"/>
                    <a:pt x="617" y="883"/>
                  </a:cubicBezTo>
                  <a:lnTo>
                    <a:pt x="622" y="883"/>
                  </a:lnTo>
                  <a:cubicBezTo>
                    <a:pt x="736" y="887"/>
                    <a:pt x="823" y="974"/>
                    <a:pt x="823" y="1088"/>
                  </a:cubicBezTo>
                  <a:cubicBezTo>
                    <a:pt x="823" y="1198"/>
                    <a:pt x="914" y="1294"/>
                    <a:pt x="1028" y="1294"/>
                  </a:cubicBezTo>
                  <a:cubicBezTo>
                    <a:pt x="1142" y="1294"/>
                    <a:pt x="1229" y="1198"/>
                    <a:pt x="1229" y="1088"/>
                  </a:cubicBezTo>
                  <a:cubicBezTo>
                    <a:pt x="1229" y="819"/>
                    <a:pt x="1065" y="595"/>
                    <a:pt x="827" y="508"/>
                  </a:cubicBezTo>
                  <a:lnTo>
                    <a:pt x="827" y="207"/>
                  </a:lnTo>
                  <a:cubicBezTo>
                    <a:pt x="827" y="89"/>
                    <a:pt x="736" y="0"/>
                    <a:pt x="61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72" name="Google Shape;1672;p33"/>
          <p:cNvGrpSpPr/>
          <p:nvPr/>
        </p:nvGrpSpPr>
        <p:grpSpPr>
          <a:xfrm>
            <a:off x="4353437" y="1375141"/>
            <a:ext cx="437076" cy="434360"/>
            <a:chOff x="2418324" y="1332254"/>
            <a:chExt cx="437076" cy="434360"/>
          </a:xfrm>
        </p:grpSpPr>
        <p:sp>
          <p:nvSpPr>
            <p:cNvPr id="1673" name="Google Shape;1673;p33"/>
            <p:cNvSpPr/>
            <p:nvPr/>
          </p:nvSpPr>
          <p:spPr>
            <a:xfrm>
              <a:off x="2520988" y="1332254"/>
              <a:ext cx="228909" cy="228909"/>
            </a:xfrm>
            <a:custGeom>
              <a:rect b="b" l="l" r="r" t="t"/>
              <a:pathLst>
                <a:path extrusionOk="0" h="3697" w="3697">
                  <a:moveTo>
                    <a:pt x="1851" y="0"/>
                  </a:moveTo>
                  <a:cubicBezTo>
                    <a:pt x="832" y="0"/>
                    <a:pt x="1" y="832"/>
                    <a:pt x="1" y="1851"/>
                  </a:cubicBezTo>
                  <a:cubicBezTo>
                    <a:pt x="1" y="2865"/>
                    <a:pt x="832" y="3696"/>
                    <a:pt x="1851" y="3696"/>
                  </a:cubicBezTo>
                  <a:cubicBezTo>
                    <a:pt x="2865" y="3696"/>
                    <a:pt x="3696" y="2865"/>
                    <a:pt x="3696" y="1851"/>
                  </a:cubicBezTo>
                  <a:cubicBezTo>
                    <a:pt x="3696" y="832"/>
                    <a:pt x="2865" y="0"/>
                    <a:pt x="185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33"/>
            <p:cNvSpPr/>
            <p:nvPr/>
          </p:nvSpPr>
          <p:spPr>
            <a:xfrm>
              <a:off x="2596778" y="1344886"/>
              <a:ext cx="76468" cy="203275"/>
            </a:xfrm>
            <a:custGeom>
              <a:rect b="b" l="l" r="r" t="t"/>
              <a:pathLst>
                <a:path extrusionOk="0" h="3283" w="1235">
                  <a:moveTo>
                    <a:pt x="624" y="1"/>
                  </a:moveTo>
                  <a:cubicBezTo>
                    <a:pt x="616" y="1"/>
                    <a:pt x="608" y="1"/>
                    <a:pt x="599" y="2"/>
                  </a:cubicBezTo>
                  <a:cubicBezTo>
                    <a:pt x="494" y="11"/>
                    <a:pt x="417" y="102"/>
                    <a:pt x="417" y="208"/>
                  </a:cubicBezTo>
                  <a:lnTo>
                    <a:pt x="417" y="715"/>
                  </a:lnTo>
                  <a:cubicBezTo>
                    <a:pt x="179" y="797"/>
                    <a:pt x="1" y="1021"/>
                    <a:pt x="1" y="1290"/>
                  </a:cubicBezTo>
                  <a:cubicBezTo>
                    <a:pt x="1" y="1628"/>
                    <a:pt x="280" y="1907"/>
                    <a:pt x="618" y="1907"/>
                  </a:cubicBezTo>
                  <a:lnTo>
                    <a:pt x="622" y="1907"/>
                  </a:lnTo>
                  <a:cubicBezTo>
                    <a:pt x="736" y="1911"/>
                    <a:pt x="823" y="1998"/>
                    <a:pt x="823" y="2112"/>
                  </a:cubicBezTo>
                  <a:cubicBezTo>
                    <a:pt x="823" y="2222"/>
                    <a:pt x="736" y="2313"/>
                    <a:pt x="622" y="2318"/>
                  </a:cubicBezTo>
                  <a:lnTo>
                    <a:pt x="618" y="2318"/>
                  </a:lnTo>
                  <a:cubicBezTo>
                    <a:pt x="508" y="2318"/>
                    <a:pt x="412" y="2227"/>
                    <a:pt x="412" y="2117"/>
                  </a:cubicBezTo>
                  <a:cubicBezTo>
                    <a:pt x="408" y="2026"/>
                    <a:pt x="353" y="1943"/>
                    <a:pt x="266" y="1916"/>
                  </a:cubicBezTo>
                  <a:cubicBezTo>
                    <a:pt x="246" y="1910"/>
                    <a:pt x="226" y="1907"/>
                    <a:pt x="207" y="1907"/>
                  </a:cubicBezTo>
                  <a:cubicBezTo>
                    <a:pt x="97" y="1907"/>
                    <a:pt x="1" y="2000"/>
                    <a:pt x="1" y="2112"/>
                  </a:cubicBezTo>
                  <a:cubicBezTo>
                    <a:pt x="1" y="2382"/>
                    <a:pt x="179" y="2606"/>
                    <a:pt x="417" y="2693"/>
                  </a:cubicBezTo>
                  <a:lnTo>
                    <a:pt x="417" y="3076"/>
                  </a:lnTo>
                  <a:cubicBezTo>
                    <a:pt x="417" y="3194"/>
                    <a:pt x="508" y="3283"/>
                    <a:pt x="624" y="3283"/>
                  </a:cubicBezTo>
                  <a:cubicBezTo>
                    <a:pt x="629" y="3283"/>
                    <a:pt x="635" y="3282"/>
                    <a:pt x="640" y="3282"/>
                  </a:cubicBezTo>
                  <a:cubicBezTo>
                    <a:pt x="746" y="3273"/>
                    <a:pt x="828" y="3181"/>
                    <a:pt x="828" y="3072"/>
                  </a:cubicBezTo>
                  <a:lnTo>
                    <a:pt x="828" y="2688"/>
                  </a:lnTo>
                  <a:cubicBezTo>
                    <a:pt x="1065" y="2601"/>
                    <a:pt x="1234" y="2382"/>
                    <a:pt x="1234" y="2112"/>
                  </a:cubicBezTo>
                  <a:cubicBezTo>
                    <a:pt x="1234" y="1774"/>
                    <a:pt x="960" y="1500"/>
                    <a:pt x="622" y="1496"/>
                  </a:cubicBezTo>
                  <a:lnTo>
                    <a:pt x="618" y="1496"/>
                  </a:lnTo>
                  <a:cubicBezTo>
                    <a:pt x="522" y="1496"/>
                    <a:pt x="439" y="1432"/>
                    <a:pt x="417" y="1340"/>
                  </a:cubicBezTo>
                  <a:cubicBezTo>
                    <a:pt x="385" y="1203"/>
                    <a:pt x="490" y="1089"/>
                    <a:pt x="618" y="1089"/>
                  </a:cubicBezTo>
                  <a:lnTo>
                    <a:pt x="622" y="1089"/>
                  </a:lnTo>
                  <a:cubicBezTo>
                    <a:pt x="736" y="1089"/>
                    <a:pt x="823" y="1176"/>
                    <a:pt x="823" y="1290"/>
                  </a:cubicBezTo>
                  <a:cubicBezTo>
                    <a:pt x="823" y="1404"/>
                    <a:pt x="915" y="1496"/>
                    <a:pt x="1029" y="1496"/>
                  </a:cubicBezTo>
                  <a:cubicBezTo>
                    <a:pt x="1143" y="1496"/>
                    <a:pt x="1234" y="1404"/>
                    <a:pt x="1234" y="1290"/>
                  </a:cubicBezTo>
                  <a:cubicBezTo>
                    <a:pt x="1234" y="1025"/>
                    <a:pt x="1065" y="801"/>
                    <a:pt x="828" y="715"/>
                  </a:cubicBezTo>
                  <a:lnTo>
                    <a:pt x="828" y="203"/>
                  </a:lnTo>
                  <a:cubicBezTo>
                    <a:pt x="828" y="92"/>
                    <a:pt x="740" y="1"/>
                    <a:pt x="62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33"/>
            <p:cNvSpPr/>
            <p:nvPr/>
          </p:nvSpPr>
          <p:spPr>
            <a:xfrm>
              <a:off x="2418324" y="1581295"/>
              <a:ext cx="437076" cy="185319"/>
            </a:xfrm>
            <a:custGeom>
              <a:rect b="b" l="l" r="r" t="t"/>
              <a:pathLst>
                <a:path extrusionOk="0" h="2993" w="7059">
                  <a:moveTo>
                    <a:pt x="2469" y="0"/>
                  </a:moveTo>
                  <a:cubicBezTo>
                    <a:pt x="1819" y="0"/>
                    <a:pt x="1419" y="474"/>
                    <a:pt x="1371" y="496"/>
                  </a:cubicBezTo>
                  <a:lnTo>
                    <a:pt x="206" y="496"/>
                  </a:lnTo>
                  <a:cubicBezTo>
                    <a:pt x="92" y="496"/>
                    <a:pt x="0" y="588"/>
                    <a:pt x="0" y="702"/>
                  </a:cubicBezTo>
                  <a:lnTo>
                    <a:pt x="0" y="2374"/>
                  </a:lnTo>
                  <a:cubicBezTo>
                    <a:pt x="0" y="2488"/>
                    <a:pt x="92" y="2579"/>
                    <a:pt x="206" y="2579"/>
                  </a:cubicBezTo>
                  <a:lnTo>
                    <a:pt x="1426" y="2575"/>
                  </a:lnTo>
                  <a:cubicBezTo>
                    <a:pt x="1458" y="2579"/>
                    <a:pt x="2837" y="2822"/>
                    <a:pt x="3518" y="2940"/>
                  </a:cubicBezTo>
                  <a:cubicBezTo>
                    <a:pt x="3646" y="2959"/>
                    <a:pt x="3751" y="2977"/>
                    <a:pt x="3815" y="2991"/>
                  </a:cubicBezTo>
                  <a:cubicBezTo>
                    <a:pt x="3826" y="2991"/>
                    <a:pt x="3837" y="2992"/>
                    <a:pt x="3848" y="2992"/>
                  </a:cubicBezTo>
                  <a:cubicBezTo>
                    <a:pt x="3891" y="2992"/>
                    <a:pt x="3933" y="2983"/>
                    <a:pt x="3966" y="2954"/>
                  </a:cubicBezTo>
                  <a:cubicBezTo>
                    <a:pt x="4413" y="2643"/>
                    <a:pt x="6962" y="825"/>
                    <a:pt x="6962" y="825"/>
                  </a:cubicBezTo>
                  <a:cubicBezTo>
                    <a:pt x="7049" y="761"/>
                    <a:pt x="7058" y="638"/>
                    <a:pt x="7003" y="547"/>
                  </a:cubicBezTo>
                  <a:cubicBezTo>
                    <a:pt x="6878" y="374"/>
                    <a:pt x="6686" y="284"/>
                    <a:pt x="6494" y="284"/>
                  </a:cubicBezTo>
                  <a:cubicBezTo>
                    <a:pt x="6371" y="284"/>
                    <a:pt x="6247" y="321"/>
                    <a:pt x="6140" y="396"/>
                  </a:cubicBezTo>
                  <a:cubicBezTo>
                    <a:pt x="6099" y="423"/>
                    <a:pt x="4331" y="1652"/>
                    <a:pt x="4221" y="1730"/>
                  </a:cubicBezTo>
                  <a:lnTo>
                    <a:pt x="2687" y="1730"/>
                  </a:lnTo>
                  <a:cubicBezTo>
                    <a:pt x="2563" y="1730"/>
                    <a:pt x="2472" y="1629"/>
                    <a:pt x="2481" y="1506"/>
                  </a:cubicBezTo>
                  <a:cubicBezTo>
                    <a:pt x="2490" y="1396"/>
                    <a:pt x="2581" y="1319"/>
                    <a:pt x="2691" y="1319"/>
                  </a:cubicBezTo>
                  <a:lnTo>
                    <a:pt x="3915" y="1319"/>
                  </a:lnTo>
                  <a:cubicBezTo>
                    <a:pt x="4153" y="1314"/>
                    <a:pt x="4340" y="1118"/>
                    <a:pt x="4322" y="880"/>
                  </a:cubicBezTo>
                  <a:cubicBezTo>
                    <a:pt x="4308" y="661"/>
                    <a:pt x="4121" y="496"/>
                    <a:pt x="3906" y="496"/>
                  </a:cubicBezTo>
                  <a:lnTo>
                    <a:pt x="3660" y="496"/>
                  </a:lnTo>
                  <a:cubicBezTo>
                    <a:pt x="3609" y="496"/>
                    <a:pt x="3559" y="483"/>
                    <a:pt x="3522" y="446"/>
                  </a:cubicBezTo>
                  <a:cubicBezTo>
                    <a:pt x="3518" y="446"/>
                    <a:pt x="3509" y="442"/>
                    <a:pt x="3504" y="432"/>
                  </a:cubicBezTo>
                  <a:cubicBezTo>
                    <a:pt x="3431" y="364"/>
                    <a:pt x="3244" y="186"/>
                    <a:pt x="2951" y="85"/>
                  </a:cubicBezTo>
                  <a:cubicBezTo>
                    <a:pt x="2778" y="25"/>
                    <a:pt x="2617" y="0"/>
                    <a:pt x="2469" y="0"/>
                  </a:cubicBezTo>
                  <a:close/>
                </a:path>
              </a:pathLst>
            </a:custGeom>
            <a:solidFill>
              <a:srgbClr val="FED2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76" name="Google Shape;1676;p33"/>
          <p:cNvGrpSpPr/>
          <p:nvPr/>
        </p:nvGrpSpPr>
        <p:grpSpPr>
          <a:xfrm>
            <a:off x="4355033" y="3188466"/>
            <a:ext cx="433989" cy="433678"/>
            <a:chOff x="1330808" y="1859971"/>
            <a:chExt cx="433989" cy="433678"/>
          </a:xfrm>
        </p:grpSpPr>
        <p:sp>
          <p:nvSpPr>
            <p:cNvPr id="1677" name="Google Shape;1677;p33"/>
            <p:cNvSpPr/>
            <p:nvPr/>
          </p:nvSpPr>
          <p:spPr>
            <a:xfrm>
              <a:off x="1510128" y="2013285"/>
              <a:ext cx="76159" cy="94858"/>
            </a:xfrm>
            <a:custGeom>
              <a:rect b="b" l="l" r="r" t="t"/>
              <a:pathLst>
                <a:path extrusionOk="0" h="1532" w="1230">
                  <a:moveTo>
                    <a:pt x="617" y="1"/>
                  </a:moveTo>
                  <a:cubicBezTo>
                    <a:pt x="275" y="1"/>
                    <a:pt x="1" y="275"/>
                    <a:pt x="1" y="618"/>
                  </a:cubicBezTo>
                  <a:cubicBezTo>
                    <a:pt x="1" y="732"/>
                    <a:pt x="92" y="823"/>
                    <a:pt x="206" y="823"/>
                  </a:cubicBezTo>
                  <a:cubicBezTo>
                    <a:pt x="320" y="823"/>
                    <a:pt x="412" y="732"/>
                    <a:pt x="412" y="618"/>
                  </a:cubicBezTo>
                  <a:cubicBezTo>
                    <a:pt x="412" y="503"/>
                    <a:pt x="499" y="412"/>
                    <a:pt x="617" y="412"/>
                  </a:cubicBezTo>
                  <a:cubicBezTo>
                    <a:pt x="732" y="412"/>
                    <a:pt x="818" y="503"/>
                    <a:pt x="818" y="618"/>
                  </a:cubicBezTo>
                  <a:cubicBezTo>
                    <a:pt x="818" y="695"/>
                    <a:pt x="777" y="764"/>
                    <a:pt x="709" y="800"/>
                  </a:cubicBezTo>
                  <a:cubicBezTo>
                    <a:pt x="677" y="814"/>
                    <a:pt x="645" y="837"/>
                    <a:pt x="617" y="864"/>
                  </a:cubicBezTo>
                  <a:cubicBezTo>
                    <a:pt x="485" y="974"/>
                    <a:pt x="412" y="1143"/>
                    <a:pt x="412" y="1326"/>
                  </a:cubicBezTo>
                  <a:cubicBezTo>
                    <a:pt x="412" y="1440"/>
                    <a:pt x="499" y="1531"/>
                    <a:pt x="617" y="1531"/>
                  </a:cubicBezTo>
                  <a:cubicBezTo>
                    <a:pt x="732" y="1531"/>
                    <a:pt x="818" y="1440"/>
                    <a:pt x="818" y="1326"/>
                  </a:cubicBezTo>
                  <a:cubicBezTo>
                    <a:pt x="818" y="1252"/>
                    <a:pt x="855" y="1189"/>
                    <a:pt x="901" y="1161"/>
                  </a:cubicBezTo>
                  <a:cubicBezTo>
                    <a:pt x="1102" y="1056"/>
                    <a:pt x="1229" y="846"/>
                    <a:pt x="1229" y="618"/>
                  </a:cubicBezTo>
                  <a:cubicBezTo>
                    <a:pt x="1229" y="275"/>
                    <a:pt x="955" y="1"/>
                    <a:pt x="6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33"/>
            <p:cNvSpPr/>
            <p:nvPr/>
          </p:nvSpPr>
          <p:spPr>
            <a:xfrm>
              <a:off x="1535577" y="2115143"/>
              <a:ext cx="25262" cy="25200"/>
            </a:xfrm>
            <a:custGeom>
              <a:rect b="b" l="l" r="r" t="t"/>
              <a:pathLst>
                <a:path extrusionOk="0" h="407" w="408">
                  <a:moveTo>
                    <a:pt x="206" y="0"/>
                  </a:moveTo>
                  <a:cubicBezTo>
                    <a:pt x="88" y="0"/>
                    <a:pt x="1" y="87"/>
                    <a:pt x="1" y="201"/>
                  </a:cubicBezTo>
                  <a:cubicBezTo>
                    <a:pt x="1" y="320"/>
                    <a:pt x="88" y="407"/>
                    <a:pt x="206" y="407"/>
                  </a:cubicBezTo>
                  <a:cubicBezTo>
                    <a:pt x="321" y="407"/>
                    <a:pt x="407" y="320"/>
                    <a:pt x="407" y="201"/>
                  </a:cubicBezTo>
                  <a:cubicBezTo>
                    <a:pt x="407" y="87"/>
                    <a:pt x="321" y="0"/>
                    <a:pt x="20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33"/>
            <p:cNvSpPr/>
            <p:nvPr/>
          </p:nvSpPr>
          <p:spPr>
            <a:xfrm>
              <a:off x="1330808" y="1859971"/>
              <a:ext cx="204266" cy="204328"/>
            </a:xfrm>
            <a:custGeom>
              <a:rect b="b" l="l" r="r" t="t"/>
              <a:pathLst>
                <a:path extrusionOk="0" h="3300" w="3299">
                  <a:moveTo>
                    <a:pt x="206" y="1"/>
                  </a:moveTo>
                  <a:cubicBezTo>
                    <a:pt x="96" y="1"/>
                    <a:pt x="0" y="92"/>
                    <a:pt x="0" y="206"/>
                  </a:cubicBezTo>
                  <a:lnTo>
                    <a:pt x="0" y="1147"/>
                  </a:lnTo>
                  <a:cubicBezTo>
                    <a:pt x="0" y="1271"/>
                    <a:pt x="103" y="1353"/>
                    <a:pt x="209" y="1353"/>
                  </a:cubicBezTo>
                  <a:cubicBezTo>
                    <a:pt x="260" y="1353"/>
                    <a:pt x="311" y="1335"/>
                    <a:pt x="352" y="1294"/>
                  </a:cubicBezTo>
                  <a:lnTo>
                    <a:pt x="535" y="1111"/>
                  </a:lnTo>
                  <a:lnTo>
                    <a:pt x="754" y="1335"/>
                  </a:lnTo>
                  <a:cubicBezTo>
                    <a:pt x="370" y="1824"/>
                    <a:pt x="115" y="2427"/>
                    <a:pt x="32" y="3071"/>
                  </a:cubicBezTo>
                  <a:cubicBezTo>
                    <a:pt x="19" y="3194"/>
                    <a:pt x="119" y="3299"/>
                    <a:pt x="243" y="3299"/>
                  </a:cubicBezTo>
                  <a:lnTo>
                    <a:pt x="1490" y="3299"/>
                  </a:lnTo>
                  <a:cubicBezTo>
                    <a:pt x="1590" y="3299"/>
                    <a:pt x="1672" y="3226"/>
                    <a:pt x="1691" y="3125"/>
                  </a:cubicBezTo>
                  <a:cubicBezTo>
                    <a:pt x="1841" y="2413"/>
                    <a:pt x="2412" y="1842"/>
                    <a:pt x="3130" y="1691"/>
                  </a:cubicBezTo>
                  <a:cubicBezTo>
                    <a:pt x="3226" y="1673"/>
                    <a:pt x="3299" y="1591"/>
                    <a:pt x="3299" y="1490"/>
                  </a:cubicBezTo>
                  <a:lnTo>
                    <a:pt x="3299" y="238"/>
                  </a:lnTo>
                  <a:cubicBezTo>
                    <a:pt x="3299" y="127"/>
                    <a:pt x="3206" y="32"/>
                    <a:pt x="3093" y="32"/>
                  </a:cubicBezTo>
                  <a:cubicBezTo>
                    <a:pt x="3085" y="32"/>
                    <a:pt x="3078" y="32"/>
                    <a:pt x="3070" y="33"/>
                  </a:cubicBezTo>
                  <a:cubicBezTo>
                    <a:pt x="2426" y="115"/>
                    <a:pt x="1823" y="371"/>
                    <a:pt x="1334" y="755"/>
                  </a:cubicBezTo>
                  <a:lnTo>
                    <a:pt x="1115" y="531"/>
                  </a:lnTo>
                  <a:lnTo>
                    <a:pt x="1293" y="353"/>
                  </a:lnTo>
                  <a:cubicBezTo>
                    <a:pt x="1421" y="225"/>
                    <a:pt x="1330" y="1"/>
                    <a:pt x="114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33"/>
            <p:cNvSpPr/>
            <p:nvPr/>
          </p:nvSpPr>
          <p:spPr>
            <a:xfrm>
              <a:off x="1560469" y="1859971"/>
              <a:ext cx="204328" cy="204328"/>
            </a:xfrm>
            <a:custGeom>
              <a:rect b="b" l="l" r="r" t="t"/>
              <a:pathLst>
                <a:path extrusionOk="0" h="3300" w="3300">
                  <a:moveTo>
                    <a:pt x="2152" y="1"/>
                  </a:moveTo>
                  <a:cubicBezTo>
                    <a:pt x="1970" y="1"/>
                    <a:pt x="1878" y="225"/>
                    <a:pt x="2006" y="353"/>
                  </a:cubicBezTo>
                  <a:lnTo>
                    <a:pt x="2184" y="531"/>
                  </a:lnTo>
                  <a:lnTo>
                    <a:pt x="1965" y="755"/>
                  </a:lnTo>
                  <a:cubicBezTo>
                    <a:pt x="1476" y="371"/>
                    <a:pt x="873" y="115"/>
                    <a:pt x="229" y="33"/>
                  </a:cubicBezTo>
                  <a:cubicBezTo>
                    <a:pt x="222" y="32"/>
                    <a:pt x="214" y="32"/>
                    <a:pt x="207" y="32"/>
                  </a:cubicBezTo>
                  <a:cubicBezTo>
                    <a:pt x="93" y="32"/>
                    <a:pt x="1" y="127"/>
                    <a:pt x="1" y="238"/>
                  </a:cubicBezTo>
                  <a:lnTo>
                    <a:pt x="1" y="1490"/>
                  </a:lnTo>
                  <a:cubicBezTo>
                    <a:pt x="1" y="1591"/>
                    <a:pt x="74" y="1673"/>
                    <a:pt x="170" y="1691"/>
                  </a:cubicBezTo>
                  <a:cubicBezTo>
                    <a:pt x="887" y="1842"/>
                    <a:pt x="1458" y="2413"/>
                    <a:pt x="1609" y="3125"/>
                  </a:cubicBezTo>
                  <a:cubicBezTo>
                    <a:pt x="1627" y="3226"/>
                    <a:pt x="1709" y="3299"/>
                    <a:pt x="1810" y="3299"/>
                  </a:cubicBezTo>
                  <a:lnTo>
                    <a:pt x="3061" y="3299"/>
                  </a:lnTo>
                  <a:cubicBezTo>
                    <a:pt x="3180" y="3299"/>
                    <a:pt x="3281" y="3194"/>
                    <a:pt x="3267" y="3071"/>
                  </a:cubicBezTo>
                  <a:cubicBezTo>
                    <a:pt x="3185" y="2427"/>
                    <a:pt x="2929" y="1824"/>
                    <a:pt x="2545" y="1335"/>
                  </a:cubicBezTo>
                  <a:lnTo>
                    <a:pt x="2765" y="1111"/>
                  </a:lnTo>
                  <a:lnTo>
                    <a:pt x="2947" y="1294"/>
                  </a:lnTo>
                  <a:cubicBezTo>
                    <a:pt x="2988" y="1335"/>
                    <a:pt x="3040" y="1353"/>
                    <a:pt x="3090" y="1353"/>
                  </a:cubicBezTo>
                  <a:cubicBezTo>
                    <a:pt x="3196" y="1353"/>
                    <a:pt x="3299" y="1271"/>
                    <a:pt x="3299" y="1147"/>
                  </a:cubicBezTo>
                  <a:lnTo>
                    <a:pt x="3299" y="206"/>
                  </a:lnTo>
                  <a:cubicBezTo>
                    <a:pt x="3299" y="92"/>
                    <a:pt x="3208" y="1"/>
                    <a:pt x="30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33"/>
            <p:cNvSpPr/>
            <p:nvPr/>
          </p:nvSpPr>
          <p:spPr>
            <a:xfrm>
              <a:off x="1330808" y="2089694"/>
              <a:ext cx="204266" cy="203956"/>
            </a:xfrm>
            <a:custGeom>
              <a:rect b="b" l="l" r="r" t="t"/>
              <a:pathLst>
                <a:path extrusionOk="0" h="3294" w="3299">
                  <a:moveTo>
                    <a:pt x="243" y="0"/>
                  </a:moveTo>
                  <a:cubicBezTo>
                    <a:pt x="119" y="0"/>
                    <a:pt x="19" y="105"/>
                    <a:pt x="32" y="224"/>
                  </a:cubicBezTo>
                  <a:cubicBezTo>
                    <a:pt x="115" y="873"/>
                    <a:pt x="370" y="1476"/>
                    <a:pt x="754" y="1960"/>
                  </a:cubicBezTo>
                  <a:lnTo>
                    <a:pt x="535" y="2184"/>
                  </a:lnTo>
                  <a:lnTo>
                    <a:pt x="352" y="2006"/>
                  </a:lnTo>
                  <a:cubicBezTo>
                    <a:pt x="310" y="1962"/>
                    <a:pt x="258" y="1943"/>
                    <a:pt x="207" y="1943"/>
                  </a:cubicBezTo>
                  <a:cubicBezTo>
                    <a:pt x="102" y="1943"/>
                    <a:pt x="0" y="2026"/>
                    <a:pt x="0" y="2152"/>
                  </a:cubicBezTo>
                  <a:lnTo>
                    <a:pt x="0" y="3088"/>
                  </a:lnTo>
                  <a:cubicBezTo>
                    <a:pt x="0" y="3203"/>
                    <a:pt x="96" y="3294"/>
                    <a:pt x="206" y="3294"/>
                  </a:cubicBezTo>
                  <a:lnTo>
                    <a:pt x="1147" y="3294"/>
                  </a:lnTo>
                  <a:cubicBezTo>
                    <a:pt x="1330" y="3294"/>
                    <a:pt x="1421" y="3075"/>
                    <a:pt x="1293" y="2947"/>
                  </a:cubicBezTo>
                  <a:lnTo>
                    <a:pt x="1115" y="2764"/>
                  </a:lnTo>
                  <a:lnTo>
                    <a:pt x="1334" y="2540"/>
                  </a:lnTo>
                  <a:cubicBezTo>
                    <a:pt x="1823" y="2924"/>
                    <a:pt x="2426" y="3184"/>
                    <a:pt x="3070" y="3266"/>
                  </a:cubicBezTo>
                  <a:cubicBezTo>
                    <a:pt x="3078" y="3267"/>
                    <a:pt x="3085" y="3268"/>
                    <a:pt x="3093" y="3268"/>
                  </a:cubicBezTo>
                  <a:cubicBezTo>
                    <a:pt x="3206" y="3268"/>
                    <a:pt x="3299" y="3172"/>
                    <a:pt x="3299" y="3056"/>
                  </a:cubicBezTo>
                  <a:lnTo>
                    <a:pt x="3299" y="1805"/>
                  </a:lnTo>
                  <a:cubicBezTo>
                    <a:pt x="3299" y="1709"/>
                    <a:pt x="3226" y="1626"/>
                    <a:pt x="3130" y="1608"/>
                  </a:cubicBezTo>
                  <a:cubicBezTo>
                    <a:pt x="2412" y="1457"/>
                    <a:pt x="1841" y="882"/>
                    <a:pt x="1691" y="169"/>
                  </a:cubicBezTo>
                  <a:cubicBezTo>
                    <a:pt x="1672" y="73"/>
                    <a:pt x="1590" y="0"/>
                    <a:pt x="149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33"/>
            <p:cNvSpPr/>
            <p:nvPr/>
          </p:nvSpPr>
          <p:spPr>
            <a:xfrm>
              <a:off x="1560469" y="2089694"/>
              <a:ext cx="204328" cy="203956"/>
            </a:xfrm>
            <a:custGeom>
              <a:rect b="b" l="l" r="r" t="t"/>
              <a:pathLst>
                <a:path extrusionOk="0" h="3294" w="3300">
                  <a:moveTo>
                    <a:pt x="1810" y="0"/>
                  </a:moveTo>
                  <a:cubicBezTo>
                    <a:pt x="1709" y="0"/>
                    <a:pt x="1627" y="73"/>
                    <a:pt x="1609" y="169"/>
                  </a:cubicBezTo>
                  <a:cubicBezTo>
                    <a:pt x="1458" y="882"/>
                    <a:pt x="887" y="1457"/>
                    <a:pt x="170" y="1608"/>
                  </a:cubicBezTo>
                  <a:cubicBezTo>
                    <a:pt x="74" y="1626"/>
                    <a:pt x="1" y="1709"/>
                    <a:pt x="1" y="1805"/>
                  </a:cubicBezTo>
                  <a:lnTo>
                    <a:pt x="1" y="3056"/>
                  </a:lnTo>
                  <a:cubicBezTo>
                    <a:pt x="1" y="3172"/>
                    <a:pt x="93" y="3268"/>
                    <a:pt x="207" y="3268"/>
                  </a:cubicBezTo>
                  <a:cubicBezTo>
                    <a:pt x="214" y="3268"/>
                    <a:pt x="222" y="3267"/>
                    <a:pt x="229" y="3266"/>
                  </a:cubicBezTo>
                  <a:cubicBezTo>
                    <a:pt x="873" y="3184"/>
                    <a:pt x="1476" y="2924"/>
                    <a:pt x="1965" y="2540"/>
                  </a:cubicBezTo>
                  <a:lnTo>
                    <a:pt x="2184" y="2764"/>
                  </a:lnTo>
                  <a:lnTo>
                    <a:pt x="2006" y="2947"/>
                  </a:lnTo>
                  <a:cubicBezTo>
                    <a:pt x="1878" y="3075"/>
                    <a:pt x="1970" y="3294"/>
                    <a:pt x="2152" y="3294"/>
                  </a:cubicBezTo>
                  <a:lnTo>
                    <a:pt x="3093" y="3294"/>
                  </a:lnTo>
                  <a:cubicBezTo>
                    <a:pt x="3208" y="3294"/>
                    <a:pt x="3299" y="3203"/>
                    <a:pt x="3299" y="3088"/>
                  </a:cubicBezTo>
                  <a:lnTo>
                    <a:pt x="3299" y="2147"/>
                  </a:lnTo>
                  <a:cubicBezTo>
                    <a:pt x="3299" y="2024"/>
                    <a:pt x="3198" y="1943"/>
                    <a:pt x="3093" y="1943"/>
                  </a:cubicBezTo>
                  <a:cubicBezTo>
                    <a:pt x="3041" y="1943"/>
                    <a:pt x="2989" y="1962"/>
                    <a:pt x="2947" y="2006"/>
                  </a:cubicBezTo>
                  <a:lnTo>
                    <a:pt x="2769" y="2184"/>
                  </a:lnTo>
                  <a:lnTo>
                    <a:pt x="2545" y="1960"/>
                  </a:lnTo>
                  <a:cubicBezTo>
                    <a:pt x="2929" y="1476"/>
                    <a:pt x="3185" y="873"/>
                    <a:pt x="3267" y="224"/>
                  </a:cubicBezTo>
                  <a:cubicBezTo>
                    <a:pt x="3281" y="105"/>
                    <a:pt x="3180" y="0"/>
                    <a:pt x="306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6" name="Shape 1686"/>
        <p:cNvGrpSpPr/>
        <p:nvPr/>
      </p:nvGrpSpPr>
      <p:grpSpPr>
        <a:xfrm>
          <a:off x="0" y="0"/>
          <a:ext cx="0" cy="0"/>
          <a:chOff x="0" y="0"/>
          <a:chExt cx="0" cy="0"/>
        </a:xfrm>
      </p:grpSpPr>
      <p:sp>
        <p:nvSpPr>
          <p:cNvPr id="1687" name="Google Shape;1687;p34"/>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sp>
        <p:nvSpPr>
          <p:cNvPr id="1688" name="Google Shape;1688;p34"/>
          <p:cNvSpPr txBox="1"/>
          <p:nvPr/>
        </p:nvSpPr>
        <p:spPr>
          <a:xfrm>
            <a:off x="457225" y="3948525"/>
            <a:ext cx="2961300" cy="64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accent4"/>
                </a:solidFill>
                <a:latin typeface="Open Sans"/>
                <a:ea typeface="Open Sans"/>
                <a:cs typeface="Open Sans"/>
                <a:sym typeface="Open Sans"/>
              </a:rPr>
              <a:t>Follow the link in the graph to modify its data and then paste the new one here. </a:t>
            </a:r>
            <a:r>
              <a:rPr b="1" lang="en" sz="1100">
                <a:solidFill>
                  <a:schemeClr val="accent4"/>
                </a:solidFill>
                <a:latin typeface="Open Sans"/>
                <a:ea typeface="Open Sans"/>
                <a:cs typeface="Open Sans"/>
                <a:sym typeface="Open Sans"/>
              </a:rPr>
              <a:t>For more info, </a:t>
            </a:r>
            <a:r>
              <a:rPr b="1" lang="en" sz="1100">
                <a:solidFill>
                  <a:schemeClr val="accent4"/>
                </a:solidFill>
                <a:uFill>
                  <a:noFill/>
                </a:uFill>
                <a:latin typeface="Open Sans"/>
                <a:ea typeface="Open Sans"/>
                <a:cs typeface="Open Sans"/>
                <a:sym typeface="Open Sans"/>
                <a:hlinkClick r:id="rId3">
                  <a:extLst>
                    <a:ext uri="{A12FA001-AC4F-418D-AE19-62706E023703}">
                      <ahyp:hlinkClr val="tx"/>
                    </a:ext>
                  </a:extLst>
                </a:hlinkClick>
              </a:rPr>
              <a:t>click here</a:t>
            </a:r>
            <a:endParaRPr sz="1100">
              <a:solidFill>
                <a:schemeClr val="accent4"/>
              </a:solidFill>
              <a:latin typeface="Open Sans"/>
              <a:ea typeface="Open Sans"/>
              <a:cs typeface="Open Sans"/>
              <a:sym typeface="Open Sans"/>
            </a:endParaRPr>
          </a:p>
        </p:txBody>
      </p:sp>
      <p:grpSp>
        <p:nvGrpSpPr>
          <p:cNvPr id="1689" name="Google Shape;1689;p34"/>
          <p:cNvGrpSpPr/>
          <p:nvPr/>
        </p:nvGrpSpPr>
        <p:grpSpPr>
          <a:xfrm>
            <a:off x="6470975" y="3458902"/>
            <a:ext cx="2215827" cy="1003923"/>
            <a:chOff x="6470975" y="3458902"/>
            <a:chExt cx="2215827" cy="1003923"/>
          </a:xfrm>
        </p:grpSpPr>
        <p:sp>
          <p:nvSpPr>
            <p:cNvPr id="1690" name="Google Shape;1690;p34"/>
            <p:cNvSpPr txBox="1"/>
            <p:nvPr/>
          </p:nvSpPr>
          <p:spPr>
            <a:xfrm>
              <a:off x="6471002" y="3458902"/>
              <a:ext cx="22158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Phase 04</a:t>
              </a:r>
              <a:endParaRPr sz="1800">
                <a:solidFill>
                  <a:schemeClr val="accent4"/>
                </a:solidFill>
                <a:latin typeface="Righteous"/>
                <a:ea typeface="Righteous"/>
                <a:cs typeface="Righteous"/>
                <a:sym typeface="Righteous"/>
              </a:endParaRPr>
            </a:p>
          </p:txBody>
        </p:sp>
        <p:sp>
          <p:nvSpPr>
            <p:cNvPr id="1691" name="Google Shape;1691;p34"/>
            <p:cNvSpPr txBox="1"/>
            <p:nvPr/>
          </p:nvSpPr>
          <p:spPr>
            <a:xfrm>
              <a:off x="6470975" y="3736525"/>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accent4"/>
                  </a:solidFill>
                  <a:latin typeface="Open Sans"/>
                  <a:ea typeface="Open Sans"/>
                  <a:cs typeface="Open Sans"/>
                  <a:sym typeface="Open Sans"/>
                </a:rPr>
                <a:t>Despite being red, Mars is actually a cold place full of iron oxide dust</a:t>
              </a:r>
              <a:endParaRPr>
                <a:solidFill>
                  <a:schemeClr val="accent4"/>
                </a:solidFill>
                <a:latin typeface="Open Sans"/>
                <a:ea typeface="Open Sans"/>
                <a:cs typeface="Open Sans"/>
                <a:sym typeface="Open Sans"/>
              </a:endParaRPr>
            </a:p>
          </p:txBody>
        </p:sp>
      </p:grpSp>
      <p:grpSp>
        <p:nvGrpSpPr>
          <p:cNvPr id="1692" name="Google Shape;1692;p34"/>
          <p:cNvGrpSpPr/>
          <p:nvPr/>
        </p:nvGrpSpPr>
        <p:grpSpPr>
          <a:xfrm>
            <a:off x="6470975" y="1696875"/>
            <a:ext cx="2215826" cy="1005151"/>
            <a:chOff x="6470975" y="1696875"/>
            <a:chExt cx="2215826" cy="1005151"/>
          </a:xfrm>
        </p:grpSpPr>
        <p:sp>
          <p:nvSpPr>
            <p:cNvPr id="1693" name="Google Shape;1693;p34"/>
            <p:cNvSpPr txBox="1"/>
            <p:nvPr/>
          </p:nvSpPr>
          <p:spPr>
            <a:xfrm>
              <a:off x="6471001" y="1696875"/>
              <a:ext cx="22158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Phase 02</a:t>
              </a:r>
              <a:endParaRPr sz="1800">
                <a:solidFill>
                  <a:schemeClr val="accent4"/>
                </a:solidFill>
                <a:latin typeface="Righteous"/>
                <a:ea typeface="Righteous"/>
                <a:cs typeface="Righteous"/>
                <a:sym typeface="Righteous"/>
              </a:endParaRPr>
            </a:p>
          </p:txBody>
        </p:sp>
        <p:sp>
          <p:nvSpPr>
            <p:cNvPr id="1694" name="Google Shape;1694;p34"/>
            <p:cNvSpPr txBox="1"/>
            <p:nvPr/>
          </p:nvSpPr>
          <p:spPr>
            <a:xfrm>
              <a:off x="6470975" y="1975726"/>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Mercury is the closest planet to the Sun and the smallest one</a:t>
              </a:r>
              <a:endParaRPr>
                <a:solidFill>
                  <a:schemeClr val="accent4"/>
                </a:solidFill>
                <a:latin typeface="Open Sans"/>
                <a:ea typeface="Open Sans"/>
                <a:cs typeface="Open Sans"/>
                <a:sym typeface="Open Sans"/>
              </a:endParaRPr>
            </a:p>
          </p:txBody>
        </p:sp>
      </p:grpSp>
      <p:pic>
        <p:nvPicPr>
          <p:cNvPr id="1695" name="Google Shape;1695;p34" title="Chart">
            <a:hlinkClick r:id="rId4"/>
          </p:cNvPr>
          <p:cNvPicPr preferRelativeResize="0"/>
          <p:nvPr/>
        </p:nvPicPr>
        <p:blipFill>
          <a:blip r:embed="rId5">
            <a:alphaModFix/>
          </a:blip>
          <a:stretch>
            <a:fillRect/>
          </a:stretch>
        </p:blipFill>
        <p:spPr>
          <a:xfrm>
            <a:off x="457188" y="1125975"/>
            <a:ext cx="2961375" cy="2957401"/>
          </a:xfrm>
          <a:prstGeom prst="rect">
            <a:avLst/>
          </a:prstGeom>
          <a:noFill/>
          <a:ln>
            <a:noFill/>
          </a:ln>
        </p:spPr>
      </p:pic>
      <p:grpSp>
        <p:nvGrpSpPr>
          <p:cNvPr id="1696" name="Google Shape;1696;p34"/>
          <p:cNvGrpSpPr/>
          <p:nvPr/>
        </p:nvGrpSpPr>
        <p:grpSpPr>
          <a:xfrm>
            <a:off x="3902450" y="3458902"/>
            <a:ext cx="2215827" cy="1003923"/>
            <a:chOff x="3902450" y="3458902"/>
            <a:chExt cx="2215827" cy="1003923"/>
          </a:xfrm>
        </p:grpSpPr>
        <p:sp>
          <p:nvSpPr>
            <p:cNvPr id="1697" name="Google Shape;1697;p34"/>
            <p:cNvSpPr txBox="1"/>
            <p:nvPr/>
          </p:nvSpPr>
          <p:spPr>
            <a:xfrm>
              <a:off x="3902477" y="3458902"/>
              <a:ext cx="22158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Phase 03</a:t>
              </a:r>
              <a:endParaRPr sz="1800">
                <a:solidFill>
                  <a:schemeClr val="accent4"/>
                </a:solidFill>
                <a:latin typeface="Righteous"/>
                <a:ea typeface="Righteous"/>
                <a:cs typeface="Righteous"/>
                <a:sym typeface="Righteous"/>
              </a:endParaRPr>
            </a:p>
          </p:txBody>
        </p:sp>
        <p:sp>
          <p:nvSpPr>
            <p:cNvPr id="1698" name="Google Shape;1698;p34"/>
            <p:cNvSpPr txBox="1"/>
            <p:nvPr/>
          </p:nvSpPr>
          <p:spPr>
            <a:xfrm>
              <a:off x="3902450" y="3736525"/>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accent4"/>
                  </a:solidFill>
                  <a:latin typeface="Open Sans"/>
                  <a:ea typeface="Open Sans"/>
                  <a:cs typeface="Open Sans"/>
                  <a:sym typeface="Open Sans"/>
                </a:rPr>
                <a:t>Jupiter is a gas giant and the biggest planet in the Solar System</a:t>
              </a:r>
              <a:endParaRPr>
                <a:solidFill>
                  <a:schemeClr val="accent4"/>
                </a:solidFill>
                <a:latin typeface="Open Sans"/>
                <a:ea typeface="Open Sans"/>
                <a:cs typeface="Open Sans"/>
                <a:sym typeface="Open Sans"/>
              </a:endParaRPr>
            </a:p>
          </p:txBody>
        </p:sp>
      </p:grpSp>
      <p:grpSp>
        <p:nvGrpSpPr>
          <p:cNvPr id="1699" name="Google Shape;1699;p34"/>
          <p:cNvGrpSpPr/>
          <p:nvPr/>
        </p:nvGrpSpPr>
        <p:grpSpPr>
          <a:xfrm>
            <a:off x="3902450" y="1696875"/>
            <a:ext cx="2215826" cy="1005151"/>
            <a:chOff x="3902450" y="1696875"/>
            <a:chExt cx="2215826" cy="1005151"/>
          </a:xfrm>
        </p:grpSpPr>
        <p:sp>
          <p:nvSpPr>
            <p:cNvPr id="1700" name="Google Shape;1700;p34"/>
            <p:cNvSpPr txBox="1"/>
            <p:nvPr/>
          </p:nvSpPr>
          <p:spPr>
            <a:xfrm>
              <a:off x="3902476" y="1696875"/>
              <a:ext cx="22158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Phase 01</a:t>
              </a:r>
              <a:endParaRPr sz="1800">
                <a:solidFill>
                  <a:schemeClr val="accent4"/>
                </a:solidFill>
                <a:latin typeface="Righteous"/>
                <a:ea typeface="Righteous"/>
                <a:cs typeface="Righteous"/>
                <a:sym typeface="Righteous"/>
              </a:endParaRPr>
            </a:p>
          </p:txBody>
        </p:sp>
        <p:sp>
          <p:nvSpPr>
            <p:cNvPr id="1701" name="Google Shape;1701;p34"/>
            <p:cNvSpPr txBox="1"/>
            <p:nvPr/>
          </p:nvSpPr>
          <p:spPr>
            <a:xfrm>
              <a:off x="3902450" y="1975726"/>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Venus has a beautiful name and is the second planet from the Sun</a:t>
              </a:r>
              <a:endParaRPr>
                <a:solidFill>
                  <a:schemeClr val="accent4"/>
                </a:solidFill>
                <a:latin typeface="Open Sans"/>
                <a:ea typeface="Open Sans"/>
                <a:cs typeface="Open Sans"/>
                <a:sym typeface="Open Sans"/>
              </a:endParaRPr>
            </a:p>
          </p:txBody>
        </p:sp>
      </p:grpSp>
      <p:sp>
        <p:nvSpPr>
          <p:cNvPr id="1702" name="Google Shape;1702;p34"/>
          <p:cNvSpPr txBox="1"/>
          <p:nvPr/>
        </p:nvSpPr>
        <p:spPr>
          <a:xfrm flipH="1">
            <a:off x="4601275" y="3110300"/>
            <a:ext cx="818100" cy="348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25%</a:t>
            </a:r>
            <a:endParaRPr sz="2200">
              <a:solidFill>
                <a:schemeClr val="accent4"/>
              </a:solidFill>
              <a:latin typeface="Righteous"/>
              <a:ea typeface="Righteous"/>
              <a:cs typeface="Righteous"/>
              <a:sym typeface="Righteous"/>
            </a:endParaRPr>
          </a:p>
        </p:txBody>
      </p:sp>
      <p:sp>
        <p:nvSpPr>
          <p:cNvPr id="1703" name="Google Shape;1703;p34"/>
          <p:cNvSpPr txBox="1"/>
          <p:nvPr/>
        </p:nvSpPr>
        <p:spPr>
          <a:xfrm flipH="1">
            <a:off x="7169825" y="3110300"/>
            <a:ext cx="818100" cy="348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20%</a:t>
            </a:r>
            <a:endParaRPr sz="2200">
              <a:solidFill>
                <a:schemeClr val="accent4"/>
              </a:solidFill>
              <a:latin typeface="Righteous"/>
              <a:ea typeface="Righteous"/>
              <a:cs typeface="Righteous"/>
              <a:sym typeface="Righteous"/>
            </a:endParaRPr>
          </a:p>
        </p:txBody>
      </p:sp>
      <p:sp>
        <p:nvSpPr>
          <p:cNvPr id="1704" name="Google Shape;1704;p34"/>
          <p:cNvSpPr txBox="1"/>
          <p:nvPr/>
        </p:nvSpPr>
        <p:spPr>
          <a:xfrm flipH="1">
            <a:off x="4601275" y="1348275"/>
            <a:ext cx="818100" cy="348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20</a:t>
            </a:r>
            <a:r>
              <a:rPr lang="en" sz="2200">
                <a:solidFill>
                  <a:schemeClr val="accent4"/>
                </a:solidFill>
                <a:latin typeface="Righteous"/>
                <a:ea typeface="Righteous"/>
                <a:cs typeface="Righteous"/>
                <a:sym typeface="Righteous"/>
              </a:rPr>
              <a:t>%</a:t>
            </a:r>
            <a:endParaRPr sz="2200">
              <a:solidFill>
                <a:schemeClr val="accent4"/>
              </a:solidFill>
              <a:latin typeface="Righteous"/>
              <a:ea typeface="Righteous"/>
              <a:cs typeface="Righteous"/>
              <a:sym typeface="Righteous"/>
            </a:endParaRPr>
          </a:p>
        </p:txBody>
      </p:sp>
      <p:sp>
        <p:nvSpPr>
          <p:cNvPr id="1705" name="Google Shape;1705;p34"/>
          <p:cNvSpPr txBox="1"/>
          <p:nvPr/>
        </p:nvSpPr>
        <p:spPr>
          <a:xfrm flipH="1">
            <a:off x="7169825" y="1348275"/>
            <a:ext cx="8181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3</a:t>
            </a:r>
            <a:r>
              <a:rPr lang="en" sz="2200">
                <a:solidFill>
                  <a:schemeClr val="accent4"/>
                </a:solidFill>
                <a:latin typeface="Righteous"/>
                <a:ea typeface="Righteous"/>
                <a:cs typeface="Righteous"/>
                <a:sym typeface="Righteous"/>
              </a:rPr>
              <a:t>5%</a:t>
            </a:r>
            <a:endParaRPr sz="2200">
              <a:solidFill>
                <a:schemeClr val="accent4"/>
              </a:solidFill>
              <a:latin typeface="Righteous"/>
              <a:ea typeface="Righteous"/>
              <a:cs typeface="Righteous"/>
              <a:sym typeface="Righteou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9" name="Shape 1709"/>
        <p:cNvGrpSpPr/>
        <p:nvPr/>
      </p:nvGrpSpPr>
      <p:grpSpPr>
        <a:xfrm>
          <a:off x="0" y="0"/>
          <a:ext cx="0" cy="0"/>
          <a:chOff x="0" y="0"/>
          <a:chExt cx="0" cy="0"/>
        </a:xfrm>
      </p:grpSpPr>
      <p:sp>
        <p:nvSpPr>
          <p:cNvPr id="1710" name="Google Shape;1710;p35"/>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1711" name="Google Shape;1711;p35"/>
          <p:cNvGrpSpPr/>
          <p:nvPr/>
        </p:nvGrpSpPr>
        <p:grpSpPr>
          <a:xfrm>
            <a:off x="457200" y="3710861"/>
            <a:ext cx="2215827" cy="1003923"/>
            <a:chOff x="457200" y="3736514"/>
            <a:chExt cx="2215827" cy="1003923"/>
          </a:xfrm>
        </p:grpSpPr>
        <p:sp>
          <p:nvSpPr>
            <p:cNvPr id="1712" name="Google Shape;1712;p35"/>
            <p:cNvSpPr txBox="1"/>
            <p:nvPr/>
          </p:nvSpPr>
          <p:spPr>
            <a:xfrm>
              <a:off x="457227" y="3736514"/>
              <a:ext cx="22158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Work</a:t>
              </a:r>
              <a:endParaRPr sz="1800">
                <a:solidFill>
                  <a:schemeClr val="accent4"/>
                </a:solidFill>
                <a:latin typeface="Righteous"/>
                <a:ea typeface="Righteous"/>
                <a:cs typeface="Righteous"/>
                <a:sym typeface="Righteous"/>
              </a:endParaRPr>
            </a:p>
          </p:txBody>
        </p:sp>
        <p:sp>
          <p:nvSpPr>
            <p:cNvPr id="1713" name="Google Shape;1713;p35"/>
            <p:cNvSpPr txBox="1"/>
            <p:nvPr/>
          </p:nvSpPr>
          <p:spPr>
            <a:xfrm>
              <a:off x="457200" y="4014138"/>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Jupiter is a gas giant and the biggest planet in the Solar System</a:t>
              </a:r>
              <a:endParaRPr>
                <a:solidFill>
                  <a:schemeClr val="accent4"/>
                </a:solidFill>
                <a:latin typeface="Open Sans"/>
                <a:ea typeface="Open Sans"/>
                <a:cs typeface="Open Sans"/>
                <a:sym typeface="Open Sans"/>
              </a:endParaRPr>
            </a:p>
          </p:txBody>
        </p:sp>
      </p:grpSp>
      <p:grpSp>
        <p:nvGrpSpPr>
          <p:cNvPr id="1714" name="Google Shape;1714;p35"/>
          <p:cNvGrpSpPr/>
          <p:nvPr/>
        </p:nvGrpSpPr>
        <p:grpSpPr>
          <a:xfrm>
            <a:off x="457200" y="2045475"/>
            <a:ext cx="2215826" cy="1005151"/>
            <a:chOff x="457200" y="1788725"/>
            <a:chExt cx="2215826" cy="1005151"/>
          </a:xfrm>
        </p:grpSpPr>
        <p:sp>
          <p:nvSpPr>
            <p:cNvPr id="1715" name="Google Shape;1715;p35"/>
            <p:cNvSpPr txBox="1"/>
            <p:nvPr/>
          </p:nvSpPr>
          <p:spPr>
            <a:xfrm>
              <a:off x="457226" y="1788725"/>
              <a:ext cx="22158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Idea</a:t>
              </a:r>
              <a:endParaRPr sz="1800">
                <a:solidFill>
                  <a:schemeClr val="accent4"/>
                </a:solidFill>
                <a:latin typeface="Righteous"/>
                <a:ea typeface="Righteous"/>
                <a:cs typeface="Righteous"/>
                <a:sym typeface="Righteous"/>
              </a:endParaRPr>
            </a:p>
          </p:txBody>
        </p:sp>
        <p:sp>
          <p:nvSpPr>
            <p:cNvPr id="1716" name="Google Shape;1716;p35"/>
            <p:cNvSpPr txBox="1"/>
            <p:nvPr/>
          </p:nvSpPr>
          <p:spPr>
            <a:xfrm>
              <a:off x="457200" y="2067576"/>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Mercury is the closest planet to the Sun and the smallest one</a:t>
              </a:r>
              <a:endParaRPr>
                <a:solidFill>
                  <a:schemeClr val="accent4"/>
                </a:solidFill>
                <a:latin typeface="Open Sans"/>
                <a:ea typeface="Open Sans"/>
                <a:cs typeface="Open Sans"/>
                <a:sym typeface="Open Sans"/>
              </a:endParaRPr>
            </a:p>
          </p:txBody>
        </p:sp>
      </p:grpSp>
      <p:sp>
        <p:nvSpPr>
          <p:cNvPr id="1717" name="Google Shape;1717;p35"/>
          <p:cNvSpPr/>
          <p:nvPr/>
        </p:nvSpPr>
        <p:spPr>
          <a:xfrm>
            <a:off x="3744598" y="1778228"/>
            <a:ext cx="1654800" cy="1654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35"/>
          <p:cNvSpPr/>
          <p:nvPr/>
        </p:nvSpPr>
        <p:spPr>
          <a:xfrm flipH="1">
            <a:off x="3328641" y="1363466"/>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35"/>
          <p:cNvSpPr/>
          <p:nvPr/>
        </p:nvSpPr>
        <p:spPr>
          <a:xfrm flipH="1">
            <a:off x="4986456" y="1363466"/>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35"/>
          <p:cNvSpPr/>
          <p:nvPr/>
        </p:nvSpPr>
        <p:spPr>
          <a:xfrm flipH="1">
            <a:off x="3328641" y="3018891"/>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35"/>
          <p:cNvSpPr/>
          <p:nvPr/>
        </p:nvSpPr>
        <p:spPr>
          <a:xfrm flipH="1">
            <a:off x="4986456" y="3018891"/>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22" name="Google Shape;1722;p35"/>
          <p:cNvGrpSpPr/>
          <p:nvPr/>
        </p:nvGrpSpPr>
        <p:grpSpPr>
          <a:xfrm>
            <a:off x="6471025" y="3710861"/>
            <a:ext cx="2215827" cy="1003923"/>
            <a:chOff x="6471025" y="3736514"/>
            <a:chExt cx="2215827" cy="1003923"/>
          </a:xfrm>
        </p:grpSpPr>
        <p:sp>
          <p:nvSpPr>
            <p:cNvPr id="1723" name="Google Shape;1723;p35"/>
            <p:cNvSpPr txBox="1"/>
            <p:nvPr/>
          </p:nvSpPr>
          <p:spPr>
            <a:xfrm>
              <a:off x="6471052" y="3736514"/>
              <a:ext cx="22158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Risks</a:t>
              </a:r>
              <a:endParaRPr sz="1800">
                <a:solidFill>
                  <a:schemeClr val="accent4"/>
                </a:solidFill>
                <a:latin typeface="Righteous"/>
                <a:ea typeface="Righteous"/>
                <a:cs typeface="Righteous"/>
                <a:sym typeface="Righteous"/>
              </a:endParaRPr>
            </a:p>
          </p:txBody>
        </p:sp>
        <p:sp>
          <p:nvSpPr>
            <p:cNvPr id="1724" name="Google Shape;1724;p35"/>
            <p:cNvSpPr txBox="1"/>
            <p:nvPr/>
          </p:nvSpPr>
          <p:spPr>
            <a:xfrm>
              <a:off x="6471025" y="4014138"/>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 was named after the Roman god of wealth and agriculture</a:t>
              </a:r>
              <a:endParaRPr>
                <a:solidFill>
                  <a:schemeClr val="accent4"/>
                </a:solidFill>
                <a:latin typeface="Open Sans"/>
                <a:ea typeface="Open Sans"/>
                <a:cs typeface="Open Sans"/>
                <a:sym typeface="Open Sans"/>
              </a:endParaRPr>
            </a:p>
          </p:txBody>
        </p:sp>
      </p:grpSp>
      <p:grpSp>
        <p:nvGrpSpPr>
          <p:cNvPr id="1725" name="Google Shape;1725;p35"/>
          <p:cNvGrpSpPr/>
          <p:nvPr/>
        </p:nvGrpSpPr>
        <p:grpSpPr>
          <a:xfrm>
            <a:off x="6471025" y="2045475"/>
            <a:ext cx="2215826" cy="1005151"/>
            <a:chOff x="6471025" y="1788725"/>
            <a:chExt cx="2215826" cy="1005151"/>
          </a:xfrm>
        </p:grpSpPr>
        <p:sp>
          <p:nvSpPr>
            <p:cNvPr id="1726" name="Google Shape;1726;p35"/>
            <p:cNvSpPr txBox="1"/>
            <p:nvPr/>
          </p:nvSpPr>
          <p:spPr>
            <a:xfrm>
              <a:off x="6471051" y="1788725"/>
              <a:ext cx="22158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Analysis</a:t>
              </a:r>
              <a:endParaRPr sz="1800">
                <a:solidFill>
                  <a:schemeClr val="accent4"/>
                </a:solidFill>
                <a:latin typeface="Righteous"/>
                <a:ea typeface="Righteous"/>
                <a:cs typeface="Righteous"/>
                <a:sym typeface="Righteous"/>
              </a:endParaRPr>
            </a:p>
          </p:txBody>
        </p:sp>
        <p:sp>
          <p:nvSpPr>
            <p:cNvPr id="1727" name="Google Shape;1727;p35"/>
            <p:cNvSpPr txBox="1"/>
            <p:nvPr/>
          </p:nvSpPr>
          <p:spPr>
            <a:xfrm>
              <a:off x="6471025" y="2067576"/>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third planet from the Sun and the only one that harbors life</a:t>
              </a:r>
              <a:endParaRPr>
                <a:solidFill>
                  <a:schemeClr val="accent4"/>
                </a:solidFill>
                <a:latin typeface="Open Sans"/>
                <a:ea typeface="Open Sans"/>
                <a:cs typeface="Open Sans"/>
                <a:sym typeface="Open Sans"/>
              </a:endParaRPr>
            </a:p>
          </p:txBody>
        </p:sp>
      </p:grpSp>
      <p:cxnSp>
        <p:nvCxnSpPr>
          <p:cNvPr id="1728" name="Google Shape;1728;p35"/>
          <p:cNvCxnSpPr>
            <a:stCxn id="1712" idx="0"/>
            <a:endCxn id="1720" idx="6"/>
          </p:cNvCxnSpPr>
          <p:nvPr/>
        </p:nvCxnSpPr>
        <p:spPr>
          <a:xfrm rot="-5400000">
            <a:off x="2308077" y="2690411"/>
            <a:ext cx="277500" cy="1763400"/>
          </a:xfrm>
          <a:prstGeom prst="bentConnector2">
            <a:avLst/>
          </a:prstGeom>
          <a:noFill/>
          <a:ln cap="flat" cmpd="sng" w="19050">
            <a:solidFill>
              <a:schemeClr val="accent1"/>
            </a:solidFill>
            <a:prstDash val="solid"/>
            <a:round/>
            <a:headEnd len="med" w="med" type="oval"/>
            <a:tailEnd len="med" w="med" type="none"/>
          </a:ln>
        </p:spPr>
      </p:cxnSp>
      <p:cxnSp>
        <p:nvCxnSpPr>
          <p:cNvPr id="1729" name="Google Shape;1729;p35"/>
          <p:cNvCxnSpPr>
            <a:stCxn id="1723" idx="0"/>
            <a:endCxn id="1721" idx="2"/>
          </p:cNvCxnSpPr>
          <p:nvPr/>
        </p:nvCxnSpPr>
        <p:spPr>
          <a:xfrm flipH="1" rot="5400000">
            <a:off x="6558352" y="2690261"/>
            <a:ext cx="277500" cy="1763700"/>
          </a:xfrm>
          <a:prstGeom prst="bentConnector2">
            <a:avLst/>
          </a:prstGeom>
          <a:noFill/>
          <a:ln cap="flat" cmpd="sng" w="19050">
            <a:solidFill>
              <a:schemeClr val="accent1"/>
            </a:solidFill>
            <a:prstDash val="solid"/>
            <a:round/>
            <a:headEnd len="med" w="med" type="oval"/>
            <a:tailEnd len="med" w="med" type="none"/>
          </a:ln>
        </p:spPr>
      </p:cxnSp>
      <p:cxnSp>
        <p:nvCxnSpPr>
          <p:cNvPr id="1730" name="Google Shape;1730;p35"/>
          <p:cNvCxnSpPr>
            <a:stCxn id="1715" idx="0"/>
            <a:endCxn id="1718" idx="6"/>
          </p:cNvCxnSpPr>
          <p:nvPr/>
        </p:nvCxnSpPr>
        <p:spPr>
          <a:xfrm rot="-5400000">
            <a:off x="2313026" y="1029975"/>
            <a:ext cx="267600" cy="1763400"/>
          </a:xfrm>
          <a:prstGeom prst="bentConnector2">
            <a:avLst/>
          </a:prstGeom>
          <a:noFill/>
          <a:ln cap="flat" cmpd="sng" w="19050">
            <a:solidFill>
              <a:schemeClr val="accent1"/>
            </a:solidFill>
            <a:prstDash val="solid"/>
            <a:round/>
            <a:headEnd len="med" w="med" type="oval"/>
            <a:tailEnd len="med" w="med" type="none"/>
          </a:ln>
        </p:spPr>
      </p:cxnSp>
      <p:sp>
        <p:nvSpPr>
          <p:cNvPr id="1731" name="Google Shape;1731;p35"/>
          <p:cNvSpPr txBox="1"/>
          <p:nvPr/>
        </p:nvSpPr>
        <p:spPr>
          <a:xfrm>
            <a:off x="3464127" y="4001586"/>
            <a:ext cx="22158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Management plan</a:t>
            </a:r>
            <a:endParaRPr sz="1800">
              <a:solidFill>
                <a:schemeClr val="accent4"/>
              </a:solidFill>
              <a:latin typeface="Righteous"/>
              <a:ea typeface="Righteous"/>
              <a:cs typeface="Righteous"/>
              <a:sym typeface="Righteous"/>
            </a:endParaRPr>
          </a:p>
        </p:txBody>
      </p:sp>
      <p:cxnSp>
        <p:nvCxnSpPr>
          <p:cNvPr id="1732" name="Google Shape;1732;p35"/>
          <p:cNvCxnSpPr>
            <a:stCxn id="1726" idx="0"/>
            <a:endCxn id="1719" idx="2"/>
          </p:cNvCxnSpPr>
          <p:nvPr/>
        </p:nvCxnSpPr>
        <p:spPr>
          <a:xfrm flipH="1" rot="5400000">
            <a:off x="6563301" y="1029825"/>
            <a:ext cx="267600" cy="1763700"/>
          </a:xfrm>
          <a:prstGeom prst="bentConnector2">
            <a:avLst/>
          </a:prstGeom>
          <a:noFill/>
          <a:ln cap="flat" cmpd="sng" w="19050">
            <a:solidFill>
              <a:schemeClr val="accent1"/>
            </a:solidFill>
            <a:prstDash val="solid"/>
            <a:round/>
            <a:headEnd len="med" w="med" type="oval"/>
            <a:tailEnd len="med" w="med" type="none"/>
          </a:ln>
        </p:spPr>
      </p:cxnSp>
      <p:grpSp>
        <p:nvGrpSpPr>
          <p:cNvPr id="1733" name="Google Shape;1733;p35"/>
          <p:cNvGrpSpPr/>
          <p:nvPr/>
        </p:nvGrpSpPr>
        <p:grpSpPr>
          <a:xfrm>
            <a:off x="5168216" y="3200812"/>
            <a:ext cx="465349" cy="465066"/>
            <a:chOff x="-2127034" y="2493750"/>
            <a:chExt cx="465349" cy="465066"/>
          </a:xfrm>
        </p:grpSpPr>
        <p:sp>
          <p:nvSpPr>
            <p:cNvPr id="1734" name="Google Shape;1734;p35"/>
            <p:cNvSpPr/>
            <p:nvPr/>
          </p:nvSpPr>
          <p:spPr>
            <a:xfrm>
              <a:off x="-2127034" y="2493750"/>
              <a:ext cx="465349" cy="465066"/>
            </a:xfrm>
            <a:custGeom>
              <a:rect b="b" l="l" r="r" t="t"/>
              <a:pathLst>
                <a:path extrusionOk="0" h="7004" w="7008">
                  <a:moveTo>
                    <a:pt x="3504" y="1"/>
                  </a:moveTo>
                  <a:cubicBezTo>
                    <a:pt x="1572" y="1"/>
                    <a:pt x="0" y="1572"/>
                    <a:pt x="0" y="3505"/>
                  </a:cubicBezTo>
                  <a:cubicBezTo>
                    <a:pt x="0" y="5437"/>
                    <a:pt x="1572" y="7004"/>
                    <a:pt x="3504" y="7004"/>
                  </a:cubicBezTo>
                  <a:cubicBezTo>
                    <a:pt x="5436" y="7004"/>
                    <a:pt x="7008" y="5437"/>
                    <a:pt x="7008" y="3505"/>
                  </a:cubicBezTo>
                  <a:cubicBezTo>
                    <a:pt x="7008" y="1572"/>
                    <a:pt x="5436" y="1"/>
                    <a:pt x="35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35"/>
            <p:cNvSpPr/>
            <p:nvPr/>
          </p:nvSpPr>
          <p:spPr>
            <a:xfrm>
              <a:off x="-2074579" y="2546271"/>
              <a:ext cx="360433" cy="360419"/>
            </a:xfrm>
            <a:custGeom>
              <a:rect b="b" l="l" r="r" t="t"/>
              <a:pathLst>
                <a:path extrusionOk="0" h="5428" w="5428">
                  <a:moveTo>
                    <a:pt x="2499" y="0"/>
                  </a:moveTo>
                  <a:lnTo>
                    <a:pt x="2499" y="0"/>
                  </a:lnTo>
                  <a:cubicBezTo>
                    <a:pt x="1170" y="105"/>
                    <a:pt x="110" y="1160"/>
                    <a:pt x="0" y="2485"/>
                  </a:cubicBezTo>
                  <a:lnTo>
                    <a:pt x="471" y="2485"/>
                  </a:lnTo>
                  <a:cubicBezTo>
                    <a:pt x="594" y="2485"/>
                    <a:pt x="695" y="2586"/>
                    <a:pt x="695" y="2709"/>
                  </a:cubicBezTo>
                  <a:cubicBezTo>
                    <a:pt x="695" y="2832"/>
                    <a:pt x="594" y="2933"/>
                    <a:pt x="471" y="2937"/>
                  </a:cubicBezTo>
                  <a:lnTo>
                    <a:pt x="5" y="2937"/>
                  </a:lnTo>
                  <a:cubicBezTo>
                    <a:pt x="5" y="2933"/>
                    <a:pt x="0" y="2933"/>
                    <a:pt x="0" y="2933"/>
                  </a:cubicBezTo>
                  <a:lnTo>
                    <a:pt x="0" y="2933"/>
                  </a:lnTo>
                  <a:cubicBezTo>
                    <a:pt x="106" y="4262"/>
                    <a:pt x="1170" y="5322"/>
                    <a:pt x="2499" y="5427"/>
                  </a:cubicBezTo>
                  <a:cubicBezTo>
                    <a:pt x="2499" y="5423"/>
                    <a:pt x="2499" y="5413"/>
                    <a:pt x="2495" y="5409"/>
                  </a:cubicBezTo>
                  <a:lnTo>
                    <a:pt x="2495" y="4947"/>
                  </a:lnTo>
                  <a:cubicBezTo>
                    <a:pt x="2499" y="4824"/>
                    <a:pt x="2595" y="4728"/>
                    <a:pt x="2714" y="4724"/>
                  </a:cubicBezTo>
                  <a:lnTo>
                    <a:pt x="2719" y="4724"/>
                  </a:lnTo>
                  <a:cubicBezTo>
                    <a:pt x="2842" y="4724"/>
                    <a:pt x="2942" y="4824"/>
                    <a:pt x="2947" y="4947"/>
                  </a:cubicBezTo>
                  <a:lnTo>
                    <a:pt x="2947" y="5409"/>
                  </a:lnTo>
                  <a:cubicBezTo>
                    <a:pt x="2942" y="5413"/>
                    <a:pt x="2942" y="5418"/>
                    <a:pt x="2942" y="5427"/>
                  </a:cubicBezTo>
                  <a:cubicBezTo>
                    <a:pt x="4267" y="5313"/>
                    <a:pt x="5322" y="4258"/>
                    <a:pt x="5427" y="2937"/>
                  </a:cubicBezTo>
                  <a:lnTo>
                    <a:pt x="4971" y="2937"/>
                  </a:lnTo>
                  <a:cubicBezTo>
                    <a:pt x="4847" y="2933"/>
                    <a:pt x="4747" y="2832"/>
                    <a:pt x="4747" y="2709"/>
                  </a:cubicBezTo>
                  <a:cubicBezTo>
                    <a:pt x="4747" y="2586"/>
                    <a:pt x="4847" y="2485"/>
                    <a:pt x="4971" y="2485"/>
                  </a:cubicBezTo>
                  <a:lnTo>
                    <a:pt x="5427" y="2485"/>
                  </a:lnTo>
                  <a:cubicBezTo>
                    <a:pt x="5318" y="1165"/>
                    <a:pt x="4263" y="110"/>
                    <a:pt x="2942" y="0"/>
                  </a:cubicBezTo>
                  <a:lnTo>
                    <a:pt x="2942" y="0"/>
                  </a:lnTo>
                  <a:cubicBezTo>
                    <a:pt x="2942" y="5"/>
                    <a:pt x="2942" y="5"/>
                    <a:pt x="2947" y="5"/>
                  </a:cubicBezTo>
                  <a:lnTo>
                    <a:pt x="2947" y="471"/>
                  </a:lnTo>
                  <a:cubicBezTo>
                    <a:pt x="2942" y="594"/>
                    <a:pt x="2842" y="694"/>
                    <a:pt x="2719" y="694"/>
                  </a:cubicBezTo>
                  <a:lnTo>
                    <a:pt x="2714" y="694"/>
                  </a:lnTo>
                  <a:cubicBezTo>
                    <a:pt x="2595" y="690"/>
                    <a:pt x="2499" y="589"/>
                    <a:pt x="2495" y="471"/>
                  </a:cubicBezTo>
                  <a:lnTo>
                    <a:pt x="2495" y="5"/>
                  </a:lnTo>
                  <a:cubicBezTo>
                    <a:pt x="2499" y="5"/>
                    <a:pt x="2499" y="0"/>
                    <a:pt x="249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35"/>
            <p:cNvSpPr/>
            <p:nvPr/>
          </p:nvSpPr>
          <p:spPr>
            <a:xfrm>
              <a:off x="-1932617" y="2657888"/>
              <a:ext cx="95288" cy="77090"/>
            </a:xfrm>
            <a:custGeom>
              <a:rect b="b" l="l" r="r" t="t"/>
              <a:pathLst>
                <a:path extrusionOk="0" h="1161" w="1435">
                  <a:moveTo>
                    <a:pt x="0" y="0"/>
                  </a:moveTo>
                  <a:lnTo>
                    <a:pt x="0" y="1161"/>
                  </a:lnTo>
                  <a:lnTo>
                    <a:pt x="1348" y="1161"/>
                  </a:lnTo>
                  <a:cubicBezTo>
                    <a:pt x="1403" y="1161"/>
                    <a:pt x="1435" y="1092"/>
                    <a:pt x="1398" y="1046"/>
                  </a:cubicBezTo>
                  <a:lnTo>
                    <a:pt x="1047" y="626"/>
                  </a:lnTo>
                  <a:cubicBezTo>
                    <a:pt x="1024" y="599"/>
                    <a:pt x="1024" y="562"/>
                    <a:pt x="1047" y="535"/>
                  </a:cubicBezTo>
                  <a:lnTo>
                    <a:pt x="1398" y="114"/>
                  </a:lnTo>
                  <a:cubicBezTo>
                    <a:pt x="1435" y="69"/>
                    <a:pt x="1403" y="0"/>
                    <a:pt x="134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35"/>
            <p:cNvSpPr/>
            <p:nvPr/>
          </p:nvSpPr>
          <p:spPr>
            <a:xfrm>
              <a:off x="-1950810" y="2638300"/>
              <a:ext cx="28287" cy="176358"/>
            </a:xfrm>
            <a:custGeom>
              <a:rect b="b" l="l" r="r" t="t"/>
              <a:pathLst>
                <a:path extrusionOk="0" h="2656" w="426">
                  <a:moveTo>
                    <a:pt x="217" y="0"/>
                  </a:moveTo>
                  <a:cubicBezTo>
                    <a:pt x="198" y="0"/>
                    <a:pt x="179" y="2"/>
                    <a:pt x="160" y="7"/>
                  </a:cubicBezTo>
                  <a:cubicBezTo>
                    <a:pt x="64" y="30"/>
                    <a:pt x="0" y="117"/>
                    <a:pt x="0" y="213"/>
                  </a:cubicBezTo>
                  <a:lnTo>
                    <a:pt x="0" y="2442"/>
                  </a:lnTo>
                  <a:cubicBezTo>
                    <a:pt x="0" y="2561"/>
                    <a:pt x="96" y="2655"/>
                    <a:pt x="210" y="2655"/>
                  </a:cubicBezTo>
                  <a:cubicBezTo>
                    <a:pt x="228" y="2655"/>
                    <a:pt x="247" y="2653"/>
                    <a:pt x="265" y="2648"/>
                  </a:cubicBezTo>
                  <a:cubicBezTo>
                    <a:pt x="361" y="2625"/>
                    <a:pt x="425" y="2538"/>
                    <a:pt x="425" y="2442"/>
                  </a:cubicBezTo>
                  <a:lnTo>
                    <a:pt x="425" y="213"/>
                  </a:lnTo>
                  <a:cubicBezTo>
                    <a:pt x="425" y="95"/>
                    <a:pt x="333" y="0"/>
                    <a:pt x="2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8" name="Google Shape;1738;p35"/>
          <p:cNvGrpSpPr/>
          <p:nvPr/>
        </p:nvGrpSpPr>
        <p:grpSpPr>
          <a:xfrm>
            <a:off x="5168230" y="1545392"/>
            <a:ext cx="465349" cy="465066"/>
            <a:chOff x="-2864795" y="3490729"/>
            <a:chExt cx="465349" cy="465066"/>
          </a:xfrm>
        </p:grpSpPr>
        <p:sp>
          <p:nvSpPr>
            <p:cNvPr id="1739" name="Google Shape;1739;p35"/>
            <p:cNvSpPr/>
            <p:nvPr/>
          </p:nvSpPr>
          <p:spPr>
            <a:xfrm>
              <a:off x="-2864795" y="3490729"/>
              <a:ext cx="465349" cy="465066"/>
            </a:xfrm>
            <a:custGeom>
              <a:rect b="b" l="l" r="r" t="t"/>
              <a:pathLst>
                <a:path extrusionOk="0" h="7004" w="7008">
                  <a:moveTo>
                    <a:pt x="3504" y="1"/>
                  </a:moveTo>
                  <a:cubicBezTo>
                    <a:pt x="1571" y="1"/>
                    <a:pt x="0" y="1568"/>
                    <a:pt x="0" y="3505"/>
                  </a:cubicBezTo>
                  <a:cubicBezTo>
                    <a:pt x="0" y="5437"/>
                    <a:pt x="1571" y="7004"/>
                    <a:pt x="3504" y="7004"/>
                  </a:cubicBezTo>
                  <a:cubicBezTo>
                    <a:pt x="5436" y="7004"/>
                    <a:pt x="7008" y="5437"/>
                    <a:pt x="7008" y="3505"/>
                  </a:cubicBezTo>
                  <a:cubicBezTo>
                    <a:pt x="7008" y="1568"/>
                    <a:pt x="5436" y="1"/>
                    <a:pt x="350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35"/>
            <p:cNvSpPr/>
            <p:nvPr/>
          </p:nvSpPr>
          <p:spPr>
            <a:xfrm>
              <a:off x="-2812340" y="3543251"/>
              <a:ext cx="360433" cy="361282"/>
            </a:xfrm>
            <a:custGeom>
              <a:rect b="b" l="l" r="r" t="t"/>
              <a:pathLst>
                <a:path extrusionOk="0" h="5441" w="5428">
                  <a:moveTo>
                    <a:pt x="2495" y="0"/>
                  </a:moveTo>
                  <a:cubicBezTo>
                    <a:pt x="1170" y="105"/>
                    <a:pt x="110" y="1161"/>
                    <a:pt x="0" y="2485"/>
                  </a:cubicBezTo>
                  <a:cubicBezTo>
                    <a:pt x="5" y="2485"/>
                    <a:pt x="5" y="2485"/>
                    <a:pt x="5" y="2481"/>
                  </a:cubicBezTo>
                  <a:lnTo>
                    <a:pt x="471" y="2481"/>
                  </a:lnTo>
                  <a:cubicBezTo>
                    <a:pt x="594" y="2485"/>
                    <a:pt x="695" y="2586"/>
                    <a:pt x="695" y="2709"/>
                  </a:cubicBezTo>
                  <a:cubicBezTo>
                    <a:pt x="695" y="2832"/>
                    <a:pt x="594" y="2928"/>
                    <a:pt x="471" y="2933"/>
                  </a:cubicBezTo>
                  <a:lnTo>
                    <a:pt x="5" y="2933"/>
                  </a:lnTo>
                  <a:cubicBezTo>
                    <a:pt x="5" y="2928"/>
                    <a:pt x="0" y="2928"/>
                    <a:pt x="0" y="2928"/>
                  </a:cubicBezTo>
                  <a:lnTo>
                    <a:pt x="0" y="2928"/>
                  </a:lnTo>
                  <a:cubicBezTo>
                    <a:pt x="105" y="4262"/>
                    <a:pt x="1165" y="5322"/>
                    <a:pt x="2499" y="5427"/>
                  </a:cubicBezTo>
                  <a:cubicBezTo>
                    <a:pt x="2495" y="5413"/>
                    <a:pt x="2495" y="5441"/>
                    <a:pt x="2495" y="4948"/>
                  </a:cubicBezTo>
                  <a:cubicBezTo>
                    <a:pt x="2495" y="4824"/>
                    <a:pt x="2595" y="4728"/>
                    <a:pt x="2714" y="4724"/>
                  </a:cubicBezTo>
                  <a:lnTo>
                    <a:pt x="2718" y="4724"/>
                  </a:lnTo>
                  <a:cubicBezTo>
                    <a:pt x="2842" y="4724"/>
                    <a:pt x="2942" y="4824"/>
                    <a:pt x="2942" y="4948"/>
                  </a:cubicBezTo>
                  <a:cubicBezTo>
                    <a:pt x="2942" y="5441"/>
                    <a:pt x="2942" y="5413"/>
                    <a:pt x="2942" y="5423"/>
                  </a:cubicBezTo>
                  <a:cubicBezTo>
                    <a:pt x="4267" y="5313"/>
                    <a:pt x="5322" y="4258"/>
                    <a:pt x="5427" y="2933"/>
                  </a:cubicBezTo>
                  <a:lnTo>
                    <a:pt x="4971" y="2933"/>
                  </a:lnTo>
                  <a:cubicBezTo>
                    <a:pt x="4847" y="2928"/>
                    <a:pt x="4747" y="2832"/>
                    <a:pt x="4747" y="2709"/>
                  </a:cubicBezTo>
                  <a:cubicBezTo>
                    <a:pt x="4747" y="2586"/>
                    <a:pt x="4847" y="2485"/>
                    <a:pt x="4971" y="2481"/>
                  </a:cubicBezTo>
                  <a:lnTo>
                    <a:pt x="5427" y="2481"/>
                  </a:lnTo>
                  <a:cubicBezTo>
                    <a:pt x="5318" y="1165"/>
                    <a:pt x="4262" y="110"/>
                    <a:pt x="2942" y="0"/>
                  </a:cubicBezTo>
                  <a:cubicBezTo>
                    <a:pt x="2942" y="5"/>
                    <a:pt x="2942" y="466"/>
                    <a:pt x="2942" y="466"/>
                  </a:cubicBezTo>
                  <a:cubicBezTo>
                    <a:pt x="2942" y="589"/>
                    <a:pt x="2842" y="690"/>
                    <a:pt x="2718" y="690"/>
                  </a:cubicBezTo>
                  <a:lnTo>
                    <a:pt x="2714" y="690"/>
                  </a:lnTo>
                  <a:cubicBezTo>
                    <a:pt x="2595" y="690"/>
                    <a:pt x="2495" y="589"/>
                    <a:pt x="2495" y="466"/>
                  </a:cubicBezTo>
                  <a:cubicBezTo>
                    <a:pt x="2495" y="466"/>
                    <a:pt x="2495" y="5"/>
                    <a:pt x="249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35"/>
            <p:cNvSpPr/>
            <p:nvPr/>
          </p:nvSpPr>
          <p:spPr>
            <a:xfrm>
              <a:off x="-2711014" y="3642716"/>
              <a:ext cx="157175" cy="145283"/>
            </a:xfrm>
            <a:custGeom>
              <a:rect b="b" l="l" r="r" t="t"/>
              <a:pathLst>
                <a:path extrusionOk="0" h="2188" w="2367">
                  <a:moveTo>
                    <a:pt x="1183" y="1"/>
                  </a:moveTo>
                  <a:cubicBezTo>
                    <a:pt x="1119" y="1"/>
                    <a:pt x="1051" y="28"/>
                    <a:pt x="1005" y="87"/>
                  </a:cubicBezTo>
                  <a:lnTo>
                    <a:pt x="731" y="444"/>
                  </a:lnTo>
                  <a:cubicBezTo>
                    <a:pt x="704" y="480"/>
                    <a:pt x="672" y="503"/>
                    <a:pt x="631" y="521"/>
                  </a:cubicBezTo>
                  <a:lnTo>
                    <a:pt x="197" y="677"/>
                  </a:lnTo>
                  <a:cubicBezTo>
                    <a:pt x="55" y="727"/>
                    <a:pt x="0" y="900"/>
                    <a:pt x="87" y="1024"/>
                  </a:cubicBezTo>
                  <a:lnTo>
                    <a:pt x="343" y="1376"/>
                  </a:lnTo>
                  <a:cubicBezTo>
                    <a:pt x="370" y="1412"/>
                    <a:pt x="388" y="1458"/>
                    <a:pt x="388" y="1508"/>
                  </a:cubicBezTo>
                  <a:lnTo>
                    <a:pt x="393" y="1965"/>
                  </a:lnTo>
                  <a:cubicBezTo>
                    <a:pt x="397" y="2090"/>
                    <a:pt x="502" y="2187"/>
                    <a:pt x="619" y="2187"/>
                  </a:cubicBezTo>
                  <a:cubicBezTo>
                    <a:pt x="642" y="2187"/>
                    <a:pt x="666" y="2183"/>
                    <a:pt x="690" y="2175"/>
                  </a:cubicBezTo>
                  <a:lnTo>
                    <a:pt x="1115" y="2038"/>
                  </a:lnTo>
                  <a:cubicBezTo>
                    <a:pt x="1138" y="2029"/>
                    <a:pt x="1160" y="2024"/>
                    <a:pt x="1183" y="2024"/>
                  </a:cubicBezTo>
                  <a:cubicBezTo>
                    <a:pt x="1206" y="2024"/>
                    <a:pt x="1234" y="2029"/>
                    <a:pt x="1256" y="2038"/>
                  </a:cubicBezTo>
                  <a:lnTo>
                    <a:pt x="1677" y="2175"/>
                  </a:lnTo>
                  <a:cubicBezTo>
                    <a:pt x="1701" y="2183"/>
                    <a:pt x="1726" y="2187"/>
                    <a:pt x="1750" y="2187"/>
                  </a:cubicBezTo>
                  <a:cubicBezTo>
                    <a:pt x="1869" y="2187"/>
                    <a:pt x="1974" y="2090"/>
                    <a:pt x="1974" y="1965"/>
                  </a:cubicBezTo>
                  <a:lnTo>
                    <a:pt x="1983" y="1508"/>
                  </a:lnTo>
                  <a:cubicBezTo>
                    <a:pt x="1983" y="1458"/>
                    <a:pt x="1996" y="1412"/>
                    <a:pt x="2024" y="1376"/>
                  </a:cubicBezTo>
                  <a:lnTo>
                    <a:pt x="2280" y="1024"/>
                  </a:lnTo>
                  <a:cubicBezTo>
                    <a:pt x="2366" y="900"/>
                    <a:pt x="2316" y="727"/>
                    <a:pt x="2175" y="677"/>
                  </a:cubicBezTo>
                  <a:lnTo>
                    <a:pt x="1741" y="521"/>
                  </a:lnTo>
                  <a:cubicBezTo>
                    <a:pt x="1699" y="503"/>
                    <a:pt x="1663" y="480"/>
                    <a:pt x="1636" y="444"/>
                  </a:cubicBezTo>
                  <a:lnTo>
                    <a:pt x="1366" y="87"/>
                  </a:lnTo>
                  <a:cubicBezTo>
                    <a:pt x="1320" y="28"/>
                    <a:pt x="1252" y="1"/>
                    <a:pt x="118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2" name="Google Shape;1742;p35"/>
          <p:cNvGrpSpPr/>
          <p:nvPr/>
        </p:nvGrpSpPr>
        <p:grpSpPr>
          <a:xfrm>
            <a:off x="3510562" y="3200818"/>
            <a:ext cx="465083" cy="465066"/>
            <a:chOff x="-2050000" y="3322943"/>
            <a:chExt cx="465083" cy="465066"/>
          </a:xfrm>
        </p:grpSpPr>
        <p:sp>
          <p:nvSpPr>
            <p:cNvPr id="1743" name="Google Shape;1743;p35"/>
            <p:cNvSpPr/>
            <p:nvPr/>
          </p:nvSpPr>
          <p:spPr>
            <a:xfrm>
              <a:off x="-2050000" y="3322943"/>
              <a:ext cx="465083" cy="465066"/>
            </a:xfrm>
            <a:custGeom>
              <a:rect b="b" l="l" r="r" t="t"/>
              <a:pathLst>
                <a:path extrusionOk="0" h="7004" w="7004">
                  <a:moveTo>
                    <a:pt x="3499" y="0"/>
                  </a:moveTo>
                  <a:cubicBezTo>
                    <a:pt x="1567" y="0"/>
                    <a:pt x="0" y="1567"/>
                    <a:pt x="0" y="3504"/>
                  </a:cubicBezTo>
                  <a:cubicBezTo>
                    <a:pt x="0" y="5436"/>
                    <a:pt x="1567" y="7003"/>
                    <a:pt x="3499" y="7003"/>
                  </a:cubicBezTo>
                  <a:cubicBezTo>
                    <a:pt x="5436" y="7003"/>
                    <a:pt x="7003" y="5436"/>
                    <a:pt x="7003" y="3504"/>
                  </a:cubicBezTo>
                  <a:cubicBezTo>
                    <a:pt x="7003" y="1567"/>
                    <a:pt x="5436" y="0"/>
                    <a:pt x="34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35"/>
            <p:cNvSpPr/>
            <p:nvPr/>
          </p:nvSpPr>
          <p:spPr>
            <a:xfrm>
              <a:off x="-1997877" y="3375398"/>
              <a:ext cx="360433" cy="360419"/>
            </a:xfrm>
            <a:custGeom>
              <a:rect b="b" l="l" r="r" t="t"/>
              <a:pathLst>
                <a:path extrusionOk="0" h="5428" w="5428">
                  <a:moveTo>
                    <a:pt x="5" y="2481"/>
                  </a:moveTo>
                  <a:cubicBezTo>
                    <a:pt x="5" y="2486"/>
                    <a:pt x="5" y="2486"/>
                    <a:pt x="5" y="2486"/>
                  </a:cubicBezTo>
                  <a:cubicBezTo>
                    <a:pt x="5" y="2484"/>
                    <a:pt x="6" y="2482"/>
                    <a:pt x="6" y="2481"/>
                  </a:cubicBezTo>
                  <a:close/>
                  <a:moveTo>
                    <a:pt x="2943" y="0"/>
                  </a:moveTo>
                  <a:cubicBezTo>
                    <a:pt x="2943" y="0"/>
                    <a:pt x="2943" y="5"/>
                    <a:pt x="2943" y="5"/>
                  </a:cubicBezTo>
                  <a:lnTo>
                    <a:pt x="2943" y="471"/>
                  </a:lnTo>
                  <a:cubicBezTo>
                    <a:pt x="2943" y="594"/>
                    <a:pt x="2847" y="690"/>
                    <a:pt x="2723" y="690"/>
                  </a:cubicBezTo>
                  <a:lnTo>
                    <a:pt x="2714" y="690"/>
                  </a:lnTo>
                  <a:cubicBezTo>
                    <a:pt x="2595" y="690"/>
                    <a:pt x="2500" y="590"/>
                    <a:pt x="2490" y="471"/>
                  </a:cubicBezTo>
                  <a:lnTo>
                    <a:pt x="2490" y="5"/>
                  </a:lnTo>
                  <a:cubicBezTo>
                    <a:pt x="2500" y="5"/>
                    <a:pt x="2500" y="0"/>
                    <a:pt x="2500" y="0"/>
                  </a:cubicBezTo>
                  <a:lnTo>
                    <a:pt x="2500" y="0"/>
                  </a:lnTo>
                  <a:cubicBezTo>
                    <a:pt x="1172" y="105"/>
                    <a:pt x="117" y="1158"/>
                    <a:pt x="6" y="2481"/>
                  </a:cubicBezTo>
                  <a:lnTo>
                    <a:pt x="471" y="2481"/>
                  </a:lnTo>
                  <a:cubicBezTo>
                    <a:pt x="595" y="2486"/>
                    <a:pt x="695" y="2586"/>
                    <a:pt x="695" y="2709"/>
                  </a:cubicBezTo>
                  <a:cubicBezTo>
                    <a:pt x="695" y="2833"/>
                    <a:pt x="595" y="2933"/>
                    <a:pt x="471" y="2933"/>
                  </a:cubicBezTo>
                  <a:lnTo>
                    <a:pt x="1" y="2933"/>
                  </a:lnTo>
                  <a:cubicBezTo>
                    <a:pt x="106" y="4263"/>
                    <a:pt x="1170" y="5322"/>
                    <a:pt x="2500" y="5427"/>
                  </a:cubicBezTo>
                  <a:cubicBezTo>
                    <a:pt x="2500" y="5423"/>
                    <a:pt x="2500" y="5414"/>
                    <a:pt x="2490" y="5409"/>
                  </a:cubicBezTo>
                  <a:lnTo>
                    <a:pt x="2490" y="4948"/>
                  </a:lnTo>
                  <a:cubicBezTo>
                    <a:pt x="2500" y="4824"/>
                    <a:pt x="2595" y="4729"/>
                    <a:pt x="2714" y="4724"/>
                  </a:cubicBezTo>
                  <a:lnTo>
                    <a:pt x="2723" y="4724"/>
                  </a:lnTo>
                  <a:cubicBezTo>
                    <a:pt x="2847" y="4724"/>
                    <a:pt x="2943" y="4824"/>
                    <a:pt x="2943" y="4948"/>
                  </a:cubicBezTo>
                  <a:lnTo>
                    <a:pt x="2943" y="5409"/>
                  </a:lnTo>
                  <a:cubicBezTo>
                    <a:pt x="2943" y="5414"/>
                    <a:pt x="2943" y="5418"/>
                    <a:pt x="2943" y="5423"/>
                  </a:cubicBezTo>
                  <a:cubicBezTo>
                    <a:pt x="4267" y="5313"/>
                    <a:pt x="5323" y="4258"/>
                    <a:pt x="5428" y="2933"/>
                  </a:cubicBezTo>
                  <a:lnTo>
                    <a:pt x="4971" y="2933"/>
                  </a:lnTo>
                  <a:cubicBezTo>
                    <a:pt x="4848" y="2933"/>
                    <a:pt x="4747" y="2833"/>
                    <a:pt x="4747" y="2709"/>
                  </a:cubicBezTo>
                  <a:cubicBezTo>
                    <a:pt x="4747" y="2586"/>
                    <a:pt x="4848" y="2486"/>
                    <a:pt x="4971" y="2481"/>
                  </a:cubicBezTo>
                  <a:lnTo>
                    <a:pt x="5428" y="2481"/>
                  </a:lnTo>
                  <a:cubicBezTo>
                    <a:pt x="5318" y="1165"/>
                    <a:pt x="4263" y="110"/>
                    <a:pt x="294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35"/>
            <p:cNvSpPr/>
            <p:nvPr/>
          </p:nvSpPr>
          <p:spPr>
            <a:xfrm>
              <a:off x="-1940508" y="3519152"/>
              <a:ext cx="96815" cy="98073"/>
            </a:xfrm>
            <a:custGeom>
              <a:rect b="b" l="l" r="r" t="t"/>
              <a:pathLst>
                <a:path extrusionOk="0" h="1477" w="1458">
                  <a:moveTo>
                    <a:pt x="713" y="1"/>
                  </a:moveTo>
                  <a:cubicBezTo>
                    <a:pt x="658" y="1"/>
                    <a:pt x="603" y="28"/>
                    <a:pt x="580" y="88"/>
                  </a:cubicBezTo>
                  <a:lnTo>
                    <a:pt x="23" y="1376"/>
                  </a:lnTo>
                  <a:cubicBezTo>
                    <a:pt x="0" y="1421"/>
                    <a:pt x="37" y="1476"/>
                    <a:pt x="91" y="1476"/>
                  </a:cubicBezTo>
                  <a:lnTo>
                    <a:pt x="1457" y="1476"/>
                  </a:lnTo>
                  <a:lnTo>
                    <a:pt x="854" y="88"/>
                  </a:lnTo>
                  <a:cubicBezTo>
                    <a:pt x="827" y="28"/>
                    <a:pt x="772" y="1"/>
                    <a:pt x="71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35"/>
            <p:cNvSpPr/>
            <p:nvPr/>
          </p:nvSpPr>
          <p:spPr>
            <a:xfrm>
              <a:off x="-1794031" y="3513043"/>
              <a:ext cx="99537" cy="104182"/>
            </a:xfrm>
            <a:custGeom>
              <a:rect b="b" l="l" r="r" t="t"/>
              <a:pathLst>
                <a:path extrusionOk="0" h="1569" w="1499">
                  <a:moveTo>
                    <a:pt x="757" y="1"/>
                  </a:moveTo>
                  <a:cubicBezTo>
                    <a:pt x="701" y="1"/>
                    <a:pt x="648" y="33"/>
                    <a:pt x="626" y="88"/>
                  </a:cubicBezTo>
                  <a:lnTo>
                    <a:pt x="1" y="1568"/>
                  </a:lnTo>
                  <a:lnTo>
                    <a:pt x="1408" y="1568"/>
                  </a:lnTo>
                  <a:cubicBezTo>
                    <a:pt x="1462" y="1568"/>
                    <a:pt x="1499" y="1518"/>
                    <a:pt x="1476" y="1468"/>
                  </a:cubicBezTo>
                  <a:lnTo>
                    <a:pt x="901" y="88"/>
                  </a:lnTo>
                  <a:cubicBezTo>
                    <a:pt x="873" y="33"/>
                    <a:pt x="818" y="1"/>
                    <a:pt x="768" y="1"/>
                  </a:cubicBezTo>
                  <a:cubicBezTo>
                    <a:pt x="764" y="1"/>
                    <a:pt x="761" y="1"/>
                    <a:pt x="75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35"/>
            <p:cNvSpPr/>
            <p:nvPr/>
          </p:nvSpPr>
          <p:spPr>
            <a:xfrm>
              <a:off x="-1885662" y="3471544"/>
              <a:ext cx="135992" cy="145682"/>
            </a:xfrm>
            <a:custGeom>
              <a:rect b="b" l="l" r="r" t="t"/>
              <a:pathLst>
                <a:path extrusionOk="0" h="2194" w="2048">
                  <a:moveTo>
                    <a:pt x="1024" y="1"/>
                  </a:moveTo>
                  <a:cubicBezTo>
                    <a:pt x="969" y="1"/>
                    <a:pt x="915" y="33"/>
                    <a:pt x="887" y="92"/>
                  </a:cubicBezTo>
                  <a:lnTo>
                    <a:pt x="1" y="2193"/>
                  </a:lnTo>
                  <a:lnTo>
                    <a:pt x="2048" y="2193"/>
                  </a:lnTo>
                  <a:lnTo>
                    <a:pt x="1161" y="92"/>
                  </a:lnTo>
                  <a:cubicBezTo>
                    <a:pt x="1138" y="33"/>
                    <a:pt x="1079" y="1"/>
                    <a:pt x="10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8" name="Google Shape;1748;p35"/>
          <p:cNvGrpSpPr/>
          <p:nvPr/>
        </p:nvGrpSpPr>
        <p:grpSpPr>
          <a:xfrm>
            <a:off x="4219424" y="2219167"/>
            <a:ext cx="705206" cy="705179"/>
            <a:chOff x="-1025005" y="3487210"/>
            <a:chExt cx="465083" cy="465066"/>
          </a:xfrm>
        </p:grpSpPr>
        <p:sp>
          <p:nvSpPr>
            <p:cNvPr id="1749" name="Google Shape;1749;p35"/>
            <p:cNvSpPr/>
            <p:nvPr/>
          </p:nvSpPr>
          <p:spPr>
            <a:xfrm>
              <a:off x="-840283" y="3639197"/>
              <a:ext cx="95022" cy="161418"/>
            </a:xfrm>
            <a:custGeom>
              <a:rect b="b" l="l" r="r" t="t"/>
              <a:pathLst>
                <a:path extrusionOk="0" h="2431" w="1431">
                  <a:moveTo>
                    <a:pt x="714" y="1"/>
                  </a:moveTo>
                  <a:cubicBezTo>
                    <a:pt x="599" y="1"/>
                    <a:pt x="503" y="96"/>
                    <a:pt x="503" y="211"/>
                  </a:cubicBezTo>
                  <a:lnTo>
                    <a:pt x="503" y="366"/>
                  </a:lnTo>
                  <a:cubicBezTo>
                    <a:pt x="229" y="389"/>
                    <a:pt x="10" y="617"/>
                    <a:pt x="10" y="900"/>
                  </a:cubicBezTo>
                  <a:cubicBezTo>
                    <a:pt x="10" y="1193"/>
                    <a:pt x="252" y="1435"/>
                    <a:pt x="544" y="1435"/>
                  </a:cubicBezTo>
                  <a:lnTo>
                    <a:pt x="878" y="1435"/>
                  </a:lnTo>
                  <a:cubicBezTo>
                    <a:pt x="942" y="1435"/>
                    <a:pt x="997" y="1490"/>
                    <a:pt x="992" y="1558"/>
                  </a:cubicBezTo>
                  <a:cubicBezTo>
                    <a:pt x="988" y="1618"/>
                    <a:pt x="933" y="1668"/>
                    <a:pt x="873" y="1668"/>
                  </a:cubicBezTo>
                  <a:lnTo>
                    <a:pt x="225" y="1668"/>
                  </a:lnTo>
                  <a:cubicBezTo>
                    <a:pt x="111" y="1668"/>
                    <a:pt x="10" y="1755"/>
                    <a:pt x="5" y="1869"/>
                  </a:cubicBezTo>
                  <a:cubicBezTo>
                    <a:pt x="1" y="1992"/>
                    <a:pt x="97" y="2093"/>
                    <a:pt x="216" y="2093"/>
                  </a:cubicBezTo>
                  <a:lnTo>
                    <a:pt x="503" y="2093"/>
                  </a:lnTo>
                  <a:lnTo>
                    <a:pt x="503" y="2221"/>
                  </a:lnTo>
                  <a:cubicBezTo>
                    <a:pt x="503" y="2335"/>
                    <a:pt x="599" y="2431"/>
                    <a:pt x="714" y="2431"/>
                  </a:cubicBezTo>
                  <a:cubicBezTo>
                    <a:pt x="832" y="2431"/>
                    <a:pt x="928" y="2335"/>
                    <a:pt x="928" y="2221"/>
                  </a:cubicBezTo>
                  <a:lnTo>
                    <a:pt x="928" y="2065"/>
                  </a:lnTo>
                  <a:cubicBezTo>
                    <a:pt x="1202" y="2043"/>
                    <a:pt x="1417" y="1810"/>
                    <a:pt x="1417" y="1531"/>
                  </a:cubicBezTo>
                  <a:cubicBezTo>
                    <a:pt x="1417" y="1234"/>
                    <a:pt x="1179" y="996"/>
                    <a:pt x="883" y="996"/>
                  </a:cubicBezTo>
                  <a:lnTo>
                    <a:pt x="558" y="996"/>
                  </a:lnTo>
                  <a:cubicBezTo>
                    <a:pt x="494" y="996"/>
                    <a:pt x="439" y="951"/>
                    <a:pt x="435" y="887"/>
                  </a:cubicBezTo>
                  <a:cubicBezTo>
                    <a:pt x="430" y="818"/>
                    <a:pt x="485" y="763"/>
                    <a:pt x="554" y="763"/>
                  </a:cubicBezTo>
                  <a:lnTo>
                    <a:pt x="1207" y="763"/>
                  </a:lnTo>
                  <a:cubicBezTo>
                    <a:pt x="1321" y="763"/>
                    <a:pt x="1417" y="677"/>
                    <a:pt x="1422" y="562"/>
                  </a:cubicBezTo>
                  <a:cubicBezTo>
                    <a:pt x="1431" y="439"/>
                    <a:pt x="1330" y="339"/>
                    <a:pt x="1211" y="339"/>
                  </a:cubicBezTo>
                  <a:lnTo>
                    <a:pt x="928" y="339"/>
                  </a:lnTo>
                  <a:lnTo>
                    <a:pt x="928" y="211"/>
                  </a:lnTo>
                  <a:cubicBezTo>
                    <a:pt x="928" y="96"/>
                    <a:pt x="832" y="1"/>
                    <a:pt x="7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35"/>
            <p:cNvSpPr/>
            <p:nvPr/>
          </p:nvSpPr>
          <p:spPr>
            <a:xfrm>
              <a:off x="-1025005" y="3487210"/>
              <a:ext cx="465083" cy="465066"/>
            </a:xfrm>
            <a:custGeom>
              <a:rect b="b" l="l" r="r" t="t"/>
              <a:pathLst>
                <a:path extrusionOk="0" h="7004" w="7004">
                  <a:moveTo>
                    <a:pt x="3505" y="1673"/>
                  </a:moveTo>
                  <a:cubicBezTo>
                    <a:pt x="4514" y="1673"/>
                    <a:pt x="5332" y="2495"/>
                    <a:pt x="5332" y="3505"/>
                  </a:cubicBezTo>
                  <a:cubicBezTo>
                    <a:pt x="5332" y="4514"/>
                    <a:pt x="4514" y="5337"/>
                    <a:pt x="3505" y="5337"/>
                  </a:cubicBezTo>
                  <a:cubicBezTo>
                    <a:pt x="2491" y="5337"/>
                    <a:pt x="1673" y="4514"/>
                    <a:pt x="1673" y="3505"/>
                  </a:cubicBezTo>
                  <a:cubicBezTo>
                    <a:pt x="1673" y="2495"/>
                    <a:pt x="2491" y="1673"/>
                    <a:pt x="3505" y="1673"/>
                  </a:cubicBezTo>
                  <a:close/>
                  <a:moveTo>
                    <a:pt x="3030" y="1"/>
                  </a:moveTo>
                  <a:cubicBezTo>
                    <a:pt x="2947" y="1"/>
                    <a:pt x="2879" y="65"/>
                    <a:pt x="2870" y="147"/>
                  </a:cubicBezTo>
                  <a:lnTo>
                    <a:pt x="2829" y="590"/>
                  </a:lnTo>
                  <a:cubicBezTo>
                    <a:pt x="2824" y="654"/>
                    <a:pt x="2778" y="709"/>
                    <a:pt x="2714" y="727"/>
                  </a:cubicBezTo>
                  <a:cubicBezTo>
                    <a:pt x="2495" y="791"/>
                    <a:pt x="2290" y="873"/>
                    <a:pt x="2098" y="983"/>
                  </a:cubicBezTo>
                  <a:cubicBezTo>
                    <a:pt x="2074" y="997"/>
                    <a:pt x="2046" y="1004"/>
                    <a:pt x="2019" y="1004"/>
                  </a:cubicBezTo>
                  <a:cubicBezTo>
                    <a:pt x="1983" y="1004"/>
                    <a:pt x="1948" y="992"/>
                    <a:pt x="1919" y="969"/>
                  </a:cubicBezTo>
                  <a:lnTo>
                    <a:pt x="1577" y="682"/>
                  </a:lnTo>
                  <a:cubicBezTo>
                    <a:pt x="1547" y="658"/>
                    <a:pt x="1511" y="647"/>
                    <a:pt x="1475" y="647"/>
                  </a:cubicBezTo>
                  <a:cubicBezTo>
                    <a:pt x="1434" y="647"/>
                    <a:pt x="1394" y="661"/>
                    <a:pt x="1362" y="691"/>
                  </a:cubicBezTo>
                  <a:lnTo>
                    <a:pt x="691" y="1362"/>
                  </a:lnTo>
                  <a:cubicBezTo>
                    <a:pt x="636" y="1422"/>
                    <a:pt x="631" y="1513"/>
                    <a:pt x="682" y="1577"/>
                  </a:cubicBezTo>
                  <a:lnTo>
                    <a:pt x="965" y="1920"/>
                  </a:lnTo>
                  <a:cubicBezTo>
                    <a:pt x="1006" y="1970"/>
                    <a:pt x="1015" y="2043"/>
                    <a:pt x="983" y="2102"/>
                  </a:cubicBezTo>
                  <a:cubicBezTo>
                    <a:pt x="873" y="2294"/>
                    <a:pt x="787" y="2500"/>
                    <a:pt x="727" y="2714"/>
                  </a:cubicBezTo>
                  <a:cubicBezTo>
                    <a:pt x="709" y="2778"/>
                    <a:pt x="654" y="2824"/>
                    <a:pt x="590" y="2829"/>
                  </a:cubicBezTo>
                  <a:lnTo>
                    <a:pt x="142" y="2874"/>
                  </a:lnTo>
                  <a:cubicBezTo>
                    <a:pt x="65" y="2879"/>
                    <a:pt x="1" y="2947"/>
                    <a:pt x="1" y="3030"/>
                  </a:cubicBezTo>
                  <a:lnTo>
                    <a:pt x="1" y="3980"/>
                  </a:lnTo>
                  <a:cubicBezTo>
                    <a:pt x="1" y="4062"/>
                    <a:pt x="65" y="4126"/>
                    <a:pt x="142" y="4135"/>
                  </a:cubicBezTo>
                  <a:lnTo>
                    <a:pt x="590" y="4176"/>
                  </a:lnTo>
                  <a:cubicBezTo>
                    <a:pt x="654" y="4185"/>
                    <a:pt x="709" y="4231"/>
                    <a:pt x="727" y="4295"/>
                  </a:cubicBezTo>
                  <a:cubicBezTo>
                    <a:pt x="787" y="4510"/>
                    <a:pt x="873" y="4715"/>
                    <a:pt x="983" y="4907"/>
                  </a:cubicBezTo>
                  <a:cubicBezTo>
                    <a:pt x="1015" y="4966"/>
                    <a:pt x="1006" y="5035"/>
                    <a:pt x="965" y="5085"/>
                  </a:cubicBezTo>
                  <a:lnTo>
                    <a:pt x="682" y="5432"/>
                  </a:lnTo>
                  <a:cubicBezTo>
                    <a:pt x="631" y="5496"/>
                    <a:pt x="636" y="5588"/>
                    <a:pt x="691" y="5647"/>
                  </a:cubicBezTo>
                  <a:lnTo>
                    <a:pt x="1362" y="6314"/>
                  </a:lnTo>
                  <a:cubicBezTo>
                    <a:pt x="1394" y="6346"/>
                    <a:pt x="1436" y="6362"/>
                    <a:pt x="1477" y="6362"/>
                  </a:cubicBezTo>
                  <a:cubicBezTo>
                    <a:pt x="1512" y="6362"/>
                    <a:pt x="1548" y="6351"/>
                    <a:pt x="1577" y="6328"/>
                  </a:cubicBezTo>
                  <a:lnTo>
                    <a:pt x="1919" y="6040"/>
                  </a:lnTo>
                  <a:cubicBezTo>
                    <a:pt x="1948" y="6017"/>
                    <a:pt x="1983" y="6005"/>
                    <a:pt x="2019" y="6005"/>
                  </a:cubicBezTo>
                  <a:cubicBezTo>
                    <a:pt x="2046" y="6005"/>
                    <a:pt x="2074" y="6012"/>
                    <a:pt x="2098" y="6026"/>
                  </a:cubicBezTo>
                  <a:cubicBezTo>
                    <a:pt x="2290" y="6131"/>
                    <a:pt x="2495" y="6218"/>
                    <a:pt x="2714" y="6282"/>
                  </a:cubicBezTo>
                  <a:cubicBezTo>
                    <a:pt x="2778" y="6296"/>
                    <a:pt x="2824" y="6351"/>
                    <a:pt x="2829" y="6419"/>
                  </a:cubicBezTo>
                  <a:lnTo>
                    <a:pt x="2870" y="6862"/>
                  </a:lnTo>
                  <a:cubicBezTo>
                    <a:pt x="2879" y="6945"/>
                    <a:pt x="2947" y="7004"/>
                    <a:pt x="3030" y="7004"/>
                  </a:cubicBezTo>
                  <a:lnTo>
                    <a:pt x="3975" y="7004"/>
                  </a:lnTo>
                  <a:cubicBezTo>
                    <a:pt x="4057" y="7004"/>
                    <a:pt x="4126" y="6945"/>
                    <a:pt x="4135" y="6862"/>
                  </a:cubicBezTo>
                  <a:lnTo>
                    <a:pt x="4176" y="6419"/>
                  </a:lnTo>
                  <a:cubicBezTo>
                    <a:pt x="4185" y="6351"/>
                    <a:pt x="4231" y="6296"/>
                    <a:pt x="4295" y="6282"/>
                  </a:cubicBezTo>
                  <a:cubicBezTo>
                    <a:pt x="4510" y="6218"/>
                    <a:pt x="4715" y="6131"/>
                    <a:pt x="4907" y="6026"/>
                  </a:cubicBezTo>
                  <a:cubicBezTo>
                    <a:pt x="4933" y="6012"/>
                    <a:pt x="4961" y="6005"/>
                    <a:pt x="4988" y="6005"/>
                  </a:cubicBezTo>
                  <a:cubicBezTo>
                    <a:pt x="5023" y="6005"/>
                    <a:pt x="5057" y="6017"/>
                    <a:pt x="5085" y="6040"/>
                  </a:cubicBezTo>
                  <a:lnTo>
                    <a:pt x="5432" y="6328"/>
                  </a:lnTo>
                  <a:cubicBezTo>
                    <a:pt x="5462" y="6351"/>
                    <a:pt x="5497" y="6362"/>
                    <a:pt x="5531" y="6362"/>
                  </a:cubicBezTo>
                  <a:cubicBezTo>
                    <a:pt x="5572" y="6362"/>
                    <a:pt x="5613" y="6346"/>
                    <a:pt x="5643" y="6314"/>
                  </a:cubicBezTo>
                  <a:lnTo>
                    <a:pt x="6314" y="5647"/>
                  </a:lnTo>
                  <a:cubicBezTo>
                    <a:pt x="6373" y="5588"/>
                    <a:pt x="6378" y="5496"/>
                    <a:pt x="6323" y="5432"/>
                  </a:cubicBezTo>
                  <a:lnTo>
                    <a:pt x="6040" y="5085"/>
                  </a:lnTo>
                  <a:cubicBezTo>
                    <a:pt x="5999" y="5035"/>
                    <a:pt x="5994" y="4966"/>
                    <a:pt x="6026" y="4907"/>
                  </a:cubicBezTo>
                  <a:cubicBezTo>
                    <a:pt x="6131" y="4715"/>
                    <a:pt x="6218" y="4510"/>
                    <a:pt x="6278" y="4295"/>
                  </a:cubicBezTo>
                  <a:cubicBezTo>
                    <a:pt x="6296" y="4231"/>
                    <a:pt x="6351" y="4185"/>
                    <a:pt x="6415" y="4176"/>
                  </a:cubicBezTo>
                  <a:lnTo>
                    <a:pt x="6862" y="4135"/>
                  </a:lnTo>
                  <a:cubicBezTo>
                    <a:pt x="6945" y="4126"/>
                    <a:pt x="7004" y="4062"/>
                    <a:pt x="7004" y="3980"/>
                  </a:cubicBezTo>
                  <a:lnTo>
                    <a:pt x="7004" y="3030"/>
                  </a:lnTo>
                  <a:cubicBezTo>
                    <a:pt x="7004" y="2947"/>
                    <a:pt x="6945" y="2879"/>
                    <a:pt x="6862" y="2874"/>
                  </a:cubicBezTo>
                  <a:lnTo>
                    <a:pt x="6415" y="2829"/>
                  </a:lnTo>
                  <a:cubicBezTo>
                    <a:pt x="6351" y="2824"/>
                    <a:pt x="6296" y="2778"/>
                    <a:pt x="6278" y="2714"/>
                  </a:cubicBezTo>
                  <a:cubicBezTo>
                    <a:pt x="6218" y="2500"/>
                    <a:pt x="6131" y="2294"/>
                    <a:pt x="6026" y="2102"/>
                  </a:cubicBezTo>
                  <a:cubicBezTo>
                    <a:pt x="5994" y="2043"/>
                    <a:pt x="5999" y="1970"/>
                    <a:pt x="6040" y="1920"/>
                  </a:cubicBezTo>
                  <a:lnTo>
                    <a:pt x="6323" y="1577"/>
                  </a:lnTo>
                  <a:cubicBezTo>
                    <a:pt x="6378" y="1513"/>
                    <a:pt x="6373" y="1422"/>
                    <a:pt x="6314" y="1362"/>
                  </a:cubicBezTo>
                  <a:lnTo>
                    <a:pt x="5643" y="691"/>
                  </a:lnTo>
                  <a:cubicBezTo>
                    <a:pt x="5613" y="661"/>
                    <a:pt x="5574" y="647"/>
                    <a:pt x="5534" y="647"/>
                  </a:cubicBezTo>
                  <a:cubicBezTo>
                    <a:pt x="5498" y="647"/>
                    <a:pt x="5462" y="658"/>
                    <a:pt x="5432" y="682"/>
                  </a:cubicBezTo>
                  <a:lnTo>
                    <a:pt x="5085" y="969"/>
                  </a:lnTo>
                  <a:cubicBezTo>
                    <a:pt x="5057" y="992"/>
                    <a:pt x="5023" y="1004"/>
                    <a:pt x="4988" y="1004"/>
                  </a:cubicBezTo>
                  <a:cubicBezTo>
                    <a:pt x="4961" y="1004"/>
                    <a:pt x="4933" y="997"/>
                    <a:pt x="4907" y="983"/>
                  </a:cubicBezTo>
                  <a:cubicBezTo>
                    <a:pt x="4715" y="873"/>
                    <a:pt x="4510" y="791"/>
                    <a:pt x="4295" y="727"/>
                  </a:cubicBezTo>
                  <a:cubicBezTo>
                    <a:pt x="4231" y="709"/>
                    <a:pt x="4185" y="654"/>
                    <a:pt x="4176" y="590"/>
                  </a:cubicBezTo>
                  <a:lnTo>
                    <a:pt x="4135" y="147"/>
                  </a:lnTo>
                  <a:cubicBezTo>
                    <a:pt x="4126" y="65"/>
                    <a:pt x="4057" y="1"/>
                    <a:pt x="39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1" name="Google Shape;1751;p35"/>
          <p:cNvGrpSpPr/>
          <p:nvPr/>
        </p:nvGrpSpPr>
        <p:grpSpPr>
          <a:xfrm>
            <a:off x="3510515" y="1545390"/>
            <a:ext cx="465150" cy="465066"/>
            <a:chOff x="-2565385" y="3006490"/>
            <a:chExt cx="465150" cy="465066"/>
          </a:xfrm>
        </p:grpSpPr>
        <p:sp>
          <p:nvSpPr>
            <p:cNvPr id="1752" name="Google Shape;1752;p35"/>
            <p:cNvSpPr/>
            <p:nvPr/>
          </p:nvSpPr>
          <p:spPr>
            <a:xfrm>
              <a:off x="-2565385" y="3006490"/>
              <a:ext cx="465150" cy="465066"/>
            </a:xfrm>
            <a:custGeom>
              <a:rect b="b" l="l" r="r" t="t"/>
              <a:pathLst>
                <a:path extrusionOk="0" h="7004" w="7005">
                  <a:moveTo>
                    <a:pt x="3505" y="1"/>
                  </a:moveTo>
                  <a:cubicBezTo>
                    <a:pt x="1568" y="1"/>
                    <a:pt x="1" y="1568"/>
                    <a:pt x="1" y="3505"/>
                  </a:cubicBezTo>
                  <a:cubicBezTo>
                    <a:pt x="1" y="5437"/>
                    <a:pt x="1568" y="7004"/>
                    <a:pt x="3505" y="7004"/>
                  </a:cubicBezTo>
                  <a:cubicBezTo>
                    <a:pt x="5437" y="7004"/>
                    <a:pt x="7004" y="5437"/>
                    <a:pt x="7004" y="3505"/>
                  </a:cubicBezTo>
                  <a:cubicBezTo>
                    <a:pt x="7004" y="1568"/>
                    <a:pt x="5437" y="1"/>
                    <a:pt x="35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35"/>
            <p:cNvSpPr/>
            <p:nvPr/>
          </p:nvSpPr>
          <p:spPr>
            <a:xfrm>
              <a:off x="-2512863" y="3058945"/>
              <a:ext cx="360433" cy="360154"/>
            </a:xfrm>
            <a:custGeom>
              <a:rect b="b" l="l" r="r" t="t"/>
              <a:pathLst>
                <a:path extrusionOk="0" h="5424" w="5428">
                  <a:moveTo>
                    <a:pt x="2495" y="1"/>
                  </a:moveTo>
                  <a:cubicBezTo>
                    <a:pt x="1170" y="106"/>
                    <a:pt x="110" y="1161"/>
                    <a:pt x="0" y="2486"/>
                  </a:cubicBezTo>
                  <a:cubicBezTo>
                    <a:pt x="0" y="2486"/>
                    <a:pt x="5" y="2486"/>
                    <a:pt x="5" y="2482"/>
                  </a:cubicBezTo>
                  <a:lnTo>
                    <a:pt x="471" y="2482"/>
                  </a:lnTo>
                  <a:cubicBezTo>
                    <a:pt x="594" y="2486"/>
                    <a:pt x="695" y="2582"/>
                    <a:pt x="695" y="2705"/>
                  </a:cubicBezTo>
                  <a:cubicBezTo>
                    <a:pt x="695" y="2829"/>
                    <a:pt x="594" y="2929"/>
                    <a:pt x="471" y="2934"/>
                  </a:cubicBezTo>
                  <a:lnTo>
                    <a:pt x="5" y="2934"/>
                  </a:lnTo>
                  <a:cubicBezTo>
                    <a:pt x="5" y="2929"/>
                    <a:pt x="0" y="2929"/>
                    <a:pt x="0" y="2929"/>
                  </a:cubicBezTo>
                  <a:lnTo>
                    <a:pt x="0" y="2929"/>
                  </a:lnTo>
                  <a:cubicBezTo>
                    <a:pt x="105" y="4259"/>
                    <a:pt x="1165" y="5323"/>
                    <a:pt x="2499" y="5423"/>
                  </a:cubicBezTo>
                  <a:cubicBezTo>
                    <a:pt x="2495" y="5419"/>
                    <a:pt x="2495" y="5414"/>
                    <a:pt x="2495" y="5410"/>
                  </a:cubicBezTo>
                  <a:lnTo>
                    <a:pt x="2495" y="4948"/>
                  </a:lnTo>
                  <a:cubicBezTo>
                    <a:pt x="2495" y="4825"/>
                    <a:pt x="2590" y="4725"/>
                    <a:pt x="2714" y="4725"/>
                  </a:cubicBezTo>
                  <a:lnTo>
                    <a:pt x="2718" y="4725"/>
                  </a:lnTo>
                  <a:cubicBezTo>
                    <a:pt x="2842" y="4725"/>
                    <a:pt x="2942" y="4825"/>
                    <a:pt x="2947" y="4948"/>
                  </a:cubicBezTo>
                  <a:lnTo>
                    <a:pt x="2947" y="5410"/>
                  </a:lnTo>
                  <a:cubicBezTo>
                    <a:pt x="2942" y="5414"/>
                    <a:pt x="2942" y="5419"/>
                    <a:pt x="2942" y="5423"/>
                  </a:cubicBezTo>
                  <a:cubicBezTo>
                    <a:pt x="4267" y="5314"/>
                    <a:pt x="5322" y="4254"/>
                    <a:pt x="5427" y="2934"/>
                  </a:cubicBezTo>
                  <a:lnTo>
                    <a:pt x="4970" y="2934"/>
                  </a:lnTo>
                  <a:cubicBezTo>
                    <a:pt x="4847" y="2929"/>
                    <a:pt x="4747" y="2829"/>
                    <a:pt x="4747" y="2705"/>
                  </a:cubicBezTo>
                  <a:cubicBezTo>
                    <a:pt x="4747" y="2582"/>
                    <a:pt x="4847" y="2486"/>
                    <a:pt x="4970" y="2482"/>
                  </a:cubicBezTo>
                  <a:lnTo>
                    <a:pt x="5427" y="2482"/>
                  </a:lnTo>
                  <a:cubicBezTo>
                    <a:pt x="5313" y="1166"/>
                    <a:pt x="4262" y="111"/>
                    <a:pt x="2942" y="1"/>
                  </a:cubicBezTo>
                  <a:lnTo>
                    <a:pt x="2942" y="1"/>
                  </a:lnTo>
                  <a:cubicBezTo>
                    <a:pt x="2942" y="1"/>
                    <a:pt x="2942" y="6"/>
                    <a:pt x="2947" y="6"/>
                  </a:cubicBezTo>
                  <a:lnTo>
                    <a:pt x="2947" y="467"/>
                  </a:lnTo>
                  <a:cubicBezTo>
                    <a:pt x="2942" y="590"/>
                    <a:pt x="2842" y="691"/>
                    <a:pt x="2718" y="691"/>
                  </a:cubicBezTo>
                  <a:lnTo>
                    <a:pt x="2714" y="691"/>
                  </a:lnTo>
                  <a:cubicBezTo>
                    <a:pt x="2590" y="691"/>
                    <a:pt x="2495" y="590"/>
                    <a:pt x="2495" y="467"/>
                  </a:cubicBezTo>
                  <a:lnTo>
                    <a:pt x="2495" y="6"/>
                  </a:lnTo>
                  <a:cubicBezTo>
                    <a:pt x="2495" y="6"/>
                    <a:pt x="2495" y="1"/>
                    <a:pt x="24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35"/>
            <p:cNvSpPr/>
            <p:nvPr/>
          </p:nvSpPr>
          <p:spPr>
            <a:xfrm>
              <a:off x="-2433981" y="3146326"/>
              <a:ext cx="202660" cy="171777"/>
            </a:xfrm>
            <a:custGeom>
              <a:rect b="b" l="l" r="r" t="t"/>
              <a:pathLst>
                <a:path extrusionOk="0" h="2587" w="3052">
                  <a:moveTo>
                    <a:pt x="1534" y="1"/>
                  </a:moveTo>
                  <a:cubicBezTo>
                    <a:pt x="1531" y="1"/>
                    <a:pt x="1529" y="1"/>
                    <a:pt x="1526" y="1"/>
                  </a:cubicBezTo>
                  <a:lnTo>
                    <a:pt x="1512" y="1"/>
                  </a:lnTo>
                  <a:cubicBezTo>
                    <a:pt x="1302" y="1"/>
                    <a:pt x="1128" y="170"/>
                    <a:pt x="1128" y="384"/>
                  </a:cubicBezTo>
                  <a:lnTo>
                    <a:pt x="1128" y="508"/>
                  </a:lnTo>
                  <a:cubicBezTo>
                    <a:pt x="1128" y="544"/>
                    <a:pt x="1096" y="576"/>
                    <a:pt x="1060" y="576"/>
                  </a:cubicBezTo>
                  <a:lnTo>
                    <a:pt x="585" y="576"/>
                  </a:lnTo>
                  <a:cubicBezTo>
                    <a:pt x="544" y="576"/>
                    <a:pt x="512" y="608"/>
                    <a:pt x="512" y="645"/>
                  </a:cubicBezTo>
                  <a:lnTo>
                    <a:pt x="512" y="1111"/>
                  </a:lnTo>
                  <a:cubicBezTo>
                    <a:pt x="512" y="1147"/>
                    <a:pt x="480" y="1179"/>
                    <a:pt x="443" y="1179"/>
                  </a:cubicBezTo>
                  <a:lnTo>
                    <a:pt x="411" y="1179"/>
                  </a:lnTo>
                  <a:cubicBezTo>
                    <a:pt x="196" y="1179"/>
                    <a:pt x="14" y="1348"/>
                    <a:pt x="5" y="1563"/>
                  </a:cubicBezTo>
                  <a:cubicBezTo>
                    <a:pt x="0" y="1787"/>
                    <a:pt x="183" y="1974"/>
                    <a:pt x="402" y="1974"/>
                  </a:cubicBezTo>
                  <a:lnTo>
                    <a:pt x="443" y="1974"/>
                  </a:lnTo>
                  <a:cubicBezTo>
                    <a:pt x="480" y="1974"/>
                    <a:pt x="512" y="2002"/>
                    <a:pt x="512" y="2043"/>
                  </a:cubicBezTo>
                  <a:lnTo>
                    <a:pt x="512" y="2518"/>
                  </a:lnTo>
                  <a:cubicBezTo>
                    <a:pt x="512" y="2554"/>
                    <a:pt x="544" y="2586"/>
                    <a:pt x="585" y="2586"/>
                  </a:cubicBezTo>
                  <a:lnTo>
                    <a:pt x="1060" y="2586"/>
                  </a:lnTo>
                  <a:cubicBezTo>
                    <a:pt x="1096" y="2586"/>
                    <a:pt x="1128" y="2554"/>
                    <a:pt x="1128" y="2518"/>
                  </a:cubicBezTo>
                  <a:lnTo>
                    <a:pt x="1128" y="2404"/>
                  </a:lnTo>
                  <a:cubicBezTo>
                    <a:pt x="1128" y="2189"/>
                    <a:pt x="1307" y="2011"/>
                    <a:pt x="1526" y="2011"/>
                  </a:cubicBezTo>
                  <a:cubicBezTo>
                    <a:pt x="1745" y="2011"/>
                    <a:pt x="1923" y="2189"/>
                    <a:pt x="1923" y="2404"/>
                  </a:cubicBezTo>
                  <a:lnTo>
                    <a:pt x="1923" y="2518"/>
                  </a:lnTo>
                  <a:cubicBezTo>
                    <a:pt x="1923" y="2554"/>
                    <a:pt x="1955" y="2586"/>
                    <a:pt x="1992" y="2586"/>
                  </a:cubicBezTo>
                  <a:lnTo>
                    <a:pt x="2467" y="2586"/>
                  </a:lnTo>
                  <a:cubicBezTo>
                    <a:pt x="2503" y="2586"/>
                    <a:pt x="2535" y="2554"/>
                    <a:pt x="2535" y="2518"/>
                  </a:cubicBezTo>
                  <a:lnTo>
                    <a:pt x="2535" y="2043"/>
                  </a:lnTo>
                  <a:cubicBezTo>
                    <a:pt x="2535" y="2002"/>
                    <a:pt x="2567" y="1974"/>
                    <a:pt x="2608" y="1974"/>
                  </a:cubicBezTo>
                  <a:lnTo>
                    <a:pt x="2645" y="1974"/>
                  </a:lnTo>
                  <a:cubicBezTo>
                    <a:pt x="2869" y="1974"/>
                    <a:pt x="3052" y="1787"/>
                    <a:pt x="3042" y="1563"/>
                  </a:cubicBezTo>
                  <a:cubicBezTo>
                    <a:pt x="3038" y="1348"/>
                    <a:pt x="2855" y="1179"/>
                    <a:pt x="2640" y="1179"/>
                  </a:cubicBezTo>
                  <a:lnTo>
                    <a:pt x="2608" y="1179"/>
                  </a:lnTo>
                  <a:cubicBezTo>
                    <a:pt x="2567" y="1179"/>
                    <a:pt x="2535" y="1147"/>
                    <a:pt x="2535" y="1111"/>
                  </a:cubicBezTo>
                  <a:lnTo>
                    <a:pt x="2535" y="645"/>
                  </a:lnTo>
                  <a:cubicBezTo>
                    <a:pt x="2535" y="608"/>
                    <a:pt x="2508" y="576"/>
                    <a:pt x="2467" y="576"/>
                  </a:cubicBezTo>
                  <a:lnTo>
                    <a:pt x="1992" y="576"/>
                  </a:lnTo>
                  <a:cubicBezTo>
                    <a:pt x="1955" y="576"/>
                    <a:pt x="1923" y="544"/>
                    <a:pt x="1923" y="508"/>
                  </a:cubicBezTo>
                  <a:lnTo>
                    <a:pt x="1923" y="384"/>
                  </a:lnTo>
                  <a:cubicBezTo>
                    <a:pt x="1923" y="172"/>
                    <a:pt x="1750" y="1"/>
                    <a:pt x="153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8" name="Shape 1758"/>
        <p:cNvGrpSpPr/>
        <p:nvPr/>
      </p:nvGrpSpPr>
      <p:grpSpPr>
        <a:xfrm>
          <a:off x="0" y="0"/>
          <a:ext cx="0" cy="0"/>
          <a:chOff x="0" y="0"/>
          <a:chExt cx="0" cy="0"/>
        </a:xfrm>
      </p:grpSpPr>
      <p:sp>
        <p:nvSpPr>
          <p:cNvPr id="1759" name="Google Shape;1759;p36"/>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aphicFrame>
        <p:nvGraphicFramePr>
          <p:cNvPr id="1760" name="Google Shape;1760;p36"/>
          <p:cNvGraphicFramePr/>
          <p:nvPr/>
        </p:nvGraphicFramePr>
        <p:xfrm>
          <a:off x="952500" y="1657350"/>
          <a:ext cx="3000000" cy="3000000"/>
        </p:xfrm>
        <a:graphic>
          <a:graphicData uri="http://schemas.openxmlformats.org/drawingml/2006/table">
            <a:tbl>
              <a:tblPr>
                <a:noFill/>
                <a:tableStyleId>{6222354B-DF0B-4575-956F-F752B4E33789}</a:tableStyleId>
              </a:tblPr>
              <a:tblGrid>
                <a:gridCol w="1447800"/>
                <a:gridCol w="1447800"/>
                <a:gridCol w="1447800"/>
                <a:gridCol w="1447800"/>
                <a:gridCol w="1447800"/>
              </a:tblGrid>
              <a:tr h="381000">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Stage 01</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Stage 02</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Stage 03</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Stage 04</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5"/>
                    </a:solidFill>
                  </a:tcPr>
                </a:tc>
              </a:tr>
              <a:tr h="381000">
                <a:tc>
                  <a:txBody>
                    <a:bodyPr/>
                    <a:lstStyle/>
                    <a:p>
                      <a:pPr indent="0" lvl="0" marL="0" rtl="0" algn="ctr">
                        <a:spcBef>
                          <a:spcPts val="0"/>
                        </a:spcBef>
                        <a:spcAft>
                          <a:spcPts val="0"/>
                        </a:spcAft>
                        <a:buClr>
                          <a:schemeClr val="dk1"/>
                        </a:buClr>
                        <a:buSzPts val="1100"/>
                        <a:buFont typeface="Arial"/>
                        <a:buNone/>
                      </a:pPr>
                      <a:r>
                        <a:rPr lang="en">
                          <a:solidFill>
                            <a:schemeClr val="accent4"/>
                          </a:solidFill>
                          <a:latin typeface="Open Sans"/>
                          <a:ea typeface="Open Sans"/>
                          <a:cs typeface="Open Sans"/>
                          <a:sym typeface="Open Sans"/>
                        </a:rPr>
                        <a:t>Earth is where we all live on</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Saturn has several rings</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Jupiter </a:t>
                      </a:r>
                      <a:r>
                        <a:rPr lang="en">
                          <a:solidFill>
                            <a:schemeClr val="accent4"/>
                          </a:solidFill>
                          <a:latin typeface="Open Sans"/>
                          <a:ea typeface="Open Sans"/>
                          <a:cs typeface="Open Sans"/>
                          <a:sym typeface="Open Sans"/>
                        </a:rPr>
                        <a:t>is the biggest planet</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solidFill>
                      <a:prstDash val="solid"/>
                      <a:round/>
                      <a:headEnd len="sm" w="sm" type="none"/>
                      <a:tailEnd len="sm" w="sm" type="none"/>
                    </a:lnB>
                  </a:tcPr>
                </a:tc>
              </a:tr>
              <a:tr h="381000">
                <a:tc>
                  <a:txBody>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Mercury is the smallest planet</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r>
            </a:tbl>
          </a:graphicData>
        </a:graphic>
      </p:graphicFrame>
      <p:sp>
        <p:nvSpPr>
          <p:cNvPr id="1761" name="Google Shape;1761;p36"/>
          <p:cNvSpPr/>
          <p:nvPr/>
        </p:nvSpPr>
        <p:spPr>
          <a:xfrm>
            <a:off x="2136201" y="2114525"/>
            <a:ext cx="263400" cy="61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36"/>
          <p:cNvSpPr/>
          <p:nvPr/>
        </p:nvSpPr>
        <p:spPr>
          <a:xfrm>
            <a:off x="2136201" y="3943225"/>
            <a:ext cx="263400" cy="61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36"/>
          <p:cNvSpPr/>
          <p:nvPr/>
        </p:nvSpPr>
        <p:spPr>
          <a:xfrm>
            <a:off x="2136201" y="3333650"/>
            <a:ext cx="263400" cy="61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36"/>
          <p:cNvSpPr/>
          <p:nvPr/>
        </p:nvSpPr>
        <p:spPr>
          <a:xfrm>
            <a:off x="2136201" y="2724088"/>
            <a:ext cx="263400" cy="61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36"/>
          <p:cNvSpPr/>
          <p:nvPr/>
        </p:nvSpPr>
        <p:spPr>
          <a:xfrm flipH="1">
            <a:off x="4359175" y="2208780"/>
            <a:ext cx="425700" cy="425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66" name="Google Shape;1766;p36"/>
          <p:cNvCxnSpPr>
            <a:stCxn id="1765" idx="6"/>
            <a:endCxn id="1761" idx="3"/>
          </p:cNvCxnSpPr>
          <p:nvPr/>
        </p:nvCxnSpPr>
        <p:spPr>
          <a:xfrm rot="10800000">
            <a:off x="2399575" y="2421630"/>
            <a:ext cx="1959600" cy="0"/>
          </a:xfrm>
          <a:prstGeom prst="straightConnector1">
            <a:avLst/>
          </a:prstGeom>
          <a:noFill/>
          <a:ln cap="flat" cmpd="sng" w="19050">
            <a:solidFill>
              <a:schemeClr val="accent1"/>
            </a:solidFill>
            <a:prstDash val="solid"/>
            <a:round/>
            <a:headEnd len="med" w="med" type="none"/>
            <a:tailEnd len="med" w="med" type="none"/>
          </a:ln>
        </p:spPr>
      </p:cxnSp>
      <p:sp>
        <p:nvSpPr>
          <p:cNvPr id="1767" name="Google Shape;1767;p36"/>
          <p:cNvSpPr/>
          <p:nvPr/>
        </p:nvSpPr>
        <p:spPr>
          <a:xfrm flipH="1">
            <a:off x="2911350" y="3427855"/>
            <a:ext cx="425700" cy="425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68" name="Google Shape;1768;p36"/>
          <p:cNvCxnSpPr>
            <a:stCxn id="1767" idx="6"/>
            <a:endCxn id="1763" idx="3"/>
          </p:cNvCxnSpPr>
          <p:nvPr/>
        </p:nvCxnSpPr>
        <p:spPr>
          <a:xfrm rot="10800000">
            <a:off x="2399550" y="3640705"/>
            <a:ext cx="511800" cy="0"/>
          </a:xfrm>
          <a:prstGeom prst="straightConnector1">
            <a:avLst/>
          </a:prstGeom>
          <a:noFill/>
          <a:ln cap="flat" cmpd="sng" w="19050">
            <a:solidFill>
              <a:schemeClr val="accent1"/>
            </a:solidFill>
            <a:prstDash val="solid"/>
            <a:round/>
            <a:headEnd len="med" w="med" type="none"/>
            <a:tailEnd len="med" w="med" type="none"/>
          </a:ln>
        </p:spPr>
      </p:cxnSp>
      <p:sp>
        <p:nvSpPr>
          <p:cNvPr id="1769" name="Google Shape;1769;p36"/>
          <p:cNvSpPr/>
          <p:nvPr/>
        </p:nvSpPr>
        <p:spPr>
          <a:xfrm flipH="1">
            <a:off x="5806950" y="2818317"/>
            <a:ext cx="425700" cy="425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70" name="Google Shape;1770;p36"/>
          <p:cNvCxnSpPr>
            <a:stCxn id="1769" idx="6"/>
            <a:endCxn id="1764" idx="3"/>
          </p:cNvCxnSpPr>
          <p:nvPr/>
        </p:nvCxnSpPr>
        <p:spPr>
          <a:xfrm rot="10800000">
            <a:off x="2399550" y="3031167"/>
            <a:ext cx="3407400" cy="0"/>
          </a:xfrm>
          <a:prstGeom prst="straightConnector1">
            <a:avLst/>
          </a:prstGeom>
          <a:noFill/>
          <a:ln cap="flat" cmpd="sng" w="19050">
            <a:solidFill>
              <a:schemeClr val="accent1"/>
            </a:solidFill>
            <a:prstDash val="solid"/>
            <a:round/>
            <a:headEnd len="med" w="med" type="none"/>
            <a:tailEnd len="med" w="med" type="none"/>
          </a:ln>
        </p:spPr>
      </p:cxnSp>
      <p:sp>
        <p:nvSpPr>
          <p:cNvPr id="1771" name="Google Shape;1771;p36"/>
          <p:cNvSpPr/>
          <p:nvPr/>
        </p:nvSpPr>
        <p:spPr>
          <a:xfrm flipH="1">
            <a:off x="7254750" y="4037367"/>
            <a:ext cx="425700" cy="4257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72" name="Google Shape;1772;p36"/>
          <p:cNvCxnSpPr>
            <a:stCxn id="1771" idx="6"/>
            <a:endCxn id="1762" idx="3"/>
          </p:cNvCxnSpPr>
          <p:nvPr/>
        </p:nvCxnSpPr>
        <p:spPr>
          <a:xfrm rot="10800000">
            <a:off x="2399550" y="4250217"/>
            <a:ext cx="4855200" cy="0"/>
          </a:xfrm>
          <a:prstGeom prst="straightConnector1">
            <a:avLst/>
          </a:prstGeom>
          <a:noFill/>
          <a:ln cap="flat" cmpd="sng" w="19050">
            <a:solidFill>
              <a:schemeClr val="accent1"/>
            </a:solidFill>
            <a:prstDash val="solid"/>
            <a:round/>
            <a:headEnd len="med" w="med" type="none"/>
            <a:tailEnd len="med" w="med" type="none"/>
          </a:ln>
        </p:spPr>
      </p:cxnSp>
      <p:grpSp>
        <p:nvGrpSpPr>
          <p:cNvPr id="1773" name="Google Shape;1773;p36"/>
          <p:cNvGrpSpPr/>
          <p:nvPr/>
        </p:nvGrpSpPr>
        <p:grpSpPr>
          <a:xfrm>
            <a:off x="4434050" y="2283628"/>
            <a:ext cx="275948" cy="275893"/>
            <a:chOff x="1311050" y="4666853"/>
            <a:chExt cx="275948" cy="275893"/>
          </a:xfrm>
        </p:grpSpPr>
        <p:sp>
          <p:nvSpPr>
            <p:cNvPr id="1774" name="Google Shape;1774;p36"/>
            <p:cNvSpPr/>
            <p:nvPr/>
          </p:nvSpPr>
          <p:spPr>
            <a:xfrm>
              <a:off x="1311050" y="4666853"/>
              <a:ext cx="275948" cy="275893"/>
            </a:xfrm>
            <a:custGeom>
              <a:rect b="b" l="l" r="r" t="t"/>
              <a:pathLst>
                <a:path extrusionOk="0" h="4231" w="4232">
                  <a:moveTo>
                    <a:pt x="2116" y="1"/>
                  </a:moveTo>
                  <a:cubicBezTo>
                    <a:pt x="951" y="1"/>
                    <a:pt x="1" y="951"/>
                    <a:pt x="1" y="2116"/>
                  </a:cubicBezTo>
                  <a:cubicBezTo>
                    <a:pt x="1" y="3281"/>
                    <a:pt x="951" y="4231"/>
                    <a:pt x="2116" y="4231"/>
                  </a:cubicBezTo>
                  <a:cubicBezTo>
                    <a:pt x="3281" y="4231"/>
                    <a:pt x="4231" y="3281"/>
                    <a:pt x="4231" y="2116"/>
                  </a:cubicBezTo>
                  <a:cubicBezTo>
                    <a:pt x="4231" y="951"/>
                    <a:pt x="3281" y="5"/>
                    <a:pt x="211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36"/>
            <p:cNvSpPr/>
            <p:nvPr/>
          </p:nvSpPr>
          <p:spPr>
            <a:xfrm>
              <a:off x="1338763" y="4694567"/>
              <a:ext cx="220523" cy="220532"/>
            </a:xfrm>
            <a:custGeom>
              <a:rect b="b" l="l" r="r" t="t"/>
              <a:pathLst>
                <a:path extrusionOk="0" h="3382" w="3382">
                  <a:moveTo>
                    <a:pt x="1691" y="1"/>
                  </a:moveTo>
                  <a:cubicBezTo>
                    <a:pt x="759" y="1"/>
                    <a:pt x="1" y="759"/>
                    <a:pt x="1" y="1691"/>
                  </a:cubicBezTo>
                  <a:cubicBezTo>
                    <a:pt x="1" y="2623"/>
                    <a:pt x="759" y="3381"/>
                    <a:pt x="1691" y="3381"/>
                  </a:cubicBezTo>
                  <a:cubicBezTo>
                    <a:pt x="2623" y="3381"/>
                    <a:pt x="3381" y="2623"/>
                    <a:pt x="3381" y="1691"/>
                  </a:cubicBezTo>
                  <a:cubicBezTo>
                    <a:pt x="3381" y="759"/>
                    <a:pt x="2623" y="1"/>
                    <a:pt x="169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36"/>
            <p:cNvSpPr/>
            <p:nvPr/>
          </p:nvSpPr>
          <p:spPr>
            <a:xfrm>
              <a:off x="1375735" y="4722867"/>
              <a:ext cx="159296" cy="95529"/>
            </a:xfrm>
            <a:custGeom>
              <a:rect b="b" l="l" r="r" t="t"/>
              <a:pathLst>
                <a:path extrusionOk="0" h="1465" w="2443">
                  <a:moveTo>
                    <a:pt x="1101" y="1"/>
                  </a:moveTo>
                  <a:cubicBezTo>
                    <a:pt x="672" y="1"/>
                    <a:pt x="270" y="234"/>
                    <a:pt x="55" y="613"/>
                  </a:cubicBezTo>
                  <a:cubicBezTo>
                    <a:pt x="0" y="713"/>
                    <a:pt x="37" y="846"/>
                    <a:pt x="137" y="900"/>
                  </a:cubicBezTo>
                  <a:cubicBezTo>
                    <a:pt x="170" y="920"/>
                    <a:pt x="207" y="929"/>
                    <a:pt x="243" y="929"/>
                  </a:cubicBezTo>
                  <a:cubicBezTo>
                    <a:pt x="317" y="929"/>
                    <a:pt x="390" y="890"/>
                    <a:pt x="430" y="823"/>
                  </a:cubicBezTo>
                  <a:cubicBezTo>
                    <a:pt x="567" y="581"/>
                    <a:pt x="823" y="430"/>
                    <a:pt x="1101" y="430"/>
                  </a:cubicBezTo>
                  <a:lnTo>
                    <a:pt x="1124" y="430"/>
                  </a:lnTo>
                  <a:cubicBezTo>
                    <a:pt x="1375" y="439"/>
                    <a:pt x="1599" y="562"/>
                    <a:pt x="1741" y="763"/>
                  </a:cubicBezTo>
                  <a:lnTo>
                    <a:pt x="1599" y="823"/>
                  </a:lnTo>
                  <a:cubicBezTo>
                    <a:pt x="1531" y="850"/>
                    <a:pt x="1521" y="942"/>
                    <a:pt x="1581" y="987"/>
                  </a:cubicBezTo>
                  <a:lnTo>
                    <a:pt x="2188" y="1444"/>
                  </a:lnTo>
                  <a:cubicBezTo>
                    <a:pt x="2206" y="1458"/>
                    <a:pt x="2227" y="1464"/>
                    <a:pt x="2246" y="1464"/>
                  </a:cubicBezTo>
                  <a:cubicBezTo>
                    <a:pt x="2291" y="1464"/>
                    <a:pt x="2333" y="1431"/>
                    <a:pt x="2339" y="1380"/>
                  </a:cubicBezTo>
                  <a:lnTo>
                    <a:pt x="2435" y="622"/>
                  </a:lnTo>
                  <a:cubicBezTo>
                    <a:pt x="2442" y="563"/>
                    <a:pt x="2397" y="517"/>
                    <a:pt x="2344" y="517"/>
                  </a:cubicBezTo>
                  <a:cubicBezTo>
                    <a:pt x="2330" y="517"/>
                    <a:pt x="2316" y="519"/>
                    <a:pt x="2303" y="526"/>
                  </a:cubicBezTo>
                  <a:lnTo>
                    <a:pt x="2138" y="594"/>
                  </a:lnTo>
                  <a:cubicBezTo>
                    <a:pt x="1928" y="238"/>
                    <a:pt x="1544" y="10"/>
                    <a:pt x="112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36"/>
            <p:cNvSpPr/>
            <p:nvPr/>
          </p:nvSpPr>
          <p:spPr>
            <a:xfrm>
              <a:off x="1362433" y="4792769"/>
              <a:ext cx="157535" cy="94616"/>
            </a:xfrm>
            <a:custGeom>
              <a:rect b="b" l="l" r="r" t="t"/>
              <a:pathLst>
                <a:path extrusionOk="0" h="1451" w="2416">
                  <a:moveTo>
                    <a:pt x="197" y="0"/>
                  </a:moveTo>
                  <a:cubicBezTo>
                    <a:pt x="152" y="0"/>
                    <a:pt x="110" y="33"/>
                    <a:pt x="104" y="84"/>
                  </a:cubicBezTo>
                  <a:lnTo>
                    <a:pt x="8" y="833"/>
                  </a:lnTo>
                  <a:cubicBezTo>
                    <a:pt x="0" y="893"/>
                    <a:pt x="48" y="941"/>
                    <a:pt x="104" y="941"/>
                  </a:cubicBezTo>
                  <a:cubicBezTo>
                    <a:pt x="116" y="941"/>
                    <a:pt x="128" y="939"/>
                    <a:pt x="140" y="934"/>
                  </a:cubicBezTo>
                  <a:lnTo>
                    <a:pt x="305" y="865"/>
                  </a:lnTo>
                  <a:cubicBezTo>
                    <a:pt x="515" y="1222"/>
                    <a:pt x="903" y="1450"/>
                    <a:pt x="1328" y="1450"/>
                  </a:cubicBezTo>
                  <a:cubicBezTo>
                    <a:pt x="1748" y="1450"/>
                    <a:pt x="2141" y="1226"/>
                    <a:pt x="2356" y="865"/>
                  </a:cubicBezTo>
                  <a:cubicBezTo>
                    <a:pt x="2415" y="765"/>
                    <a:pt x="2383" y="637"/>
                    <a:pt x="2283" y="578"/>
                  </a:cubicBezTo>
                  <a:cubicBezTo>
                    <a:pt x="2249" y="556"/>
                    <a:pt x="2211" y="546"/>
                    <a:pt x="2174" y="546"/>
                  </a:cubicBezTo>
                  <a:cubicBezTo>
                    <a:pt x="2101" y="546"/>
                    <a:pt x="2030" y="584"/>
                    <a:pt x="1990" y="651"/>
                  </a:cubicBezTo>
                  <a:cubicBezTo>
                    <a:pt x="1853" y="884"/>
                    <a:pt x="1602" y="1025"/>
                    <a:pt x="1328" y="1025"/>
                  </a:cubicBezTo>
                  <a:cubicBezTo>
                    <a:pt x="1072" y="1025"/>
                    <a:pt x="839" y="902"/>
                    <a:pt x="698" y="696"/>
                  </a:cubicBezTo>
                  <a:lnTo>
                    <a:pt x="835" y="637"/>
                  </a:lnTo>
                  <a:cubicBezTo>
                    <a:pt x="903" y="610"/>
                    <a:pt x="917" y="518"/>
                    <a:pt x="858" y="477"/>
                  </a:cubicBezTo>
                  <a:lnTo>
                    <a:pt x="255" y="20"/>
                  </a:lnTo>
                  <a:cubicBezTo>
                    <a:pt x="237" y="6"/>
                    <a:pt x="216" y="0"/>
                    <a:pt x="19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8" name="Google Shape;1778;p36"/>
          <p:cNvGrpSpPr/>
          <p:nvPr/>
        </p:nvGrpSpPr>
        <p:grpSpPr>
          <a:xfrm>
            <a:off x="7329631" y="4112462"/>
            <a:ext cx="275948" cy="275632"/>
            <a:chOff x="1795406" y="4647487"/>
            <a:chExt cx="275948" cy="275632"/>
          </a:xfrm>
        </p:grpSpPr>
        <p:sp>
          <p:nvSpPr>
            <p:cNvPr id="1779" name="Google Shape;1779;p36"/>
            <p:cNvSpPr/>
            <p:nvPr/>
          </p:nvSpPr>
          <p:spPr>
            <a:xfrm>
              <a:off x="1795406" y="4647487"/>
              <a:ext cx="275948" cy="275632"/>
            </a:xfrm>
            <a:custGeom>
              <a:rect b="b" l="l" r="r" t="t"/>
              <a:pathLst>
                <a:path extrusionOk="0" h="4227" w="4232">
                  <a:moveTo>
                    <a:pt x="2116" y="1"/>
                  </a:moveTo>
                  <a:cubicBezTo>
                    <a:pt x="951" y="1"/>
                    <a:pt x="1" y="946"/>
                    <a:pt x="1" y="2111"/>
                  </a:cubicBezTo>
                  <a:cubicBezTo>
                    <a:pt x="1" y="3276"/>
                    <a:pt x="951" y="4226"/>
                    <a:pt x="2116" y="4226"/>
                  </a:cubicBezTo>
                  <a:cubicBezTo>
                    <a:pt x="3281" y="4226"/>
                    <a:pt x="4231" y="3276"/>
                    <a:pt x="4231" y="2111"/>
                  </a:cubicBezTo>
                  <a:cubicBezTo>
                    <a:pt x="4231" y="946"/>
                    <a:pt x="3281" y="1"/>
                    <a:pt x="211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36"/>
            <p:cNvSpPr/>
            <p:nvPr/>
          </p:nvSpPr>
          <p:spPr>
            <a:xfrm>
              <a:off x="1823118" y="4674939"/>
              <a:ext cx="220523" cy="220467"/>
            </a:xfrm>
            <a:custGeom>
              <a:rect b="b" l="l" r="r" t="t"/>
              <a:pathLst>
                <a:path extrusionOk="0" h="3381" w="3382">
                  <a:moveTo>
                    <a:pt x="1691" y="0"/>
                  </a:moveTo>
                  <a:cubicBezTo>
                    <a:pt x="759" y="0"/>
                    <a:pt x="1" y="758"/>
                    <a:pt x="1" y="1690"/>
                  </a:cubicBezTo>
                  <a:cubicBezTo>
                    <a:pt x="1" y="2622"/>
                    <a:pt x="759" y="3381"/>
                    <a:pt x="1691" y="3381"/>
                  </a:cubicBezTo>
                  <a:cubicBezTo>
                    <a:pt x="2623" y="3381"/>
                    <a:pt x="3381" y="2622"/>
                    <a:pt x="3381" y="1690"/>
                  </a:cubicBezTo>
                  <a:cubicBezTo>
                    <a:pt x="3381" y="758"/>
                    <a:pt x="2623" y="0"/>
                    <a:pt x="169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36"/>
            <p:cNvSpPr/>
            <p:nvPr/>
          </p:nvSpPr>
          <p:spPr>
            <a:xfrm>
              <a:off x="1889564" y="4696979"/>
              <a:ext cx="88222" cy="111179"/>
            </a:xfrm>
            <a:custGeom>
              <a:rect b="b" l="l" r="r" t="t"/>
              <a:pathLst>
                <a:path extrusionOk="0" h="1705" w="1353">
                  <a:moveTo>
                    <a:pt x="671" y="0"/>
                  </a:moveTo>
                  <a:cubicBezTo>
                    <a:pt x="668" y="0"/>
                    <a:pt x="666" y="0"/>
                    <a:pt x="663" y="0"/>
                  </a:cubicBezTo>
                  <a:cubicBezTo>
                    <a:pt x="293" y="9"/>
                    <a:pt x="0" y="320"/>
                    <a:pt x="0" y="690"/>
                  </a:cubicBezTo>
                  <a:lnTo>
                    <a:pt x="0" y="1494"/>
                  </a:lnTo>
                  <a:cubicBezTo>
                    <a:pt x="0" y="1610"/>
                    <a:pt x="96" y="1704"/>
                    <a:pt x="212" y="1704"/>
                  </a:cubicBezTo>
                  <a:cubicBezTo>
                    <a:pt x="214" y="1704"/>
                    <a:pt x="217" y="1704"/>
                    <a:pt x="220" y="1704"/>
                  </a:cubicBezTo>
                  <a:cubicBezTo>
                    <a:pt x="338" y="1699"/>
                    <a:pt x="425" y="1599"/>
                    <a:pt x="425" y="1485"/>
                  </a:cubicBezTo>
                  <a:lnTo>
                    <a:pt x="425" y="685"/>
                  </a:lnTo>
                  <a:cubicBezTo>
                    <a:pt x="425" y="557"/>
                    <a:pt x="517" y="448"/>
                    <a:pt x="640" y="430"/>
                  </a:cubicBezTo>
                  <a:cubicBezTo>
                    <a:pt x="653" y="428"/>
                    <a:pt x="666" y="427"/>
                    <a:pt x="678" y="427"/>
                  </a:cubicBezTo>
                  <a:cubicBezTo>
                    <a:pt x="817" y="427"/>
                    <a:pt x="932" y="538"/>
                    <a:pt x="932" y="681"/>
                  </a:cubicBezTo>
                  <a:lnTo>
                    <a:pt x="932" y="1494"/>
                  </a:lnTo>
                  <a:cubicBezTo>
                    <a:pt x="932" y="1610"/>
                    <a:pt x="1024" y="1704"/>
                    <a:pt x="1143" y="1704"/>
                  </a:cubicBezTo>
                  <a:cubicBezTo>
                    <a:pt x="1146" y="1704"/>
                    <a:pt x="1149" y="1704"/>
                    <a:pt x="1152" y="1704"/>
                  </a:cubicBezTo>
                  <a:cubicBezTo>
                    <a:pt x="1266" y="1699"/>
                    <a:pt x="1353" y="1599"/>
                    <a:pt x="1353" y="1485"/>
                  </a:cubicBezTo>
                  <a:lnTo>
                    <a:pt x="1353" y="676"/>
                  </a:lnTo>
                  <a:cubicBezTo>
                    <a:pt x="1353" y="304"/>
                    <a:pt x="1047" y="0"/>
                    <a:pt x="6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36"/>
            <p:cNvSpPr/>
            <p:nvPr/>
          </p:nvSpPr>
          <p:spPr>
            <a:xfrm>
              <a:off x="1870785" y="4770533"/>
              <a:ext cx="124868" cy="81966"/>
            </a:xfrm>
            <a:custGeom>
              <a:rect b="b" l="l" r="r" t="t"/>
              <a:pathLst>
                <a:path extrusionOk="0" h="1257" w="1915">
                  <a:moveTo>
                    <a:pt x="174" y="0"/>
                  </a:moveTo>
                  <a:cubicBezTo>
                    <a:pt x="78" y="0"/>
                    <a:pt x="1" y="78"/>
                    <a:pt x="1" y="174"/>
                  </a:cubicBezTo>
                  <a:lnTo>
                    <a:pt x="1" y="1083"/>
                  </a:lnTo>
                  <a:cubicBezTo>
                    <a:pt x="1" y="1179"/>
                    <a:pt x="78" y="1257"/>
                    <a:pt x="174" y="1257"/>
                  </a:cubicBezTo>
                  <a:lnTo>
                    <a:pt x="1741" y="1257"/>
                  </a:lnTo>
                  <a:cubicBezTo>
                    <a:pt x="1837" y="1257"/>
                    <a:pt x="1915" y="1179"/>
                    <a:pt x="1915" y="1083"/>
                  </a:cubicBezTo>
                  <a:lnTo>
                    <a:pt x="1915" y="174"/>
                  </a:lnTo>
                  <a:cubicBezTo>
                    <a:pt x="1915" y="78"/>
                    <a:pt x="1837" y="0"/>
                    <a:pt x="174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3" name="Google Shape;1783;p36"/>
          <p:cNvGrpSpPr/>
          <p:nvPr/>
        </p:nvGrpSpPr>
        <p:grpSpPr>
          <a:xfrm>
            <a:off x="2986419" y="3502753"/>
            <a:ext cx="275556" cy="275893"/>
            <a:chOff x="2292607" y="4666853"/>
            <a:chExt cx="275556" cy="275893"/>
          </a:xfrm>
        </p:grpSpPr>
        <p:sp>
          <p:nvSpPr>
            <p:cNvPr id="1784" name="Google Shape;1784;p36"/>
            <p:cNvSpPr/>
            <p:nvPr/>
          </p:nvSpPr>
          <p:spPr>
            <a:xfrm>
              <a:off x="2292607" y="4666853"/>
              <a:ext cx="275556" cy="275893"/>
            </a:xfrm>
            <a:custGeom>
              <a:rect b="b" l="l" r="r" t="t"/>
              <a:pathLst>
                <a:path extrusionOk="0" h="4231" w="4226">
                  <a:moveTo>
                    <a:pt x="2111" y="1"/>
                  </a:moveTo>
                  <a:cubicBezTo>
                    <a:pt x="946" y="1"/>
                    <a:pt x="0" y="951"/>
                    <a:pt x="0" y="2116"/>
                  </a:cubicBezTo>
                  <a:cubicBezTo>
                    <a:pt x="0" y="3281"/>
                    <a:pt x="946" y="4231"/>
                    <a:pt x="2111" y="4231"/>
                  </a:cubicBezTo>
                  <a:cubicBezTo>
                    <a:pt x="3280" y="4231"/>
                    <a:pt x="4226" y="3281"/>
                    <a:pt x="4226" y="2116"/>
                  </a:cubicBezTo>
                  <a:cubicBezTo>
                    <a:pt x="4226" y="951"/>
                    <a:pt x="3280" y="5"/>
                    <a:pt x="21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36"/>
            <p:cNvSpPr/>
            <p:nvPr/>
          </p:nvSpPr>
          <p:spPr>
            <a:xfrm>
              <a:off x="2320320" y="4694567"/>
              <a:ext cx="220132" cy="220532"/>
            </a:xfrm>
            <a:custGeom>
              <a:rect b="b" l="l" r="r" t="t"/>
              <a:pathLst>
                <a:path extrusionOk="0" h="3382" w="3376">
                  <a:moveTo>
                    <a:pt x="1686" y="1"/>
                  </a:moveTo>
                  <a:cubicBezTo>
                    <a:pt x="754" y="1"/>
                    <a:pt x="0" y="759"/>
                    <a:pt x="0" y="1691"/>
                  </a:cubicBezTo>
                  <a:cubicBezTo>
                    <a:pt x="0" y="2262"/>
                    <a:pt x="283" y="2764"/>
                    <a:pt x="717" y="3070"/>
                  </a:cubicBezTo>
                  <a:cubicBezTo>
                    <a:pt x="991" y="3267"/>
                    <a:pt x="1325" y="3381"/>
                    <a:pt x="1686" y="3381"/>
                  </a:cubicBezTo>
                  <a:cubicBezTo>
                    <a:pt x="2051" y="3381"/>
                    <a:pt x="2385" y="3267"/>
                    <a:pt x="2659" y="3070"/>
                  </a:cubicBezTo>
                  <a:cubicBezTo>
                    <a:pt x="3093" y="2764"/>
                    <a:pt x="3376" y="2262"/>
                    <a:pt x="3376" y="1691"/>
                  </a:cubicBezTo>
                  <a:cubicBezTo>
                    <a:pt x="3376" y="759"/>
                    <a:pt x="2618" y="1"/>
                    <a:pt x="168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36"/>
            <p:cNvSpPr/>
            <p:nvPr/>
          </p:nvSpPr>
          <p:spPr>
            <a:xfrm>
              <a:off x="2366747" y="4725801"/>
              <a:ext cx="126693" cy="189297"/>
            </a:xfrm>
            <a:custGeom>
              <a:rect b="b" l="l" r="r" t="t"/>
              <a:pathLst>
                <a:path extrusionOk="0" h="2903" w="1943">
                  <a:moveTo>
                    <a:pt x="979" y="0"/>
                  </a:moveTo>
                  <a:cubicBezTo>
                    <a:pt x="968" y="0"/>
                    <a:pt x="957" y="1"/>
                    <a:pt x="946" y="1"/>
                  </a:cubicBezTo>
                  <a:cubicBezTo>
                    <a:pt x="613" y="15"/>
                    <a:pt x="339" y="280"/>
                    <a:pt x="325" y="613"/>
                  </a:cubicBezTo>
                  <a:cubicBezTo>
                    <a:pt x="311" y="833"/>
                    <a:pt x="407" y="1024"/>
                    <a:pt x="563" y="1152"/>
                  </a:cubicBezTo>
                  <a:lnTo>
                    <a:pt x="330" y="1358"/>
                  </a:lnTo>
                  <a:cubicBezTo>
                    <a:pt x="119" y="1545"/>
                    <a:pt x="1" y="1810"/>
                    <a:pt x="1" y="2089"/>
                  </a:cubicBezTo>
                  <a:lnTo>
                    <a:pt x="1" y="2591"/>
                  </a:lnTo>
                  <a:cubicBezTo>
                    <a:pt x="275" y="2788"/>
                    <a:pt x="608" y="2902"/>
                    <a:pt x="974" y="2902"/>
                  </a:cubicBezTo>
                  <a:cubicBezTo>
                    <a:pt x="1335" y="2902"/>
                    <a:pt x="1668" y="2788"/>
                    <a:pt x="1942" y="2591"/>
                  </a:cubicBezTo>
                  <a:lnTo>
                    <a:pt x="1942" y="2089"/>
                  </a:lnTo>
                  <a:cubicBezTo>
                    <a:pt x="1942" y="1810"/>
                    <a:pt x="1823" y="1545"/>
                    <a:pt x="1613" y="1358"/>
                  </a:cubicBezTo>
                  <a:lnTo>
                    <a:pt x="1380" y="1152"/>
                  </a:lnTo>
                  <a:cubicBezTo>
                    <a:pt x="1526" y="1034"/>
                    <a:pt x="1622" y="851"/>
                    <a:pt x="1622" y="650"/>
                  </a:cubicBezTo>
                  <a:cubicBezTo>
                    <a:pt x="1622" y="291"/>
                    <a:pt x="1334" y="0"/>
                    <a:pt x="9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7" name="Google Shape;1787;p36"/>
          <p:cNvGrpSpPr/>
          <p:nvPr/>
        </p:nvGrpSpPr>
        <p:grpSpPr>
          <a:xfrm>
            <a:off x="5882000" y="2893337"/>
            <a:ext cx="275622" cy="275632"/>
            <a:chOff x="2855862" y="4647487"/>
            <a:chExt cx="275622" cy="275632"/>
          </a:xfrm>
        </p:grpSpPr>
        <p:sp>
          <p:nvSpPr>
            <p:cNvPr id="1788" name="Google Shape;1788;p36"/>
            <p:cNvSpPr/>
            <p:nvPr/>
          </p:nvSpPr>
          <p:spPr>
            <a:xfrm>
              <a:off x="2855862" y="4647487"/>
              <a:ext cx="275622" cy="275632"/>
            </a:xfrm>
            <a:custGeom>
              <a:rect b="b" l="l" r="r" t="t"/>
              <a:pathLst>
                <a:path extrusionOk="0" h="4227" w="4227">
                  <a:moveTo>
                    <a:pt x="2111" y="1"/>
                  </a:moveTo>
                  <a:cubicBezTo>
                    <a:pt x="946" y="1"/>
                    <a:pt x="1" y="946"/>
                    <a:pt x="1" y="2111"/>
                  </a:cubicBezTo>
                  <a:cubicBezTo>
                    <a:pt x="1" y="3276"/>
                    <a:pt x="946" y="4226"/>
                    <a:pt x="2111" y="4226"/>
                  </a:cubicBezTo>
                  <a:cubicBezTo>
                    <a:pt x="3276" y="4226"/>
                    <a:pt x="4226" y="3276"/>
                    <a:pt x="4226" y="2111"/>
                  </a:cubicBezTo>
                  <a:cubicBezTo>
                    <a:pt x="4226" y="946"/>
                    <a:pt x="3276" y="1"/>
                    <a:pt x="211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36"/>
            <p:cNvSpPr/>
            <p:nvPr/>
          </p:nvSpPr>
          <p:spPr>
            <a:xfrm>
              <a:off x="2883249" y="4674939"/>
              <a:ext cx="220523" cy="220467"/>
            </a:xfrm>
            <a:custGeom>
              <a:rect b="b" l="l" r="r" t="t"/>
              <a:pathLst>
                <a:path extrusionOk="0" h="3381" w="3382">
                  <a:moveTo>
                    <a:pt x="1691" y="0"/>
                  </a:moveTo>
                  <a:cubicBezTo>
                    <a:pt x="759" y="0"/>
                    <a:pt x="1" y="758"/>
                    <a:pt x="1" y="1690"/>
                  </a:cubicBezTo>
                  <a:cubicBezTo>
                    <a:pt x="1" y="2261"/>
                    <a:pt x="289" y="2768"/>
                    <a:pt x="718" y="3074"/>
                  </a:cubicBezTo>
                  <a:cubicBezTo>
                    <a:pt x="997" y="3266"/>
                    <a:pt x="1330" y="3381"/>
                    <a:pt x="1691" y="3381"/>
                  </a:cubicBezTo>
                  <a:cubicBezTo>
                    <a:pt x="2052" y="3381"/>
                    <a:pt x="2390" y="3266"/>
                    <a:pt x="2664" y="3070"/>
                  </a:cubicBezTo>
                  <a:cubicBezTo>
                    <a:pt x="3098" y="2764"/>
                    <a:pt x="3381" y="2261"/>
                    <a:pt x="3381" y="1690"/>
                  </a:cubicBezTo>
                  <a:cubicBezTo>
                    <a:pt x="3381" y="758"/>
                    <a:pt x="2623" y="0"/>
                    <a:pt x="169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36"/>
            <p:cNvSpPr/>
            <p:nvPr/>
          </p:nvSpPr>
          <p:spPr>
            <a:xfrm>
              <a:off x="2927068" y="4718693"/>
              <a:ext cx="132301" cy="122460"/>
            </a:xfrm>
            <a:custGeom>
              <a:rect b="b" l="l" r="r" t="t"/>
              <a:pathLst>
                <a:path extrusionOk="0" h="1878" w="2029">
                  <a:moveTo>
                    <a:pt x="1015" y="1"/>
                  </a:moveTo>
                  <a:cubicBezTo>
                    <a:pt x="960" y="1"/>
                    <a:pt x="905" y="28"/>
                    <a:pt x="868" y="74"/>
                  </a:cubicBezTo>
                  <a:lnTo>
                    <a:pt x="626" y="389"/>
                  </a:lnTo>
                  <a:cubicBezTo>
                    <a:pt x="603" y="416"/>
                    <a:pt x="576" y="439"/>
                    <a:pt x="544" y="448"/>
                  </a:cubicBezTo>
                  <a:lnTo>
                    <a:pt x="160" y="585"/>
                  </a:lnTo>
                  <a:cubicBezTo>
                    <a:pt x="46" y="631"/>
                    <a:pt x="0" y="773"/>
                    <a:pt x="74" y="869"/>
                  </a:cubicBezTo>
                  <a:lnTo>
                    <a:pt x="297" y="1184"/>
                  </a:lnTo>
                  <a:cubicBezTo>
                    <a:pt x="320" y="1216"/>
                    <a:pt x="334" y="1252"/>
                    <a:pt x="334" y="1289"/>
                  </a:cubicBezTo>
                  <a:lnTo>
                    <a:pt x="339" y="1695"/>
                  </a:lnTo>
                  <a:cubicBezTo>
                    <a:pt x="342" y="1799"/>
                    <a:pt x="431" y="1877"/>
                    <a:pt x="529" y="1877"/>
                  </a:cubicBezTo>
                  <a:cubicBezTo>
                    <a:pt x="548" y="1877"/>
                    <a:pt x="567" y="1875"/>
                    <a:pt x="585" y="1869"/>
                  </a:cubicBezTo>
                  <a:lnTo>
                    <a:pt x="955" y="1746"/>
                  </a:lnTo>
                  <a:cubicBezTo>
                    <a:pt x="973" y="1736"/>
                    <a:pt x="996" y="1736"/>
                    <a:pt x="1015" y="1736"/>
                  </a:cubicBezTo>
                  <a:cubicBezTo>
                    <a:pt x="1033" y="1736"/>
                    <a:pt x="1056" y="1736"/>
                    <a:pt x="1074" y="1746"/>
                  </a:cubicBezTo>
                  <a:lnTo>
                    <a:pt x="1444" y="1869"/>
                  </a:lnTo>
                  <a:cubicBezTo>
                    <a:pt x="1463" y="1875"/>
                    <a:pt x="1481" y="1877"/>
                    <a:pt x="1500" y="1877"/>
                  </a:cubicBezTo>
                  <a:cubicBezTo>
                    <a:pt x="1599" y="1877"/>
                    <a:pt x="1687" y="1799"/>
                    <a:pt x="1691" y="1695"/>
                  </a:cubicBezTo>
                  <a:lnTo>
                    <a:pt x="1695" y="1289"/>
                  </a:lnTo>
                  <a:cubicBezTo>
                    <a:pt x="1695" y="1252"/>
                    <a:pt x="1709" y="1216"/>
                    <a:pt x="1732" y="1184"/>
                  </a:cubicBezTo>
                  <a:lnTo>
                    <a:pt x="1956" y="869"/>
                  </a:lnTo>
                  <a:cubicBezTo>
                    <a:pt x="2029" y="773"/>
                    <a:pt x="1983" y="631"/>
                    <a:pt x="1869" y="585"/>
                  </a:cubicBezTo>
                  <a:lnTo>
                    <a:pt x="1485" y="448"/>
                  </a:lnTo>
                  <a:cubicBezTo>
                    <a:pt x="1453" y="439"/>
                    <a:pt x="1426" y="416"/>
                    <a:pt x="1403" y="389"/>
                  </a:cubicBezTo>
                  <a:lnTo>
                    <a:pt x="1161" y="74"/>
                  </a:lnTo>
                  <a:cubicBezTo>
                    <a:pt x="1124" y="28"/>
                    <a:pt x="1069" y="1"/>
                    <a:pt x="101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4" name="Shape 1794"/>
        <p:cNvGrpSpPr/>
        <p:nvPr/>
      </p:nvGrpSpPr>
      <p:grpSpPr>
        <a:xfrm>
          <a:off x="0" y="0"/>
          <a:ext cx="0" cy="0"/>
          <a:chOff x="0" y="0"/>
          <a:chExt cx="0" cy="0"/>
        </a:xfrm>
      </p:grpSpPr>
      <p:sp>
        <p:nvSpPr>
          <p:cNvPr id="1795" name="Google Shape;1795;p37"/>
          <p:cNvSpPr/>
          <p:nvPr/>
        </p:nvSpPr>
        <p:spPr>
          <a:xfrm>
            <a:off x="2039375" y="1807338"/>
            <a:ext cx="1461000" cy="1283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37"/>
          <p:cNvSpPr/>
          <p:nvPr/>
        </p:nvSpPr>
        <p:spPr>
          <a:xfrm>
            <a:off x="5643671" y="1807338"/>
            <a:ext cx="1461000" cy="1283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37"/>
          <p:cNvSpPr/>
          <p:nvPr/>
        </p:nvSpPr>
        <p:spPr>
          <a:xfrm>
            <a:off x="3841525" y="1807338"/>
            <a:ext cx="1461000" cy="1283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37"/>
          <p:cNvSpPr/>
          <p:nvPr/>
        </p:nvSpPr>
        <p:spPr>
          <a:xfrm>
            <a:off x="504450" y="4501738"/>
            <a:ext cx="8135108" cy="233601"/>
          </a:xfrm>
          <a:custGeom>
            <a:rect b="b" l="l" r="r" t="t"/>
            <a:pathLst>
              <a:path extrusionOk="0" h="1225" w="35642">
                <a:moveTo>
                  <a:pt x="17821" y="1"/>
                </a:moveTo>
                <a:cubicBezTo>
                  <a:pt x="7981" y="1"/>
                  <a:pt x="1" y="275"/>
                  <a:pt x="1" y="613"/>
                </a:cubicBezTo>
                <a:cubicBezTo>
                  <a:pt x="1" y="951"/>
                  <a:pt x="7981" y="1225"/>
                  <a:pt x="17821" y="1225"/>
                </a:cubicBezTo>
                <a:cubicBezTo>
                  <a:pt x="27661" y="1225"/>
                  <a:pt x="35642" y="951"/>
                  <a:pt x="35642" y="613"/>
                </a:cubicBezTo>
                <a:cubicBezTo>
                  <a:pt x="35642" y="275"/>
                  <a:pt x="27661" y="1"/>
                  <a:pt x="178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37"/>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1800" name="Google Shape;1800;p37"/>
          <p:cNvGrpSpPr/>
          <p:nvPr/>
        </p:nvGrpSpPr>
        <p:grpSpPr>
          <a:xfrm>
            <a:off x="451096" y="2111527"/>
            <a:ext cx="2141521" cy="2521658"/>
            <a:chOff x="469934" y="2111527"/>
            <a:chExt cx="2141521" cy="2521658"/>
          </a:xfrm>
        </p:grpSpPr>
        <p:sp>
          <p:nvSpPr>
            <p:cNvPr id="1801" name="Google Shape;1801;p37"/>
            <p:cNvSpPr/>
            <p:nvPr/>
          </p:nvSpPr>
          <p:spPr>
            <a:xfrm>
              <a:off x="1329693" y="2672309"/>
              <a:ext cx="344674" cy="581984"/>
            </a:xfrm>
            <a:custGeom>
              <a:rect b="b" l="l" r="r" t="t"/>
              <a:pathLst>
                <a:path extrusionOk="0" h="5464" w="3236">
                  <a:moveTo>
                    <a:pt x="745" y="0"/>
                  </a:moveTo>
                  <a:lnTo>
                    <a:pt x="1" y="1635"/>
                  </a:lnTo>
                  <a:lnTo>
                    <a:pt x="1577" y="3778"/>
                  </a:lnTo>
                  <a:cubicBezTo>
                    <a:pt x="1422" y="4226"/>
                    <a:pt x="1554" y="5464"/>
                    <a:pt x="1554" y="5464"/>
                  </a:cubicBezTo>
                  <a:lnTo>
                    <a:pt x="2404" y="5272"/>
                  </a:lnTo>
                  <a:cubicBezTo>
                    <a:pt x="2404" y="5272"/>
                    <a:pt x="3235" y="4143"/>
                    <a:pt x="3002" y="3490"/>
                  </a:cubicBezTo>
                  <a:cubicBezTo>
                    <a:pt x="2774" y="2841"/>
                    <a:pt x="745" y="0"/>
                    <a:pt x="745" y="0"/>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37"/>
            <p:cNvSpPr/>
            <p:nvPr/>
          </p:nvSpPr>
          <p:spPr>
            <a:xfrm>
              <a:off x="1510549" y="3035086"/>
              <a:ext cx="24924" cy="27800"/>
            </a:xfrm>
            <a:custGeom>
              <a:rect b="b" l="l" r="r" t="t"/>
              <a:pathLst>
                <a:path extrusionOk="0" h="261" w="234">
                  <a:moveTo>
                    <a:pt x="189" y="0"/>
                  </a:moveTo>
                  <a:cubicBezTo>
                    <a:pt x="181" y="0"/>
                    <a:pt x="173" y="3"/>
                    <a:pt x="167" y="11"/>
                  </a:cubicBezTo>
                  <a:cubicBezTo>
                    <a:pt x="112" y="75"/>
                    <a:pt x="57" y="139"/>
                    <a:pt x="16" y="212"/>
                  </a:cubicBezTo>
                  <a:cubicBezTo>
                    <a:pt x="0" y="237"/>
                    <a:pt x="21" y="260"/>
                    <a:pt x="42" y="260"/>
                  </a:cubicBezTo>
                  <a:cubicBezTo>
                    <a:pt x="51" y="260"/>
                    <a:pt x="60" y="255"/>
                    <a:pt x="66" y="244"/>
                  </a:cubicBezTo>
                  <a:cubicBezTo>
                    <a:pt x="107" y="176"/>
                    <a:pt x="158" y="112"/>
                    <a:pt x="212" y="52"/>
                  </a:cubicBezTo>
                  <a:cubicBezTo>
                    <a:pt x="233" y="31"/>
                    <a:pt x="212" y="0"/>
                    <a:pt x="189" y="0"/>
                  </a:cubicBezTo>
                  <a:close/>
                </a:path>
              </a:pathLst>
            </a:custGeom>
            <a:solidFill>
              <a:srgbClr val="CC66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37"/>
            <p:cNvSpPr/>
            <p:nvPr/>
          </p:nvSpPr>
          <p:spPr>
            <a:xfrm>
              <a:off x="1496277" y="3045951"/>
              <a:ext cx="60286" cy="29717"/>
            </a:xfrm>
            <a:custGeom>
              <a:rect b="b" l="l" r="r" t="t"/>
              <a:pathLst>
                <a:path extrusionOk="0" h="279" w="566">
                  <a:moveTo>
                    <a:pt x="525" y="0"/>
                  </a:moveTo>
                  <a:cubicBezTo>
                    <a:pt x="333" y="14"/>
                    <a:pt x="159" y="92"/>
                    <a:pt x="22" y="229"/>
                  </a:cubicBezTo>
                  <a:cubicBezTo>
                    <a:pt x="1" y="250"/>
                    <a:pt x="23" y="279"/>
                    <a:pt x="47" y="279"/>
                  </a:cubicBezTo>
                  <a:cubicBezTo>
                    <a:pt x="54" y="279"/>
                    <a:pt x="61" y="276"/>
                    <a:pt x="68" y="270"/>
                  </a:cubicBezTo>
                  <a:cubicBezTo>
                    <a:pt x="191" y="147"/>
                    <a:pt x="351" y="74"/>
                    <a:pt x="529" y="64"/>
                  </a:cubicBezTo>
                  <a:cubicBezTo>
                    <a:pt x="566" y="60"/>
                    <a:pt x="566" y="0"/>
                    <a:pt x="525" y="0"/>
                  </a:cubicBezTo>
                  <a:close/>
                </a:path>
              </a:pathLst>
            </a:custGeom>
            <a:solidFill>
              <a:srgbClr val="CC66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37"/>
            <p:cNvSpPr/>
            <p:nvPr/>
          </p:nvSpPr>
          <p:spPr>
            <a:xfrm>
              <a:off x="1403186" y="3141811"/>
              <a:ext cx="118868" cy="127069"/>
            </a:xfrm>
            <a:custGeom>
              <a:rect b="b" l="l" r="r" t="t"/>
              <a:pathLst>
                <a:path extrusionOk="0" h="1193" w="1116">
                  <a:moveTo>
                    <a:pt x="915" y="1"/>
                  </a:moveTo>
                  <a:cubicBezTo>
                    <a:pt x="795" y="1"/>
                    <a:pt x="637" y="33"/>
                    <a:pt x="489" y="165"/>
                  </a:cubicBezTo>
                  <a:cubicBezTo>
                    <a:pt x="197" y="421"/>
                    <a:pt x="1" y="1193"/>
                    <a:pt x="1" y="1193"/>
                  </a:cubicBezTo>
                  <a:lnTo>
                    <a:pt x="1111" y="891"/>
                  </a:lnTo>
                  <a:lnTo>
                    <a:pt x="1115" y="32"/>
                  </a:lnTo>
                  <a:cubicBezTo>
                    <a:pt x="1115" y="32"/>
                    <a:pt x="1033" y="1"/>
                    <a:pt x="915" y="1"/>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37"/>
            <p:cNvSpPr/>
            <p:nvPr/>
          </p:nvSpPr>
          <p:spPr>
            <a:xfrm>
              <a:off x="1174506" y="3809850"/>
              <a:ext cx="87234" cy="309525"/>
            </a:xfrm>
            <a:custGeom>
              <a:rect b="b" l="l" r="r" t="t"/>
              <a:pathLst>
                <a:path extrusionOk="0" h="2906" w="819">
                  <a:moveTo>
                    <a:pt x="1" y="0"/>
                  </a:moveTo>
                  <a:lnTo>
                    <a:pt x="1" y="2828"/>
                  </a:lnTo>
                  <a:cubicBezTo>
                    <a:pt x="1" y="2869"/>
                    <a:pt x="37" y="2906"/>
                    <a:pt x="83" y="2906"/>
                  </a:cubicBezTo>
                  <a:lnTo>
                    <a:pt x="741" y="2906"/>
                  </a:lnTo>
                  <a:cubicBezTo>
                    <a:pt x="786" y="2906"/>
                    <a:pt x="818" y="2869"/>
                    <a:pt x="818" y="2828"/>
                  </a:cubicBezTo>
                  <a:lnTo>
                    <a:pt x="81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37"/>
            <p:cNvSpPr/>
            <p:nvPr/>
          </p:nvSpPr>
          <p:spPr>
            <a:xfrm>
              <a:off x="959992" y="3737848"/>
              <a:ext cx="515307" cy="790323"/>
            </a:xfrm>
            <a:custGeom>
              <a:rect b="b" l="l" r="r" t="t"/>
              <a:pathLst>
                <a:path extrusionOk="0" h="7420" w="4838">
                  <a:moveTo>
                    <a:pt x="2206" y="0"/>
                  </a:moveTo>
                  <a:lnTo>
                    <a:pt x="2206" y="6688"/>
                  </a:lnTo>
                  <a:lnTo>
                    <a:pt x="210" y="6688"/>
                  </a:lnTo>
                  <a:cubicBezTo>
                    <a:pt x="96" y="6688"/>
                    <a:pt x="0" y="6784"/>
                    <a:pt x="0" y="6898"/>
                  </a:cubicBezTo>
                  <a:lnTo>
                    <a:pt x="0" y="7419"/>
                  </a:lnTo>
                  <a:lnTo>
                    <a:pt x="375" y="7419"/>
                  </a:lnTo>
                  <a:lnTo>
                    <a:pt x="375" y="7182"/>
                  </a:lnTo>
                  <a:cubicBezTo>
                    <a:pt x="375" y="7118"/>
                    <a:pt x="429" y="7063"/>
                    <a:pt x="493" y="7063"/>
                  </a:cubicBezTo>
                  <a:lnTo>
                    <a:pt x="2106" y="7063"/>
                  </a:lnTo>
                  <a:cubicBezTo>
                    <a:pt x="2161" y="7063"/>
                    <a:pt x="2206" y="7108"/>
                    <a:pt x="2206" y="7163"/>
                  </a:cubicBezTo>
                  <a:lnTo>
                    <a:pt x="2206" y="7419"/>
                  </a:lnTo>
                  <a:lnTo>
                    <a:pt x="2645" y="7419"/>
                  </a:lnTo>
                  <a:lnTo>
                    <a:pt x="2645" y="7163"/>
                  </a:lnTo>
                  <a:cubicBezTo>
                    <a:pt x="2645" y="7108"/>
                    <a:pt x="2691" y="7063"/>
                    <a:pt x="2746" y="7063"/>
                  </a:cubicBezTo>
                  <a:lnTo>
                    <a:pt x="4344" y="7063"/>
                  </a:lnTo>
                  <a:cubicBezTo>
                    <a:pt x="4408" y="7063"/>
                    <a:pt x="4463" y="7118"/>
                    <a:pt x="4463" y="7182"/>
                  </a:cubicBezTo>
                  <a:lnTo>
                    <a:pt x="4463" y="7419"/>
                  </a:lnTo>
                  <a:lnTo>
                    <a:pt x="4838" y="7419"/>
                  </a:lnTo>
                  <a:lnTo>
                    <a:pt x="4838" y="6898"/>
                  </a:lnTo>
                  <a:cubicBezTo>
                    <a:pt x="4838" y="6784"/>
                    <a:pt x="4742" y="6688"/>
                    <a:pt x="4628" y="6688"/>
                  </a:cubicBezTo>
                  <a:lnTo>
                    <a:pt x="2645" y="6688"/>
                  </a:lnTo>
                  <a:lnTo>
                    <a:pt x="264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37"/>
            <p:cNvSpPr/>
            <p:nvPr/>
          </p:nvSpPr>
          <p:spPr>
            <a:xfrm>
              <a:off x="1394984" y="4504197"/>
              <a:ext cx="119294" cy="119294"/>
            </a:xfrm>
            <a:custGeom>
              <a:rect b="b" l="l" r="r" t="t"/>
              <a:pathLst>
                <a:path extrusionOk="0" h="1120" w="1120">
                  <a:moveTo>
                    <a:pt x="562" y="0"/>
                  </a:moveTo>
                  <a:cubicBezTo>
                    <a:pt x="251" y="0"/>
                    <a:pt x="0" y="252"/>
                    <a:pt x="0" y="558"/>
                  </a:cubicBezTo>
                  <a:cubicBezTo>
                    <a:pt x="0" y="868"/>
                    <a:pt x="251" y="1119"/>
                    <a:pt x="562" y="1119"/>
                  </a:cubicBezTo>
                  <a:cubicBezTo>
                    <a:pt x="873" y="1119"/>
                    <a:pt x="1119" y="868"/>
                    <a:pt x="1119" y="558"/>
                  </a:cubicBezTo>
                  <a:cubicBezTo>
                    <a:pt x="1119" y="252"/>
                    <a:pt x="873" y="0"/>
                    <a:pt x="562"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37"/>
            <p:cNvSpPr/>
            <p:nvPr/>
          </p:nvSpPr>
          <p:spPr>
            <a:xfrm>
              <a:off x="1420760" y="4529440"/>
              <a:ext cx="68168" cy="68275"/>
            </a:xfrm>
            <a:custGeom>
              <a:rect b="b" l="l" r="r" t="t"/>
              <a:pathLst>
                <a:path extrusionOk="0" h="641" w="640">
                  <a:moveTo>
                    <a:pt x="320" y="1"/>
                  </a:moveTo>
                  <a:cubicBezTo>
                    <a:pt x="142" y="1"/>
                    <a:pt x="0" y="147"/>
                    <a:pt x="0" y="321"/>
                  </a:cubicBezTo>
                  <a:cubicBezTo>
                    <a:pt x="0" y="499"/>
                    <a:pt x="142" y="640"/>
                    <a:pt x="320" y="640"/>
                  </a:cubicBezTo>
                  <a:cubicBezTo>
                    <a:pt x="498" y="640"/>
                    <a:pt x="640" y="499"/>
                    <a:pt x="640" y="321"/>
                  </a:cubicBezTo>
                  <a:cubicBezTo>
                    <a:pt x="640" y="147"/>
                    <a:pt x="498" y="1"/>
                    <a:pt x="320" y="1"/>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37"/>
            <p:cNvSpPr/>
            <p:nvPr/>
          </p:nvSpPr>
          <p:spPr>
            <a:xfrm>
              <a:off x="1157997" y="4504197"/>
              <a:ext cx="119294" cy="119294"/>
            </a:xfrm>
            <a:custGeom>
              <a:rect b="b" l="l" r="r" t="t"/>
              <a:pathLst>
                <a:path extrusionOk="0" h="1120" w="1120">
                  <a:moveTo>
                    <a:pt x="562" y="0"/>
                  </a:moveTo>
                  <a:cubicBezTo>
                    <a:pt x="252" y="0"/>
                    <a:pt x="0" y="252"/>
                    <a:pt x="0" y="558"/>
                  </a:cubicBezTo>
                  <a:cubicBezTo>
                    <a:pt x="0" y="868"/>
                    <a:pt x="252" y="1119"/>
                    <a:pt x="562" y="1119"/>
                  </a:cubicBezTo>
                  <a:cubicBezTo>
                    <a:pt x="868" y="1119"/>
                    <a:pt x="1120" y="868"/>
                    <a:pt x="1120" y="558"/>
                  </a:cubicBezTo>
                  <a:cubicBezTo>
                    <a:pt x="1120" y="252"/>
                    <a:pt x="868" y="0"/>
                    <a:pt x="562"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37"/>
            <p:cNvSpPr/>
            <p:nvPr/>
          </p:nvSpPr>
          <p:spPr>
            <a:xfrm>
              <a:off x="1183240" y="4529440"/>
              <a:ext cx="68701" cy="68275"/>
            </a:xfrm>
            <a:custGeom>
              <a:rect b="b" l="l" r="r" t="t"/>
              <a:pathLst>
                <a:path extrusionOk="0" h="641" w="645">
                  <a:moveTo>
                    <a:pt x="325" y="1"/>
                  </a:moveTo>
                  <a:cubicBezTo>
                    <a:pt x="147" y="1"/>
                    <a:pt x="1" y="147"/>
                    <a:pt x="1" y="321"/>
                  </a:cubicBezTo>
                  <a:cubicBezTo>
                    <a:pt x="1" y="499"/>
                    <a:pt x="147" y="640"/>
                    <a:pt x="325" y="640"/>
                  </a:cubicBezTo>
                  <a:cubicBezTo>
                    <a:pt x="499" y="640"/>
                    <a:pt x="645" y="499"/>
                    <a:pt x="645" y="321"/>
                  </a:cubicBezTo>
                  <a:cubicBezTo>
                    <a:pt x="645" y="147"/>
                    <a:pt x="499" y="1"/>
                    <a:pt x="3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37"/>
            <p:cNvSpPr/>
            <p:nvPr/>
          </p:nvSpPr>
          <p:spPr>
            <a:xfrm>
              <a:off x="920050" y="4504197"/>
              <a:ext cx="119294" cy="119294"/>
            </a:xfrm>
            <a:custGeom>
              <a:rect b="b" l="l" r="r" t="t"/>
              <a:pathLst>
                <a:path extrusionOk="0" h="1120" w="1120">
                  <a:moveTo>
                    <a:pt x="562" y="0"/>
                  </a:moveTo>
                  <a:cubicBezTo>
                    <a:pt x="252" y="0"/>
                    <a:pt x="0" y="252"/>
                    <a:pt x="0" y="558"/>
                  </a:cubicBezTo>
                  <a:cubicBezTo>
                    <a:pt x="0" y="868"/>
                    <a:pt x="252" y="1119"/>
                    <a:pt x="562" y="1119"/>
                  </a:cubicBezTo>
                  <a:cubicBezTo>
                    <a:pt x="868" y="1119"/>
                    <a:pt x="1120" y="868"/>
                    <a:pt x="1120" y="558"/>
                  </a:cubicBezTo>
                  <a:cubicBezTo>
                    <a:pt x="1120" y="252"/>
                    <a:pt x="868" y="0"/>
                    <a:pt x="562"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37"/>
            <p:cNvSpPr/>
            <p:nvPr/>
          </p:nvSpPr>
          <p:spPr>
            <a:xfrm>
              <a:off x="945294" y="4529440"/>
              <a:ext cx="68807" cy="68275"/>
            </a:xfrm>
            <a:custGeom>
              <a:rect b="b" l="l" r="r" t="t"/>
              <a:pathLst>
                <a:path extrusionOk="0" h="641" w="646">
                  <a:moveTo>
                    <a:pt x="325" y="1"/>
                  </a:moveTo>
                  <a:cubicBezTo>
                    <a:pt x="147" y="1"/>
                    <a:pt x="1" y="147"/>
                    <a:pt x="1" y="321"/>
                  </a:cubicBezTo>
                  <a:cubicBezTo>
                    <a:pt x="1" y="499"/>
                    <a:pt x="147" y="640"/>
                    <a:pt x="325" y="640"/>
                  </a:cubicBezTo>
                  <a:cubicBezTo>
                    <a:pt x="499" y="640"/>
                    <a:pt x="645" y="499"/>
                    <a:pt x="645" y="321"/>
                  </a:cubicBezTo>
                  <a:cubicBezTo>
                    <a:pt x="645" y="147"/>
                    <a:pt x="499" y="1"/>
                    <a:pt x="32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37"/>
            <p:cNvSpPr/>
            <p:nvPr/>
          </p:nvSpPr>
          <p:spPr>
            <a:xfrm>
              <a:off x="469934" y="2623633"/>
              <a:ext cx="1017514" cy="1205828"/>
            </a:xfrm>
            <a:custGeom>
              <a:rect b="b" l="l" r="r" t="t"/>
              <a:pathLst>
                <a:path extrusionOk="0" h="11321" w="9553">
                  <a:moveTo>
                    <a:pt x="800" y="0"/>
                  </a:moveTo>
                  <a:cubicBezTo>
                    <a:pt x="339" y="0"/>
                    <a:pt x="1" y="430"/>
                    <a:pt x="106" y="877"/>
                  </a:cubicBezTo>
                  <a:lnTo>
                    <a:pt x="2486" y="10777"/>
                  </a:lnTo>
                  <a:cubicBezTo>
                    <a:pt x="2559" y="11096"/>
                    <a:pt x="2847" y="11320"/>
                    <a:pt x="3176" y="11320"/>
                  </a:cubicBezTo>
                  <a:lnTo>
                    <a:pt x="8754" y="11320"/>
                  </a:lnTo>
                  <a:cubicBezTo>
                    <a:pt x="9215" y="11320"/>
                    <a:pt x="9553" y="10891"/>
                    <a:pt x="9443" y="10443"/>
                  </a:cubicBezTo>
                  <a:lnTo>
                    <a:pt x="7013" y="544"/>
                  </a:lnTo>
                  <a:cubicBezTo>
                    <a:pt x="6935" y="224"/>
                    <a:pt x="6648" y="0"/>
                    <a:pt x="63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37"/>
            <p:cNvSpPr/>
            <p:nvPr/>
          </p:nvSpPr>
          <p:spPr>
            <a:xfrm>
              <a:off x="535119" y="2623633"/>
              <a:ext cx="1017620" cy="1205828"/>
            </a:xfrm>
            <a:custGeom>
              <a:rect b="b" l="l" r="r" t="t"/>
              <a:pathLst>
                <a:path extrusionOk="0" h="11321" w="9554">
                  <a:moveTo>
                    <a:pt x="800" y="0"/>
                  </a:moveTo>
                  <a:cubicBezTo>
                    <a:pt x="339" y="0"/>
                    <a:pt x="1" y="430"/>
                    <a:pt x="111" y="877"/>
                  </a:cubicBezTo>
                  <a:lnTo>
                    <a:pt x="2486" y="10777"/>
                  </a:lnTo>
                  <a:cubicBezTo>
                    <a:pt x="2564" y="11096"/>
                    <a:pt x="2847" y="11320"/>
                    <a:pt x="3176" y="11320"/>
                  </a:cubicBezTo>
                  <a:lnTo>
                    <a:pt x="8754" y="11320"/>
                  </a:lnTo>
                  <a:cubicBezTo>
                    <a:pt x="9215" y="11320"/>
                    <a:pt x="9553" y="10891"/>
                    <a:pt x="9443" y="10443"/>
                  </a:cubicBezTo>
                  <a:lnTo>
                    <a:pt x="7013" y="544"/>
                  </a:lnTo>
                  <a:cubicBezTo>
                    <a:pt x="6936" y="224"/>
                    <a:pt x="6652" y="0"/>
                    <a:pt x="632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37"/>
            <p:cNvSpPr/>
            <p:nvPr/>
          </p:nvSpPr>
          <p:spPr>
            <a:xfrm>
              <a:off x="594552" y="2675185"/>
              <a:ext cx="899285" cy="1103150"/>
            </a:xfrm>
            <a:custGeom>
              <a:rect b="b" l="l" r="r" t="t"/>
              <a:pathLst>
                <a:path extrusionOk="0" h="10357" w="8443">
                  <a:moveTo>
                    <a:pt x="5765" y="64"/>
                  </a:moveTo>
                  <a:cubicBezTo>
                    <a:pt x="5843" y="64"/>
                    <a:pt x="5907" y="115"/>
                    <a:pt x="5925" y="188"/>
                  </a:cubicBezTo>
                  <a:lnTo>
                    <a:pt x="8356" y="10087"/>
                  </a:lnTo>
                  <a:cubicBezTo>
                    <a:pt x="8374" y="10156"/>
                    <a:pt x="8342" y="10206"/>
                    <a:pt x="8324" y="10229"/>
                  </a:cubicBezTo>
                  <a:cubicBezTo>
                    <a:pt x="8305" y="10251"/>
                    <a:pt x="8264" y="10293"/>
                    <a:pt x="8196" y="10293"/>
                  </a:cubicBezTo>
                  <a:lnTo>
                    <a:pt x="2618" y="10293"/>
                  </a:lnTo>
                  <a:cubicBezTo>
                    <a:pt x="2545" y="10293"/>
                    <a:pt x="2476" y="10238"/>
                    <a:pt x="2458" y="10165"/>
                  </a:cubicBezTo>
                  <a:lnTo>
                    <a:pt x="83" y="265"/>
                  </a:lnTo>
                  <a:cubicBezTo>
                    <a:pt x="69" y="201"/>
                    <a:pt x="96" y="151"/>
                    <a:pt x="115" y="128"/>
                  </a:cubicBezTo>
                  <a:cubicBezTo>
                    <a:pt x="133" y="106"/>
                    <a:pt x="174" y="64"/>
                    <a:pt x="242" y="64"/>
                  </a:cubicBezTo>
                  <a:close/>
                  <a:moveTo>
                    <a:pt x="242" y="0"/>
                  </a:moveTo>
                  <a:cubicBezTo>
                    <a:pt x="146" y="0"/>
                    <a:pt x="87" y="55"/>
                    <a:pt x="64" y="87"/>
                  </a:cubicBezTo>
                  <a:cubicBezTo>
                    <a:pt x="37" y="119"/>
                    <a:pt x="0" y="188"/>
                    <a:pt x="23" y="284"/>
                  </a:cubicBezTo>
                  <a:lnTo>
                    <a:pt x="2399" y="10178"/>
                  </a:lnTo>
                  <a:cubicBezTo>
                    <a:pt x="2421" y="10283"/>
                    <a:pt x="2513" y="10357"/>
                    <a:pt x="2618" y="10357"/>
                  </a:cubicBezTo>
                  <a:lnTo>
                    <a:pt x="8196" y="10357"/>
                  </a:lnTo>
                  <a:cubicBezTo>
                    <a:pt x="8292" y="10357"/>
                    <a:pt x="8351" y="10302"/>
                    <a:pt x="8374" y="10270"/>
                  </a:cubicBezTo>
                  <a:cubicBezTo>
                    <a:pt x="8401" y="10233"/>
                    <a:pt x="8442" y="10165"/>
                    <a:pt x="8420" y="10073"/>
                  </a:cubicBezTo>
                  <a:lnTo>
                    <a:pt x="5989" y="174"/>
                  </a:lnTo>
                  <a:cubicBezTo>
                    <a:pt x="5962" y="74"/>
                    <a:pt x="5870" y="0"/>
                    <a:pt x="5765" y="0"/>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37"/>
            <p:cNvSpPr/>
            <p:nvPr/>
          </p:nvSpPr>
          <p:spPr>
            <a:xfrm>
              <a:off x="727904" y="3737316"/>
              <a:ext cx="1094309" cy="123768"/>
            </a:xfrm>
            <a:custGeom>
              <a:rect b="b" l="l" r="r" t="t"/>
              <a:pathLst>
                <a:path extrusionOk="0" h="1162" w="10274">
                  <a:moveTo>
                    <a:pt x="0" y="1"/>
                  </a:moveTo>
                  <a:lnTo>
                    <a:pt x="123" y="540"/>
                  </a:lnTo>
                  <a:cubicBezTo>
                    <a:pt x="210" y="901"/>
                    <a:pt x="530" y="1161"/>
                    <a:pt x="905" y="1161"/>
                  </a:cubicBezTo>
                  <a:lnTo>
                    <a:pt x="10274" y="1161"/>
                  </a:lnTo>
                  <a:lnTo>
                    <a:pt x="1000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37"/>
            <p:cNvSpPr/>
            <p:nvPr/>
          </p:nvSpPr>
          <p:spPr>
            <a:xfrm>
              <a:off x="784073" y="3737528"/>
              <a:ext cx="1086108" cy="123768"/>
            </a:xfrm>
            <a:custGeom>
              <a:rect b="b" l="l" r="r" t="t"/>
              <a:pathLst>
                <a:path extrusionOk="0" h="1162" w="10197">
                  <a:moveTo>
                    <a:pt x="0" y="1"/>
                  </a:moveTo>
                  <a:lnTo>
                    <a:pt x="128" y="540"/>
                  </a:lnTo>
                  <a:cubicBezTo>
                    <a:pt x="211" y="901"/>
                    <a:pt x="535" y="1161"/>
                    <a:pt x="910" y="1161"/>
                  </a:cubicBezTo>
                  <a:lnTo>
                    <a:pt x="9548" y="1161"/>
                  </a:lnTo>
                  <a:cubicBezTo>
                    <a:pt x="9918" y="1161"/>
                    <a:pt x="10197" y="809"/>
                    <a:pt x="10110" y="449"/>
                  </a:cubicBezTo>
                  <a:cubicBezTo>
                    <a:pt x="10050" y="184"/>
                    <a:pt x="9817" y="1"/>
                    <a:pt x="954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37"/>
            <p:cNvSpPr/>
            <p:nvPr/>
          </p:nvSpPr>
          <p:spPr>
            <a:xfrm>
              <a:off x="934110" y="3204972"/>
              <a:ext cx="496987" cy="264577"/>
            </a:xfrm>
            <a:custGeom>
              <a:rect b="b" l="l" r="r" t="t"/>
              <a:pathLst>
                <a:path extrusionOk="0" h="2484" w="4666">
                  <a:moveTo>
                    <a:pt x="3978" y="0"/>
                  </a:moveTo>
                  <a:cubicBezTo>
                    <a:pt x="3603" y="0"/>
                    <a:pt x="3117" y="44"/>
                    <a:pt x="2609" y="106"/>
                  </a:cubicBezTo>
                  <a:cubicBezTo>
                    <a:pt x="1682" y="220"/>
                    <a:pt x="686" y="403"/>
                    <a:pt x="143" y="504"/>
                  </a:cubicBezTo>
                  <a:cubicBezTo>
                    <a:pt x="147" y="559"/>
                    <a:pt x="147" y="632"/>
                    <a:pt x="147" y="714"/>
                  </a:cubicBezTo>
                  <a:lnTo>
                    <a:pt x="147" y="718"/>
                  </a:lnTo>
                  <a:cubicBezTo>
                    <a:pt x="147" y="842"/>
                    <a:pt x="147" y="988"/>
                    <a:pt x="143" y="1152"/>
                  </a:cubicBezTo>
                  <a:cubicBezTo>
                    <a:pt x="138" y="1239"/>
                    <a:pt x="133" y="1331"/>
                    <a:pt x="129" y="1427"/>
                  </a:cubicBezTo>
                  <a:cubicBezTo>
                    <a:pt x="111" y="1765"/>
                    <a:pt x="79" y="1920"/>
                    <a:pt x="1" y="2258"/>
                  </a:cubicBezTo>
                  <a:lnTo>
                    <a:pt x="5" y="2258"/>
                  </a:lnTo>
                  <a:cubicBezTo>
                    <a:pt x="37" y="2267"/>
                    <a:pt x="312" y="2340"/>
                    <a:pt x="768" y="2400"/>
                  </a:cubicBezTo>
                  <a:cubicBezTo>
                    <a:pt x="805" y="2404"/>
                    <a:pt x="841" y="2409"/>
                    <a:pt x="878" y="2413"/>
                  </a:cubicBezTo>
                  <a:cubicBezTo>
                    <a:pt x="1197" y="2453"/>
                    <a:pt x="1592" y="2484"/>
                    <a:pt x="2045" y="2484"/>
                  </a:cubicBezTo>
                  <a:cubicBezTo>
                    <a:pt x="2694" y="2484"/>
                    <a:pt x="3463" y="2420"/>
                    <a:pt x="4295" y="2226"/>
                  </a:cubicBezTo>
                  <a:cubicBezTo>
                    <a:pt x="4332" y="2221"/>
                    <a:pt x="4368" y="2212"/>
                    <a:pt x="4405" y="2203"/>
                  </a:cubicBezTo>
                  <a:cubicBezTo>
                    <a:pt x="4491" y="2180"/>
                    <a:pt x="4578" y="2157"/>
                    <a:pt x="4665" y="2135"/>
                  </a:cubicBezTo>
                  <a:lnTo>
                    <a:pt x="4660" y="2107"/>
                  </a:lnTo>
                  <a:lnTo>
                    <a:pt x="4450" y="892"/>
                  </a:lnTo>
                  <a:lnTo>
                    <a:pt x="4391" y="540"/>
                  </a:lnTo>
                  <a:lnTo>
                    <a:pt x="4364" y="376"/>
                  </a:lnTo>
                  <a:lnTo>
                    <a:pt x="4327" y="161"/>
                  </a:lnTo>
                  <a:lnTo>
                    <a:pt x="4304" y="15"/>
                  </a:lnTo>
                  <a:cubicBezTo>
                    <a:pt x="4209" y="5"/>
                    <a:pt x="4100" y="0"/>
                    <a:pt x="3978" y="0"/>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37"/>
            <p:cNvSpPr/>
            <p:nvPr/>
          </p:nvSpPr>
          <p:spPr>
            <a:xfrm>
              <a:off x="922500" y="3326182"/>
              <a:ext cx="521698" cy="233582"/>
            </a:xfrm>
            <a:custGeom>
              <a:rect b="b" l="l" r="r" t="t"/>
              <a:pathLst>
                <a:path extrusionOk="0" h="2193" w="4898">
                  <a:moveTo>
                    <a:pt x="4614" y="1"/>
                  </a:moveTo>
                  <a:cubicBezTo>
                    <a:pt x="3933" y="411"/>
                    <a:pt x="2776" y="510"/>
                    <a:pt x="1821" y="510"/>
                  </a:cubicBezTo>
                  <a:cubicBezTo>
                    <a:pt x="938" y="510"/>
                    <a:pt x="229" y="426"/>
                    <a:pt x="229" y="426"/>
                  </a:cubicBezTo>
                  <a:cubicBezTo>
                    <a:pt x="229" y="426"/>
                    <a:pt x="0" y="1129"/>
                    <a:pt x="51" y="1490"/>
                  </a:cubicBezTo>
                  <a:cubicBezTo>
                    <a:pt x="116" y="1937"/>
                    <a:pt x="1562" y="2192"/>
                    <a:pt x="2853" y="2192"/>
                  </a:cubicBezTo>
                  <a:cubicBezTo>
                    <a:pt x="3899" y="2192"/>
                    <a:pt x="4843" y="2024"/>
                    <a:pt x="4870" y="1654"/>
                  </a:cubicBezTo>
                  <a:cubicBezTo>
                    <a:pt x="4897" y="1307"/>
                    <a:pt x="4614" y="1"/>
                    <a:pt x="46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37"/>
            <p:cNvSpPr/>
            <p:nvPr/>
          </p:nvSpPr>
          <p:spPr>
            <a:xfrm>
              <a:off x="930702" y="3317981"/>
              <a:ext cx="501354" cy="108643"/>
            </a:xfrm>
            <a:custGeom>
              <a:rect b="b" l="l" r="r" t="t"/>
              <a:pathLst>
                <a:path extrusionOk="0" h="1020" w="4707">
                  <a:moveTo>
                    <a:pt x="4514" y="0"/>
                  </a:moveTo>
                  <a:cubicBezTo>
                    <a:pt x="4514" y="0"/>
                    <a:pt x="3746" y="523"/>
                    <a:pt x="1787" y="523"/>
                  </a:cubicBezTo>
                  <a:cubicBezTo>
                    <a:pt x="1311" y="523"/>
                    <a:pt x="765" y="493"/>
                    <a:pt x="143" y="416"/>
                  </a:cubicBezTo>
                  <a:cubicBezTo>
                    <a:pt x="143" y="416"/>
                    <a:pt x="1" y="649"/>
                    <a:pt x="42" y="909"/>
                  </a:cubicBezTo>
                  <a:cubicBezTo>
                    <a:pt x="42" y="909"/>
                    <a:pt x="839" y="1019"/>
                    <a:pt x="1821" y="1019"/>
                  </a:cubicBezTo>
                  <a:cubicBezTo>
                    <a:pt x="2766" y="1019"/>
                    <a:pt x="3882" y="917"/>
                    <a:pt x="4624" y="516"/>
                  </a:cubicBezTo>
                  <a:cubicBezTo>
                    <a:pt x="4624" y="516"/>
                    <a:pt x="4706" y="265"/>
                    <a:pt x="451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37"/>
            <p:cNvSpPr/>
            <p:nvPr/>
          </p:nvSpPr>
          <p:spPr>
            <a:xfrm>
              <a:off x="947743" y="3204972"/>
              <a:ext cx="451187" cy="151993"/>
            </a:xfrm>
            <a:custGeom>
              <a:rect b="b" l="l" r="r" t="t"/>
              <a:pathLst>
                <a:path extrusionOk="0" h="1427" w="4236">
                  <a:moveTo>
                    <a:pt x="3850" y="0"/>
                  </a:moveTo>
                  <a:cubicBezTo>
                    <a:pt x="3475" y="0"/>
                    <a:pt x="2989" y="44"/>
                    <a:pt x="2481" y="106"/>
                  </a:cubicBezTo>
                  <a:cubicBezTo>
                    <a:pt x="1554" y="220"/>
                    <a:pt x="558" y="403"/>
                    <a:pt x="15" y="504"/>
                  </a:cubicBezTo>
                  <a:cubicBezTo>
                    <a:pt x="19" y="559"/>
                    <a:pt x="19" y="632"/>
                    <a:pt x="19" y="714"/>
                  </a:cubicBezTo>
                  <a:lnTo>
                    <a:pt x="19" y="718"/>
                  </a:lnTo>
                  <a:cubicBezTo>
                    <a:pt x="19" y="842"/>
                    <a:pt x="19" y="988"/>
                    <a:pt x="15" y="1152"/>
                  </a:cubicBezTo>
                  <a:cubicBezTo>
                    <a:pt x="10" y="1239"/>
                    <a:pt x="5" y="1331"/>
                    <a:pt x="1" y="1427"/>
                  </a:cubicBezTo>
                  <a:lnTo>
                    <a:pt x="1" y="1427"/>
                  </a:lnTo>
                  <a:cubicBezTo>
                    <a:pt x="937" y="929"/>
                    <a:pt x="2066" y="664"/>
                    <a:pt x="2998" y="517"/>
                  </a:cubicBezTo>
                  <a:cubicBezTo>
                    <a:pt x="3477" y="440"/>
                    <a:pt x="3911" y="399"/>
                    <a:pt x="4236" y="376"/>
                  </a:cubicBezTo>
                  <a:lnTo>
                    <a:pt x="4199" y="161"/>
                  </a:lnTo>
                  <a:lnTo>
                    <a:pt x="4176" y="15"/>
                  </a:lnTo>
                  <a:cubicBezTo>
                    <a:pt x="4081" y="5"/>
                    <a:pt x="3972" y="0"/>
                    <a:pt x="3850" y="0"/>
                  </a:cubicBezTo>
                  <a:close/>
                </a:path>
              </a:pathLst>
            </a:custGeom>
            <a:solidFill>
              <a:srgbClr val="CC66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37"/>
            <p:cNvSpPr/>
            <p:nvPr/>
          </p:nvSpPr>
          <p:spPr>
            <a:xfrm>
              <a:off x="892783" y="3280915"/>
              <a:ext cx="57091" cy="46865"/>
            </a:xfrm>
            <a:custGeom>
              <a:rect b="b" l="l" r="r" t="t"/>
              <a:pathLst>
                <a:path extrusionOk="0" h="440" w="536">
                  <a:moveTo>
                    <a:pt x="535" y="1"/>
                  </a:moveTo>
                  <a:lnTo>
                    <a:pt x="110" y="120"/>
                  </a:lnTo>
                  <a:lnTo>
                    <a:pt x="106" y="120"/>
                  </a:lnTo>
                  <a:cubicBezTo>
                    <a:pt x="106" y="120"/>
                    <a:pt x="1" y="417"/>
                    <a:pt x="531" y="439"/>
                  </a:cubicBezTo>
                  <a:lnTo>
                    <a:pt x="535" y="5"/>
                  </a:lnTo>
                  <a:lnTo>
                    <a:pt x="535" y="1"/>
                  </a:lnTo>
                  <a:close/>
                </a:path>
              </a:pathLst>
            </a:custGeom>
            <a:solidFill>
              <a:srgbClr val="88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37"/>
            <p:cNvSpPr/>
            <p:nvPr/>
          </p:nvSpPr>
          <p:spPr>
            <a:xfrm>
              <a:off x="813539" y="2581774"/>
              <a:ext cx="677846" cy="712462"/>
            </a:xfrm>
            <a:custGeom>
              <a:rect b="b" l="l" r="r" t="t"/>
              <a:pathLst>
                <a:path extrusionOk="0" h="6689" w="6364">
                  <a:moveTo>
                    <a:pt x="2033" y="0"/>
                  </a:moveTo>
                  <a:cubicBezTo>
                    <a:pt x="2033" y="0"/>
                    <a:pt x="2028" y="0"/>
                    <a:pt x="2028" y="5"/>
                  </a:cubicBezTo>
                  <a:lnTo>
                    <a:pt x="2015" y="5"/>
                  </a:lnTo>
                  <a:cubicBezTo>
                    <a:pt x="2005" y="5"/>
                    <a:pt x="1996" y="10"/>
                    <a:pt x="1987" y="10"/>
                  </a:cubicBezTo>
                  <a:cubicBezTo>
                    <a:pt x="1855" y="32"/>
                    <a:pt x="1494" y="101"/>
                    <a:pt x="1060" y="206"/>
                  </a:cubicBezTo>
                  <a:cubicBezTo>
                    <a:pt x="1028" y="215"/>
                    <a:pt x="991" y="220"/>
                    <a:pt x="959" y="229"/>
                  </a:cubicBezTo>
                  <a:cubicBezTo>
                    <a:pt x="923" y="238"/>
                    <a:pt x="886" y="247"/>
                    <a:pt x="850" y="256"/>
                  </a:cubicBezTo>
                  <a:cubicBezTo>
                    <a:pt x="836" y="261"/>
                    <a:pt x="822" y="265"/>
                    <a:pt x="809" y="270"/>
                  </a:cubicBezTo>
                  <a:cubicBezTo>
                    <a:pt x="799" y="274"/>
                    <a:pt x="790" y="274"/>
                    <a:pt x="781" y="279"/>
                  </a:cubicBezTo>
                  <a:lnTo>
                    <a:pt x="772" y="279"/>
                  </a:lnTo>
                  <a:cubicBezTo>
                    <a:pt x="735" y="293"/>
                    <a:pt x="699" y="306"/>
                    <a:pt x="667" y="320"/>
                  </a:cubicBezTo>
                  <a:cubicBezTo>
                    <a:pt x="658" y="325"/>
                    <a:pt x="653" y="325"/>
                    <a:pt x="644" y="329"/>
                  </a:cubicBezTo>
                  <a:cubicBezTo>
                    <a:pt x="640" y="329"/>
                    <a:pt x="635" y="334"/>
                    <a:pt x="630" y="334"/>
                  </a:cubicBezTo>
                  <a:cubicBezTo>
                    <a:pt x="621" y="338"/>
                    <a:pt x="608" y="348"/>
                    <a:pt x="594" y="352"/>
                  </a:cubicBezTo>
                  <a:cubicBezTo>
                    <a:pt x="589" y="357"/>
                    <a:pt x="580" y="357"/>
                    <a:pt x="576" y="361"/>
                  </a:cubicBezTo>
                  <a:cubicBezTo>
                    <a:pt x="566" y="366"/>
                    <a:pt x="562" y="370"/>
                    <a:pt x="557" y="375"/>
                  </a:cubicBezTo>
                  <a:cubicBezTo>
                    <a:pt x="507" y="398"/>
                    <a:pt x="466" y="430"/>
                    <a:pt x="425" y="462"/>
                  </a:cubicBezTo>
                  <a:cubicBezTo>
                    <a:pt x="416" y="462"/>
                    <a:pt x="411" y="466"/>
                    <a:pt x="407" y="471"/>
                  </a:cubicBezTo>
                  <a:cubicBezTo>
                    <a:pt x="397" y="480"/>
                    <a:pt x="393" y="485"/>
                    <a:pt x="384" y="494"/>
                  </a:cubicBezTo>
                  <a:cubicBezTo>
                    <a:pt x="375" y="498"/>
                    <a:pt x="370" y="507"/>
                    <a:pt x="361" y="512"/>
                  </a:cubicBezTo>
                  <a:cubicBezTo>
                    <a:pt x="352" y="521"/>
                    <a:pt x="347" y="526"/>
                    <a:pt x="338" y="535"/>
                  </a:cubicBezTo>
                  <a:cubicBezTo>
                    <a:pt x="333" y="539"/>
                    <a:pt x="324" y="544"/>
                    <a:pt x="320" y="553"/>
                  </a:cubicBezTo>
                  <a:cubicBezTo>
                    <a:pt x="306" y="567"/>
                    <a:pt x="288" y="585"/>
                    <a:pt x="274" y="599"/>
                  </a:cubicBezTo>
                  <a:cubicBezTo>
                    <a:pt x="270" y="608"/>
                    <a:pt x="265" y="613"/>
                    <a:pt x="260" y="617"/>
                  </a:cubicBezTo>
                  <a:cubicBezTo>
                    <a:pt x="256" y="622"/>
                    <a:pt x="256" y="622"/>
                    <a:pt x="256" y="626"/>
                  </a:cubicBezTo>
                  <a:cubicBezTo>
                    <a:pt x="247" y="631"/>
                    <a:pt x="242" y="640"/>
                    <a:pt x="238" y="644"/>
                  </a:cubicBezTo>
                  <a:cubicBezTo>
                    <a:pt x="233" y="654"/>
                    <a:pt x="228" y="663"/>
                    <a:pt x="224" y="667"/>
                  </a:cubicBezTo>
                  <a:cubicBezTo>
                    <a:pt x="210" y="686"/>
                    <a:pt x="201" y="699"/>
                    <a:pt x="187" y="718"/>
                  </a:cubicBezTo>
                  <a:cubicBezTo>
                    <a:pt x="183" y="727"/>
                    <a:pt x="178" y="736"/>
                    <a:pt x="174" y="740"/>
                  </a:cubicBezTo>
                  <a:cubicBezTo>
                    <a:pt x="169" y="750"/>
                    <a:pt x="164" y="759"/>
                    <a:pt x="160" y="772"/>
                  </a:cubicBezTo>
                  <a:cubicBezTo>
                    <a:pt x="151" y="786"/>
                    <a:pt x="142" y="804"/>
                    <a:pt x="132" y="823"/>
                  </a:cubicBezTo>
                  <a:cubicBezTo>
                    <a:pt x="128" y="832"/>
                    <a:pt x="123" y="841"/>
                    <a:pt x="119" y="850"/>
                  </a:cubicBezTo>
                  <a:cubicBezTo>
                    <a:pt x="114" y="859"/>
                    <a:pt x="110" y="868"/>
                    <a:pt x="105" y="877"/>
                  </a:cubicBezTo>
                  <a:cubicBezTo>
                    <a:pt x="105" y="887"/>
                    <a:pt x="101" y="896"/>
                    <a:pt x="96" y="905"/>
                  </a:cubicBezTo>
                  <a:cubicBezTo>
                    <a:pt x="96" y="905"/>
                    <a:pt x="96" y="909"/>
                    <a:pt x="96" y="909"/>
                  </a:cubicBezTo>
                  <a:cubicBezTo>
                    <a:pt x="82" y="937"/>
                    <a:pt x="78" y="964"/>
                    <a:pt x="69" y="987"/>
                  </a:cubicBezTo>
                  <a:cubicBezTo>
                    <a:pt x="64" y="1001"/>
                    <a:pt x="59" y="1015"/>
                    <a:pt x="55" y="1024"/>
                  </a:cubicBezTo>
                  <a:cubicBezTo>
                    <a:pt x="55" y="1033"/>
                    <a:pt x="50" y="1042"/>
                    <a:pt x="50" y="1051"/>
                  </a:cubicBezTo>
                  <a:cubicBezTo>
                    <a:pt x="50" y="1056"/>
                    <a:pt x="50" y="1060"/>
                    <a:pt x="46" y="1060"/>
                  </a:cubicBezTo>
                  <a:cubicBezTo>
                    <a:pt x="46" y="1069"/>
                    <a:pt x="46" y="1074"/>
                    <a:pt x="41" y="1083"/>
                  </a:cubicBezTo>
                  <a:cubicBezTo>
                    <a:pt x="41" y="1092"/>
                    <a:pt x="37" y="1101"/>
                    <a:pt x="37" y="1115"/>
                  </a:cubicBezTo>
                  <a:lnTo>
                    <a:pt x="27" y="1142"/>
                  </a:lnTo>
                  <a:cubicBezTo>
                    <a:pt x="27" y="1156"/>
                    <a:pt x="27" y="1165"/>
                    <a:pt x="23" y="1174"/>
                  </a:cubicBezTo>
                  <a:cubicBezTo>
                    <a:pt x="23" y="1197"/>
                    <a:pt x="18" y="1216"/>
                    <a:pt x="14" y="1238"/>
                  </a:cubicBezTo>
                  <a:cubicBezTo>
                    <a:pt x="14" y="1238"/>
                    <a:pt x="14" y="1243"/>
                    <a:pt x="14" y="1243"/>
                  </a:cubicBezTo>
                  <a:cubicBezTo>
                    <a:pt x="14" y="1261"/>
                    <a:pt x="9" y="1284"/>
                    <a:pt x="9" y="1302"/>
                  </a:cubicBezTo>
                  <a:cubicBezTo>
                    <a:pt x="5" y="1330"/>
                    <a:pt x="5" y="1357"/>
                    <a:pt x="5" y="1385"/>
                  </a:cubicBezTo>
                  <a:cubicBezTo>
                    <a:pt x="0" y="1412"/>
                    <a:pt x="0" y="1435"/>
                    <a:pt x="0" y="1458"/>
                  </a:cubicBezTo>
                  <a:cubicBezTo>
                    <a:pt x="0" y="1544"/>
                    <a:pt x="5" y="1636"/>
                    <a:pt x="14" y="1727"/>
                  </a:cubicBezTo>
                  <a:cubicBezTo>
                    <a:pt x="23" y="1805"/>
                    <a:pt x="37" y="1878"/>
                    <a:pt x="50" y="1951"/>
                  </a:cubicBezTo>
                  <a:cubicBezTo>
                    <a:pt x="55" y="1978"/>
                    <a:pt x="59" y="2001"/>
                    <a:pt x="64" y="2029"/>
                  </a:cubicBezTo>
                  <a:cubicBezTo>
                    <a:pt x="73" y="2079"/>
                    <a:pt x="87" y="2129"/>
                    <a:pt x="101" y="2179"/>
                  </a:cubicBezTo>
                  <a:cubicBezTo>
                    <a:pt x="101" y="2193"/>
                    <a:pt x="105" y="2211"/>
                    <a:pt x="114" y="2230"/>
                  </a:cubicBezTo>
                  <a:cubicBezTo>
                    <a:pt x="119" y="2248"/>
                    <a:pt x="123" y="2271"/>
                    <a:pt x="128" y="2289"/>
                  </a:cubicBezTo>
                  <a:cubicBezTo>
                    <a:pt x="132" y="2303"/>
                    <a:pt x="137" y="2316"/>
                    <a:pt x="142" y="2330"/>
                  </a:cubicBezTo>
                  <a:cubicBezTo>
                    <a:pt x="160" y="2390"/>
                    <a:pt x="178" y="2453"/>
                    <a:pt x="201" y="2517"/>
                  </a:cubicBezTo>
                  <a:cubicBezTo>
                    <a:pt x="238" y="2623"/>
                    <a:pt x="274" y="2728"/>
                    <a:pt x="311" y="2833"/>
                  </a:cubicBezTo>
                  <a:cubicBezTo>
                    <a:pt x="315" y="2851"/>
                    <a:pt x="320" y="2865"/>
                    <a:pt x="324" y="2883"/>
                  </a:cubicBezTo>
                  <a:cubicBezTo>
                    <a:pt x="329" y="2901"/>
                    <a:pt x="333" y="2915"/>
                    <a:pt x="338" y="2933"/>
                  </a:cubicBezTo>
                  <a:cubicBezTo>
                    <a:pt x="343" y="2938"/>
                    <a:pt x="343" y="2938"/>
                    <a:pt x="343" y="2942"/>
                  </a:cubicBezTo>
                  <a:cubicBezTo>
                    <a:pt x="361" y="2993"/>
                    <a:pt x="375" y="3047"/>
                    <a:pt x="393" y="3098"/>
                  </a:cubicBezTo>
                  <a:cubicBezTo>
                    <a:pt x="397" y="3130"/>
                    <a:pt x="407" y="3157"/>
                    <a:pt x="416" y="3189"/>
                  </a:cubicBezTo>
                  <a:cubicBezTo>
                    <a:pt x="425" y="3216"/>
                    <a:pt x="434" y="3248"/>
                    <a:pt x="443" y="3280"/>
                  </a:cubicBezTo>
                  <a:cubicBezTo>
                    <a:pt x="448" y="3289"/>
                    <a:pt x="448" y="3299"/>
                    <a:pt x="452" y="3312"/>
                  </a:cubicBezTo>
                  <a:cubicBezTo>
                    <a:pt x="457" y="3321"/>
                    <a:pt x="461" y="3335"/>
                    <a:pt x="461" y="3349"/>
                  </a:cubicBezTo>
                  <a:cubicBezTo>
                    <a:pt x="471" y="3372"/>
                    <a:pt x="475" y="3395"/>
                    <a:pt x="484" y="3422"/>
                  </a:cubicBezTo>
                  <a:cubicBezTo>
                    <a:pt x="507" y="3504"/>
                    <a:pt x="525" y="3586"/>
                    <a:pt x="548" y="3664"/>
                  </a:cubicBezTo>
                  <a:cubicBezTo>
                    <a:pt x="548" y="3669"/>
                    <a:pt x="548" y="3669"/>
                    <a:pt x="548" y="3673"/>
                  </a:cubicBezTo>
                  <a:cubicBezTo>
                    <a:pt x="553" y="3691"/>
                    <a:pt x="562" y="3714"/>
                    <a:pt x="566" y="3733"/>
                  </a:cubicBezTo>
                  <a:cubicBezTo>
                    <a:pt x="672" y="4148"/>
                    <a:pt x="749" y="4546"/>
                    <a:pt x="804" y="4884"/>
                  </a:cubicBezTo>
                  <a:cubicBezTo>
                    <a:pt x="809" y="4907"/>
                    <a:pt x="809" y="4929"/>
                    <a:pt x="813" y="4952"/>
                  </a:cubicBezTo>
                  <a:cubicBezTo>
                    <a:pt x="831" y="5085"/>
                    <a:pt x="845" y="5208"/>
                    <a:pt x="854" y="5322"/>
                  </a:cubicBezTo>
                  <a:cubicBezTo>
                    <a:pt x="859" y="5327"/>
                    <a:pt x="859" y="5327"/>
                    <a:pt x="859" y="5331"/>
                  </a:cubicBezTo>
                  <a:cubicBezTo>
                    <a:pt x="863" y="5405"/>
                    <a:pt x="868" y="5478"/>
                    <a:pt x="873" y="5555"/>
                  </a:cubicBezTo>
                  <a:cubicBezTo>
                    <a:pt x="873" y="5583"/>
                    <a:pt x="873" y="5610"/>
                    <a:pt x="877" y="5638"/>
                  </a:cubicBezTo>
                  <a:cubicBezTo>
                    <a:pt x="877" y="5697"/>
                    <a:pt x="882" y="5761"/>
                    <a:pt x="882" y="5825"/>
                  </a:cubicBezTo>
                  <a:cubicBezTo>
                    <a:pt x="882" y="5934"/>
                    <a:pt x="882" y="6049"/>
                    <a:pt x="877" y="6167"/>
                  </a:cubicBezTo>
                  <a:cubicBezTo>
                    <a:pt x="877" y="6195"/>
                    <a:pt x="877" y="6222"/>
                    <a:pt x="877" y="6245"/>
                  </a:cubicBezTo>
                  <a:cubicBezTo>
                    <a:pt x="873" y="6304"/>
                    <a:pt x="873" y="6359"/>
                    <a:pt x="868" y="6419"/>
                  </a:cubicBezTo>
                  <a:cubicBezTo>
                    <a:pt x="863" y="6505"/>
                    <a:pt x="859" y="6592"/>
                    <a:pt x="854" y="6684"/>
                  </a:cubicBezTo>
                  <a:lnTo>
                    <a:pt x="850" y="6688"/>
                  </a:lnTo>
                  <a:cubicBezTo>
                    <a:pt x="973" y="6652"/>
                    <a:pt x="1119" y="6611"/>
                    <a:pt x="1279" y="6565"/>
                  </a:cubicBezTo>
                  <a:cubicBezTo>
                    <a:pt x="1603" y="6469"/>
                    <a:pt x="1996" y="6364"/>
                    <a:pt x="2417" y="6268"/>
                  </a:cubicBezTo>
                  <a:cubicBezTo>
                    <a:pt x="2439" y="6263"/>
                    <a:pt x="2462" y="6259"/>
                    <a:pt x="2485" y="6254"/>
                  </a:cubicBezTo>
                  <a:cubicBezTo>
                    <a:pt x="2777" y="6190"/>
                    <a:pt x="3079" y="6131"/>
                    <a:pt x="3385" y="6081"/>
                  </a:cubicBezTo>
                  <a:cubicBezTo>
                    <a:pt x="3431" y="6071"/>
                    <a:pt x="3481" y="6067"/>
                    <a:pt x="3531" y="6058"/>
                  </a:cubicBezTo>
                  <a:cubicBezTo>
                    <a:pt x="3618" y="6044"/>
                    <a:pt x="3705" y="6035"/>
                    <a:pt x="3792" y="6021"/>
                  </a:cubicBezTo>
                  <a:cubicBezTo>
                    <a:pt x="4123" y="5981"/>
                    <a:pt x="4450" y="5956"/>
                    <a:pt x="4756" y="5956"/>
                  </a:cubicBezTo>
                  <a:cubicBezTo>
                    <a:pt x="5007" y="5956"/>
                    <a:pt x="5245" y="5973"/>
                    <a:pt x="5459" y="6012"/>
                  </a:cubicBezTo>
                  <a:cubicBezTo>
                    <a:pt x="5550" y="6030"/>
                    <a:pt x="5637" y="6049"/>
                    <a:pt x="5719" y="6071"/>
                  </a:cubicBezTo>
                  <a:cubicBezTo>
                    <a:pt x="5710" y="6003"/>
                    <a:pt x="5706" y="5930"/>
                    <a:pt x="5697" y="5866"/>
                  </a:cubicBezTo>
                  <a:cubicBezTo>
                    <a:pt x="5687" y="5788"/>
                    <a:pt x="5683" y="5720"/>
                    <a:pt x="5674" y="5656"/>
                  </a:cubicBezTo>
                  <a:cubicBezTo>
                    <a:pt x="5674" y="5642"/>
                    <a:pt x="5674" y="5633"/>
                    <a:pt x="5669" y="5624"/>
                  </a:cubicBezTo>
                  <a:lnTo>
                    <a:pt x="5669" y="5615"/>
                  </a:lnTo>
                  <a:cubicBezTo>
                    <a:pt x="5669" y="5606"/>
                    <a:pt x="5669" y="5601"/>
                    <a:pt x="5669" y="5592"/>
                  </a:cubicBezTo>
                  <a:cubicBezTo>
                    <a:pt x="5665" y="5546"/>
                    <a:pt x="5660" y="5505"/>
                    <a:pt x="5655" y="5464"/>
                  </a:cubicBezTo>
                  <a:cubicBezTo>
                    <a:pt x="5655" y="5427"/>
                    <a:pt x="5651" y="5395"/>
                    <a:pt x="5651" y="5363"/>
                  </a:cubicBezTo>
                  <a:cubicBezTo>
                    <a:pt x="5651" y="5345"/>
                    <a:pt x="5651" y="5327"/>
                    <a:pt x="5646" y="5313"/>
                  </a:cubicBezTo>
                  <a:cubicBezTo>
                    <a:pt x="5646" y="5309"/>
                    <a:pt x="5646" y="5309"/>
                    <a:pt x="5646" y="5304"/>
                  </a:cubicBezTo>
                  <a:cubicBezTo>
                    <a:pt x="5646" y="5304"/>
                    <a:pt x="5655" y="5299"/>
                    <a:pt x="5674" y="5281"/>
                  </a:cubicBezTo>
                  <a:cubicBezTo>
                    <a:pt x="5678" y="5277"/>
                    <a:pt x="5687" y="5272"/>
                    <a:pt x="5692" y="5267"/>
                  </a:cubicBezTo>
                  <a:cubicBezTo>
                    <a:pt x="5706" y="5254"/>
                    <a:pt x="5719" y="5236"/>
                    <a:pt x="5742" y="5217"/>
                  </a:cubicBezTo>
                  <a:cubicBezTo>
                    <a:pt x="5751" y="5204"/>
                    <a:pt x="5765" y="5190"/>
                    <a:pt x="5779" y="5176"/>
                  </a:cubicBezTo>
                  <a:cubicBezTo>
                    <a:pt x="5792" y="5158"/>
                    <a:pt x="5806" y="5144"/>
                    <a:pt x="5824" y="5126"/>
                  </a:cubicBezTo>
                  <a:cubicBezTo>
                    <a:pt x="5966" y="4957"/>
                    <a:pt x="6176" y="4678"/>
                    <a:pt x="6281" y="4413"/>
                  </a:cubicBezTo>
                  <a:cubicBezTo>
                    <a:pt x="6290" y="4390"/>
                    <a:pt x="6300" y="4372"/>
                    <a:pt x="6304" y="4349"/>
                  </a:cubicBezTo>
                  <a:cubicBezTo>
                    <a:pt x="6318" y="4317"/>
                    <a:pt x="6327" y="4281"/>
                    <a:pt x="6336" y="4249"/>
                  </a:cubicBezTo>
                  <a:cubicBezTo>
                    <a:pt x="6341" y="4235"/>
                    <a:pt x="6341" y="4221"/>
                    <a:pt x="6345" y="4208"/>
                  </a:cubicBezTo>
                  <a:cubicBezTo>
                    <a:pt x="6350" y="4171"/>
                    <a:pt x="6354" y="4135"/>
                    <a:pt x="6359" y="4098"/>
                  </a:cubicBezTo>
                  <a:cubicBezTo>
                    <a:pt x="6364" y="4016"/>
                    <a:pt x="6359" y="3929"/>
                    <a:pt x="6341" y="3847"/>
                  </a:cubicBezTo>
                  <a:cubicBezTo>
                    <a:pt x="6341" y="3824"/>
                    <a:pt x="6336" y="3806"/>
                    <a:pt x="6332" y="3783"/>
                  </a:cubicBezTo>
                  <a:cubicBezTo>
                    <a:pt x="6268" y="3486"/>
                    <a:pt x="6108" y="3162"/>
                    <a:pt x="5984" y="2654"/>
                  </a:cubicBezTo>
                  <a:cubicBezTo>
                    <a:pt x="5957" y="2540"/>
                    <a:pt x="5930" y="2426"/>
                    <a:pt x="5907" y="2307"/>
                  </a:cubicBezTo>
                  <a:cubicBezTo>
                    <a:pt x="5907" y="2303"/>
                    <a:pt x="5902" y="2294"/>
                    <a:pt x="5902" y="2284"/>
                  </a:cubicBezTo>
                  <a:cubicBezTo>
                    <a:pt x="5902" y="2280"/>
                    <a:pt x="5902" y="2280"/>
                    <a:pt x="5898" y="2275"/>
                  </a:cubicBezTo>
                  <a:cubicBezTo>
                    <a:pt x="5893" y="2252"/>
                    <a:pt x="5893" y="2230"/>
                    <a:pt x="5888" y="2207"/>
                  </a:cubicBezTo>
                  <a:cubicBezTo>
                    <a:pt x="5879" y="2152"/>
                    <a:pt x="5870" y="2097"/>
                    <a:pt x="5861" y="2047"/>
                  </a:cubicBezTo>
                  <a:cubicBezTo>
                    <a:pt x="5856" y="2024"/>
                    <a:pt x="5856" y="2001"/>
                    <a:pt x="5852" y="1978"/>
                  </a:cubicBezTo>
                  <a:cubicBezTo>
                    <a:pt x="5852" y="1969"/>
                    <a:pt x="5847" y="1960"/>
                    <a:pt x="5847" y="1946"/>
                  </a:cubicBezTo>
                  <a:cubicBezTo>
                    <a:pt x="5847" y="1942"/>
                    <a:pt x="5847" y="1937"/>
                    <a:pt x="5847" y="1937"/>
                  </a:cubicBezTo>
                  <a:cubicBezTo>
                    <a:pt x="5843" y="1924"/>
                    <a:pt x="5843" y="1910"/>
                    <a:pt x="5843" y="1901"/>
                  </a:cubicBezTo>
                  <a:cubicBezTo>
                    <a:pt x="5843" y="1892"/>
                    <a:pt x="5838" y="1882"/>
                    <a:pt x="5838" y="1878"/>
                  </a:cubicBezTo>
                  <a:cubicBezTo>
                    <a:pt x="5838" y="1869"/>
                    <a:pt x="5838" y="1860"/>
                    <a:pt x="5838" y="1855"/>
                  </a:cubicBezTo>
                  <a:cubicBezTo>
                    <a:pt x="5834" y="1841"/>
                    <a:pt x="5834" y="1828"/>
                    <a:pt x="5834" y="1819"/>
                  </a:cubicBezTo>
                  <a:cubicBezTo>
                    <a:pt x="5834" y="1814"/>
                    <a:pt x="5834" y="1814"/>
                    <a:pt x="5834" y="1809"/>
                  </a:cubicBezTo>
                  <a:cubicBezTo>
                    <a:pt x="5824" y="1750"/>
                    <a:pt x="5820" y="1691"/>
                    <a:pt x="5815" y="1636"/>
                  </a:cubicBezTo>
                  <a:cubicBezTo>
                    <a:pt x="5811" y="1622"/>
                    <a:pt x="5811" y="1608"/>
                    <a:pt x="5811" y="1595"/>
                  </a:cubicBezTo>
                  <a:cubicBezTo>
                    <a:pt x="5806" y="1581"/>
                    <a:pt x="5806" y="1567"/>
                    <a:pt x="5806" y="1558"/>
                  </a:cubicBezTo>
                  <a:cubicBezTo>
                    <a:pt x="5802" y="1540"/>
                    <a:pt x="5802" y="1526"/>
                    <a:pt x="5802" y="1512"/>
                  </a:cubicBezTo>
                  <a:cubicBezTo>
                    <a:pt x="5792" y="1458"/>
                    <a:pt x="5788" y="1407"/>
                    <a:pt x="5779" y="1357"/>
                  </a:cubicBezTo>
                  <a:cubicBezTo>
                    <a:pt x="5779" y="1353"/>
                    <a:pt x="5779" y="1348"/>
                    <a:pt x="5779" y="1343"/>
                  </a:cubicBezTo>
                  <a:cubicBezTo>
                    <a:pt x="5774" y="1334"/>
                    <a:pt x="5774" y="1325"/>
                    <a:pt x="5774" y="1316"/>
                  </a:cubicBezTo>
                  <a:cubicBezTo>
                    <a:pt x="5770" y="1302"/>
                    <a:pt x="5770" y="1293"/>
                    <a:pt x="5765" y="1279"/>
                  </a:cubicBezTo>
                  <a:cubicBezTo>
                    <a:pt x="5765" y="1275"/>
                    <a:pt x="5765" y="1270"/>
                    <a:pt x="5765" y="1266"/>
                  </a:cubicBezTo>
                  <a:cubicBezTo>
                    <a:pt x="5761" y="1247"/>
                    <a:pt x="5756" y="1225"/>
                    <a:pt x="5751" y="1206"/>
                  </a:cubicBezTo>
                  <a:cubicBezTo>
                    <a:pt x="5747" y="1188"/>
                    <a:pt x="5742" y="1170"/>
                    <a:pt x="5738" y="1156"/>
                  </a:cubicBezTo>
                  <a:cubicBezTo>
                    <a:pt x="5733" y="1138"/>
                    <a:pt x="5729" y="1124"/>
                    <a:pt x="5724" y="1110"/>
                  </a:cubicBezTo>
                  <a:cubicBezTo>
                    <a:pt x="5724" y="1101"/>
                    <a:pt x="5719" y="1092"/>
                    <a:pt x="5715" y="1083"/>
                  </a:cubicBezTo>
                  <a:cubicBezTo>
                    <a:pt x="5710" y="1060"/>
                    <a:pt x="5701" y="1037"/>
                    <a:pt x="5692" y="1015"/>
                  </a:cubicBezTo>
                  <a:cubicBezTo>
                    <a:pt x="5687" y="1005"/>
                    <a:pt x="5683" y="992"/>
                    <a:pt x="5674" y="983"/>
                  </a:cubicBezTo>
                  <a:cubicBezTo>
                    <a:pt x="5651" y="932"/>
                    <a:pt x="5623" y="891"/>
                    <a:pt x="5591" y="850"/>
                  </a:cubicBezTo>
                  <a:cubicBezTo>
                    <a:pt x="5587" y="845"/>
                    <a:pt x="5582" y="841"/>
                    <a:pt x="5578" y="836"/>
                  </a:cubicBezTo>
                  <a:cubicBezTo>
                    <a:pt x="5564" y="818"/>
                    <a:pt x="5550" y="804"/>
                    <a:pt x="5532" y="786"/>
                  </a:cubicBezTo>
                  <a:cubicBezTo>
                    <a:pt x="5528" y="786"/>
                    <a:pt x="5523" y="782"/>
                    <a:pt x="5518" y="777"/>
                  </a:cubicBezTo>
                  <a:cubicBezTo>
                    <a:pt x="5468" y="727"/>
                    <a:pt x="5400" y="681"/>
                    <a:pt x="5322" y="640"/>
                  </a:cubicBezTo>
                  <a:cubicBezTo>
                    <a:pt x="5217" y="585"/>
                    <a:pt x="5084" y="535"/>
                    <a:pt x="4925" y="485"/>
                  </a:cubicBezTo>
                  <a:cubicBezTo>
                    <a:pt x="4897" y="480"/>
                    <a:pt x="4870" y="471"/>
                    <a:pt x="4842" y="462"/>
                  </a:cubicBezTo>
                  <a:cubicBezTo>
                    <a:pt x="4801" y="453"/>
                    <a:pt x="4760" y="443"/>
                    <a:pt x="4719" y="430"/>
                  </a:cubicBezTo>
                  <a:cubicBezTo>
                    <a:pt x="4577" y="398"/>
                    <a:pt x="4413" y="366"/>
                    <a:pt x="4230" y="334"/>
                  </a:cubicBezTo>
                  <a:lnTo>
                    <a:pt x="4043" y="302"/>
                  </a:lnTo>
                  <a:lnTo>
                    <a:pt x="4002" y="297"/>
                  </a:lnTo>
                  <a:lnTo>
                    <a:pt x="3901" y="284"/>
                  </a:lnTo>
                  <a:lnTo>
                    <a:pt x="3846" y="274"/>
                  </a:lnTo>
                  <a:lnTo>
                    <a:pt x="2220" y="28"/>
                  </a:lnTo>
                  <a:lnTo>
                    <a:pt x="204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37"/>
            <p:cNvSpPr/>
            <p:nvPr/>
          </p:nvSpPr>
          <p:spPr>
            <a:xfrm>
              <a:off x="1394984" y="3222120"/>
              <a:ext cx="33125" cy="40475"/>
            </a:xfrm>
            <a:custGeom>
              <a:rect b="b" l="l" r="r" t="t"/>
              <a:pathLst>
                <a:path extrusionOk="0" h="380" w="311">
                  <a:moveTo>
                    <a:pt x="0" y="0"/>
                  </a:moveTo>
                  <a:lnTo>
                    <a:pt x="59" y="379"/>
                  </a:lnTo>
                  <a:cubicBezTo>
                    <a:pt x="311" y="283"/>
                    <a:pt x="260" y="59"/>
                    <a:pt x="260" y="59"/>
                  </a:cubicBezTo>
                  <a:cubicBezTo>
                    <a:pt x="192" y="18"/>
                    <a:pt x="0" y="0"/>
                    <a:pt x="0" y="0"/>
                  </a:cubicBezTo>
                  <a:close/>
                </a:path>
              </a:pathLst>
            </a:custGeom>
            <a:solidFill>
              <a:srgbClr val="88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37"/>
            <p:cNvSpPr/>
            <p:nvPr/>
          </p:nvSpPr>
          <p:spPr>
            <a:xfrm>
              <a:off x="871907" y="2963617"/>
              <a:ext cx="158704" cy="145709"/>
            </a:xfrm>
            <a:custGeom>
              <a:rect b="b" l="l" r="r" t="t"/>
              <a:pathLst>
                <a:path extrusionOk="0" h="1368" w="1490">
                  <a:moveTo>
                    <a:pt x="656" y="1"/>
                  </a:moveTo>
                  <a:cubicBezTo>
                    <a:pt x="628" y="1"/>
                    <a:pt x="601" y="1"/>
                    <a:pt x="576" y="1"/>
                  </a:cubicBezTo>
                  <a:cubicBezTo>
                    <a:pt x="384" y="6"/>
                    <a:pt x="187" y="38"/>
                    <a:pt x="0" y="88"/>
                  </a:cubicBezTo>
                  <a:cubicBezTo>
                    <a:pt x="5" y="106"/>
                    <a:pt x="14" y="129"/>
                    <a:pt x="18" y="148"/>
                  </a:cubicBezTo>
                  <a:cubicBezTo>
                    <a:pt x="137" y="116"/>
                    <a:pt x="256" y="93"/>
                    <a:pt x="379" y="79"/>
                  </a:cubicBezTo>
                  <a:cubicBezTo>
                    <a:pt x="459" y="70"/>
                    <a:pt x="542" y="65"/>
                    <a:pt x="624" y="65"/>
                  </a:cubicBezTo>
                  <a:cubicBezTo>
                    <a:pt x="706" y="65"/>
                    <a:pt x="788" y="70"/>
                    <a:pt x="868" y="79"/>
                  </a:cubicBezTo>
                  <a:cubicBezTo>
                    <a:pt x="1005" y="93"/>
                    <a:pt x="1165" y="129"/>
                    <a:pt x="1256" y="244"/>
                  </a:cubicBezTo>
                  <a:cubicBezTo>
                    <a:pt x="1489" y="540"/>
                    <a:pt x="928" y="856"/>
                    <a:pt x="736" y="988"/>
                  </a:cubicBezTo>
                  <a:cubicBezTo>
                    <a:pt x="580" y="1098"/>
                    <a:pt x="420" y="1203"/>
                    <a:pt x="256" y="1299"/>
                  </a:cubicBezTo>
                  <a:cubicBezTo>
                    <a:pt x="261" y="1322"/>
                    <a:pt x="261" y="1344"/>
                    <a:pt x="265" y="1367"/>
                  </a:cubicBezTo>
                  <a:cubicBezTo>
                    <a:pt x="484" y="1235"/>
                    <a:pt x="699" y="1093"/>
                    <a:pt x="909" y="947"/>
                  </a:cubicBezTo>
                  <a:cubicBezTo>
                    <a:pt x="1106" y="801"/>
                    <a:pt x="1476" y="568"/>
                    <a:pt x="1348" y="271"/>
                  </a:cubicBezTo>
                  <a:cubicBezTo>
                    <a:pt x="1241" y="29"/>
                    <a:pt x="903" y="1"/>
                    <a:pt x="656" y="1"/>
                  </a:cubicBezTo>
                  <a:close/>
                </a:path>
              </a:pathLst>
            </a:custGeom>
            <a:solidFill>
              <a:srgbClr val="FD77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37"/>
            <p:cNvSpPr/>
            <p:nvPr/>
          </p:nvSpPr>
          <p:spPr>
            <a:xfrm>
              <a:off x="1174080" y="3173871"/>
              <a:ext cx="243807" cy="55600"/>
            </a:xfrm>
            <a:custGeom>
              <a:rect b="b" l="l" r="r" t="t"/>
              <a:pathLst>
                <a:path extrusionOk="0" h="522" w="2289">
                  <a:moveTo>
                    <a:pt x="1742" y="1"/>
                  </a:moveTo>
                  <a:cubicBezTo>
                    <a:pt x="1316" y="1"/>
                    <a:pt x="893" y="67"/>
                    <a:pt x="480" y="243"/>
                  </a:cubicBezTo>
                  <a:cubicBezTo>
                    <a:pt x="306" y="321"/>
                    <a:pt x="146" y="412"/>
                    <a:pt x="0" y="522"/>
                  </a:cubicBezTo>
                  <a:cubicBezTo>
                    <a:pt x="46" y="512"/>
                    <a:pt x="96" y="508"/>
                    <a:pt x="146" y="499"/>
                  </a:cubicBezTo>
                  <a:cubicBezTo>
                    <a:pt x="471" y="284"/>
                    <a:pt x="854" y="156"/>
                    <a:pt x="1247" y="101"/>
                  </a:cubicBezTo>
                  <a:cubicBezTo>
                    <a:pt x="1417" y="75"/>
                    <a:pt x="1586" y="63"/>
                    <a:pt x="1756" y="63"/>
                  </a:cubicBezTo>
                  <a:cubicBezTo>
                    <a:pt x="1933" y="63"/>
                    <a:pt x="2111" y="76"/>
                    <a:pt x="2289" y="97"/>
                  </a:cubicBezTo>
                  <a:cubicBezTo>
                    <a:pt x="2289" y="83"/>
                    <a:pt x="2289" y="74"/>
                    <a:pt x="2284" y="65"/>
                  </a:cubicBezTo>
                  <a:lnTo>
                    <a:pt x="2284" y="56"/>
                  </a:lnTo>
                  <a:cubicBezTo>
                    <a:pt x="2284" y="47"/>
                    <a:pt x="2284" y="42"/>
                    <a:pt x="2284" y="33"/>
                  </a:cubicBezTo>
                  <a:cubicBezTo>
                    <a:pt x="2103" y="12"/>
                    <a:pt x="1922" y="1"/>
                    <a:pt x="1742" y="1"/>
                  </a:cubicBezTo>
                  <a:close/>
                </a:path>
              </a:pathLst>
            </a:custGeom>
            <a:solidFill>
              <a:srgbClr val="FD77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37"/>
            <p:cNvSpPr/>
            <p:nvPr/>
          </p:nvSpPr>
          <p:spPr>
            <a:xfrm>
              <a:off x="1028053" y="2581774"/>
              <a:ext cx="219096" cy="123341"/>
            </a:xfrm>
            <a:custGeom>
              <a:rect b="b" l="l" r="r" t="t"/>
              <a:pathLst>
                <a:path extrusionOk="0" h="1158" w="2057">
                  <a:moveTo>
                    <a:pt x="28" y="0"/>
                  </a:moveTo>
                  <a:cubicBezTo>
                    <a:pt x="28" y="0"/>
                    <a:pt x="19" y="0"/>
                    <a:pt x="1" y="5"/>
                  </a:cubicBezTo>
                  <a:cubicBezTo>
                    <a:pt x="90" y="207"/>
                    <a:pt x="739" y="1157"/>
                    <a:pt x="1355" y="1157"/>
                  </a:cubicBezTo>
                  <a:cubicBezTo>
                    <a:pt x="1366" y="1157"/>
                    <a:pt x="1378" y="1157"/>
                    <a:pt x="1389" y="1156"/>
                  </a:cubicBezTo>
                  <a:cubicBezTo>
                    <a:pt x="1842" y="1129"/>
                    <a:pt x="2056" y="635"/>
                    <a:pt x="2029" y="302"/>
                  </a:cubicBezTo>
                  <a:lnTo>
                    <a:pt x="28" y="0"/>
                  </a:lnTo>
                  <a:close/>
                </a:path>
              </a:pathLst>
            </a:custGeom>
            <a:solidFill>
              <a:srgbClr val="88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37"/>
            <p:cNvSpPr/>
            <p:nvPr/>
          </p:nvSpPr>
          <p:spPr>
            <a:xfrm>
              <a:off x="1101546" y="3124343"/>
              <a:ext cx="318259" cy="34084"/>
            </a:xfrm>
            <a:custGeom>
              <a:rect b="b" l="l" r="r" t="t"/>
              <a:pathLst>
                <a:path extrusionOk="0" h="320" w="2988">
                  <a:moveTo>
                    <a:pt x="1134" y="1"/>
                  </a:moveTo>
                  <a:cubicBezTo>
                    <a:pt x="510" y="1"/>
                    <a:pt x="56" y="219"/>
                    <a:pt x="32" y="233"/>
                  </a:cubicBezTo>
                  <a:cubicBezTo>
                    <a:pt x="10" y="242"/>
                    <a:pt x="0" y="269"/>
                    <a:pt x="10" y="292"/>
                  </a:cubicBezTo>
                  <a:cubicBezTo>
                    <a:pt x="19" y="311"/>
                    <a:pt x="32" y="320"/>
                    <a:pt x="51" y="320"/>
                  </a:cubicBezTo>
                  <a:cubicBezTo>
                    <a:pt x="55" y="320"/>
                    <a:pt x="64" y="320"/>
                    <a:pt x="73" y="315"/>
                  </a:cubicBezTo>
                  <a:cubicBezTo>
                    <a:pt x="80" y="312"/>
                    <a:pt x="529" y="97"/>
                    <a:pt x="1140" y="97"/>
                  </a:cubicBezTo>
                  <a:cubicBezTo>
                    <a:pt x="1337" y="97"/>
                    <a:pt x="1551" y="119"/>
                    <a:pt x="1773" y="178"/>
                  </a:cubicBezTo>
                  <a:cubicBezTo>
                    <a:pt x="2079" y="260"/>
                    <a:pt x="2357" y="295"/>
                    <a:pt x="2601" y="295"/>
                  </a:cubicBezTo>
                  <a:cubicBezTo>
                    <a:pt x="2725" y="295"/>
                    <a:pt x="2841" y="286"/>
                    <a:pt x="2947" y="269"/>
                  </a:cubicBezTo>
                  <a:cubicBezTo>
                    <a:pt x="2947" y="251"/>
                    <a:pt x="2947" y="233"/>
                    <a:pt x="2942" y="219"/>
                  </a:cubicBezTo>
                  <a:cubicBezTo>
                    <a:pt x="2942" y="215"/>
                    <a:pt x="2942" y="215"/>
                    <a:pt x="2942" y="210"/>
                  </a:cubicBezTo>
                  <a:cubicBezTo>
                    <a:pt x="2942" y="210"/>
                    <a:pt x="2961" y="196"/>
                    <a:pt x="2988" y="173"/>
                  </a:cubicBezTo>
                  <a:lnTo>
                    <a:pt x="2988" y="173"/>
                  </a:lnTo>
                  <a:cubicBezTo>
                    <a:pt x="2879" y="193"/>
                    <a:pt x="2756" y="204"/>
                    <a:pt x="2623" y="204"/>
                  </a:cubicBezTo>
                  <a:cubicBezTo>
                    <a:pt x="2382" y="204"/>
                    <a:pt x="2104" y="169"/>
                    <a:pt x="1796" y="87"/>
                  </a:cubicBezTo>
                  <a:cubicBezTo>
                    <a:pt x="1563" y="25"/>
                    <a:pt x="1339" y="1"/>
                    <a:pt x="11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37"/>
            <p:cNvSpPr/>
            <p:nvPr/>
          </p:nvSpPr>
          <p:spPr>
            <a:xfrm>
              <a:off x="1301041" y="4281801"/>
              <a:ext cx="186929" cy="163603"/>
            </a:xfrm>
            <a:custGeom>
              <a:rect b="b" l="l" r="r" t="t"/>
              <a:pathLst>
                <a:path extrusionOk="0" h="1536" w="1755">
                  <a:moveTo>
                    <a:pt x="366" y="1"/>
                  </a:moveTo>
                  <a:lnTo>
                    <a:pt x="0" y="1467"/>
                  </a:lnTo>
                  <a:lnTo>
                    <a:pt x="1069" y="1536"/>
                  </a:lnTo>
                  <a:lnTo>
                    <a:pt x="1755" y="1"/>
                  </a:ln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37"/>
            <p:cNvSpPr/>
            <p:nvPr/>
          </p:nvSpPr>
          <p:spPr>
            <a:xfrm>
              <a:off x="1267490" y="4419946"/>
              <a:ext cx="440855" cy="213238"/>
            </a:xfrm>
            <a:custGeom>
              <a:rect b="b" l="l" r="r" t="t"/>
              <a:pathLst>
                <a:path extrusionOk="0" h="2002" w="4139">
                  <a:moveTo>
                    <a:pt x="1452" y="1"/>
                  </a:moveTo>
                  <a:cubicBezTo>
                    <a:pt x="1266" y="1"/>
                    <a:pt x="1023" y="177"/>
                    <a:pt x="780" y="177"/>
                  </a:cubicBezTo>
                  <a:cubicBezTo>
                    <a:pt x="669" y="177"/>
                    <a:pt x="558" y="140"/>
                    <a:pt x="452" y="33"/>
                  </a:cubicBezTo>
                  <a:cubicBezTo>
                    <a:pt x="452" y="33"/>
                    <a:pt x="435" y="29"/>
                    <a:pt x="409" y="29"/>
                  </a:cubicBezTo>
                  <a:cubicBezTo>
                    <a:pt x="339" y="29"/>
                    <a:pt x="204" y="57"/>
                    <a:pt x="201" y="261"/>
                  </a:cubicBezTo>
                  <a:cubicBezTo>
                    <a:pt x="201" y="298"/>
                    <a:pt x="197" y="344"/>
                    <a:pt x="187" y="403"/>
                  </a:cubicBezTo>
                  <a:cubicBezTo>
                    <a:pt x="183" y="435"/>
                    <a:pt x="178" y="472"/>
                    <a:pt x="169" y="513"/>
                  </a:cubicBezTo>
                  <a:cubicBezTo>
                    <a:pt x="114" y="851"/>
                    <a:pt x="0" y="1390"/>
                    <a:pt x="18" y="1732"/>
                  </a:cubicBezTo>
                  <a:cubicBezTo>
                    <a:pt x="28" y="1824"/>
                    <a:pt x="41" y="1901"/>
                    <a:pt x="69" y="1956"/>
                  </a:cubicBezTo>
                  <a:lnTo>
                    <a:pt x="4080" y="2002"/>
                  </a:lnTo>
                  <a:cubicBezTo>
                    <a:pt x="4080" y="2002"/>
                    <a:pt x="4139" y="1915"/>
                    <a:pt x="4116" y="1778"/>
                  </a:cubicBezTo>
                  <a:cubicBezTo>
                    <a:pt x="4084" y="1609"/>
                    <a:pt x="3920" y="1358"/>
                    <a:pt x="3326" y="1102"/>
                  </a:cubicBezTo>
                  <a:cubicBezTo>
                    <a:pt x="2869" y="905"/>
                    <a:pt x="2330" y="709"/>
                    <a:pt x="2015" y="417"/>
                  </a:cubicBezTo>
                  <a:cubicBezTo>
                    <a:pt x="1700" y="129"/>
                    <a:pt x="1585" y="42"/>
                    <a:pt x="1585" y="42"/>
                  </a:cubicBezTo>
                  <a:cubicBezTo>
                    <a:pt x="1545" y="13"/>
                    <a:pt x="1501" y="1"/>
                    <a:pt x="14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37"/>
            <p:cNvSpPr/>
            <p:nvPr/>
          </p:nvSpPr>
          <p:spPr>
            <a:xfrm>
              <a:off x="1269407" y="4604424"/>
              <a:ext cx="438938" cy="28758"/>
            </a:xfrm>
            <a:custGeom>
              <a:rect b="b" l="l" r="r" t="t"/>
              <a:pathLst>
                <a:path extrusionOk="0" h="270" w="4121">
                  <a:moveTo>
                    <a:pt x="0" y="0"/>
                  </a:moveTo>
                  <a:lnTo>
                    <a:pt x="0" y="0"/>
                  </a:lnTo>
                  <a:cubicBezTo>
                    <a:pt x="10" y="92"/>
                    <a:pt x="23" y="169"/>
                    <a:pt x="51" y="224"/>
                  </a:cubicBezTo>
                  <a:lnTo>
                    <a:pt x="4062" y="270"/>
                  </a:lnTo>
                  <a:cubicBezTo>
                    <a:pt x="4062" y="270"/>
                    <a:pt x="4121" y="183"/>
                    <a:pt x="4098" y="46"/>
                  </a:cubicBezTo>
                  <a:lnTo>
                    <a:pt x="0" y="0"/>
                  </a:ln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37"/>
            <p:cNvSpPr/>
            <p:nvPr/>
          </p:nvSpPr>
          <p:spPr>
            <a:xfrm>
              <a:off x="1466986" y="4469048"/>
              <a:ext cx="41859" cy="20663"/>
            </a:xfrm>
            <a:custGeom>
              <a:rect b="b" l="l" r="r" t="t"/>
              <a:pathLst>
                <a:path extrusionOk="0" h="194" w="393">
                  <a:moveTo>
                    <a:pt x="317" y="1"/>
                  </a:moveTo>
                  <a:cubicBezTo>
                    <a:pt x="314" y="1"/>
                    <a:pt x="310" y="1"/>
                    <a:pt x="306" y="1"/>
                  </a:cubicBezTo>
                  <a:lnTo>
                    <a:pt x="55" y="61"/>
                  </a:lnTo>
                  <a:cubicBezTo>
                    <a:pt x="18" y="70"/>
                    <a:pt x="0" y="106"/>
                    <a:pt x="5" y="143"/>
                  </a:cubicBezTo>
                  <a:cubicBezTo>
                    <a:pt x="14" y="170"/>
                    <a:pt x="41" y="193"/>
                    <a:pt x="69" y="193"/>
                  </a:cubicBezTo>
                  <a:lnTo>
                    <a:pt x="87" y="193"/>
                  </a:lnTo>
                  <a:lnTo>
                    <a:pt x="338" y="134"/>
                  </a:lnTo>
                  <a:cubicBezTo>
                    <a:pt x="375" y="125"/>
                    <a:pt x="393" y="88"/>
                    <a:pt x="388" y="52"/>
                  </a:cubicBezTo>
                  <a:cubicBezTo>
                    <a:pt x="380" y="19"/>
                    <a:pt x="350" y="1"/>
                    <a:pt x="31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37"/>
            <p:cNvSpPr/>
            <p:nvPr/>
          </p:nvSpPr>
          <p:spPr>
            <a:xfrm>
              <a:off x="1442595" y="4448172"/>
              <a:ext cx="42498" cy="20557"/>
            </a:xfrm>
            <a:custGeom>
              <a:rect b="b" l="l" r="r" t="t"/>
              <a:pathLst>
                <a:path extrusionOk="0" h="193" w="399">
                  <a:moveTo>
                    <a:pt x="321" y="0"/>
                  </a:moveTo>
                  <a:cubicBezTo>
                    <a:pt x="318" y="0"/>
                    <a:pt x="315" y="0"/>
                    <a:pt x="311" y="1"/>
                  </a:cubicBezTo>
                  <a:lnTo>
                    <a:pt x="60" y="60"/>
                  </a:lnTo>
                  <a:cubicBezTo>
                    <a:pt x="24" y="69"/>
                    <a:pt x="1" y="106"/>
                    <a:pt x="10" y="143"/>
                  </a:cubicBezTo>
                  <a:cubicBezTo>
                    <a:pt x="14" y="170"/>
                    <a:pt x="42" y="193"/>
                    <a:pt x="74" y="193"/>
                  </a:cubicBezTo>
                  <a:cubicBezTo>
                    <a:pt x="78" y="193"/>
                    <a:pt x="83" y="193"/>
                    <a:pt x="87" y="188"/>
                  </a:cubicBezTo>
                  <a:lnTo>
                    <a:pt x="339" y="133"/>
                  </a:lnTo>
                  <a:cubicBezTo>
                    <a:pt x="375" y="124"/>
                    <a:pt x="398" y="88"/>
                    <a:pt x="389" y="51"/>
                  </a:cubicBezTo>
                  <a:cubicBezTo>
                    <a:pt x="381" y="18"/>
                    <a:pt x="350" y="0"/>
                    <a:pt x="3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37"/>
            <p:cNvSpPr/>
            <p:nvPr/>
          </p:nvSpPr>
          <p:spPr>
            <a:xfrm>
              <a:off x="1493188" y="4485025"/>
              <a:ext cx="42498" cy="20237"/>
            </a:xfrm>
            <a:custGeom>
              <a:rect b="b" l="l" r="r" t="t"/>
              <a:pathLst>
                <a:path extrusionOk="0" h="190" w="399">
                  <a:moveTo>
                    <a:pt x="326" y="0"/>
                  </a:moveTo>
                  <a:cubicBezTo>
                    <a:pt x="321" y="0"/>
                    <a:pt x="316" y="1"/>
                    <a:pt x="311" y="2"/>
                  </a:cubicBezTo>
                  <a:lnTo>
                    <a:pt x="60" y="62"/>
                  </a:lnTo>
                  <a:cubicBezTo>
                    <a:pt x="24" y="71"/>
                    <a:pt x="1" y="103"/>
                    <a:pt x="10" y="139"/>
                  </a:cubicBezTo>
                  <a:cubicBezTo>
                    <a:pt x="14" y="171"/>
                    <a:pt x="42" y="189"/>
                    <a:pt x="74" y="189"/>
                  </a:cubicBezTo>
                  <a:lnTo>
                    <a:pt x="88" y="189"/>
                  </a:lnTo>
                  <a:lnTo>
                    <a:pt x="339" y="130"/>
                  </a:lnTo>
                  <a:cubicBezTo>
                    <a:pt x="375" y="121"/>
                    <a:pt x="398" y="84"/>
                    <a:pt x="389" y="52"/>
                  </a:cubicBezTo>
                  <a:cubicBezTo>
                    <a:pt x="381" y="21"/>
                    <a:pt x="354" y="0"/>
                    <a:pt x="32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37"/>
            <p:cNvSpPr/>
            <p:nvPr/>
          </p:nvSpPr>
          <p:spPr>
            <a:xfrm>
              <a:off x="1519496" y="4500043"/>
              <a:ext cx="42392" cy="20770"/>
            </a:xfrm>
            <a:custGeom>
              <a:rect b="b" l="l" r="r" t="t"/>
              <a:pathLst>
                <a:path extrusionOk="0" h="195" w="398">
                  <a:moveTo>
                    <a:pt x="327" y="1"/>
                  </a:moveTo>
                  <a:cubicBezTo>
                    <a:pt x="322" y="1"/>
                    <a:pt x="317" y="1"/>
                    <a:pt x="311" y="3"/>
                  </a:cubicBezTo>
                  <a:lnTo>
                    <a:pt x="60" y="62"/>
                  </a:lnTo>
                  <a:cubicBezTo>
                    <a:pt x="23" y="71"/>
                    <a:pt x="0" y="108"/>
                    <a:pt x="10" y="144"/>
                  </a:cubicBezTo>
                  <a:cubicBezTo>
                    <a:pt x="19" y="172"/>
                    <a:pt x="46" y="195"/>
                    <a:pt x="74" y="195"/>
                  </a:cubicBezTo>
                  <a:cubicBezTo>
                    <a:pt x="78" y="195"/>
                    <a:pt x="87" y="195"/>
                    <a:pt x="92" y="190"/>
                  </a:cubicBezTo>
                  <a:lnTo>
                    <a:pt x="343" y="131"/>
                  </a:lnTo>
                  <a:cubicBezTo>
                    <a:pt x="375" y="126"/>
                    <a:pt x="398" y="90"/>
                    <a:pt x="389" y="53"/>
                  </a:cubicBezTo>
                  <a:cubicBezTo>
                    <a:pt x="385" y="22"/>
                    <a:pt x="358" y="1"/>
                    <a:pt x="3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37"/>
            <p:cNvSpPr/>
            <p:nvPr/>
          </p:nvSpPr>
          <p:spPr>
            <a:xfrm>
              <a:off x="1548680" y="4514209"/>
              <a:ext cx="42392" cy="20770"/>
            </a:xfrm>
            <a:custGeom>
              <a:rect b="b" l="l" r="r" t="t"/>
              <a:pathLst>
                <a:path extrusionOk="0" h="195" w="398">
                  <a:moveTo>
                    <a:pt x="323" y="0"/>
                  </a:moveTo>
                  <a:cubicBezTo>
                    <a:pt x="318" y="0"/>
                    <a:pt x="312" y="1"/>
                    <a:pt x="307" y="2"/>
                  </a:cubicBezTo>
                  <a:lnTo>
                    <a:pt x="55" y="62"/>
                  </a:lnTo>
                  <a:cubicBezTo>
                    <a:pt x="23" y="71"/>
                    <a:pt x="1" y="107"/>
                    <a:pt x="10" y="144"/>
                  </a:cubicBezTo>
                  <a:cubicBezTo>
                    <a:pt x="14" y="171"/>
                    <a:pt x="42" y="194"/>
                    <a:pt x="74" y="194"/>
                  </a:cubicBezTo>
                  <a:cubicBezTo>
                    <a:pt x="78" y="194"/>
                    <a:pt x="83" y="194"/>
                    <a:pt x="87" y="190"/>
                  </a:cubicBezTo>
                  <a:lnTo>
                    <a:pt x="339" y="130"/>
                  </a:lnTo>
                  <a:cubicBezTo>
                    <a:pt x="375" y="126"/>
                    <a:pt x="398" y="89"/>
                    <a:pt x="389" y="52"/>
                  </a:cubicBezTo>
                  <a:cubicBezTo>
                    <a:pt x="381" y="21"/>
                    <a:pt x="353" y="0"/>
                    <a:pt x="32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37"/>
            <p:cNvSpPr/>
            <p:nvPr/>
          </p:nvSpPr>
          <p:spPr>
            <a:xfrm>
              <a:off x="1579781" y="4526351"/>
              <a:ext cx="42498" cy="20770"/>
            </a:xfrm>
            <a:custGeom>
              <a:rect b="b" l="l" r="r" t="t"/>
              <a:pathLst>
                <a:path extrusionOk="0" h="195" w="399">
                  <a:moveTo>
                    <a:pt x="328" y="0"/>
                  </a:moveTo>
                  <a:cubicBezTo>
                    <a:pt x="322" y="0"/>
                    <a:pt x="317" y="1"/>
                    <a:pt x="312" y="2"/>
                  </a:cubicBezTo>
                  <a:lnTo>
                    <a:pt x="60" y="62"/>
                  </a:lnTo>
                  <a:cubicBezTo>
                    <a:pt x="24" y="71"/>
                    <a:pt x="1" y="107"/>
                    <a:pt x="10" y="139"/>
                  </a:cubicBezTo>
                  <a:cubicBezTo>
                    <a:pt x="19" y="171"/>
                    <a:pt x="47" y="194"/>
                    <a:pt x="74" y="194"/>
                  </a:cubicBezTo>
                  <a:cubicBezTo>
                    <a:pt x="79" y="194"/>
                    <a:pt x="83" y="194"/>
                    <a:pt x="92" y="190"/>
                  </a:cubicBezTo>
                  <a:lnTo>
                    <a:pt x="344" y="130"/>
                  </a:lnTo>
                  <a:cubicBezTo>
                    <a:pt x="376" y="121"/>
                    <a:pt x="398" y="89"/>
                    <a:pt x="389" y="53"/>
                  </a:cubicBezTo>
                  <a:cubicBezTo>
                    <a:pt x="385" y="22"/>
                    <a:pt x="358" y="0"/>
                    <a:pt x="32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37"/>
            <p:cNvSpPr/>
            <p:nvPr/>
          </p:nvSpPr>
          <p:spPr>
            <a:xfrm>
              <a:off x="1205181" y="3391367"/>
              <a:ext cx="663253" cy="948920"/>
            </a:xfrm>
            <a:custGeom>
              <a:rect b="b" l="l" r="r" t="t"/>
              <a:pathLst>
                <a:path extrusionOk="0" h="8909" w="6227">
                  <a:moveTo>
                    <a:pt x="2755" y="1"/>
                  </a:moveTo>
                  <a:cubicBezTo>
                    <a:pt x="658" y="37"/>
                    <a:pt x="0" y="2897"/>
                    <a:pt x="0" y="2897"/>
                  </a:cubicBezTo>
                  <a:lnTo>
                    <a:pt x="2851" y="3331"/>
                  </a:lnTo>
                  <a:cubicBezTo>
                    <a:pt x="2335" y="3952"/>
                    <a:pt x="2166" y="4738"/>
                    <a:pt x="1777" y="6140"/>
                  </a:cubicBezTo>
                  <a:lnTo>
                    <a:pt x="1106" y="8667"/>
                  </a:lnTo>
                  <a:lnTo>
                    <a:pt x="2467" y="8909"/>
                  </a:lnTo>
                  <a:cubicBezTo>
                    <a:pt x="2467" y="8909"/>
                    <a:pt x="2595" y="8731"/>
                    <a:pt x="2801" y="8438"/>
                  </a:cubicBezTo>
                  <a:cubicBezTo>
                    <a:pt x="2819" y="8415"/>
                    <a:pt x="2833" y="8393"/>
                    <a:pt x="2851" y="8370"/>
                  </a:cubicBezTo>
                  <a:cubicBezTo>
                    <a:pt x="2947" y="8233"/>
                    <a:pt x="3057" y="8077"/>
                    <a:pt x="3180" y="7899"/>
                  </a:cubicBezTo>
                  <a:cubicBezTo>
                    <a:pt x="3194" y="7876"/>
                    <a:pt x="3212" y="7849"/>
                    <a:pt x="3230" y="7826"/>
                  </a:cubicBezTo>
                  <a:cubicBezTo>
                    <a:pt x="3317" y="7703"/>
                    <a:pt x="3408" y="7570"/>
                    <a:pt x="3500" y="7433"/>
                  </a:cubicBezTo>
                  <a:cubicBezTo>
                    <a:pt x="3518" y="7406"/>
                    <a:pt x="3536" y="7383"/>
                    <a:pt x="3550" y="7356"/>
                  </a:cubicBezTo>
                  <a:cubicBezTo>
                    <a:pt x="3705" y="7127"/>
                    <a:pt x="3865" y="6885"/>
                    <a:pt x="4034" y="6634"/>
                  </a:cubicBezTo>
                  <a:cubicBezTo>
                    <a:pt x="4048" y="6606"/>
                    <a:pt x="4066" y="6584"/>
                    <a:pt x="4080" y="6561"/>
                  </a:cubicBezTo>
                  <a:cubicBezTo>
                    <a:pt x="4253" y="6291"/>
                    <a:pt x="4432" y="6017"/>
                    <a:pt x="4601" y="5738"/>
                  </a:cubicBezTo>
                  <a:cubicBezTo>
                    <a:pt x="4619" y="5711"/>
                    <a:pt x="4637" y="5684"/>
                    <a:pt x="4655" y="5652"/>
                  </a:cubicBezTo>
                  <a:cubicBezTo>
                    <a:pt x="4829" y="5368"/>
                    <a:pt x="4998" y="5081"/>
                    <a:pt x="5153" y="4807"/>
                  </a:cubicBezTo>
                  <a:cubicBezTo>
                    <a:pt x="5172" y="4775"/>
                    <a:pt x="5190" y="4743"/>
                    <a:pt x="5204" y="4715"/>
                  </a:cubicBezTo>
                  <a:cubicBezTo>
                    <a:pt x="5647" y="3925"/>
                    <a:pt x="5980" y="3203"/>
                    <a:pt x="6035" y="2746"/>
                  </a:cubicBezTo>
                  <a:cubicBezTo>
                    <a:pt x="6227" y="1193"/>
                    <a:pt x="2755" y="1"/>
                    <a:pt x="27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37"/>
            <p:cNvSpPr/>
            <p:nvPr/>
          </p:nvSpPr>
          <p:spPr>
            <a:xfrm>
              <a:off x="2087840" y="4022979"/>
              <a:ext cx="195131" cy="217605"/>
            </a:xfrm>
            <a:custGeom>
              <a:rect b="b" l="l" r="r" t="t"/>
              <a:pathLst>
                <a:path extrusionOk="0" h="2043" w="1832">
                  <a:moveTo>
                    <a:pt x="987" y="0"/>
                  </a:moveTo>
                  <a:lnTo>
                    <a:pt x="0" y="928"/>
                  </a:lnTo>
                  <a:lnTo>
                    <a:pt x="914" y="2042"/>
                  </a:lnTo>
                  <a:lnTo>
                    <a:pt x="1832" y="1398"/>
                  </a:lnTo>
                  <a:lnTo>
                    <a:pt x="987" y="0"/>
                  </a:ln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37"/>
            <p:cNvSpPr/>
            <p:nvPr/>
          </p:nvSpPr>
          <p:spPr>
            <a:xfrm>
              <a:off x="2156860" y="4100732"/>
              <a:ext cx="454595" cy="302815"/>
            </a:xfrm>
            <a:custGeom>
              <a:rect b="b" l="l" r="r" t="t"/>
              <a:pathLst>
                <a:path extrusionOk="0" h="2843" w="4268">
                  <a:moveTo>
                    <a:pt x="3728" y="1"/>
                  </a:moveTo>
                  <a:cubicBezTo>
                    <a:pt x="3572" y="1"/>
                    <a:pt x="3371" y="30"/>
                    <a:pt x="3112" y="106"/>
                  </a:cubicBezTo>
                  <a:cubicBezTo>
                    <a:pt x="2658" y="240"/>
                    <a:pt x="2151" y="423"/>
                    <a:pt x="1738" y="423"/>
                  </a:cubicBezTo>
                  <a:cubicBezTo>
                    <a:pt x="1714" y="423"/>
                    <a:pt x="1691" y="423"/>
                    <a:pt x="1668" y="422"/>
                  </a:cubicBezTo>
                  <a:cubicBezTo>
                    <a:pt x="1430" y="409"/>
                    <a:pt x="1280" y="406"/>
                    <a:pt x="1194" y="406"/>
                  </a:cubicBezTo>
                  <a:cubicBezTo>
                    <a:pt x="1125" y="406"/>
                    <a:pt x="1097" y="408"/>
                    <a:pt x="1097" y="408"/>
                  </a:cubicBezTo>
                  <a:cubicBezTo>
                    <a:pt x="780" y="425"/>
                    <a:pt x="786" y="1128"/>
                    <a:pt x="278" y="1128"/>
                  </a:cubicBezTo>
                  <a:cubicBezTo>
                    <a:pt x="259" y="1128"/>
                    <a:pt x="240" y="1127"/>
                    <a:pt x="220" y="1125"/>
                  </a:cubicBezTo>
                  <a:cubicBezTo>
                    <a:pt x="220" y="1125"/>
                    <a:pt x="1" y="1244"/>
                    <a:pt x="174" y="1459"/>
                  </a:cubicBezTo>
                  <a:cubicBezTo>
                    <a:pt x="197" y="1486"/>
                    <a:pt x="225" y="1527"/>
                    <a:pt x="252" y="1577"/>
                  </a:cubicBezTo>
                  <a:cubicBezTo>
                    <a:pt x="270" y="1605"/>
                    <a:pt x="289" y="1637"/>
                    <a:pt x="311" y="1673"/>
                  </a:cubicBezTo>
                  <a:cubicBezTo>
                    <a:pt x="485" y="1970"/>
                    <a:pt x="741" y="2459"/>
                    <a:pt x="974" y="2706"/>
                  </a:cubicBezTo>
                  <a:cubicBezTo>
                    <a:pt x="1038" y="2774"/>
                    <a:pt x="1097" y="2820"/>
                    <a:pt x="1157" y="2843"/>
                  </a:cubicBezTo>
                  <a:lnTo>
                    <a:pt x="4268" y="316"/>
                  </a:lnTo>
                  <a:cubicBezTo>
                    <a:pt x="4268" y="316"/>
                    <a:pt x="4258" y="211"/>
                    <a:pt x="4153" y="125"/>
                  </a:cubicBezTo>
                  <a:cubicBezTo>
                    <a:pt x="4076" y="58"/>
                    <a:pt x="3946" y="1"/>
                    <a:pt x="372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37"/>
            <p:cNvSpPr/>
            <p:nvPr/>
          </p:nvSpPr>
          <p:spPr>
            <a:xfrm>
              <a:off x="2260495" y="4113940"/>
              <a:ext cx="350959" cy="289607"/>
            </a:xfrm>
            <a:custGeom>
              <a:rect b="b" l="l" r="r" t="t"/>
              <a:pathLst>
                <a:path extrusionOk="0" h="2719" w="3295">
                  <a:moveTo>
                    <a:pt x="3180" y="1"/>
                  </a:moveTo>
                  <a:lnTo>
                    <a:pt x="1" y="2582"/>
                  </a:lnTo>
                  <a:cubicBezTo>
                    <a:pt x="65" y="2650"/>
                    <a:pt x="124" y="2696"/>
                    <a:pt x="184" y="2719"/>
                  </a:cubicBezTo>
                  <a:lnTo>
                    <a:pt x="3295" y="192"/>
                  </a:lnTo>
                  <a:cubicBezTo>
                    <a:pt x="3295" y="192"/>
                    <a:pt x="3285" y="87"/>
                    <a:pt x="3180" y="1"/>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37"/>
            <p:cNvSpPr/>
            <p:nvPr/>
          </p:nvSpPr>
          <p:spPr>
            <a:xfrm>
              <a:off x="2183701" y="4268594"/>
              <a:ext cx="129945" cy="115460"/>
            </a:xfrm>
            <a:custGeom>
              <a:rect b="b" l="l" r="r" t="t"/>
              <a:pathLst>
                <a:path extrusionOk="0" h="1084" w="1220">
                  <a:moveTo>
                    <a:pt x="54" y="0"/>
                  </a:moveTo>
                  <a:cubicBezTo>
                    <a:pt x="35" y="0"/>
                    <a:pt x="17" y="1"/>
                    <a:pt x="0" y="1"/>
                  </a:cubicBezTo>
                  <a:cubicBezTo>
                    <a:pt x="18" y="29"/>
                    <a:pt x="37" y="61"/>
                    <a:pt x="59" y="97"/>
                  </a:cubicBezTo>
                  <a:cubicBezTo>
                    <a:pt x="274" y="97"/>
                    <a:pt x="626" y="157"/>
                    <a:pt x="891" y="454"/>
                  </a:cubicBezTo>
                  <a:cubicBezTo>
                    <a:pt x="1092" y="673"/>
                    <a:pt x="1138" y="906"/>
                    <a:pt x="1128" y="1084"/>
                  </a:cubicBezTo>
                  <a:lnTo>
                    <a:pt x="1220" y="1011"/>
                  </a:lnTo>
                  <a:cubicBezTo>
                    <a:pt x="1215" y="824"/>
                    <a:pt x="1151" y="600"/>
                    <a:pt x="964" y="390"/>
                  </a:cubicBezTo>
                  <a:cubicBezTo>
                    <a:pt x="668" y="60"/>
                    <a:pt x="287" y="0"/>
                    <a:pt x="54" y="0"/>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37"/>
            <p:cNvSpPr/>
            <p:nvPr/>
          </p:nvSpPr>
          <p:spPr>
            <a:xfrm>
              <a:off x="2332071" y="4135242"/>
              <a:ext cx="32699" cy="36214"/>
            </a:xfrm>
            <a:custGeom>
              <a:rect b="b" l="l" r="r" t="t"/>
              <a:pathLst>
                <a:path extrusionOk="0" h="340" w="307">
                  <a:moveTo>
                    <a:pt x="229" y="1"/>
                  </a:moveTo>
                  <a:cubicBezTo>
                    <a:pt x="210" y="1"/>
                    <a:pt x="191" y="9"/>
                    <a:pt x="179" y="24"/>
                  </a:cubicBezTo>
                  <a:lnTo>
                    <a:pt x="23" y="235"/>
                  </a:lnTo>
                  <a:cubicBezTo>
                    <a:pt x="0" y="262"/>
                    <a:pt x="9" y="303"/>
                    <a:pt x="37" y="326"/>
                  </a:cubicBezTo>
                  <a:cubicBezTo>
                    <a:pt x="50" y="335"/>
                    <a:pt x="64" y="339"/>
                    <a:pt x="77" y="339"/>
                  </a:cubicBezTo>
                  <a:cubicBezTo>
                    <a:pt x="92" y="339"/>
                    <a:pt x="107" y="333"/>
                    <a:pt x="119" y="321"/>
                  </a:cubicBezTo>
                  <a:cubicBezTo>
                    <a:pt x="124" y="321"/>
                    <a:pt x="128" y="317"/>
                    <a:pt x="128" y="312"/>
                  </a:cubicBezTo>
                  <a:lnTo>
                    <a:pt x="284" y="107"/>
                  </a:lnTo>
                  <a:cubicBezTo>
                    <a:pt x="306" y="75"/>
                    <a:pt x="302" y="34"/>
                    <a:pt x="270" y="15"/>
                  </a:cubicBezTo>
                  <a:cubicBezTo>
                    <a:pt x="258" y="5"/>
                    <a:pt x="244" y="1"/>
                    <a:pt x="22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37"/>
            <p:cNvSpPr/>
            <p:nvPr/>
          </p:nvSpPr>
          <p:spPr>
            <a:xfrm>
              <a:off x="2300437" y="4134496"/>
              <a:ext cx="32699" cy="36001"/>
            </a:xfrm>
            <a:custGeom>
              <a:rect b="b" l="l" r="r" t="t"/>
              <a:pathLst>
                <a:path extrusionOk="0" h="338" w="307">
                  <a:moveTo>
                    <a:pt x="230" y="0"/>
                  </a:moveTo>
                  <a:cubicBezTo>
                    <a:pt x="209" y="0"/>
                    <a:pt x="190" y="10"/>
                    <a:pt x="179" y="27"/>
                  </a:cubicBezTo>
                  <a:lnTo>
                    <a:pt x="23" y="232"/>
                  </a:lnTo>
                  <a:cubicBezTo>
                    <a:pt x="0" y="264"/>
                    <a:pt x="5" y="306"/>
                    <a:pt x="37" y="324"/>
                  </a:cubicBezTo>
                  <a:cubicBezTo>
                    <a:pt x="48" y="333"/>
                    <a:pt x="62" y="338"/>
                    <a:pt x="76" y="338"/>
                  </a:cubicBezTo>
                  <a:cubicBezTo>
                    <a:pt x="90" y="338"/>
                    <a:pt x="103" y="333"/>
                    <a:pt x="115" y="324"/>
                  </a:cubicBezTo>
                  <a:cubicBezTo>
                    <a:pt x="119" y="319"/>
                    <a:pt x="124" y="315"/>
                    <a:pt x="128" y="315"/>
                  </a:cubicBezTo>
                  <a:lnTo>
                    <a:pt x="284" y="105"/>
                  </a:lnTo>
                  <a:cubicBezTo>
                    <a:pt x="306" y="77"/>
                    <a:pt x="297" y="36"/>
                    <a:pt x="270" y="13"/>
                  </a:cubicBezTo>
                  <a:cubicBezTo>
                    <a:pt x="257" y="4"/>
                    <a:pt x="244" y="0"/>
                    <a:pt x="23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37"/>
            <p:cNvSpPr/>
            <p:nvPr/>
          </p:nvSpPr>
          <p:spPr>
            <a:xfrm>
              <a:off x="2362746" y="4130449"/>
              <a:ext cx="32699" cy="36108"/>
            </a:xfrm>
            <a:custGeom>
              <a:rect b="b" l="l" r="r" t="t"/>
              <a:pathLst>
                <a:path extrusionOk="0" h="339" w="307">
                  <a:moveTo>
                    <a:pt x="231" y="0"/>
                  </a:moveTo>
                  <a:cubicBezTo>
                    <a:pt x="211" y="0"/>
                    <a:pt x="192" y="10"/>
                    <a:pt x="178" y="28"/>
                  </a:cubicBezTo>
                  <a:lnTo>
                    <a:pt x="23" y="234"/>
                  </a:lnTo>
                  <a:cubicBezTo>
                    <a:pt x="0" y="261"/>
                    <a:pt x="5" y="302"/>
                    <a:pt x="37" y="325"/>
                  </a:cubicBezTo>
                  <a:cubicBezTo>
                    <a:pt x="48" y="334"/>
                    <a:pt x="63" y="339"/>
                    <a:pt x="78" y="339"/>
                  </a:cubicBezTo>
                  <a:cubicBezTo>
                    <a:pt x="93" y="339"/>
                    <a:pt x="108" y="334"/>
                    <a:pt x="119" y="325"/>
                  </a:cubicBezTo>
                  <a:cubicBezTo>
                    <a:pt x="119" y="321"/>
                    <a:pt x="123" y="316"/>
                    <a:pt x="128" y="312"/>
                  </a:cubicBezTo>
                  <a:lnTo>
                    <a:pt x="283" y="106"/>
                  </a:lnTo>
                  <a:cubicBezTo>
                    <a:pt x="306" y="79"/>
                    <a:pt x="302" y="37"/>
                    <a:pt x="270" y="15"/>
                  </a:cubicBezTo>
                  <a:cubicBezTo>
                    <a:pt x="258" y="5"/>
                    <a:pt x="244" y="0"/>
                    <a:pt x="23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37"/>
            <p:cNvSpPr/>
            <p:nvPr/>
          </p:nvSpPr>
          <p:spPr>
            <a:xfrm>
              <a:off x="2392889" y="4125123"/>
              <a:ext cx="32699" cy="36108"/>
            </a:xfrm>
            <a:custGeom>
              <a:rect b="b" l="l" r="r" t="t"/>
              <a:pathLst>
                <a:path extrusionOk="0" h="339" w="307">
                  <a:moveTo>
                    <a:pt x="231" y="0"/>
                  </a:moveTo>
                  <a:cubicBezTo>
                    <a:pt x="211" y="0"/>
                    <a:pt x="192" y="9"/>
                    <a:pt x="179" y="28"/>
                  </a:cubicBezTo>
                  <a:lnTo>
                    <a:pt x="23" y="234"/>
                  </a:lnTo>
                  <a:cubicBezTo>
                    <a:pt x="0" y="261"/>
                    <a:pt x="5" y="302"/>
                    <a:pt x="37" y="325"/>
                  </a:cubicBezTo>
                  <a:cubicBezTo>
                    <a:pt x="48" y="334"/>
                    <a:pt x="62" y="339"/>
                    <a:pt x="76" y="339"/>
                  </a:cubicBezTo>
                  <a:cubicBezTo>
                    <a:pt x="89" y="339"/>
                    <a:pt x="103" y="334"/>
                    <a:pt x="115" y="325"/>
                  </a:cubicBezTo>
                  <a:cubicBezTo>
                    <a:pt x="119" y="320"/>
                    <a:pt x="124" y="316"/>
                    <a:pt x="128" y="311"/>
                  </a:cubicBezTo>
                  <a:lnTo>
                    <a:pt x="284" y="106"/>
                  </a:lnTo>
                  <a:cubicBezTo>
                    <a:pt x="306" y="78"/>
                    <a:pt x="297" y="37"/>
                    <a:pt x="270" y="14"/>
                  </a:cubicBezTo>
                  <a:cubicBezTo>
                    <a:pt x="258" y="5"/>
                    <a:pt x="245" y="0"/>
                    <a:pt x="23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37"/>
            <p:cNvSpPr/>
            <p:nvPr/>
          </p:nvSpPr>
          <p:spPr>
            <a:xfrm>
              <a:off x="2423990" y="4117454"/>
              <a:ext cx="32699" cy="36214"/>
            </a:xfrm>
            <a:custGeom>
              <a:rect b="b" l="l" r="r" t="t"/>
              <a:pathLst>
                <a:path extrusionOk="0" h="340" w="307">
                  <a:moveTo>
                    <a:pt x="234" y="0"/>
                  </a:moveTo>
                  <a:cubicBezTo>
                    <a:pt x="214" y="0"/>
                    <a:pt x="193" y="10"/>
                    <a:pt x="179" y="27"/>
                  </a:cubicBezTo>
                  <a:lnTo>
                    <a:pt x="24" y="233"/>
                  </a:lnTo>
                  <a:cubicBezTo>
                    <a:pt x="1" y="265"/>
                    <a:pt x="5" y="306"/>
                    <a:pt x="37" y="324"/>
                  </a:cubicBezTo>
                  <a:cubicBezTo>
                    <a:pt x="48" y="335"/>
                    <a:pt x="62" y="339"/>
                    <a:pt x="76" y="339"/>
                  </a:cubicBezTo>
                  <a:cubicBezTo>
                    <a:pt x="92" y="339"/>
                    <a:pt x="107" y="334"/>
                    <a:pt x="120" y="324"/>
                  </a:cubicBezTo>
                  <a:cubicBezTo>
                    <a:pt x="124" y="319"/>
                    <a:pt x="124" y="319"/>
                    <a:pt x="129" y="315"/>
                  </a:cubicBezTo>
                  <a:lnTo>
                    <a:pt x="284" y="109"/>
                  </a:lnTo>
                  <a:cubicBezTo>
                    <a:pt x="307" y="77"/>
                    <a:pt x="302" y="36"/>
                    <a:pt x="270" y="13"/>
                  </a:cubicBezTo>
                  <a:cubicBezTo>
                    <a:pt x="260" y="4"/>
                    <a:pt x="247" y="0"/>
                    <a:pt x="23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37"/>
            <p:cNvSpPr/>
            <p:nvPr/>
          </p:nvSpPr>
          <p:spPr>
            <a:xfrm>
              <a:off x="2456156" y="4106697"/>
              <a:ext cx="32167" cy="36108"/>
            </a:xfrm>
            <a:custGeom>
              <a:rect b="b" l="l" r="r" t="t"/>
              <a:pathLst>
                <a:path extrusionOk="0" h="339" w="302">
                  <a:moveTo>
                    <a:pt x="230" y="1"/>
                  </a:moveTo>
                  <a:cubicBezTo>
                    <a:pt x="209" y="1"/>
                    <a:pt x="190" y="11"/>
                    <a:pt x="178" y="27"/>
                  </a:cubicBezTo>
                  <a:lnTo>
                    <a:pt x="23" y="233"/>
                  </a:lnTo>
                  <a:cubicBezTo>
                    <a:pt x="0" y="265"/>
                    <a:pt x="5" y="306"/>
                    <a:pt x="32" y="324"/>
                  </a:cubicBezTo>
                  <a:cubicBezTo>
                    <a:pt x="46" y="334"/>
                    <a:pt x="61" y="338"/>
                    <a:pt x="75" y="338"/>
                  </a:cubicBezTo>
                  <a:cubicBezTo>
                    <a:pt x="89" y="338"/>
                    <a:pt x="103" y="334"/>
                    <a:pt x="114" y="324"/>
                  </a:cubicBezTo>
                  <a:cubicBezTo>
                    <a:pt x="119" y="320"/>
                    <a:pt x="124" y="315"/>
                    <a:pt x="128" y="315"/>
                  </a:cubicBezTo>
                  <a:lnTo>
                    <a:pt x="283" y="105"/>
                  </a:lnTo>
                  <a:cubicBezTo>
                    <a:pt x="302" y="78"/>
                    <a:pt x="297" y="37"/>
                    <a:pt x="270" y="14"/>
                  </a:cubicBezTo>
                  <a:cubicBezTo>
                    <a:pt x="257" y="5"/>
                    <a:pt x="243" y="1"/>
                    <a:pt x="2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37"/>
            <p:cNvSpPr/>
            <p:nvPr/>
          </p:nvSpPr>
          <p:spPr>
            <a:xfrm>
              <a:off x="912701" y="3380716"/>
              <a:ext cx="1344081" cy="803850"/>
            </a:xfrm>
            <a:custGeom>
              <a:rect b="b" l="l" r="r" t="t"/>
              <a:pathLst>
                <a:path extrusionOk="0" h="7547" w="12619">
                  <a:moveTo>
                    <a:pt x="6417" y="0"/>
                  </a:moveTo>
                  <a:cubicBezTo>
                    <a:pt x="5259" y="0"/>
                    <a:pt x="3678" y="181"/>
                    <a:pt x="2395" y="366"/>
                  </a:cubicBezTo>
                  <a:cubicBezTo>
                    <a:pt x="2354" y="370"/>
                    <a:pt x="2317" y="375"/>
                    <a:pt x="2276" y="384"/>
                  </a:cubicBezTo>
                  <a:cubicBezTo>
                    <a:pt x="1499" y="494"/>
                    <a:pt x="846" y="603"/>
                    <a:pt x="471" y="667"/>
                  </a:cubicBezTo>
                  <a:cubicBezTo>
                    <a:pt x="426" y="676"/>
                    <a:pt x="385" y="681"/>
                    <a:pt x="348" y="690"/>
                  </a:cubicBezTo>
                  <a:cubicBezTo>
                    <a:pt x="216" y="713"/>
                    <a:pt x="143" y="727"/>
                    <a:pt x="143" y="727"/>
                  </a:cubicBezTo>
                  <a:cubicBezTo>
                    <a:pt x="143" y="727"/>
                    <a:pt x="1" y="1321"/>
                    <a:pt x="69" y="1974"/>
                  </a:cubicBezTo>
                  <a:cubicBezTo>
                    <a:pt x="74" y="2010"/>
                    <a:pt x="79" y="2047"/>
                    <a:pt x="83" y="2083"/>
                  </a:cubicBezTo>
                  <a:cubicBezTo>
                    <a:pt x="88" y="2097"/>
                    <a:pt x="88" y="2111"/>
                    <a:pt x="88" y="2120"/>
                  </a:cubicBezTo>
                  <a:cubicBezTo>
                    <a:pt x="101" y="2207"/>
                    <a:pt x="120" y="2294"/>
                    <a:pt x="138" y="2376"/>
                  </a:cubicBezTo>
                  <a:cubicBezTo>
                    <a:pt x="284" y="2938"/>
                    <a:pt x="631" y="3468"/>
                    <a:pt x="1399" y="3618"/>
                  </a:cubicBezTo>
                  <a:cubicBezTo>
                    <a:pt x="1603" y="3659"/>
                    <a:pt x="1826" y="3677"/>
                    <a:pt x="2061" y="3677"/>
                  </a:cubicBezTo>
                  <a:cubicBezTo>
                    <a:pt x="3957" y="3677"/>
                    <a:pt x="6657" y="2513"/>
                    <a:pt x="6657" y="2513"/>
                  </a:cubicBezTo>
                  <a:cubicBezTo>
                    <a:pt x="7104" y="3426"/>
                    <a:pt x="8183" y="4632"/>
                    <a:pt x="9338" y="5660"/>
                  </a:cubicBezTo>
                  <a:cubicBezTo>
                    <a:pt x="10494" y="6684"/>
                    <a:pt x="11431" y="7547"/>
                    <a:pt x="11431" y="7547"/>
                  </a:cubicBezTo>
                  <a:lnTo>
                    <a:pt x="12618" y="6789"/>
                  </a:lnTo>
                  <a:cubicBezTo>
                    <a:pt x="12618" y="6789"/>
                    <a:pt x="12294" y="6209"/>
                    <a:pt x="11801" y="5391"/>
                  </a:cubicBezTo>
                  <a:cubicBezTo>
                    <a:pt x="11787" y="5368"/>
                    <a:pt x="11773" y="5345"/>
                    <a:pt x="11759" y="5318"/>
                  </a:cubicBezTo>
                  <a:cubicBezTo>
                    <a:pt x="11696" y="5217"/>
                    <a:pt x="11632" y="5112"/>
                    <a:pt x="11563" y="5003"/>
                  </a:cubicBezTo>
                  <a:cubicBezTo>
                    <a:pt x="11545" y="4971"/>
                    <a:pt x="11526" y="4943"/>
                    <a:pt x="11508" y="4911"/>
                  </a:cubicBezTo>
                  <a:cubicBezTo>
                    <a:pt x="10722" y="3637"/>
                    <a:pt x="9654" y="2006"/>
                    <a:pt x="8749" y="1010"/>
                  </a:cubicBezTo>
                  <a:cubicBezTo>
                    <a:pt x="8735" y="992"/>
                    <a:pt x="8722" y="978"/>
                    <a:pt x="8708" y="964"/>
                  </a:cubicBezTo>
                  <a:cubicBezTo>
                    <a:pt x="8516" y="754"/>
                    <a:pt x="8333" y="576"/>
                    <a:pt x="8160" y="434"/>
                  </a:cubicBezTo>
                  <a:cubicBezTo>
                    <a:pt x="8137" y="416"/>
                    <a:pt x="8114" y="398"/>
                    <a:pt x="8091" y="380"/>
                  </a:cubicBezTo>
                  <a:cubicBezTo>
                    <a:pt x="7945" y="270"/>
                    <a:pt x="7808" y="188"/>
                    <a:pt x="7685" y="142"/>
                  </a:cubicBezTo>
                  <a:cubicBezTo>
                    <a:pt x="7593" y="110"/>
                    <a:pt x="7484" y="87"/>
                    <a:pt x="7360" y="64"/>
                  </a:cubicBezTo>
                  <a:cubicBezTo>
                    <a:pt x="7324" y="60"/>
                    <a:pt x="7287" y="55"/>
                    <a:pt x="7246" y="46"/>
                  </a:cubicBezTo>
                  <a:cubicBezTo>
                    <a:pt x="7214" y="41"/>
                    <a:pt x="7182" y="41"/>
                    <a:pt x="7150" y="37"/>
                  </a:cubicBezTo>
                  <a:cubicBezTo>
                    <a:pt x="7018" y="23"/>
                    <a:pt x="6871" y="14"/>
                    <a:pt x="6716" y="5"/>
                  </a:cubicBezTo>
                  <a:cubicBezTo>
                    <a:pt x="6620" y="2"/>
                    <a:pt x="6520" y="0"/>
                    <a:pt x="64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37"/>
            <p:cNvSpPr/>
            <p:nvPr/>
          </p:nvSpPr>
          <p:spPr>
            <a:xfrm>
              <a:off x="1412452" y="3642733"/>
              <a:ext cx="363101" cy="211534"/>
            </a:xfrm>
            <a:custGeom>
              <a:rect b="b" l="l" r="r" t="t"/>
              <a:pathLst>
                <a:path extrusionOk="0" h="1986" w="3409">
                  <a:moveTo>
                    <a:pt x="1948" y="1"/>
                  </a:moveTo>
                  <a:cubicBezTo>
                    <a:pt x="1937" y="1"/>
                    <a:pt x="1925" y="5"/>
                    <a:pt x="1915" y="12"/>
                  </a:cubicBezTo>
                  <a:cubicBezTo>
                    <a:pt x="1558" y="254"/>
                    <a:pt x="60" y="692"/>
                    <a:pt x="46" y="697"/>
                  </a:cubicBezTo>
                  <a:cubicBezTo>
                    <a:pt x="19" y="706"/>
                    <a:pt x="0" y="734"/>
                    <a:pt x="10" y="765"/>
                  </a:cubicBezTo>
                  <a:cubicBezTo>
                    <a:pt x="17" y="787"/>
                    <a:pt x="35" y="800"/>
                    <a:pt x="57" y="800"/>
                  </a:cubicBezTo>
                  <a:cubicBezTo>
                    <a:pt x="62" y="800"/>
                    <a:pt x="68" y="799"/>
                    <a:pt x="74" y="797"/>
                  </a:cubicBezTo>
                  <a:cubicBezTo>
                    <a:pt x="133" y="784"/>
                    <a:pt x="1481" y="386"/>
                    <a:pt x="1919" y="131"/>
                  </a:cubicBezTo>
                  <a:cubicBezTo>
                    <a:pt x="2024" y="373"/>
                    <a:pt x="2476" y="1323"/>
                    <a:pt x="3317" y="1971"/>
                  </a:cubicBezTo>
                  <a:cubicBezTo>
                    <a:pt x="3326" y="1981"/>
                    <a:pt x="3335" y="1985"/>
                    <a:pt x="3344" y="1985"/>
                  </a:cubicBezTo>
                  <a:cubicBezTo>
                    <a:pt x="3363" y="1985"/>
                    <a:pt x="3381" y="1976"/>
                    <a:pt x="3390" y="1962"/>
                  </a:cubicBezTo>
                  <a:cubicBezTo>
                    <a:pt x="3408" y="1940"/>
                    <a:pt x="3404" y="1908"/>
                    <a:pt x="3381" y="1889"/>
                  </a:cubicBezTo>
                  <a:cubicBezTo>
                    <a:pt x="2440" y="1158"/>
                    <a:pt x="1997" y="44"/>
                    <a:pt x="1992" y="35"/>
                  </a:cubicBezTo>
                  <a:cubicBezTo>
                    <a:pt x="1988" y="21"/>
                    <a:pt x="1974" y="7"/>
                    <a:pt x="1960" y="3"/>
                  </a:cubicBezTo>
                  <a:cubicBezTo>
                    <a:pt x="1957" y="1"/>
                    <a:pt x="1953" y="1"/>
                    <a:pt x="19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37"/>
            <p:cNvSpPr/>
            <p:nvPr/>
          </p:nvSpPr>
          <p:spPr>
            <a:xfrm>
              <a:off x="1233833" y="3299980"/>
              <a:ext cx="585499" cy="95861"/>
            </a:xfrm>
            <a:custGeom>
              <a:rect b="b" l="l" r="r" t="t"/>
              <a:pathLst>
                <a:path extrusionOk="0" h="900" w="5497">
                  <a:moveTo>
                    <a:pt x="5455" y="0"/>
                  </a:moveTo>
                  <a:lnTo>
                    <a:pt x="19" y="187"/>
                  </a:lnTo>
                  <a:cubicBezTo>
                    <a:pt x="10" y="187"/>
                    <a:pt x="1" y="196"/>
                    <a:pt x="1" y="206"/>
                  </a:cubicBezTo>
                  <a:lnTo>
                    <a:pt x="24" y="882"/>
                  </a:lnTo>
                  <a:cubicBezTo>
                    <a:pt x="24" y="895"/>
                    <a:pt x="33" y="900"/>
                    <a:pt x="42" y="900"/>
                  </a:cubicBezTo>
                  <a:lnTo>
                    <a:pt x="5478" y="713"/>
                  </a:lnTo>
                  <a:cubicBezTo>
                    <a:pt x="5492" y="713"/>
                    <a:pt x="5496" y="704"/>
                    <a:pt x="5496" y="694"/>
                  </a:cubicBezTo>
                  <a:lnTo>
                    <a:pt x="5474" y="18"/>
                  </a:lnTo>
                  <a:cubicBezTo>
                    <a:pt x="5474" y="9"/>
                    <a:pt x="5464" y="0"/>
                    <a:pt x="54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37"/>
            <p:cNvSpPr/>
            <p:nvPr/>
          </p:nvSpPr>
          <p:spPr>
            <a:xfrm>
              <a:off x="1568598" y="2876065"/>
              <a:ext cx="457897" cy="508597"/>
            </a:xfrm>
            <a:custGeom>
              <a:rect b="b" l="l" r="r" t="t"/>
              <a:pathLst>
                <a:path extrusionOk="0" h="4775" w="4299">
                  <a:moveTo>
                    <a:pt x="3889" y="1"/>
                  </a:moveTo>
                  <a:cubicBezTo>
                    <a:pt x="3884" y="1"/>
                    <a:pt x="3879" y="1"/>
                    <a:pt x="3875" y="1"/>
                  </a:cubicBezTo>
                  <a:lnTo>
                    <a:pt x="1422" y="83"/>
                  </a:lnTo>
                  <a:cubicBezTo>
                    <a:pt x="1257" y="88"/>
                    <a:pt x="1115" y="207"/>
                    <a:pt x="1074" y="367"/>
                  </a:cubicBezTo>
                  <a:lnTo>
                    <a:pt x="1" y="4775"/>
                  </a:lnTo>
                  <a:lnTo>
                    <a:pt x="2925" y="4674"/>
                  </a:lnTo>
                  <a:cubicBezTo>
                    <a:pt x="3135" y="4665"/>
                    <a:pt x="3308" y="4519"/>
                    <a:pt x="3354" y="4318"/>
                  </a:cubicBezTo>
                  <a:lnTo>
                    <a:pt x="4245" y="453"/>
                  </a:lnTo>
                  <a:cubicBezTo>
                    <a:pt x="4298" y="221"/>
                    <a:pt x="4124" y="1"/>
                    <a:pt x="38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37"/>
            <p:cNvSpPr/>
            <p:nvPr/>
          </p:nvSpPr>
          <p:spPr>
            <a:xfrm>
              <a:off x="1539946" y="2884906"/>
              <a:ext cx="180113" cy="496881"/>
            </a:xfrm>
            <a:custGeom>
              <a:rect b="b" l="l" r="r" t="t"/>
              <a:pathLst>
                <a:path extrusionOk="0" h="4665" w="1691">
                  <a:moveTo>
                    <a:pt x="1691" y="0"/>
                  </a:moveTo>
                  <a:lnTo>
                    <a:pt x="1691" y="0"/>
                  </a:lnTo>
                  <a:cubicBezTo>
                    <a:pt x="1689" y="0"/>
                    <a:pt x="1688" y="0"/>
                    <a:pt x="1687" y="0"/>
                  </a:cubicBezTo>
                  <a:lnTo>
                    <a:pt x="1687" y="0"/>
                  </a:lnTo>
                  <a:lnTo>
                    <a:pt x="1691" y="0"/>
                  </a:lnTo>
                  <a:close/>
                  <a:moveTo>
                    <a:pt x="1687" y="0"/>
                  </a:moveTo>
                  <a:lnTo>
                    <a:pt x="1412" y="9"/>
                  </a:lnTo>
                  <a:cubicBezTo>
                    <a:pt x="1247" y="19"/>
                    <a:pt x="1106" y="133"/>
                    <a:pt x="1065" y="293"/>
                  </a:cubicBezTo>
                  <a:lnTo>
                    <a:pt x="0" y="4664"/>
                  </a:lnTo>
                  <a:lnTo>
                    <a:pt x="279" y="4655"/>
                  </a:lnTo>
                  <a:lnTo>
                    <a:pt x="1343" y="284"/>
                  </a:lnTo>
                  <a:cubicBezTo>
                    <a:pt x="1384" y="125"/>
                    <a:pt x="1524" y="7"/>
                    <a:pt x="168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37"/>
            <p:cNvSpPr/>
            <p:nvPr/>
          </p:nvSpPr>
          <p:spPr>
            <a:xfrm>
              <a:off x="1567639" y="2904291"/>
              <a:ext cx="122702" cy="473555"/>
            </a:xfrm>
            <a:custGeom>
              <a:rect b="b" l="l" r="r" t="t"/>
              <a:pathLst>
                <a:path extrusionOk="0" h="4446" w="1152">
                  <a:moveTo>
                    <a:pt x="1107" y="0"/>
                  </a:moveTo>
                  <a:cubicBezTo>
                    <a:pt x="1087" y="0"/>
                    <a:pt x="1069" y="13"/>
                    <a:pt x="1065" y="33"/>
                  </a:cubicBezTo>
                  <a:lnTo>
                    <a:pt x="10" y="4396"/>
                  </a:lnTo>
                  <a:cubicBezTo>
                    <a:pt x="1" y="4419"/>
                    <a:pt x="14" y="4437"/>
                    <a:pt x="37" y="4446"/>
                  </a:cubicBezTo>
                  <a:lnTo>
                    <a:pt x="46" y="4446"/>
                  </a:lnTo>
                  <a:cubicBezTo>
                    <a:pt x="65" y="4446"/>
                    <a:pt x="83" y="4432"/>
                    <a:pt x="88" y="4414"/>
                  </a:cubicBezTo>
                  <a:lnTo>
                    <a:pt x="1147" y="51"/>
                  </a:lnTo>
                  <a:cubicBezTo>
                    <a:pt x="1152" y="28"/>
                    <a:pt x="1138" y="6"/>
                    <a:pt x="1115" y="1"/>
                  </a:cubicBezTo>
                  <a:cubicBezTo>
                    <a:pt x="1112" y="0"/>
                    <a:pt x="1109" y="0"/>
                    <a:pt x="1107" y="0"/>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37"/>
            <p:cNvSpPr/>
            <p:nvPr/>
          </p:nvSpPr>
          <p:spPr>
            <a:xfrm>
              <a:off x="799373" y="2623740"/>
              <a:ext cx="775731" cy="693290"/>
            </a:xfrm>
            <a:custGeom>
              <a:rect b="b" l="l" r="r" t="t"/>
              <a:pathLst>
                <a:path extrusionOk="0" h="6509" w="7283">
                  <a:moveTo>
                    <a:pt x="867" y="0"/>
                  </a:moveTo>
                  <a:cubicBezTo>
                    <a:pt x="821" y="0"/>
                    <a:pt x="774" y="5"/>
                    <a:pt x="727" y="13"/>
                  </a:cubicBezTo>
                  <a:cubicBezTo>
                    <a:pt x="293" y="86"/>
                    <a:pt x="1" y="497"/>
                    <a:pt x="74" y="931"/>
                  </a:cubicBezTo>
                  <a:lnTo>
                    <a:pt x="101" y="1086"/>
                  </a:lnTo>
                  <a:lnTo>
                    <a:pt x="128" y="1237"/>
                  </a:lnTo>
                  <a:lnTo>
                    <a:pt x="183" y="1534"/>
                  </a:lnTo>
                  <a:cubicBezTo>
                    <a:pt x="220" y="1731"/>
                    <a:pt x="256" y="1927"/>
                    <a:pt x="297" y="2128"/>
                  </a:cubicBezTo>
                  <a:cubicBezTo>
                    <a:pt x="375" y="2525"/>
                    <a:pt x="457" y="2918"/>
                    <a:pt x="553" y="3320"/>
                  </a:cubicBezTo>
                  <a:cubicBezTo>
                    <a:pt x="599" y="3517"/>
                    <a:pt x="649" y="3718"/>
                    <a:pt x="704" y="3919"/>
                  </a:cubicBezTo>
                  <a:cubicBezTo>
                    <a:pt x="759" y="4120"/>
                    <a:pt x="818" y="4325"/>
                    <a:pt x="887" y="4531"/>
                  </a:cubicBezTo>
                  <a:cubicBezTo>
                    <a:pt x="919" y="4636"/>
                    <a:pt x="960" y="4741"/>
                    <a:pt x="1001" y="4851"/>
                  </a:cubicBezTo>
                  <a:cubicBezTo>
                    <a:pt x="1047" y="4960"/>
                    <a:pt x="1097" y="5070"/>
                    <a:pt x="1161" y="5198"/>
                  </a:cubicBezTo>
                  <a:cubicBezTo>
                    <a:pt x="1197" y="5262"/>
                    <a:pt x="1234" y="5326"/>
                    <a:pt x="1289" y="5399"/>
                  </a:cubicBezTo>
                  <a:cubicBezTo>
                    <a:pt x="1293" y="5408"/>
                    <a:pt x="1298" y="5417"/>
                    <a:pt x="1307" y="5426"/>
                  </a:cubicBezTo>
                  <a:lnTo>
                    <a:pt x="1330" y="5454"/>
                  </a:lnTo>
                  <a:lnTo>
                    <a:pt x="1353" y="5486"/>
                  </a:lnTo>
                  <a:cubicBezTo>
                    <a:pt x="1357" y="5495"/>
                    <a:pt x="1371" y="5504"/>
                    <a:pt x="1380" y="5518"/>
                  </a:cubicBezTo>
                  <a:lnTo>
                    <a:pt x="1408" y="5550"/>
                  </a:lnTo>
                  <a:cubicBezTo>
                    <a:pt x="1412" y="5554"/>
                    <a:pt x="1417" y="5559"/>
                    <a:pt x="1421" y="5563"/>
                  </a:cubicBezTo>
                  <a:lnTo>
                    <a:pt x="1430" y="5577"/>
                  </a:lnTo>
                  <a:lnTo>
                    <a:pt x="1476" y="5618"/>
                  </a:lnTo>
                  <a:cubicBezTo>
                    <a:pt x="1599" y="5737"/>
                    <a:pt x="1727" y="5824"/>
                    <a:pt x="1855" y="5897"/>
                  </a:cubicBezTo>
                  <a:cubicBezTo>
                    <a:pt x="1979" y="5970"/>
                    <a:pt x="2106" y="6029"/>
                    <a:pt x="2225" y="6075"/>
                  </a:cubicBezTo>
                  <a:cubicBezTo>
                    <a:pt x="2344" y="6121"/>
                    <a:pt x="2463" y="6157"/>
                    <a:pt x="2577" y="6189"/>
                  </a:cubicBezTo>
                  <a:cubicBezTo>
                    <a:pt x="2805" y="6253"/>
                    <a:pt x="3020" y="6294"/>
                    <a:pt x="3230" y="6331"/>
                  </a:cubicBezTo>
                  <a:cubicBezTo>
                    <a:pt x="3445" y="6363"/>
                    <a:pt x="3651" y="6390"/>
                    <a:pt x="3847" y="6418"/>
                  </a:cubicBezTo>
                  <a:lnTo>
                    <a:pt x="4436" y="6491"/>
                  </a:lnTo>
                  <a:cubicBezTo>
                    <a:pt x="4487" y="6495"/>
                    <a:pt x="4537" y="6500"/>
                    <a:pt x="4587" y="6509"/>
                  </a:cubicBezTo>
                  <a:cubicBezTo>
                    <a:pt x="5176" y="6509"/>
                    <a:pt x="7122" y="6431"/>
                    <a:pt x="7122" y="6431"/>
                  </a:cubicBezTo>
                  <a:lnTo>
                    <a:pt x="7127" y="6404"/>
                  </a:lnTo>
                  <a:lnTo>
                    <a:pt x="7278" y="5783"/>
                  </a:lnTo>
                  <a:lnTo>
                    <a:pt x="7282" y="5760"/>
                  </a:lnTo>
                  <a:cubicBezTo>
                    <a:pt x="7259" y="5741"/>
                    <a:pt x="7209" y="5741"/>
                    <a:pt x="7182" y="5723"/>
                  </a:cubicBezTo>
                  <a:lnTo>
                    <a:pt x="7177" y="5723"/>
                  </a:lnTo>
                  <a:cubicBezTo>
                    <a:pt x="6958" y="5600"/>
                    <a:pt x="6734" y="5504"/>
                    <a:pt x="6515" y="5426"/>
                  </a:cubicBezTo>
                  <a:cubicBezTo>
                    <a:pt x="6291" y="5349"/>
                    <a:pt x="6076" y="5289"/>
                    <a:pt x="5862" y="5244"/>
                  </a:cubicBezTo>
                  <a:cubicBezTo>
                    <a:pt x="5432" y="5148"/>
                    <a:pt x="5021" y="5088"/>
                    <a:pt x="4619" y="5038"/>
                  </a:cubicBezTo>
                  <a:cubicBezTo>
                    <a:pt x="4222" y="4988"/>
                    <a:pt x="3833" y="4947"/>
                    <a:pt x="3472" y="4883"/>
                  </a:cubicBezTo>
                  <a:cubicBezTo>
                    <a:pt x="3294" y="4855"/>
                    <a:pt x="3125" y="4819"/>
                    <a:pt x="2970" y="4773"/>
                  </a:cubicBezTo>
                  <a:cubicBezTo>
                    <a:pt x="2819" y="4732"/>
                    <a:pt x="2687" y="4677"/>
                    <a:pt x="2595" y="4627"/>
                  </a:cubicBezTo>
                  <a:cubicBezTo>
                    <a:pt x="2554" y="4599"/>
                    <a:pt x="2518" y="4572"/>
                    <a:pt x="2499" y="4554"/>
                  </a:cubicBezTo>
                  <a:lnTo>
                    <a:pt x="2495" y="4554"/>
                  </a:lnTo>
                  <a:cubicBezTo>
                    <a:pt x="2495" y="4549"/>
                    <a:pt x="2495" y="4549"/>
                    <a:pt x="2495" y="4549"/>
                  </a:cubicBezTo>
                  <a:cubicBezTo>
                    <a:pt x="2490" y="4545"/>
                    <a:pt x="2476" y="4522"/>
                    <a:pt x="2467" y="4499"/>
                  </a:cubicBezTo>
                  <a:cubicBezTo>
                    <a:pt x="2440" y="4449"/>
                    <a:pt x="2408" y="4380"/>
                    <a:pt x="2381" y="4307"/>
                  </a:cubicBezTo>
                  <a:cubicBezTo>
                    <a:pt x="2353" y="4229"/>
                    <a:pt x="2326" y="4152"/>
                    <a:pt x="2298" y="4065"/>
                  </a:cubicBezTo>
                  <a:cubicBezTo>
                    <a:pt x="2244" y="3900"/>
                    <a:pt x="2193" y="3722"/>
                    <a:pt x="2148" y="3540"/>
                  </a:cubicBezTo>
                  <a:cubicBezTo>
                    <a:pt x="2106" y="3361"/>
                    <a:pt x="2061" y="3174"/>
                    <a:pt x="2024" y="2987"/>
                  </a:cubicBezTo>
                  <a:cubicBezTo>
                    <a:pt x="1947" y="2617"/>
                    <a:pt x="1878" y="2238"/>
                    <a:pt x="1814" y="1854"/>
                  </a:cubicBezTo>
                  <a:cubicBezTo>
                    <a:pt x="1782" y="1662"/>
                    <a:pt x="1755" y="1470"/>
                    <a:pt x="1727" y="1278"/>
                  </a:cubicBezTo>
                  <a:lnTo>
                    <a:pt x="1686" y="991"/>
                  </a:lnTo>
                  <a:lnTo>
                    <a:pt x="1668" y="849"/>
                  </a:lnTo>
                  <a:lnTo>
                    <a:pt x="1654" y="707"/>
                  </a:lnTo>
                  <a:lnTo>
                    <a:pt x="1650" y="698"/>
                  </a:lnTo>
                  <a:cubicBezTo>
                    <a:pt x="1650" y="684"/>
                    <a:pt x="1650" y="675"/>
                    <a:pt x="1645" y="662"/>
                  </a:cubicBezTo>
                  <a:cubicBezTo>
                    <a:pt x="1580" y="275"/>
                    <a:pt x="1246" y="0"/>
                    <a:pt x="867" y="0"/>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37"/>
            <p:cNvSpPr/>
            <p:nvPr/>
          </p:nvSpPr>
          <p:spPr>
            <a:xfrm>
              <a:off x="1019106" y="3108153"/>
              <a:ext cx="52085" cy="27800"/>
            </a:xfrm>
            <a:custGeom>
              <a:rect b="b" l="l" r="r" t="t"/>
              <a:pathLst>
                <a:path extrusionOk="0" h="261" w="489">
                  <a:moveTo>
                    <a:pt x="443" y="0"/>
                  </a:moveTo>
                  <a:cubicBezTo>
                    <a:pt x="441" y="0"/>
                    <a:pt x="439" y="1"/>
                    <a:pt x="436" y="1"/>
                  </a:cubicBezTo>
                  <a:cubicBezTo>
                    <a:pt x="281" y="33"/>
                    <a:pt x="144" y="102"/>
                    <a:pt x="25" y="207"/>
                  </a:cubicBezTo>
                  <a:cubicBezTo>
                    <a:pt x="0" y="228"/>
                    <a:pt x="23" y="261"/>
                    <a:pt x="49" y="261"/>
                  </a:cubicBezTo>
                  <a:cubicBezTo>
                    <a:pt x="56" y="261"/>
                    <a:pt x="64" y="258"/>
                    <a:pt x="71" y="252"/>
                  </a:cubicBezTo>
                  <a:cubicBezTo>
                    <a:pt x="181" y="156"/>
                    <a:pt x="308" y="93"/>
                    <a:pt x="450" y="61"/>
                  </a:cubicBezTo>
                  <a:cubicBezTo>
                    <a:pt x="488" y="56"/>
                    <a:pt x="475" y="0"/>
                    <a:pt x="443" y="0"/>
                  </a:cubicBezTo>
                  <a:close/>
                </a:path>
              </a:pathLst>
            </a:custGeom>
            <a:solidFill>
              <a:srgbClr val="CC66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37"/>
            <p:cNvSpPr/>
            <p:nvPr/>
          </p:nvSpPr>
          <p:spPr>
            <a:xfrm>
              <a:off x="1020810" y="3106236"/>
              <a:ext cx="42392" cy="9373"/>
            </a:xfrm>
            <a:custGeom>
              <a:rect b="b" l="l" r="r" t="t"/>
              <a:pathLst>
                <a:path extrusionOk="0" h="88" w="398">
                  <a:moveTo>
                    <a:pt x="37" y="1"/>
                  </a:moveTo>
                  <a:cubicBezTo>
                    <a:pt x="0" y="1"/>
                    <a:pt x="1" y="60"/>
                    <a:pt x="41" y="65"/>
                  </a:cubicBezTo>
                  <a:cubicBezTo>
                    <a:pt x="146" y="69"/>
                    <a:pt x="251" y="79"/>
                    <a:pt x="356" y="88"/>
                  </a:cubicBezTo>
                  <a:cubicBezTo>
                    <a:pt x="397" y="88"/>
                    <a:pt x="397" y="24"/>
                    <a:pt x="356" y="24"/>
                  </a:cubicBezTo>
                  <a:cubicBezTo>
                    <a:pt x="251" y="15"/>
                    <a:pt x="146" y="5"/>
                    <a:pt x="41" y="1"/>
                  </a:cubicBezTo>
                  <a:cubicBezTo>
                    <a:pt x="40" y="1"/>
                    <a:pt x="38" y="1"/>
                    <a:pt x="37" y="1"/>
                  </a:cubicBezTo>
                  <a:close/>
                </a:path>
              </a:pathLst>
            </a:custGeom>
            <a:solidFill>
              <a:srgbClr val="CC66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37"/>
            <p:cNvSpPr/>
            <p:nvPr/>
          </p:nvSpPr>
          <p:spPr>
            <a:xfrm>
              <a:off x="1080882" y="3287199"/>
              <a:ext cx="155508" cy="34297"/>
            </a:xfrm>
            <a:custGeom>
              <a:rect b="b" l="l" r="r" t="t"/>
              <a:pathLst>
                <a:path extrusionOk="0" h="322" w="1460">
                  <a:moveTo>
                    <a:pt x="49" y="0"/>
                  </a:moveTo>
                  <a:cubicBezTo>
                    <a:pt x="14" y="0"/>
                    <a:pt x="1" y="52"/>
                    <a:pt x="39" y="61"/>
                  </a:cubicBezTo>
                  <a:cubicBezTo>
                    <a:pt x="500" y="152"/>
                    <a:pt x="944" y="289"/>
                    <a:pt x="1419" y="321"/>
                  </a:cubicBezTo>
                  <a:cubicBezTo>
                    <a:pt x="1420" y="321"/>
                    <a:pt x="1421" y="321"/>
                    <a:pt x="1423" y="321"/>
                  </a:cubicBezTo>
                  <a:cubicBezTo>
                    <a:pt x="1460" y="321"/>
                    <a:pt x="1458" y="261"/>
                    <a:pt x="1419" y="257"/>
                  </a:cubicBezTo>
                  <a:cubicBezTo>
                    <a:pt x="953" y="225"/>
                    <a:pt x="514" y="88"/>
                    <a:pt x="57" y="1"/>
                  </a:cubicBezTo>
                  <a:cubicBezTo>
                    <a:pt x="54" y="1"/>
                    <a:pt x="52" y="0"/>
                    <a:pt x="49" y="0"/>
                  </a:cubicBezTo>
                  <a:close/>
                </a:path>
              </a:pathLst>
            </a:custGeom>
            <a:solidFill>
              <a:srgbClr val="CC66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37"/>
            <p:cNvSpPr/>
            <p:nvPr/>
          </p:nvSpPr>
          <p:spPr>
            <a:xfrm>
              <a:off x="1064054" y="3107727"/>
              <a:ext cx="1065" cy="639"/>
            </a:xfrm>
            <a:custGeom>
              <a:rect b="b" l="l" r="r" t="t"/>
              <a:pathLst>
                <a:path extrusionOk="0" h="6" w="10">
                  <a:moveTo>
                    <a:pt x="5" y="1"/>
                  </a:moveTo>
                  <a:cubicBezTo>
                    <a:pt x="5" y="1"/>
                    <a:pt x="10" y="5"/>
                    <a:pt x="10" y="5"/>
                  </a:cubicBezTo>
                  <a:cubicBezTo>
                    <a:pt x="10" y="5"/>
                    <a:pt x="10" y="5"/>
                    <a:pt x="10" y="5"/>
                  </a:cubicBezTo>
                  <a:cubicBezTo>
                    <a:pt x="10" y="5"/>
                    <a:pt x="5" y="1"/>
                    <a:pt x="5" y="1"/>
                  </a:cubicBezTo>
                  <a:cubicBezTo>
                    <a:pt x="5" y="1"/>
                    <a:pt x="1" y="1"/>
                    <a:pt x="5" y="1"/>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37"/>
            <p:cNvSpPr/>
            <p:nvPr/>
          </p:nvSpPr>
          <p:spPr>
            <a:xfrm>
              <a:off x="1065545" y="3108686"/>
              <a:ext cx="107" cy="107"/>
            </a:xfrm>
            <a:custGeom>
              <a:rect b="b" l="l" r="r" t="t"/>
              <a:pathLst>
                <a:path extrusionOk="0" h="1" w="1">
                  <a:moveTo>
                    <a:pt x="0" y="1"/>
                  </a:moveTo>
                  <a:cubicBezTo>
                    <a:pt x="0" y="1"/>
                    <a:pt x="0" y="1"/>
                    <a:pt x="0" y="1"/>
                  </a:cubicBezTo>
                  <a:lnTo>
                    <a:pt x="0" y="1"/>
                  </a:lnTo>
                  <a:cubicBezTo>
                    <a:pt x="0" y="1"/>
                    <a:pt x="0" y="1"/>
                    <a:pt x="0" y="1"/>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37"/>
            <p:cNvSpPr/>
            <p:nvPr/>
          </p:nvSpPr>
          <p:spPr>
            <a:xfrm>
              <a:off x="840699" y="2111527"/>
              <a:ext cx="602009" cy="499011"/>
            </a:xfrm>
            <a:custGeom>
              <a:rect b="b" l="l" r="r" t="t"/>
              <a:pathLst>
                <a:path extrusionOk="0" h="4685" w="5652">
                  <a:moveTo>
                    <a:pt x="4221" y="0"/>
                  </a:moveTo>
                  <a:cubicBezTo>
                    <a:pt x="3734" y="0"/>
                    <a:pt x="3180" y="299"/>
                    <a:pt x="3180" y="299"/>
                  </a:cubicBezTo>
                  <a:cubicBezTo>
                    <a:pt x="3180" y="299"/>
                    <a:pt x="2847" y="180"/>
                    <a:pt x="2455" y="180"/>
                  </a:cubicBezTo>
                  <a:cubicBezTo>
                    <a:pt x="2124" y="180"/>
                    <a:pt x="1752" y="265"/>
                    <a:pt x="1504" y="578"/>
                  </a:cubicBezTo>
                  <a:cubicBezTo>
                    <a:pt x="960" y="1263"/>
                    <a:pt x="1339" y="2488"/>
                    <a:pt x="1339" y="2488"/>
                  </a:cubicBezTo>
                  <a:cubicBezTo>
                    <a:pt x="1339" y="2488"/>
                    <a:pt x="1262" y="2785"/>
                    <a:pt x="622" y="2954"/>
                  </a:cubicBezTo>
                  <a:cubicBezTo>
                    <a:pt x="1" y="3118"/>
                    <a:pt x="134" y="4075"/>
                    <a:pt x="733" y="4075"/>
                  </a:cubicBezTo>
                  <a:cubicBezTo>
                    <a:pt x="750" y="4075"/>
                    <a:pt x="768" y="4074"/>
                    <a:pt x="787" y="4073"/>
                  </a:cubicBezTo>
                  <a:cubicBezTo>
                    <a:pt x="787" y="4073"/>
                    <a:pt x="862" y="4685"/>
                    <a:pt x="1285" y="4685"/>
                  </a:cubicBezTo>
                  <a:cubicBezTo>
                    <a:pt x="1382" y="4685"/>
                    <a:pt x="1496" y="4653"/>
                    <a:pt x="1632" y="4575"/>
                  </a:cubicBezTo>
                  <a:cubicBezTo>
                    <a:pt x="1954" y="4391"/>
                    <a:pt x="2327" y="4339"/>
                    <a:pt x="2644" y="4339"/>
                  </a:cubicBezTo>
                  <a:cubicBezTo>
                    <a:pt x="3052" y="4339"/>
                    <a:pt x="3368" y="4425"/>
                    <a:pt x="3368" y="4425"/>
                  </a:cubicBezTo>
                  <a:cubicBezTo>
                    <a:pt x="3368" y="4425"/>
                    <a:pt x="3594" y="4672"/>
                    <a:pt x="3931" y="4672"/>
                  </a:cubicBezTo>
                  <a:cubicBezTo>
                    <a:pt x="4006" y="4672"/>
                    <a:pt x="4087" y="4660"/>
                    <a:pt x="4172" y="4630"/>
                  </a:cubicBezTo>
                  <a:cubicBezTo>
                    <a:pt x="4637" y="4466"/>
                    <a:pt x="4368" y="4091"/>
                    <a:pt x="4368" y="4091"/>
                  </a:cubicBezTo>
                  <a:lnTo>
                    <a:pt x="4368" y="4091"/>
                  </a:lnTo>
                  <a:cubicBezTo>
                    <a:pt x="4368" y="4091"/>
                    <a:pt x="4506" y="4176"/>
                    <a:pt x="4684" y="4176"/>
                  </a:cubicBezTo>
                  <a:cubicBezTo>
                    <a:pt x="4820" y="4176"/>
                    <a:pt x="4981" y="4126"/>
                    <a:pt x="5122" y="3949"/>
                  </a:cubicBezTo>
                  <a:cubicBezTo>
                    <a:pt x="5464" y="3525"/>
                    <a:pt x="4747" y="3081"/>
                    <a:pt x="4711" y="2835"/>
                  </a:cubicBezTo>
                  <a:cubicBezTo>
                    <a:pt x="4578" y="1949"/>
                    <a:pt x="4893" y="2172"/>
                    <a:pt x="5282" y="1738"/>
                  </a:cubicBezTo>
                  <a:cubicBezTo>
                    <a:pt x="5652" y="1333"/>
                    <a:pt x="5314" y="895"/>
                    <a:pt x="4960" y="895"/>
                  </a:cubicBezTo>
                  <a:cubicBezTo>
                    <a:pt x="4871" y="895"/>
                    <a:pt x="4781" y="922"/>
                    <a:pt x="4701" y="985"/>
                  </a:cubicBezTo>
                  <a:lnTo>
                    <a:pt x="4701" y="985"/>
                  </a:lnTo>
                  <a:cubicBezTo>
                    <a:pt x="4821" y="871"/>
                    <a:pt x="5136" y="505"/>
                    <a:pt x="4692" y="144"/>
                  </a:cubicBezTo>
                  <a:cubicBezTo>
                    <a:pt x="4563" y="39"/>
                    <a:pt x="4396" y="0"/>
                    <a:pt x="422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37"/>
            <p:cNvSpPr/>
            <p:nvPr/>
          </p:nvSpPr>
          <p:spPr>
            <a:xfrm>
              <a:off x="1233407" y="2414019"/>
              <a:ext cx="104169" cy="98205"/>
            </a:xfrm>
            <a:custGeom>
              <a:rect b="b" l="l" r="r" t="t"/>
              <a:pathLst>
                <a:path extrusionOk="0" h="922" w="978">
                  <a:moveTo>
                    <a:pt x="490" y="83"/>
                  </a:moveTo>
                  <a:cubicBezTo>
                    <a:pt x="506" y="83"/>
                    <a:pt x="523" y="84"/>
                    <a:pt x="539" y="86"/>
                  </a:cubicBezTo>
                  <a:cubicBezTo>
                    <a:pt x="745" y="114"/>
                    <a:pt x="891" y="301"/>
                    <a:pt x="864" y="506"/>
                  </a:cubicBezTo>
                  <a:cubicBezTo>
                    <a:pt x="842" y="698"/>
                    <a:pt x="675" y="838"/>
                    <a:pt x="486" y="838"/>
                  </a:cubicBezTo>
                  <a:cubicBezTo>
                    <a:pt x="472" y="838"/>
                    <a:pt x="458" y="837"/>
                    <a:pt x="443" y="835"/>
                  </a:cubicBezTo>
                  <a:cubicBezTo>
                    <a:pt x="238" y="808"/>
                    <a:pt x="92" y="621"/>
                    <a:pt x="115" y="410"/>
                  </a:cubicBezTo>
                  <a:cubicBezTo>
                    <a:pt x="140" y="222"/>
                    <a:pt x="304" y="83"/>
                    <a:pt x="490" y="83"/>
                  </a:cubicBezTo>
                  <a:close/>
                  <a:moveTo>
                    <a:pt x="490" y="0"/>
                  </a:moveTo>
                  <a:cubicBezTo>
                    <a:pt x="262" y="0"/>
                    <a:pt x="62" y="170"/>
                    <a:pt x="32" y="401"/>
                  </a:cubicBezTo>
                  <a:cubicBezTo>
                    <a:pt x="0" y="653"/>
                    <a:pt x="183" y="886"/>
                    <a:pt x="434" y="918"/>
                  </a:cubicBezTo>
                  <a:cubicBezTo>
                    <a:pt x="454" y="920"/>
                    <a:pt x="473" y="921"/>
                    <a:pt x="493" y="921"/>
                  </a:cubicBezTo>
                  <a:cubicBezTo>
                    <a:pt x="721" y="921"/>
                    <a:pt x="921" y="751"/>
                    <a:pt x="946" y="516"/>
                  </a:cubicBezTo>
                  <a:cubicBezTo>
                    <a:pt x="978" y="264"/>
                    <a:pt x="800" y="36"/>
                    <a:pt x="549" y="4"/>
                  </a:cubicBezTo>
                  <a:cubicBezTo>
                    <a:pt x="529" y="1"/>
                    <a:pt x="509" y="0"/>
                    <a:pt x="49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37"/>
            <p:cNvSpPr/>
            <p:nvPr/>
          </p:nvSpPr>
          <p:spPr>
            <a:xfrm>
              <a:off x="1232874" y="2525323"/>
              <a:ext cx="107" cy="107"/>
            </a:xfrm>
            <a:custGeom>
              <a:rect b="b" l="l" r="r" t="t"/>
              <a:pathLst>
                <a:path extrusionOk="0" h="1" w="1">
                  <a:moveTo>
                    <a:pt x="1" y="0"/>
                  </a:moveTo>
                  <a:lnTo>
                    <a:pt x="1" y="0"/>
                  </a:ln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37"/>
            <p:cNvSpPr/>
            <p:nvPr/>
          </p:nvSpPr>
          <p:spPr>
            <a:xfrm>
              <a:off x="1045627" y="2431380"/>
              <a:ext cx="188314" cy="224848"/>
            </a:xfrm>
            <a:custGeom>
              <a:rect b="b" l="l" r="r" t="t"/>
              <a:pathLst>
                <a:path extrusionOk="0" h="2111" w="1768">
                  <a:moveTo>
                    <a:pt x="352" y="1"/>
                  </a:moveTo>
                  <a:lnTo>
                    <a:pt x="343" y="33"/>
                  </a:lnTo>
                  <a:lnTo>
                    <a:pt x="347" y="133"/>
                  </a:lnTo>
                  <a:cubicBezTo>
                    <a:pt x="388" y="608"/>
                    <a:pt x="274" y="997"/>
                    <a:pt x="0" y="1426"/>
                  </a:cubicBezTo>
                  <a:cubicBezTo>
                    <a:pt x="0" y="1426"/>
                    <a:pt x="274" y="1979"/>
                    <a:pt x="891" y="2079"/>
                  </a:cubicBezTo>
                  <a:cubicBezTo>
                    <a:pt x="1020" y="2101"/>
                    <a:pt x="1131" y="2110"/>
                    <a:pt x="1225" y="2110"/>
                  </a:cubicBezTo>
                  <a:cubicBezTo>
                    <a:pt x="1701" y="2110"/>
                    <a:pt x="1768" y="1878"/>
                    <a:pt x="1768" y="1878"/>
                  </a:cubicBezTo>
                  <a:cubicBezTo>
                    <a:pt x="1736" y="1769"/>
                    <a:pt x="1718" y="1664"/>
                    <a:pt x="1713" y="1549"/>
                  </a:cubicBezTo>
                  <a:cubicBezTo>
                    <a:pt x="1709" y="1508"/>
                    <a:pt x="1709" y="1463"/>
                    <a:pt x="1709" y="1417"/>
                  </a:cubicBezTo>
                  <a:cubicBezTo>
                    <a:pt x="1709" y="1294"/>
                    <a:pt x="1722" y="1157"/>
                    <a:pt x="1741" y="1001"/>
                  </a:cubicBezTo>
                  <a:cubicBezTo>
                    <a:pt x="1745" y="965"/>
                    <a:pt x="1750" y="928"/>
                    <a:pt x="1759" y="887"/>
                  </a:cubicBezTo>
                  <a:lnTo>
                    <a:pt x="1759" y="882"/>
                  </a:lnTo>
                  <a:cubicBezTo>
                    <a:pt x="1220" y="741"/>
                    <a:pt x="781" y="490"/>
                    <a:pt x="484" y="83"/>
                  </a:cubicBezTo>
                  <a:lnTo>
                    <a:pt x="407" y="33"/>
                  </a:lnTo>
                  <a:lnTo>
                    <a:pt x="352" y="1"/>
                  </a:ln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37"/>
            <p:cNvSpPr/>
            <p:nvPr/>
          </p:nvSpPr>
          <p:spPr>
            <a:xfrm>
              <a:off x="1011970" y="2177138"/>
              <a:ext cx="319324" cy="352663"/>
            </a:xfrm>
            <a:custGeom>
              <a:rect b="b" l="l" r="r" t="t"/>
              <a:pathLst>
                <a:path extrusionOk="0" h="3311" w="2998">
                  <a:moveTo>
                    <a:pt x="1304" y="1"/>
                  </a:moveTo>
                  <a:cubicBezTo>
                    <a:pt x="514" y="1"/>
                    <a:pt x="257" y="540"/>
                    <a:pt x="165" y="848"/>
                  </a:cubicBezTo>
                  <a:cubicBezTo>
                    <a:pt x="147" y="908"/>
                    <a:pt x="129" y="1264"/>
                    <a:pt x="179" y="1328"/>
                  </a:cubicBezTo>
                  <a:cubicBezTo>
                    <a:pt x="74" y="1374"/>
                    <a:pt x="37" y="1492"/>
                    <a:pt x="28" y="1588"/>
                  </a:cubicBezTo>
                  <a:cubicBezTo>
                    <a:pt x="1" y="1885"/>
                    <a:pt x="220" y="2264"/>
                    <a:pt x="599" y="2310"/>
                  </a:cubicBezTo>
                  <a:lnTo>
                    <a:pt x="613" y="2310"/>
                  </a:lnTo>
                  <a:cubicBezTo>
                    <a:pt x="618" y="2328"/>
                    <a:pt x="622" y="2342"/>
                    <a:pt x="627" y="2360"/>
                  </a:cubicBezTo>
                  <a:cubicBezTo>
                    <a:pt x="631" y="2370"/>
                    <a:pt x="636" y="2379"/>
                    <a:pt x="636" y="2383"/>
                  </a:cubicBezTo>
                  <a:cubicBezTo>
                    <a:pt x="636" y="2383"/>
                    <a:pt x="636" y="2388"/>
                    <a:pt x="636" y="2388"/>
                  </a:cubicBezTo>
                  <a:cubicBezTo>
                    <a:pt x="832" y="2904"/>
                    <a:pt x="1517" y="3260"/>
                    <a:pt x="1901" y="3306"/>
                  </a:cubicBezTo>
                  <a:cubicBezTo>
                    <a:pt x="1932" y="3309"/>
                    <a:pt x="1961" y="3310"/>
                    <a:pt x="1987" y="3310"/>
                  </a:cubicBezTo>
                  <a:cubicBezTo>
                    <a:pt x="2078" y="3310"/>
                    <a:pt x="2140" y="3296"/>
                    <a:pt x="2162" y="3292"/>
                  </a:cubicBezTo>
                  <a:cubicBezTo>
                    <a:pt x="2577" y="3242"/>
                    <a:pt x="2701" y="2698"/>
                    <a:pt x="2673" y="2269"/>
                  </a:cubicBezTo>
                  <a:cubicBezTo>
                    <a:pt x="2669" y="2210"/>
                    <a:pt x="2664" y="2150"/>
                    <a:pt x="2655" y="2095"/>
                  </a:cubicBezTo>
                  <a:cubicBezTo>
                    <a:pt x="2655" y="2091"/>
                    <a:pt x="2650" y="2086"/>
                    <a:pt x="2650" y="2082"/>
                  </a:cubicBezTo>
                  <a:cubicBezTo>
                    <a:pt x="2650" y="2082"/>
                    <a:pt x="2838" y="1506"/>
                    <a:pt x="2893" y="1255"/>
                  </a:cubicBezTo>
                  <a:cubicBezTo>
                    <a:pt x="2998" y="762"/>
                    <a:pt x="2755" y="232"/>
                    <a:pt x="1673" y="35"/>
                  </a:cubicBezTo>
                  <a:cubicBezTo>
                    <a:pt x="1539" y="11"/>
                    <a:pt x="1416" y="1"/>
                    <a:pt x="1304" y="1"/>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37"/>
            <p:cNvSpPr/>
            <p:nvPr/>
          </p:nvSpPr>
          <p:spPr>
            <a:xfrm>
              <a:off x="1181323" y="2351284"/>
              <a:ext cx="39516" cy="25776"/>
            </a:xfrm>
            <a:custGeom>
              <a:rect b="b" l="l" r="r" t="t"/>
              <a:pathLst>
                <a:path extrusionOk="0" h="242" w="371">
                  <a:moveTo>
                    <a:pt x="186" y="1"/>
                  </a:moveTo>
                  <a:cubicBezTo>
                    <a:pt x="102" y="1"/>
                    <a:pt x="23" y="54"/>
                    <a:pt x="19" y="58"/>
                  </a:cubicBezTo>
                  <a:cubicBezTo>
                    <a:pt x="5" y="72"/>
                    <a:pt x="1" y="95"/>
                    <a:pt x="14" y="113"/>
                  </a:cubicBezTo>
                  <a:cubicBezTo>
                    <a:pt x="20" y="124"/>
                    <a:pt x="32" y="130"/>
                    <a:pt x="45" y="130"/>
                  </a:cubicBezTo>
                  <a:cubicBezTo>
                    <a:pt x="53" y="130"/>
                    <a:pt x="62" y="128"/>
                    <a:pt x="69" y="122"/>
                  </a:cubicBezTo>
                  <a:cubicBezTo>
                    <a:pt x="69" y="122"/>
                    <a:pt x="127" y="79"/>
                    <a:pt x="181" y="79"/>
                  </a:cubicBezTo>
                  <a:cubicBezTo>
                    <a:pt x="188" y="79"/>
                    <a:pt x="195" y="80"/>
                    <a:pt x="202" y="81"/>
                  </a:cubicBezTo>
                  <a:cubicBezTo>
                    <a:pt x="247" y="90"/>
                    <a:pt x="279" y="173"/>
                    <a:pt x="288" y="209"/>
                  </a:cubicBezTo>
                  <a:cubicBezTo>
                    <a:pt x="293" y="227"/>
                    <a:pt x="307" y="241"/>
                    <a:pt x="325" y="241"/>
                  </a:cubicBezTo>
                  <a:lnTo>
                    <a:pt x="339" y="241"/>
                  </a:lnTo>
                  <a:cubicBezTo>
                    <a:pt x="357" y="237"/>
                    <a:pt x="371" y="214"/>
                    <a:pt x="366" y="191"/>
                  </a:cubicBezTo>
                  <a:cubicBezTo>
                    <a:pt x="361" y="177"/>
                    <a:pt x="325" y="31"/>
                    <a:pt x="220" y="4"/>
                  </a:cubicBezTo>
                  <a:cubicBezTo>
                    <a:pt x="209" y="1"/>
                    <a:pt x="197" y="1"/>
                    <a:pt x="1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37"/>
            <p:cNvSpPr/>
            <p:nvPr/>
          </p:nvSpPr>
          <p:spPr>
            <a:xfrm>
              <a:off x="1255241" y="2361722"/>
              <a:ext cx="34191" cy="20663"/>
            </a:xfrm>
            <a:custGeom>
              <a:rect b="b" l="l" r="r" t="t"/>
              <a:pathLst>
                <a:path extrusionOk="0" h="194" w="321">
                  <a:moveTo>
                    <a:pt x="162" y="1"/>
                  </a:moveTo>
                  <a:cubicBezTo>
                    <a:pt x="157" y="1"/>
                    <a:pt x="152" y="1"/>
                    <a:pt x="147" y="2"/>
                  </a:cubicBezTo>
                  <a:cubicBezTo>
                    <a:pt x="60" y="11"/>
                    <a:pt x="15" y="129"/>
                    <a:pt x="10" y="139"/>
                  </a:cubicBezTo>
                  <a:cubicBezTo>
                    <a:pt x="1" y="161"/>
                    <a:pt x="15" y="184"/>
                    <a:pt x="33" y="189"/>
                  </a:cubicBezTo>
                  <a:cubicBezTo>
                    <a:pt x="37" y="193"/>
                    <a:pt x="42" y="193"/>
                    <a:pt x="47" y="193"/>
                  </a:cubicBezTo>
                  <a:cubicBezTo>
                    <a:pt x="60" y="193"/>
                    <a:pt x="79" y="184"/>
                    <a:pt x="83" y="166"/>
                  </a:cubicBezTo>
                  <a:cubicBezTo>
                    <a:pt x="92" y="139"/>
                    <a:pt x="124" y="84"/>
                    <a:pt x="156" y="79"/>
                  </a:cubicBezTo>
                  <a:cubicBezTo>
                    <a:pt x="159" y="79"/>
                    <a:pt x="161" y="79"/>
                    <a:pt x="164" y="79"/>
                  </a:cubicBezTo>
                  <a:cubicBezTo>
                    <a:pt x="198" y="79"/>
                    <a:pt x="235" y="108"/>
                    <a:pt x="248" y="120"/>
                  </a:cubicBezTo>
                  <a:cubicBezTo>
                    <a:pt x="257" y="127"/>
                    <a:pt x="267" y="131"/>
                    <a:pt x="277" y="131"/>
                  </a:cubicBezTo>
                  <a:cubicBezTo>
                    <a:pt x="288" y="131"/>
                    <a:pt x="298" y="127"/>
                    <a:pt x="307" y="120"/>
                  </a:cubicBezTo>
                  <a:cubicBezTo>
                    <a:pt x="321" y="102"/>
                    <a:pt x="321" y="79"/>
                    <a:pt x="302" y="61"/>
                  </a:cubicBezTo>
                  <a:cubicBezTo>
                    <a:pt x="294" y="57"/>
                    <a:pt x="234" y="1"/>
                    <a:pt x="1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37"/>
            <p:cNvSpPr/>
            <p:nvPr/>
          </p:nvSpPr>
          <p:spPr>
            <a:xfrm>
              <a:off x="1003768" y="2395912"/>
              <a:ext cx="104169" cy="98311"/>
            </a:xfrm>
            <a:custGeom>
              <a:rect b="b" l="l" r="r" t="t"/>
              <a:pathLst>
                <a:path extrusionOk="0" h="923" w="978">
                  <a:moveTo>
                    <a:pt x="526" y="0"/>
                  </a:moveTo>
                  <a:cubicBezTo>
                    <a:pt x="521" y="41"/>
                    <a:pt x="539" y="78"/>
                    <a:pt x="567" y="92"/>
                  </a:cubicBezTo>
                  <a:cubicBezTo>
                    <a:pt x="758" y="133"/>
                    <a:pt x="886" y="311"/>
                    <a:pt x="864" y="507"/>
                  </a:cubicBezTo>
                  <a:cubicBezTo>
                    <a:pt x="838" y="696"/>
                    <a:pt x="678" y="835"/>
                    <a:pt x="489" y="835"/>
                  </a:cubicBezTo>
                  <a:cubicBezTo>
                    <a:pt x="473" y="835"/>
                    <a:pt x="456" y="834"/>
                    <a:pt x="439" y="832"/>
                  </a:cubicBezTo>
                  <a:cubicBezTo>
                    <a:pt x="233" y="809"/>
                    <a:pt x="87" y="617"/>
                    <a:pt x="114" y="411"/>
                  </a:cubicBezTo>
                  <a:cubicBezTo>
                    <a:pt x="133" y="270"/>
                    <a:pt x="229" y="156"/>
                    <a:pt x="352" y="110"/>
                  </a:cubicBezTo>
                  <a:cubicBezTo>
                    <a:pt x="329" y="87"/>
                    <a:pt x="306" y="69"/>
                    <a:pt x="283" y="46"/>
                  </a:cubicBezTo>
                  <a:cubicBezTo>
                    <a:pt x="151" y="115"/>
                    <a:pt x="50" y="242"/>
                    <a:pt x="32" y="402"/>
                  </a:cubicBezTo>
                  <a:cubicBezTo>
                    <a:pt x="0" y="654"/>
                    <a:pt x="178" y="887"/>
                    <a:pt x="430" y="919"/>
                  </a:cubicBezTo>
                  <a:cubicBezTo>
                    <a:pt x="449" y="921"/>
                    <a:pt x="468" y="922"/>
                    <a:pt x="487" y="922"/>
                  </a:cubicBezTo>
                  <a:cubicBezTo>
                    <a:pt x="715" y="922"/>
                    <a:pt x="916" y="749"/>
                    <a:pt x="946" y="517"/>
                  </a:cubicBezTo>
                  <a:cubicBezTo>
                    <a:pt x="978" y="265"/>
                    <a:pt x="800" y="32"/>
                    <a:pt x="544" y="5"/>
                  </a:cubicBezTo>
                  <a:cubicBezTo>
                    <a:pt x="539" y="0"/>
                    <a:pt x="530" y="0"/>
                    <a:pt x="52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37"/>
            <p:cNvSpPr/>
            <p:nvPr/>
          </p:nvSpPr>
          <p:spPr>
            <a:xfrm>
              <a:off x="1209016" y="2429357"/>
              <a:ext cx="52724" cy="24817"/>
            </a:xfrm>
            <a:custGeom>
              <a:rect b="b" l="l" r="r" t="t"/>
              <a:pathLst>
                <a:path extrusionOk="0" h="233" w="495">
                  <a:moveTo>
                    <a:pt x="42" y="0"/>
                  </a:moveTo>
                  <a:cubicBezTo>
                    <a:pt x="39" y="0"/>
                    <a:pt x="36" y="1"/>
                    <a:pt x="33" y="2"/>
                  </a:cubicBezTo>
                  <a:cubicBezTo>
                    <a:pt x="10" y="11"/>
                    <a:pt x="1" y="29"/>
                    <a:pt x="10" y="47"/>
                  </a:cubicBezTo>
                  <a:cubicBezTo>
                    <a:pt x="10" y="52"/>
                    <a:pt x="60" y="189"/>
                    <a:pt x="225" y="221"/>
                  </a:cubicBezTo>
                  <a:cubicBezTo>
                    <a:pt x="225" y="221"/>
                    <a:pt x="225" y="225"/>
                    <a:pt x="229" y="225"/>
                  </a:cubicBezTo>
                  <a:cubicBezTo>
                    <a:pt x="254" y="230"/>
                    <a:pt x="277" y="232"/>
                    <a:pt x="299" y="232"/>
                  </a:cubicBezTo>
                  <a:cubicBezTo>
                    <a:pt x="414" y="232"/>
                    <a:pt x="477" y="171"/>
                    <a:pt x="481" y="171"/>
                  </a:cubicBezTo>
                  <a:cubicBezTo>
                    <a:pt x="494" y="157"/>
                    <a:pt x="494" y="134"/>
                    <a:pt x="481" y="120"/>
                  </a:cubicBezTo>
                  <a:cubicBezTo>
                    <a:pt x="473" y="111"/>
                    <a:pt x="463" y="106"/>
                    <a:pt x="454" y="106"/>
                  </a:cubicBezTo>
                  <a:cubicBezTo>
                    <a:pt x="445" y="106"/>
                    <a:pt x="437" y="109"/>
                    <a:pt x="430" y="116"/>
                  </a:cubicBezTo>
                  <a:cubicBezTo>
                    <a:pt x="430" y="119"/>
                    <a:pt x="388" y="159"/>
                    <a:pt x="306" y="159"/>
                  </a:cubicBezTo>
                  <a:cubicBezTo>
                    <a:pt x="287" y="159"/>
                    <a:pt x="266" y="157"/>
                    <a:pt x="243" y="152"/>
                  </a:cubicBezTo>
                  <a:lnTo>
                    <a:pt x="239" y="152"/>
                  </a:lnTo>
                  <a:cubicBezTo>
                    <a:pt x="115" y="125"/>
                    <a:pt x="79" y="29"/>
                    <a:pt x="74" y="24"/>
                  </a:cubicBezTo>
                  <a:cubicBezTo>
                    <a:pt x="70" y="9"/>
                    <a:pt x="57" y="0"/>
                    <a:pt x="4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37"/>
            <p:cNvSpPr/>
            <p:nvPr/>
          </p:nvSpPr>
          <p:spPr>
            <a:xfrm>
              <a:off x="1236282" y="2364704"/>
              <a:ext cx="29824" cy="55600"/>
            </a:xfrm>
            <a:custGeom>
              <a:rect b="b" l="l" r="r" t="t"/>
              <a:pathLst>
                <a:path extrusionOk="0" h="522" w="280">
                  <a:moveTo>
                    <a:pt x="33" y="1"/>
                  </a:moveTo>
                  <a:cubicBezTo>
                    <a:pt x="14" y="6"/>
                    <a:pt x="1" y="19"/>
                    <a:pt x="5" y="38"/>
                  </a:cubicBezTo>
                  <a:cubicBezTo>
                    <a:pt x="24" y="202"/>
                    <a:pt x="83" y="321"/>
                    <a:pt x="184" y="408"/>
                  </a:cubicBezTo>
                  <a:lnTo>
                    <a:pt x="74" y="458"/>
                  </a:lnTo>
                  <a:cubicBezTo>
                    <a:pt x="56" y="467"/>
                    <a:pt x="51" y="485"/>
                    <a:pt x="60" y="503"/>
                  </a:cubicBezTo>
                  <a:cubicBezTo>
                    <a:pt x="65" y="513"/>
                    <a:pt x="74" y="522"/>
                    <a:pt x="83" y="522"/>
                  </a:cubicBezTo>
                  <a:cubicBezTo>
                    <a:pt x="92" y="522"/>
                    <a:pt x="97" y="522"/>
                    <a:pt x="101" y="517"/>
                  </a:cubicBezTo>
                  <a:lnTo>
                    <a:pt x="261" y="444"/>
                  </a:lnTo>
                  <a:cubicBezTo>
                    <a:pt x="270" y="440"/>
                    <a:pt x="279" y="430"/>
                    <a:pt x="279" y="417"/>
                  </a:cubicBezTo>
                  <a:cubicBezTo>
                    <a:pt x="279" y="403"/>
                    <a:pt x="275" y="394"/>
                    <a:pt x="266" y="385"/>
                  </a:cubicBezTo>
                  <a:cubicBezTo>
                    <a:pt x="152" y="307"/>
                    <a:pt x="92" y="193"/>
                    <a:pt x="69" y="28"/>
                  </a:cubicBezTo>
                  <a:cubicBezTo>
                    <a:pt x="69" y="10"/>
                    <a:pt x="51" y="1"/>
                    <a:pt x="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37"/>
            <p:cNvSpPr/>
            <p:nvPr/>
          </p:nvSpPr>
          <p:spPr>
            <a:xfrm>
              <a:off x="1162364" y="2296111"/>
              <a:ext cx="71363" cy="29824"/>
            </a:xfrm>
            <a:custGeom>
              <a:rect b="b" l="l" r="r" t="t"/>
              <a:pathLst>
                <a:path extrusionOk="0" h="280" w="670">
                  <a:moveTo>
                    <a:pt x="465" y="0"/>
                  </a:moveTo>
                  <a:cubicBezTo>
                    <a:pt x="458" y="0"/>
                    <a:pt x="451" y="0"/>
                    <a:pt x="444" y="1"/>
                  </a:cubicBezTo>
                  <a:cubicBezTo>
                    <a:pt x="142" y="28"/>
                    <a:pt x="0" y="280"/>
                    <a:pt x="0" y="280"/>
                  </a:cubicBezTo>
                  <a:cubicBezTo>
                    <a:pt x="0" y="280"/>
                    <a:pt x="281" y="170"/>
                    <a:pt x="439" y="170"/>
                  </a:cubicBezTo>
                  <a:cubicBezTo>
                    <a:pt x="442" y="170"/>
                    <a:pt x="445" y="170"/>
                    <a:pt x="448" y="170"/>
                  </a:cubicBezTo>
                  <a:cubicBezTo>
                    <a:pt x="485" y="174"/>
                    <a:pt x="512" y="179"/>
                    <a:pt x="535" y="184"/>
                  </a:cubicBezTo>
                  <a:cubicBezTo>
                    <a:pt x="543" y="186"/>
                    <a:pt x="550" y="187"/>
                    <a:pt x="557" y="187"/>
                  </a:cubicBezTo>
                  <a:cubicBezTo>
                    <a:pt x="630" y="187"/>
                    <a:pt x="670" y="88"/>
                    <a:pt x="603" y="42"/>
                  </a:cubicBezTo>
                  <a:cubicBezTo>
                    <a:pt x="571" y="17"/>
                    <a:pt x="527" y="0"/>
                    <a:pt x="46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37"/>
            <p:cNvSpPr/>
            <p:nvPr/>
          </p:nvSpPr>
          <p:spPr>
            <a:xfrm>
              <a:off x="1252366" y="2305591"/>
              <a:ext cx="57517" cy="34936"/>
            </a:xfrm>
            <a:custGeom>
              <a:rect b="b" l="l" r="r" t="t"/>
              <a:pathLst>
                <a:path extrusionOk="0" h="328" w="540">
                  <a:moveTo>
                    <a:pt x="159" y="1"/>
                  </a:moveTo>
                  <a:cubicBezTo>
                    <a:pt x="132" y="1"/>
                    <a:pt x="108" y="5"/>
                    <a:pt x="87" y="12"/>
                  </a:cubicBezTo>
                  <a:cubicBezTo>
                    <a:pt x="1" y="44"/>
                    <a:pt x="28" y="168"/>
                    <a:pt x="115" y="168"/>
                  </a:cubicBezTo>
                  <a:cubicBezTo>
                    <a:pt x="142" y="168"/>
                    <a:pt x="170" y="172"/>
                    <a:pt x="206" y="177"/>
                  </a:cubicBezTo>
                  <a:cubicBezTo>
                    <a:pt x="361" y="209"/>
                    <a:pt x="530" y="328"/>
                    <a:pt x="530" y="328"/>
                  </a:cubicBezTo>
                  <a:cubicBezTo>
                    <a:pt x="530" y="328"/>
                    <a:pt x="540" y="113"/>
                    <a:pt x="252" y="17"/>
                  </a:cubicBezTo>
                  <a:cubicBezTo>
                    <a:pt x="218" y="5"/>
                    <a:pt x="187" y="1"/>
                    <a:pt x="15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37"/>
            <p:cNvSpPr/>
            <p:nvPr/>
          </p:nvSpPr>
          <p:spPr>
            <a:xfrm>
              <a:off x="1038278" y="2341485"/>
              <a:ext cx="49209" cy="57623"/>
            </a:xfrm>
            <a:custGeom>
              <a:rect b="b" l="l" r="r" t="t"/>
              <a:pathLst>
                <a:path extrusionOk="0" h="541" w="462">
                  <a:moveTo>
                    <a:pt x="46" y="1"/>
                  </a:moveTo>
                  <a:cubicBezTo>
                    <a:pt x="30" y="1"/>
                    <a:pt x="16" y="9"/>
                    <a:pt x="10" y="23"/>
                  </a:cubicBezTo>
                  <a:cubicBezTo>
                    <a:pt x="1" y="41"/>
                    <a:pt x="10" y="64"/>
                    <a:pt x="28" y="73"/>
                  </a:cubicBezTo>
                  <a:cubicBezTo>
                    <a:pt x="32" y="77"/>
                    <a:pt x="352" y="224"/>
                    <a:pt x="380" y="507"/>
                  </a:cubicBezTo>
                  <a:cubicBezTo>
                    <a:pt x="384" y="520"/>
                    <a:pt x="393" y="534"/>
                    <a:pt x="412" y="539"/>
                  </a:cubicBezTo>
                  <a:cubicBezTo>
                    <a:pt x="415" y="539"/>
                    <a:pt x="418" y="541"/>
                    <a:pt x="421" y="541"/>
                  </a:cubicBezTo>
                  <a:cubicBezTo>
                    <a:pt x="422" y="541"/>
                    <a:pt x="424" y="540"/>
                    <a:pt x="425" y="539"/>
                  </a:cubicBezTo>
                  <a:cubicBezTo>
                    <a:pt x="448" y="539"/>
                    <a:pt x="462" y="520"/>
                    <a:pt x="462" y="498"/>
                  </a:cubicBezTo>
                  <a:cubicBezTo>
                    <a:pt x="425" y="169"/>
                    <a:pt x="78" y="9"/>
                    <a:pt x="64" y="4"/>
                  </a:cubicBezTo>
                  <a:cubicBezTo>
                    <a:pt x="58" y="2"/>
                    <a:pt x="52" y="1"/>
                    <a:pt x="4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37"/>
            <p:cNvSpPr/>
            <p:nvPr/>
          </p:nvSpPr>
          <p:spPr>
            <a:xfrm>
              <a:off x="1043177" y="2362042"/>
              <a:ext cx="31741" cy="17575"/>
            </a:xfrm>
            <a:custGeom>
              <a:rect b="b" l="l" r="r" t="t"/>
              <a:pathLst>
                <a:path extrusionOk="0" h="165" w="298">
                  <a:moveTo>
                    <a:pt x="219" y="0"/>
                  </a:moveTo>
                  <a:cubicBezTo>
                    <a:pt x="86" y="0"/>
                    <a:pt x="13" y="95"/>
                    <a:pt x="9" y="99"/>
                  </a:cubicBezTo>
                  <a:cubicBezTo>
                    <a:pt x="0" y="117"/>
                    <a:pt x="0" y="145"/>
                    <a:pt x="18" y="154"/>
                  </a:cubicBezTo>
                  <a:cubicBezTo>
                    <a:pt x="23" y="158"/>
                    <a:pt x="28" y="163"/>
                    <a:pt x="32" y="163"/>
                  </a:cubicBezTo>
                  <a:cubicBezTo>
                    <a:pt x="37" y="164"/>
                    <a:pt x="41" y="165"/>
                    <a:pt x="45" y="165"/>
                  </a:cubicBezTo>
                  <a:cubicBezTo>
                    <a:pt x="57" y="165"/>
                    <a:pt x="66" y="160"/>
                    <a:pt x="73" y="149"/>
                  </a:cubicBezTo>
                  <a:cubicBezTo>
                    <a:pt x="77" y="145"/>
                    <a:pt x="128" y="79"/>
                    <a:pt x="225" y="79"/>
                  </a:cubicBezTo>
                  <a:cubicBezTo>
                    <a:pt x="233" y="79"/>
                    <a:pt x="242" y="80"/>
                    <a:pt x="251" y="81"/>
                  </a:cubicBezTo>
                  <a:cubicBezTo>
                    <a:pt x="254" y="81"/>
                    <a:pt x="256" y="81"/>
                    <a:pt x="259" y="81"/>
                  </a:cubicBezTo>
                  <a:cubicBezTo>
                    <a:pt x="278" y="81"/>
                    <a:pt x="293" y="65"/>
                    <a:pt x="297" y="49"/>
                  </a:cubicBezTo>
                  <a:cubicBezTo>
                    <a:pt x="297" y="26"/>
                    <a:pt x="283" y="8"/>
                    <a:pt x="261" y="3"/>
                  </a:cubicBezTo>
                  <a:cubicBezTo>
                    <a:pt x="246" y="1"/>
                    <a:pt x="232" y="0"/>
                    <a:pt x="2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37"/>
            <p:cNvSpPr/>
            <p:nvPr/>
          </p:nvSpPr>
          <p:spPr>
            <a:xfrm>
              <a:off x="1012502" y="2168404"/>
              <a:ext cx="320283" cy="246789"/>
            </a:xfrm>
            <a:custGeom>
              <a:rect b="b" l="l" r="r" t="t"/>
              <a:pathLst>
                <a:path extrusionOk="0" h="2317" w="3007">
                  <a:moveTo>
                    <a:pt x="1353" y="1"/>
                  </a:moveTo>
                  <a:cubicBezTo>
                    <a:pt x="623" y="1"/>
                    <a:pt x="89" y="759"/>
                    <a:pt x="46" y="1049"/>
                  </a:cubicBezTo>
                  <a:cubicBezTo>
                    <a:pt x="0" y="1360"/>
                    <a:pt x="174" y="1410"/>
                    <a:pt x="174" y="1410"/>
                  </a:cubicBezTo>
                  <a:cubicBezTo>
                    <a:pt x="643" y="1475"/>
                    <a:pt x="563" y="2317"/>
                    <a:pt x="841" y="2317"/>
                  </a:cubicBezTo>
                  <a:cubicBezTo>
                    <a:pt x="855" y="2317"/>
                    <a:pt x="870" y="2315"/>
                    <a:pt x="887" y="2310"/>
                  </a:cubicBezTo>
                  <a:cubicBezTo>
                    <a:pt x="1216" y="2214"/>
                    <a:pt x="932" y="1332"/>
                    <a:pt x="932" y="1332"/>
                  </a:cubicBezTo>
                  <a:cubicBezTo>
                    <a:pt x="932" y="1332"/>
                    <a:pt x="1065" y="1305"/>
                    <a:pt x="1298" y="1172"/>
                  </a:cubicBezTo>
                  <a:cubicBezTo>
                    <a:pt x="1572" y="1017"/>
                    <a:pt x="1540" y="702"/>
                    <a:pt x="1540" y="702"/>
                  </a:cubicBezTo>
                  <a:lnTo>
                    <a:pt x="1540" y="702"/>
                  </a:lnTo>
                  <a:cubicBezTo>
                    <a:pt x="1540" y="702"/>
                    <a:pt x="2257" y="775"/>
                    <a:pt x="2568" y="1008"/>
                  </a:cubicBezTo>
                  <a:cubicBezTo>
                    <a:pt x="2938" y="1291"/>
                    <a:pt x="2856" y="1620"/>
                    <a:pt x="2856" y="1620"/>
                  </a:cubicBezTo>
                  <a:cubicBezTo>
                    <a:pt x="2856" y="1620"/>
                    <a:pt x="2865" y="1631"/>
                    <a:pt x="2880" y="1631"/>
                  </a:cubicBezTo>
                  <a:cubicBezTo>
                    <a:pt x="2913" y="1631"/>
                    <a:pt x="2972" y="1571"/>
                    <a:pt x="2988" y="1168"/>
                  </a:cubicBezTo>
                  <a:cubicBezTo>
                    <a:pt x="3006" y="592"/>
                    <a:pt x="2316" y="131"/>
                    <a:pt x="1508" y="12"/>
                  </a:cubicBezTo>
                  <a:cubicBezTo>
                    <a:pt x="1455" y="4"/>
                    <a:pt x="1404" y="1"/>
                    <a:pt x="135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76" name="Google Shape;1876;p37"/>
          <p:cNvGrpSpPr/>
          <p:nvPr/>
        </p:nvGrpSpPr>
        <p:grpSpPr>
          <a:xfrm>
            <a:off x="6695504" y="2043466"/>
            <a:ext cx="1997418" cy="2603884"/>
            <a:chOff x="6689917" y="2043466"/>
            <a:chExt cx="1997418" cy="2603884"/>
          </a:xfrm>
        </p:grpSpPr>
        <p:sp>
          <p:nvSpPr>
            <p:cNvPr id="1877" name="Google Shape;1877;p37"/>
            <p:cNvSpPr/>
            <p:nvPr/>
          </p:nvSpPr>
          <p:spPr>
            <a:xfrm>
              <a:off x="7902441" y="3817199"/>
              <a:ext cx="86701" cy="306543"/>
            </a:xfrm>
            <a:custGeom>
              <a:rect b="b" l="l" r="r" t="t"/>
              <a:pathLst>
                <a:path extrusionOk="0" h="2878" w="814">
                  <a:moveTo>
                    <a:pt x="0" y="0"/>
                  </a:moveTo>
                  <a:lnTo>
                    <a:pt x="0" y="2805"/>
                  </a:lnTo>
                  <a:cubicBezTo>
                    <a:pt x="0" y="2846"/>
                    <a:pt x="37" y="2878"/>
                    <a:pt x="73" y="2878"/>
                  </a:cubicBezTo>
                  <a:lnTo>
                    <a:pt x="736" y="2878"/>
                  </a:lnTo>
                  <a:cubicBezTo>
                    <a:pt x="777" y="2878"/>
                    <a:pt x="813" y="2846"/>
                    <a:pt x="813" y="2805"/>
                  </a:cubicBezTo>
                  <a:lnTo>
                    <a:pt x="81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37"/>
            <p:cNvSpPr/>
            <p:nvPr/>
          </p:nvSpPr>
          <p:spPr>
            <a:xfrm>
              <a:off x="7690803" y="3745623"/>
              <a:ext cx="510940" cy="782973"/>
            </a:xfrm>
            <a:custGeom>
              <a:rect b="b" l="l" r="r" t="t"/>
              <a:pathLst>
                <a:path extrusionOk="0" h="7351" w="4797">
                  <a:moveTo>
                    <a:pt x="2179" y="0"/>
                  </a:moveTo>
                  <a:lnTo>
                    <a:pt x="2179" y="6629"/>
                  </a:lnTo>
                  <a:lnTo>
                    <a:pt x="210" y="6629"/>
                  </a:lnTo>
                  <a:cubicBezTo>
                    <a:pt x="96" y="6629"/>
                    <a:pt x="0" y="6725"/>
                    <a:pt x="0" y="6839"/>
                  </a:cubicBezTo>
                  <a:lnTo>
                    <a:pt x="0" y="7351"/>
                  </a:lnTo>
                  <a:lnTo>
                    <a:pt x="375" y="7351"/>
                  </a:lnTo>
                  <a:lnTo>
                    <a:pt x="375" y="7122"/>
                  </a:lnTo>
                  <a:cubicBezTo>
                    <a:pt x="375" y="7054"/>
                    <a:pt x="430" y="7004"/>
                    <a:pt x="494" y="7004"/>
                  </a:cubicBezTo>
                  <a:lnTo>
                    <a:pt x="2079" y="7004"/>
                  </a:lnTo>
                  <a:cubicBezTo>
                    <a:pt x="2134" y="7004"/>
                    <a:pt x="2179" y="7045"/>
                    <a:pt x="2179" y="7099"/>
                  </a:cubicBezTo>
                  <a:lnTo>
                    <a:pt x="2179" y="7351"/>
                  </a:lnTo>
                  <a:lnTo>
                    <a:pt x="2609" y="7351"/>
                  </a:lnTo>
                  <a:lnTo>
                    <a:pt x="2609" y="7099"/>
                  </a:lnTo>
                  <a:cubicBezTo>
                    <a:pt x="2609" y="7045"/>
                    <a:pt x="2654" y="7004"/>
                    <a:pt x="2709" y="7004"/>
                  </a:cubicBezTo>
                  <a:lnTo>
                    <a:pt x="4308" y="7004"/>
                  </a:lnTo>
                  <a:cubicBezTo>
                    <a:pt x="4372" y="7004"/>
                    <a:pt x="4427" y="7054"/>
                    <a:pt x="4427" y="7122"/>
                  </a:cubicBezTo>
                  <a:lnTo>
                    <a:pt x="4427" y="7351"/>
                  </a:lnTo>
                  <a:lnTo>
                    <a:pt x="4797" y="7351"/>
                  </a:lnTo>
                  <a:lnTo>
                    <a:pt x="4797" y="6839"/>
                  </a:lnTo>
                  <a:cubicBezTo>
                    <a:pt x="4797" y="6725"/>
                    <a:pt x="4705" y="6629"/>
                    <a:pt x="4587" y="6629"/>
                  </a:cubicBezTo>
                  <a:lnTo>
                    <a:pt x="2609" y="6629"/>
                  </a:lnTo>
                  <a:lnTo>
                    <a:pt x="2609"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37"/>
            <p:cNvSpPr/>
            <p:nvPr/>
          </p:nvSpPr>
          <p:spPr>
            <a:xfrm>
              <a:off x="7652353" y="4505156"/>
              <a:ext cx="118335" cy="118335"/>
            </a:xfrm>
            <a:custGeom>
              <a:rect b="b" l="l" r="r" t="t"/>
              <a:pathLst>
                <a:path extrusionOk="0" h="1111" w="1111">
                  <a:moveTo>
                    <a:pt x="553" y="0"/>
                  </a:moveTo>
                  <a:cubicBezTo>
                    <a:pt x="247" y="0"/>
                    <a:pt x="0" y="247"/>
                    <a:pt x="0" y="553"/>
                  </a:cubicBezTo>
                  <a:cubicBezTo>
                    <a:pt x="0" y="859"/>
                    <a:pt x="247" y="1110"/>
                    <a:pt x="553" y="1110"/>
                  </a:cubicBezTo>
                  <a:cubicBezTo>
                    <a:pt x="859" y="1110"/>
                    <a:pt x="1110" y="859"/>
                    <a:pt x="1110" y="553"/>
                  </a:cubicBezTo>
                  <a:cubicBezTo>
                    <a:pt x="1110" y="247"/>
                    <a:pt x="859" y="0"/>
                    <a:pt x="553"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37"/>
            <p:cNvSpPr/>
            <p:nvPr/>
          </p:nvSpPr>
          <p:spPr>
            <a:xfrm>
              <a:off x="7677596" y="4530399"/>
              <a:ext cx="67742" cy="67742"/>
            </a:xfrm>
            <a:custGeom>
              <a:rect b="b" l="l" r="r" t="t"/>
              <a:pathLst>
                <a:path extrusionOk="0" h="636" w="636">
                  <a:moveTo>
                    <a:pt x="316" y="1"/>
                  </a:moveTo>
                  <a:cubicBezTo>
                    <a:pt x="142" y="1"/>
                    <a:pt x="1" y="143"/>
                    <a:pt x="1" y="316"/>
                  </a:cubicBezTo>
                  <a:cubicBezTo>
                    <a:pt x="1" y="494"/>
                    <a:pt x="142" y="636"/>
                    <a:pt x="316" y="636"/>
                  </a:cubicBezTo>
                  <a:cubicBezTo>
                    <a:pt x="494" y="636"/>
                    <a:pt x="636" y="494"/>
                    <a:pt x="636" y="316"/>
                  </a:cubicBezTo>
                  <a:cubicBezTo>
                    <a:pt x="636" y="143"/>
                    <a:pt x="494" y="1"/>
                    <a:pt x="316" y="1"/>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37"/>
            <p:cNvSpPr/>
            <p:nvPr/>
          </p:nvSpPr>
          <p:spPr>
            <a:xfrm>
              <a:off x="7887317" y="4505156"/>
              <a:ext cx="118335" cy="118335"/>
            </a:xfrm>
            <a:custGeom>
              <a:rect b="b" l="l" r="r" t="t"/>
              <a:pathLst>
                <a:path extrusionOk="0" h="1111" w="1111">
                  <a:moveTo>
                    <a:pt x="553" y="0"/>
                  </a:moveTo>
                  <a:cubicBezTo>
                    <a:pt x="247" y="0"/>
                    <a:pt x="1" y="247"/>
                    <a:pt x="1" y="553"/>
                  </a:cubicBezTo>
                  <a:cubicBezTo>
                    <a:pt x="1" y="859"/>
                    <a:pt x="247" y="1110"/>
                    <a:pt x="553" y="1110"/>
                  </a:cubicBezTo>
                  <a:cubicBezTo>
                    <a:pt x="860" y="1110"/>
                    <a:pt x="1111" y="859"/>
                    <a:pt x="1111" y="553"/>
                  </a:cubicBezTo>
                  <a:cubicBezTo>
                    <a:pt x="1111" y="247"/>
                    <a:pt x="860" y="0"/>
                    <a:pt x="553"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37"/>
            <p:cNvSpPr/>
            <p:nvPr/>
          </p:nvSpPr>
          <p:spPr>
            <a:xfrm>
              <a:off x="7912666" y="4530399"/>
              <a:ext cx="67742" cy="67742"/>
            </a:xfrm>
            <a:custGeom>
              <a:rect b="b" l="l" r="r" t="t"/>
              <a:pathLst>
                <a:path extrusionOk="0" h="636" w="636">
                  <a:moveTo>
                    <a:pt x="315" y="1"/>
                  </a:moveTo>
                  <a:cubicBezTo>
                    <a:pt x="142" y="1"/>
                    <a:pt x="0" y="143"/>
                    <a:pt x="0" y="316"/>
                  </a:cubicBezTo>
                  <a:cubicBezTo>
                    <a:pt x="0" y="494"/>
                    <a:pt x="142" y="636"/>
                    <a:pt x="315" y="636"/>
                  </a:cubicBezTo>
                  <a:cubicBezTo>
                    <a:pt x="494" y="636"/>
                    <a:pt x="635" y="494"/>
                    <a:pt x="635" y="316"/>
                  </a:cubicBezTo>
                  <a:cubicBezTo>
                    <a:pt x="635" y="143"/>
                    <a:pt x="494" y="1"/>
                    <a:pt x="315" y="1"/>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37"/>
            <p:cNvSpPr/>
            <p:nvPr/>
          </p:nvSpPr>
          <p:spPr>
            <a:xfrm>
              <a:off x="8122813" y="4505156"/>
              <a:ext cx="118335" cy="118335"/>
            </a:xfrm>
            <a:custGeom>
              <a:rect b="b" l="l" r="r" t="t"/>
              <a:pathLst>
                <a:path extrusionOk="0" h="1111" w="1111">
                  <a:moveTo>
                    <a:pt x="558" y="0"/>
                  </a:moveTo>
                  <a:cubicBezTo>
                    <a:pt x="252" y="0"/>
                    <a:pt x="1" y="247"/>
                    <a:pt x="1" y="553"/>
                  </a:cubicBezTo>
                  <a:cubicBezTo>
                    <a:pt x="1" y="859"/>
                    <a:pt x="252" y="1110"/>
                    <a:pt x="558" y="1110"/>
                  </a:cubicBezTo>
                  <a:cubicBezTo>
                    <a:pt x="864" y="1110"/>
                    <a:pt x="1111" y="859"/>
                    <a:pt x="1111" y="553"/>
                  </a:cubicBezTo>
                  <a:cubicBezTo>
                    <a:pt x="1111" y="247"/>
                    <a:pt x="864" y="0"/>
                    <a:pt x="558" y="0"/>
                  </a:cubicBezTo>
                  <a:close/>
                </a:path>
              </a:pathLst>
            </a:custGeom>
            <a:solidFill>
              <a:srgbClr val="2727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37"/>
            <p:cNvSpPr/>
            <p:nvPr/>
          </p:nvSpPr>
          <p:spPr>
            <a:xfrm>
              <a:off x="8148163" y="4530399"/>
              <a:ext cx="67742" cy="67742"/>
            </a:xfrm>
            <a:custGeom>
              <a:rect b="b" l="l" r="r" t="t"/>
              <a:pathLst>
                <a:path extrusionOk="0" h="636" w="636">
                  <a:moveTo>
                    <a:pt x="320" y="1"/>
                  </a:moveTo>
                  <a:cubicBezTo>
                    <a:pt x="146" y="1"/>
                    <a:pt x="0" y="143"/>
                    <a:pt x="0" y="316"/>
                  </a:cubicBezTo>
                  <a:cubicBezTo>
                    <a:pt x="0" y="494"/>
                    <a:pt x="146" y="636"/>
                    <a:pt x="320" y="636"/>
                  </a:cubicBezTo>
                  <a:cubicBezTo>
                    <a:pt x="494" y="636"/>
                    <a:pt x="635" y="494"/>
                    <a:pt x="635" y="316"/>
                  </a:cubicBezTo>
                  <a:cubicBezTo>
                    <a:pt x="635" y="143"/>
                    <a:pt x="494" y="1"/>
                    <a:pt x="320" y="1"/>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37"/>
            <p:cNvSpPr/>
            <p:nvPr/>
          </p:nvSpPr>
          <p:spPr>
            <a:xfrm>
              <a:off x="7679087" y="2641634"/>
              <a:ext cx="1008247" cy="1195070"/>
            </a:xfrm>
            <a:custGeom>
              <a:rect b="b" l="l" r="r" t="t"/>
              <a:pathLst>
                <a:path extrusionOk="0" h="11220" w="9466">
                  <a:moveTo>
                    <a:pt x="3203" y="0"/>
                  </a:moveTo>
                  <a:cubicBezTo>
                    <a:pt x="2879" y="0"/>
                    <a:pt x="2595" y="224"/>
                    <a:pt x="2518" y="539"/>
                  </a:cubicBezTo>
                  <a:lnTo>
                    <a:pt x="110" y="10347"/>
                  </a:lnTo>
                  <a:cubicBezTo>
                    <a:pt x="1" y="10790"/>
                    <a:pt x="339" y="11220"/>
                    <a:pt x="795" y="11220"/>
                  </a:cubicBezTo>
                  <a:lnTo>
                    <a:pt x="6318" y="11220"/>
                  </a:lnTo>
                  <a:cubicBezTo>
                    <a:pt x="6647" y="11220"/>
                    <a:pt x="6931" y="10996"/>
                    <a:pt x="7004" y="10681"/>
                  </a:cubicBezTo>
                  <a:lnTo>
                    <a:pt x="9361" y="868"/>
                  </a:lnTo>
                  <a:cubicBezTo>
                    <a:pt x="9466" y="425"/>
                    <a:pt x="9132" y="0"/>
                    <a:pt x="867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37"/>
            <p:cNvSpPr/>
            <p:nvPr/>
          </p:nvSpPr>
          <p:spPr>
            <a:xfrm>
              <a:off x="7614328" y="2641634"/>
              <a:ext cx="1008354" cy="1195070"/>
            </a:xfrm>
            <a:custGeom>
              <a:rect b="b" l="l" r="r" t="t"/>
              <a:pathLst>
                <a:path extrusionOk="0" h="11220" w="9467">
                  <a:moveTo>
                    <a:pt x="3199" y="0"/>
                  </a:moveTo>
                  <a:cubicBezTo>
                    <a:pt x="2879" y="0"/>
                    <a:pt x="2596" y="224"/>
                    <a:pt x="2518" y="539"/>
                  </a:cubicBezTo>
                  <a:lnTo>
                    <a:pt x="111" y="10347"/>
                  </a:lnTo>
                  <a:cubicBezTo>
                    <a:pt x="1" y="10790"/>
                    <a:pt x="334" y="11220"/>
                    <a:pt x="791" y="11220"/>
                  </a:cubicBezTo>
                  <a:lnTo>
                    <a:pt x="6319" y="11220"/>
                  </a:lnTo>
                  <a:cubicBezTo>
                    <a:pt x="6648" y="11220"/>
                    <a:pt x="6926" y="10996"/>
                    <a:pt x="7004" y="10681"/>
                  </a:cubicBezTo>
                  <a:lnTo>
                    <a:pt x="9361" y="868"/>
                  </a:lnTo>
                  <a:cubicBezTo>
                    <a:pt x="9466" y="425"/>
                    <a:pt x="9128" y="0"/>
                    <a:pt x="86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37"/>
            <p:cNvSpPr/>
            <p:nvPr/>
          </p:nvSpPr>
          <p:spPr>
            <a:xfrm>
              <a:off x="7673229" y="2692653"/>
              <a:ext cx="890551" cy="1093031"/>
            </a:xfrm>
            <a:custGeom>
              <a:rect b="b" l="l" r="r" t="t"/>
              <a:pathLst>
                <a:path extrusionOk="0" h="10262" w="8361">
                  <a:moveTo>
                    <a:pt x="8123" y="60"/>
                  </a:moveTo>
                  <a:cubicBezTo>
                    <a:pt x="8192" y="60"/>
                    <a:pt x="8233" y="101"/>
                    <a:pt x="8251" y="124"/>
                  </a:cubicBezTo>
                  <a:cubicBezTo>
                    <a:pt x="8269" y="147"/>
                    <a:pt x="8297" y="197"/>
                    <a:pt x="8283" y="266"/>
                  </a:cubicBezTo>
                  <a:lnTo>
                    <a:pt x="5926" y="10074"/>
                  </a:lnTo>
                  <a:cubicBezTo>
                    <a:pt x="5907" y="10147"/>
                    <a:pt x="5843" y="10202"/>
                    <a:pt x="5766" y="10202"/>
                  </a:cubicBezTo>
                  <a:lnTo>
                    <a:pt x="238" y="10202"/>
                  </a:lnTo>
                  <a:cubicBezTo>
                    <a:pt x="170" y="10202"/>
                    <a:pt x="129" y="10161"/>
                    <a:pt x="110" y="10138"/>
                  </a:cubicBezTo>
                  <a:cubicBezTo>
                    <a:pt x="92" y="10115"/>
                    <a:pt x="65" y="10065"/>
                    <a:pt x="78" y="9996"/>
                  </a:cubicBezTo>
                  <a:lnTo>
                    <a:pt x="2486" y="188"/>
                  </a:lnTo>
                  <a:cubicBezTo>
                    <a:pt x="2504" y="115"/>
                    <a:pt x="2573" y="60"/>
                    <a:pt x="2646" y="60"/>
                  </a:cubicBezTo>
                  <a:close/>
                  <a:moveTo>
                    <a:pt x="2646" y="1"/>
                  </a:moveTo>
                  <a:cubicBezTo>
                    <a:pt x="2545" y="1"/>
                    <a:pt x="2454" y="74"/>
                    <a:pt x="2431" y="175"/>
                  </a:cubicBezTo>
                  <a:lnTo>
                    <a:pt x="24" y="9982"/>
                  </a:lnTo>
                  <a:cubicBezTo>
                    <a:pt x="1" y="10074"/>
                    <a:pt x="37" y="10142"/>
                    <a:pt x="65" y="10174"/>
                  </a:cubicBezTo>
                  <a:cubicBezTo>
                    <a:pt x="88" y="10206"/>
                    <a:pt x="147" y="10261"/>
                    <a:pt x="238" y="10261"/>
                  </a:cubicBezTo>
                  <a:lnTo>
                    <a:pt x="5766" y="10261"/>
                  </a:lnTo>
                  <a:cubicBezTo>
                    <a:pt x="5871" y="10261"/>
                    <a:pt x="5962" y="10188"/>
                    <a:pt x="5985" y="10087"/>
                  </a:cubicBezTo>
                  <a:lnTo>
                    <a:pt x="8338" y="280"/>
                  </a:lnTo>
                  <a:cubicBezTo>
                    <a:pt x="8361" y="188"/>
                    <a:pt x="8324" y="120"/>
                    <a:pt x="8297" y="88"/>
                  </a:cubicBezTo>
                  <a:cubicBezTo>
                    <a:pt x="8274" y="56"/>
                    <a:pt x="8214" y="1"/>
                    <a:pt x="8123" y="1"/>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37"/>
            <p:cNvSpPr/>
            <p:nvPr/>
          </p:nvSpPr>
          <p:spPr>
            <a:xfrm>
              <a:off x="7347304" y="3745091"/>
              <a:ext cx="1084617" cy="122809"/>
            </a:xfrm>
            <a:custGeom>
              <a:rect b="b" l="l" r="r" t="t"/>
              <a:pathLst>
                <a:path extrusionOk="0" h="1153" w="10183">
                  <a:moveTo>
                    <a:pt x="270" y="1"/>
                  </a:moveTo>
                  <a:lnTo>
                    <a:pt x="0" y="1152"/>
                  </a:lnTo>
                  <a:lnTo>
                    <a:pt x="9283" y="1152"/>
                  </a:lnTo>
                  <a:cubicBezTo>
                    <a:pt x="9653" y="1152"/>
                    <a:pt x="9977" y="896"/>
                    <a:pt x="10059" y="535"/>
                  </a:cubicBezTo>
                  <a:lnTo>
                    <a:pt x="10183"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37"/>
            <p:cNvSpPr/>
            <p:nvPr/>
          </p:nvSpPr>
          <p:spPr>
            <a:xfrm>
              <a:off x="7292238" y="3745091"/>
              <a:ext cx="1076415" cy="122809"/>
            </a:xfrm>
            <a:custGeom>
              <a:rect b="b" l="l" r="r" t="t"/>
              <a:pathLst>
                <a:path extrusionOk="0" h="1153" w="10106">
                  <a:moveTo>
                    <a:pt x="645" y="1"/>
                  </a:moveTo>
                  <a:cubicBezTo>
                    <a:pt x="380" y="1"/>
                    <a:pt x="147" y="184"/>
                    <a:pt x="88" y="444"/>
                  </a:cubicBezTo>
                  <a:cubicBezTo>
                    <a:pt x="1" y="805"/>
                    <a:pt x="275" y="1152"/>
                    <a:pt x="645" y="1152"/>
                  </a:cubicBezTo>
                  <a:lnTo>
                    <a:pt x="9206" y="1152"/>
                  </a:lnTo>
                  <a:cubicBezTo>
                    <a:pt x="9576" y="1152"/>
                    <a:pt x="9896" y="896"/>
                    <a:pt x="9978" y="535"/>
                  </a:cubicBezTo>
                  <a:lnTo>
                    <a:pt x="1010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37"/>
            <p:cNvSpPr/>
            <p:nvPr/>
          </p:nvSpPr>
          <p:spPr>
            <a:xfrm>
              <a:off x="6994006" y="4326110"/>
              <a:ext cx="132502" cy="91068"/>
            </a:xfrm>
            <a:custGeom>
              <a:rect b="b" l="l" r="r" t="t"/>
              <a:pathLst>
                <a:path extrusionOk="0" h="855" w="1244">
                  <a:moveTo>
                    <a:pt x="243" y="0"/>
                  </a:moveTo>
                  <a:lnTo>
                    <a:pt x="1" y="580"/>
                  </a:lnTo>
                  <a:lnTo>
                    <a:pt x="1001" y="855"/>
                  </a:lnTo>
                  <a:lnTo>
                    <a:pt x="1243" y="274"/>
                  </a:lnTo>
                  <a:lnTo>
                    <a:pt x="243" y="0"/>
                  </a:ln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37"/>
            <p:cNvSpPr/>
            <p:nvPr/>
          </p:nvSpPr>
          <p:spPr>
            <a:xfrm>
              <a:off x="6689917" y="4365200"/>
              <a:ext cx="432121" cy="227617"/>
            </a:xfrm>
            <a:custGeom>
              <a:rect b="b" l="l" r="r" t="t"/>
              <a:pathLst>
                <a:path extrusionOk="0" h="2137" w="4057">
                  <a:moveTo>
                    <a:pt x="2860" y="0"/>
                  </a:moveTo>
                  <a:cubicBezTo>
                    <a:pt x="2837" y="0"/>
                    <a:pt x="2814" y="4"/>
                    <a:pt x="2792" y="12"/>
                  </a:cubicBezTo>
                  <a:cubicBezTo>
                    <a:pt x="2792" y="12"/>
                    <a:pt x="2668" y="58"/>
                    <a:pt x="2307" y="241"/>
                  </a:cubicBezTo>
                  <a:cubicBezTo>
                    <a:pt x="1946" y="424"/>
                    <a:pt x="1412" y="460"/>
                    <a:pt x="946" y="520"/>
                  </a:cubicBezTo>
                  <a:cubicBezTo>
                    <a:pt x="343" y="602"/>
                    <a:pt x="128" y="785"/>
                    <a:pt x="55" y="931"/>
                  </a:cubicBezTo>
                  <a:cubicBezTo>
                    <a:pt x="0" y="1049"/>
                    <a:pt x="32" y="1141"/>
                    <a:pt x="32" y="1141"/>
                  </a:cubicBezTo>
                  <a:lnTo>
                    <a:pt x="3673" y="2137"/>
                  </a:lnTo>
                  <a:cubicBezTo>
                    <a:pt x="3714" y="2096"/>
                    <a:pt x="3746" y="2032"/>
                    <a:pt x="3774" y="1949"/>
                  </a:cubicBezTo>
                  <a:cubicBezTo>
                    <a:pt x="3879" y="1648"/>
                    <a:pt x="3915" y="1127"/>
                    <a:pt x="3952" y="803"/>
                  </a:cubicBezTo>
                  <a:cubicBezTo>
                    <a:pt x="3956" y="766"/>
                    <a:pt x="3961" y="730"/>
                    <a:pt x="3966" y="698"/>
                  </a:cubicBezTo>
                  <a:cubicBezTo>
                    <a:pt x="3970" y="643"/>
                    <a:pt x="3979" y="602"/>
                    <a:pt x="3988" y="570"/>
                  </a:cubicBezTo>
                  <a:cubicBezTo>
                    <a:pt x="4057" y="314"/>
                    <a:pt x="3819" y="296"/>
                    <a:pt x="3819" y="296"/>
                  </a:cubicBezTo>
                  <a:cubicBezTo>
                    <a:pt x="3740" y="341"/>
                    <a:pt x="3667" y="359"/>
                    <a:pt x="3598" y="359"/>
                  </a:cubicBezTo>
                  <a:cubicBezTo>
                    <a:pt x="3293" y="359"/>
                    <a:pt x="3078" y="0"/>
                    <a:pt x="286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37"/>
            <p:cNvSpPr/>
            <p:nvPr/>
          </p:nvSpPr>
          <p:spPr>
            <a:xfrm>
              <a:off x="6689917" y="4464255"/>
              <a:ext cx="401978" cy="128561"/>
            </a:xfrm>
            <a:custGeom>
              <a:rect b="b" l="l" r="r" t="t"/>
              <a:pathLst>
                <a:path extrusionOk="0" h="1207" w="3774">
                  <a:moveTo>
                    <a:pt x="55" y="1"/>
                  </a:moveTo>
                  <a:cubicBezTo>
                    <a:pt x="0" y="119"/>
                    <a:pt x="32" y="211"/>
                    <a:pt x="32" y="211"/>
                  </a:cubicBezTo>
                  <a:lnTo>
                    <a:pt x="3673" y="1207"/>
                  </a:lnTo>
                  <a:cubicBezTo>
                    <a:pt x="3714" y="1166"/>
                    <a:pt x="3746" y="1102"/>
                    <a:pt x="3774" y="1019"/>
                  </a:cubicBezTo>
                  <a:lnTo>
                    <a:pt x="55" y="1"/>
                  </a:lnTo>
                  <a:close/>
                </a:path>
              </a:pathLst>
            </a:custGeom>
            <a:solidFill>
              <a:srgbClr val="88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37"/>
            <p:cNvSpPr/>
            <p:nvPr/>
          </p:nvSpPr>
          <p:spPr>
            <a:xfrm>
              <a:off x="6907413" y="4389804"/>
              <a:ext cx="38025" cy="26202"/>
            </a:xfrm>
            <a:custGeom>
              <a:rect b="b" l="l" r="r" t="t"/>
              <a:pathLst>
                <a:path extrusionOk="0" h="246" w="357">
                  <a:moveTo>
                    <a:pt x="71" y="1"/>
                  </a:moveTo>
                  <a:cubicBezTo>
                    <a:pt x="51" y="1"/>
                    <a:pt x="31" y="12"/>
                    <a:pt x="19" y="33"/>
                  </a:cubicBezTo>
                  <a:cubicBezTo>
                    <a:pt x="0" y="65"/>
                    <a:pt x="14" y="101"/>
                    <a:pt x="42" y="120"/>
                  </a:cubicBezTo>
                  <a:lnTo>
                    <a:pt x="256" y="238"/>
                  </a:lnTo>
                  <a:cubicBezTo>
                    <a:pt x="261" y="238"/>
                    <a:pt x="265" y="243"/>
                    <a:pt x="270" y="243"/>
                  </a:cubicBezTo>
                  <a:cubicBezTo>
                    <a:pt x="276" y="245"/>
                    <a:pt x="281" y="246"/>
                    <a:pt x="287" y="246"/>
                  </a:cubicBezTo>
                  <a:cubicBezTo>
                    <a:pt x="308" y="246"/>
                    <a:pt x="328" y="233"/>
                    <a:pt x="338" y="211"/>
                  </a:cubicBezTo>
                  <a:cubicBezTo>
                    <a:pt x="357" y="183"/>
                    <a:pt x="343" y="142"/>
                    <a:pt x="316" y="129"/>
                  </a:cubicBezTo>
                  <a:lnTo>
                    <a:pt x="101" y="10"/>
                  </a:lnTo>
                  <a:cubicBezTo>
                    <a:pt x="91" y="4"/>
                    <a:pt x="81" y="1"/>
                    <a:pt x="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37"/>
            <p:cNvSpPr/>
            <p:nvPr/>
          </p:nvSpPr>
          <p:spPr>
            <a:xfrm>
              <a:off x="6935638" y="4377662"/>
              <a:ext cx="37599" cy="25989"/>
            </a:xfrm>
            <a:custGeom>
              <a:rect b="b" l="l" r="r" t="t"/>
              <a:pathLst>
                <a:path extrusionOk="0" h="244" w="353">
                  <a:moveTo>
                    <a:pt x="69" y="0"/>
                  </a:moveTo>
                  <a:cubicBezTo>
                    <a:pt x="48" y="0"/>
                    <a:pt x="28" y="12"/>
                    <a:pt x="19" y="33"/>
                  </a:cubicBezTo>
                  <a:cubicBezTo>
                    <a:pt x="0" y="60"/>
                    <a:pt x="9" y="101"/>
                    <a:pt x="41" y="115"/>
                  </a:cubicBezTo>
                  <a:lnTo>
                    <a:pt x="252" y="234"/>
                  </a:lnTo>
                  <a:cubicBezTo>
                    <a:pt x="256" y="238"/>
                    <a:pt x="261" y="238"/>
                    <a:pt x="265" y="243"/>
                  </a:cubicBezTo>
                  <a:cubicBezTo>
                    <a:pt x="270" y="243"/>
                    <a:pt x="274" y="244"/>
                    <a:pt x="279" y="244"/>
                  </a:cubicBezTo>
                  <a:cubicBezTo>
                    <a:pt x="303" y="244"/>
                    <a:pt x="327" y="234"/>
                    <a:pt x="338" y="211"/>
                  </a:cubicBezTo>
                  <a:cubicBezTo>
                    <a:pt x="352" y="183"/>
                    <a:pt x="343" y="142"/>
                    <a:pt x="316" y="128"/>
                  </a:cubicBezTo>
                  <a:lnTo>
                    <a:pt x="101" y="10"/>
                  </a:lnTo>
                  <a:cubicBezTo>
                    <a:pt x="91" y="3"/>
                    <a:pt x="80" y="0"/>
                    <a:pt x="6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37"/>
            <p:cNvSpPr/>
            <p:nvPr/>
          </p:nvSpPr>
          <p:spPr>
            <a:xfrm>
              <a:off x="6879720" y="4397473"/>
              <a:ext cx="37492" cy="25883"/>
            </a:xfrm>
            <a:custGeom>
              <a:rect b="b" l="l" r="r" t="t"/>
              <a:pathLst>
                <a:path extrusionOk="0" h="243" w="352">
                  <a:moveTo>
                    <a:pt x="70" y="0"/>
                  </a:moveTo>
                  <a:cubicBezTo>
                    <a:pt x="48" y="0"/>
                    <a:pt x="26" y="10"/>
                    <a:pt x="14" y="29"/>
                  </a:cubicBezTo>
                  <a:cubicBezTo>
                    <a:pt x="0" y="61"/>
                    <a:pt x="9" y="98"/>
                    <a:pt x="41" y="116"/>
                  </a:cubicBezTo>
                  <a:lnTo>
                    <a:pt x="251" y="235"/>
                  </a:lnTo>
                  <a:cubicBezTo>
                    <a:pt x="256" y="239"/>
                    <a:pt x="260" y="239"/>
                    <a:pt x="265" y="239"/>
                  </a:cubicBezTo>
                  <a:cubicBezTo>
                    <a:pt x="271" y="241"/>
                    <a:pt x="277" y="242"/>
                    <a:pt x="282" y="242"/>
                  </a:cubicBezTo>
                  <a:cubicBezTo>
                    <a:pt x="304" y="242"/>
                    <a:pt x="324" y="230"/>
                    <a:pt x="338" y="212"/>
                  </a:cubicBezTo>
                  <a:cubicBezTo>
                    <a:pt x="352" y="180"/>
                    <a:pt x="343" y="143"/>
                    <a:pt x="311" y="125"/>
                  </a:cubicBezTo>
                  <a:lnTo>
                    <a:pt x="101" y="6"/>
                  </a:lnTo>
                  <a:cubicBezTo>
                    <a:pt x="91" y="2"/>
                    <a:pt x="80" y="0"/>
                    <a:pt x="7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37"/>
            <p:cNvSpPr/>
            <p:nvPr/>
          </p:nvSpPr>
          <p:spPr>
            <a:xfrm>
              <a:off x="6851494" y="4404289"/>
              <a:ext cx="38025" cy="26202"/>
            </a:xfrm>
            <a:custGeom>
              <a:rect b="b" l="l" r="r" t="t"/>
              <a:pathLst>
                <a:path extrusionOk="0" h="246" w="357">
                  <a:moveTo>
                    <a:pt x="76" y="0"/>
                  </a:moveTo>
                  <a:cubicBezTo>
                    <a:pt x="53" y="0"/>
                    <a:pt x="31" y="11"/>
                    <a:pt x="18" y="34"/>
                  </a:cubicBezTo>
                  <a:cubicBezTo>
                    <a:pt x="0" y="61"/>
                    <a:pt x="14" y="102"/>
                    <a:pt x="41" y="116"/>
                  </a:cubicBezTo>
                  <a:lnTo>
                    <a:pt x="256" y="235"/>
                  </a:lnTo>
                  <a:cubicBezTo>
                    <a:pt x="260" y="239"/>
                    <a:pt x="265" y="239"/>
                    <a:pt x="270" y="244"/>
                  </a:cubicBezTo>
                  <a:cubicBezTo>
                    <a:pt x="274" y="245"/>
                    <a:pt x="278" y="245"/>
                    <a:pt x="283" y="245"/>
                  </a:cubicBezTo>
                  <a:cubicBezTo>
                    <a:pt x="306" y="245"/>
                    <a:pt x="327" y="235"/>
                    <a:pt x="338" y="212"/>
                  </a:cubicBezTo>
                  <a:cubicBezTo>
                    <a:pt x="356" y="180"/>
                    <a:pt x="347" y="143"/>
                    <a:pt x="315" y="125"/>
                  </a:cubicBezTo>
                  <a:lnTo>
                    <a:pt x="105" y="6"/>
                  </a:lnTo>
                  <a:cubicBezTo>
                    <a:pt x="96" y="2"/>
                    <a:pt x="86" y="0"/>
                    <a:pt x="7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37"/>
            <p:cNvSpPr/>
            <p:nvPr/>
          </p:nvSpPr>
          <p:spPr>
            <a:xfrm>
              <a:off x="6821778" y="4409615"/>
              <a:ext cx="38025" cy="26202"/>
            </a:xfrm>
            <a:custGeom>
              <a:rect b="b" l="l" r="r" t="t"/>
              <a:pathLst>
                <a:path extrusionOk="0" h="246" w="357">
                  <a:moveTo>
                    <a:pt x="74" y="0"/>
                  </a:moveTo>
                  <a:cubicBezTo>
                    <a:pt x="51" y="0"/>
                    <a:pt x="28" y="12"/>
                    <a:pt x="19" y="34"/>
                  </a:cubicBezTo>
                  <a:cubicBezTo>
                    <a:pt x="0" y="61"/>
                    <a:pt x="14" y="103"/>
                    <a:pt x="41" y="116"/>
                  </a:cubicBezTo>
                  <a:lnTo>
                    <a:pt x="256" y="235"/>
                  </a:lnTo>
                  <a:cubicBezTo>
                    <a:pt x="261" y="240"/>
                    <a:pt x="265" y="240"/>
                    <a:pt x="270" y="244"/>
                  </a:cubicBezTo>
                  <a:cubicBezTo>
                    <a:pt x="274" y="245"/>
                    <a:pt x="279" y="245"/>
                    <a:pt x="283" y="245"/>
                  </a:cubicBezTo>
                  <a:cubicBezTo>
                    <a:pt x="306" y="245"/>
                    <a:pt x="327" y="235"/>
                    <a:pt x="338" y="212"/>
                  </a:cubicBezTo>
                  <a:cubicBezTo>
                    <a:pt x="357" y="180"/>
                    <a:pt x="343" y="144"/>
                    <a:pt x="316" y="125"/>
                  </a:cubicBezTo>
                  <a:lnTo>
                    <a:pt x="101" y="7"/>
                  </a:lnTo>
                  <a:cubicBezTo>
                    <a:pt x="93" y="3"/>
                    <a:pt x="83" y="0"/>
                    <a:pt x="7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37"/>
            <p:cNvSpPr/>
            <p:nvPr/>
          </p:nvSpPr>
          <p:spPr>
            <a:xfrm>
              <a:off x="6790144" y="4412491"/>
              <a:ext cx="38025" cy="25883"/>
            </a:xfrm>
            <a:custGeom>
              <a:rect b="b" l="l" r="r" t="t"/>
              <a:pathLst>
                <a:path extrusionOk="0" h="243" w="357">
                  <a:moveTo>
                    <a:pt x="76" y="1"/>
                  </a:moveTo>
                  <a:cubicBezTo>
                    <a:pt x="53" y="1"/>
                    <a:pt x="32" y="12"/>
                    <a:pt x="19" y="34"/>
                  </a:cubicBezTo>
                  <a:cubicBezTo>
                    <a:pt x="0" y="62"/>
                    <a:pt x="14" y="98"/>
                    <a:pt x="42" y="117"/>
                  </a:cubicBezTo>
                  <a:lnTo>
                    <a:pt x="256" y="235"/>
                  </a:lnTo>
                  <a:cubicBezTo>
                    <a:pt x="261" y="240"/>
                    <a:pt x="265" y="240"/>
                    <a:pt x="270" y="240"/>
                  </a:cubicBezTo>
                  <a:cubicBezTo>
                    <a:pt x="276" y="242"/>
                    <a:pt x="282" y="243"/>
                    <a:pt x="287" y="243"/>
                  </a:cubicBezTo>
                  <a:cubicBezTo>
                    <a:pt x="308" y="243"/>
                    <a:pt x="328" y="231"/>
                    <a:pt x="338" y="213"/>
                  </a:cubicBezTo>
                  <a:cubicBezTo>
                    <a:pt x="357" y="181"/>
                    <a:pt x="348" y="144"/>
                    <a:pt x="316" y="126"/>
                  </a:cubicBezTo>
                  <a:lnTo>
                    <a:pt x="106" y="7"/>
                  </a:lnTo>
                  <a:cubicBezTo>
                    <a:pt x="96" y="3"/>
                    <a:pt x="86" y="1"/>
                    <a:pt x="7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37"/>
            <p:cNvSpPr/>
            <p:nvPr/>
          </p:nvSpPr>
          <p:spPr>
            <a:xfrm>
              <a:off x="7010090" y="3396799"/>
              <a:ext cx="966388" cy="968305"/>
            </a:xfrm>
            <a:custGeom>
              <a:rect b="b" l="l" r="r" t="t"/>
              <a:pathLst>
                <a:path extrusionOk="0" h="9091" w="9073">
                  <a:moveTo>
                    <a:pt x="7035" y="0"/>
                  </a:moveTo>
                  <a:cubicBezTo>
                    <a:pt x="7035" y="0"/>
                    <a:pt x="2554" y="1133"/>
                    <a:pt x="1951" y="1645"/>
                  </a:cubicBezTo>
                  <a:cubicBezTo>
                    <a:pt x="1348" y="2156"/>
                    <a:pt x="9" y="8374"/>
                    <a:pt x="0" y="8725"/>
                  </a:cubicBezTo>
                  <a:cubicBezTo>
                    <a:pt x="0" y="8762"/>
                    <a:pt x="1170" y="9091"/>
                    <a:pt x="1170" y="9091"/>
                  </a:cubicBezTo>
                  <a:cubicBezTo>
                    <a:pt x="1170" y="9091"/>
                    <a:pt x="3472" y="4276"/>
                    <a:pt x="3595" y="3582"/>
                  </a:cubicBezTo>
                  <a:cubicBezTo>
                    <a:pt x="3595" y="3582"/>
                    <a:pt x="6231" y="3262"/>
                    <a:pt x="7433" y="2567"/>
                  </a:cubicBezTo>
                  <a:cubicBezTo>
                    <a:pt x="8634" y="1868"/>
                    <a:pt x="9073" y="1156"/>
                    <a:pt x="9073" y="1156"/>
                  </a:cubicBezTo>
                  <a:lnTo>
                    <a:pt x="703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37"/>
            <p:cNvSpPr/>
            <p:nvPr/>
          </p:nvSpPr>
          <p:spPr>
            <a:xfrm>
              <a:off x="7439650" y="2895557"/>
              <a:ext cx="228895" cy="522763"/>
            </a:xfrm>
            <a:custGeom>
              <a:rect b="b" l="l" r="r" t="t"/>
              <a:pathLst>
                <a:path extrusionOk="0" h="4908" w="2149">
                  <a:moveTo>
                    <a:pt x="577" y="1"/>
                  </a:moveTo>
                  <a:cubicBezTo>
                    <a:pt x="577" y="1"/>
                    <a:pt x="1" y="2897"/>
                    <a:pt x="60" y="3569"/>
                  </a:cubicBezTo>
                  <a:cubicBezTo>
                    <a:pt x="115" y="4240"/>
                    <a:pt x="1312" y="4907"/>
                    <a:pt x="1312" y="4907"/>
                  </a:cubicBezTo>
                  <a:lnTo>
                    <a:pt x="2148" y="4729"/>
                  </a:lnTo>
                  <a:cubicBezTo>
                    <a:pt x="2148" y="4729"/>
                    <a:pt x="1760" y="3578"/>
                    <a:pt x="1445" y="3244"/>
                  </a:cubicBezTo>
                  <a:lnTo>
                    <a:pt x="1974" y="700"/>
                  </a:lnTo>
                  <a:lnTo>
                    <a:pt x="577" y="1"/>
                  </a:ln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37"/>
            <p:cNvSpPr/>
            <p:nvPr/>
          </p:nvSpPr>
          <p:spPr>
            <a:xfrm>
              <a:off x="7461591" y="2622142"/>
              <a:ext cx="193746" cy="370664"/>
            </a:xfrm>
            <a:custGeom>
              <a:rect b="b" l="l" r="r" t="t"/>
              <a:pathLst>
                <a:path extrusionOk="0" h="3480" w="1819">
                  <a:moveTo>
                    <a:pt x="800" y="1"/>
                  </a:moveTo>
                  <a:cubicBezTo>
                    <a:pt x="800" y="1"/>
                    <a:pt x="407" y="1741"/>
                    <a:pt x="1" y="2609"/>
                  </a:cubicBezTo>
                  <a:cubicBezTo>
                    <a:pt x="1" y="2609"/>
                    <a:pt x="747" y="3479"/>
                    <a:pt x="1538" y="3479"/>
                  </a:cubicBezTo>
                  <a:cubicBezTo>
                    <a:pt x="1632" y="3479"/>
                    <a:pt x="1725" y="3467"/>
                    <a:pt x="1819" y="3440"/>
                  </a:cubicBezTo>
                  <a:lnTo>
                    <a:pt x="80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37"/>
            <p:cNvSpPr/>
            <p:nvPr/>
          </p:nvSpPr>
          <p:spPr>
            <a:xfrm>
              <a:off x="7539451" y="2445972"/>
              <a:ext cx="692012" cy="993975"/>
            </a:xfrm>
            <a:custGeom>
              <a:rect b="b" l="l" r="r" t="t"/>
              <a:pathLst>
                <a:path extrusionOk="0" h="9332" w="6497">
                  <a:moveTo>
                    <a:pt x="2705" y="1"/>
                  </a:moveTo>
                  <a:lnTo>
                    <a:pt x="1353" y="627"/>
                  </a:lnTo>
                  <a:cubicBezTo>
                    <a:pt x="1353" y="627"/>
                    <a:pt x="836" y="914"/>
                    <a:pt x="444" y="1243"/>
                  </a:cubicBezTo>
                  <a:cubicBezTo>
                    <a:pt x="425" y="1262"/>
                    <a:pt x="407" y="1275"/>
                    <a:pt x="389" y="1289"/>
                  </a:cubicBezTo>
                  <a:cubicBezTo>
                    <a:pt x="220" y="1440"/>
                    <a:pt x="78" y="1595"/>
                    <a:pt x="28" y="1737"/>
                  </a:cubicBezTo>
                  <a:cubicBezTo>
                    <a:pt x="19" y="1764"/>
                    <a:pt x="14" y="1792"/>
                    <a:pt x="10" y="1814"/>
                  </a:cubicBezTo>
                  <a:cubicBezTo>
                    <a:pt x="10" y="1814"/>
                    <a:pt x="10" y="1819"/>
                    <a:pt x="10" y="1819"/>
                  </a:cubicBezTo>
                  <a:cubicBezTo>
                    <a:pt x="0" y="1951"/>
                    <a:pt x="14" y="2102"/>
                    <a:pt x="51" y="2271"/>
                  </a:cubicBezTo>
                  <a:cubicBezTo>
                    <a:pt x="60" y="2299"/>
                    <a:pt x="64" y="2321"/>
                    <a:pt x="74" y="2349"/>
                  </a:cubicBezTo>
                  <a:cubicBezTo>
                    <a:pt x="165" y="2723"/>
                    <a:pt x="348" y="3176"/>
                    <a:pt x="553" y="3728"/>
                  </a:cubicBezTo>
                  <a:cubicBezTo>
                    <a:pt x="567" y="3765"/>
                    <a:pt x="581" y="3802"/>
                    <a:pt x="594" y="3838"/>
                  </a:cubicBezTo>
                  <a:cubicBezTo>
                    <a:pt x="667" y="4035"/>
                    <a:pt x="741" y="4240"/>
                    <a:pt x="814" y="4459"/>
                  </a:cubicBezTo>
                  <a:cubicBezTo>
                    <a:pt x="818" y="4473"/>
                    <a:pt x="823" y="4487"/>
                    <a:pt x="823" y="4501"/>
                  </a:cubicBezTo>
                  <a:cubicBezTo>
                    <a:pt x="827" y="4514"/>
                    <a:pt x="832" y="4528"/>
                    <a:pt x="836" y="4542"/>
                  </a:cubicBezTo>
                  <a:cubicBezTo>
                    <a:pt x="932" y="4857"/>
                    <a:pt x="996" y="5273"/>
                    <a:pt x="1037" y="5725"/>
                  </a:cubicBezTo>
                  <a:cubicBezTo>
                    <a:pt x="1037" y="5752"/>
                    <a:pt x="1042" y="5784"/>
                    <a:pt x="1047" y="5812"/>
                  </a:cubicBezTo>
                  <a:cubicBezTo>
                    <a:pt x="1060" y="5990"/>
                    <a:pt x="1074" y="6168"/>
                    <a:pt x="1083" y="6346"/>
                  </a:cubicBezTo>
                  <a:cubicBezTo>
                    <a:pt x="1088" y="6378"/>
                    <a:pt x="1088" y="6405"/>
                    <a:pt x="1088" y="6437"/>
                  </a:cubicBezTo>
                  <a:cubicBezTo>
                    <a:pt x="1092" y="6465"/>
                    <a:pt x="1092" y="6488"/>
                    <a:pt x="1092" y="6511"/>
                  </a:cubicBezTo>
                  <a:cubicBezTo>
                    <a:pt x="1097" y="6570"/>
                    <a:pt x="1101" y="6625"/>
                    <a:pt x="1101" y="6680"/>
                  </a:cubicBezTo>
                  <a:cubicBezTo>
                    <a:pt x="1106" y="6771"/>
                    <a:pt x="1111" y="6853"/>
                    <a:pt x="1115" y="6935"/>
                  </a:cubicBezTo>
                  <a:cubicBezTo>
                    <a:pt x="1120" y="6963"/>
                    <a:pt x="1120" y="6995"/>
                    <a:pt x="1124" y="7022"/>
                  </a:cubicBezTo>
                  <a:cubicBezTo>
                    <a:pt x="1143" y="7424"/>
                    <a:pt x="1165" y="7739"/>
                    <a:pt x="1184" y="8009"/>
                  </a:cubicBezTo>
                  <a:cubicBezTo>
                    <a:pt x="1184" y="8036"/>
                    <a:pt x="1184" y="8064"/>
                    <a:pt x="1188" y="8091"/>
                  </a:cubicBezTo>
                  <a:cubicBezTo>
                    <a:pt x="1202" y="8297"/>
                    <a:pt x="1216" y="8475"/>
                    <a:pt x="1225" y="8644"/>
                  </a:cubicBezTo>
                  <a:cubicBezTo>
                    <a:pt x="1229" y="8671"/>
                    <a:pt x="1229" y="8699"/>
                    <a:pt x="1234" y="8726"/>
                  </a:cubicBezTo>
                  <a:cubicBezTo>
                    <a:pt x="1238" y="8781"/>
                    <a:pt x="1238" y="8831"/>
                    <a:pt x="1243" y="8881"/>
                  </a:cubicBezTo>
                  <a:cubicBezTo>
                    <a:pt x="1266" y="9209"/>
                    <a:pt x="1922" y="9332"/>
                    <a:pt x="2757" y="9332"/>
                  </a:cubicBezTo>
                  <a:cubicBezTo>
                    <a:pt x="3088" y="9332"/>
                    <a:pt x="3447" y="9313"/>
                    <a:pt x="3806" y="9279"/>
                  </a:cubicBezTo>
                  <a:cubicBezTo>
                    <a:pt x="3829" y="9279"/>
                    <a:pt x="3851" y="9274"/>
                    <a:pt x="3874" y="9274"/>
                  </a:cubicBezTo>
                  <a:cubicBezTo>
                    <a:pt x="4162" y="9242"/>
                    <a:pt x="4450" y="9206"/>
                    <a:pt x="4719" y="9165"/>
                  </a:cubicBezTo>
                  <a:cubicBezTo>
                    <a:pt x="4751" y="9160"/>
                    <a:pt x="4779" y="9151"/>
                    <a:pt x="4806" y="9146"/>
                  </a:cubicBezTo>
                  <a:cubicBezTo>
                    <a:pt x="5542" y="9023"/>
                    <a:pt x="6149" y="8854"/>
                    <a:pt x="6327" y="8690"/>
                  </a:cubicBezTo>
                  <a:cubicBezTo>
                    <a:pt x="6346" y="8671"/>
                    <a:pt x="6364" y="8653"/>
                    <a:pt x="6373" y="8635"/>
                  </a:cubicBezTo>
                  <a:cubicBezTo>
                    <a:pt x="6373" y="8630"/>
                    <a:pt x="6373" y="8630"/>
                    <a:pt x="6373" y="8626"/>
                  </a:cubicBezTo>
                  <a:cubicBezTo>
                    <a:pt x="6474" y="8361"/>
                    <a:pt x="6496" y="8000"/>
                    <a:pt x="6469" y="7598"/>
                  </a:cubicBezTo>
                  <a:cubicBezTo>
                    <a:pt x="6464" y="7557"/>
                    <a:pt x="6464" y="7516"/>
                    <a:pt x="6460" y="7474"/>
                  </a:cubicBezTo>
                  <a:cubicBezTo>
                    <a:pt x="6396" y="6762"/>
                    <a:pt x="6195" y="5930"/>
                    <a:pt x="6017" y="5236"/>
                  </a:cubicBezTo>
                  <a:cubicBezTo>
                    <a:pt x="6008" y="5204"/>
                    <a:pt x="5999" y="5172"/>
                    <a:pt x="5994" y="5145"/>
                  </a:cubicBezTo>
                  <a:cubicBezTo>
                    <a:pt x="5935" y="4930"/>
                    <a:pt x="5884" y="4729"/>
                    <a:pt x="5839" y="4551"/>
                  </a:cubicBezTo>
                  <a:cubicBezTo>
                    <a:pt x="5798" y="4395"/>
                    <a:pt x="5766" y="4208"/>
                    <a:pt x="5729" y="4003"/>
                  </a:cubicBezTo>
                  <a:cubicBezTo>
                    <a:pt x="5724" y="3975"/>
                    <a:pt x="5720" y="3943"/>
                    <a:pt x="5715" y="3911"/>
                  </a:cubicBezTo>
                  <a:cubicBezTo>
                    <a:pt x="5656" y="3546"/>
                    <a:pt x="5597" y="3130"/>
                    <a:pt x="5533" y="2714"/>
                  </a:cubicBezTo>
                  <a:cubicBezTo>
                    <a:pt x="5523" y="2669"/>
                    <a:pt x="5514" y="2623"/>
                    <a:pt x="5510" y="2577"/>
                  </a:cubicBezTo>
                  <a:cubicBezTo>
                    <a:pt x="5345" y="1577"/>
                    <a:pt x="5121" y="608"/>
                    <a:pt x="4683" y="375"/>
                  </a:cubicBezTo>
                  <a:cubicBezTo>
                    <a:pt x="4651" y="357"/>
                    <a:pt x="4619" y="343"/>
                    <a:pt x="4582" y="325"/>
                  </a:cubicBezTo>
                  <a:cubicBezTo>
                    <a:pt x="4564" y="316"/>
                    <a:pt x="4541" y="311"/>
                    <a:pt x="4518" y="302"/>
                  </a:cubicBezTo>
                  <a:cubicBezTo>
                    <a:pt x="4331" y="229"/>
                    <a:pt x="4103" y="174"/>
                    <a:pt x="3865" y="133"/>
                  </a:cubicBezTo>
                  <a:cubicBezTo>
                    <a:pt x="3842" y="129"/>
                    <a:pt x="3819" y="124"/>
                    <a:pt x="3797" y="120"/>
                  </a:cubicBezTo>
                  <a:cubicBezTo>
                    <a:pt x="3248" y="28"/>
                    <a:pt x="2705" y="1"/>
                    <a:pt x="27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37"/>
            <p:cNvSpPr/>
            <p:nvPr/>
          </p:nvSpPr>
          <p:spPr>
            <a:xfrm>
              <a:off x="7728189" y="2246370"/>
              <a:ext cx="140810" cy="144857"/>
            </a:xfrm>
            <a:custGeom>
              <a:rect b="b" l="l" r="r" t="t"/>
              <a:pathLst>
                <a:path extrusionOk="0" h="1360" w="1322">
                  <a:moveTo>
                    <a:pt x="591" y="1"/>
                  </a:moveTo>
                  <a:cubicBezTo>
                    <a:pt x="147" y="1"/>
                    <a:pt x="1" y="852"/>
                    <a:pt x="1" y="852"/>
                  </a:cubicBezTo>
                  <a:cubicBezTo>
                    <a:pt x="1" y="852"/>
                    <a:pt x="384" y="1360"/>
                    <a:pt x="677" y="1360"/>
                  </a:cubicBezTo>
                  <a:cubicBezTo>
                    <a:pt x="729" y="1360"/>
                    <a:pt x="779" y="1343"/>
                    <a:pt x="823" y="1304"/>
                  </a:cubicBezTo>
                  <a:cubicBezTo>
                    <a:pt x="1116" y="1048"/>
                    <a:pt x="768" y="778"/>
                    <a:pt x="768" y="778"/>
                  </a:cubicBezTo>
                  <a:lnTo>
                    <a:pt x="768" y="778"/>
                  </a:lnTo>
                  <a:cubicBezTo>
                    <a:pt x="768" y="778"/>
                    <a:pt x="769" y="778"/>
                    <a:pt x="769" y="778"/>
                  </a:cubicBezTo>
                  <a:cubicBezTo>
                    <a:pt x="783" y="778"/>
                    <a:pt x="1007" y="774"/>
                    <a:pt x="1161" y="509"/>
                  </a:cubicBezTo>
                  <a:cubicBezTo>
                    <a:pt x="1321" y="230"/>
                    <a:pt x="677" y="11"/>
                    <a:pt x="677" y="11"/>
                  </a:cubicBezTo>
                  <a:cubicBezTo>
                    <a:pt x="647" y="4"/>
                    <a:pt x="619" y="1"/>
                    <a:pt x="5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37"/>
            <p:cNvSpPr/>
            <p:nvPr/>
          </p:nvSpPr>
          <p:spPr>
            <a:xfrm>
              <a:off x="7441673" y="2043466"/>
              <a:ext cx="408049" cy="297063"/>
            </a:xfrm>
            <a:custGeom>
              <a:rect b="b" l="l" r="r" t="t"/>
              <a:pathLst>
                <a:path extrusionOk="0" h="2789" w="3831">
                  <a:moveTo>
                    <a:pt x="1518" y="1"/>
                  </a:moveTo>
                  <a:cubicBezTo>
                    <a:pt x="1150" y="1"/>
                    <a:pt x="989" y="248"/>
                    <a:pt x="932" y="427"/>
                  </a:cubicBezTo>
                  <a:cubicBezTo>
                    <a:pt x="864" y="642"/>
                    <a:pt x="439" y="673"/>
                    <a:pt x="261" y="792"/>
                  </a:cubicBezTo>
                  <a:cubicBezTo>
                    <a:pt x="37" y="938"/>
                    <a:pt x="0" y="1345"/>
                    <a:pt x="297" y="1560"/>
                  </a:cubicBezTo>
                  <a:cubicBezTo>
                    <a:pt x="590" y="1779"/>
                    <a:pt x="585" y="1665"/>
                    <a:pt x="535" y="2103"/>
                  </a:cubicBezTo>
                  <a:cubicBezTo>
                    <a:pt x="457" y="2779"/>
                    <a:pt x="1439" y="2789"/>
                    <a:pt x="1439" y="2789"/>
                  </a:cubicBezTo>
                  <a:lnTo>
                    <a:pt x="3303" y="2313"/>
                  </a:lnTo>
                  <a:cubicBezTo>
                    <a:pt x="3303" y="2313"/>
                    <a:pt x="3591" y="1816"/>
                    <a:pt x="3691" y="1464"/>
                  </a:cubicBezTo>
                  <a:cubicBezTo>
                    <a:pt x="3830" y="978"/>
                    <a:pt x="3537" y="431"/>
                    <a:pt x="2917" y="431"/>
                  </a:cubicBezTo>
                  <a:cubicBezTo>
                    <a:pt x="2884" y="431"/>
                    <a:pt x="2850" y="433"/>
                    <a:pt x="2814" y="436"/>
                  </a:cubicBezTo>
                  <a:cubicBezTo>
                    <a:pt x="2772" y="440"/>
                    <a:pt x="2732" y="442"/>
                    <a:pt x="2695" y="442"/>
                  </a:cubicBezTo>
                  <a:cubicBezTo>
                    <a:pt x="2191" y="442"/>
                    <a:pt x="2108" y="119"/>
                    <a:pt x="1768" y="34"/>
                  </a:cubicBezTo>
                  <a:cubicBezTo>
                    <a:pt x="1676" y="11"/>
                    <a:pt x="1592" y="1"/>
                    <a:pt x="151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37"/>
            <p:cNvSpPr/>
            <p:nvPr/>
          </p:nvSpPr>
          <p:spPr>
            <a:xfrm>
              <a:off x="7658637" y="2319544"/>
              <a:ext cx="186929" cy="211960"/>
            </a:xfrm>
            <a:custGeom>
              <a:rect b="b" l="l" r="r" t="t"/>
              <a:pathLst>
                <a:path extrusionOk="0" h="1990" w="1755">
                  <a:moveTo>
                    <a:pt x="1092" y="0"/>
                  </a:moveTo>
                  <a:lnTo>
                    <a:pt x="1051" y="41"/>
                  </a:lnTo>
                  <a:lnTo>
                    <a:pt x="997" y="101"/>
                  </a:lnTo>
                  <a:lnTo>
                    <a:pt x="1" y="1147"/>
                  </a:lnTo>
                  <a:lnTo>
                    <a:pt x="42" y="1334"/>
                  </a:lnTo>
                  <a:lnTo>
                    <a:pt x="65" y="1430"/>
                  </a:lnTo>
                  <a:lnTo>
                    <a:pt x="183" y="1914"/>
                  </a:lnTo>
                  <a:cubicBezTo>
                    <a:pt x="317" y="1962"/>
                    <a:pt x="475" y="1990"/>
                    <a:pt x="636" y="1990"/>
                  </a:cubicBezTo>
                  <a:cubicBezTo>
                    <a:pt x="817" y="1990"/>
                    <a:pt x="1002" y="1955"/>
                    <a:pt x="1166" y="1873"/>
                  </a:cubicBezTo>
                  <a:cubicBezTo>
                    <a:pt x="1362" y="1773"/>
                    <a:pt x="1590" y="1617"/>
                    <a:pt x="1755" y="1375"/>
                  </a:cubicBezTo>
                  <a:cubicBezTo>
                    <a:pt x="1504" y="1078"/>
                    <a:pt x="1339" y="557"/>
                    <a:pt x="1143" y="105"/>
                  </a:cubicBezTo>
                  <a:lnTo>
                    <a:pt x="1147" y="82"/>
                  </a:lnTo>
                  <a:lnTo>
                    <a:pt x="1115" y="41"/>
                  </a:lnTo>
                  <a:lnTo>
                    <a:pt x="1092" y="0"/>
                  </a:ln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37"/>
            <p:cNvSpPr/>
            <p:nvPr/>
          </p:nvSpPr>
          <p:spPr>
            <a:xfrm>
              <a:off x="7529758" y="2092887"/>
              <a:ext cx="311975" cy="368853"/>
            </a:xfrm>
            <a:custGeom>
              <a:rect b="b" l="l" r="r" t="t"/>
              <a:pathLst>
                <a:path extrusionOk="0" h="3463" w="2929">
                  <a:moveTo>
                    <a:pt x="1534" y="1"/>
                  </a:moveTo>
                  <a:cubicBezTo>
                    <a:pt x="1374" y="1"/>
                    <a:pt x="1194" y="38"/>
                    <a:pt x="996" y="127"/>
                  </a:cubicBezTo>
                  <a:cubicBezTo>
                    <a:pt x="128" y="516"/>
                    <a:pt x="0" y="1246"/>
                    <a:pt x="178" y="1676"/>
                  </a:cubicBezTo>
                  <a:cubicBezTo>
                    <a:pt x="279" y="1923"/>
                    <a:pt x="366" y="2174"/>
                    <a:pt x="420" y="2343"/>
                  </a:cubicBezTo>
                  <a:cubicBezTo>
                    <a:pt x="420" y="2343"/>
                    <a:pt x="420" y="2343"/>
                    <a:pt x="420" y="2347"/>
                  </a:cubicBezTo>
                  <a:cubicBezTo>
                    <a:pt x="443" y="2402"/>
                    <a:pt x="457" y="2452"/>
                    <a:pt x="466" y="2489"/>
                  </a:cubicBezTo>
                  <a:cubicBezTo>
                    <a:pt x="471" y="2498"/>
                    <a:pt x="475" y="2512"/>
                    <a:pt x="480" y="2516"/>
                  </a:cubicBezTo>
                  <a:cubicBezTo>
                    <a:pt x="484" y="2544"/>
                    <a:pt x="489" y="2558"/>
                    <a:pt x="489" y="2558"/>
                  </a:cubicBezTo>
                  <a:cubicBezTo>
                    <a:pt x="525" y="2956"/>
                    <a:pt x="763" y="3462"/>
                    <a:pt x="1239" y="3462"/>
                  </a:cubicBezTo>
                  <a:cubicBezTo>
                    <a:pt x="1243" y="3462"/>
                    <a:pt x="1248" y="3462"/>
                    <a:pt x="1252" y="3462"/>
                  </a:cubicBezTo>
                  <a:cubicBezTo>
                    <a:pt x="1279" y="3462"/>
                    <a:pt x="1307" y="3457"/>
                    <a:pt x="1334" y="3453"/>
                  </a:cubicBezTo>
                  <a:cubicBezTo>
                    <a:pt x="1841" y="3389"/>
                    <a:pt x="2316" y="2736"/>
                    <a:pt x="2353" y="2233"/>
                  </a:cubicBezTo>
                  <a:cubicBezTo>
                    <a:pt x="2353" y="2229"/>
                    <a:pt x="2357" y="2219"/>
                    <a:pt x="2357" y="2210"/>
                  </a:cubicBezTo>
                  <a:cubicBezTo>
                    <a:pt x="2357" y="2197"/>
                    <a:pt x="2357" y="2178"/>
                    <a:pt x="2357" y="2160"/>
                  </a:cubicBezTo>
                  <a:lnTo>
                    <a:pt x="2362" y="2160"/>
                  </a:lnTo>
                  <a:cubicBezTo>
                    <a:pt x="2677" y="2046"/>
                    <a:pt x="2928" y="1607"/>
                    <a:pt x="2764" y="1352"/>
                  </a:cubicBezTo>
                  <a:cubicBezTo>
                    <a:pt x="2693" y="1239"/>
                    <a:pt x="2609" y="1200"/>
                    <a:pt x="2533" y="1200"/>
                  </a:cubicBezTo>
                  <a:cubicBezTo>
                    <a:pt x="2517" y="1200"/>
                    <a:pt x="2501" y="1202"/>
                    <a:pt x="2485" y="1205"/>
                  </a:cubicBezTo>
                  <a:cubicBezTo>
                    <a:pt x="2490" y="1059"/>
                    <a:pt x="2485" y="918"/>
                    <a:pt x="2462" y="799"/>
                  </a:cubicBezTo>
                  <a:cubicBezTo>
                    <a:pt x="2392" y="432"/>
                    <a:pt x="2074" y="1"/>
                    <a:pt x="1534" y="1"/>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37"/>
            <p:cNvSpPr/>
            <p:nvPr/>
          </p:nvSpPr>
          <p:spPr>
            <a:xfrm>
              <a:off x="7622849" y="2357568"/>
              <a:ext cx="47079" cy="27800"/>
            </a:xfrm>
            <a:custGeom>
              <a:rect b="b" l="l" r="r" t="t"/>
              <a:pathLst>
                <a:path extrusionOk="0" h="261" w="442">
                  <a:moveTo>
                    <a:pt x="398" y="1"/>
                  </a:moveTo>
                  <a:cubicBezTo>
                    <a:pt x="390" y="1"/>
                    <a:pt x="383" y="4"/>
                    <a:pt x="378" y="13"/>
                  </a:cubicBezTo>
                  <a:cubicBezTo>
                    <a:pt x="311" y="133"/>
                    <a:pt x="194" y="201"/>
                    <a:pt x="58" y="201"/>
                  </a:cubicBezTo>
                  <a:cubicBezTo>
                    <a:pt x="53" y="201"/>
                    <a:pt x="49" y="201"/>
                    <a:pt x="44" y="200"/>
                  </a:cubicBezTo>
                  <a:cubicBezTo>
                    <a:pt x="43" y="200"/>
                    <a:pt x="42" y="200"/>
                    <a:pt x="40" y="200"/>
                  </a:cubicBezTo>
                  <a:cubicBezTo>
                    <a:pt x="7" y="200"/>
                    <a:pt x="0" y="255"/>
                    <a:pt x="40" y="260"/>
                  </a:cubicBezTo>
                  <a:cubicBezTo>
                    <a:pt x="48" y="260"/>
                    <a:pt x="56" y="261"/>
                    <a:pt x="64" y="261"/>
                  </a:cubicBezTo>
                  <a:cubicBezTo>
                    <a:pt x="215" y="261"/>
                    <a:pt x="354" y="180"/>
                    <a:pt x="428" y="50"/>
                  </a:cubicBezTo>
                  <a:cubicBezTo>
                    <a:pt x="441" y="26"/>
                    <a:pt x="418" y="1"/>
                    <a:pt x="3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37"/>
            <p:cNvSpPr/>
            <p:nvPr/>
          </p:nvSpPr>
          <p:spPr>
            <a:xfrm>
              <a:off x="7612944" y="2228157"/>
              <a:ext cx="63801" cy="27161"/>
            </a:xfrm>
            <a:custGeom>
              <a:rect b="b" l="l" r="r" t="t"/>
              <a:pathLst>
                <a:path extrusionOk="0" h="255" w="599">
                  <a:moveTo>
                    <a:pt x="284" y="1"/>
                  </a:moveTo>
                  <a:cubicBezTo>
                    <a:pt x="212" y="1"/>
                    <a:pt x="132" y="20"/>
                    <a:pt x="55" y="77"/>
                  </a:cubicBezTo>
                  <a:cubicBezTo>
                    <a:pt x="9" y="109"/>
                    <a:pt x="0" y="168"/>
                    <a:pt x="32" y="209"/>
                  </a:cubicBezTo>
                  <a:cubicBezTo>
                    <a:pt x="52" y="235"/>
                    <a:pt x="83" y="250"/>
                    <a:pt x="114" y="250"/>
                  </a:cubicBezTo>
                  <a:cubicBezTo>
                    <a:pt x="133" y="250"/>
                    <a:pt x="152" y="244"/>
                    <a:pt x="169" y="232"/>
                  </a:cubicBezTo>
                  <a:cubicBezTo>
                    <a:pt x="209" y="203"/>
                    <a:pt x="251" y="193"/>
                    <a:pt x="290" y="193"/>
                  </a:cubicBezTo>
                  <a:cubicBezTo>
                    <a:pt x="372" y="193"/>
                    <a:pt x="439" y="237"/>
                    <a:pt x="439" y="237"/>
                  </a:cubicBezTo>
                  <a:cubicBezTo>
                    <a:pt x="456" y="249"/>
                    <a:pt x="474" y="255"/>
                    <a:pt x="492" y="255"/>
                  </a:cubicBezTo>
                  <a:cubicBezTo>
                    <a:pt x="508" y="255"/>
                    <a:pt x="524" y="250"/>
                    <a:pt x="539" y="241"/>
                  </a:cubicBezTo>
                  <a:cubicBezTo>
                    <a:pt x="553" y="237"/>
                    <a:pt x="562" y="228"/>
                    <a:pt x="571" y="214"/>
                  </a:cubicBezTo>
                  <a:cubicBezTo>
                    <a:pt x="599" y="168"/>
                    <a:pt x="590" y="109"/>
                    <a:pt x="544" y="77"/>
                  </a:cubicBezTo>
                  <a:cubicBezTo>
                    <a:pt x="538" y="74"/>
                    <a:pt x="426" y="1"/>
                    <a:pt x="2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37"/>
            <p:cNvSpPr/>
            <p:nvPr/>
          </p:nvSpPr>
          <p:spPr>
            <a:xfrm>
              <a:off x="7552552" y="2245199"/>
              <a:ext cx="49315" cy="42498"/>
            </a:xfrm>
            <a:custGeom>
              <a:rect b="b" l="l" r="r" t="t"/>
              <a:pathLst>
                <a:path extrusionOk="0" h="399" w="463">
                  <a:moveTo>
                    <a:pt x="360" y="1"/>
                  </a:moveTo>
                  <a:cubicBezTo>
                    <a:pt x="353" y="1"/>
                    <a:pt x="346" y="2"/>
                    <a:pt x="339" y="4"/>
                  </a:cubicBezTo>
                  <a:cubicBezTo>
                    <a:pt x="229" y="22"/>
                    <a:pt x="42" y="109"/>
                    <a:pt x="10" y="282"/>
                  </a:cubicBezTo>
                  <a:cubicBezTo>
                    <a:pt x="1" y="337"/>
                    <a:pt x="33" y="387"/>
                    <a:pt x="88" y="397"/>
                  </a:cubicBezTo>
                  <a:cubicBezTo>
                    <a:pt x="94" y="398"/>
                    <a:pt x="100" y="398"/>
                    <a:pt x="106" y="398"/>
                  </a:cubicBezTo>
                  <a:cubicBezTo>
                    <a:pt x="122" y="398"/>
                    <a:pt x="138" y="394"/>
                    <a:pt x="152" y="387"/>
                  </a:cubicBezTo>
                  <a:cubicBezTo>
                    <a:pt x="174" y="374"/>
                    <a:pt x="193" y="351"/>
                    <a:pt x="197" y="319"/>
                  </a:cubicBezTo>
                  <a:cubicBezTo>
                    <a:pt x="216" y="241"/>
                    <a:pt x="343" y="196"/>
                    <a:pt x="375" y="191"/>
                  </a:cubicBezTo>
                  <a:cubicBezTo>
                    <a:pt x="426" y="177"/>
                    <a:pt x="462" y="127"/>
                    <a:pt x="449" y="77"/>
                  </a:cubicBezTo>
                  <a:cubicBezTo>
                    <a:pt x="441" y="34"/>
                    <a:pt x="403" y="1"/>
                    <a:pt x="3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37"/>
            <p:cNvSpPr/>
            <p:nvPr/>
          </p:nvSpPr>
          <p:spPr>
            <a:xfrm>
              <a:off x="7582268" y="2297815"/>
              <a:ext cx="17575" cy="24391"/>
            </a:xfrm>
            <a:custGeom>
              <a:rect b="b" l="l" r="r" t="t"/>
              <a:pathLst>
                <a:path extrusionOk="0" h="229" w="165">
                  <a:moveTo>
                    <a:pt x="55" y="0"/>
                  </a:moveTo>
                  <a:cubicBezTo>
                    <a:pt x="50" y="0"/>
                    <a:pt x="46" y="1"/>
                    <a:pt x="42" y="3"/>
                  </a:cubicBezTo>
                  <a:cubicBezTo>
                    <a:pt x="10" y="12"/>
                    <a:pt x="0" y="76"/>
                    <a:pt x="23" y="136"/>
                  </a:cubicBezTo>
                  <a:cubicBezTo>
                    <a:pt x="48" y="193"/>
                    <a:pt x="87" y="228"/>
                    <a:pt x="118" y="228"/>
                  </a:cubicBezTo>
                  <a:cubicBezTo>
                    <a:pt x="122" y="228"/>
                    <a:pt x="125" y="228"/>
                    <a:pt x="128" y="227"/>
                  </a:cubicBezTo>
                  <a:cubicBezTo>
                    <a:pt x="160" y="213"/>
                    <a:pt x="165" y="154"/>
                    <a:pt x="142" y="90"/>
                  </a:cubicBezTo>
                  <a:cubicBezTo>
                    <a:pt x="122" y="38"/>
                    <a:pt x="85" y="0"/>
                    <a:pt x="5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37"/>
            <p:cNvSpPr/>
            <p:nvPr/>
          </p:nvSpPr>
          <p:spPr>
            <a:xfrm>
              <a:off x="7575452" y="2293342"/>
              <a:ext cx="33658" cy="12462"/>
            </a:xfrm>
            <a:custGeom>
              <a:rect b="b" l="l" r="r" t="t"/>
              <a:pathLst>
                <a:path extrusionOk="0" h="117" w="316">
                  <a:moveTo>
                    <a:pt x="202" y="0"/>
                  </a:moveTo>
                  <a:cubicBezTo>
                    <a:pt x="140" y="0"/>
                    <a:pt x="61" y="17"/>
                    <a:pt x="5" y="91"/>
                  </a:cubicBezTo>
                  <a:cubicBezTo>
                    <a:pt x="1" y="95"/>
                    <a:pt x="1" y="109"/>
                    <a:pt x="10" y="114"/>
                  </a:cubicBezTo>
                  <a:cubicBezTo>
                    <a:pt x="12" y="116"/>
                    <a:pt x="15" y="117"/>
                    <a:pt x="19" y="117"/>
                  </a:cubicBezTo>
                  <a:cubicBezTo>
                    <a:pt x="24" y="117"/>
                    <a:pt x="30" y="114"/>
                    <a:pt x="33" y="109"/>
                  </a:cubicBezTo>
                  <a:cubicBezTo>
                    <a:pt x="79" y="51"/>
                    <a:pt x="145" y="37"/>
                    <a:pt x="198" y="37"/>
                  </a:cubicBezTo>
                  <a:cubicBezTo>
                    <a:pt x="249" y="37"/>
                    <a:pt x="288" y="50"/>
                    <a:pt x="288" y="50"/>
                  </a:cubicBezTo>
                  <a:cubicBezTo>
                    <a:pt x="297" y="50"/>
                    <a:pt x="302" y="50"/>
                    <a:pt x="307" y="45"/>
                  </a:cubicBezTo>
                  <a:cubicBezTo>
                    <a:pt x="307" y="45"/>
                    <a:pt x="311" y="41"/>
                    <a:pt x="311" y="36"/>
                  </a:cubicBezTo>
                  <a:cubicBezTo>
                    <a:pt x="316" y="27"/>
                    <a:pt x="311" y="18"/>
                    <a:pt x="302" y="13"/>
                  </a:cubicBezTo>
                  <a:cubicBezTo>
                    <a:pt x="298" y="13"/>
                    <a:pt x="256" y="0"/>
                    <a:pt x="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37"/>
            <p:cNvSpPr/>
            <p:nvPr/>
          </p:nvSpPr>
          <p:spPr>
            <a:xfrm>
              <a:off x="7529758" y="2281412"/>
              <a:ext cx="88618" cy="83080"/>
            </a:xfrm>
            <a:custGeom>
              <a:rect b="b" l="l" r="r" t="t"/>
              <a:pathLst>
                <a:path extrusionOk="0" h="780" w="832">
                  <a:moveTo>
                    <a:pt x="443" y="1"/>
                  </a:moveTo>
                  <a:cubicBezTo>
                    <a:pt x="391" y="1"/>
                    <a:pt x="338" y="11"/>
                    <a:pt x="288" y="34"/>
                  </a:cubicBezTo>
                  <a:cubicBezTo>
                    <a:pt x="91" y="121"/>
                    <a:pt x="0" y="349"/>
                    <a:pt x="87" y="545"/>
                  </a:cubicBezTo>
                  <a:cubicBezTo>
                    <a:pt x="148" y="691"/>
                    <a:pt x="292" y="779"/>
                    <a:pt x="443" y="779"/>
                  </a:cubicBezTo>
                  <a:cubicBezTo>
                    <a:pt x="495" y="779"/>
                    <a:pt x="548" y="769"/>
                    <a:pt x="599" y="746"/>
                  </a:cubicBezTo>
                  <a:cubicBezTo>
                    <a:pt x="690" y="705"/>
                    <a:pt x="763" y="632"/>
                    <a:pt x="800" y="545"/>
                  </a:cubicBezTo>
                  <a:lnTo>
                    <a:pt x="740" y="527"/>
                  </a:lnTo>
                  <a:cubicBezTo>
                    <a:pt x="708" y="596"/>
                    <a:pt x="649" y="655"/>
                    <a:pt x="571" y="692"/>
                  </a:cubicBezTo>
                  <a:cubicBezTo>
                    <a:pt x="530" y="709"/>
                    <a:pt x="486" y="717"/>
                    <a:pt x="444" y="717"/>
                  </a:cubicBezTo>
                  <a:cubicBezTo>
                    <a:pt x="317" y="717"/>
                    <a:pt x="196" y="644"/>
                    <a:pt x="142" y="518"/>
                  </a:cubicBezTo>
                  <a:cubicBezTo>
                    <a:pt x="69" y="354"/>
                    <a:pt x="146" y="162"/>
                    <a:pt x="311" y="89"/>
                  </a:cubicBezTo>
                  <a:cubicBezTo>
                    <a:pt x="353" y="71"/>
                    <a:pt x="397" y="63"/>
                    <a:pt x="441" y="63"/>
                  </a:cubicBezTo>
                  <a:cubicBezTo>
                    <a:pt x="569" y="63"/>
                    <a:pt x="689" y="136"/>
                    <a:pt x="740" y="262"/>
                  </a:cubicBezTo>
                  <a:cubicBezTo>
                    <a:pt x="758" y="303"/>
                    <a:pt x="768" y="349"/>
                    <a:pt x="768" y="390"/>
                  </a:cubicBezTo>
                  <a:lnTo>
                    <a:pt x="832" y="354"/>
                  </a:lnTo>
                  <a:cubicBezTo>
                    <a:pt x="827" y="312"/>
                    <a:pt x="818" y="276"/>
                    <a:pt x="800" y="235"/>
                  </a:cubicBezTo>
                  <a:cubicBezTo>
                    <a:pt x="735" y="89"/>
                    <a:pt x="592" y="1"/>
                    <a:pt x="44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37"/>
            <p:cNvSpPr/>
            <p:nvPr/>
          </p:nvSpPr>
          <p:spPr>
            <a:xfrm>
              <a:off x="7618269" y="2258406"/>
              <a:ext cx="94051" cy="82654"/>
            </a:xfrm>
            <a:custGeom>
              <a:rect b="b" l="l" r="r" t="t"/>
              <a:pathLst>
                <a:path extrusionOk="0" h="776" w="883">
                  <a:moveTo>
                    <a:pt x="441" y="62"/>
                  </a:moveTo>
                  <a:cubicBezTo>
                    <a:pt x="566" y="62"/>
                    <a:pt x="686" y="137"/>
                    <a:pt x="741" y="259"/>
                  </a:cubicBezTo>
                  <a:cubicBezTo>
                    <a:pt x="814" y="423"/>
                    <a:pt x="736" y="615"/>
                    <a:pt x="572" y="688"/>
                  </a:cubicBezTo>
                  <a:cubicBezTo>
                    <a:pt x="529" y="707"/>
                    <a:pt x="485" y="716"/>
                    <a:pt x="441" y="716"/>
                  </a:cubicBezTo>
                  <a:cubicBezTo>
                    <a:pt x="315" y="716"/>
                    <a:pt x="193" y="642"/>
                    <a:pt x="142" y="519"/>
                  </a:cubicBezTo>
                  <a:cubicBezTo>
                    <a:pt x="69" y="355"/>
                    <a:pt x="147" y="158"/>
                    <a:pt x="311" y="90"/>
                  </a:cubicBezTo>
                  <a:cubicBezTo>
                    <a:pt x="353" y="71"/>
                    <a:pt x="397" y="62"/>
                    <a:pt x="441" y="62"/>
                  </a:cubicBezTo>
                  <a:close/>
                  <a:moveTo>
                    <a:pt x="436" y="0"/>
                  </a:moveTo>
                  <a:cubicBezTo>
                    <a:pt x="386" y="0"/>
                    <a:pt x="334" y="10"/>
                    <a:pt x="284" y="31"/>
                  </a:cubicBezTo>
                  <a:cubicBezTo>
                    <a:pt x="87" y="117"/>
                    <a:pt x="1" y="346"/>
                    <a:pt x="83" y="542"/>
                  </a:cubicBezTo>
                  <a:cubicBezTo>
                    <a:pt x="147" y="688"/>
                    <a:pt x="290" y="776"/>
                    <a:pt x="439" y="776"/>
                  </a:cubicBezTo>
                  <a:cubicBezTo>
                    <a:pt x="491" y="776"/>
                    <a:pt x="544" y="765"/>
                    <a:pt x="594" y="743"/>
                  </a:cubicBezTo>
                  <a:cubicBezTo>
                    <a:pt x="791" y="661"/>
                    <a:pt x="882" y="433"/>
                    <a:pt x="795" y="236"/>
                  </a:cubicBezTo>
                  <a:cubicBezTo>
                    <a:pt x="734" y="89"/>
                    <a:pt x="589" y="0"/>
                    <a:pt x="43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37"/>
            <p:cNvSpPr/>
            <p:nvPr/>
          </p:nvSpPr>
          <p:spPr>
            <a:xfrm>
              <a:off x="7542327" y="2319863"/>
              <a:ext cx="26415" cy="20344"/>
            </a:xfrm>
            <a:custGeom>
              <a:rect b="b" l="l" r="r" t="t"/>
              <a:pathLst>
                <a:path extrusionOk="0" h="191" w="248">
                  <a:moveTo>
                    <a:pt x="215" y="0"/>
                  </a:moveTo>
                  <a:cubicBezTo>
                    <a:pt x="211" y="0"/>
                    <a:pt x="206" y="1"/>
                    <a:pt x="202" y="2"/>
                  </a:cubicBezTo>
                  <a:cubicBezTo>
                    <a:pt x="69" y="52"/>
                    <a:pt x="15" y="139"/>
                    <a:pt x="10" y="143"/>
                  </a:cubicBezTo>
                  <a:cubicBezTo>
                    <a:pt x="1" y="157"/>
                    <a:pt x="5" y="175"/>
                    <a:pt x="19" y="184"/>
                  </a:cubicBezTo>
                  <a:cubicBezTo>
                    <a:pt x="26" y="188"/>
                    <a:pt x="34" y="191"/>
                    <a:pt x="42" y="191"/>
                  </a:cubicBezTo>
                  <a:cubicBezTo>
                    <a:pt x="45" y="191"/>
                    <a:pt x="48" y="190"/>
                    <a:pt x="51" y="189"/>
                  </a:cubicBezTo>
                  <a:cubicBezTo>
                    <a:pt x="56" y="184"/>
                    <a:pt x="60" y="180"/>
                    <a:pt x="65" y="175"/>
                  </a:cubicBezTo>
                  <a:cubicBezTo>
                    <a:pt x="65" y="175"/>
                    <a:pt x="111" y="102"/>
                    <a:pt x="225" y="61"/>
                  </a:cubicBezTo>
                  <a:cubicBezTo>
                    <a:pt x="243" y="52"/>
                    <a:pt x="248" y="34"/>
                    <a:pt x="243" y="20"/>
                  </a:cubicBezTo>
                  <a:cubicBezTo>
                    <a:pt x="240" y="6"/>
                    <a:pt x="228" y="0"/>
                    <a:pt x="21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37"/>
            <p:cNvSpPr/>
            <p:nvPr/>
          </p:nvSpPr>
          <p:spPr>
            <a:xfrm>
              <a:off x="7691229" y="2249353"/>
              <a:ext cx="59540" cy="26948"/>
            </a:xfrm>
            <a:custGeom>
              <a:rect b="b" l="l" r="r" t="t"/>
              <a:pathLst>
                <a:path extrusionOk="0" h="253" w="559">
                  <a:moveTo>
                    <a:pt x="528" y="1"/>
                  </a:moveTo>
                  <a:cubicBezTo>
                    <a:pt x="413" y="1"/>
                    <a:pt x="234" y="38"/>
                    <a:pt x="19" y="198"/>
                  </a:cubicBezTo>
                  <a:cubicBezTo>
                    <a:pt x="5" y="207"/>
                    <a:pt x="1" y="225"/>
                    <a:pt x="10" y="239"/>
                  </a:cubicBezTo>
                  <a:cubicBezTo>
                    <a:pt x="16" y="248"/>
                    <a:pt x="27" y="253"/>
                    <a:pt x="39" y="253"/>
                  </a:cubicBezTo>
                  <a:cubicBezTo>
                    <a:pt x="45" y="253"/>
                    <a:pt x="51" y="251"/>
                    <a:pt x="56" y="248"/>
                  </a:cubicBezTo>
                  <a:cubicBezTo>
                    <a:pt x="275" y="84"/>
                    <a:pt x="453" y="61"/>
                    <a:pt x="558" y="61"/>
                  </a:cubicBezTo>
                  <a:lnTo>
                    <a:pt x="549" y="1"/>
                  </a:lnTo>
                  <a:cubicBezTo>
                    <a:pt x="542" y="1"/>
                    <a:pt x="535" y="1"/>
                    <a:pt x="52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37"/>
            <p:cNvSpPr/>
            <p:nvPr/>
          </p:nvSpPr>
          <p:spPr>
            <a:xfrm>
              <a:off x="7524326" y="2086177"/>
              <a:ext cx="287690" cy="206421"/>
            </a:xfrm>
            <a:custGeom>
              <a:rect b="b" l="l" r="r" t="t"/>
              <a:pathLst>
                <a:path extrusionOk="0" h="1938" w="2701">
                  <a:moveTo>
                    <a:pt x="1577" y="1"/>
                  </a:moveTo>
                  <a:cubicBezTo>
                    <a:pt x="1402" y="1"/>
                    <a:pt x="1220" y="27"/>
                    <a:pt x="1042" y="67"/>
                  </a:cubicBezTo>
                  <a:cubicBezTo>
                    <a:pt x="494" y="195"/>
                    <a:pt x="1" y="1031"/>
                    <a:pt x="19" y="1305"/>
                  </a:cubicBezTo>
                  <a:cubicBezTo>
                    <a:pt x="25" y="1392"/>
                    <a:pt x="68" y="1426"/>
                    <a:pt x="128" y="1426"/>
                  </a:cubicBezTo>
                  <a:cubicBezTo>
                    <a:pt x="258" y="1426"/>
                    <a:pt x="469" y="1264"/>
                    <a:pt x="563" y="1118"/>
                  </a:cubicBezTo>
                  <a:cubicBezTo>
                    <a:pt x="665" y="958"/>
                    <a:pt x="827" y="839"/>
                    <a:pt x="994" y="839"/>
                  </a:cubicBezTo>
                  <a:cubicBezTo>
                    <a:pt x="1051" y="839"/>
                    <a:pt x="1109" y="853"/>
                    <a:pt x="1166" y="885"/>
                  </a:cubicBezTo>
                  <a:cubicBezTo>
                    <a:pt x="1458" y="1054"/>
                    <a:pt x="1719" y="967"/>
                    <a:pt x="1828" y="1058"/>
                  </a:cubicBezTo>
                  <a:cubicBezTo>
                    <a:pt x="1935" y="1151"/>
                    <a:pt x="1869" y="1937"/>
                    <a:pt x="2019" y="1937"/>
                  </a:cubicBezTo>
                  <a:cubicBezTo>
                    <a:pt x="2024" y="1937"/>
                    <a:pt x="2029" y="1937"/>
                    <a:pt x="2034" y="1935"/>
                  </a:cubicBezTo>
                  <a:cubicBezTo>
                    <a:pt x="2198" y="1885"/>
                    <a:pt x="2130" y="1579"/>
                    <a:pt x="2230" y="1433"/>
                  </a:cubicBezTo>
                  <a:cubicBezTo>
                    <a:pt x="2331" y="1291"/>
                    <a:pt x="2536" y="1268"/>
                    <a:pt x="2536" y="1268"/>
                  </a:cubicBezTo>
                  <a:cubicBezTo>
                    <a:pt x="2536" y="1268"/>
                    <a:pt x="2701" y="994"/>
                    <a:pt x="2445" y="469"/>
                  </a:cubicBezTo>
                  <a:cubicBezTo>
                    <a:pt x="2272" y="117"/>
                    <a:pt x="1942" y="1"/>
                    <a:pt x="15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37"/>
            <p:cNvSpPr/>
            <p:nvPr/>
          </p:nvSpPr>
          <p:spPr>
            <a:xfrm>
              <a:off x="7772071" y="2238808"/>
              <a:ext cx="36108" cy="58049"/>
            </a:xfrm>
            <a:custGeom>
              <a:rect b="b" l="l" r="r" t="t"/>
              <a:pathLst>
                <a:path extrusionOk="0" h="545" w="339">
                  <a:moveTo>
                    <a:pt x="297" y="1"/>
                  </a:moveTo>
                  <a:cubicBezTo>
                    <a:pt x="289" y="1"/>
                    <a:pt x="282" y="3"/>
                    <a:pt x="274" y="9"/>
                  </a:cubicBezTo>
                  <a:cubicBezTo>
                    <a:pt x="265" y="18"/>
                    <a:pt x="0" y="228"/>
                    <a:pt x="41" y="516"/>
                  </a:cubicBezTo>
                  <a:cubicBezTo>
                    <a:pt x="45" y="532"/>
                    <a:pt x="59" y="544"/>
                    <a:pt x="75" y="544"/>
                  </a:cubicBezTo>
                  <a:cubicBezTo>
                    <a:pt x="78" y="544"/>
                    <a:pt x="80" y="544"/>
                    <a:pt x="82" y="543"/>
                  </a:cubicBezTo>
                  <a:cubicBezTo>
                    <a:pt x="87" y="543"/>
                    <a:pt x="91" y="543"/>
                    <a:pt x="96" y="539"/>
                  </a:cubicBezTo>
                  <a:cubicBezTo>
                    <a:pt x="105" y="534"/>
                    <a:pt x="114" y="521"/>
                    <a:pt x="114" y="502"/>
                  </a:cubicBezTo>
                  <a:cubicBezTo>
                    <a:pt x="78" y="260"/>
                    <a:pt x="315" y="64"/>
                    <a:pt x="320" y="64"/>
                  </a:cubicBezTo>
                  <a:cubicBezTo>
                    <a:pt x="334" y="50"/>
                    <a:pt x="338" y="27"/>
                    <a:pt x="324" y="14"/>
                  </a:cubicBezTo>
                  <a:cubicBezTo>
                    <a:pt x="316" y="6"/>
                    <a:pt x="307" y="1"/>
                    <a:pt x="2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37"/>
            <p:cNvSpPr/>
            <p:nvPr/>
          </p:nvSpPr>
          <p:spPr>
            <a:xfrm>
              <a:off x="7780805" y="2260749"/>
              <a:ext cx="29717" cy="11716"/>
            </a:xfrm>
            <a:custGeom>
              <a:rect b="b" l="l" r="r" t="t"/>
              <a:pathLst>
                <a:path extrusionOk="0" h="110" w="279">
                  <a:moveTo>
                    <a:pt x="117" y="1"/>
                  </a:moveTo>
                  <a:cubicBezTo>
                    <a:pt x="90" y="1"/>
                    <a:pt x="60" y="5"/>
                    <a:pt x="28" y="18"/>
                  </a:cubicBezTo>
                  <a:cubicBezTo>
                    <a:pt x="9" y="27"/>
                    <a:pt x="0" y="45"/>
                    <a:pt x="9" y="63"/>
                  </a:cubicBezTo>
                  <a:cubicBezTo>
                    <a:pt x="13" y="77"/>
                    <a:pt x="23" y="85"/>
                    <a:pt x="36" y="85"/>
                  </a:cubicBezTo>
                  <a:cubicBezTo>
                    <a:pt x="41" y="85"/>
                    <a:pt x="46" y="84"/>
                    <a:pt x="51" y="82"/>
                  </a:cubicBezTo>
                  <a:cubicBezTo>
                    <a:pt x="75" y="72"/>
                    <a:pt x="97" y="69"/>
                    <a:pt x="117" y="69"/>
                  </a:cubicBezTo>
                  <a:cubicBezTo>
                    <a:pt x="176" y="69"/>
                    <a:pt x="215" y="100"/>
                    <a:pt x="215" y="100"/>
                  </a:cubicBezTo>
                  <a:cubicBezTo>
                    <a:pt x="223" y="106"/>
                    <a:pt x="232" y="109"/>
                    <a:pt x="240" y="109"/>
                  </a:cubicBezTo>
                  <a:cubicBezTo>
                    <a:pt x="246" y="109"/>
                    <a:pt x="251" y="108"/>
                    <a:pt x="256" y="104"/>
                  </a:cubicBezTo>
                  <a:cubicBezTo>
                    <a:pt x="261" y="104"/>
                    <a:pt x="261" y="100"/>
                    <a:pt x="265" y="95"/>
                  </a:cubicBezTo>
                  <a:cubicBezTo>
                    <a:pt x="279" y="82"/>
                    <a:pt x="274" y="59"/>
                    <a:pt x="261" y="50"/>
                  </a:cubicBezTo>
                  <a:cubicBezTo>
                    <a:pt x="257" y="46"/>
                    <a:pt x="201" y="1"/>
                    <a:pt x="1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37"/>
            <p:cNvSpPr/>
            <p:nvPr/>
          </p:nvSpPr>
          <p:spPr>
            <a:xfrm>
              <a:off x="7592493" y="2267886"/>
              <a:ext cx="38984" cy="79778"/>
            </a:xfrm>
            <a:custGeom>
              <a:rect b="b" l="l" r="r" t="t"/>
              <a:pathLst>
                <a:path extrusionOk="0" h="749" w="366">
                  <a:moveTo>
                    <a:pt x="281" y="0"/>
                  </a:moveTo>
                  <a:cubicBezTo>
                    <a:pt x="265" y="0"/>
                    <a:pt x="252" y="12"/>
                    <a:pt x="252" y="28"/>
                  </a:cubicBezTo>
                  <a:lnTo>
                    <a:pt x="206" y="458"/>
                  </a:lnTo>
                  <a:lnTo>
                    <a:pt x="19" y="586"/>
                  </a:lnTo>
                  <a:cubicBezTo>
                    <a:pt x="10" y="595"/>
                    <a:pt x="0" y="608"/>
                    <a:pt x="5" y="622"/>
                  </a:cubicBezTo>
                  <a:cubicBezTo>
                    <a:pt x="5" y="631"/>
                    <a:pt x="14" y="645"/>
                    <a:pt x="28" y="650"/>
                  </a:cubicBezTo>
                  <a:lnTo>
                    <a:pt x="316" y="746"/>
                  </a:lnTo>
                  <a:cubicBezTo>
                    <a:pt x="320" y="748"/>
                    <a:pt x="325" y="749"/>
                    <a:pt x="329" y="749"/>
                  </a:cubicBezTo>
                  <a:cubicBezTo>
                    <a:pt x="334" y="749"/>
                    <a:pt x="338" y="748"/>
                    <a:pt x="343" y="746"/>
                  </a:cubicBezTo>
                  <a:cubicBezTo>
                    <a:pt x="348" y="741"/>
                    <a:pt x="357" y="732"/>
                    <a:pt x="357" y="723"/>
                  </a:cubicBezTo>
                  <a:cubicBezTo>
                    <a:pt x="366" y="709"/>
                    <a:pt x="357" y="686"/>
                    <a:pt x="338" y="682"/>
                  </a:cubicBezTo>
                  <a:lnTo>
                    <a:pt x="115" y="604"/>
                  </a:lnTo>
                  <a:lnTo>
                    <a:pt x="261" y="503"/>
                  </a:lnTo>
                  <a:cubicBezTo>
                    <a:pt x="270" y="499"/>
                    <a:pt x="275" y="490"/>
                    <a:pt x="275" y="481"/>
                  </a:cubicBezTo>
                  <a:lnTo>
                    <a:pt x="320" y="37"/>
                  </a:lnTo>
                  <a:cubicBezTo>
                    <a:pt x="325" y="19"/>
                    <a:pt x="311" y="1"/>
                    <a:pt x="288" y="1"/>
                  </a:cubicBezTo>
                  <a:cubicBezTo>
                    <a:pt x="286" y="0"/>
                    <a:pt x="283" y="0"/>
                    <a:pt x="2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37"/>
            <p:cNvSpPr/>
            <p:nvPr/>
          </p:nvSpPr>
          <p:spPr>
            <a:xfrm>
              <a:off x="7605594" y="2288229"/>
              <a:ext cx="23965" cy="12462"/>
            </a:xfrm>
            <a:custGeom>
              <a:rect b="b" l="l" r="r" t="t"/>
              <a:pathLst>
                <a:path extrusionOk="0" h="117" w="225">
                  <a:moveTo>
                    <a:pt x="124" y="0"/>
                  </a:moveTo>
                  <a:cubicBezTo>
                    <a:pt x="85" y="0"/>
                    <a:pt x="42" y="16"/>
                    <a:pt x="10" y="66"/>
                  </a:cubicBezTo>
                  <a:cubicBezTo>
                    <a:pt x="1" y="79"/>
                    <a:pt x="5" y="102"/>
                    <a:pt x="19" y="111"/>
                  </a:cubicBezTo>
                  <a:cubicBezTo>
                    <a:pt x="24" y="115"/>
                    <a:pt x="29" y="116"/>
                    <a:pt x="35" y="116"/>
                  </a:cubicBezTo>
                  <a:cubicBezTo>
                    <a:pt x="45" y="116"/>
                    <a:pt x="54" y="111"/>
                    <a:pt x="60" y="102"/>
                  </a:cubicBezTo>
                  <a:cubicBezTo>
                    <a:pt x="79" y="72"/>
                    <a:pt x="103" y="63"/>
                    <a:pt x="123" y="63"/>
                  </a:cubicBezTo>
                  <a:cubicBezTo>
                    <a:pt x="146" y="63"/>
                    <a:pt x="165" y="75"/>
                    <a:pt x="170" y="79"/>
                  </a:cubicBezTo>
                  <a:cubicBezTo>
                    <a:pt x="174" y="82"/>
                    <a:pt x="180" y="83"/>
                    <a:pt x="186" y="83"/>
                  </a:cubicBezTo>
                  <a:cubicBezTo>
                    <a:pt x="191" y="83"/>
                    <a:pt x="197" y="82"/>
                    <a:pt x="202" y="79"/>
                  </a:cubicBezTo>
                  <a:cubicBezTo>
                    <a:pt x="206" y="75"/>
                    <a:pt x="211" y="75"/>
                    <a:pt x="215" y="66"/>
                  </a:cubicBezTo>
                  <a:cubicBezTo>
                    <a:pt x="225" y="52"/>
                    <a:pt x="220" y="34"/>
                    <a:pt x="206" y="25"/>
                  </a:cubicBezTo>
                  <a:cubicBezTo>
                    <a:pt x="187" y="12"/>
                    <a:pt x="157" y="0"/>
                    <a:pt x="12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37"/>
            <p:cNvSpPr/>
            <p:nvPr/>
          </p:nvSpPr>
          <p:spPr>
            <a:xfrm>
              <a:off x="7640210" y="2276939"/>
              <a:ext cx="17042" cy="24285"/>
            </a:xfrm>
            <a:custGeom>
              <a:rect b="b" l="l" r="r" t="t"/>
              <a:pathLst>
                <a:path extrusionOk="0" h="228" w="160">
                  <a:moveTo>
                    <a:pt x="50" y="0"/>
                  </a:moveTo>
                  <a:cubicBezTo>
                    <a:pt x="45" y="0"/>
                    <a:pt x="41" y="1"/>
                    <a:pt x="37" y="3"/>
                  </a:cubicBezTo>
                  <a:cubicBezTo>
                    <a:pt x="5" y="12"/>
                    <a:pt x="0" y="71"/>
                    <a:pt x="23" y="135"/>
                  </a:cubicBezTo>
                  <a:cubicBezTo>
                    <a:pt x="44" y="189"/>
                    <a:pt x="83" y="228"/>
                    <a:pt x="114" y="228"/>
                  </a:cubicBezTo>
                  <a:cubicBezTo>
                    <a:pt x="117" y="228"/>
                    <a:pt x="120" y="227"/>
                    <a:pt x="123" y="227"/>
                  </a:cubicBezTo>
                  <a:cubicBezTo>
                    <a:pt x="155" y="213"/>
                    <a:pt x="160" y="153"/>
                    <a:pt x="137" y="89"/>
                  </a:cubicBezTo>
                  <a:cubicBezTo>
                    <a:pt x="117" y="38"/>
                    <a:pt x="80" y="0"/>
                    <a:pt x="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37"/>
            <p:cNvSpPr/>
            <p:nvPr/>
          </p:nvSpPr>
          <p:spPr>
            <a:xfrm>
              <a:off x="7636270" y="2272146"/>
              <a:ext cx="34191" cy="10225"/>
            </a:xfrm>
            <a:custGeom>
              <a:rect b="b" l="l" r="r" t="t"/>
              <a:pathLst>
                <a:path extrusionOk="0" h="96" w="321">
                  <a:moveTo>
                    <a:pt x="174" y="0"/>
                  </a:moveTo>
                  <a:cubicBezTo>
                    <a:pt x="120" y="0"/>
                    <a:pt x="58" y="15"/>
                    <a:pt x="5" y="66"/>
                  </a:cubicBezTo>
                  <a:cubicBezTo>
                    <a:pt x="1" y="71"/>
                    <a:pt x="1" y="84"/>
                    <a:pt x="5" y="89"/>
                  </a:cubicBezTo>
                  <a:cubicBezTo>
                    <a:pt x="10" y="93"/>
                    <a:pt x="14" y="96"/>
                    <a:pt x="18" y="96"/>
                  </a:cubicBezTo>
                  <a:cubicBezTo>
                    <a:pt x="22" y="96"/>
                    <a:pt x="26" y="93"/>
                    <a:pt x="28" y="89"/>
                  </a:cubicBezTo>
                  <a:cubicBezTo>
                    <a:pt x="71" y="48"/>
                    <a:pt x="123" y="36"/>
                    <a:pt x="169" y="36"/>
                  </a:cubicBezTo>
                  <a:cubicBezTo>
                    <a:pt x="237" y="36"/>
                    <a:pt x="293" y="61"/>
                    <a:pt x="293" y="61"/>
                  </a:cubicBezTo>
                  <a:cubicBezTo>
                    <a:pt x="295" y="64"/>
                    <a:pt x="297" y="65"/>
                    <a:pt x="300" y="65"/>
                  </a:cubicBezTo>
                  <a:cubicBezTo>
                    <a:pt x="302" y="65"/>
                    <a:pt x="304" y="64"/>
                    <a:pt x="307" y="61"/>
                  </a:cubicBezTo>
                  <a:cubicBezTo>
                    <a:pt x="311" y="61"/>
                    <a:pt x="316" y="57"/>
                    <a:pt x="316" y="52"/>
                  </a:cubicBezTo>
                  <a:cubicBezTo>
                    <a:pt x="320" y="43"/>
                    <a:pt x="316" y="34"/>
                    <a:pt x="307" y="29"/>
                  </a:cubicBezTo>
                  <a:cubicBezTo>
                    <a:pt x="304" y="27"/>
                    <a:pt x="246" y="0"/>
                    <a:pt x="1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37"/>
            <p:cNvSpPr/>
            <p:nvPr/>
          </p:nvSpPr>
          <p:spPr>
            <a:xfrm>
              <a:off x="7617737" y="3349082"/>
              <a:ext cx="634282" cy="141449"/>
            </a:xfrm>
            <a:custGeom>
              <a:rect b="b" l="l" r="r" t="t"/>
              <a:pathLst>
                <a:path extrusionOk="0" h="1328" w="5955">
                  <a:moveTo>
                    <a:pt x="5684" y="0"/>
                  </a:moveTo>
                  <a:cubicBezTo>
                    <a:pt x="5684" y="0"/>
                    <a:pt x="3877" y="660"/>
                    <a:pt x="1819" y="660"/>
                  </a:cubicBezTo>
                  <a:cubicBezTo>
                    <a:pt x="1758" y="660"/>
                    <a:pt x="1697" y="659"/>
                    <a:pt x="1636" y="658"/>
                  </a:cubicBezTo>
                  <a:cubicBezTo>
                    <a:pt x="787" y="645"/>
                    <a:pt x="499" y="343"/>
                    <a:pt x="499" y="343"/>
                  </a:cubicBezTo>
                  <a:cubicBezTo>
                    <a:pt x="458" y="549"/>
                    <a:pt x="266" y="667"/>
                    <a:pt x="1" y="800"/>
                  </a:cubicBezTo>
                  <a:cubicBezTo>
                    <a:pt x="1" y="800"/>
                    <a:pt x="1498" y="1327"/>
                    <a:pt x="3095" y="1327"/>
                  </a:cubicBezTo>
                  <a:cubicBezTo>
                    <a:pt x="3531" y="1327"/>
                    <a:pt x="3974" y="1288"/>
                    <a:pt x="4396" y="1188"/>
                  </a:cubicBezTo>
                  <a:cubicBezTo>
                    <a:pt x="4478" y="1196"/>
                    <a:pt x="4556" y="1199"/>
                    <a:pt x="4628" y="1199"/>
                  </a:cubicBezTo>
                  <a:cubicBezTo>
                    <a:pt x="5955" y="1199"/>
                    <a:pt x="5684" y="1"/>
                    <a:pt x="56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37"/>
            <p:cNvSpPr/>
            <p:nvPr/>
          </p:nvSpPr>
          <p:spPr>
            <a:xfrm>
              <a:off x="7581310" y="4405887"/>
              <a:ext cx="119294" cy="66783"/>
            </a:xfrm>
            <a:custGeom>
              <a:rect b="b" l="l" r="r" t="t"/>
              <a:pathLst>
                <a:path extrusionOk="0" h="627" w="1120">
                  <a:moveTo>
                    <a:pt x="1120" y="1"/>
                  </a:moveTo>
                  <a:lnTo>
                    <a:pt x="83" y="5"/>
                  </a:lnTo>
                  <a:lnTo>
                    <a:pt x="0" y="626"/>
                  </a:lnTo>
                  <a:lnTo>
                    <a:pt x="1037" y="626"/>
                  </a:lnTo>
                  <a:lnTo>
                    <a:pt x="1120" y="1"/>
                  </a:ln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37"/>
            <p:cNvSpPr/>
            <p:nvPr/>
          </p:nvSpPr>
          <p:spPr>
            <a:xfrm>
              <a:off x="7311730" y="4449557"/>
              <a:ext cx="415186" cy="197794"/>
            </a:xfrm>
            <a:custGeom>
              <a:rect b="b" l="l" r="r" t="t"/>
              <a:pathLst>
                <a:path extrusionOk="0" h="1857" w="3898">
                  <a:moveTo>
                    <a:pt x="2539" y="1"/>
                  </a:moveTo>
                  <a:cubicBezTo>
                    <a:pt x="2495" y="1"/>
                    <a:pt x="2454" y="11"/>
                    <a:pt x="2417" y="38"/>
                  </a:cubicBezTo>
                  <a:cubicBezTo>
                    <a:pt x="2417" y="38"/>
                    <a:pt x="2308" y="116"/>
                    <a:pt x="2011" y="385"/>
                  </a:cubicBezTo>
                  <a:cubicBezTo>
                    <a:pt x="1714" y="655"/>
                    <a:pt x="1202" y="833"/>
                    <a:pt x="768" y="1016"/>
                  </a:cubicBezTo>
                  <a:cubicBezTo>
                    <a:pt x="211" y="1253"/>
                    <a:pt x="51" y="1486"/>
                    <a:pt x="23" y="1646"/>
                  </a:cubicBezTo>
                  <a:cubicBezTo>
                    <a:pt x="1" y="1774"/>
                    <a:pt x="55" y="1856"/>
                    <a:pt x="55" y="1856"/>
                  </a:cubicBezTo>
                  <a:lnTo>
                    <a:pt x="3829" y="1856"/>
                  </a:lnTo>
                  <a:cubicBezTo>
                    <a:pt x="3856" y="1802"/>
                    <a:pt x="3870" y="1733"/>
                    <a:pt x="3879" y="1646"/>
                  </a:cubicBezTo>
                  <a:cubicBezTo>
                    <a:pt x="3897" y="1326"/>
                    <a:pt x="3797" y="815"/>
                    <a:pt x="3746" y="495"/>
                  </a:cubicBezTo>
                  <a:cubicBezTo>
                    <a:pt x="3737" y="454"/>
                    <a:pt x="3733" y="422"/>
                    <a:pt x="3728" y="390"/>
                  </a:cubicBezTo>
                  <a:cubicBezTo>
                    <a:pt x="3719" y="335"/>
                    <a:pt x="3719" y="289"/>
                    <a:pt x="3715" y="257"/>
                  </a:cubicBezTo>
                  <a:cubicBezTo>
                    <a:pt x="3715" y="60"/>
                    <a:pt x="3580" y="36"/>
                    <a:pt x="3515" y="36"/>
                  </a:cubicBezTo>
                  <a:cubicBezTo>
                    <a:pt x="3495" y="36"/>
                    <a:pt x="3482" y="38"/>
                    <a:pt x="3482" y="38"/>
                  </a:cubicBezTo>
                  <a:cubicBezTo>
                    <a:pt x="3382" y="138"/>
                    <a:pt x="3278" y="173"/>
                    <a:pt x="3174" y="173"/>
                  </a:cubicBezTo>
                  <a:cubicBezTo>
                    <a:pt x="2944" y="173"/>
                    <a:pt x="2716" y="1"/>
                    <a:pt x="25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37"/>
            <p:cNvSpPr/>
            <p:nvPr/>
          </p:nvSpPr>
          <p:spPr>
            <a:xfrm>
              <a:off x="7311730" y="4624874"/>
              <a:ext cx="413162" cy="22474"/>
            </a:xfrm>
            <a:custGeom>
              <a:rect b="b" l="l" r="r" t="t"/>
              <a:pathLst>
                <a:path extrusionOk="0" h="211" w="3879">
                  <a:moveTo>
                    <a:pt x="23" y="0"/>
                  </a:moveTo>
                  <a:cubicBezTo>
                    <a:pt x="1" y="128"/>
                    <a:pt x="55" y="210"/>
                    <a:pt x="55" y="210"/>
                  </a:cubicBezTo>
                  <a:lnTo>
                    <a:pt x="3829" y="210"/>
                  </a:lnTo>
                  <a:cubicBezTo>
                    <a:pt x="3856" y="156"/>
                    <a:pt x="3870" y="87"/>
                    <a:pt x="3879" y="0"/>
                  </a:cubicBezTo>
                  <a:close/>
                </a:path>
              </a:pathLst>
            </a:custGeom>
            <a:solidFill>
              <a:srgbClr val="8800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37"/>
            <p:cNvSpPr/>
            <p:nvPr/>
          </p:nvSpPr>
          <p:spPr>
            <a:xfrm>
              <a:off x="7500042" y="4494824"/>
              <a:ext cx="40049" cy="19705"/>
            </a:xfrm>
            <a:custGeom>
              <a:rect b="b" l="l" r="r" t="t"/>
              <a:pathLst>
                <a:path extrusionOk="0" h="185" w="376">
                  <a:moveTo>
                    <a:pt x="76" y="1"/>
                  </a:moveTo>
                  <a:cubicBezTo>
                    <a:pt x="44" y="1"/>
                    <a:pt x="18" y="18"/>
                    <a:pt x="10" y="47"/>
                  </a:cubicBezTo>
                  <a:cubicBezTo>
                    <a:pt x="0" y="84"/>
                    <a:pt x="23" y="116"/>
                    <a:pt x="55" y="125"/>
                  </a:cubicBezTo>
                  <a:lnTo>
                    <a:pt x="293" y="184"/>
                  </a:lnTo>
                  <a:lnTo>
                    <a:pt x="307" y="184"/>
                  </a:lnTo>
                  <a:cubicBezTo>
                    <a:pt x="334" y="184"/>
                    <a:pt x="361" y="166"/>
                    <a:pt x="366" y="139"/>
                  </a:cubicBezTo>
                  <a:cubicBezTo>
                    <a:pt x="375" y="102"/>
                    <a:pt x="357" y="70"/>
                    <a:pt x="320" y="61"/>
                  </a:cubicBezTo>
                  <a:lnTo>
                    <a:pt x="87" y="1"/>
                  </a:lnTo>
                  <a:cubicBezTo>
                    <a:pt x="84" y="1"/>
                    <a:pt x="80" y="1"/>
                    <a:pt x="7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37"/>
            <p:cNvSpPr/>
            <p:nvPr/>
          </p:nvSpPr>
          <p:spPr>
            <a:xfrm>
              <a:off x="7523900" y="4475758"/>
              <a:ext cx="39942" cy="19811"/>
            </a:xfrm>
            <a:custGeom>
              <a:rect b="b" l="l" r="r" t="t"/>
              <a:pathLst>
                <a:path extrusionOk="0" h="186" w="375">
                  <a:moveTo>
                    <a:pt x="66" y="0"/>
                  </a:moveTo>
                  <a:cubicBezTo>
                    <a:pt x="40" y="0"/>
                    <a:pt x="17" y="18"/>
                    <a:pt x="9" y="48"/>
                  </a:cubicBezTo>
                  <a:cubicBezTo>
                    <a:pt x="0" y="80"/>
                    <a:pt x="23" y="117"/>
                    <a:pt x="55" y="121"/>
                  </a:cubicBezTo>
                  <a:lnTo>
                    <a:pt x="293" y="180"/>
                  </a:lnTo>
                  <a:cubicBezTo>
                    <a:pt x="297" y="180"/>
                    <a:pt x="302" y="185"/>
                    <a:pt x="306" y="185"/>
                  </a:cubicBezTo>
                  <a:cubicBezTo>
                    <a:pt x="334" y="185"/>
                    <a:pt x="361" y="162"/>
                    <a:pt x="366" y="135"/>
                  </a:cubicBezTo>
                  <a:cubicBezTo>
                    <a:pt x="375" y="103"/>
                    <a:pt x="352" y="66"/>
                    <a:pt x="320" y="62"/>
                  </a:cubicBezTo>
                  <a:lnTo>
                    <a:pt x="83" y="2"/>
                  </a:lnTo>
                  <a:cubicBezTo>
                    <a:pt x="77" y="1"/>
                    <a:pt x="72" y="0"/>
                    <a:pt x="6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37"/>
            <p:cNvSpPr/>
            <p:nvPr/>
          </p:nvSpPr>
          <p:spPr>
            <a:xfrm>
              <a:off x="7475224" y="4509416"/>
              <a:ext cx="40049" cy="19705"/>
            </a:xfrm>
            <a:custGeom>
              <a:rect b="b" l="l" r="r" t="t"/>
              <a:pathLst>
                <a:path extrusionOk="0" h="185" w="376">
                  <a:moveTo>
                    <a:pt x="73" y="1"/>
                  </a:moveTo>
                  <a:cubicBezTo>
                    <a:pt x="44" y="1"/>
                    <a:pt x="14" y="19"/>
                    <a:pt x="10" y="47"/>
                  </a:cubicBezTo>
                  <a:cubicBezTo>
                    <a:pt x="0" y="84"/>
                    <a:pt x="19" y="116"/>
                    <a:pt x="55" y="125"/>
                  </a:cubicBezTo>
                  <a:lnTo>
                    <a:pt x="288" y="184"/>
                  </a:lnTo>
                  <a:lnTo>
                    <a:pt x="307" y="184"/>
                  </a:lnTo>
                  <a:cubicBezTo>
                    <a:pt x="334" y="184"/>
                    <a:pt x="357" y="166"/>
                    <a:pt x="366" y="139"/>
                  </a:cubicBezTo>
                  <a:cubicBezTo>
                    <a:pt x="375" y="102"/>
                    <a:pt x="352" y="70"/>
                    <a:pt x="320" y="61"/>
                  </a:cubicBezTo>
                  <a:lnTo>
                    <a:pt x="83" y="2"/>
                  </a:lnTo>
                  <a:cubicBezTo>
                    <a:pt x="79" y="1"/>
                    <a:pt x="76" y="1"/>
                    <a:pt x="7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37"/>
            <p:cNvSpPr/>
            <p:nvPr/>
          </p:nvSpPr>
          <p:spPr>
            <a:xfrm>
              <a:off x="7449875" y="4523582"/>
              <a:ext cx="40049" cy="19598"/>
            </a:xfrm>
            <a:custGeom>
              <a:rect b="b" l="l" r="r" t="t"/>
              <a:pathLst>
                <a:path extrusionOk="0" h="184" w="376">
                  <a:moveTo>
                    <a:pt x="77" y="0"/>
                  </a:moveTo>
                  <a:cubicBezTo>
                    <a:pt x="45" y="0"/>
                    <a:pt x="18" y="18"/>
                    <a:pt x="10" y="47"/>
                  </a:cubicBezTo>
                  <a:cubicBezTo>
                    <a:pt x="1" y="83"/>
                    <a:pt x="24" y="115"/>
                    <a:pt x="56" y="124"/>
                  </a:cubicBezTo>
                  <a:lnTo>
                    <a:pt x="293" y="184"/>
                  </a:lnTo>
                  <a:lnTo>
                    <a:pt x="307" y="184"/>
                  </a:lnTo>
                  <a:cubicBezTo>
                    <a:pt x="334" y="184"/>
                    <a:pt x="362" y="165"/>
                    <a:pt x="366" y="138"/>
                  </a:cubicBezTo>
                  <a:cubicBezTo>
                    <a:pt x="376" y="102"/>
                    <a:pt x="357" y="70"/>
                    <a:pt x="321" y="60"/>
                  </a:cubicBezTo>
                  <a:lnTo>
                    <a:pt x="88" y="1"/>
                  </a:lnTo>
                  <a:cubicBezTo>
                    <a:pt x="84" y="1"/>
                    <a:pt x="80" y="0"/>
                    <a:pt x="7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37"/>
            <p:cNvSpPr/>
            <p:nvPr/>
          </p:nvSpPr>
          <p:spPr>
            <a:xfrm>
              <a:off x="7422714" y="4536576"/>
              <a:ext cx="39942" cy="19811"/>
            </a:xfrm>
            <a:custGeom>
              <a:rect b="b" l="l" r="r" t="t"/>
              <a:pathLst>
                <a:path extrusionOk="0" h="186" w="375">
                  <a:moveTo>
                    <a:pt x="68" y="0"/>
                  </a:moveTo>
                  <a:cubicBezTo>
                    <a:pt x="41" y="0"/>
                    <a:pt x="17" y="21"/>
                    <a:pt x="9" y="48"/>
                  </a:cubicBezTo>
                  <a:cubicBezTo>
                    <a:pt x="0" y="80"/>
                    <a:pt x="23" y="117"/>
                    <a:pt x="55" y="126"/>
                  </a:cubicBezTo>
                  <a:lnTo>
                    <a:pt x="292" y="181"/>
                  </a:lnTo>
                  <a:cubicBezTo>
                    <a:pt x="297" y="185"/>
                    <a:pt x="302" y="185"/>
                    <a:pt x="306" y="185"/>
                  </a:cubicBezTo>
                  <a:cubicBezTo>
                    <a:pt x="334" y="185"/>
                    <a:pt x="361" y="167"/>
                    <a:pt x="366" y="135"/>
                  </a:cubicBezTo>
                  <a:cubicBezTo>
                    <a:pt x="375" y="103"/>
                    <a:pt x="352" y="71"/>
                    <a:pt x="320" y="62"/>
                  </a:cubicBezTo>
                  <a:lnTo>
                    <a:pt x="82" y="2"/>
                  </a:lnTo>
                  <a:cubicBezTo>
                    <a:pt x="78" y="1"/>
                    <a:pt x="73" y="0"/>
                    <a:pt x="6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37"/>
            <p:cNvSpPr/>
            <p:nvPr/>
          </p:nvSpPr>
          <p:spPr>
            <a:xfrm>
              <a:off x="7392998" y="4547760"/>
              <a:ext cx="40049" cy="19811"/>
            </a:xfrm>
            <a:custGeom>
              <a:rect b="b" l="l" r="r" t="t"/>
              <a:pathLst>
                <a:path extrusionOk="0" h="186" w="376">
                  <a:moveTo>
                    <a:pt x="71" y="0"/>
                  </a:moveTo>
                  <a:cubicBezTo>
                    <a:pt x="42" y="0"/>
                    <a:pt x="17" y="21"/>
                    <a:pt x="10" y="48"/>
                  </a:cubicBezTo>
                  <a:cubicBezTo>
                    <a:pt x="0" y="80"/>
                    <a:pt x="23" y="117"/>
                    <a:pt x="55" y="121"/>
                  </a:cubicBezTo>
                  <a:lnTo>
                    <a:pt x="293" y="181"/>
                  </a:lnTo>
                  <a:cubicBezTo>
                    <a:pt x="297" y="181"/>
                    <a:pt x="302" y="185"/>
                    <a:pt x="307" y="185"/>
                  </a:cubicBezTo>
                  <a:cubicBezTo>
                    <a:pt x="334" y="185"/>
                    <a:pt x="361" y="162"/>
                    <a:pt x="366" y="135"/>
                  </a:cubicBezTo>
                  <a:cubicBezTo>
                    <a:pt x="375" y="103"/>
                    <a:pt x="357" y="71"/>
                    <a:pt x="320" y="62"/>
                  </a:cubicBezTo>
                  <a:lnTo>
                    <a:pt x="87" y="2"/>
                  </a:lnTo>
                  <a:cubicBezTo>
                    <a:pt x="82" y="1"/>
                    <a:pt x="76" y="0"/>
                    <a:pt x="7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37"/>
            <p:cNvSpPr/>
            <p:nvPr/>
          </p:nvSpPr>
          <p:spPr>
            <a:xfrm>
              <a:off x="7483000" y="3371449"/>
              <a:ext cx="776157" cy="1056497"/>
            </a:xfrm>
            <a:custGeom>
              <a:rect b="b" l="l" r="r" t="t"/>
              <a:pathLst>
                <a:path extrusionOk="0" h="9919" w="7287">
                  <a:moveTo>
                    <a:pt x="6985" y="1"/>
                  </a:moveTo>
                  <a:lnTo>
                    <a:pt x="4436" y="576"/>
                  </a:lnTo>
                  <a:cubicBezTo>
                    <a:pt x="4436" y="576"/>
                    <a:pt x="1732" y="1741"/>
                    <a:pt x="873" y="2614"/>
                  </a:cubicBezTo>
                  <a:cubicBezTo>
                    <a:pt x="1" y="3500"/>
                    <a:pt x="754" y="9877"/>
                    <a:pt x="754" y="9877"/>
                  </a:cubicBezTo>
                  <a:cubicBezTo>
                    <a:pt x="1048" y="9910"/>
                    <a:pt x="1382" y="9919"/>
                    <a:pt x="1648" y="9919"/>
                  </a:cubicBezTo>
                  <a:cubicBezTo>
                    <a:pt x="1932" y="9919"/>
                    <a:pt x="2138" y="9909"/>
                    <a:pt x="2138" y="9909"/>
                  </a:cubicBezTo>
                  <a:cubicBezTo>
                    <a:pt x="2385" y="7666"/>
                    <a:pt x="2933" y="4870"/>
                    <a:pt x="2815" y="3888"/>
                  </a:cubicBezTo>
                  <a:cubicBezTo>
                    <a:pt x="2815" y="3888"/>
                    <a:pt x="6286" y="3440"/>
                    <a:pt x="6816" y="2586"/>
                  </a:cubicBezTo>
                  <a:cubicBezTo>
                    <a:pt x="7287" y="1828"/>
                    <a:pt x="6985" y="1"/>
                    <a:pt x="698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37"/>
            <p:cNvSpPr/>
            <p:nvPr/>
          </p:nvSpPr>
          <p:spPr>
            <a:xfrm>
              <a:off x="8052729" y="3350999"/>
              <a:ext cx="214729" cy="251689"/>
            </a:xfrm>
            <a:custGeom>
              <a:rect b="b" l="l" r="r" t="t"/>
              <a:pathLst>
                <a:path extrusionOk="0" h="2363" w="2016">
                  <a:moveTo>
                    <a:pt x="1650" y="1"/>
                  </a:moveTo>
                  <a:lnTo>
                    <a:pt x="1550" y="19"/>
                  </a:lnTo>
                  <a:cubicBezTo>
                    <a:pt x="1554" y="37"/>
                    <a:pt x="1897" y="1732"/>
                    <a:pt x="1431" y="2161"/>
                  </a:cubicBezTo>
                  <a:cubicBezTo>
                    <a:pt x="1361" y="2225"/>
                    <a:pt x="1279" y="2256"/>
                    <a:pt x="1180" y="2256"/>
                  </a:cubicBezTo>
                  <a:cubicBezTo>
                    <a:pt x="1123" y="2256"/>
                    <a:pt x="1061" y="2245"/>
                    <a:pt x="992" y="2225"/>
                  </a:cubicBezTo>
                  <a:cubicBezTo>
                    <a:pt x="412" y="2052"/>
                    <a:pt x="106" y="366"/>
                    <a:pt x="101" y="348"/>
                  </a:cubicBezTo>
                  <a:lnTo>
                    <a:pt x="1" y="366"/>
                  </a:lnTo>
                  <a:cubicBezTo>
                    <a:pt x="15" y="439"/>
                    <a:pt x="321" y="2134"/>
                    <a:pt x="960" y="2326"/>
                  </a:cubicBezTo>
                  <a:cubicBezTo>
                    <a:pt x="1038" y="2349"/>
                    <a:pt x="1111" y="2362"/>
                    <a:pt x="1180" y="2362"/>
                  </a:cubicBezTo>
                  <a:cubicBezTo>
                    <a:pt x="1303" y="2362"/>
                    <a:pt x="1413" y="2321"/>
                    <a:pt x="1499" y="2239"/>
                  </a:cubicBezTo>
                  <a:cubicBezTo>
                    <a:pt x="2016" y="1769"/>
                    <a:pt x="1668" y="69"/>
                    <a:pt x="16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37"/>
            <p:cNvSpPr/>
            <p:nvPr/>
          </p:nvSpPr>
          <p:spPr>
            <a:xfrm>
              <a:off x="7400773" y="3346632"/>
              <a:ext cx="544598" cy="155828"/>
            </a:xfrm>
            <a:custGeom>
              <a:rect b="b" l="l" r="r" t="t"/>
              <a:pathLst>
                <a:path extrusionOk="0" h="1463" w="5113">
                  <a:moveTo>
                    <a:pt x="4994" y="1"/>
                  </a:moveTo>
                  <a:lnTo>
                    <a:pt x="19" y="809"/>
                  </a:lnTo>
                  <a:cubicBezTo>
                    <a:pt x="10" y="809"/>
                    <a:pt x="1" y="818"/>
                    <a:pt x="1" y="827"/>
                  </a:cubicBezTo>
                  <a:lnTo>
                    <a:pt x="101" y="1449"/>
                  </a:lnTo>
                  <a:cubicBezTo>
                    <a:pt x="106" y="1458"/>
                    <a:pt x="115" y="1462"/>
                    <a:pt x="124" y="1462"/>
                  </a:cubicBezTo>
                  <a:lnTo>
                    <a:pt x="5099" y="654"/>
                  </a:lnTo>
                  <a:cubicBezTo>
                    <a:pt x="5108" y="654"/>
                    <a:pt x="5112" y="645"/>
                    <a:pt x="5112" y="636"/>
                  </a:cubicBezTo>
                  <a:lnTo>
                    <a:pt x="5012" y="19"/>
                  </a:lnTo>
                  <a:cubicBezTo>
                    <a:pt x="5012" y="5"/>
                    <a:pt x="5003" y="1"/>
                    <a:pt x="49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37"/>
            <p:cNvSpPr/>
            <p:nvPr/>
          </p:nvSpPr>
          <p:spPr>
            <a:xfrm>
              <a:off x="7138010" y="3038069"/>
              <a:ext cx="503698" cy="474300"/>
            </a:xfrm>
            <a:custGeom>
              <a:rect b="b" l="l" r="r" t="t"/>
              <a:pathLst>
                <a:path extrusionOk="0" h="4453" w="4729">
                  <a:moveTo>
                    <a:pt x="2649" y="1"/>
                  </a:moveTo>
                  <a:cubicBezTo>
                    <a:pt x="2630" y="1"/>
                    <a:pt x="2610" y="2"/>
                    <a:pt x="2591" y="6"/>
                  </a:cubicBezTo>
                  <a:lnTo>
                    <a:pt x="348" y="367"/>
                  </a:lnTo>
                  <a:cubicBezTo>
                    <a:pt x="129" y="403"/>
                    <a:pt x="1" y="641"/>
                    <a:pt x="92" y="846"/>
                  </a:cubicBezTo>
                  <a:lnTo>
                    <a:pt x="1600" y="4204"/>
                  </a:lnTo>
                  <a:cubicBezTo>
                    <a:pt x="1668" y="4356"/>
                    <a:pt x="1816" y="4452"/>
                    <a:pt x="1981" y="4452"/>
                  </a:cubicBezTo>
                  <a:cubicBezTo>
                    <a:pt x="2004" y="4452"/>
                    <a:pt x="2028" y="4450"/>
                    <a:pt x="2052" y="4446"/>
                  </a:cubicBezTo>
                  <a:lnTo>
                    <a:pt x="4729" y="4012"/>
                  </a:lnTo>
                  <a:lnTo>
                    <a:pt x="2956" y="198"/>
                  </a:lnTo>
                  <a:cubicBezTo>
                    <a:pt x="2901" y="78"/>
                    <a:pt x="2779" y="1"/>
                    <a:pt x="26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37"/>
            <p:cNvSpPr/>
            <p:nvPr/>
          </p:nvSpPr>
          <p:spPr>
            <a:xfrm>
              <a:off x="7413874" y="3033702"/>
              <a:ext cx="253606" cy="428393"/>
            </a:xfrm>
            <a:custGeom>
              <a:rect b="b" l="l" r="r" t="t"/>
              <a:pathLst>
                <a:path extrusionOk="0" h="4022" w="2381">
                  <a:moveTo>
                    <a:pt x="14" y="45"/>
                  </a:moveTo>
                  <a:cubicBezTo>
                    <a:pt x="10" y="45"/>
                    <a:pt x="5" y="46"/>
                    <a:pt x="1" y="47"/>
                  </a:cubicBezTo>
                  <a:lnTo>
                    <a:pt x="14" y="45"/>
                  </a:lnTo>
                  <a:close/>
                  <a:moveTo>
                    <a:pt x="316" y="1"/>
                  </a:moveTo>
                  <a:cubicBezTo>
                    <a:pt x="297" y="1"/>
                    <a:pt x="277" y="2"/>
                    <a:pt x="257" y="6"/>
                  </a:cubicBezTo>
                  <a:lnTo>
                    <a:pt x="14" y="45"/>
                  </a:lnTo>
                  <a:lnTo>
                    <a:pt x="14" y="45"/>
                  </a:lnTo>
                  <a:cubicBezTo>
                    <a:pt x="29" y="43"/>
                    <a:pt x="44" y="42"/>
                    <a:pt x="59" y="42"/>
                  </a:cubicBezTo>
                  <a:cubicBezTo>
                    <a:pt x="189" y="42"/>
                    <a:pt x="311" y="119"/>
                    <a:pt x="366" y="239"/>
                  </a:cubicBezTo>
                  <a:lnTo>
                    <a:pt x="2125" y="4021"/>
                  </a:lnTo>
                  <a:lnTo>
                    <a:pt x="2381" y="3980"/>
                  </a:lnTo>
                  <a:lnTo>
                    <a:pt x="622" y="198"/>
                  </a:lnTo>
                  <a:cubicBezTo>
                    <a:pt x="566" y="78"/>
                    <a:pt x="448" y="1"/>
                    <a:pt x="31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37"/>
            <p:cNvSpPr/>
            <p:nvPr/>
          </p:nvSpPr>
          <p:spPr>
            <a:xfrm>
              <a:off x="7600269" y="3295826"/>
              <a:ext cx="155828" cy="98631"/>
            </a:xfrm>
            <a:custGeom>
              <a:rect b="b" l="l" r="r" t="t"/>
              <a:pathLst>
                <a:path extrusionOk="0" h="926" w="1463">
                  <a:moveTo>
                    <a:pt x="421" y="0"/>
                  </a:moveTo>
                  <a:cubicBezTo>
                    <a:pt x="161" y="0"/>
                    <a:pt x="1" y="167"/>
                    <a:pt x="1" y="167"/>
                  </a:cubicBezTo>
                  <a:lnTo>
                    <a:pt x="357" y="925"/>
                  </a:lnTo>
                  <a:lnTo>
                    <a:pt x="1462" y="747"/>
                  </a:lnTo>
                  <a:cubicBezTo>
                    <a:pt x="1462" y="747"/>
                    <a:pt x="978" y="140"/>
                    <a:pt x="613" y="30"/>
                  </a:cubicBezTo>
                  <a:cubicBezTo>
                    <a:pt x="544" y="9"/>
                    <a:pt x="480" y="0"/>
                    <a:pt x="421" y="0"/>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37"/>
            <p:cNvSpPr/>
            <p:nvPr/>
          </p:nvSpPr>
          <p:spPr>
            <a:xfrm>
              <a:off x="7445082" y="3049465"/>
              <a:ext cx="195663" cy="410819"/>
            </a:xfrm>
            <a:custGeom>
              <a:rect b="b" l="l" r="r" t="t"/>
              <a:pathLst>
                <a:path extrusionOk="0" h="3857" w="1837">
                  <a:moveTo>
                    <a:pt x="45" y="0"/>
                  </a:moveTo>
                  <a:cubicBezTo>
                    <a:pt x="39" y="0"/>
                    <a:pt x="34" y="2"/>
                    <a:pt x="28" y="4"/>
                  </a:cubicBezTo>
                  <a:cubicBezTo>
                    <a:pt x="9" y="13"/>
                    <a:pt x="0" y="36"/>
                    <a:pt x="9" y="59"/>
                  </a:cubicBezTo>
                  <a:lnTo>
                    <a:pt x="1754" y="3832"/>
                  </a:lnTo>
                  <a:cubicBezTo>
                    <a:pt x="1762" y="3847"/>
                    <a:pt x="1776" y="3856"/>
                    <a:pt x="1791" y="3856"/>
                  </a:cubicBezTo>
                  <a:cubicBezTo>
                    <a:pt x="1794" y="3856"/>
                    <a:pt x="1797" y="3856"/>
                    <a:pt x="1800" y="3855"/>
                  </a:cubicBezTo>
                  <a:cubicBezTo>
                    <a:pt x="1805" y="3855"/>
                    <a:pt x="1805" y="3850"/>
                    <a:pt x="1805" y="3850"/>
                  </a:cubicBezTo>
                  <a:cubicBezTo>
                    <a:pt x="1828" y="3841"/>
                    <a:pt x="1837" y="3818"/>
                    <a:pt x="1828" y="3800"/>
                  </a:cubicBezTo>
                  <a:lnTo>
                    <a:pt x="82" y="27"/>
                  </a:lnTo>
                  <a:cubicBezTo>
                    <a:pt x="76" y="10"/>
                    <a:pt x="61" y="0"/>
                    <a:pt x="45" y="0"/>
                  </a:cubicBezTo>
                  <a:close/>
                </a:path>
              </a:pathLst>
            </a:custGeom>
            <a:solidFill>
              <a:srgbClr val="5F5F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37"/>
            <p:cNvSpPr/>
            <p:nvPr/>
          </p:nvSpPr>
          <p:spPr>
            <a:xfrm>
              <a:off x="7935034" y="2507429"/>
              <a:ext cx="416570" cy="841555"/>
            </a:xfrm>
            <a:custGeom>
              <a:rect b="b" l="l" r="r" t="t"/>
              <a:pathLst>
                <a:path extrusionOk="0" h="7901" w="3911">
                  <a:moveTo>
                    <a:pt x="2440" y="4271"/>
                  </a:moveTo>
                  <a:cubicBezTo>
                    <a:pt x="2443" y="4271"/>
                    <a:pt x="2441" y="4295"/>
                    <a:pt x="2436" y="4328"/>
                  </a:cubicBezTo>
                  <a:lnTo>
                    <a:pt x="2436" y="4328"/>
                  </a:lnTo>
                  <a:lnTo>
                    <a:pt x="2435" y="4326"/>
                  </a:lnTo>
                  <a:lnTo>
                    <a:pt x="2435" y="4312"/>
                  </a:lnTo>
                  <a:cubicBezTo>
                    <a:pt x="2435" y="4284"/>
                    <a:pt x="2435" y="4271"/>
                    <a:pt x="2440" y="4271"/>
                  </a:cubicBezTo>
                  <a:close/>
                  <a:moveTo>
                    <a:pt x="888" y="1"/>
                  </a:moveTo>
                  <a:cubicBezTo>
                    <a:pt x="685" y="1"/>
                    <a:pt x="482" y="77"/>
                    <a:pt x="325" y="232"/>
                  </a:cubicBezTo>
                  <a:cubicBezTo>
                    <a:pt x="10" y="538"/>
                    <a:pt x="0" y="1041"/>
                    <a:pt x="302" y="1356"/>
                  </a:cubicBezTo>
                  <a:lnTo>
                    <a:pt x="316" y="1374"/>
                  </a:lnTo>
                  <a:lnTo>
                    <a:pt x="393" y="1452"/>
                  </a:lnTo>
                  <a:lnTo>
                    <a:pt x="471" y="1539"/>
                  </a:lnTo>
                  <a:cubicBezTo>
                    <a:pt x="526" y="1598"/>
                    <a:pt x="581" y="1658"/>
                    <a:pt x="631" y="1717"/>
                  </a:cubicBezTo>
                  <a:cubicBezTo>
                    <a:pt x="736" y="1836"/>
                    <a:pt x="841" y="1955"/>
                    <a:pt x="946" y="2073"/>
                  </a:cubicBezTo>
                  <a:cubicBezTo>
                    <a:pt x="1152" y="2316"/>
                    <a:pt x="1353" y="2562"/>
                    <a:pt x="1544" y="2809"/>
                  </a:cubicBezTo>
                  <a:cubicBezTo>
                    <a:pt x="1732" y="3060"/>
                    <a:pt x="1910" y="3311"/>
                    <a:pt x="2061" y="3563"/>
                  </a:cubicBezTo>
                  <a:cubicBezTo>
                    <a:pt x="2138" y="3691"/>
                    <a:pt x="2211" y="3814"/>
                    <a:pt x="2271" y="3937"/>
                  </a:cubicBezTo>
                  <a:cubicBezTo>
                    <a:pt x="2335" y="4061"/>
                    <a:pt x="2385" y="4184"/>
                    <a:pt x="2422" y="4298"/>
                  </a:cubicBezTo>
                  <a:cubicBezTo>
                    <a:pt x="2430" y="4311"/>
                    <a:pt x="2431" y="4324"/>
                    <a:pt x="2435" y="4337"/>
                  </a:cubicBezTo>
                  <a:lnTo>
                    <a:pt x="2435" y="4337"/>
                  </a:lnTo>
                  <a:cubicBezTo>
                    <a:pt x="2433" y="4344"/>
                    <a:pt x="2432" y="4351"/>
                    <a:pt x="2431" y="4357"/>
                  </a:cubicBezTo>
                  <a:cubicBezTo>
                    <a:pt x="2417" y="4403"/>
                    <a:pt x="2399" y="4458"/>
                    <a:pt x="2376" y="4517"/>
                  </a:cubicBezTo>
                  <a:cubicBezTo>
                    <a:pt x="2353" y="4577"/>
                    <a:pt x="2321" y="4641"/>
                    <a:pt x="2294" y="4705"/>
                  </a:cubicBezTo>
                  <a:cubicBezTo>
                    <a:pt x="2230" y="4833"/>
                    <a:pt x="2157" y="4965"/>
                    <a:pt x="2079" y="5098"/>
                  </a:cubicBezTo>
                  <a:cubicBezTo>
                    <a:pt x="2042" y="5166"/>
                    <a:pt x="2001" y="5230"/>
                    <a:pt x="1960" y="5299"/>
                  </a:cubicBezTo>
                  <a:cubicBezTo>
                    <a:pt x="1919" y="5362"/>
                    <a:pt x="1878" y="5431"/>
                    <a:pt x="1832" y="5500"/>
                  </a:cubicBezTo>
                  <a:cubicBezTo>
                    <a:pt x="1750" y="5632"/>
                    <a:pt x="1659" y="5764"/>
                    <a:pt x="1567" y="5897"/>
                  </a:cubicBezTo>
                  <a:cubicBezTo>
                    <a:pt x="1476" y="6034"/>
                    <a:pt x="1385" y="6166"/>
                    <a:pt x="1289" y="6299"/>
                  </a:cubicBezTo>
                  <a:cubicBezTo>
                    <a:pt x="1193" y="6431"/>
                    <a:pt x="1097" y="6564"/>
                    <a:pt x="996" y="6692"/>
                  </a:cubicBezTo>
                  <a:lnTo>
                    <a:pt x="850" y="6888"/>
                  </a:lnTo>
                  <a:lnTo>
                    <a:pt x="777" y="6989"/>
                  </a:lnTo>
                  <a:lnTo>
                    <a:pt x="704" y="7085"/>
                  </a:lnTo>
                  <a:lnTo>
                    <a:pt x="699" y="7094"/>
                  </a:lnTo>
                  <a:cubicBezTo>
                    <a:pt x="530" y="7313"/>
                    <a:pt x="571" y="7633"/>
                    <a:pt x="795" y="7797"/>
                  </a:cubicBezTo>
                  <a:cubicBezTo>
                    <a:pt x="886" y="7867"/>
                    <a:pt x="993" y="7900"/>
                    <a:pt x="1099" y="7900"/>
                  </a:cubicBezTo>
                  <a:cubicBezTo>
                    <a:pt x="1223" y="7900"/>
                    <a:pt x="1346" y="7854"/>
                    <a:pt x="1439" y="7765"/>
                  </a:cubicBezTo>
                  <a:lnTo>
                    <a:pt x="1540" y="7674"/>
                  </a:lnTo>
                  <a:lnTo>
                    <a:pt x="1631" y="7587"/>
                  </a:lnTo>
                  <a:cubicBezTo>
                    <a:pt x="1695" y="7528"/>
                    <a:pt x="1755" y="7468"/>
                    <a:pt x="1819" y="7409"/>
                  </a:cubicBezTo>
                  <a:cubicBezTo>
                    <a:pt x="1942" y="7286"/>
                    <a:pt x="2061" y="7162"/>
                    <a:pt x="2179" y="7039"/>
                  </a:cubicBezTo>
                  <a:cubicBezTo>
                    <a:pt x="2298" y="6916"/>
                    <a:pt x="2417" y="6788"/>
                    <a:pt x="2531" y="6660"/>
                  </a:cubicBezTo>
                  <a:cubicBezTo>
                    <a:pt x="2645" y="6527"/>
                    <a:pt x="2760" y="6395"/>
                    <a:pt x="2874" y="6262"/>
                  </a:cubicBezTo>
                  <a:cubicBezTo>
                    <a:pt x="2929" y="6194"/>
                    <a:pt x="2983" y="6125"/>
                    <a:pt x="3038" y="6057"/>
                  </a:cubicBezTo>
                  <a:cubicBezTo>
                    <a:pt x="3093" y="5984"/>
                    <a:pt x="3148" y="5915"/>
                    <a:pt x="3203" y="5842"/>
                  </a:cubicBezTo>
                  <a:cubicBezTo>
                    <a:pt x="3308" y="5696"/>
                    <a:pt x="3413" y="5545"/>
                    <a:pt x="3513" y="5381"/>
                  </a:cubicBezTo>
                  <a:cubicBezTo>
                    <a:pt x="3564" y="5299"/>
                    <a:pt x="3614" y="5212"/>
                    <a:pt x="3660" y="5120"/>
                  </a:cubicBezTo>
                  <a:cubicBezTo>
                    <a:pt x="3710" y="5024"/>
                    <a:pt x="3755" y="4929"/>
                    <a:pt x="3797" y="4814"/>
                  </a:cubicBezTo>
                  <a:cubicBezTo>
                    <a:pt x="3838" y="4705"/>
                    <a:pt x="3879" y="4577"/>
                    <a:pt x="3897" y="4412"/>
                  </a:cubicBezTo>
                  <a:cubicBezTo>
                    <a:pt x="3906" y="4330"/>
                    <a:pt x="3911" y="4234"/>
                    <a:pt x="3902" y="4120"/>
                  </a:cubicBezTo>
                  <a:cubicBezTo>
                    <a:pt x="3897" y="4106"/>
                    <a:pt x="3897" y="4093"/>
                    <a:pt x="3893" y="4079"/>
                  </a:cubicBezTo>
                  <a:cubicBezTo>
                    <a:pt x="3893" y="4061"/>
                    <a:pt x="3888" y="4047"/>
                    <a:pt x="3888" y="4033"/>
                  </a:cubicBezTo>
                  <a:lnTo>
                    <a:pt x="3883" y="4010"/>
                  </a:lnTo>
                  <a:lnTo>
                    <a:pt x="3879" y="3992"/>
                  </a:lnTo>
                  <a:lnTo>
                    <a:pt x="3874" y="3974"/>
                  </a:lnTo>
                  <a:cubicBezTo>
                    <a:pt x="3865" y="3946"/>
                    <a:pt x="3861" y="3919"/>
                    <a:pt x="3856" y="3892"/>
                  </a:cubicBezTo>
                  <a:cubicBezTo>
                    <a:pt x="3801" y="3681"/>
                    <a:pt x="3728" y="3494"/>
                    <a:pt x="3655" y="3311"/>
                  </a:cubicBezTo>
                  <a:cubicBezTo>
                    <a:pt x="3577" y="3133"/>
                    <a:pt x="3495" y="2960"/>
                    <a:pt x="3404" y="2795"/>
                  </a:cubicBezTo>
                  <a:cubicBezTo>
                    <a:pt x="3226" y="2471"/>
                    <a:pt x="3034" y="2165"/>
                    <a:pt x="2824" y="1872"/>
                  </a:cubicBezTo>
                  <a:cubicBezTo>
                    <a:pt x="2618" y="1580"/>
                    <a:pt x="2403" y="1301"/>
                    <a:pt x="2179" y="1032"/>
                  </a:cubicBezTo>
                  <a:cubicBezTo>
                    <a:pt x="2065" y="899"/>
                    <a:pt x="1951" y="762"/>
                    <a:pt x="1832" y="634"/>
                  </a:cubicBezTo>
                  <a:cubicBezTo>
                    <a:pt x="1773" y="570"/>
                    <a:pt x="1713" y="502"/>
                    <a:pt x="1654" y="438"/>
                  </a:cubicBezTo>
                  <a:lnTo>
                    <a:pt x="1563" y="342"/>
                  </a:lnTo>
                  <a:lnTo>
                    <a:pt x="1462" y="242"/>
                  </a:lnTo>
                  <a:cubicBezTo>
                    <a:pt x="1305" y="82"/>
                    <a:pt x="1097" y="1"/>
                    <a:pt x="888" y="1"/>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37"/>
            <p:cNvSpPr/>
            <p:nvPr/>
          </p:nvSpPr>
          <p:spPr>
            <a:xfrm>
              <a:off x="8206105" y="2928682"/>
              <a:ext cx="24178" cy="27267"/>
            </a:xfrm>
            <a:custGeom>
              <a:rect b="b" l="l" r="r" t="t"/>
              <a:pathLst>
                <a:path extrusionOk="0" h="256" w="227">
                  <a:moveTo>
                    <a:pt x="184" y="1"/>
                  </a:moveTo>
                  <a:cubicBezTo>
                    <a:pt x="178" y="1"/>
                    <a:pt x="171" y="3"/>
                    <a:pt x="164" y="10"/>
                  </a:cubicBezTo>
                  <a:cubicBezTo>
                    <a:pt x="110" y="74"/>
                    <a:pt x="59" y="142"/>
                    <a:pt x="14" y="211"/>
                  </a:cubicBezTo>
                  <a:cubicBezTo>
                    <a:pt x="1" y="233"/>
                    <a:pt x="22" y="256"/>
                    <a:pt x="44" y="256"/>
                  </a:cubicBezTo>
                  <a:cubicBezTo>
                    <a:pt x="53" y="256"/>
                    <a:pt x="62" y="252"/>
                    <a:pt x="68" y="243"/>
                  </a:cubicBezTo>
                  <a:cubicBezTo>
                    <a:pt x="110" y="174"/>
                    <a:pt x="155" y="110"/>
                    <a:pt x="205" y="55"/>
                  </a:cubicBezTo>
                  <a:cubicBezTo>
                    <a:pt x="227" y="31"/>
                    <a:pt x="207" y="1"/>
                    <a:pt x="184" y="1"/>
                  </a:cubicBezTo>
                  <a:close/>
                </a:path>
              </a:pathLst>
            </a:custGeom>
            <a:solidFill>
              <a:srgbClr val="CC66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37"/>
            <p:cNvSpPr/>
            <p:nvPr/>
          </p:nvSpPr>
          <p:spPr>
            <a:xfrm>
              <a:off x="8192578" y="2939865"/>
              <a:ext cx="58688" cy="28758"/>
            </a:xfrm>
            <a:custGeom>
              <a:rect b="b" l="l" r="r" t="t"/>
              <a:pathLst>
                <a:path extrusionOk="0" h="270" w="551">
                  <a:moveTo>
                    <a:pt x="515" y="0"/>
                  </a:moveTo>
                  <a:cubicBezTo>
                    <a:pt x="513" y="0"/>
                    <a:pt x="512" y="0"/>
                    <a:pt x="511" y="1"/>
                  </a:cubicBezTo>
                  <a:cubicBezTo>
                    <a:pt x="323" y="10"/>
                    <a:pt x="154" y="87"/>
                    <a:pt x="22" y="220"/>
                  </a:cubicBezTo>
                  <a:cubicBezTo>
                    <a:pt x="1" y="241"/>
                    <a:pt x="20" y="270"/>
                    <a:pt x="43" y="270"/>
                  </a:cubicBezTo>
                  <a:cubicBezTo>
                    <a:pt x="49" y="270"/>
                    <a:pt x="57" y="267"/>
                    <a:pt x="63" y="261"/>
                  </a:cubicBezTo>
                  <a:cubicBezTo>
                    <a:pt x="186" y="138"/>
                    <a:pt x="342" y="69"/>
                    <a:pt x="511" y="60"/>
                  </a:cubicBezTo>
                  <a:cubicBezTo>
                    <a:pt x="550" y="56"/>
                    <a:pt x="547" y="0"/>
                    <a:pt x="515" y="0"/>
                  </a:cubicBezTo>
                  <a:close/>
                </a:path>
              </a:pathLst>
            </a:custGeom>
            <a:solidFill>
              <a:srgbClr val="CC66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37"/>
            <p:cNvSpPr/>
            <p:nvPr/>
          </p:nvSpPr>
          <p:spPr>
            <a:xfrm>
              <a:off x="7807007" y="3267920"/>
              <a:ext cx="285240" cy="178941"/>
            </a:xfrm>
            <a:custGeom>
              <a:rect b="b" l="l" r="r" t="t"/>
              <a:pathLst>
                <a:path extrusionOk="0" h="1680" w="2678">
                  <a:moveTo>
                    <a:pt x="2195" y="0"/>
                  </a:moveTo>
                  <a:cubicBezTo>
                    <a:pt x="1941" y="0"/>
                    <a:pt x="1626" y="68"/>
                    <a:pt x="1513" y="77"/>
                  </a:cubicBezTo>
                  <a:cubicBezTo>
                    <a:pt x="1344" y="95"/>
                    <a:pt x="1093" y="169"/>
                    <a:pt x="832" y="260"/>
                  </a:cubicBezTo>
                  <a:cubicBezTo>
                    <a:pt x="577" y="347"/>
                    <a:pt x="472" y="461"/>
                    <a:pt x="307" y="603"/>
                  </a:cubicBezTo>
                  <a:cubicBezTo>
                    <a:pt x="147" y="744"/>
                    <a:pt x="1" y="1068"/>
                    <a:pt x="147" y="1073"/>
                  </a:cubicBezTo>
                  <a:cubicBezTo>
                    <a:pt x="289" y="1073"/>
                    <a:pt x="408" y="790"/>
                    <a:pt x="627" y="689"/>
                  </a:cubicBezTo>
                  <a:cubicBezTo>
                    <a:pt x="846" y="589"/>
                    <a:pt x="988" y="561"/>
                    <a:pt x="988" y="561"/>
                  </a:cubicBezTo>
                  <a:lnTo>
                    <a:pt x="988" y="561"/>
                  </a:lnTo>
                  <a:cubicBezTo>
                    <a:pt x="837" y="662"/>
                    <a:pt x="686" y="740"/>
                    <a:pt x="513" y="1068"/>
                  </a:cubicBezTo>
                  <a:cubicBezTo>
                    <a:pt x="360" y="1353"/>
                    <a:pt x="419" y="1536"/>
                    <a:pt x="495" y="1536"/>
                  </a:cubicBezTo>
                  <a:cubicBezTo>
                    <a:pt x="505" y="1536"/>
                    <a:pt x="516" y="1533"/>
                    <a:pt x="526" y="1525"/>
                  </a:cubicBezTo>
                  <a:cubicBezTo>
                    <a:pt x="618" y="1466"/>
                    <a:pt x="691" y="1397"/>
                    <a:pt x="810" y="1160"/>
                  </a:cubicBezTo>
                  <a:cubicBezTo>
                    <a:pt x="933" y="922"/>
                    <a:pt x="1211" y="776"/>
                    <a:pt x="1212" y="776"/>
                  </a:cubicBezTo>
                  <a:lnTo>
                    <a:pt x="1212" y="776"/>
                  </a:lnTo>
                  <a:cubicBezTo>
                    <a:pt x="1088" y="877"/>
                    <a:pt x="755" y="1329"/>
                    <a:pt x="773" y="1539"/>
                  </a:cubicBezTo>
                  <a:cubicBezTo>
                    <a:pt x="782" y="1637"/>
                    <a:pt x="823" y="1679"/>
                    <a:pt x="872" y="1679"/>
                  </a:cubicBezTo>
                  <a:cubicBezTo>
                    <a:pt x="930" y="1679"/>
                    <a:pt x="999" y="1623"/>
                    <a:pt x="1043" y="1530"/>
                  </a:cubicBezTo>
                  <a:cubicBezTo>
                    <a:pt x="1125" y="1352"/>
                    <a:pt x="1495" y="1018"/>
                    <a:pt x="1495" y="1018"/>
                  </a:cubicBezTo>
                  <a:lnTo>
                    <a:pt x="1495" y="1018"/>
                  </a:lnTo>
                  <a:cubicBezTo>
                    <a:pt x="1495" y="1018"/>
                    <a:pt x="1344" y="1247"/>
                    <a:pt x="1262" y="1425"/>
                  </a:cubicBezTo>
                  <a:cubicBezTo>
                    <a:pt x="1254" y="1447"/>
                    <a:pt x="1206" y="1610"/>
                    <a:pt x="1302" y="1610"/>
                  </a:cubicBezTo>
                  <a:cubicBezTo>
                    <a:pt x="1323" y="1610"/>
                    <a:pt x="1350" y="1602"/>
                    <a:pt x="1385" y="1585"/>
                  </a:cubicBezTo>
                  <a:cubicBezTo>
                    <a:pt x="1522" y="1516"/>
                    <a:pt x="1723" y="1224"/>
                    <a:pt x="1938" y="1027"/>
                  </a:cubicBezTo>
                  <a:cubicBezTo>
                    <a:pt x="2029" y="945"/>
                    <a:pt x="2166" y="877"/>
                    <a:pt x="2294" y="826"/>
                  </a:cubicBezTo>
                  <a:cubicBezTo>
                    <a:pt x="2536" y="730"/>
                    <a:pt x="2678" y="465"/>
                    <a:pt x="2591" y="219"/>
                  </a:cubicBezTo>
                  <a:cubicBezTo>
                    <a:pt x="2564" y="146"/>
                    <a:pt x="2527" y="86"/>
                    <a:pt x="2477" y="54"/>
                  </a:cubicBezTo>
                  <a:cubicBezTo>
                    <a:pt x="2413" y="14"/>
                    <a:pt x="2310" y="0"/>
                    <a:pt x="2195" y="0"/>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37"/>
            <p:cNvSpPr/>
            <p:nvPr/>
          </p:nvSpPr>
          <p:spPr>
            <a:xfrm>
              <a:off x="7899033" y="3260784"/>
              <a:ext cx="118335" cy="30037"/>
            </a:xfrm>
            <a:custGeom>
              <a:rect b="b" l="l" r="r" t="t"/>
              <a:pathLst>
                <a:path extrusionOk="0" h="282" w="1111">
                  <a:moveTo>
                    <a:pt x="550" y="0"/>
                  </a:moveTo>
                  <a:cubicBezTo>
                    <a:pt x="508" y="0"/>
                    <a:pt x="471" y="3"/>
                    <a:pt x="443" y="12"/>
                  </a:cubicBezTo>
                  <a:cubicBezTo>
                    <a:pt x="279" y="57"/>
                    <a:pt x="0" y="39"/>
                    <a:pt x="23" y="153"/>
                  </a:cubicBezTo>
                  <a:cubicBezTo>
                    <a:pt x="46" y="268"/>
                    <a:pt x="389" y="281"/>
                    <a:pt x="389" y="281"/>
                  </a:cubicBezTo>
                  <a:lnTo>
                    <a:pt x="1110" y="89"/>
                  </a:lnTo>
                  <a:cubicBezTo>
                    <a:pt x="1110" y="89"/>
                    <a:pt x="763" y="0"/>
                    <a:pt x="550" y="0"/>
                  </a:cubicBezTo>
                  <a:close/>
                </a:path>
              </a:pathLst>
            </a:custGeom>
            <a:solidFill>
              <a:srgbClr val="FFA4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37"/>
            <p:cNvSpPr/>
            <p:nvPr/>
          </p:nvSpPr>
          <p:spPr>
            <a:xfrm>
              <a:off x="7914051" y="2483464"/>
              <a:ext cx="332958" cy="357775"/>
            </a:xfrm>
            <a:custGeom>
              <a:rect b="b" l="l" r="r" t="t"/>
              <a:pathLst>
                <a:path extrusionOk="0" h="3359" w="3126">
                  <a:moveTo>
                    <a:pt x="1120" y="1"/>
                  </a:moveTo>
                  <a:cubicBezTo>
                    <a:pt x="896" y="69"/>
                    <a:pt x="704" y="174"/>
                    <a:pt x="545" y="302"/>
                  </a:cubicBezTo>
                  <a:cubicBezTo>
                    <a:pt x="526" y="316"/>
                    <a:pt x="508" y="334"/>
                    <a:pt x="490" y="352"/>
                  </a:cubicBezTo>
                  <a:cubicBezTo>
                    <a:pt x="156" y="649"/>
                    <a:pt x="1" y="1056"/>
                    <a:pt x="88" y="1476"/>
                  </a:cubicBezTo>
                  <a:cubicBezTo>
                    <a:pt x="175" y="1878"/>
                    <a:pt x="901" y="2399"/>
                    <a:pt x="1289" y="2869"/>
                  </a:cubicBezTo>
                  <a:cubicBezTo>
                    <a:pt x="1307" y="2892"/>
                    <a:pt x="1422" y="3016"/>
                    <a:pt x="1440" y="3034"/>
                  </a:cubicBezTo>
                  <a:cubicBezTo>
                    <a:pt x="1627" y="3262"/>
                    <a:pt x="1678" y="3358"/>
                    <a:pt x="1678" y="3358"/>
                  </a:cubicBezTo>
                  <a:cubicBezTo>
                    <a:pt x="2317" y="2961"/>
                    <a:pt x="2632" y="2714"/>
                    <a:pt x="2911" y="2271"/>
                  </a:cubicBezTo>
                  <a:cubicBezTo>
                    <a:pt x="2925" y="2248"/>
                    <a:pt x="2938" y="2225"/>
                    <a:pt x="2947" y="2202"/>
                  </a:cubicBezTo>
                  <a:cubicBezTo>
                    <a:pt x="3034" y="2047"/>
                    <a:pt x="3098" y="1892"/>
                    <a:pt x="3126" y="1727"/>
                  </a:cubicBezTo>
                  <a:cubicBezTo>
                    <a:pt x="2687" y="1088"/>
                    <a:pt x="2180" y="654"/>
                    <a:pt x="1783" y="380"/>
                  </a:cubicBezTo>
                  <a:cubicBezTo>
                    <a:pt x="1760" y="361"/>
                    <a:pt x="1737" y="348"/>
                    <a:pt x="1714" y="334"/>
                  </a:cubicBezTo>
                  <a:cubicBezTo>
                    <a:pt x="1367" y="101"/>
                    <a:pt x="1120" y="1"/>
                    <a:pt x="112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37"/>
            <p:cNvSpPr/>
            <p:nvPr/>
          </p:nvSpPr>
          <p:spPr>
            <a:xfrm>
              <a:off x="7959105" y="2669859"/>
              <a:ext cx="137934" cy="174787"/>
            </a:xfrm>
            <a:custGeom>
              <a:rect b="b" l="l" r="r" t="t"/>
              <a:pathLst>
                <a:path extrusionOk="0" h="1641" w="1295">
                  <a:moveTo>
                    <a:pt x="42" y="1"/>
                  </a:moveTo>
                  <a:cubicBezTo>
                    <a:pt x="21" y="1"/>
                    <a:pt x="0" y="22"/>
                    <a:pt x="17" y="41"/>
                  </a:cubicBezTo>
                  <a:cubicBezTo>
                    <a:pt x="405" y="585"/>
                    <a:pt x="811" y="1115"/>
                    <a:pt x="1236" y="1631"/>
                  </a:cubicBezTo>
                  <a:cubicBezTo>
                    <a:pt x="1242" y="1637"/>
                    <a:pt x="1248" y="1640"/>
                    <a:pt x="1254" y="1640"/>
                  </a:cubicBezTo>
                  <a:cubicBezTo>
                    <a:pt x="1275" y="1640"/>
                    <a:pt x="1295" y="1610"/>
                    <a:pt x="1277" y="1585"/>
                  </a:cubicBezTo>
                  <a:cubicBezTo>
                    <a:pt x="857" y="1074"/>
                    <a:pt x="455" y="548"/>
                    <a:pt x="67" y="14"/>
                  </a:cubicBezTo>
                  <a:cubicBezTo>
                    <a:pt x="60" y="4"/>
                    <a:pt x="51" y="1"/>
                    <a:pt x="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37"/>
            <p:cNvSpPr/>
            <p:nvPr/>
          </p:nvSpPr>
          <p:spPr>
            <a:xfrm>
              <a:off x="7969011" y="2719174"/>
              <a:ext cx="49315" cy="23007"/>
            </a:xfrm>
            <a:custGeom>
              <a:rect b="b" l="l" r="r" t="t"/>
              <a:pathLst>
                <a:path extrusionOk="0" h="216" w="463">
                  <a:moveTo>
                    <a:pt x="53" y="1"/>
                  </a:moveTo>
                  <a:cubicBezTo>
                    <a:pt x="22" y="1"/>
                    <a:pt x="1" y="41"/>
                    <a:pt x="33" y="53"/>
                  </a:cubicBezTo>
                  <a:cubicBezTo>
                    <a:pt x="157" y="108"/>
                    <a:pt x="280" y="158"/>
                    <a:pt x="403" y="213"/>
                  </a:cubicBezTo>
                  <a:cubicBezTo>
                    <a:pt x="407" y="215"/>
                    <a:pt x="411" y="216"/>
                    <a:pt x="414" y="216"/>
                  </a:cubicBezTo>
                  <a:cubicBezTo>
                    <a:pt x="442" y="216"/>
                    <a:pt x="463" y="175"/>
                    <a:pt x="431" y="163"/>
                  </a:cubicBezTo>
                  <a:cubicBezTo>
                    <a:pt x="307" y="108"/>
                    <a:pt x="188" y="58"/>
                    <a:pt x="65" y="3"/>
                  </a:cubicBezTo>
                  <a:cubicBezTo>
                    <a:pt x="61" y="2"/>
                    <a:pt x="57" y="1"/>
                    <a:pt x="5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37"/>
            <p:cNvSpPr/>
            <p:nvPr/>
          </p:nvSpPr>
          <p:spPr>
            <a:xfrm>
              <a:off x="7558090" y="2749530"/>
              <a:ext cx="85849" cy="233475"/>
            </a:xfrm>
            <a:custGeom>
              <a:rect b="b" l="l" r="r" t="t"/>
              <a:pathLst>
                <a:path extrusionOk="0" h="2192" w="806">
                  <a:moveTo>
                    <a:pt x="40" y="1"/>
                  </a:moveTo>
                  <a:cubicBezTo>
                    <a:pt x="20" y="1"/>
                    <a:pt x="0" y="22"/>
                    <a:pt x="13" y="47"/>
                  </a:cubicBezTo>
                  <a:cubicBezTo>
                    <a:pt x="378" y="705"/>
                    <a:pt x="625" y="1427"/>
                    <a:pt x="744" y="2171"/>
                  </a:cubicBezTo>
                  <a:cubicBezTo>
                    <a:pt x="745" y="2185"/>
                    <a:pt x="755" y="2191"/>
                    <a:pt x="766" y="2191"/>
                  </a:cubicBezTo>
                  <a:cubicBezTo>
                    <a:pt x="784" y="2191"/>
                    <a:pt x="806" y="2176"/>
                    <a:pt x="803" y="2153"/>
                  </a:cubicBezTo>
                  <a:cubicBezTo>
                    <a:pt x="680" y="1404"/>
                    <a:pt x="428" y="682"/>
                    <a:pt x="63" y="15"/>
                  </a:cubicBezTo>
                  <a:cubicBezTo>
                    <a:pt x="57" y="5"/>
                    <a:pt x="49" y="1"/>
                    <a:pt x="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9" name="Google Shape;1949;p37"/>
          <p:cNvGrpSpPr/>
          <p:nvPr/>
        </p:nvGrpSpPr>
        <p:grpSpPr>
          <a:xfrm>
            <a:off x="2039363" y="1901463"/>
            <a:ext cx="1461017" cy="1095450"/>
            <a:chOff x="457200" y="2454550"/>
            <a:chExt cx="1461017" cy="1095450"/>
          </a:xfrm>
        </p:grpSpPr>
        <p:sp>
          <p:nvSpPr>
            <p:cNvPr id="1950" name="Google Shape;1950;p37"/>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1951" name="Google Shape;1951;p37"/>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Saturn is a gas giant and has several rings</a:t>
              </a:r>
              <a:endParaRPr>
                <a:solidFill>
                  <a:schemeClr val="accent4"/>
                </a:solidFill>
                <a:latin typeface="Open Sans"/>
                <a:ea typeface="Open Sans"/>
                <a:cs typeface="Open Sans"/>
                <a:sym typeface="Open Sans"/>
              </a:endParaRPr>
            </a:p>
          </p:txBody>
        </p:sp>
      </p:grpSp>
      <p:grpSp>
        <p:nvGrpSpPr>
          <p:cNvPr id="1952" name="Google Shape;1952;p37"/>
          <p:cNvGrpSpPr/>
          <p:nvPr/>
        </p:nvGrpSpPr>
        <p:grpSpPr>
          <a:xfrm>
            <a:off x="3841513" y="1901463"/>
            <a:ext cx="1461017" cy="1095450"/>
            <a:chOff x="457200" y="2454550"/>
            <a:chExt cx="1461017" cy="1095450"/>
          </a:xfrm>
        </p:grpSpPr>
        <p:sp>
          <p:nvSpPr>
            <p:cNvPr id="1953" name="Google Shape;1953;p37"/>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1954" name="Google Shape;1954;p37"/>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grpSp>
        <p:nvGrpSpPr>
          <p:cNvPr id="1955" name="Google Shape;1955;p37"/>
          <p:cNvGrpSpPr/>
          <p:nvPr/>
        </p:nvGrpSpPr>
        <p:grpSpPr>
          <a:xfrm>
            <a:off x="5643663" y="1901463"/>
            <a:ext cx="1461017" cy="1095450"/>
            <a:chOff x="944600" y="2454550"/>
            <a:chExt cx="1461017" cy="1095450"/>
          </a:xfrm>
        </p:grpSpPr>
        <p:sp>
          <p:nvSpPr>
            <p:cNvPr id="1956" name="Google Shape;1956;p37"/>
            <p:cNvSpPr txBox="1"/>
            <p:nvPr/>
          </p:nvSpPr>
          <p:spPr>
            <a:xfrm>
              <a:off x="9446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1957" name="Google Shape;1957;p37"/>
            <p:cNvSpPr txBox="1"/>
            <p:nvPr/>
          </p:nvSpPr>
          <p:spPr>
            <a:xfrm>
              <a:off x="9446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the planet where we all live on</a:t>
              </a:r>
              <a:endParaRPr>
                <a:solidFill>
                  <a:schemeClr val="accent4"/>
                </a:solidFill>
                <a:latin typeface="Open Sans"/>
                <a:ea typeface="Open Sans"/>
                <a:cs typeface="Open Sans"/>
                <a:sym typeface="Open Sans"/>
              </a:endParaRPr>
            </a:p>
          </p:txBody>
        </p:sp>
      </p:grpSp>
      <p:sp>
        <p:nvSpPr>
          <p:cNvPr id="1958" name="Google Shape;1958;p37"/>
          <p:cNvSpPr/>
          <p:nvPr/>
        </p:nvSpPr>
        <p:spPr>
          <a:xfrm>
            <a:off x="7445813" y="2332650"/>
            <a:ext cx="233700" cy="2337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59" name="Google Shape;1959;p37"/>
          <p:cNvCxnSpPr>
            <a:stCxn id="1795" idx="3"/>
            <a:endCxn id="1797" idx="1"/>
          </p:cNvCxnSpPr>
          <p:nvPr/>
        </p:nvCxnSpPr>
        <p:spPr>
          <a:xfrm>
            <a:off x="3500375" y="2449188"/>
            <a:ext cx="341100" cy="600"/>
          </a:xfrm>
          <a:prstGeom prst="bentConnector3">
            <a:avLst>
              <a:gd fmla="val 50007" name="adj1"/>
            </a:avLst>
          </a:prstGeom>
          <a:noFill/>
          <a:ln cap="flat" cmpd="sng" w="19050">
            <a:solidFill>
              <a:schemeClr val="accent3"/>
            </a:solidFill>
            <a:prstDash val="solid"/>
            <a:round/>
            <a:headEnd len="med" w="med" type="none"/>
            <a:tailEnd len="med" w="med" type="triangle"/>
          </a:ln>
        </p:spPr>
      </p:cxnSp>
      <p:cxnSp>
        <p:nvCxnSpPr>
          <p:cNvPr id="1960" name="Google Shape;1960;p37"/>
          <p:cNvCxnSpPr>
            <a:stCxn id="1797" idx="3"/>
            <a:endCxn id="1796" idx="1"/>
          </p:cNvCxnSpPr>
          <p:nvPr/>
        </p:nvCxnSpPr>
        <p:spPr>
          <a:xfrm>
            <a:off x="5302525" y="2449188"/>
            <a:ext cx="341100" cy="600"/>
          </a:xfrm>
          <a:prstGeom prst="bentConnector3">
            <a:avLst>
              <a:gd fmla="val 50007" name="adj1"/>
            </a:avLst>
          </a:prstGeom>
          <a:noFill/>
          <a:ln cap="flat" cmpd="sng" w="19050">
            <a:solidFill>
              <a:schemeClr val="accent3"/>
            </a:solidFill>
            <a:prstDash val="solid"/>
            <a:round/>
            <a:headEnd len="med" w="med" type="none"/>
            <a:tailEnd len="med" w="med" type="triangle"/>
          </a:ln>
        </p:spPr>
      </p:cxnSp>
      <p:sp>
        <p:nvSpPr>
          <p:cNvPr id="1961" name="Google Shape;1961;p37"/>
          <p:cNvSpPr/>
          <p:nvPr/>
        </p:nvSpPr>
        <p:spPr>
          <a:xfrm>
            <a:off x="1464513" y="2332650"/>
            <a:ext cx="233700" cy="2337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62" name="Google Shape;1962;p37"/>
          <p:cNvCxnSpPr>
            <a:stCxn id="1961" idx="6"/>
            <a:endCxn id="1795" idx="1"/>
          </p:cNvCxnSpPr>
          <p:nvPr/>
        </p:nvCxnSpPr>
        <p:spPr>
          <a:xfrm>
            <a:off x="1698213" y="2449500"/>
            <a:ext cx="341100" cy="600"/>
          </a:xfrm>
          <a:prstGeom prst="bentConnector3">
            <a:avLst>
              <a:gd fmla="val 50009" name="adj1"/>
            </a:avLst>
          </a:prstGeom>
          <a:noFill/>
          <a:ln cap="flat" cmpd="sng" w="19050">
            <a:solidFill>
              <a:schemeClr val="accent3"/>
            </a:solidFill>
            <a:prstDash val="solid"/>
            <a:round/>
            <a:headEnd len="med" w="med" type="none"/>
            <a:tailEnd len="med" w="med" type="triangle"/>
          </a:ln>
        </p:spPr>
      </p:cxnSp>
      <p:cxnSp>
        <p:nvCxnSpPr>
          <p:cNvPr id="1963" name="Google Shape;1963;p37"/>
          <p:cNvCxnSpPr>
            <a:stCxn id="1796" idx="3"/>
            <a:endCxn id="1958" idx="2"/>
          </p:cNvCxnSpPr>
          <p:nvPr/>
        </p:nvCxnSpPr>
        <p:spPr>
          <a:xfrm>
            <a:off x="7104671" y="2449188"/>
            <a:ext cx="341100" cy="600"/>
          </a:xfrm>
          <a:prstGeom prst="bentConnector3">
            <a:avLst>
              <a:gd fmla="val 50006" name="adj1"/>
            </a:avLst>
          </a:prstGeom>
          <a:noFill/>
          <a:ln cap="flat" cmpd="sng" w="19050">
            <a:solidFill>
              <a:schemeClr val="accent3"/>
            </a:solidFill>
            <a:prstDash val="solid"/>
            <a:round/>
            <a:headEnd len="med" w="med" type="none"/>
            <a:tailEnd len="med" w="med" type="triangle"/>
          </a:ln>
        </p:spPr>
      </p:cxnSp>
      <p:sp>
        <p:nvSpPr>
          <p:cNvPr id="1964" name="Google Shape;1964;p37"/>
          <p:cNvSpPr/>
          <p:nvPr/>
        </p:nvSpPr>
        <p:spPr>
          <a:xfrm>
            <a:off x="2356325" y="3334925"/>
            <a:ext cx="827100" cy="5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01</a:t>
            </a:r>
            <a:endParaRPr sz="3000"/>
          </a:p>
        </p:txBody>
      </p:sp>
      <p:sp>
        <p:nvSpPr>
          <p:cNvPr id="1965" name="Google Shape;1965;p37"/>
          <p:cNvSpPr/>
          <p:nvPr/>
        </p:nvSpPr>
        <p:spPr>
          <a:xfrm>
            <a:off x="5960621" y="3334925"/>
            <a:ext cx="8271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03</a:t>
            </a:r>
            <a:endParaRPr sz="3000"/>
          </a:p>
        </p:txBody>
      </p:sp>
      <p:sp>
        <p:nvSpPr>
          <p:cNvPr id="1966" name="Google Shape;1966;p37"/>
          <p:cNvSpPr/>
          <p:nvPr/>
        </p:nvSpPr>
        <p:spPr>
          <a:xfrm>
            <a:off x="4158463" y="3334925"/>
            <a:ext cx="8271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chemeClr val="accent4"/>
                </a:solidFill>
                <a:latin typeface="Righteous"/>
                <a:ea typeface="Righteous"/>
                <a:cs typeface="Righteous"/>
                <a:sym typeface="Righteous"/>
              </a:rPr>
              <a:t>02</a:t>
            </a:r>
            <a:endParaRPr sz="3000"/>
          </a:p>
        </p:txBody>
      </p:sp>
      <p:cxnSp>
        <p:nvCxnSpPr>
          <p:cNvPr id="1967" name="Google Shape;1967;p37"/>
          <p:cNvCxnSpPr>
            <a:stCxn id="1795" idx="2"/>
            <a:endCxn id="1964" idx="0"/>
          </p:cNvCxnSpPr>
          <p:nvPr/>
        </p:nvCxnSpPr>
        <p:spPr>
          <a:xfrm>
            <a:off x="2769875" y="3091038"/>
            <a:ext cx="0" cy="243900"/>
          </a:xfrm>
          <a:prstGeom prst="straightConnector1">
            <a:avLst/>
          </a:prstGeom>
          <a:noFill/>
          <a:ln cap="flat" cmpd="sng" w="19050">
            <a:solidFill>
              <a:schemeClr val="accent5"/>
            </a:solidFill>
            <a:prstDash val="solid"/>
            <a:round/>
            <a:headEnd len="med" w="med" type="none"/>
            <a:tailEnd len="med" w="med" type="none"/>
          </a:ln>
        </p:spPr>
      </p:cxnSp>
      <p:cxnSp>
        <p:nvCxnSpPr>
          <p:cNvPr id="1968" name="Google Shape;1968;p37"/>
          <p:cNvCxnSpPr>
            <a:stCxn id="1797" idx="2"/>
            <a:endCxn id="1966" idx="0"/>
          </p:cNvCxnSpPr>
          <p:nvPr/>
        </p:nvCxnSpPr>
        <p:spPr>
          <a:xfrm>
            <a:off x="4572025" y="3091038"/>
            <a:ext cx="0" cy="243900"/>
          </a:xfrm>
          <a:prstGeom prst="straightConnector1">
            <a:avLst/>
          </a:prstGeom>
          <a:noFill/>
          <a:ln cap="flat" cmpd="sng" w="19050">
            <a:solidFill>
              <a:schemeClr val="accent1"/>
            </a:solidFill>
            <a:prstDash val="solid"/>
            <a:round/>
            <a:headEnd len="med" w="med" type="none"/>
            <a:tailEnd len="med" w="med" type="none"/>
          </a:ln>
        </p:spPr>
      </p:cxnSp>
      <p:cxnSp>
        <p:nvCxnSpPr>
          <p:cNvPr id="1969" name="Google Shape;1969;p37"/>
          <p:cNvCxnSpPr>
            <a:stCxn id="1957" idx="2"/>
            <a:endCxn id="1965" idx="0"/>
          </p:cNvCxnSpPr>
          <p:nvPr/>
        </p:nvCxnSpPr>
        <p:spPr>
          <a:xfrm>
            <a:off x="6374163" y="2996913"/>
            <a:ext cx="0" cy="338100"/>
          </a:xfrm>
          <a:prstGeom prst="straightConnector1">
            <a:avLst/>
          </a:prstGeom>
          <a:noFill/>
          <a:ln cap="flat" cmpd="sng" w="19050">
            <a:solidFill>
              <a:schemeClr val="accent6"/>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3" name="Shape 1973"/>
        <p:cNvGrpSpPr/>
        <p:nvPr/>
      </p:nvGrpSpPr>
      <p:grpSpPr>
        <a:xfrm>
          <a:off x="0" y="0"/>
          <a:ext cx="0" cy="0"/>
          <a:chOff x="0" y="0"/>
          <a:chExt cx="0" cy="0"/>
        </a:xfrm>
      </p:grpSpPr>
      <p:sp>
        <p:nvSpPr>
          <p:cNvPr id="1974" name="Google Shape;1974;p38"/>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1975" name="Google Shape;1975;p38"/>
          <p:cNvGrpSpPr/>
          <p:nvPr/>
        </p:nvGrpSpPr>
        <p:grpSpPr>
          <a:xfrm>
            <a:off x="523913" y="3603213"/>
            <a:ext cx="1461017" cy="1095450"/>
            <a:chOff x="457200" y="2454550"/>
            <a:chExt cx="1461017" cy="1095450"/>
          </a:xfrm>
        </p:grpSpPr>
        <p:sp>
          <p:nvSpPr>
            <p:cNvPr id="1976" name="Google Shape;1976;p38"/>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1977" name="Google Shape;1977;p38"/>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Saturn is a gas giant and has several rings</a:t>
              </a:r>
              <a:endParaRPr>
                <a:solidFill>
                  <a:schemeClr val="accent4"/>
                </a:solidFill>
                <a:latin typeface="Open Sans"/>
                <a:ea typeface="Open Sans"/>
                <a:cs typeface="Open Sans"/>
                <a:sym typeface="Open Sans"/>
              </a:endParaRPr>
            </a:p>
          </p:txBody>
        </p:sp>
      </p:grpSp>
      <p:grpSp>
        <p:nvGrpSpPr>
          <p:cNvPr id="1978" name="Google Shape;1978;p38"/>
          <p:cNvGrpSpPr/>
          <p:nvPr/>
        </p:nvGrpSpPr>
        <p:grpSpPr>
          <a:xfrm>
            <a:off x="2182700" y="3603213"/>
            <a:ext cx="1461017" cy="1095450"/>
            <a:chOff x="457200" y="2454550"/>
            <a:chExt cx="1461017" cy="1095450"/>
          </a:xfrm>
        </p:grpSpPr>
        <p:sp>
          <p:nvSpPr>
            <p:cNvPr id="1979" name="Google Shape;1979;p38"/>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1980" name="Google Shape;1980;p38"/>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the planet where we all live on</a:t>
              </a:r>
              <a:endParaRPr>
                <a:solidFill>
                  <a:schemeClr val="accent4"/>
                </a:solidFill>
                <a:latin typeface="Open Sans"/>
                <a:ea typeface="Open Sans"/>
                <a:cs typeface="Open Sans"/>
                <a:sym typeface="Open Sans"/>
              </a:endParaRPr>
            </a:p>
          </p:txBody>
        </p:sp>
      </p:grpSp>
      <p:grpSp>
        <p:nvGrpSpPr>
          <p:cNvPr id="1981" name="Google Shape;1981;p38"/>
          <p:cNvGrpSpPr/>
          <p:nvPr/>
        </p:nvGrpSpPr>
        <p:grpSpPr>
          <a:xfrm>
            <a:off x="5500275" y="3603213"/>
            <a:ext cx="1461017" cy="1095450"/>
            <a:chOff x="457200" y="2454550"/>
            <a:chExt cx="1461017" cy="1095450"/>
          </a:xfrm>
        </p:grpSpPr>
        <p:sp>
          <p:nvSpPr>
            <p:cNvPr id="1982" name="Google Shape;1982;p38"/>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1983" name="Google Shape;1983;p38"/>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grpSp>
        <p:nvGrpSpPr>
          <p:cNvPr id="1984" name="Google Shape;1984;p38"/>
          <p:cNvGrpSpPr/>
          <p:nvPr/>
        </p:nvGrpSpPr>
        <p:grpSpPr>
          <a:xfrm>
            <a:off x="7159063" y="3603213"/>
            <a:ext cx="1461017" cy="1095450"/>
            <a:chOff x="457200" y="2454550"/>
            <a:chExt cx="1461017" cy="1095450"/>
          </a:xfrm>
        </p:grpSpPr>
        <p:sp>
          <p:nvSpPr>
            <p:cNvPr id="1985" name="Google Shape;1985;p38"/>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1986" name="Google Shape;1986;p38"/>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grpSp>
        <p:nvGrpSpPr>
          <p:cNvPr id="1987" name="Google Shape;1987;p38"/>
          <p:cNvGrpSpPr/>
          <p:nvPr/>
        </p:nvGrpSpPr>
        <p:grpSpPr>
          <a:xfrm>
            <a:off x="3841488" y="3603213"/>
            <a:ext cx="1461017" cy="1095450"/>
            <a:chOff x="457200" y="2454550"/>
            <a:chExt cx="1461017" cy="1095450"/>
          </a:xfrm>
        </p:grpSpPr>
        <p:sp>
          <p:nvSpPr>
            <p:cNvPr id="1988" name="Google Shape;1988;p38"/>
            <p:cNvSpPr txBox="1"/>
            <p:nvPr/>
          </p:nvSpPr>
          <p:spPr>
            <a:xfrm>
              <a:off x="457217" y="2454550"/>
              <a:ext cx="1461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Neptune</a:t>
              </a:r>
              <a:endParaRPr sz="1800">
                <a:solidFill>
                  <a:schemeClr val="accent4"/>
                </a:solidFill>
                <a:latin typeface="Righteous"/>
                <a:ea typeface="Righteous"/>
                <a:cs typeface="Righteous"/>
                <a:sym typeface="Righteous"/>
              </a:endParaRPr>
            </a:p>
          </p:txBody>
        </p:sp>
        <p:sp>
          <p:nvSpPr>
            <p:cNvPr id="1989" name="Google Shape;1989;p38"/>
            <p:cNvSpPr txBox="1"/>
            <p:nvPr/>
          </p:nvSpPr>
          <p:spPr>
            <a:xfrm>
              <a:off x="457200" y="2733400"/>
              <a:ext cx="1461000" cy="81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Neptune is the farthest planet from the Sun</a:t>
              </a:r>
              <a:endParaRPr>
                <a:solidFill>
                  <a:schemeClr val="accent4"/>
                </a:solidFill>
                <a:latin typeface="Open Sans"/>
                <a:ea typeface="Open Sans"/>
                <a:cs typeface="Open Sans"/>
                <a:sym typeface="Open Sans"/>
              </a:endParaRPr>
            </a:p>
          </p:txBody>
        </p:sp>
      </p:grpSp>
      <p:sp>
        <p:nvSpPr>
          <p:cNvPr id="1990" name="Google Shape;1990;p38"/>
          <p:cNvSpPr/>
          <p:nvPr/>
        </p:nvSpPr>
        <p:spPr>
          <a:xfrm flipH="1">
            <a:off x="839966" y="2621553"/>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38"/>
          <p:cNvSpPr/>
          <p:nvPr/>
        </p:nvSpPr>
        <p:spPr>
          <a:xfrm flipH="1">
            <a:off x="2498753" y="2621553"/>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38"/>
          <p:cNvSpPr/>
          <p:nvPr/>
        </p:nvSpPr>
        <p:spPr>
          <a:xfrm flipH="1">
            <a:off x="4157578" y="2621553"/>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38"/>
          <p:cNvSpPr/>
          <p:nvPr/>
        </p:nvSpPr>
        <p:spPr>
          <a:xfrm flipH="1">
            <a:off x="5816334" y="2621553"/>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38"/>
          <p:cNvSpPr/>
          <p:nvPr/>
        </p:nvSpPr>
        <p:spPr>
          <a:xfrm flipH="1">
            <a:off x="7475121" y="2621553"/>
            <a:ext cx="828900" cy="828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95" name="Google Shape;1995;p38"/>
          <p:cNvGrpSpPr/>
          <p:nvPr/>
        </p:nvGrpSpPr>
        <p:grpSpPr>
          <a:xfrm>
            <a:off x="1328225" y="1324380"/>
            <a:ext cx="1511100" cy="1042145"/>
            <a:chOff x="1328225" y="1324380"/>
            <a:chExt cx="1511100" cy="1042145"/>
          </a:xfrm>
        </p:grpSpPr>
        <p:sp>
          <p:nvSpPr>
            <p:cNvPr id="1996" name="Google Shape;1996;p38"/>
            <p:cNvSpPr txBox="1"/>
            <p:nvPr/>
          </p:nvSpPr>
          <p:spPr>
            <a:xfrm>
              <a:off x="1328225" y="1324380"/>
              <a:ext cx="15111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Mercury is the smallest planet</a:t>
              </a:r>
              <a:endParaRPr>
                <a:solidFill>
                  <a:schemeClr val="accent4"/>
                </a:solidFill>
                <a:latin typeface="Open Sans"/>
                <a:ea typeface="Open Sans"/>
                <a:cs typeface="Open Sans"/>
                <a:sym typeface="Open Sans"/>
              </a:endParaRPr>
            </a:p>
          </p:txBody>
        </p:sp>
        <p:sp>
          <p:nvSpPr>
            <p:cNvPr id="1997" name="Google Shape;1997;p38"/>
            <p:cNvSpPr txBox="1"/>
            <p:nvPr/>
          </p:nvSpPr>
          <p:spPr>
            <a:xfrm flipH="1">
              <a:off x="1328225" y="1945025"/>
              <a:ext cx="1511100" cy="421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Step 01</a:t>
              </a:r>
              <a:endParaRPr sz="2200">
                <a:solidFill>
                  <a:schemeClr val="accent4"/>
                </a:solidFill>
                <a:latin typeface="Righteous"/>
                <a:ea typeface="Righteous"/>
                <a:cs typeface="Righteous"/>
                <a:sym typeface="Righteous"/>
              </a:endParaRPr>
            </a:p>
          </p:txBody>
        </p:sp>
      </p:grpSp>
      <p:grpSp>
        <p:nvGrpSpPr>
          <p:cNvPr id="1998" name="Google Shape;1998;p38"/>
          <p:cNvGrpSpPr/>
          <p:nvPr/>
        </p:nvGrpSpPr>
        <p:grpSpPr>
          <a:xfrm>
            <a:off x="2987000" y="1324380"/>
            <a:ext cx="1511100" cy="1042145"/>
            <a:chOff x="2987000" y="1324380"/>
            <a:chExt cx="1511100" cy="1042145"/>
          </a:xfrm>
        </p:grpSpPr>
        <p:sp>
          <p:nvSpPr>
            <p:cNvPr id="1999" name="Google Shape;1999;p38"/>
            <p:cNvSpPr txBox="1"/>
            <p:nvPr/>
          </p:nvSpPr>
          <p:spPr>
            <a:xfrm>
              <a:off x="2987000" y="1324380"/>
              <a:ext cx="15111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Mars is actually a cold place</a:t>
              </a:r>
              <a:endParaRPr>
                <a:solidFill>
                  <a:schemeClr val="accent4"/>
                </a:solidFill>
                <a:latin typeface="Open Sans"/>
                <a:ea typeface="Open Sans"/>
                <a:cs typeface="Open Sans"/>
                <a:sym typeface="Open Sans"/>
              </a:endParaRPr>
            </a:p>
          </p:txBody>
        </p:sp>
        <p:sp>
          <p:nvSpPr>
            <p:cNvPr id="2000" name="Google Shape;2000;p38"/>
            <p:cNvSpPr txBox="1"/>
            <p:nvPr/>
          </p:nvSpPr>
          <p:spPr>
            <a:xfrm flipH="1">
              <a:off x="2987000" y="1945025"/>
              <a:ext cx="1511100" cy="421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Step 02</a:t>
              </a:r>
              <a:endParaRPr sz="2200">
                <a:solidFill>
                  <a:schemeClr val="accent4"/>
                </a:solidFill>
                <a:latin typeface="Righteous"/>
                <a:ea typeface="Righteous"/>
                <a:cs typeface="Righteous"/>
                <a:sym typeface="Righteous"/>
              </a:endParaRPr>
            </a:p>
          </p:txBody>
        </p:sp>
      </p:grpSp>
      <p:grpSp>
        <p:nvGrpSpPr>
          <p:cNvPr id="2001" name="Google Shape;2001;p38"/>
          <p:cNvGrpSpPr/>
          <p:nvPr/>
        </p:nvGrpSpPr>
        <p:grpSpPr>
          <a:xfrm>
            <a:off x="4645775" y="1324380"/>
            <a:ext cx="1511100" cy="1042145"/>
            <a:chOff x="4645775" y="1324380"/>
            <a:chExt cx="1511100" cy="1042145"/>
          </a:xfrm>
        </p:grpSpPr>
        <p:sp>
          <p:nvSpPr>
            <p:cNvPr id="2002" name="Google Shape;2002;p38"/>
            <p:cNvSpPr txBox="1"/>
            <p:nvPr/>
          </p:nvSpPr>
          <p:spPr>
            <a:xfrm>
              <a:off x="4645775" y="1324380"/>
              <a:ext cx="15111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Jupiter </a:t>
              </a:r>
              <a:r>
                <a:rPr lang="en">
                  <a:solidFill>
                    <a:schemeClr val="accent4"/>
                  </a:solidFill>
                  <a:latin typeface="Open Sans"/>
                  <a:ea typeface="Open Sans"/>
                  <a:cs typeface="Open Sans"/>
                  <a:sym typeface="Open Sans"/>
                </a:rPr>
                <a:t>is the biggest planet</a:t>
              </a:r>
              <a:endParaRPr>
                <a:solidFill>
                  <a:schemeClr val="accent4"/>
                </a:solidFill>
                <a:latin typeface="Open Sans"/>
                <a:ea typeface="Open Sans"/>
                <a:cs typeface="Open Sans"/>
                <a:sym typeface="Open Sans"/>
              </a:endParaRPr>
            </a:p>
          </p:txBody>
        </p:sp>
        <p:sp>
          <p:nvSpPr>
            <p:cNvPr id="2003" name="Google Shape;2003;p38"/>
            <p:cNvSpPr txBox="1"/>
            <p:nvPr/>
          </p:nvSpPr>
          <p:spPr>
            <a:xfrm flipH="1">
              <a:off x="4645775" y="1945025"/>
              <a:ext cx="1511100" cy="421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Step 03</a:t>
              </a:r>
              <a:endParaRPr sz="2200">
                <a:solidFill>
                  <a:schemeClr val="accent4"/>
                </a:solidFill>
                <a:latin typeface="Righteous"/>
                <a:ea typeface="Righteous"/>
                <a:cs typeface="Righteous"/>
                <a:sym typeface="Righteous"/>
              </a:endParaRPr>
            </a:p>
          </p:txBody>
        </p:sp>
      </p:grpSp>
      <p:grpSp>
        <p:nvGrpSpPr>
          <p:cNvPr id="2004" name="Google Shape;2004;p38"/>
          <p:cNvGrpSpPr/>
          <p:nvPr/>
        </p:nvGrpSpPr>
        <p:grpSpPr>
          <a:xfrm>
            <a:off x="6304550" y="1324380"/>
            <a:ext cx="1511100" cy="1042145"/>
            <a:chOff x="6304550" y="1324380"/>
            <a:chExt cx="1511100" cy="1042145"/>
          </a:xfrm>
        </p:grpSpPr>
        <p:sp>
          <p:nvSpPr>
            <p:cNvPr id="2005" name="Google Shape;2005;p38"/>
            <p:cNvSpPr txBox="1"/>
            <p:nvPr/>
          </p:nvSpPr>
          <p:spPr>
            <a:xfrm>
              <a:off x="6304550" y="1324380"/>
              <a:ext cx="15111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the third planet</a:t>
              </a:r>
              <a:endParaRPr>
                <a:solidFill>
                  <a:schemeClr val="accent4"/>
                </a:solidFill>
                <a:latin typeface="Open Sans"/>
                <a:ea typeface="Open Sans"/>
                <a:cs typeface="Open Sans"/>
                <a:sym typeface="Open Sans"/>
              </a:endParaRPr>
            </a:p>
          </p:txBody>
        </p:sp>
        <p:sp>
          <p:nvSpPr>
            <p:cNvPr id="2006" name="Google Shape;2006;p38"/>
            <p:cNvSpPr txBox="1"/>
            <p:nvPr/>
          </p:nvSpPr>
          <p:spPr>
            <a:xfrm flipH="1">
              <a:off x="6304550" y="1945025"/>
              <a:ext cx="1511100" cy="421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200">
                  <a:solidFill>
                    <a:schemeClr val="accent4"/>
                  </a:solidFill>
                  <a:latin typeface="Righteous"/>
                  <a:ea typeface="Righteous"/>
                  <a:cs typeface="Righteous"/>
                  <a:sym typeface="Righteous"/>
                </a:rPr>
                <a:t>Step 04</a:t>
              </a:r>
              <a:endParaRPr sz="2200">
                <a:solidFill>
                  <a:schemeClr val="accent4"/>
                </a:solidFill>
                <a:latin typeface="Righteous"/>
                <a:ea typeface="Righteous"/>
                <a:cs typeface="Righteous"/>
                <a:sym typeface="Righteous"/>
              </a:endParaRPr>
            </a:p>
          </p:txBody>
        </p:sp>
      </p:grpSp>
      <p:cxnSp>
        <p:nvCxnSpPr>
          <p:cNvPr id="2007" name="Google Shape;2007;p38"/>
          <p:cNvCxnSpPr>
            <a:stCxn id="1990" idx="2"/>
            <a:endCxn id="1997" idx="2"/>
          </p:cNvCxnSpPr>
          <p:nvPr/>
        </p:nvCxnSpPr>
        <p:spPr>
          <a:xfrm flipH="1" rot="10800000">
            <a:off x="1668866" y="2366403"/>
            <a:ext cx="414900" cy="669600"/>
          </a:xfrm>
          <a:prstGeom prst="bentConnector2">
            <a:avLst/>
          </a:prstGeom>
          <a:noFill/>
          <a:ln cap="flat" cmpd="sng" w="19050">
            <a:solidFill>
              <a:schemeClr val="accent5"/>
            </a:solidFill>
            <a:prstDash val="solid"/>
            <a:round/>
            <a:headEnd len="med" w="med" type="none"/>
            <a:tailEnd len="med" w="med" type="oval"/>
          </a:ln>
        </p:spPr>
      </p:cxnSp>
      <p:cxnSp>
        <p:nvCxnSpPr>
          <p:cNvPr id="2008" name="Google Shape;2008;p38"/>
          <p:cNvCxnSpPr>
            <a:stCxn id="1991" idx="6"/>
            <a:endCxn id="1997" idx="2"/>
          </p:cNvCxnSpPr>
          <p:nvPr/>
        </p:nvCxnSpPr>
        <p:spPr>
          <a:xfrm rot="10800000">
            <a:off x="2083853" y="2366403"/>
            <a:ext cx="414900" cy="669600"/>
          </a:xfrm>
          <a:prstGeom prst="bentConnector2">
            <a:avLst/>
          </a:prstGeom>
          <a:noFill/>
          <a:ln cap="flat" cmpd="sng" w="19050">
            <a:solidFill>
              <a:schemeClr val="accent5"/>
            </a:solidFill>
            <a:prstDash val="solid"/>
            <a:round/>
            <a:headEnd len="med" w="med" type="none"/>
            <a:tailEnd len="med" w="med" type="oval"/>
          </a:ln>
        </p:spPr>
      </p:cxnSp>
      <p:cxnSp>
        <p:nvCxnSpPr>
          <p:cNvPr id="2009" name="Google Shape;2009;p38"/>
          <p:cNvCxnSpPr>
            <a:stCxn id="1991" idx="2"/>
            <a:endCxn id="2000" idx="2"/>
          </p:cNvCxnSpPr>
          <p:nvPr/>
        </p:nvCxnSpPr>
        <p:spPr>
          <a:xfrm flipH="1" rot="10800000">
            <a:off x="3327653" y="2366403"/>
            <a:ext cx="414900" cy="669600"/>
          </a:xfrm>
          <a:prstGeom prst="bentConnector2">
            <a:avLst/>
          </a:prstGeom>
          <a:noFill/>
          <a:ln cap="flat" cmpd="sng" w="19050">
            <a:solidFill>
              <a:schemeClr val="accent5"/>
            </a:solidFill>
            <a:prstDash val="solid"/>
            <a:round/>
            <a:headEnd len="med" w="med" type="none"/>
            <a:tailEnd len="med" w="med" type="oval"/>
          </a:ln>
        </p:spPr>
      </p:cxnSp>
      <p:cxnSp>
        <p:nvCxnSpPr>
          <p:cNvPr id="2010" name="Google Shape;2010;p38"/>
          <p:cNvCxnSpPr>
            <a:stCxn id="1992" idx="6"/>
            <a:endCxn id="2000" idx="2"/>
          </p:cNvCxnSpPr>
          <p:nvPr/>
        </p:nvCxnSpPr>
        <p:spPr>
          <a:xfrm rot="10800000">
            <a:off x="3742678" y="2366403"/>
            <a:ext cx="414900" cy="669600"/>
          </a:xfrm>
          <a:prstGeom prst="bentConnector2">
            <a:avLst/>
          </a:prstGeom>
          <a:noFill/>
          <a:ln cap="flat" cmpd="sng" w="19050">
            <a:solidFill>
              <a:schemeClr val="accent5"/>
            </a:solidFill>
            <a:prstDash val="solid"/>
            <a:round/>
            <a:headEnd len="med" w="med" type="none"/>
            <a:tailEnd len="med" w="med" type="oval"/>
          </a:ln>
        </p:spPr>
      </p:cxnSp>
      <p:cxnSp>
        <p:nvCxnSpPr>
          <p:cNvPr id="2011" name="Google Shape;2011;p38"/>
          <p:cNvCxnSpPr>
            <a:stCxn id="1992" idx="2"/>
            <a:endCxn id="2003" idx="2"/>
          </p:cNvCxnSpPr>
          <p:nvPr/>
        </p:nvCxnSpPr>
        <p:spPr>
          <a:xfrm flipH="1" rot="10800000">
            <a:off x="4986478" y="2366403"/>
            <a:ext cx="414900" cy="669600"/>
          </a:xfrm>
          <a:prstGeom prst="bentConnector2">
            <a:avLst/>
          </a:prstGeom>
          <a:noFill/>
          <a:ln cap="flat" cmpd="sng" w="19050">
            <a:solidFill>
              <a:schemeClr val="accent5"/>
            </a:solidFill>
            <a:prstDash val="solid"/>
            <a:round/>
            <a:headEnd len="med" w="med" type="none"/>
            <a:tailEnd len="med" w="med" type="oval"/>
          </a:ln>
        </p:spPr>
      </p:cxnSp>
      <p:cxnSp>
        <p:nvCxnSpPr>
          <p:cNvPr id="2012" name="Google Shape;2012;p38"/>
          <p:cNvCxnSpPr>
            <a:stCxn id="1993" idx="6"/>
            <a:endCxn id="2003" idx="2"/>
          </p:cNvCxnSpPr>
          <p:nvPr/>
        </p:nvCxnSpPr>
        <p:spPr>
          <a:xfrm rot="10800000">
            <a:off x="5401434" y="2366403"/>
            <a:ext cx="414900" cy="669600"/>
          </a:xfrm>
          <a:prstGeom prst="bentConnector2">
            <a:avLst/>
          </a:prstGeom>
          <a:noFill/>
          <a:ln cap="flat" cmpd="sng" w="19050">
            <a:solidFill>
              <a:schemeClr val="accent5"/>
            </a:solidFill>
            <a:prstDash val="solid"/>
            <a:round/>
            <a:headEnd len="med" w="med" type="none"/>
            <a:tailEnd len="med" w="med" type="oval"/>
          </a:ln>
        </p:spPr>
      </p:cxnSp>
      <p:cxnSp>
        <p:nvCxnSpPr>
          <p:cNvPr id="2013" name="Google Shape;2013;p38"/>
          <p:cNvCxnSpPr>
            <a:stCxn id="1993" idx="2"/>
            <a:endCxn id="2006" idx="2"/>
          </p:cNvCxnSpPr>
          <p:nvPr/>
        </p:nvCxnSpPr>
        <p:spPr>
          <a:xfrm flipH="1" rot="10800000">
            <a:off x="6645234" y="2366403"/>
            <a:ext cx="414900" cy="669600"/>
          </a:xfrm>
          <a:prstGeom prst="bentConnector2">
            <a:avLst/>
          </a:prstGeom>
          <a:noFill/>
          <a:ln cap="flat" cmpd="sng" w="19050">
            <a:solidFill>
              <a:schemeClr val="accent5"/>
            </a:solidFill>
            <a:prstDash val="solid"/>
            <a:round/>
            <a:headEnd len="med" w="med" type="none"/>
            <a:tailEnd len="med" w="med" type="oval"/>
          </a:ln>
        </p:spPr>
      </p:cxnSp>
      <p:cxnSp>
        <p:nvCxnSpPr>
          <p:cNvPr id="2014" name="Google Shape;2014;p38"/>
          <p:cNvCxnSpPr>
            <a:stCxn id="1994" idx="6"/>
            <a:endCxn id="2006" idx="2"/>
          </p:cNvCxnSpPr>
          <p:nvPr/>
        </p:nvCxnSpPr>
        <p:spPr>
          <a:xfrm rot="10800000">
            <a:off x="7060221" y="2366403"/>
            <a:ext cx="414900" cy="669600"/>
          </a:xfrm>
          <a:prstGeom prst="bentConnector2">
            <a:avLst/>
          </a:prstGeom>
          <a:noFill/>
          <a:ln cap="flat" cmpd="sng" w="19050">
            <a:solidFill>
              <a:schemeClr val="accent5"/>
            </a:solidFill>
            <a:prstDash val="solid"/>
            <a:round/>
            <a:headEnd len="med" w="med" type="none"/>
            <a:tailEnd len="med" w="med" type="oval"/>
          </a:ln>
        </p:spPr>
      </p:cxnSp>
      <p:cxnSp>
        <p:nvCxnSpPr>
          <p:cNvPr id="2015" name="Google Shape;2015;p38"/>
          <p:cNvCxnSpPr>
            <a:stCxn id="1976" idx="0"/>
            <a:endCxn id="1990" idx="4"/>
          </p:cNvCxnSpPr>
          <p:nvPr/>
        </p:nvCxnSpPr>
        <p:spPr>
          <a:xfrm rot="10800000">
            <a:off x="1254430" y="3450513"/>
            <a:ext cx="0" cy="152700"/>
          </a:xfrm>
          <a:prstGeom prst="straightConnector1">
            <a:avLst/>
          </a:prstGeom>
          <a:noFill/>
          <a:ln cap="flat" cmpd="sng" w="19050">
            <a:solidFill>
              <a:schemeClr val="accent1"/>
            </a:solidFill>
            <a:prstDash val="solid"/>
            <a:round/>
            <a:headEnd len="med" w="med" type="oval"/>
            <a:tailEnd len="med" w="med" type="none"/>
          </a:ln>
        </p:spPr>
      </p:cxnSp>
      <p:cxnSp>
        <p:nvCxnSpPr>
          <p:cNvPr id="2016" name="Google Shape;2016;p38"/>
          <p:cNvCxnSpPr>
            <a:stCxn id="1979" idx="0"/>
            <a:endCxn id="1991" idx="4"/>
          </p:cNvCxnSpPr>
          <p:nvPr/>
        </p:nvCxnSpPr>
        <p:spPr>
          <a:xfrm rot="10800000">
            <a:off x="2913217" y="3450513"/>
            <a:ext cx="0" cy="152700"/>
          </a:xfrm>
          <a:prstGeom prst="straightConnector1">
            <a:avLst/>
          </a:prstGeom>
          <a:noFill/>
          <a:ln cap="flat" cmpd="sng" w="19050">
            <a:solidFill>
              <a:schemeClr val="accent1"/>
            </a:solidFill>
            <a:prstDash val="solid"/>
            <a:round/>
            <a:headEnd len="med" w="med" type="oval"/>
            <a:tailEnd len="med" w="med" type="none"/>
          </a:ln>
        </p:spPr>
      </p:cxnSp>
      <p:cxnSp>
        <p:nvCxnSpPr>
          <p:cNvPr id="2017" name="Google Shape;2017;p38"/>
          <p:cNvCxnSpPr>
            <a:stCxn id="1988" idx="0"/>
            <a:endCxn id="1992" idx="4"/>
          </p:cNvCxnSpPr>
          <p:nvPr/>
        </p:nvCxnSpPr>
        <p:spPr>
          <a:xfrm rot="10800000">
            <a:off x="4572005" y="3450513"/>
            <a:ext cx="0" cy="152700"/>
          </a:xfrm>
          <a:prstGeom prst="straightConnector1">
            <a:avLst/>
          </a:prstGeom>
          <a:noFill/>
          <a:ln cap="flat" cmpd="sng" w="19050">
            <a:solidFill>
              <a:schemeClr val="accent1"/>
            </a:solidFill>
            <a:prstDash val="solid"/>
            <a:round/>
            <a:headEnd len="med" w="med" type="oval"/>
            <a:tailEnd len="med" w="med" type="none"/>
          </a:ln>
        </p:spPr>
      </p:cxnSp>
      <p:cxnSp>
        <p:nvCxnSpPr>
          <p:cNvPr id="2018" name="Google Shape;2018;p38"/>
          <p:cNvCxnSpPr>
            <a:stCxn id="1982" idx="0"/>
            <a:endCxn id="1993" idx="4"/>
          </p:cNvCxnSpPr>
          <p:nvPr/>
        </p:nvCxnSpPr>
        <p:spPr>
          <a:xfrm rot="10800000">
            <a:off x="6230792" y="3450513"/>
            <a:ext cx="0" cy="152700"/>
          </a:xfrm>
          <a:prstGeom prst="straightConnector1">
            <a:avLst/>
          </a:prstGeom>
          <a:noFill/>
          <a:ln cap="flat" cmpd="sng" w="19050">
            <a:solidFill>
              <a:schemeClr val="accent1"/>
            </a:solidFill>
            <a:prstDash val="solid"/>
            <a:round/>
            <a:headEnd len="med" w="med" type="oval"/>
            <a:tailEnd len="med" w="med" type="none"/>
          </a:ln>
        </p:spPr>
      </p:cxnSp>
      <p:cxnSp>
        <p:nvCxnSpPr>
          <p:cNvPr id="2019" name="Google Shape;2019;p38"/>
          <p:cNvCxnSpPr>
            <a:stCxn id="1985" idx="0"/>
            <a:endCxn id="1994" idx="4"/>
          </p:cNvCxnSpPr>
          <p:nvPr/>
        </p:nvCxnSpPr>
        <p:spPr>
          <a:xfrm rot="10800000">
            <a:off x="7889580" y="3450513"/>
            <a:ext cx="0" cy="152700"/>
          </a:xfrm>
          <a:prstGeom prst="straightConnector1">
            <a:avLst/>
          </a:prstGeom>
          <a:noFill/>
          <a:ln cap="flat" cmpd="sng" w="19050">
            <a:solidFill>
              <a:schemeClr val="accent1"/>
            </a:solidFill>
            <a:prstDash val="solid"/>
            <a:round/>
            <a:headEnd len="med" w="med" type="oval"/>
            <a:tailEnd len="med" w="med" type="none"/>
          </a:ln>
        </p:spPr>
      </p:cxnSp>
      <p:grpSp>
        <p:nvGrpSpPr>
          <p:cNvPr id="2020" name="Google Shape;2020;p38"/>
          <p:cNvGrpSpPr/>
          <p:nvPr/>
        </p:nvGrpSpPr>
        <p:grpSpPr>
          <a:xfrm>
            <a:off x="1066599" y="2826113"/>
            <a:ext cx="375659" cy="419785"/>
            <a:chOff x="11" y="4801250"/>
            <a:chExt cx="375659" cy="419785"/>
          </a:xfrm>
        </p:grpSpPr>
        <p:sp>
          <p:nvSpPr>
            <p:cNvPr id="2021" name="Google Shape;2021;p38"/>
            <p:cNvSpPr/>
            <p:nvPr/>
          </p:nvSpPr>
          <p:spPr>
            <a:xfrm>
              <a:off x="227817" y="4875749"/>
              <a:ext cx="122981" cy="122987"/>
            </a:xfrm>
            <a:custGeom>
              <a:rect b="b" l="l" r="r" t="t"/>
              <a:pathLst>
                <a:path extrusionOk="0" h="2052" w="2052">
                  <a:moveTo>
                    <a:pt x="1023" y="0"/>
                  </a:moveTo>
                  <a:cubicBezTo>
                    <a:pt x="457" y="0"/>
                    <a:pt x="0" y="462"/>
                    <a:pt x="0" y="1028"/>
                  </a:cubicBezTo>
                  <a:cubicBezTo>
                    <a:pt x="0" y="1595"/>
                    <a:pt x="457" y="2051"/>
                    <a:pt x="1023" y="2051"/>
                  </a:cubicBezTo>
                  <a:cubicBezTo>
                    <a:pt x="1590" y="2051"/>
                    <a:pt x="2051" y="1595"/>
                    <a:pt x="2051" y="1028"/>
                  </a:cubicBezTo>
                  <a:cubicBezTo>
                    <a:pt x="2051" y="462"/>
                    <a:pt x="1590" y="0"/>
                    <a:pt x="102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38"/>
            <p:cNvSpPr/>
            <p:nvPr/>
          </p:nvSpPr>
          <p:spPr>
            <a:xfrm>
              <a:off x="204263" y="4998676"/>
              <a:ext cx="170328" cy="180464"/>
            </a:xfrm>
            <a:custGeom>
              <a:rect b="b" l="l" r="r" t="t"/>
              <a:pathLst>
                <a:path extrusionOk="0" h="3011" w="2842">
                  <a:moveTo>
                    <a:pt x="804" y="0"/>
                  </a:moveTo>
                  <a:lnTo>
                    <a:pt x="804" y="722"/>
                  </a:lnTo>
                  <a:cubicBezTo>
                    <a:pt x="804" y="1101"/>
                    <a:pt x="617" y="1467"/>
                    <a:pt x="302" y="1677"/>
                  </a:cubicBezTo>
                  <a:cubicBezTo>
                    <a:pt x="110" y="1809"/>
                    <a:pt x="0" y="2029"/>
                    <a:pt x="14" y="2257"/>
                  </a:cubicBezTo>
                  <a:cubicBezTo>
                    <a:pt x="32" y="2490"/>
                    <a:pt x="160" y="2696"/>
                    <a:pt x="370" y="2796"/>
                  </a:cubicBezTo>
                  <a:lnTo>
                    <a:pt x="800" y="3011"/>
                  </a:lnTo>
                  <a:lnTo>
                    <a:pt x="2047" y="3011"/>
                  </a:lnTo>
                  <a:lnTo>
                    <a:pt x="2472" y="2796"/>
                  </a:lnTo>
                  <a:cubicBezTo>
                    <a:pt x="2682" y="2696"/>
                    <a:pt x="2814" y="2490"/>
                    <a:pt x="2828" y="2257"/>
                  </a:cubicBezTo>
                  <a:cubicBezTo>
                    <a:pt x="2842" y="2029"/>
                    <a:pt x="2737" y="1809"/>
                    <a:pt x="2540" y="1677"/>
                  </a:cubicBezTo>
                  <a:cubicBezTo>
                    <a:pt x="2225" y="1467"/>
                    <a:pt x="2038" y="1101"/>
                    <a:pt x="2038" y="722"/>
                  </a:cubicBezTo>
                  <a:lnTo>
                    <a:pt x="203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38"/>
            <p:cNvSpPr/>
            <p:nvPr/>
          </p:nvSpPr>
          <p:spPr>
            <a:xfrm>
              <a:off x="55330" y="4801250"/>
              <a:ext cx="74796" cy="97275"/>
            </a:xfrm>
            <a:custGeom>
              <a:rect b="b" l="l" r="r" t="t"/>
              <a:pathLst>
                <a:path extrusionOk="0" h="1623" w="1248">
                  <a:moveTo>
                    <a:pt x="620" y="0"/>
                  </a:moveTo>
                  <a:cubicBezTo>
                    <a:pt x="614" y="0"/>
                    <a:pt x="609" y="0"/>
                    <a:pt x="603" y="1"/>
                  </a:cubicBezTo>
                  <a:cubicBezTo>
                    <a:pt x="498" y="10"/>
                    <a:pt x="420" y="101"/>
                    <a:pt x="420" y="211"/>
                  </a:cubicBezTo>
                  <a:lnTo>
                    <a:pt x="420" y="412"/>
                  </a:lnTo>
                  <a:lnTo>
                    <a:pt x="215" y="412"/>
                  </a:lnTo>
                  <a:cubicBezTo>
                    <a:pt x="91" y="412"/>
                    <a:pt x="0" y="512"/>
                    <a:pt x="9" y="636"/>
                  </a:cubicBezTo>
                  <a:cubicBezTo>
                    <a:pt x="18" y="741"/>
                    <a:pt x="110" y="818"/>
                    <a:pt x="219" y="818"/>
                  </a:cubicBezTo>
                  <a:lnTo>
                    <a:pt x="420" y="818"/>
                  </a:lnTo>
                  <a:lnTo>
                    <a:pt x="420" y="1421"/>
                  </a:lnTo>
                  <a:cubicBezTo>
                    <a:pt x="420" y="1531"/>
                    <a:pt x="507" y="1622"/>
                    <a:pt x="626" y="1622"/>
                  </a:cubicBezTo>
                  <a:cubicBezTo>
                    <a:pt x="740" y="1622"/>
                    <a:pt x="827" y="1531"/>
                    <a:pt x="827" y="1421"/>
                  </a:cubicBezTo>
                  <a:lnTo>
                    <a:pt x="827" y="818"/>
                  </a:lnTo>
                  <a:lnTo>
                    <a:pt x="1028" y="818"/>
                  </a:lnTo>
                  <a:cubicBezTo>
                    <a:pt x="1138" y="818"/>
                    <a:pt x="1229" y="741"/>
                    <a:pt x="1238" y="636"/>
                  </a:cubicBezTo>
                  <a:cubicBezTo>
                    <a:pt x="1247" y="512"/>
                    <a:pt x="1156" y="412"/>
                    <a:pt x="1032" y="412"/>
                  </a:cubicBezTo>
                  <a:lnTo>
                    <a:pt x="827" y="412"/>
                  </a:lnTo>
                  <a:lnTo>
                    <a:pt x="827" y="206"/>
                  </a:lnTo>
                  <a:cubicBezTo>
                    <a:pt x="827" y="89"/>
                    <a:pt x="735" y="0"/>
                    <a:pt x="62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38"/>
            <p:cNvSpPr/>
            <p:nvPr/>
          </p:nvSpPr>
          <p:spPr>
            <a:xfrm>
              <a:off x="29319" y="4874071"/>
              <a:ext cx="125978" cy="69105"/>
            </a:xfrm>
            <a:custGeom>
              <a:rect b="b" l="l" r="r" t="t"/>
              <a:pathLst>
                <a:path extrusionOk="0" h="1153" w="2102">
                  <a:moveTo>
                    <a:pt x="1051" y="1"/>
                  </a:moveTo>
                  <a:cubicBezTo>
                    <a:pt x="736" y="1"/>
                    <a:pt x="420" y="79"/>
                    <a:pt x="133" y="238"/>
                  </a:cubicBezTo>
                  <a:cubicBezTo>
                    <a:pt x="41" y="289"/>
                    <a:pt x="0" y="403"/>
                    <a:pt x="41" y="503"/>
                  </a:cubicBezTo>
                  <a:lnTo>
                    <a:pt x="324" y="1152"/>
                  </a:lnTo>
                  <a:lnTo>
                    <a:pt x="1782" y="1152"/>
                  </a:lnTo>
                  <a:lnTo>
                    <a:pt x="2060" y="503"/>
                  </a:lnTo>
                  <a:cubicBezTo>
                    <a:pt x="2101" y="403"/>
                    <a:pt x="2065" y="289"/>
                    <a:pt x="1974" y="238"/>
                  </a:cubicBezTo>
                  <a:cubicBezTo>
                    <a:pt x="1686" y="79"/>
                    <a:pt x="1371" y="1"/>
                    <a:pt x="105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38"/>
            <p:cNvSpPr/>
            <p:nvPr/>
          </p:nvSpPr>
          <p:spPr>
            <a:xfrm>
              <a:off x="11" y="4936524"/>
              <a:ext cx="185671" cy="259878"/>
            </a:xfrm>
            <a:custGeom>
              <a:rect b="b" l="l" r="r" t="t"/>
              <a:pathLst>
                <a:path extrusionOk="0" h="4336" w="3098">
                  <a:moveTo>
                    <a:pt x="1138" y="0"/>
                  </a:moveTo>
                  <a:cubicBezTo>
                    <a:pt x="1024" y="0"/>
                    <a:pt x="932" y="92"/>
                    <a:pt x="932" y="206"/>
                  </a:cubicBezTo>
                  <a:lnTo>
                    <a:pt x="932" y="928"/>
                  </a:lnTo>
                  <a:cubicBezTo>
                    <a:pt x="932" y="1334"/>
                    <a:pt x="768" y="1745"/>
                    <a:pt x="480" y="2033"/>
                  </a:cubicBezTo>
                  <a:cubicBezTo>
                    <a:pt x="0" y="2513"/>
                    <a:pt x="9" y="3294"/>
                    <a:pt x="489" y="3774"/>
                  </a:cubicBezTo>
                  <a:lnTo>
                    <a:pt x="1051" y="4336"/>
                  </a:lnTo>
                  <a:lnTo>
                    <a:pt x="2042" y="4336"/>
                  </a:lnTo>
                  <a:lnTo>
                    <a:pt x="2609" y="3774"/>
                  </a:lnTo>
                  <a:cubicBezTo>
                    <a:pt x="3088" y="3294"/>
                    <a:pt x="3098" y="2513"/>
                    <a:pt x="2613" y="2033"/>
                  </a:cubicBezTo>
                  <a:cubicBezTo>
                    <a:pt x="2325" y="1745"/>
                    <a:pt x="2161" y="1334"/>
                    <a:pt x="2161" y="928"/>
                  </a:cubicBezTo>
                  <a:lnTo>
                    <a:pt x="2161" y="206"/>
                  </a:lnTo>
                  <a:cubicBezTo>
                    <a:pt x="2161" y="92"/>
                    <a:pt x="2070" y="0"/>
                    <a:pt x="195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38"/>
            <p:cNvSpPr/>
            <p:nvPr/>
          </p:nvSpPr>
          <p:spPr>
            <a:xfrm>
              <a:off x="6544" y="5171709"/>
              <a:ext cx="172306" cy="49327"/>
            </a:xfrm>
            <a:custGeom>
              <a:rect b="b" l="l" r="r" t="t"/>
              <a:pathLst>
                <a:path extrusionOk="0" h="823" w="2875">
                  <a:moveTo>
                    <a:pt x="412" y="0"/>
                  </a:moveTo>
                  <a:cubicBezTo>
                    <a:pt x="188" y="0"/>
                    <a:pt x="1" y="188"/>
                    <a:pt x="1" y="412"/>
                  </a:cubicBezTo>
                  <a:lnTo>
                    <a:pt x="1" y="617"/>
                  </a:lnTo>
                  <a:cubicBezTo>
                    <a:pt x="1" y="731"/>
                    <a:pt x="92" y="823"/>
                    <a:pt x="206" y="823"/>
                  </a:cubicBezTo>
                  <a:lnTo>
                    <a:pt x="2669" y="823"/>
                  </a:lnTo>
                  <a:cubicBezTo>
                    <a:pt x="2783" y="823"/>
                    <a:pt x="2874" y="731"/>
                    <a:pt x="2874" y="617"/>
                  </a:cubicBezTo>
                  <a:lnTo>
                    <a:pt x="2874" y="412"/>
                  </a:lnTo>
                  <a:cubicBezTo>
                    <a:pt x="2874" y="188"/>
                    <a:pt x="2692" y="0"/>
                    <a:pt x="246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38"/>
            <p:cNvSpPr/>
            <p:nvPr/>
          </p:nvSpPr>
          <p:spPr>
            <a:xfrm>
              <a:off x="30937" y="4924177"/>
              <a:ext cx="122981" cy="49386"/>
            </a:xfrm>
            <a:custGeom>
              <a:rect b="b" l="l" r="r" t="t"/>
              <a:pathLst>
                <a:path extrusionOk="0" h="824" w="2052">
                  <a:moveTo>
                    <a:pt x="412" y="1"/>
                  </a:moveTo>
                  <a:cubicBezTo>
                    <a:pt x="183" y="1"/>
                    <a:pt x="0" y="184"/>
                    <a:pt x="0" y="412"/>
                  </a:cubicBezTo>
                  <a:cubicBezTo>
                    <a:pt x="0" y="636"/>
                    <a:pt x="183" y="823"/>
                    <a:pt x="412" y="823"/>
                  </a:cubicBezTo>
                  <a:lnTo>
                    <a:pt x="1640" y="823"/>
                  </a:lnTo>
                  <a:cubicBezTo>
                    <a:pt x="1869" y="823"/>
                    <a:pt x="2052" y="636"/>
                    <a:pt x="2052" y="412"/>
                  </a:cubicBezTo>
                  <a:cubicBezTo>
                    <a:pt x="2052" y="184"/>
                    <a:pt x="1869" y="1"/>
                    <a:pt x="164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38"/>
            <p:cNvSpPr/>
            <p:nvPr/>
          </p:nvSpPr>
          <p:spPr>
            <a:xfrm>
              <a:off x="203424" y="5171709"/>
              <a:ext cx="172246" cy="49327"/>
            </a:xfrm>
            <a:custGeom>
              <a:rect b="b" l="l" r="r" t="t"/>
              <a:pathLst>
                <a:path extrusionOk="0" h="823" w="2874">
                  <a:moveTo>
                    <a:pt x="412" y="0"/>
                  </a:moveTo>
                  <a:cubicBezTo>
                    <a:pt x="183" y="0"/>
                    <a:pt x="0" y="188"/>
                    <a:pt x="0" y="412"/>
                  </a:cubicBezTo>
                  <a:lnTo>
                    <a:pt x="0" y="617"/>
                  </a:lnTo>
                  <a:cubicBezTo>
                    <a:pt x="0" y="731"/>
                    <a:pt x="92" y="823"/>
                    <a:pt x="206" y="823"/>
                  </a:cubicBezTo>
                  <a:lnTo>
                    <a:pt x="2668" y="823"/>
                  </a:lnTo>
                  <a:cubicBezTo>
                    <a:pt x="2782" y="823"/>
                    <a:pt x="2874" y="731"/>
                    <a:pt x="2874" y="617"/>
                  </a:cubicBezTo>
                  <a:lnTo>
                    <a:pt x="2874" y="412"/>
                  </a:lnTo>
                  <a:cubicBezTo>
                    <a:pt x="2874" y="188"/>
                    <a:pt x="2687" y="0"/>
                    <a:pt x="24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38"/>
            <p:cNvSpPr/>
            <p:nvPr/>
          </p:nvSpPr>
          <p:spPr>
            <a:xfrm>
              <a:off x="227817" y="4974283"/>
              <a:ext cx="122981" cy="49087"/>
            </a:xfrm>
            <a:custGeom>
              <a:rect b="b" l="l" r="r" t="t"/>
              <a:pathLst>
                <a:path extrusionOk="0" h="819" w="2052">
                  <a:moveTo>
                    <a:pt x="407" y="1"/>
                  </a:moveTo>
                  <a:cubicBezTo>
                    <a:pt x="183" y="1"/>
                    <a:pt x="0" y="184"/>
                    <a:pt x="0" y="407"/>
                  </a:cubicBezTo>
                  <a:cubicBezTo>
                    <a:pt x="0" y="636"/>
                    <a:pt x="183" y="819"/>
                    <a:pt x="407" y="819"/>
                  </a:cubicBezTo>
                  <a:lnTo>
                    <a:pt x="1640" y="819"/>
                  </a:lnTo>
                  <a:cubicBezTo>
                    <a:pt x="1864" y="819"/>
                    <a:pt x="2051" y="636"/>
                    <a:pt x="2051" y="407"/>
                  </a:cubicBezTo>
                  <a:cubicBezTo>
                    <a:pt x="2051" y="184"/>
                    <a:pt x="1864" y="1"/>
                    <a:pt x="16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0" name="Google Shape;2030;p38"/>
          <p:cNvGrpSpPr/>
          <p:nvPr/>
        </p:nvGrpSpPr>
        <p:grpSpPr>
          <a:xfrm>
            <a:off x="7754308" y="2825963"/>
            <a:ext cx="270535" cy="420085"/>
            <a:chOff x="511721" y="4810300"/>
            <a:chExt cx="270535" cy="420085"/>
          </a:xfrm>
        </p:grpSpPr>
        <p:sp>
          <p:nvSpPr>
            <p:cNvPr id="2031" name="Google Shape;2031;p38"/>
            <p:cNvSpPr/>
            <p:nvPr/>
          </p:nvSpPr>
          <p:spPr>
            <a:xfrm>
              <a:off x="584540" y="4810300"/>
              <a:ext cx="124899" cy="176089"/>
            </a:xfrm>
            <a:custGeom>
              <a:rect b="b" l="l" r="r" t="t"/>
              <a:pathLst>
                <a:path extrusionOk="0" h="2938" w="2084">
                  <a:moveTo>
                    <a:pt x="1042" y="0"/>
                  </a:moveTo>
                  <a:cubicBezTo>
                    <a:pt x="987" y="0"/>
                    <a:pt x="932" y="19"/>
                    <a:pt x="896" y="60"/>
                  </a:cubicBezTo>
                  <a:lnTo>
                    <a:pt x="78" y="882"/>
                  </a:lnTo>
                  <a:cubicBezTo>
                    <a:pt x="14" y="937"/>
                    <a:pt x="0" y="1024"/>
                    <a:pt x="32" y="1101"/>
                  </a:cubicBezTo>
                  <a:cubicBezTo>
                    <a:pt x="64" y="1179"/>
                    <a:pt x="137" y="1229"/>
                    <a:pt x="220" y="1229"/>
                  </a:cubicBezTo>
                  <a:lnTo>
                    <a:pt x="631" y="1229"/>
                  </a:lnTo>
                  <a:lnTo>
                    <a:pt x="631" y="2737"/>
                  </a:lnTo>
                  <a:cubicBezTo>
                    <a:pt x="631" y="2846"/>
                    <a:pt x="722" y="2938"/>
                    <a:pt x="836" y="2938"/>
                  </a:cubicBezTo>
                  <a:lnTo>
                    <a:pt x="1248" y="2938"/>
                  </a:lnTo>
                  <a:cubicBezTo>
                    <a:pt x="1362" y="2938"/>
                    <a:pt x="1453" y="2846"/>
                    <a:pt x="1453" y="2737"/>
                  </a:cubicBezTo>
                  <a:lnTo>
                    <a:pt x="1453" y="1229"/>
                  </a:lnTo>
                  <a:lnTo>
                    <a:pt x="1864" y="1229"/>
                  </a:lnTo>
                  <a:cubicBezTo>
                    <a:pt x="1942" y="1229"/>
                    <a:pt x="2020" y="1179"/>
                    <a:pt x="2052" y="1101"/>
                  </a:cubicBezTo>
                  <a:cubicBezTo>
                    <a:pt x="2083" y="1024"/>
                    <a:pt x="2065" y="937"/>
                    <a:pt x="2006" y="882"/>
                  </a:cubicBezTo>
                  <a:lnTo>
                    <a:pt x="1184" y="60"/>
                  </a:lnTo>
                  <a:cubicBezTo>
                    <a:pt x="1147" y="19"/>
                    <a:pt x="1097" y="0"/>
                    <a:pt x="104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38"/>
            <p:cNvSpPr/>
            <p:nvPr/>
          </p:nvSpPr>
          <p:spPr>
            <a:xfrm>
              <a:off x="511721" y="4959778"/>
              <a:ext cx="270535" cy="270607"/>
            </a:xfrm>
            <a:custGeom>
              <a:rect b="b" l="l" r="r" t="t"/>
              <a:pathLst>
                <a:path extrusionOk="0" h="4515" w="4514">
                  <a:moveTo>
                    <a:pt x="2257" y="1"/>
                  </a:moveTo>
                  <a:cubicBezTo>
                    <a:pt x="1014" y="1"/>
                    <a:pt x="0" y="1015"/>
                    <a:pt x="0" y="2257"/>
                  </a:cubicBezTo>
                  <a:cubicBezTo>
                    <a:pt x="0" y="3500"/>
                    <a:pt x="1014" y="4514"/>
                    <a:pt x="2257" y="4514"/>
                  </a:cubicBezTo>
                  <a:cubicBezTo>
                    <a:pt x="3499" y="4514"/>
                    <a:pt x="4514" y="3500"/>
                    <a:pt x="4514" y="2257"/>
                  </a:cubicBezTo>
                  <a:cubicBezTo>
                    <a:pt x="4514" y="1015"/>
                    <a:pt x="3499" y="1"/>
                    <a:pt x="225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38"/>
            <p:cNvSpPr/>
            <p:nvPr/>
          </p:nvSpPr>
          <p:spPr>
            <a:xfrm>
              <a:off x="609711" y="5009045"/>
              <a:ext cx="74017" cy="172133"/>
            </a:xfrm>
            <a:custGeom>
              <a:rect b="b" l="l" r="r" t="t"/>
              <a:pathLst>
                <a:path extrusionOk="0" h="2872" w="1235">
                  <a:moveTo>
                    <a:pt x="621" y="0"/>
                  </a:moveTo>
                  <a:cubicBezTo>
                    <a:pt x="615" y="0"/>
                    <a:pt x="609" y="1"/>
                    <a:pt x="604" y="1"/>
                  </a:cubicBezTo>
                  <a:cubicBezTo>
                    <a:pt x="494" y="10"/>
                    <a:pt x="416" y="101"/>
                    <a:pt x="416" y="211"/>
                  </a:cubicBezTo>
                  <a:lnTo>
                    <a:pt x="416" y="508"/>
                  </a:lnTo>
                  <a:cubicBezTo>
                    <a:pt x="179" y="590"/>
                    <a:pt x="1" y="819"/>
                    <a:pt x="1" y="1088"/>
                  </a:cubicBezTo>
                  <a:cubicBezTo>
                    <a:pt x="1" y="1426"/>
                    <a:pt x="279" y="1705"/>
                    <a:pt x="617" y="1705"/>
                  </a:cubicBezTo>
                  <a:lnTo>
                    <a:pt x="622" y="1705"/>
                  </a:lnTo>
                  <a:cubicBezTo>
                    <a:pt x="736" y="1709"/>
                    <a:pt x="823" y="1792"/>
                    <a:pt x="823" y="1910"/>
                  </a:cubicBezTo>
                  <a:cubicBezTo>
                    <a:pt x="823" y="2020"/>
                    <a:pt x="736" y="2111"/>
                    <a:pt x="622" y="2111"/>
                  </a:cubicBezTo>
                  <a:lnTo>
                    <a:pt x="617" y="2111"/>
                  </a:lnTo>
                  <a:cubicBezTo>
                    <a:pt x="508" y="2111"/>
                    <a:pt x="412" y="2020"/>
                    <a:pt x="412" y="1910"/>
                  </a:cubicBezTo>
                  <a:cubicBezTo>
                    <a:pt x="412" y="1819"/>
                    <a:pt x="352" y="1737"/>
                    <a:pt x="266" y="1709"/>
                  </a:cubicBezTo>
                  <a:cubicBezTo>
                    <a:pt x="247" y="1704"/>
                    <a:pt x="228" y="1702"/>
                    <a:pt x="210" y="1702"/>
                  </a:cubicBezTo>
                  <a:cubicBezTo>
                    <a:pt x="99" y="1702"/>
                    <a:pt x="1" y="1793"/>
                    <a:pt x="1" y="1910"/>
                  </a:cubicBezTo>
                  <a:cubicBezTo>
                    <a:pt x="1" y="2175"/>
                    <a:pt x="179" y="2399"/>
                    <a:pt x="416" y="2486"/>
                  </a:cubicBezTo>
                  <a:lnTo>
                    <a:pt x="416" y="2669"/>
                  </a:lnTo>
                  <a:cubicBezTo>
                    <a:pt x="416" y="2780"/>
                    <a:pt x="504" y="2871"/>
                    <a:pt x="617" y="2871"/>
                  </a:cubicBezTo>
                  <a:cubicBezTo>
                    <a:pt x="624" y="2871"/>
                    <a:pt x="632" y="2871"/>
                    <a:pt x="640" y="2870"/>
                  </a:cubicBezTo>
                  <a:cubicBezTo>
                    <a:pt x="745" y="2861"/>
                    <a:pt x="828" y="2769"/>
                    <a:pt x="828" y="2664"/>
                  </a:cubicBezTo>
                  <a:lnTo>
                    <a:pt x="828" y="2481"/>
                  </a:lnTo>
                  <a:cubicBezTo>
                    <a:pt x="1065" y="2395"/>
                    <a:pt x="1234" y="2175"/>
                    <a:pt x="1234" y="1910"/>
                  </a:cubicBezTo>
                  <a:cubicBezTo>
                    <a:pt x="1234" y="1568"/>
                    <a:pt x="960" y="1298"/>
                    <a:pt x="622" y="1294"/>
                  </a:cubicBezTo>
                  <a:cubicBezTo>
                    <a:pt x="526" y="1294"/>
                    <a:pt x="439" y="1230"/>
                    <a:pt x="416" y="1134"/>
                  </a:cubicBezTo>
                  <a:cubicBezTo>
                    <a:pt x="389" y="997"/>
                    <a:pt x="489" y="883"/>
                    <a:pt x="617" y="883"/>
                  </a:cubicBezTo>
                  <a:lnTo>
                    <a:pt x="622" y="883"/>
                  </a:lnTo>
                  <a:cubicBezTo>
                    <a:pt x="736" y="887"/>
                    <a:pt x="823" y="974"/>
                    <a:pt x="823" y="1088"/>
                  </a:cubicBezTo>
                  <a:cubicBezTo>
                    <a:pt x="823" y="1198"/>
                    <a:pt x="919" y="1294"/>
                    <a:pt x="1029" y="1294"/>
                  </a:cubicBezTo>
                  <a:cubicBezTo>
                    <a:pt x="1143" y="1294"/>
                    <a:pt x="1234" y="1198"/>
                    <a:pt x="1234" y="1088"/>
                  </a:cubicBezTo>
                  <a:cubicBezTo>
                    <a:pt x="1234" y="819"/>
                    <a:pt x="1065" y="595"/>
                    <a:pt x="828" y="508"/>
                  </a:cubicBezTo>
                  <a:lnTo>
                    <a:pt x="828" y="207"/>
                  </a:lnTo>
                  <a:cubicBezTo>
                    <a:pt x="828" y="89"/>
                    <a:pt x="736" y="0"/>
                    <a:pt x="62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4" name="Google Shape;2034;p38"/>
          <p:cNvGrpSpPr/>
          <p:nvPr/>
        </p:nvGrpSpPr>
        <p:grpSpPr>
          <a:xfrm>
            <a:off x="6020883" y="2825955"/>
            <a:ext cx="419771" cy="420085"/>
            <a:chOff x="1063645" y="4837930"/>
            <a:chExt cx="419771" cy="420085"/>
          </a:xfrm>
        </p:grpSpPr>
        <p:sp>
          <p:nvSpPr>
            <p:cNvPr id="2035" name="Google Shape;2035;p38"/>
            <p:cNvSpPr/>
            <p:nvPr/>
          </p:nvSpPr>
          <p:spPr>
            <a:xfrm>
              <a:off x="1434092" y="4913508"/>
              <a:ext cx="24452" cy="73780"/>
            </a:xfrm>
            <a:custGeom>
              <a:rect b="b" l="l" r="r" t="t"/>
              <a:pathLst>
                <a:path extrusionOk="0" h="1231" w="408">
                  <a:moveTo>
                    <a:pt x="1" y="1"/>
                  </a:moveTo>
                  <a:lnTo>
                    <a:pt x="1" y="1019"/>
                  </a:lnTo>
                  <a:cubicBezTo>
                    <a:pt x="1" y="1124"/>
                    <a:pt x="74" y="1220"/>
                    <a:pt x="179" y="1230"/>
                  </a:cubicBezTo>
                  <a:cubicBezTo>
                    <a:pt x="187" y="1230"/>
                    <a:pt x="195" y="1231"/>
                    <a:pt x="203" y="1231"/>
                  </a:cubicBezTo>
                  <a:cubicBezTo>
                    <a:pt x="319" y="1231"/>
                    <a:pt x="407" y="1140"/>
                    <a:pt x="407" y="1029"/>
                  </a:cubicBezTo>
                  <a:lnTo>
                    <a:pt x="407" y="412"/>
                  </a:ln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38"/>
            <p:cNvSpPr/>
            <p:nvPr/>
          </p:nvSpPr>
          <p:spPr>
            <a:xfrm>
              <a:off x="1334723" y="4837930"/>
              <a:ext cx="123821" cy="100271"/>
            </a:xfrm>
            <a:custGeom>
              <a:rect b="b" l="l" r="r" t="t"/>
              <a:pathLst>
                <a:path extrusionOk="0" h="1673" w="2066">
                  <a:moveTo>
                    <a:pt x="206" y="1"/>
                  </a:moveTo>
                  <a:cubicBezTo>
                    <a:pt x="92" y="1"/>
                    <a:pt x="0" y="97"/>
                    <a:pt x="0" y="206"/>
                  </a:cubicBezTo>
                  <a:lnTo>
                    <a:pt x="0" y="1467"/>
                  </a:lnTo>
                  <a:cubicBezTo>
                    <a:pt x="0" y="1581"/>
                    <a:pt x="92" y="1673"/>
                    <a:pt x="206" y="1673"/>
                  </a:cubicBezTo>
                  <a:lnTo>
                    <a:pt x="2065" y="1673"/>
                  </a:lnTo>
                  <a:lnTo>
                    <a:pt x="2065" y="206"/>
                  </a:lnTo>
                  <a:cubicBezTo>
                    <a:pt x="2065" y="97"/>
                    <a:pt x="1974" y="1"/>
                    <a:pt x="18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38"/>
            <p:cNvSpPr/>
            <p:nvPr/>
          </p:nvSpPr>
          <p:spPr>
            <a:xfrm>
              <a:off x="1247341" y="4987169"/>
              <a:ext cx="236074" cy="221580"/>
            </a:xfrm>
            <a:custGeom>
              <a:rect b="b" l="l" r="r" t="t"/>
              <a:pathLst>
                <a:path extrusionOk="0" h="3697" w="3939">
                  <a:moveTo>
                    <a:pt x="1655" y="1"/>
                  </a:moveTo>
                  <a:cubicBezTo>
                    <a:pt x="1088" y="1"/>
                    <a:pt x="627" y="462"/>
                    <a:pt x="627" y="1028"/>
                  </a:cubicBezTo>
                  <a:cubicBezTo>
                    <a:pt x="627" y="1595"/>
                    <a:pt x="1088" y="2056"/>
                    <a:pt x="1655" y="2056"/>
                  </a:cubicBezTo>
                  <a:lnTo>
                    <a:pt x="2916" y="2056"/>
                  </a:lnTo>
                  <a:cubicBezTo>
                    <a:pt x="3254" y="2056"/>
                    <a:pt x="3528" y="2330"/>
                    <a:pt x="3528" y="2668"/>
                  </a:cubicBezTo>
                  <a:cubicBezTo>
                    <a:pt x="3528" y="3011"/>
                    <a:pt x="3254" y="3285"/>
                    <a:pt x="2916" y="3285"/>
                  </a:cubicBezTo>
                  <a:lnTo>
                    <a:pt x="207" y="3285"/>
                  </a:lnTo>
                  <a:cubicBezTo>
                    <a:pt x="92" y="3285"/>
                    <a:pt x="1" y="3376"/>
                    <a:pt x="1" y="3491"/>
                  </a:cubicBezTo>
                  <a:cubicBezTo>
                    <a:pt x="1" y="3605"/>
                    <a:pt x="92" y="3696"/>
                    <a:pt x="207" y="3696"/>
                  </a:cubicBezTo>
                  <a:lnTo>
                    <a:pt x="2916" y="3696"/>
                  </a:lnTo>
                  <a:cubicBezTo>
                    <a:pt x="3477" y="3696"/>
                    <a:pt x="3939" y="3235"/>
                    <a:pt x="3939" y="2668"/>
                  </a:cubicBezTo>
                  <a:cubicBezTo>
                    <a:pt x="3939" y="2106"/>
                    <a:pt x="3477" y="1645"/>
                    <a:pt x="2916" y="1645"/>
                  </a:cubicBezTo>
                  <a:lnTo>
                    <a:pt x="1655" y="1645"/>
                  </a:lnTo>
                  <a:cubicBezTo>
                    <a:pt x="1317" y="1645"/>
                    <a:pt x="1038" y="1366"/>
                    <a:pt x="1038" y="1028"/>
                  </a:cubicBezTo>
                  <a:cubicBezTo>
                    <a:pt x="1038" y="690"/>
                    <a:pt x="1317" y="412"/>
                    <a:pt x="1655" y="412"/>
                  </a:cubicBezTo>
                  <a:lnTo>
                    <a:pt x="2916" y="412"/>
                  </a:lnTo>
                  <a:cubicBezTo>
                    <a:pt x="3025" y="412"/>
                    <a:pt x="3117" y="320"/>
                    <a:pt x="3117" y="206"/>
                  </a:cubicBezTo>
                  <a:cubicBezTo>
                    <a:pt x="3117" y="96"/>
                    <a:pt x="3025" y="1"/>
                    <a:pt x="291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38"/>
            <p:cNvSpPr/>
            <p:nvPr/>
          </p:nvSpPr>
          <p:spPr>
            <a:xfrm>
              <a:off x="1409700" y="4962775"/>
              <a:ext cx="73717" cy="73720"/>
            </a:xfrm>
            <a:custGeom>
              <a:rect b="b" l="l" r="r" t="t"/>
              <a:pathLst>
                <a:path extrusionOk="0" h="1230" w="1230">
                  <a:moveTo>
                    <a:pt x="613" y="1"/>
                  </a:moveTo>
                  <a:cubicBezTo>
                    <a:pt x="275" y="1"/>
                    <a:pt x="1" y="275"/>
                    <a:pt x="1" y="613"/>
                  </a:cubicBezTo>
                  <a:cubicBezTo>
                    <a:pt x="1" y="956"/>
                    <a:pt x="275" y="1230"/>
                    <a:pt x="613" y="1230"/>
                  </a:cubicBezTo>
                  <a:cubicBezTo>
                    <a:pt x="956" y="1230"/>
                    <a:pt x="1230" y="956"/>
                    <a:pt x="1230" y="613"/>
                  </a:cubicBezTo>
                  <a:cubicBezTo>
                    <a:pt x="1230" y="275"/>
                    <a:pt x="956" y="1"/>
                    <a:pt x="61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38"/>
            <p:cNvSpPr/>
            <p:nvPr/>
          </p:nvSpPr>
          <p:spPr>
            <a:xfrm>
              <a:off x="1063645" y="5036435"/>
              <a:ext cx="221271" cy="221580"/>
            </a:xfrm>
            <a:custGeom>
              <a:rect b="b" l="l" r="r" t="t"/>
              <a:pathLst>
                <a:path extrusionOk="0" h="3697" w="3692">
                  <a:moveTo>
                    <a:pt x="1846" y="1"/>
                  </a:moveTo>
                  <a:cubicBezTo>
                    <a:pt x="828" y="1"/>
                    <a:pt x="1" y="832"/>
                    <a:pt x="1" y="1846"/>
                  </a:cubicBezTo>
                  <a:cubicBezTo>
                    <a:pt x="1" y="2865"/>
                    <a:pt x="828" y="3696"/>
                    <a:pt x="1846" y="3696"/>
                  </a:cubicBezTo>
                  <a:cubicBezTo>
                    <a:pt x="2865" y="3696"/>
                    <a:pt x="3692" y="2865"/>
                    <a:pt x="3692" y="1846"/>
                  </a:cubicBezTo>
                  <a:cubicBezTo>
                    <a:pt x="3692" y="832"/>
                    <a:pt x="2865" y="1"/>
                    <a:pt x="184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38"/>
            <p:cNvSpPr/>
            <p:nvPr/>
          </p:nvSpPr>
          <p:spPr>
            <a:xfrm>
              <a:off x="1112970" y="5085762"/>
              <a:ext cx="122981" cy="122987"/>
            </a:xfrm>
            <a:custGeom>
              <a:rect b="b" l="l" r="r" t="t"/>
              <a:pathLst>
                <a:path extrusionOk="0" h="2052" w="2052">
                  <a:moveTo>
                    <a:pt x="1023" y="0"/>
                  </a:moveTo>
                  <a:cubicBezTo>
                    <a:pt x="457" y="0"/>
                    <a:pt x="0" y="457"/>
                    <a:pt x="0" y="1023"/>
                  </a:cubicBezTo>
                  <a:cubicBezTo>
                    <a:pt x="0" y="1590"/>
                    <a:pt x="457" y="2051"/>
                    <a:pt x="1023" y="2051"/>
                  </a:cubicBezTo>
                  <a:cubicBezTo>
                    <a:pt x="1590" y="2051"/>
                    <a:pt x="2051" y="1590"/>
                    <a:pt x="2051" y="1023"/>
                  </a:cubicBezTo>
                  <a:cubicBezTo>
                    <a:pt x="2051" y="457"/>
                    <a:pt x="1590" y="0"/>
                    <a:pt x="102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38"/>
            <p:cNvSpPr/>
            <p:nvPr/>
          </p:nvSpPr>
          <p:spPr>
            <a:xfrm>
              <a:off x="1161936" y="5134729"/>
              <a:ext cx="24692" cy="24693"/>
            </a:xfrm>
            <a:custGeom>
              <a:rect b="b" l="l" r="r" t="t"/>
              <a:pathLst>
                <a:path extrusionOk="0" h="412" w="412">
                  <a:moveTo>
                    <a:pt x="206" y="1"/>
                  </a:moveTo>
                  <a:cubicBezTo>
                    <a:pt x="92" y="1"/>
                    <a:pt x="1" y="92"/>
                    <a:pt x="1" y="206"/>
                  </a:cubicBezTo>
                  <a:cubicBezTo>
                    <a:pt x="1" y="325"/>
                    <a:pt x="92" y="412"/>
                    <a:pt x="206" y="412"/>
                  </a:cubicBezTo>
                  <a:cubicBezTo>
                    <a:pt x="320" y="412"/>
                    <a:pt x="412" y="325"/>
                    <a:pt x="412" y="206"/>
                  </a:cubicBezTo>
                  <a:cubicBezTo>
                    <a:pt x="412" y="92"/>
                    <a:pt x="320" y="1"/>
                    <a:pt x="2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42" name="Google Shape;2042;p38"/>
          <p:cNvGrpSpPr/>
          <p:nvPr/>
        </p:nvGrpSpPr>
        <p:grpSpPr>
          <a:xfrm>
            <a:off x="2693758" y="2826080"/>
            <a:ext cx="438887" cy="419845"/>
            <a:chOff x="2187033" y="4849917"/>
            <a:chExt cx="438887" cy="419845"/>
          </a:xfrm>
        </p:grpSpPr>
        <p:sp>
          <p:nvSpPr>
            <p:cNvPr id="2043" name="Google Shape;2043;p38"/>
            <p:cNvSpPr/>
            <p:nvPr/>
          </p:nvSpPr>
          <p:spPr>
            <a:xfrm>
              <a:off x="2227548" y="5083065"/>
              <a:ext cx="150910" cy="149778"/>
            </a:xfrm>
            <a:custGeom>
              <a:rect b="b" l="l" r="r" t="t"/>
              <a:pathLst>
                <a:path extrusionOk="0" h="2499" w="2518">
                  <a:moveTo>
                    <a:pt x="1711" y="1"/>
                  </a:moveTo>
                  <a:cubicBezTo>
                    <a:pt x="1658" y="1"/>
                    <a:pt x="1606" y="20"/>
                    <a:pt x="1567" y="59"/>
                  </a:cubicBezTo>
                  <a:lnTo>
                    <a:pt x="0" y="1626"/>
                  </a:lnTo>
                  <a:lnTo>
                    <a:pt x="18" y="2466"/>
                  </a:lnTo>
                  <a:lnTo>
                    <a:pt x="32" y="2466"/>
                  </a:lnTo>
                  <a:lnTo>
                    <a:pt x="873" y="2498"/>
                  </a:lnTo>
                  <a:lnTo>
                    <a:pt x="2440" y="927"/>
                  </a:lnTo>
                  <a:cubicBezTo>
                    <a:pt x="2517" y="849"/>
                    <a:pt x="2517" y="721"/>
                    <a:pt x="2440" y="639"/>
                  </a:cubicBezTo>
                  <a:lnTo>
                    <a:pt x="2147" y="351"/>
                  </a:lnTo>
                  <a:lnTo>
                    <a:pt x="1855" y="59"/>
                  </a:lnTo>
                  <a:cubicBezTo>
                    <a:pt x="1816" y="20"/>
                    <a:pt x="1763" y="1"/>
                    <a:pt x="171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38"/>
            <p:cNvSpPr/>
            <p:nvPr/>
          </p:nvSpPr>
          <p:spPr>
            <a:xfrm>
              <a:off x="2328835" y="4899124"/>
              <a:ext cx="232478" cy="221580"/>
            </a:xfrm>
            <a:custGeom>
              <a:rect b="b" l="l" r="r" t="t"/>
              <a:pathLst>
                <a:path extrusionOk="0" h="3697" w="3879">
                  <a:moveTo>
                    <a:pt x="2030" y="1"/>
                  </a:moveTo>
                  <a:cubicBezTo>
                    <a:pt x="1557" y="1"/>
                    <a:pt x="1083" y="181"/>
                    <a:pt x="722" y="542"/>
                  </a:cubicBezTo>
                  <a:cubicBezTo>
                    <a:pt x="0" y="1259"/>
                    <a:pt x="0" y="2433"/>
                    <a:pt x="722" y="3155"/>
                  </a:cubicBezTo>
                  <a:cubicBezTo>
                    <a:pt x="1083" y="3516"/>
                    <a:pt x="1557" y="3696"/>
                    <a:pt x="2030" y="3696"/>
                  </a:cubicBezTo>
                  <a:cubicBezTo>
                    <a:pt x="2504" y="3696"/>
                    <a:pt x="2977" y="3516"/>
                    <a:pt x="3335" y="3155"/>
                  </a:cubicBezTo>
                  <a:cubicBezTo>
                    <a:pt x="3682" y="2803"/>
                    <a:pt x="3879" y="2342"/>
                    <a:pt x="3879" y="1849"/>
                  </a:cubicBezTo>
                  <a:cubicBezTo>
                    <a:pt x="3879" y="1355"/>
                    <a:pt x="3682" y="889"/>
                    <a:pt x="3335" y="542"/>
                  </a:cubicBezTo>
                  <a:cubicBezTo>
                    <a:pt x="2977" y="181"/>
                    <a:pt x="2504" y="1"/>
                    <a:pt x="20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38"/>
            <p:cNvSpPr/>
            <p:nvPr/>
          </p:nvSpPr>
          <p:spPr>
            <a:xfrm>
              <a:off x="2187033" y="5180459"/>
              <a:ext cx="92835" cy="89303"/>
            </a:xfrm>
            <a:custGeom>
              <a:rect b="b" l="l" r="r" t="t"/>
              <a:pathLst>
                <a:path extrusionOk="0" h="1490" w="1549">
                  <a:moveTo>
                    <a:pt x="676" y="1"/>
                  </a:moveTo>
                  <a:lnTo>
                    <a:pt x="238" y="439"/>
                  </a:lnTo>
                  <a:cubicBezTo>
                    <a:pt x="0" y="677"/>
                    <a:pt x="0" y="1070"/>
                    <a:pt x="238" y="1312"/>
                  </a:cubicBezTo>
                  <a:cubicBezTo>
                    <a:pt x="359" y="1430"/>
                    <a:pt x="517" y="1490"/>
                    <a:pt x="676" y="1490"/>
                  </a:cubicBezTo>
                  <a:cubicBezTo>
                    <a:pt x="834" y="1490"/>
                    <a:pt x="991" y="1430"/>
                    <a:pt x="1110" y="1312"/>
                  </a:cubicBezTo>
                  <a:lnTo>
                    <a:pt x="1549" y="873"/>
                  </a:lnTo>
                  <a:lnTo>
                    <a:pt x="67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38"/>
            <p:cNvSpPr/>
            <p:nvPr/>
          </p:nvSpPr>
          <p:spPr>
            <a:xfrm>
              <a:off x="2438333" y="4849917"/>
              <a:ext cx="24692" cy="98533"/>
            </a:xfrm>
            <a:custGeom>
              <a:rect b="b" l="l" r="r" t="t"/>
              <a:pathLst>
                <a:path extrusionOk="0" h="1644" w="412">
                  <a:moveTo>
                    <a:pt x="207" y="1"/>
                  </a:moveTo>
                  <a:cubicBezTo>
                    <a:pt x="199" y="1"/>
                    <a:pt x="191" y="1"/>
                    <a:pt x="183" y="2"/>
                  </a:cubicBezTo>
                  <a:cubicBezTo>
                    <a:pt x="78" y="11"/>
                    <a:pt x="1" y="107"/>
                    <a:pt x="1" y="212"/>
                  </a:cubicBezTo>
                  <a:lnTo>
                    <a:pt x="1" y="1432"/>
                  </a:lnTo>
                  <a:cubicBezTo>
                    <a:pt x="1" y="1537"/>
                    <a:pt x="78" y="1628"/>
                    <a:pt x="183" y="1642"/>
                  </a:cubicBezTo>
                  <a:cubicBezTo>
                    <a:pt x="191" y="1643"/>
                    <a:pt x="199" y="1643"/>
                    <a:pt x="207" y="1643"/>
                  </a:cubicBezTo>
                  <a:cubicBezTo>
                    <a:pt x="320" y="1643"/>
                    <a:pt x="412" y="1552"/>
                    <a:pt x="412" y="1436"/>
                  </a:cubicBezTo>
                  <a:lnTo>
                    <a:pt x="412" y="207"/>
                  </a:lnTo>
                  <a:cubicBezTo>
                    <a:pt x="412" y="92"/>
                    <a:pt x="320" y="1"/>
                    <a:pt x="2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38"/>
            <p:cNvSpPr/>
            <p:nvPr/>
          </p:nvSpPr>
          <p:spPr>
            <a:xfrm>
              <a:off x="2438333" y="5071437"/>
              <a:ext cx="24692" cy="98473"/>
            </a:xfrm>
            <a:custGeom>
              <a:rect b="b" l="l" r="r" t="t"/>
              <a:pathLst>
                <a:path extrusionOk="0" h="1643" w="412">
                  <a:moveTo>
                    <a:pt x="207" y="0"/>
                  </a:moveTo>
                  <a:cubicBezTo>
                    <a:pt x="199" y="0"/>
                    <a:pt x="191" y="1"/>
                    <a:pt x="183" y="2"/>
                  </a:cubicBezTo>
                  <a:cubicBezTo>
                    <a:pt x="78" y="11"/>
                    <a:pt x="1" y="107"/>
                    <a:pt x="1" y="212"/>
                  </a:cubicBezTo>
                  <a:lnTo>
                    <a:pt x="1" y="1431"/>
                  </a:lnTo>
                  <a:cubicBezTo>
                    <a:pt x="1" y="1536"/>
                    <a:pt x="78" y="1628"/>
                    <a:pt x="183" y="1641"/>
                  </a:cubicBezTo>
                  <a:cubicBezTo>
                    <a:pt x="191" y="1642"/>
                    <a:pt x="199" y="1643"/>
                    <a:pt x="206" y="1643"/>
                  </a:cubicBezTo>
                  <a:cubicBezTo>
                    <a:pt x="319" y="1643"/>
                    <a:pt x="412" y="1547"/>
                    <a:pt x="412" y="1436"/>
                  </a:cubicBezTo>
                  <a:lnTo>
                    <a:pt x="412" y="207"/>
                  </a:lnTo>
                  <a:cubicBezTo>
                    <a:pt x="412" y="92"/>
                    <a:pt x="320" y="0"/>
                    <a:pt x="20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38"/>
            <p:cNvSpPr/>
            <p:nvPr/>
          </p:nvSpPr>
          <p:spPr>
            <a:xfrm>
              <a:off x="2289698" y="4996998"/>
              <a:ext cx="99967" cy="24753"/>
            </a:xfrm>
            <a:custGeom>
              <a:rect b="b" l="l" r="r" t="t"/>
              <a:pathLst>
                <a:path extrusionOk="0" h="413" w="1668">
                  <a:moveTo>
                    <a:pt x="219" y="1"/>
                  </a:moveTo>
                  <a:cubicBezTo>
                    <a:pt x="96" y="1"/>
                    <a:pt x="0" y="106"/>
                    <a:pt x="14" y="229"/>
                  </a:cubicBezTo>
                  <a:cubicBezTo>
                    <a:pt x="28" y="334"/>
                    <a:pt x="119" y="412"/>
                    <a:pt x="224" y="412"/>
                  </a:cubicBezTo>
                  <a:lnTo>
                    <a:pt x="1448" y="412"/>
                  </a:lnTo>
                  <a:cubicBezTo>
                    <a:pt x="1572" y="412"/>
                    <a:pt x="1668" y="307"/>
                    <a:pt x="1654" y="184"/>
                  </a:cubicBezTo>
                  <a:cubicBezTo>
                    <a:pt x="1645" y="79"/>
                    <a:pt x="1549" y="1"/>
                    <a:pt x="14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38"/>
            <p:cNvSpPr/>
            <p:nvPr/>
          </p:nvSpPr>
          <p:spPr>
            <a:xfrm>
              <a:off x="2511152" y="4996998"/>
              <a:ext cx="100027" cy="24753"/>
            </a:xfrm>
            <a:custGeom>
              <a:rect b="b" l="l" r="r" t="t"/>
              <a:pathLst>
                <a:path extrusionOk="0" h="413" w="1669">
                  <a:moveTo>
                    <a:pt x="220" y="1"/>
                  </a:moveTo>
                  <a:cubicBezTo>
                    <a:pt x="97" y="1"/>
                    <a:pt x="1" y="106"/>
                    <a:pt x="15" y="229"/>
                  </a:cubicBezTo>
                  <a:cubicBezTo>
                    <a:pt x="28" y="334"/>
                    <a:pt x="120" y="412"/>
                    <a:pt x="225" y="412"/>
                  </a:cubicBezTo>
                  <a:lnTo>
                    <a:pt x="1449" y="412"/>
                  </a:lnTo>
                  <a:cubicBezTo>
                    <a:pt x="1572" y="412"/>
                    <a:pt x="1668" y="307"/>
                    <a:pt x="1654" y="184"/>
                  </a:cubicBezTo>
                  <a:cubicBezTo>
                    <a:pt x="1645" y="79"/>
                    <a:pt x="1549" y="1"/>
                    <a:pt x="14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38"/>
            <p:cNvSpPr/>
            <p:nvPr/>
          </p:nvSpPr>
          <p:spPr>
            <a:xfrm>
              <a:off x="2387689" y="4972904"/>
              <a:ext cx="125978" cy="73900"/>
            </a:xfrm>
            <a:custGeom>
              <a:rect b="b" l="l" r="r" t="t"/>
              <a:pathLst>
                <a:path extrusionOk="0" h="1233" w="2102">
                  <a:moveTo>
                    <a:pt x="1874" y="1"/>
                  </a:moveTo>
                  <a:cubicBezTo>
                    <a:pt x="1797" y="1"/>
                    <a:pt x="1721" y="42"/>
                    <a:pt x="1682" y="115"/>
                  </a:cubicBezTo>
                  <a:lnTo>
                    <a:pt x="1366" y="750"/>
                  </a:lnTo>
                  <a:lnTo>
                    <a:pt x="1065" y="599"/>
                  </a:lnTo>
                  <a:lnTo>
                    <a:pt x="727" y="430"/>
                  </a:lnTo>
                  <a:cubicBezTo>
                    <a:pt x="699" y="417"/>
                    <a:pt x="668" y="410"/>
                    <a:pt x="638" y="410"/>
                  </a:cubicBezTo>
                  <a:cubicBezTo>
                    <a:pt x="584" y="410"/>
                    <a:pt x="532" y="431"/>
                    <a:pt x="494" y="471"/>
                  </a:cubicBezTo>
                  <a:lnTo>
                    <a:pt x="83" y="883"/>
                  </a:lnTo>
                  <a:cubicBezTo>
                    <a:pt x="1" y="960"/>
                    <a:pt x="1" y="1093"/>
                    <a:pt x="83" y="1170"/>
                  </a:cubicBezTo>
                  <a:cubicBezTo>
                    <a:pt x="122" y="1212"/>
                    <a:pt x="174" y="1232"/>
                    <a:pt x="227" y="1232"/>
                  </a:cubicBezTo>
                  <a:cubicBezTo>
                    <a:pt x="279" y="1232"/>
                    <a:pt x="332" y="1212"/>
                    <a:pt x="371" y="1170"/>
                  </a:cubicBezTo>
                  <a:lnTo>
                    <a:pt x="677" y="869"/>
                  </a:lnTo>
                  <a:lnTo>
                    <a:pt x="754" y="910"/>
                  </a:lnTo>
                  <a:lnTo>
                    <a:pt x="1366" y="1212"/>
                  </a:lnTo>
                  <a:cubicBezTo>
                    <a:pt x="1397" y="1226"/>
                    <a:pt x="1428" y="1233"/>
                    <a:pt x="1458" y="1233"/>
                  </a:cubicBezTo>
                  <a:cubicBezTo>
                    <a:pt x="1534" y="1233"/>
                    <a:pt x="1605" y="1190"/>
                    <a:pt x="1641" y="1116"/>
                  </a:cubicBezTo>
                  <a:lnTo>
                    <a:pt x="2052" y="298"/>
                  </a:lnTo>
                  <a:cubicBezTo>
                    <a:pt x="2102" y="197"/>
                    <a:pt x="2061" y="74"/>
                    <a:pt x="1960" y="19"/>
                  </a:cubicBezTo>
                  <a:cubicBezTo>
                    <a:pt x="1933" y="7"/>
                    <a:pt x="1903" y="1"/>
                    <a:pt x="187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38"/>
            <p:cNvSpPr/>
            <p:nvPr/>
          </p:nvSpPr>
          <p:spPr>
            <a:xfrm>
              <a:off x="2274895" y="4849917"/>
              <a:ext cx="351025" cy="319933"/>
            </a:xfrm>
            <a:custGeom>
              <a:rect b="b" l="l" r="r" t="t"/>
              <a:pathLst>
                <a:path extrusionOk="0" h="5338" w="5857">
                  <a:moveTo>
                    <a:pt x="2930" y="822"/>
                  </a:moveTo>
                  <a:cubicBezTo>
                    <a:pt x="3404" y="822"/>
                    <a:pt x="3877" y="1002"/>
                    <a:pt x="4235" y="1363"/>
                  </a:cubicBezTo>
                  <a:cubicBezTo>
                    <a:pt x="4582" y="1710"/>
                    <a:pt x="4779" y="2176"/>
                    <a:pt x="4779" y="2670"/>
                  </a:cubicBezTo>
                  <a:cubicBezTo>
                    <a:pt x="4779" y="3163"/>
                    <a:pt x="4582" y="3624"/>
                    <a:pt x="4235" y="3976"/>
                  </a:cubicBezTo>
                  <a:cubicBezTo>
                    <a:pt x="3877" y="4337"/>
                    <a:pt x="3404" y="4517"/>
                    <a:pt x="2930" y="4517"/>
                  </a:cubicBezTo>
                  <a:cubicBezTo>
                    <a:pt x="2457" y="4517"/>
                    <a:pt x="1983" y="4337"/>
                    <a:pt x="1622" y="3976"/>
                  </a:cubicBezTo>
                  <a:cubicBezTo>
                    <a:pt x="900" y="3254"/>
                    <a:pt x="900" y="2080"/>
                    <a:pt x="1622" y="1363"/>
                  </a:cubicBezTo>
                  <a:cubicBezTo>
                    <a:pt x="1983" y="1002"/>
                    <a:pt x="2457" y="822"/>
                    <a:pt x="2930" y="822"/>
                  </a:cubicBezTo>
                  <a:close/>
                  <a:moveTo>
                    <a:pt x="2929" y="1"/>
                  </a:moveTo>
                  <a:cubicBezTo>
                    <a:pt x="2246" y="1"/>
                    <a:pt x="1563" y="260"/>
                    <a:pt x="1042" y="778"/>
                  </a:cubicBezTo>
                  <a:cubicBezTo>
                    <a:pt x="0" y="1825"/>
                    <a:pt x="0" y="3515"/>
                    <a:pt x="1042" y="4556"/>
                  </a:cubicBezTo>
                  <a:cubicBezTo>
                    <a:pt x="1563" y="5077"/>
                    <a:pt x="2246" y="5337"/>
                    <a:pt x="2929" y="5337"/>
                  </a:cubicBezTo>
                  <a:cubicBezTo>
                    <a:pt x="3613" y="5337"/>
                    <a:pt x="4297" y="5077"/>
                    <a:pt x="4820" y="4556"/>
                  </a:cubicBezTo>
                  <a:cubicBezTo>
                    <a:pt x="5857" y="3515"/>
                    <a:pt x="5857" y="1825"/>
                    <a:pt x="4820" y="778"/>
                  </a:cubicBezTo>
                  <a:cubicBezTo>
                    <a:pt x="4297" y="260"/>
                    <a:pt x="3613" y="1"/>
                    <a:pt x="292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52" name="Google Shape;2052;p38"/>
          <p:cNvGrpSpPr/>
          <p:nvPr/>
        </p:nvGrpSpPr>
        <p:grpSpPr>
          <a:xfrm>
            <a:off x="4412133" y="2826109"/>
            <a:ext cx="319800" cy="419785"/>
            <a:chOff x="1620008" y="4874071"/>
            <a:chExt cx="319800" cy="419785"/>
          </a:xfrm>
        </p:grpSpPr>
        <p:sp>
          <p:nvSpPr>
            <p:cNvPr id="2053" name="Google Shape;2053;p38"/>
            <p:cNvSpPr/>
            <p:nvPr/>
          </p:nvSpPr>
          <p:spPr>
            <a:xfrm>
              <a:off x="1620008" y="4948031"/>
              <a:ext cx="319800" cy="345825"/>
            </a:xfrm>
            <a:custGeom>
              <a:rect b="b" l="l" r="r" t="t"/>
              <a:pathLst>
                <a:path extrusionOk="0" h="5770" w="5336">
                  <a:moveTo>
                    <a:pt x="206" y="0"/>
                  </a:moveTo>
                  <a:cubicBezTo>
                    <a:pt x="92" y="0"/>
                    <a:pt x="0" y="92"/>
                    <a:pt x="0" y="206"/>
                  </a:cubicBezTo>
                  <a:lnTo>
                    <a:pt x="0" y="5564"/>
                  </a:lnTo>
                  <a:cubicBezTo>
                    <a:pt x="0" y="5679"/>
                    <a:pt x="92" y="5770"/>
                    <a:pt x="206" y="5770"/>
                  </a:cubicBezTo>
                  <a:lnTo>
                    <a:pt x="5130" y="5770"/>
                  </a:lnTo>
                  <a:cubicBezTo>
                    <a:pt x="5244" y="5770"/>
                    <a:pt x="5336" y="5679"/>
                    <a:pt x="5336" y="5564"/>
                  </a:cubicBezTo>
                  <a:lnTo>
                    <a:pt x="5336" y="206"/>
                  </a:lnTo>
                  <a:cubicBezTo>
                    <a:pt x="5336" y="92"/>
                    <a:pt x="5244" y="0"/>
                    <a:pt x="513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38"/>
            <p:cNvSpPr/>
            <p:nvPr/>
          </p:nvSpPr>
          <p:spPr>
            <a:xfrm>
              <a:off x="1644641" y="4948031"/>
              <a:ext cx="270535" cy="321491"/>
            </a:xfrm>
            <a:custGeom>
              <a:rect b="b" l="l" r="r" t="t"/>
              <a:pathLst>
                <a:path extrusionOk="0" h="5364" w="4514">
                  <a:moveTo>
                    <a:pt x="1439" y="0"/>
                  </a:moveTo>
                  <a:lnTo>
                    <a:pt x="1028" y="411"/>
                  </a:lnTo>
                  <a:lnTo>
                    <a:pt x="0" y="411"/>
                  </a:lnTo>
                  <a:lnTo>
                    <a:pt x="0" y="5363"/>
                  </a:lnTo>
                  <a:lnTo>
                    <a:pt x="4514" y="5363"/>
                  </a:lnTo>
                  <a:lnTo>
                    <a:pt x="4514" y="411"/>
                  </a:lnTo>
                  <a:lnTo>
                    <a:pt x="3490" y="411"/>
                  </a:lnTo>
                  <a:lnTo>
                    <a:pt x="307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38"/>
            <p:cNvSpPr/>
            <p:nvPr/>
          </p:nvSpPr>
          <p:spPr>
            <a:xfrm>
              <a:off x="1706252" y="4874071"/>
              <a:ext cx="147614" cy="98653"/>
            </a:xfrm>
            <a:custGeom>
              <a:rect b="b" l="l" r="r" t="t"/>
              <a:pathLst>
                <a:path extrusionOk="0" h="1646" w="2463">
                  <a:moveTo>
                    <a:pt x="1229" y="1"/>
                  </a:moveTo>
                  <a:cubicBezTo>
                    <a:pt x="777" y="1"/>
                    <a:pt x="411" y="371"/>
                    <a:pt x="411" y="823"/>
                  </a:cubicBezTo>
                  <a:lnTo>
                    <a:pt x="206" y="823"/>
                  </a:lnTo>
                  <a:cubicBezTo>
                    <a:pt x="92" y="823"/>
                    <a:pt x="0" y="914"/>
                    <a:pt x="0" y="1029"/>
                  </a:cubicBezTo>
                  <a:lnTo>
                    <a:pt x="0" y="1645"/>
                  </a:lnTo>
                  <a:lnTo>
                    <a:pt x="2462" y="1645"/>
                  </a:lnTo>
                  <a:lnTo>
                    <a:pt x="2462" y="1029"/>
                  </a:lnTo>
                  <a:cubicBezTo>
                    <a:pt x="2462" y="914"/>
                    <a:pt x="2371" y="823"/>
                    <a:pt x="2257" y="823"/>
                  </a:cubicBezTo>
                  <a:lnTo>
                    <a:pt x="2051" y="823"/>
                  </a:lnTo>
                  <a:cubicBezTo>
                    <a:pt x="2051" y="371"/>
                    <a:pt x="1681" y="1"/>
                    <a:pt x="122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38"/>
            <p:cNvSpPr/>
            <p:nvPr/>
          </p:nvSpPr>
          <p:spPr>
            <a:xfrm>
              <a:off x="1692287" y="5022530"/>
              <a:ext cx="76414" cy="73900"/>
            </a:xfrm>
            <a:custGeom>
              <a:rect b="b" l="l" r="r" t="t"/>
              <a:pathLst>
                <a:path extrusionOk="0" h="1233" w="1275">
                  <a:moveTo>
                    <a:pt x="226" y="1"/>
                  </a:moveTo>
                  <a:cubicBezTo>
                    <a:pt x="174" y="1"/>
                    <a:pt x="121" y="20"/>
                    <a:pt x="82" y="59"/>
                  </a:cubicBezTo>
                  <a:cubicBezTo>
                    <a:pt x="0" y="141"/>
                    <a:pt x="0" y="269"/>
                    <a:pt x="82" y="352"/>
                  </a:cubicBezTo>
                  <a:lnTo>
                    <a:pt x="347" y="617"/>
                  </a:lnTo>
                  <a:lnTo>
                    <a:pt x="82" y="881"/>
                  </a:lnTo>
                  <a:cubicBezTo>
                    <a:pt x="0" y="964"/>
                    <a:pt x="0" y="1092"/>
                    <a:pt x="82" y="1174"/>
                  </a:cubicBezTo>
                  <a:cubicBezTo>
                    <a:pt x="121" y="1213"/>
                    <a:pt x="174" y="1232"/>
                    <a:pt x="226" y="1232"/>
                  </a:cubicBezTo>
                  <a:cubicBezTo>
                    <a:pt x="279" y="1232"/>
                    <a:pt x="331" y="1213"/>
                    <a:pt x="370" y="1174"/>
                  </a:cubicBezTo>
                  <a:lnTo>
                    <a:pt x="640" y="904"/>
                  </a:lnTo>
                  <a:lnTo>
                    <a:pt x="905" y="1174"/>
                  </a:lnTo>
                  <a:cubicBezTo>
                    <a:pt x="944" y="1213"/>
                    <a:pt x="996" y="1232"/>
                    <a:pt x="1049" y="1232"/>
                  </a:cubicBezTo>
                  <a:cubicBezTo>
                    <a:pt x="1101" y="1232"/>
                    <a:pt x="1154" y="1213"/>
                    <a:pt x="1192" y="1174"/>
                  </a:cubicBezTo>
                  <a:cubicBezTo>
                    <a:pt x="1275" y="1092"/>
                    <a:pt x="1275" y="964"/>
                    <a:pt x="1192" y="881"/>
                  </a:cubicBezTo>
                  <a:lnTo>
                    <a:pt x="928" y="617"/>
                  </a:lnTo>
                  <a:lnTo>
                    <a:pt x="1192" y="352"/>
                  </a:lnTo>
                  <a:cubicBezTo>
                    <a:pt x="1275" y="269"/>
                    <a:pt x="1275" y="141"/>
                    <a:pt x="1192" y="59"/>
                  </a:cubicBezTo>
                  <a:cubicBezTo>
                    <a:pt x="1154" y="20"/>
                    <a:pt x="1101" y="1"/>
                    <a:pt x="1049" y="1"/>
                  </a:cubicBezTo>
                  <a:cubicBezTo>
                    <a:pt x="996" y="1"/>
                    <a:pt x="944" y="20"/>
                    <a:pt x="905" y="59"/>
                  </a:cubicBezTo>
                  <a:lnTo>
                    <a:pt x="640" y="324"/>
                  </a:lnTo>
                  <a:lnTo>
                    <a:pt x="370" y="59"/>
                  </a:lnTo>
                  <a:cubicBezTo>
                    <a:pt x="331" y="20"/>
                    <a:pt x="279" y="1"/>
                    <a:pt x="2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38"/>
            <p:cNvSpPr/>
            <p:nvPr/>
          </p:nvSpPr>
          <p:spPr>
            <a:xfrm>
              <a:off x="1767264" y="4911051"/>
              <a:ext cx="24752" cy="24693"/>
            </a:xfrm>
            <a:custGeom>
              <a:rect b="b" l="l" r="r" t="t"/>
              <a:pathLst>
                <a:path extrusionOk="0" h="412" w="413">
                  <a:moveTo>
                    <a:pt x="206" y="1"/>
                  </a:moveTo>
                  <a:cubicBezTo>
                    <a:pt x="92" y="1"/>
                    <a:pt x="1" y="92"/>
                    <a:pt x="1" y="206"/>
                  </a:cubicBezTo>
                  <a:cubicBezTo>
                    <a:pt x="1" y="320"/>
                    <a:pt x="92" y="412"/>
                    <a:pt x="206" y="412"/>
                  </a:cubicBezTo>
                  <a:cubicBezTo>
                    <a:pt x="321" y="412"/>
                    <a:pt x="412" y="320"/>
                    <a:pt x="412" y="206"/>
                  </a:cubicBezTo>
                  <a:cubicBezTo>
                    <a:pt x="412" y="92"/>
                    <a:pt x="321" y="1"/>
                    <a:pt x="20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38"/>
            <p:cNvSpPr/>
            <p:nvPr/>
          </p:nvSpPr>
          <p:spPr>
            <a:xfrm>
              <a:off x="1718538" y="5022650"/>
              <a:ext cx="148752" cy="172133"/>
            </a:xfrm>
            <a:custGeom>
              <a:rect b="b" l="l" r="r" t="t"/>
              <a:pathLst>
                <a:path extrusionOk="0" h="2872" w="2482">
                  <a:moveTo>
                    <a:pt x="1844" y="0"/>
                  </a:moveTo>
                  <a:cubicBezTo>
                    <a:pt x="1791" y="0"/>
                    <a:pt x="1739" y="21"/>
                    <a:pt x="1700" y="62"/>
                  </a:cubicBezTo>
                  <a:lnTo>
                    <a:pt x="1294" y="473"/>
                  </a:lnTo>
                  <a:cubicBezTo>
                    <a:pt x="1211" y="551"/>
                    <a:pt x="1211" y="678"/>
                    <a:pt x="1294" y="756"/>
                  </a:cubicBezTo>
                  <a:cubicBezTo>
                    <a:pt x="1332" y="797"/>
                    <a:pt x="1384" y="818"/>
                    <a:pt x="1435" y="818"/>
                  </a:cubicBezTo>
                  <a:cubicBezTo>
                    <a:pt x="1487" y="818"/>
                    <a:pt x="1538" y="797"/>
                    <a:pt x="1577" y="756"/>
                  </a:cubicBezTo>
                  <a:lnTo>
                    <a:pt x="1641" y="701"/>
                  </a:lnTo>
                  <a:lnTo>
                    <a:pt x="1641" y="1629"/>
                  </a:lnTo>
                  <a:cubicBezTo>
                    <a:pt x="1641" y="1633"/>
                    <a:pt x="1636" y="1642"/>
                    <a:pt x="1627" y="1642"/>
                  </a:cubicBezTo>
                  <a:lnTo>
                    <a:pt x="211" y="1642"/>
                  </a:lnTo>
                  <a:cubicBezTo>
                    <a:pt x="92" y="1642"/>
                    <a:pt x="1" y="1734"/>
                    <a:pt x="1" y="1852"/>
                  </a:cubicBezTo>
                  <a:lnTo>
                    <a:pt x="1" y="2666"/>
                  </a:lnTo>
                  <a:cubicBezTo>
                    <a:pt x="1" y="2782"/>
                    <a:pt x="89" y="2871"/>
                    <a:pt x="203" y="2871"/>
                  </a:cubicBezTo>
                  <a:cubicBezTo>
                    <a:pt x="260" y="2871"/>
                    <a:pt x="323" y="2849"/>
                    <a:pt x="384" y="2798"/>
                  </a:cubicBezTo>
                  <a:cubicBezTo>
                    <a:pt x="398" y="2784"/>
                    <a:pt x="407" y="2766"/>
                    <a:pt x="407" y="2743"/>
                  </a:cubicBezTo>
                  <a:lnTo>
                    <a:pt x="407" y="2122"/>
                  </a:lnTo>
                  <a:cubicBezTo>
                    <a:pt x="407" y="2081"/>
                    <a:pt x="439" y="2049"/>
                    <a:pt x="480" y="2049"/>
                  </a:cubicBezTo>
                  <a:lnTo>
                    <a:pt x="2015" y="2049"/>
                  </a:lnTo>
                  <a:cubicBezTo>
                    <a:pt x="2034" y="2049"/>
                    <a:pt x="2052" y="2035"/>
                    <a:pt x="2052" y="2012"/>
                  </a:cubicBezTo>
                  <a:lnTo>
                    <a:pt x="2052" y="701"/>
                  </a:lnTo>
                  <a:lnTo>
                    <a:pt x="2111" y="756"/>
                  </a:lnTo>
                  <a:cubicBezTo>
                    <a:pt x="2150" y="797"/>
                    <a:pt x="2203" y="818"/>
                    <a:pt x="2255" y="818"/>
                  </a:cubicBezTo>
                  <a:cubicBezTo>
                    <a:pt x="2308" y="818"/>
                    <a:pt x="2360" y="797"/>
                    <a:pt x="2399" y="756"/>
                  </a:cubicBezTo>
                  <a:cubicBezTo>
                    <a:pt x="2481" y="678"/>
                    <a:pt x="2481" y="551"/>
                    <a:pt x="2399" y="473"/>
                  </a:cubicBezTo>
                  <a:lnTo>
                    <a:pt x="1988" y="62"/>
                  </a:lnTo>
                  <a:cubicBezTo>
                    <a:pt x="1949" y="21"/>
                    <a:pt x="1897" y="0"/>
                    <a:pt x="184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38"/>
            <p:cNvSpPr/>
            <p:nvPr/>
          </p:nvSpPr>
          <p:spPr>
            <a:xfrm>
              <a:off x="1693666" y="5170091"/>
              <a:ext cx="73657" cy="73960"/>
            </a:xfrm>
            <a:custGeom>
              <a:rect b="b" l="l" r="r" t="t"/>
              <a:pathLst>
                <a:path extrusionOk="0" h="1234" w="1229">
                  <a:moveTo>
                    <a:pt x="617" y="411"/>
                  </a:moveTo>
                  <a:cubicBezTo>
                    <a:pt x="726" y="411"/>
                    <a:pt x="818" y="503"/>
                    <a:pt x="818" y="617"/>
                  </a:cubicBezTo>
                  <a:cubicBezTo>
                    <a:pt x="818" y="731"/>
                    <a:pt x="726" y="822"/>
                    <a:pt x="617" y="822"/>
                  </a:cubicBezTo>
                  <a:cubicBezTo>
                    <a:pt x="503" y="822"/>
                    <a:pt x="411" y="731"/>
                    <a:pt x="411" y="617"/>
                  </a:cubicBezTo>
                  <a:cubicBezTo>
                    <a:pt x="411" y="503"/>
                    <a:pt x="503" y="411"/>
                    <a:pt x="617" y="411"/>
                  </a:cubicBezTo>
                  <a:close/>
                  <a:moveTo>
                    <a:pt x="617" y="0"/>
                  </a:moveTo>
                  <a:cubicBezTo>
                    <a:pt x="274" y="0"/>
                    <a:pt x="0" y="279"/>
                    <a:pt x="0" y="617"/>
                  </a:cubicBezTo>
                  <a:cubicBezTo>
                    <a:pt x="0" y="955"/>
                    <a:pt x="274" y="1233"/>
                    <a:pt x="617" y="1233"/>
                  </a:cubicBezTo>
                  <a:cubicBezTo>
                    <a:pt x="955" y="1233"/>
                    <a:pt x="1229" y="955"/>
                    <a:pt x="1229" y="617"/>
                  </a:cubicBezTo>
                  <a:cubicBezTo>
                    <a:pt x="1229" y="279"/>
                    <a:pt x="955" y="0"/>
                    <a:pt x="61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38"/>
            <p:cNvSpPr/>
            <p:nvPr/>
          </p:nvSpPr>
          <p:spPr>
            <a:xfrm>
              <a:off x="1791956" y="5170091"/>
              <a:ext cx="73957" cy="73960"/>
            </a:xfrm>
            <a:custGeom>
              <a:rect b="b" l="l" r="r" t="t"/>
              <a:pathLst>
                <a:path extrusionOk="0" h="1234" w="1234">
                  <a:moveTo>
                    <a:pt x="617" y="411"/>
                  </a:moveTo>
                  <a:cubicBezTo>
                    <a:pt x="731" y="411"/>
                    <a:pt x="822" y="503"/>
                    <a:pt x="822" y="617"/>
                  </a:cubicBezTo>
                  <a:cubicBezTo>
                    <a:pt x="822" y="731"/>
                    <a:pt x="731" y="822"/>
                    <a:pt x="617" y="822"/>
                  </a:cubicBezTo>
                  <a:cubicBezTo>
                    <a:pt x="503" y="822"/>
                    <a:pt x="411" y="731"/>
                    <a:pt x="411" y="617"/>
                  </a:cubicBezTo>
                  <a:cubicBezTo>
                    <a:pt x="411" y="503"/>
                    <a:pt x="503" y="411"/>
                    <a:pt x="617" y="411"/>
                  </a:cubicBezTo>
                  <a:close/>
                  <a:moveTo>
                    <a:pt x="617" y="0"/>
                  </a:moveTo>
                  <a:cubicBezTo>
                    <a:pt x="279" y="0"/>
                    <a:pt x="0" y="279"/>
                    <a:pt x="0" y="617"/>
                  </a:cubicBezTo>
                  <a:cubicBezTo>
                    <a:pt x="0" y="955"/>
                    <a:pt x="279" y="1233"/>
                    <a:pt x="617" y="1233"/>
                  </a:cubicBezTo>
                  <a:cubicBezTo>
                    <a:pt x="955" y="1233"/>
                    <a:pt x="1233" y="955"/>
                    <a:pt x="1233" y="617"/>
                  </a:cubicBezTo>
                  <a:cubicBezTo>
                    <a:pt x="1233" y="279"/>
                    <a:pt x="955" y="0"/>
                    <a:pt x="61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4" name="Shape 2064"/>
        <p:cNvGrpSpPr/>
        <p:nvPr/>
      </p:nvGrpSpPr>
      <p:grpSpPr>
        <a:xfrm>
          <a:off x="0" y="0"/>
          <a:ext cx="0" cy="0"/>
          <a:chOff x="0" y="0"/>
          <a:chExt cx="0" cy="0"/>
        </a:xfrm>
      </p:grpSpPr>
      <p:sp>
        <p:nvSpPr>
          <p:cNvPr id="2065" name="Google Shape;2065;p39"/>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2066" name="Google Shape;2066;p39"/>
          <p:cNvGrpSpPr/>
          <p:nvPr/>
        </p:nvGrpSpPr>
        <p:grpSpPr>
          <a:xfrm>
            <a:off x="3309650" y="2841391"/>
            <a:ext cx="2524751" cy="1917895"/>
            <a:chOff x="3309650" y="2841391"/>
            <a:chExt cx="2524751" cy="1917895"/>
          </a:xfrm>
        </p:grpSpPr>
        <p:sp>
          <p:nvSpPr>
            <p:cNvPr id="2067" name="Google Shape;2067;p39"/>
            <p:cNvSpPr/>
            <p:nvPr/>
          </p:nvSpPr>
          <p:spPr>
            <a:xfrm>
              <a:off x="5134006" y="3938966"/>
              <a:ext cx="166471" cy="683142"/>
            </a:xfrm>
            <a:custGeom>
              <a:rect b="b" l="l" r="r" t="t"/>
              <a:pathLst>
                <a:path extrusionOk="0" fill="none" h="4711" w="1148">
                  <a:moveTo>
                    <a:pt x="1" y="1"/>
                  </a:moveTo>
                  <a:lnTo>
                    <a:pt x="1147" y="471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39"/>
            <p:cNvSpPr/>
            <p:nvPr/>
          </p:nvSpPr>
          <p:spPr>
            <a:xfrm>
              <a:off x="4482917" y="3938966"/>
              <a:ext cx="166326" cy="683142"/>
            </a:xfrm>
            <a:custGeom>
              <a:rect b="b" l="l" r="r" t="t"/>
              <a:pathLst>
                <a:path extrusionOk="0" fill="none" h="4711" w="1147">
                  <a:moveTo>
                    <a:pt x="1147" y="1"/>
                  </a:moveTo>
                  <a:lnTo>
                    <a:pt x="0" y="4711"/>
                  </a:lnTo>
                </a:path>
              </a:pathLst>
            </a:custGeom>
            <a:noFill/>
            <a:ln cap="rnd"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39"/>
            <p:cNvSpPr/>
            <p:nvPr/>
          </p:nvSpPr>
          <p:spPr>
            <a:xfrm>
              <a:off x="5274520" y="3874727"/>
              <a:ext cx="166326" cy="683142"/>
            </a:xfrm>
            <a:custGeom>
              <a:rect b="b" l="l" r="r" t="t"/>
              <a:pathLst>
                <a:path extrusionOk="0" fill="none" h="4711" w="1147">
                  <a:moveTo>
                    <a:pt x="0" y="1"/>
                  </a:moveTo>
                  <a:lnTo>
                    <a:pt x="1147" y="4711"/>
                  </a:lnTo>
                </a:path>
              </a:pathLst>
            </a:custGeom>
            <a:noFill/>
            <a:ln cap="rnd" cmpd="sng" w="7650">
              <a:solidFill>
                <a:srgbClr val="6C83A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39"/>
            <p:cNvSpPr/>
            <p:nvPr/>
          </p:nvSpPr>
          <p:spPr>
            <a:xfrm>
              <a:off x="4623285" y="3874727"/>
              <a:ext cx="166471" cy="683142"/>
            </a:xfrm>
            <a:custGeom>
              <a:rect b="b" l="l" r="r" t="t"/>
              <a:pathLst>
                <a:path extrusionOk="0" fill="none" h="4711" w="1148">
                  <a:moveTo>
                    <a:pt x="1147" y="1"/>
                  </a:moveTo>
                  <a:lnTo>
                    <a:pt x="1" y="4711"/>
                  </a:lnTo>
                </a:path>
              </a:pathLst>
            </a:custGeom>
            <a:noFill/>
            <a:ln cap="rnd"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39"/>
            <p:cNvSpPr/>
            <p:nvPr/>
          </p:nvSpPr>
          <p:spPr>
            <a:xfrm>
              <a:off x="4472911" y="2938112"/>
              <a:ext cx="1127018" cy="1078584"/>
            </a:xfrm>
            <a:custGeom>
              <a:rect b="b" l="l" r="r" t="t"/>
              <a:pathLst>
                <a:path extrusionOk="0" h="7438" w="7772">
                  <a:moveTo>
                    <a:pt x="4636" y="0"/>
                  </a:moveTo>
                  <a:cubicBezTo>
                    <a:pt x="3336" y="0"/>
                    <a:pt x="2043" y="348"/>
                    <a:pt x="1869" y="960"/>
                  </a:cubicBezTo>
                  <a:cubicBezTo>
                    <a:pt x="1517" y="2198"/>
                    <a:pt x="3166" y="5373"/>
                    <a:pt x="2540" y="5670"/>
                  </a:cubicBezTo>
                  <a:cubicBezTo>
                    <a:pt x="2166" y="5843"/>
                    <a:pt x="1709" y="5989"/>
                    <a:pt x="969" y="6099"/>
                  </a:cubicBezTo>
                  <a:cubicBezTo>
                    <a:pt x="1" y="6241"/>
                    <a:pt x="170" y="7437"/>
                    <a:pt x="969" y="7437"/>
                  </a:cubicBezTo>
                  <a:lnTo>
                    <a:pt x="5724" y="7437"/>
                  </a:lnTo>
                  <a:cubicBezTo>
                    <a:pt x="6588" y="7437"/>
                    <a:pt x="6652" y="6597"/>
                    <a:pt x="6652" y="5976"/>
                  </a:cubicBezTo>
                  <a:cubicBezTo>
                    <a:pt x="6652" y="5359"/>
                    <a:pt x="7771" y="2796"/>
                    <a:pt x="7460" y="1179"/>
                  </a:cubicBezTo>
                  <a:cubicBezTo>
                    <a:pt x="7303" y="364"/>
                    <a:pt x="5966" y="0"/>
                    <a:pt x="463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39"/>
            <p:cNvSpPr/>
            <p:nvPr/>
          </p:nvSpPr>
          <p:spPr>
            <a:xfrm>
              <a:off x="5012779" y="4489566"/>
              <a:ext cx="144575" cy="227376"/>
            </a:xfrm>
            <a:custGeom>
              <a:rect b="b" l="l" r="r" t="t"/>
              <a:pathLst>
                <a:path extrusionOk="0" h="1568" w="997">
                  <a:moveTo>
                    <a:pt x="919" y="0"/>
                  </a:moveTo>
                  <a:lnTo>
                    <a:pt x="83" y="37"/>
                  </a:lnTo>
                  <a:cubicBezTo>
                    <a:pt x="133" y="192"/>
                    <a:pt x="147" y="347"/>
                    <a:pt x="142" y="498"/>
                  </a:cubicBezTo>
                  <a:cubicBezTo>
                    <a:pt x="142" y="503"/>
                    <a:pt x="142" y="507"/>
                    <a:pt x="142" y="512"/>
                  </a:cubicBezTo>
                  <a:cubicBezTo>
                    <a:pt x="142" y="516"/>
                    <a:pt x="142" y="525"/>
                    <a:pt x="142" y="530"/>
                  </a:cubicBezTo>
                  <a:cubicBezTo>
                    <a:pt x="119" y="891"/>
                    <a:pt x="1" y="1206"/>
                    <a:pt x="5" y="1348"/>
                  </a:cubicBezTo>
                  <a:cubicBezTo>
                    <a:pt x="12" y="1495"/>
                    <a:pt x="210" y="1568"/>
                    <a:pt x="419" y="1568"/>
                  </a:cubicBezTo>
                  <a:cubicBezTo>
                    <a:pt x="612" y="1568"/>
                    <a:pt x="814" y="1505"/>
                    <a:pt x="882" y="1380"/>
                  </a:cubicBezTo>
                  <a:cubicBezTo>
                    <a:pt x="996" y="1174"/>
                    <a:pt x="919" y="790"/>
                    <a:pt x="905" y="434"/>
                  </a:cubicBezTo>
                  <a:cubicBezTo>
                    <a:pt x="905" y="352"/>
                    <a:pt x="905" y="270"/>
                    <a:pt x="910" y="192"/>
                  </a:cubicBezTo>
                  <a:cubicBezTo>
                    <a:pt x="919" y="105"/>
                    <a:pt x="914" y="18"/>
                    <a:pt x="919" y="0"/>
                  </a:cubicBezTo>
                  <a:close/>
                </a:path>
              </a:pathLst>
            </a:custGeom>
            <a:solidFill>
              <a:srgbClr val="FFE6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39"/>
            <p:cNvSpPr/>
            <p:nvPr/>
          </p:nvSpPr>
          <p:spPr>
            <a:xfrm>
              <a:off x="5033370" y="4561781"/>
              <a:ext cx="145" cy="2030"/>
            </a:xfrm>
            <a:custGeom>
              <a:rect b="b" l="l" r="r" t="t"/>
              <a:pathLst>
                <a:path extrusionOk="0" h="14" w="1">
                  <a:moveTo>
                    <a:pt x="0" y="0"/>
                  </a:moveTo>
                  <a:cubicBezTo>
                    <a:pt x="0" y="5"/>
                    <a:pt x="0" y="9"/>
                    <a:pt x="0" y="14"/>
                  </a:cubicBezTo>
                  <a:cubicBezTo>
                    <a:pt x="0" y="9"/>
                    <a:pt x="0" y="5"/>
                    <a:pt x="0" y="0"/>
                  </a:cubicBezTo>
                  <a:close/>
                </a:path>
              </a:pathLst>
            </a:custGeom>
            <a:solidFill>
              <a:srgbClr val="FF9D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39"/>
            <p:cNvSpPr/>
            <p:nvPr/>
          </p:nvSpPr>
          <p:spPr>
            <a:xfrm>
              <a:off x="5012779" y="4552500"/>
              <a:ext cx="144575" cy="164441"/>
            </a:xfrm>
            <a:custGeom>
              <a:rect b="b" l="l" r="r" t="t"/>
              <a:pathLst>
                <a:path extrusionOk="0" h="1134" w="997">
                  <a:moveTo>
                    <a:pt x="905" y="0"/>
                  </a:moveTo>
                  <a:cubicBezTo>
                    <a:pt x="905" y="5"/>
                    <a:pt x="905" y="18"/>
                    <a:pt x="901" y="28"/>
                  </a:cubicBezTo>
                  <a:cubicBezTo>
                    <a:pt x="891" y="297"/>
                    <a:pt x="754" y="667"/>
                    <a:pt x="480" y="672"/>
                  </a:cubicBezTo>
                  <a:cubicBezTo>
                    <a:pt x="477" y="672"/>
                    <a:pt x="474" y="672"/>
                    <a:pt x="471" y="672"/>
                  </a:cubicBezTo>
                  <a:cubicBezTo>
                    <a:pt x="223" y="672"/>
                    <a:pt x="142" y="290"/>
                    <a:pt x="142" y="96"/>
                  </a:cubicBezTo>
                  <a:cubicBezTo>
                    <a:pt x="119" y="457"/>
                    <a:pt x="1" y="772"/>
                    <a:pt x="5" y="914"/>
                  </a:cubicBezTo>
                  <a:cubicBezTo>
                    <a:pt x="12" y="1061"/>
                    <a:pt x="210" y="1134"/>
                    <a:pt x="419" y="1134"/>
                  </a:cubicBezTo>
                  <a:cubicBezTo>
                    <a:pt x="612" y="1134"/>
                    <a:pt x="814" y="1071"/>
                    <a:pt x="882" y="946"/>
                  </a:cubicBezTo>
                  <a:cubicBezTo>
                    <a:pt x="996" y="740"/>
                    <a:pt x="919" y="356"/>
                    <a:pt x="905" y="0"/>
                  </a:cubicBezTo>
                  <a:close/>
                </a:path>
              </a:pathLst>
            </a:custGeom>
            <a:solidFill>
              <a:srgbClr val="FF9D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39"/>
            <p:cNvSpPr/>
            <p:nvPr/>
          </p:nvSpPr>
          <p:spPr>
            <a:xfrm>
              <a:off x="4936649" y="3896188"/>
              <a:ext cx="64964" cy="491004"/>
            </a:xfrm>
            <a:custGeom>
              <a:rect b="b" l="l" r="r" t="t"/>
              <a:pathLst>
                <a:path extrusionOk="0" h="3386" w="448">
                  <a:moveTo>
                    <a:pt x="411" y="0"/>
                  </a:moveTo>
                  <a:cubicBezTo>
                    <a:pt x="402" y="0"/>
                    <a:pt x="393" y="6"/>
                    <a:pt x="393" y="17"/>
                  </a:cubicBezTo>
                  <a:cubicBezTo>
                    <a:pt x="393" y="575"/>
                    <a:pt x="366" y="1127"/>
                    <a:pt x="302" y="1676"/>
                  </a:cubicBezTo>
                  <a:cubicBezTo>
                    <a:pt x="238" y="2251"/>
                    <a:pt x="110" y="2813"/>
                    <a:pt x="0" y="3379"/>
                  </a:cubicBezTo>
                  <a:cubicBezTo>
                    <a:pt x="0" y="3383"/>
                    <a:pt x="5" y="3386"/>
                    <a:pt x="8" y="3386"/>
                  </a:cubicBezTo>
                  <a:cubicBezTo>
                    <a:pt x="9" y="3386"/>
                    <a:pt x="9" y="3385"/>
                    <a:pt x="9" y="3384"/>
                  </a:cubicBezTo>
                  <a:cubicBezTo>
                    <a:pt x="352" y="2320"/>
                    <a:pt x="448" y="1132"/>
                    <a:pt x="430" y="17"/>
                  </a:cubicBezTo>
                  <a:cubicBezTo>
                    <a:pt x="430" y="6"/>
                    <a:pt x="421" y="0"/>
                    <a:pt x="411" y="0"/>
                  </a:cubicBezTo>
                  <a:close/>
                </a:path>
              </a:pathLst>
            </a:custGeom>
            <a:solidFill>
              <a:srgbClr val="9FB7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39"/>
            <p:cNvSpPr/>
            <p:nvPr/>
          </p:nvSpPr>
          <p:spPr>
            <a:xfrm>
              <a:off x="4993638" y="3885313"/>
              <a:ext cx="151100" cy="16096"/>
            </a:xfrm>
            <a:custGeom>
              <a:rect b="b" l="l" r="r" t="t"/>
              <a:pathLst>
                <a:path extrusionOk="0" h="111" w="1042">
                  <a:moveTo>
                    <a:pt x="1010" y="1"/>
                  </a:moveTo>
                  <a:cubicBezTo>
                    <a:pt x="672" y="51"/>
                    <a:pt x="343" y="24"/>
                    <a:pt x="5" y="60"/>
                  </a:cubicBezTo>
                  <a:cubicBezTo>
                    <a:pt x="0" y="60"/>
                    <a:pt x="0" y="69"/>
                    <a:pt x="5" y="74"/>
                  </a:cubicBezTo>
                  <a:cubicBezTo>
                    <a:pt x="138" y="99"/>
                    <a:pt x="282" y="111"/>
                    <a:pt x="427" y="111"/>
                  </a:cubicBezTo>
                  <a:cubicBezTo>
                    <a:pt x="630" y="111"/>
                    <a:pt x="835" y="87"/>
                    <a:pt x="1019" y="42"/>
                  </a:cubicBezTo>
                  <a:cubicBezTo>
                    <a:pt x="1042" y="33"/>
                    <a:pt x="1033" y="1"/>
                    <a:pt x="1010" y="1"/>
                  </a:cubicBezTo>
                  <a:close/>
                </a:path>
              </a:pathLst>
            </a:custGeom>
            <a:solidFill>
              <a:srgbClr val="9FB7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39"/>
            <p:cNvSpPr/>
            <p:nvPr/>
          </p:nvSpPr>
          <p:spPr>
            <a:xfrm>
              <a:off x="4740597" y="3843550"/>
              <a:ext cx="111368" cy="450546"/>
            </a:xfrm>
            <a:custGeom>
              <a:rect b="b" l="l" r="r" t="t"/>
              <a:pathLst>
                <a:path extrusionOk="0" h="3107" w="768">
                  <a:moveTo>
                    <a:pt x="762" y="0"/>
                  </a:moveTo>
                  <a:cubicBezTo>
                    <a:pt x="760" y="0"/>
                    <a:pt x="758" y="2"/>
                    <a:pt x="758" y="6"/>
                  </a:cubicBezTo>
                  <a:cubicBezTo>
                    <a:pt x="489" y="1029"/>
                    <a:pt x="210" y="2057"/>
                    <a:pt x="0" y="3094"/>
                  </a:cubicBezTo>
                  <a:cubicBezTo>
                    <a:pt x="0" y="3102"/>
                    <a:pt x="6" y="3107"/>
                    <a:pt x="12" y="3107"/>
                  </a:cubicBezTo>
                  <a:cubicBezTo>
                    <a:pt x="17" y="3107"/>
                    <a:pt x="21" y="3104"/>
                    <a:pt x="23" y="3098"/>
                  </a:cubicBezTo>
                  <a:cubicBezTo>
                    <a:pt x="311" y="2084"/>
                    <a:pt x="535" y="1038"/>
                    <a:pt x="768" y="6"/>
                  </a:cubicBezTo>
                  <a:cubicBezTo>
                    <a:pt x="768" y="3"/>
                    <a:pt x="765" y="0"/>
                    <a:pt x="762" y="0"/>
                  </a:cubicBezTo>
                  <a:close/>
                </a:path>
              </a:pathLst>
            </a:custGeom>
            <a:solidFill>
              <a:srgbClr val="9FB7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39"/>
            <p:cNvSpPr/>
            <p:nvPr/>
          </p:nvSpPr>
          <p:spPr>
            <a:xfrm>
              <a:off x="5034675" y="3933891"/>
              <a:ext cx="23927" cy="425604"/>
            </a:xfrm>
            <a:custGeom>
              <a:rect b="b" l="l" r="r" t="t"/>
              <a:pathLst>
                <a:path extrusionOk="0" h="2935" w="165">
                  <a:moveTo>
                    <a:pt x="5" y="1"/>
                  </a:moveTo>
                  <a:cubicBezTo>
                    <a:pt x="3" y="1"/>
                    <a:pt x="0" y="2"/>
                    <a:pt x="0" y="4"/>
                  </a:cubicBezTo>
                  <a:cubicBezTo>
                    <a:pt x="60" y="977"/>
                    <a:pt x="101" y="1950"/>
                    <a:pt x="147" y="2928"/>
                  </a:cubicBezTo>
                  <a:cubicBezTo>
                    <a:pt x="147" y="2932"/>
                    <a:pt x="151" y="2934"/>
                    <a:pt x="156" y="2934"/>
                  </a:cubicBezTo>
                  <a:cubicBezTo>
                    <a:pt x="160" y="2934"/>
                    <a:pt x="165" y="2932"/>
                    <a:pt x="165" y="2928"/>
                  </a:cubicBezTo>
                  <a:cubicBezTo>
                    <a:pt x="160" y="1950"/>
                    <a:pt x="96" y="972"/>
                    <a:pt x="10" y="4"/>
                  </a:cubicBezTo>
                  <a:cubicBezTo>
                    <a:pt x="10" y="2"/>
                    <a:pt x="7" y="1"/>
                    <a:pt x="5" y="1"/>
                  </a:cubicBezTo>
                  <a:close/>
                </a:path>
              </a:pathLst>
            </a:custGeom>
            <a:solidFill>
              <a:srgbClr val="9FB7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39"/>
            <p:cNvSpPr/>
            <p:nvPr/>
          </p:nvSpPr>
          <p:spPr>
            <a:xfrm>
              <a:off x="5057877" y="4391105"/>
              <a:ext cx="8701" cy="37413"/>
            </a:xfrm>
            <a:custGeom>
              <a:rect b="b" l="l" r="r" t="t"/>
              <a:pathLst>
                <a:path extrusionOk="0" h="258" w="60">
                  <a:moveTo>
                    <a:pt x="9" y="1"/>
                  </a:moveTo>
                  <a:cubicBezTo>
                    <a:pt x="5" y="1"/>
                    <a:pt x="0" y="3"/>
                    <a:pt x="0" y="8"/>
                  </a:cubicBezTo>
                  <a:cubicBezTo>
                    <a:pt x="9" y="90"/>
                    <a:pt x="14" y="172"/>
                    <a:pt x="32" y="250"/>
                  </a:cubicBezTo>
                  <a:cubicBezTo>
                    <a:pt x="34" y="255"/>
                    <a:pt x="39" y="258"/>
                    <a:pt x="45" y="258"/>
                  </a:cubicBezTo>
                  <a:cubicBezTo>
                    <a:pt x="52" y="258"/>
                    <a:pt x="60" y="253"/>
                    <a:pt x="60" y="245"/>
                  </a:cubicBezTo>
                  <a:cubicBezTo>
                    <a:pt x="55" y="167"/>
                    <a:pt x="32" y="85"/>
                    <a:pt x="19" y="8"/>
                  </a:cubicBezTo>
                  <a:cubicBezTo>
                    <a:pt x="19" y="3"/>
                    <a:pt x="14" y="1"/>
                    <a:pt x="9" y="1"/>
                  </a:cubicBezTo>
                  <a:close/>
                </a:path>
              </a:pathLst>
            </a:custGeom>
            <a:solidFill>
              <a:srgbClr val="9FB7E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39"/>
            <p:cNvSpPr/>
            <p:nvPr/>
          </p:nvSpPr>
          <p:spPr>
            <a:xfrm>
              <a:off x="3309650" y="3705791"/>
              <a:ext cx="2346552" cy="38573"/>
            </a:xfrm>
            <a:custGeom>
              <a:rect b="b" l="l" r="r" t="t"/>
              <a:pathLst>
                <a:path extrusionOk="0" h="266" w="16182">
                  <a:moveTo>
                    <a:pt x="1" y="1"/>
                  </a:moveTo>
                  <a:lnTo>
                    <a:pt x="1" y="266"/>
                  </a:lnTo>
                  <a:lnTo>
                    <a:pt x="16181" y="266"/>
                  </a:lnTo>
                  <a:lnTo>
                    <a:pt x="1618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39"/>
            <p:cNvSpPr/>
            <p:nvPr/>
          </p:nvSpPr>
          <p:spPr>
            <a:xfrm>
              <a:off x="5656038" y="3705791"/>
              <a:ext cx="178362" cy="38573"/>
            </a:xfrm>
            <a:custGeom>
              <a:rect b="b" l="l" r="r" t="t"/>
              <a:pathLst>
                <a:path extrusionOk="0" h="266" w="1230">
                  <a:moveTo>
                    <a:pt x="0" y="1"/>
                  </a:moveTo>
                  <a:lnTo>
                    <a:pt x="0" y="266"/>
                  </a:lnTo>
                  <a:lnTo>
                    <a:pt x="1229" y="266"/>
                  </a:lnTo>
                  <a:lnTo>
                    <a:pt x="1229"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39"/>
            <p:cNvSpPr/>
            <p:nvPr/>
          </p:nvSpPr>
          <p:spPr>
            <a:xfrm>
              <a:off x="4738567" y="3744219"/>
              <a:ext cx="660521" cy="1009125"/>
            </a:xfrm>
            <a:custGeom>
              <a:rect b="b" l="l" r="r" t="t"/>
              <a:pathLst>
                <a:path extrusionOk="0" h="6959" w="4555">
                  <a:moveTo>
                    <a:pt x="0" y="1"/>
                  </a:moveTo>
                  <a:lnTo>
                    <a:pt x="0" y="6958"/>
                  </a:lnTo>
                  <a:lnTo>
                    <a:pt x="4555" y="6958"/>
                  </a:lnTo>
                  <a:lnTo>
                    <a:pt x="455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39"/>
            <p:cNvSpPr/>
            <p:nvPr/>
          </p:nvSpPr>
          <p:spPr>
            <a:xfrm>
              <a:off x="5398938" y="3744219"/>
              <a:ext cx="368470" cy="1009125"/>
            </a:xfrm>
            <a:custGeom>
              <a:rect b="b" l="l" r="r" t="t"/>
              <a:pathLst>
                <a:path extrusionOk="0" h="6959" w="2541">
                  <a:moveTo>
                    <a:pt x="1" y="1"/>
                  </a:moveTo>
                  <a:lnTo>
                    <a:pt x="1" y="6958"/>
                  </a:lnTo>
                  <a:lnTo>
                    <a:pt x="2541" y="6958"/>
                  </a:lnTo>
                  <a:lnTo>
                    <a:pt x="254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39"/>
            <p:cNvSpPr/>
            <p:nvPr/>
          </p:nvSpPr>
          <p:spPr>
            <a:xfrm>
              <a:off x="4802806" y="3906629"/>
              <a:ext cx="532767" cy="333958"/>
            </a:xfrm>
            <a:custGeom>
              <a:rect b="b" l="l" r="r" t="t"/>
              <a:pathLst>
                <a:path extrusionOk="0" fill="none" h="2303" w="3674">
                  <a:moveTo>
                    <a:pt x="3673" y="2302"/>
                  </a:moveTo>
                  <a:lnTo>
                    <a:pt x="1" y="2302"/>
                  </a:lnTo>
                  <a:lnTo>
                    <a:pt x="1" y="0"/>
                  </a:lnTo>
                  <a:lnTo>
                    <a:pt x="3673"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39"/>
            <p:cNvSpPr/>
            <p:nvPr/>
          </p:nvSpPr>
          <p:spPr>
            <a:xfrm>
              <a:off x="4975077" y="4000595"/>
              <a:ext cx="131234" cy="66415"/>
            </a:xfrm>
            <a:custGeom>
              <a:rect b="b" l="l" r="r" t="t"/>
              <a:pathLst>
                <a:path extrusionOk="0" h="458" w="905">
                  <a:moveTo>
                    <a:pt x="0" y="1"/>
                  </a:moveTo>
                  <a:lnTo>
                    <a:pt x="0" y="458"/>
                  </a:lnTo>
                  <a:lnTo>
                    <a:pt x="905" y="458"/>
                  </a:lnTo>
                  <a:lnTo>
                    <a:pt x="90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39"/>
            <p:cNvSpPr/>
            <p:nvPr/>
          </p:nvSpPr>
          <p:spPr>
            <a:xfrm>
              <a:off x="5013504" y="4005235"/>
              <a:ext cx="131959" cy="57134"/>
            </a:xfrm>
            <a:custGeom>
              <a:rect b="b" l="l" r="r" t="t"/>
              <a:pathLst>
                <a:path extrusionOk="0" fill="none" h="394" w="910">
                  <a:moveTo>
                    <a:pt x="909" y="394"/>
                  </a:moveTo>
                  <a:lnTo>
                    <a:pt x="0" y="394"/>
                  </a:lnTo>
                  <a:lnTo>
                    <a:pt x="0" y="1"/>
                  </a:lnTo>
                  <a:lnTo>
                    <a:pt x="909"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39"/>
            <p:cNvSpPr/>
            <p:nvPr/>
          </p:nvSpPr>
          <p:spPr>
            <a:xfrm>
              <a:off x="4802806" y="4311350"/>
              <a:ext cx="532767" cy="333958"/>
            </a:xfrm>
            <a:custGeom>
              <a:rect b="b" l="l" r="r" t="t"/>
              <a:pathLst>
                <a:path extrusionOk="0" fill="none" h="2303" w="3674">
                  <a:moveTo>
                    <a:pt x="3673" y="2303"/>
                  </a:moveTo>
                  <a:lnTo>
                    <a:pt x="1" y="2303"/>
                  </a:lnTo>
                  <a:lnTo>
                    <a:pt x="1" y="0"/>
                  </a:lnTo>
                  <a:lnTo>
                    <a:pt x="3673" y="0"/>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39"/>
            <p:cNvSpPr/>
            <p:nvPr/>
          </p:nvSpPr>
          <p:spPr>
            <a:xfrm>
              <a:off x="4975077" y="4405316"/>
              <a:ext cx="131234" cy="66415"/>
            </a:xfrm>
            <a:custGeom>
              <a:rect b="b" l="l" r="r" t="t"/>
              <a:pathLst>
                <a:path extrusionOk="0" h="458" w="905">
                  <a:moveTo>
                    <a:pt x="0" y="1"/>
                  </a:moveTo>
                  <a:lnTo>
                    <a:pt x="0" y="458"/>
                  </a:lnTo>
                  <a:lnTo>
                    <a:pt x="905" y="458"/>
                  </a:lnTo>
                  <a:lnTo>
                    <a:pt x="90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39"/>
            <p:cNvSpPr/>
            <p:nvPr/>
          </p:nvSpPr>
          <p:spPr>
            <a:xfrm>
              <a:off x="5013504" y="4409956"/>
              <a:ext cx="131959" cy="56554"/>
            </a:xfrm>
            <a:custGeom>
              <a:rect b="b" l="l" r="r" t="t"/>
              <a:pathLst>
                <a:path extrusionOk="0" fill="none" h="390" w="910">
                  <a:moveTo>
                    <a:pt x="909" y="389"/>
                  </a:moveTo>
                  <a:lnTo>
                    <a:pt x="0" y="389"/>
                  </a:lnTo>
                  <a:lnTo>
                    <a:pt x="0" y="1"/>
                  </a:lnTo>
                  <a:lnTo>
                    <a:pt x="909" y="1"/>
                  </a:lnTo>
                  <a:close/>
                </a:path>
              </a:pathLst>
            </a:custGeom>
            <a:noFill/>
            <a:ln cap="flat" cmpd="sng" w="9525">
              <a:solidFill>
                <a:schemeClr val="dk1"/>
              </a:solidFill>
              <a:prstDash val="solid"/>
              <a:miter lim="456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39"/>
            <p:cNvSpPr/>
            <p:nvPr/>
          </p:nvSpPr>
          <p:spPr>
            <a:xfrm>
              <a:off x="3385925" y="3744219"/>
              <a:ext cx="368470" cy="1009125"/>
            </a:xfrm>
            <a:custGeom>
              <a:rect b="b" l="l" r="r" t="t"/>
              <a:pathLst>
                <a:path extrusionOk="0" h="6959" w="2541">
                  <a:moveTo>
                    <a:pt x="0" y="1"/>
                  </a:moveTo>
                  <a:lnTo>
                    <a:pt x="0" y="6958"/>
                  </a:lnTo>
                  <a:lnTo>
                    <a:pt x="2540" y="6958"/>
                  </a:lnTo>
                  <a:lnTo>
                    <a:pt x="254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39"/>
            <p:cNvSpPr/>
            <p:nvPr/>
          </p:nvSpPr>
          <p:spPr>
            <a:xfrm>
              <a:off x="5140677" y="4286843"/>
              <a:ext cx="512900" cy="472443"/>
            </a:xfrm>
            <a:custGeom>
              <a:rect b="b" l="l" r="r" t="t"/>
              <a:pathLst>
                <a:path extrusionOk="0" h="3258" w="3537">
                  <a:moveTo>
                    <a:pt x="69" y="0"/>
                  </a:moveTo>
                  <a:cubicBezTo>
                    <a:pt x="0" y="0"/>
                    <a:pt x="439" y="2892"/>
                    <a:pt x="535" y="2988"/>
                  </a:cubicBezTo>
                  <a:cubicBezTo>
                    <a:pt x="749" y="3198"/>
                    <a:pt x="1421" y="3257"/>
                    <a:pt x="1768" y="3257"/>
                  </a:cubicBezTo>
                  <a:cubicBezTo>
                    <a:pt x="2115" y="3257"/>
                    <a:pt x="2833" y="3203"/>
                    <a:pt x="2997" y="2988"/>
                  </a:cubicBezTo>
                  <a:cubicBezTo>
                    <a:pt x="3098" y="2860"/>
                    <a:pt x="3536" y="0"/>
                    <a:pt x="346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39"/>
            <p:cNvSpPr/>
            <p:nvPr/>
          </p:nvSpPr>
          <p:spPr>
            <a:xfrm>
              <a:off x="4392141" y="3660113"/>
              <a:ext cx="436625" cy="45823"/>
            </a:xfrm>
            <a:custGeom>
              <a:rect b="b" l="l" r="r" t="t"/>
              <a:pathLst>
                <a:path extrusionOk="0" h="316" w="3011">
                  <a:moveTo>
                    <a:pt x="128" y="1"/>
                  </a:moveTo>
                  <a:cubicBezTo>
                    <a:pt x="60" y="1"/>
                    <a:pt x="0" y="56"/>
                    <a:pt x="0" y="124"/>
                  </a:cubicBezTo>
                  <a:lnTo>
                    <a:pt x="0" y="188"/>
                  </a:lnTo>
                  <a:cubicBezTo>
                    <a:pt x="0" y="257"/>
                    <a:pt x="55" y="316"/>
                    <a:pt x="124" y="316"/>
                  </a:cubicBezTo>
                  <a:lnTo>
                    <a:pt x="2883" y="316"/>
                  </a:lnTo>
                  <a:cubicBezTo>
                    <a:pt x="2951" y="316"/>
                    <a:pt x="3011" y="257"/>
                    <a:pt x="3011" y="188"/>
                  </a:cubicBezTo>
                  <a:cubicBezTo>
                    <a:pt x="3011" y="120"/>
                    <a:pt x="2956" y="65"/>
                    <a:pt x="2887" y="65"/>
                  </a:cubicBezTo>
                  <a:lnTo>
                    <a:pt x="12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39"/>
            <p:cNvSpPr/>
            <p:nvPr/>
          </p:nvSpPr>
          <p:spPr>
            <a:xfrm>
              <a:off x="3840962" y="3053975"/>
              <a:ext cx="810896" cy="514931"/>
            </a:xfrm>
            <a:custGeom>
              <a:rect b="b" l="l" r="r" t="t"/>
              <a:pathLst>
                <a:path extrusionOk="0" h="3551" w="5592">
                  <a:moveTo>
                    <a:pt x="334" y="1"/>
                  </a:moveTo>
                  <a:cubicBezTo>
                    <a:pt x="142" y="1"/>
                    <a:pt x="0" y="174"/>
                    <a:pt x="37" y="362"/>
                  </a:cubicBezTo>
                  <a:lnTo>
                    <a:pt x="608" y="3304"/>
                  </a:lnTo>
                  <a:cubicBezTo>
                    <a:pt x="640" y="3445"/>
                    <a:pt x="763" y="3550"/>
                    <a:pt x="910" y="3550"/>
                  </a:cubicBezTo>
                  <a:lnTo>
                    <a:pt x="5254" y="3550"/>
                  </a:lnTo>
                  <a:cubicBezTo>
                    <a:pt x="5446" y="3550"/>
                    <a:pt x="5592" y="3377"/>
                    <a:pt x="5555" y="3189"/>
                  </a:cubicBezTo>
                  <a:lnTo>
                    <a:pt x="4980" y="243"/>
                  </a:lnTo>
                  <a:cubicBezTo>
                    <a:pt x="4952" y="101"/>
                    <a:pt x="4824" y="1"/>
                    <a:pt x="468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39"/>
            <p:cNvSpPr/>
            <p:nvPr/>
          </p:nvSpPr>
          <p:spPr>
            <a:xfrm>
              <a:off x="3840962" y="3053975"/>
              <a:ext cx="773918" cy="514931"/>
            </a:xfrm>
            <a:custGeom>
              <a:rect b="b" l="l" r="r" t="t"/>
              <a:pathLst>
                <a:path extrusionOk="0" h="3551" w="5337">
                  <a:moveTo>
                    <a:pt x="334" y="1"/>
                  </a:moveTo>
                  <a:cubicBezTo>
                    <a:pt x="142" y="1"/>
                    <a:pt x="0" y="174"/>
                    <a:pt x="37" y="362"/>
                  </a:cubicBezTo>
                  <a:lnTo>
                    <a:pt x="608" y="3304"/>
                  </a:lnTo>
                  <a:cubicBezTo>
                    <a:pt x="640" y="3445"/>
                    <a:pt x="763" y="3550"/>
                    <a:pt x="910" y="3550"/>
                  </a:cubicBezTo>
                  <a:lnTo>
                    <a:pt x="5003" y="3550"/>
                  </a:lnTo>
                  <a:cubicBezTo>
                    <a:pt x="5195" y="3550"/>
                    <a:pt x="5336" y="3377"/>
                    <a:pt x="5300" y="3189"/>
                  </a:cubicBezTo>
                  <a:lnTo>
                    <a:pt x="4724" y="243"/>
                  </a:lnTo>
                  <a:cubicBezTo>
                    <a:pt x="4697" y="101"/>
                    <a:pt x="4573" y="1"/>
                    <a:pt x="44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39"/>
            <p:cNvSpPr/>
            <p:nvPr/>
          </p:nvSpPr>
          <p:spPr>
            <a:xfrm>
              <a:off x="4031794" y="3338193"/>
              <a:ext cx="316122" cy="367745"/>
            </a:xfrm>
            <a:custGeom>
              <a:rect b="b" l="l" r="r" t="t"/>
              <a:pathLst>
                <a:path extrusionOk="0" h="2536" w="2180">
                  <a:moveTo>
                    <a:pt x="781" y="1"/>
                  </a:moveTo>
                  <a:cubicBezTo>
                    <a:pt x="717" y="1"/>
                    <a:pt x="658" y="46"/>
                    <a:pt x="640" y="110"/>
                  </a:cubicBezTo>
                  <a:lnTo>
                    <a:pt x="28" y="2344"/>
                  </a:lnTo>
                  <a:cubicBezTo>
                    <a:pt x="0" y="2440"/>
                    <a:pt x="73" y="2536"/>
                    <a:pt x="169" y="2536"/>
                  </a:cubicBezTo>
                  <a:lnTo>
                    <a:pt x="1512" y="2536"/>
                  </a:lnTo>
                  <a:lnTo>
                    <a:pt x="1581" y="2280"/>
                  </a:lnTo>
                  <a:lnTo>
                    <a:pt x="2152" y="197"/>
                  </a:lnTo>
                  <a:cubicBezTo>
                    <a:pt x="2179" y="97"/>
                    <a:pt x="2106" y="1"/>
                    <a:pt x="200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39"/>
            <p:cNvSpPr/>
            <p:nvPr/>
          </p:nvSpPr>
          <p:spPr>
            <a:xfrm>
              <a:off x="4031794" y="3338193"/>
              <a:ext cx="275664" cy="367745"/>
            </a:xfrm>
            <a:custGeom>
              <a:rect b="b" l="l" r="r" t="t"/>
              <a:pathLst>
                <a:path extrusionOk="0" h="2536" w="1901">
                  <a:moveTo>
                    <a:pt x="781" y="1"/>
                  </a:moveTo>
                  <a:cubicBezTo>
                    <a:pt x="717" y="1"/>
                    <a:pt x="658" y="46"/>
                    <a:pt x="640" y="110"/>
                  </a:cubicBezTo>
                  <a:lnTo>
                    <a:pt x="28" y="2344"/>
                  </a:lnTo>
                  <a:cubicBezTo>
                    <a:pt x="0" y="2440"/>
                    <a:pt x="73" y="2536"/>
                    <a:pt x="169" y="2536"/>
                  </a:cubicBezTo>
                  <a:lnTo>
                    <a:pt x="1106" y="2536"/>
                  </a:lnTo>
                  <a:cubicBezTo>
                    <a:pt x="1183" y="2536"/>
                    <a:pt x="1252" y="2486"/>
                    <a:pt x="1270" y="2408"/>
                  </a:cubicBezTo>
                  <a:lnTo>
                    <a:pt x="1869" y="215"/>
                  </a:lnTo>
                  <a:cubicBezTo>
                    <a:pt x="1900" y="110"/>
                    <a:pt x="1818" y="1"/>
                    <a:pt x="17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39"/>
            <p:cNvSpPr/>
            <p:nvPr/>
          </p:nvSpPr>
          <p:spPr>
            <a:xfrm>
              <a:off x="4212620" y="3668814"/>
              <a:ext cx="347154" cy="37123"/>
            </a:xfrm>
            <a:custGeom>
              <a:rect b="b" l="l" r="r" t="t"/>
              <a:pathLst>
                <a:path extrusionOk="0" h="256" w="2394">
                  <a:moveTo>
                    <a:pt x="73" y="0"/>
                  </a:moveTo>
                  <a:lnTo>
                    <a:pt x="0" y="256"/>
                  </a:lnTo>
                  <a:lnTo>
                    <a:pt x="2266" y="256"/>
                  </a:lnTo>
                  <a:cubicBezTo>
                    <a:pt x="2335" y="256"/>
                    <a:pt x="2394" y="197"/>
                    <a:pt x="2394" y="128"/>
                  </a:cubicBezTo>
                  <a:cubicBezTo>
                    <a:pt x="2394" y="55"/>
                    <a:pt x="2335" y="0"/>
                    <a:pt x="22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39"/>
            <p:cNvSpPr/>
            <p:nvPr/>
          </p:nvSpPr>
          <p:spPr>
            <a:xfrm>
              <a:off x="4299335" y="3183033"/>
              <a:ext cx="34657" cy="114413"/>
            </a:xfrm>
            <a:custGeom>
              <a:rect b="b" l="l" r="r" t="t"/>
              <a:pathLst>
                <a:path extrusionOk="0" h="789" w="239">
                  <a:moveTo>
                    <a:pt x="52" y="1"/>
                  </a:moveTo>
                  <a:cubicBezTo>
                    <a:pt x="49" y="1"/>
                    <a:pt x="45" y="1"/>
                    <a:pt x="42" y="2"/>
                  </a:cubicBezTo>
                  <a:cubicBezTo>
                    <a:pt x="14" y="6"/>
                    <a:pt x="1" y="29"/>
                    <a:pt x="5" y="56"/>
                  </a:cubicBezTo>
                  <a:lnTo>
                    <a:pt x="138" y="751"/>
                  </a:lnTo>
                  <a:cubicBezTo>
                    <a:pt x="142" y="775"/>
                    <a:pt x="160" y="788"/>
                    <a:pt x="182" y="788"/>
                  </a:cubicBezTo>
                  <a:cubicBezTo>
                    <a:pt x="186" y="788"/>
                    <a:pt x="189" y="788"/>
                    <a:pt x="193" y="787"/>
                  </a:cubicBezTo>
                  <a:cubicBezTo>
                    <a:pt x="220" y="783"/>
                    <a:pt x="238" y="755"/>
                    <a:pt x="234" y="733"/>
                  </a:cubicBezTo>
                  <a:lnTo>
                    <a:pt x="101" y="38"/>
                  </a:lnTo>
                  <a:cubicBezTo>
                    <a:pt x="97" y="14"/>
                    <a:pt x="76" y="1"/>
                    <a:pt x="52" y="1"/>
                  </a:cubicBez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39"/>
            <p:cNvSpPr/>
            <p:nvPr/>
          </p:nvSpPr>
          <p:spPr>
            <a:xfrm>
              <a:off x="4265548" y="3183033"/>
              <a:ext cx="35237" cy="114413"/>
            </a:xfrm>
            <a:custGeom>
              <a:rect b="b" l="l" r="r" t="t"/>
              <a:pathLst>
                <a:path extrusionOk="0" h="789" w="243">
                  <a:moveTo>
                    <a:pt x="57" y="1"/>
                  </a:moveTo>
                  <a:cubicBezTo>
                    <a:pt x="53" y="1"/>
                    <a:pt x="50" y="1"/>
                    <a:pt x="46" y="2"/>
                  </a:cubicBezTo>
                  <a:cubicBezTo>
                    <a:pt x="19" y="6"/>
                    <a:pt x="1" y="29"/>
                    <a:pt x="5" y="56"/>
                  </a:cubicBezTo>
                  <a:lnTo>
                    <a:pt x="138" y="751"/>
                  </a:lnTo>
                  <a:cubicBezTo>
                    <a:pt x="142" y="775"/>
                    <a:pt x="163" y="788"/>
                    <a:pt x="187" y="788"/>
                  </a:cubicBezTo>
                  <a:cubicBezTo>
                    <a:pt x="190" y="788"/>
                    <a:pt x="194" y="788"/>
                    <a:pt x="197" y="787"/>
                  </a:cubicBezTo>
                  <a:cubicBezTo>
                    <a:pt x="225" y="783"/>
                    <a:pt x="243" y="755"/>
                    <a:pt x="238" y="733"/>
                  </a:cubicBezTo>
                  <a:lnTo>
                    <a:pt x="106" y="38"/>
                  </a:lnTo>
                  <a:cubicBezTo>
                    <a:pt x="98" y="14"/>
                    <a:pt x="79" y="1"/>
                    <a:pt x="57" y="1"/>
                  </a:cubicBez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39"/>
            <p:cNvSpPr/>
            <p:nvPr/>
          </p:nvSpPr>
          <p:spPr>
            <a:xfrm>
              <a:off x="4232486" y="3183033"/>
              <a:ext cx="34512" cy="114413"/>
            </a:xfrm>
            <a:custGeom>
              <a:rect b="b" l="l" r="r" t="t"/>
              <a:pathLst>
                <a:path extrusionOk="0" h="789" w="238">
                  <a:moveTo>
                    <a:pt x="56" y="1"/>
                  </a:moveTo>
                  <a:cubicBezTo>
                    <a:pt x="53" y="1"/>
                    <a:pt x="49" y="1"/>
                    <a:pt x="46" y="2"/>
                  </a:cubicBezTo>
                  <a:cubicBezTo>
                    <a:pt x="19" y="6"/>
                    <a:pt x="0" y="29"/>
                    <a:pt x="5" y="56"/>
                  </a:cubicBezTo>
                  <a:lnTo>
                    <a:pt x="137" y="751"/>
                  </a:lnTo>
                  <a:cubicBezTo>
                    <a:pt x="141" y="775"/>
                    <a:pt x="163" y="788"/>
                    <a:pt x="186" y="788"/>
                  </a:cubicBezTo>
                  <a:cubicBezTo>
                    <a:pt x="190" y="788"/>
                    <a:pt x="193" y="788"/>
                    <a:pt x="197" y="787"/>
                  </a:cubicBezTo>
                  <a:cubicBezTo>
                    <a:pt x="224" y="783"/>
                    <a:pt x="238" y="755"/>
                    <a:pt x="233" y="733"/>
                  </a:cubicBezTo>
                  <a:lnTo>
                    <a:pt x="101" y="38"/>
                  </a:lnTo>
                  <a:cubicBezTo>
                    <a:pt x="97" y="14"/>
                    <a:pt x="79" y="1"/>
                    <a:pt x="56" y="1"/>
                  </a:cubicBez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39"/>
            <p:cNvSpPr/>
            <p:nvPr/>
          </p:nvSpPr>
          <p:spPr>
            <a:xfrm>
              <a:off x="4199279" y="3183033"/>
              <a:ext cx="34657" cy="114413"/>
            </a:xfrm>
            <a:custGeom>
              <a:rect b="b" l="l" r="r" t="t"/>
              <a:pathLst>
                <a:path extrusionOk="0" h="789" w="239">
                  <a:moveTo>
                    <a:pt x="52" y="1"/>
                  </a:moveTo>
                  <a:cubicBezTo>
                    <a:pt x="49" y="1"/>
                    <a:pt x="45" y="1"/>
                    <a:pt x="42" y="2"/>
                  </a:cubicBezTo>
                  <a:cubicBezTo>
                    <a:pt x="19" y="6"/>
                    <a:pt x="1" y="29"/>
                    <a:pt x="5" y="56"/>
                  </a:cubicBezTo>
                  <a:lnTo>
                    <a:pt x="138" y="751"/>
                  </a:lnTo>
                  <a:cubicBezTo>
                    <a:pt x="142" y="775"/>
                    <a:pt x="163" y="788"/>
                    <a:pt x="184" y="788"/>
                  </a:cubicBezTo>
                  <a:cubicBezTo>
                    <a:pt x="187" y="788"/>
                    <a:pt x="190" y="788"/>
                    <a:pt x="193" y="787"/>
                  </a:cubicBezTo>
                  <a:cubicBezTo>
                    <a:pt x="220" y="783"/>
                    <a:pt x="238" y="755"/>
                    <a:pt x="234" y="733"/>
                  </a:cubicBezTo>
                  <a:lnTo>
                    <a:pt x="101" y="38"/>
                  </a:lnTo>
                  <a:cubicBezTo>
                    <a:pt x="97" y="14"/>
                    <a:pt x="76" y="1"/>
                    <a:pt x="52" y="1"/>
                  </a:cubicBez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39"/>
            <p:cNvSpPr/>
            <p:nvPr/>
          </p:nvSpPr>
          <p:spPr>
            <a:xfrm>
              <a:off x="4165492" y="3183033"/>
              <a:ext cx="35382" cy="114413"/>
            </a:xfrm>
            <a:custGeom>
              <a:rect b="b" l="l" r="r" t="t"/>
              <a:pathLst>
                <a:path extrusionOk="0" h="789" w="244">
                  <a:moveTo>
                    <a:pt x="57" y="1"/>
                  </a:moveTo>
                  <a:cubicBezTo>
                    <a:pt x="54" y="1"/>
                    <a:pt x="50" y="1"/>
                    <a:pt x="47" y="2"/>
                  </a:cubicBezTo>
                  <a:cubicBezTo>
                    <a:pt x="19" y="6"/>
                    <a:pt x="1" y="29"/>
                    <a:pt x="5" y="56"/>
                  </a:cubicBezTo>
                  <a:lnTo>
                    <a:pt x="138" y="751"/>
                  </a:lnTo>
                  <a:cubicBezTo>
                    <a:pt x="146" y="775"/>
                    <a:pt x="164" y="788"/>
                    <a:pt x="187" y="788"/>
                  </a:cubicBezTo>
                  <a:cubicBezTo>
                    <a:pt x="190" y="788"/>
                    <a:pt x="194" y="788"/>
                    <a:pt x="197" y="787"/>
                  </a:cubicBezTo>
                  <a:cubicBezTo>
                    <a:pt x="225" y="783"/>
                    <a:pt x="243" y="755"/>
                    <a:pt x="238" y="733"/>
                  </a:cubicBezTo>
                  <a:lnTo>
                    <a:pt x="106" y="38"/>
                  </a:lnTo>
                  <a:cubicBezTo>
                    <a:pt x="102" y="14"/>
                    <a:pt x="81" y="1"/>
                    <a:pt x="57" y="1"/>
                  </a:cubicBez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39"/>
            <p:cNvSpPr/>
            <p:nvPr/>
          </p:nvSpPr>
          <p:spPr>
            <a:xfrm>
              <a:off x="4132430" y="3183033"/>
              <a:ext cx="34657" cy="114413"/>
            </a:xfrm>
            <a:custGeom>
              <a:rect b="b" l="l" r="r" t="t"/>
              <a:pathLst>
                <a:path extrusionOk="0" h="789" w="239">
                  <a:moveTo>
                    <a:pt x="56" y="1"/>
                  </a:moveTo>
                  <a:cubicBezTo>
                    <a:pt x="53" y="1"/>
                    <a:pt x="50" y="1"/>
                    <a:pt x="46" y="2"/>
                  </a:cubicBezTo>
                  <a:cubicBezTo>
                    <a:pt x="19" y="6"/>
                    <a:pt x="0" y="29"/>
                    <a:pt x="5" y="56"/>
                  </a:cubicBezTo>
                  <a:lnTo>
                    <a:pt x="138" y="751"/>
                  </a:lnTo>
                  <a:cubicBezTo>
                    <a:pt x="142" y="775"/>
                    <a:pt x="163" y="788"/>
                    <a:pt x="187" y="788"/>
                  </a:cubicBezTo>
                  <a:cubicBezTo>
                    <a:pt x="190" y="788"/>
                    <a:pt x="193" y="788"/>
                    <a:pt x="197" y="787"/>
                  </a:cubicBezTo>
                  <a:cubicBezTo>
                    <a:pt x="224" y="783"/>
                    <a:pt x="238" y="755"/>
                    <a:pt x="233" y="733"/>
                  </a:cubicBezTo>
                  <a:lnTo>
                    <a:pt x="101" y="38"/>
                  </a:lnTo>
                  <a:cubicBezTo>
                    <a:pt x="97" y="14"/>
                    <a:pt x="79" y="1"/>
                    <a:pt x="56" y="1"/>
                  </a:cubicBez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39"/>
            <p:cNvSpPr/>
            <p:nvPr/>
          </p:nvSpPr>
          <p:spPr>
            <a:xfrm>
              <a:off x="4099368" y="3183033"/>
              <a:ext cx="34512" cy="114413"/>
            </a:xfrm>
            <a:custGeom>
              <a:rect b="b" l="l" r="r" t="t"/>
              <a:pathLst>
                <a:path extrusionOk="0" h="789" w="238">
                  <a:moveTo>
                    <a:pt x="52" y="1"/>
                  </a:moveTo>
                  <a:cubicBezTo>
                    <a:pt x="48" y="1"/>
                    <a:pt x="45" y="1"/>
                    <a:pt x="41" y="2"/>
                  </a:cubicBezTo>
                  <a:cubicBezTo>
                    <a:pt x="18" y="6"/>
                    <a:pt x="0" y="29"/>
                    <a:pt x="5" y="56"/>
                  </a:cubicBezTo>
                  <a:lnTo>
                    <a:pt x="137" y="751"/>
                  </a:lnTo>
                  <a:cubicBezTo>
                    <a:pt x="141" y="775"/>
                    <a:pt x="163" y="788"/>
                    <a:pt x="183" y="788"/>
                  </a:cubicBezTo>
                  <a:cubicBezTo>
                    <a:pt x="186" y="788"/>
                    <a:pt x="189" y="788"/>
                    <a:pt x="192" y="787"/>
                  </a:cubicBezTo>
                  <a:cubicBezTo>
                    <a:pt x="219" y="783"/>
                    <a:pt x="238" y="755"/>
                    <a:pt x="233" y="733"/>
                  </a:cubicBezTo>
                  <a:lnTo>
                    <a:pt x="101" y="38"/>
                  </a:lnTo>
                  <a:cubicBezTo>
                    <a:pt x="97" y="14"/>
                    <a:pt x="75" y="1"/>
                    <a:pt x="52" y="1"/>
                  </a:cubicBezTo>
                  <a:close/>
                </a:path>
              </a:pathLst>
            </a:custGeom>
            <a:solidFill>
              <a:srgbClr val="C6D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39"/>
            <p:cNvSpPr/>
            <p:nvPr/>
          </p:nvSpPr>
          <p:spPr>
            <a:xfrm>
              <a:off x="4820062" y="3624731"/>
              <a:ext cx="268994" cy="81206"/>
            </a:xfrm>
            <a:custGeom>
              <a:rect b="b" l="l" r="r" t="t"/>
              <a:pathLst>
                <a:path extrusionOk="0" h="560" w="1855">
                  <a:moveTo>
                    <a:pt x="985" y="0"/>
                  </a:moveTo>
                  <a:cubicBezTo>
                    <a:pt x="524" y="0"/>
                    <a:pt x="0" y="431"/>
                    <a:pt x="137" y="560"/>
                  </a:cubicBezTo>
                  <a:lnTo>
                    <a:pt x="1718" y="560"/>
                  </a:lnTo>
                  <a:cubicBezTo>
                    <a:pt x="1855" y="560"/>
                    <a:pt x="1659" y="176"/>
                    <a:pt x="1165" y="25"/>
                  </a:cubicBezTo>
                  <a:cubicBezTo>
                    <a:pt x="1107" y="8"/>
                    <a:pt x="1047" y="0"/>
                    <a:pt x="9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39"/>
            <p:cNvSpPr/>
            <p:nvPr/>
          </p:nvSpPr>
          <p:spPr>
            <a:xfrm>
              <a:off x="4890972" y="3644887"/>
              <a:ext cx="40458" cy="61049"/>
            </a:xfrm>
            <a:custGeom>
              <a:rect b="b" l="l" r="r" t="t"/>
              <a:pathLst>
                <a:path extrusionOk="0" h="421" w="279">
                  <a:moveTo>
                    <a:pt x="0" y="1"/>
                  </a:moveTo>
                  <a:cubicBezTo>
                    <a:pt x="32" y="33"/>
                    <a:pt x="59" y="65"/>
                    <a:pt x="82" y="97"/>
                  </a:cubicBezTo>
                  <a:cubicBezTo>
                    <a:pt x="110" y="129"/>
                    <a:pt x="133" y="161"/>
                    <a:pt x="151" y="197"/>
                  </a:cubicBezTo>
                  <a:cubicBezTo>
                    <a:pt x="197" y="266"/>
                    <a:pt x="228" y="339"/>
                    <a:pt x="270" y="421"/>
                  </a:cubicBezTo>
                  <a:cubicBezTo>
                    <a:pt x="279" y="375"/>
                    <a:pt x="279" y="330"/>
                    <a:pt x="270" y="284"/>
                  </a:cubicBezTo>
                  <a:cubicBezTo>
                    <a:pt x="260" y="238"/>
                    <a:pt x="242" y="197"/>
                    <a:pt x="219" y="156"/>
                  </a:cubicBezTo>
                  <a:cubicBezTo>
                    <a:pt x="192" y="115"/>
                    <a:pt x="165" y="83"/>
                    <a:pt x="123" y="51"/>
                  </a:cubicBezTo>
                  <a:cubicBezTo>
                    <a:pt x="91" y="24"/>
                    <a:pt x="46" y="5"/>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39"/>
            <p:cNvSpPr/>
            <p:nvPr/>
          </p:nvSpPr>
          <p:spPr>
            <a:xfrm>
              <a:off x="4838623" y="3652863"/>
              <a:ext cx="64384" cy="53074"/>
            </a:xfrm>
            <a:custGeom>
              <a:rect b="b" l="l" r="r" t="t"/>
              <a:pathLst>
                <a:path extrusionOk="0" h="366" w="444">
                  <a:moveTo>
                    <a:pt x="443" y="0"/>
                  </a:moveTo>
                  <a:cubicBezTo>
                    <a:pt x="393" y="5"/>
                    <a:pt x="343" y="19"/>
                    <a:pt x="297" y="37"/>
                  </a:cubicBezTo>
                  <a:cubicBezTo>
                    <a:pt x="251" y="55"/>
                    <a:pt x="206" y="78"/>
                    <a:pt x="165" y="110"/>
                  </a:cubicBezTo>
                  <a:cubicBezTo>
                    <a:pt x="124" y="138"/>
                    <a:pt x="82" y="174"/>
                    <a:pt x="55" y="215"/>
                  </a:cubicBezTo>
                  <a:cubicBezTo>
                    <a:pt x="23" y="256"/>
                    <a:pt x="0" y="311"/>
                    <a:pt x="9" y="366"/>
                  </a:cubicBezTo>
                  <a:cubicBezTo>
                    <a:pt x="32" y="320"/>
                    <a:pt x="64" y="288"/>
                    <a:pt x="101" y="256"/>
                  </a:cubicBezTo>
                  <a:cubicBezTo>
                    <a:pt x="133" y="224"/>
                    <a:pt x="169" y="197"/>
                    <a:pt x="210" y="170"/>
                  </a:cubicBezTo>
                  <a:cubicBezTo>
                    <a:pt x="283" y="115"/>
                    <a:pt x="366" y="64"/>
                    <a:pt x="4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39"/>
            <p:cNvSpPr/>
            <p:nvPr/>
          </p:nvSpPr>
          <p:spPr>
            <a:xfrm>
              <a:off x="3424932" y="3173317"/>
              <a:ext cx="129349" cy="532042"/>
            </a:xfrm>
            <a:custGeom>
              <a:rect b="b" l="l" r="r" t="t"/>
              <a:pathLst>
                <a:path extrusionOk="0" h="3669" w="892">
                  <a:moveTo>
                    <a:pt x="695" y="0"/>
                  </a:moveTo>
                  <a:lnTo>
                    <a:pt x="1" y="3668"/>
                  </a:lnTo>
                  <a:lnTo>
                    <a:pt x="202" y="3668"/>
                  </a:lnTo>
                  <a:lnTo>
                    <a:pt x="891" y="0"/>
                  </a:lnTo>
                  <a:close/>
                </a:path>
              </a:pathLst>
            </a:custGeom>
            <a:solidFill>
              <a:srgbClr val="4359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39"/>
            <p:cNvSpPr/>
            <p:nvPr/>
          </p:nvSpPr>
          <p:spPr>
            <a:xfrm>
              <a:off x="3525713" y="2847336"/>
              <a:ext cx="459102" cy="345994"/>
            </a:xfrm>
            <a:custGeom>
              <a:rect b="b" l="l" r="r" t="t"/>
              <a:pathLst>
                <a:path extrusionOk="0" h="2386" w="3166">
                  <a:moveTo>
                    <a:pt x="3020" y="1"/>
                  </a:moveTo>
                  <a:lnTo>
                    <a:pt x="0" y="2248"/>
                  </a:lnTo>
                  <a:lnTo>
                    <a:pt x="146" y="2385"/>
                  </a:lnTo>
                  <a:lnTo>
                    <a:pt x="3166" y="138"/>
                  </a:lnTo>
                  <a:lnTo>
                    <a:pt x="302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39"/>
            <p:cNvSpPr/>
            <p:nvPr/>
          </p:nvSpPr>
          <p:spPr>
            <a:xfrm>
              <a:off x="3424932" y="3619801"/>
              <a:ext cx="415454" cy="86136"/>
            </a:xfrm>
            <a:custGeom>
              <a:rect b="b" l="l" r="r" t="t"/>
              <a:pathLst>
                <a:path extrusionOk="0" h="594" w="2865">
                  <a:moveTo>
                    <a:pt x="521" y="0"/>
                  </a:moveTo>
                  <a:cubicBezTo>
                    <a:pt x="234" y="0"/>
                    <a:pt x="1" y="233"/>
                    <a:pt x="1" y="521"/>
                  </a:cubicBezTo>
                  <a:lnTo>
                    <a:pt x="1" y="594"/>
                  </a:lnTo>
                  <a:lnTo>
                    <a:pt x="2865" y="594"/>
                  </a:lnTo>
                  <a:lnTo>
                    <a:pt x="2865" y="521"/>
                  </a:lnTo>
                  <a:cubicBezTo>
                    <a:pt x="2865" y="233"/>
                    <a:pt x="2632" y="0"/>
                    <a:pt x="234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39"/>
            <p:cNvSpPr/>
            <p:nvPr/>
          </p:nvSpPr>
          <p:spPr>
            <a:xfrm>
              <a:off x="3877360" y="2841391"/>
              <a:ext cx="395587" cy="139210"/>
            </a:xfrm>
            <a:custGeom>
              <a:rect b="b" l="l" r="r" t="t"/>
              <a:pathLst>
                <a:path extrusionOk="0" h="960" w="2728">
                  <a:moveTo>
                    <a:pt x="864" y="0"/>
                  </a:moveTo>
                  <a:cubicBezTo>
                    <a:pt x="389" y="0"/>
                    <a:pt x="1" y="389"/>
                    <a:pt x="1" y="868"/>
                  </a:cubicBezTo>
                  <a:lnTo>
                    <a:pt x="1" y="960"/>
                  </a:lnTo>
                  <a:lnTo>
                    <a:pt x="2728" y="960"/>
                  </a:lnTo>
                  <a:lnTo>
                    <a:pt x="2728" y="868"/>
                  </a:lnTo>
                  <a:cubicBezTo>
                    <a:pt x="2728" y="389"/>
                    <a:pt x="2340" y="0"/>
                    <a:pt x="18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39"/>
            <p:cNvSpPr/>
            <p:nvPr/>
          </p:nvSpPr>
          <p:spPr>
            <a:xfrm>
              <a:off x="3519043" y="3162006"/>
              <a:ext cx="44518" cy="44518"/>
            </a:xfrm>
            <a:custGeom>
              <a:rect b="b" l="l" r="r" t="t"/>
              <a:pathLst>
                <a:path extrusionOk="0" h="307" w="307">
                  <a:moveTo>
                    <a:pt x="151" y="0"/>
                  </a:moveTo>
                  <a:cubicBezTo>
                    <a:pt x="69" y="0"/>
                    <a:pt x="0" y="69"/>
                    <a:pt x="0" y="156"/>
                  </a:cubicBezTo>
                  <a:cubicBezTo>
                    <a:pt x="0" y="238"/>
                    <a:pt x="69" y="307"/>
                    <a:pt x="151" y="307"/>
                  </a:cubicBezTo>
                  <a:cubicBezTo>
                    <a:pt x="238" y="307"/>
                    <a:pt x="306" y="238"/>
                    <a:pt x="306" y="156"/>
                  </a:cubicBezTo>
                  <a:cubicBezTo>
                    <a:pt x="306" y="69"/>
                    <a:pt x="238" y="0"/>
                    <a:pt x="15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13" name="Google Shape;2113;p39"/>
          <p:cNvGrpSpPr/>
          <p:nvPr/>
        </p:nvGrpSpPr>
        <p:grpSpPr>
          <a:xfrm>
            <a:off x="642788" y="3326431"/>
            <a:ext cx="2215800" cy="1175689"/>
            <a:chOff x="642788" y="3174031"/>
            <a:chExt cx="2215800" cy="1175689"/>
          </a:xfrm>
        </p:grpSpPr>
        <p:sp>
          <p:nvSpPr>
            <p:cNvPr id="2114" name="Google Shape;2114;p39"/>
            <p:cNvSpPr txBox="1"/>
            <p:nvPr/>
          </p:nvSpPr>
          <p:spPr>
            <a:xfrm>
              <a:off x="642788" y="3623420"/>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 was named after the Roman god of wealth and agriculture</a:t>
              </a:r>
              <a:endParaRPr>
                <a:solidFill>
                  <a:schemeClr val="accent4"/>
                </a:solidFill>
                <a:latin typeface="Open Sans"/>
                <a:ea typeface="Open Sans"/>
                <a:cs typeface="Open Sans"/>
                <a:sym typeface="Open Sans"/>
              </a:endParaRPr>
            </a:p>
          </p:txBody>
        </p:sp>
        <p:sp>
          <p:nvSpPr>
            <p:cNvPr id="2115" name="Google Shape;2115;p39"/>
            <p:cNvSpPr txBox="1"/>
            <p:nvPr/>
          </p:nvSpPr>
          <p:spPr>
            <a:xfrm>
              <a:off x="833700" y="3174031"/>
              <a:ext cx="1833900" cy="44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Resources</a:t>
              </a:r>
              <a:endParaRPr sz="1800">
                <a:solidFill>
                  <a:schemeClr val="accent4"/>
                </a:solidFill>
                <a:latin typeface="Righteous"/>
                <a:ea typeface="Righteous"/>
                <a:cs typeface="Righteous"/>
                <a:sym typeface="Righteous"/>
              </a:endParaRPr>
            </a:p>
          </p:txBody>
        </p:sp>
      </p:grpSp>
      <p:grpSp>
        <p:nvGrpSpPr>
          <p:cNvPr id="2116" name="Google Shape;2116;p39"/>
          <p:cNvGrpSpPr/>
          <p:nvPr/>
        </p:nvGrpSpPr>
        <p:grpSpPr>
          <a:xfrm>
            <a:off x="642788" y="1435731"/>
            <a:ext cx="2215800" cy="1175689"/>
            <a:chOff x="642788" y="1283331"/>
            <a:chExt cx="2215800" cy="1175689"/>
          </a:xfrm>
        </p:grpSpPr>
        <p:sp>
          <p:nvSpPr>
            <p:cNvPr id="2117" name="Google Shape;2117;p39"/>
            <p:cNvSpPr txBox="1"/>
            <p:nvPr/>
          </p:nvSpPr>
          <p:spPr>
            <a:xfrm>
              <a:off x="642788" y="1732720"/>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third planet from the Sun and the only one that harbors life </a:t>
              </a:r>
              <a:endParaRPr>
                <a:solidFill>
                  <a:schemeClr val="accent4"/>
                </a:solidFill>
                <a:latin typeface="Open Sans"/>
                <a:ea typeface="Open Sans"/>
                <a:cs typeface="Open Sans"/>
                <a:sym typeface="Open Sans"/>
              </a:endParaRPr>
            </a:p>
          </p:txBody>
        </p:sp>
        <p:sp>
          <p:nvSpPr>
            <p:cNvPr id="2118" name="Google Shape;2118;p39"/>
            <p:cNvSpPr txBox="1"/>
            <p:nvPr/>
          </p:nvSpPr>
          <p:spPr>
            <a:xfrm>
              <a:off x="833700" y="1283331"/>
              <a:ext cx="1833900" cy="44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Summary</a:t>
              </a:r>
              <a:endParaRPr sz="1800">
                <a:solidFill>
                  <a:schemeClr val="accent4"/>
                </a:solidFill>
                <a:latin typeface="Righteous"/>
                <a:ea typeface="Righteous"/>
                <a:cs typeface="Righteous"/>
                <a:sym typeface="Righteous"/>
              </a:endParaRPr>
            </a:p>
          </p:txBody>
        </p:sp>
      </p:grpSp>
      <p:grpSp>
        <p:nvGrpSpPr>
          <p:cNvPr id="2119" name="Google Shape;2119;p39"/>
          <p:cNvGrpSpPr/>
          <p:nvPr/>
        </p:nvGrpSpPr>
        <p:grpSpPr>
          <a:xfrm>
            <a:off x="3464088" y="1435731"/>
            <a:ext cx="2215800" cy="1175689"/>
            <a:chOff x="3464088" y="1283331"/>
            <a:chExt cx="2215800" cy="1175689"/>
          </a:xfrm>
        </p:grpSpPr>
        <p:sp>
          <p:nvSpPr>
            <p:cNvPr id="2120" name="Google Shape;2120;p39"/>
            <p:cNvSpPr txBox="1"/>
            <p:nvPr/>
          </p:nvSpPr>
          <p:spPr>
            <a:xfrm>
              <a:off x="3464088" y="1732720"/>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Jupiter is a gas giant and the biggest planet in the Solar System</a:t>
              </a:r>
              <a:endParaRPr>
                <a:solidFill>
                  <a:schemeClr val="accent4"/>
                </a:solidFill>
                <a:latin typeface="Open Sans"/>
                <a:ea typeface="Open Sans"/>
                <a:cs typeface="Open Sans"/>
                <a:sym typeface="Open Sans"/>
              </a:endParaRPr>
            </a:p>
          </p:txBody>
        </p:sp>
        <p:sp>
          <p:nvSpPr>
            <p:cNvPr id="2121" name="Google Shape;2121;p39"/>
            <p:cNvSpPr txBox="1"/>
            <p:nvPr/>
          </p:nvSpPr>
          <p:spPr>
            <a:xfrm>
              <a:off x="3655000" y="1283331"/>
              <a:ext cx="1833900" cy="44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Markets</a:t>
              </a:r>
              <a:endParaRPr sz="1800">
                <a:solidFill>
                  <a:schemeClr val="accent4"/>
                </a:solidFill>
                <a:latin typeface="Righteous"/>
                <a:ea typeface="Righteous"/>
                <a:cs typeface="Righteous"/>
                <a:sym typeface="Righteous"/>
              </a:endParaRPr>
            </a:p>
          </p:txBody>
        </p:sp>
      </p:grpSp>
      <p:grpSp>
        <p:nvGrpSpPr>
          <p:cNvPr id="2122" name="Google Shape;2122;p39"/>
          <p:cNvGrpSpPr/>
          <p:nvPr/>
        </p:nvGrpSpPr>
        <p:grpSpPr>
          <a:xfrm>
            <a:off x="6285438" y="1435731"/>
            <a:ext cx="2215800" cy="1175689"/>
            <a:chOff x="6285438" y="1435731"/>
            <a:chExt cx="2215800" cy="1175689"/>
          </a:xfrm>
        </p:grpSpPr>
        <p:sp>
          <p:nvSpPr>
            <p:cNvPr id="2123" name="Google Shape;2123;p39"/>
            <p:cNvSpPr txBox="1"/>
            <p:nvPr/>
          </p:nvSpPr>
          <p:spPr>
            <a:xfrm>
              <a:off x="6285438" y="1885120"/>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Despite being red, Mars is actually a cold place full of iron oxide dust</a:t>
              </a:r>
              <a:endParaRPr>
                <a:solidFill>
                  <a:schemeClr val="accent4"/>
                </a:solidFill>
                <a:latin typeface="Open Sans"/>
                <a:ea typeface="Open Sans"/>
                <a:cs typeface="Open Sans"/>
                <a:sym typeface="Open Sans"/>
              </a:endParaRPr>
            </a:p>
          </p:txBody>
        </p:sp>
        <p:sp>
          <p:nvSpPr>
            <p:cNvPr id="2124" name="Google Shape;2124;p39"/>
            <p:cNvSpPr txBox="1"/>
            <p:nvPr/>
          </p:nvSpPr>
          <p:spPr>
            <a:xfrm>
              <a:off x="6476350" y="1435731"/>
              <a:ext cx="1833900" cy="44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Competitors</a:t>
              </a:r>
              <a:endParaRPr sz="1800">
                <a:solidFill>
                  <a:schemeClr val="accent4"/>
                </a:solidFill>
                <a:latin typeface="Righteous"/>
                <a:ea typeface="Righteous"/>
                <a:cs typeface="Righteous"/>
                <a:sym typeface="Righteous"/>
              </a:endParaRPr>
            </a:p>
          </p:txBody>
        </p:sp>
      </p:grpSp>
      <p:grpSp>
        <p:nvGrpSpPr>
          <p:cNvPr id="2125" name="Google Shape;2125;p39"/>
          <p:cNvGrpSpPr/>
          <p:nvPr/>
        </p:nvGrpSpPr>
        <p:grpSpPr>
          <a:xfrm>
            <a:off x="6285438" y="3326431"/>
            <a:ext cx="2215800" cy="1175689"/>
            <a:chOff x="6209238" y="3174031"/>
            <a:chExt cx="2215800" cy="1175689"/>
          </a:xfrm>
        </p:grpSpPr>
        <p:sp>
          <p:nvSpPr>
            <p:cNvPr id="2126" name="Google Shape;2126;p39"/>
            <p:cNvSpPr txBox="1"/>
            <p:nvPr/>
          </p:nvSpPr>
          <p:spPr>
            <a:xfrm>
              <a:off x="6209238" y="3623420"/>
              <a:ext cx="2215800" cy="72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accent4"/>
                  </a:solidFill>
                  <a:latin typeface="Open Sans"/>
                  <a:ea typeface="Open Sans"/>
                  <a:cs typeface="Open Sans"/>
                  <a:sym typeface="Open Sans"/>
                </a:rPr>
                <a:t>Venus has a beautiful name and is the second planet from the Sun</a:t>
              </a:r>
              <a:endParaRPr>
                <a:solidFill>
                  <a:schemeClr val="accent4"/>
                </a:solidFill>
                <a:latin typeface="Open Sans"/>
                <a:ea typeface="Open Sans"/>
                <a:cs typeface="Open Sans"/>
                <a:sym typeface="Open Sans"/>
              </a:endParaRPr>
            </a:p>
          </p:txBody>
        </p:sp>
        <p:sp>
          <p:nvSpPr>
            <p:cNvPr id="2127" name="Google Shape;2127;p39"/>
            <p:cNvSpPr txBox="1"/>
            <p:nvPr/>
          </p:nvSpPr>
          <p:spPr>
            <a:xfrm>
              <a:off x="6400150" y="3174031"/>
              <a:ext cx="1833900" cy="449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Suppliers</a:t>
              </a:r>
              <a:endParaRPr sz="1800">
                <a:solidFill>
                  <a:schemeClr val="accent4"/>
                </a:solidFill>
                <a:latin typeface="Righteous"/>
                <a:ea typeface="Righteous"/>
                <a:cs typeface="Righteous"/>
                <a:sym typeface="Righteous"/>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1" name="Shape 2131"/>
        <p:cNvGrpSpPr/>
        <p:nvPr/>
      </p:nvGrpSpPr>
      <p:grpSpPr>
        <a:xfrm>
          <a:off x="0" y="0"/>
          <a:ext cx="0" cy="0"/>
          <a:chOff x="0" y="0"/>
          <a:chExt cx="0" cy="0"/>
        </a:xfrm>
      </p:grpSpPr>
      <p:sp>
        <p:nvSpPr>
          <p:cNvPr id="2132" name="Google Shape;2132;p40"/>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2133" name="Google Shape;2133;p40"/>
          <p:cNvGrpSpPr/>
          <p:nvPr/>
        </p:nvGrpSpPr>
        <p:grpSpPr>
          <a:xfrm>
            <a:off x="7233200" y="2081650"/>
            <a:ext cx="1453517" cy="830248"/>
            <a:chOff x="7233200" y="2081650"/>
            <a:chExt cx="1453517" cy="830248"/>
          </a:xfrm>
        </p:grpSpPr>
        <p:sp>
          <p:nvSpPr>
            <p:cNvPr id="2134" name="Google Shape;2134;p40"/>
            <p:cNvSpPr txBox="1"/>
            <p:nvPr/>
          </p:nvSpPr>
          <p:spPr>
            <a:xfrm>
              <a:off x="7233217" y="2081650"/>
              <a:ext cx="1453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Team 01</a:t>
              </a:r>
              <a:endParaRPr sz="1800">
                <a:solidFill>
                  <a:schemeClr val="accent4"/>
                </a:solidFill>
                <a:latin typeface="Righteous"/>
                <a:ea typeface="Righteous"/>
                <a:cs typeface="Righteous"/>
                <a:sym typeface="Righteous"/>
              </a:endParaRPr>
            </a:p>
          </p:txBody>
        </p:sp>
        <p:sp>
          <p:nvSpPr>
            <p:cNvPr id="2135" name="Google Shape;2135;p40"/>
            <p:cNvSpPr txBox="1"/>
            <p:nvPr/>
          </p:nvSpPr>
          <p:spPr>
            <a:xfrm>
              <a:off x="7233200" y="2360498"/>
              <a:ext cx="1453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Venus i</a:t>
              </a:r>
              <a:r>
                <a:rPr lang="en">
                  <a:solidFill>
                    <a:schemeClr val="accent4"/>
                  </a:solidFill>
                  <a:latin typeface="Open Sans"/>
                  <a:ea typeface="Open Sans"/>
                  <a:cs typeface="Open Sans"/>
                  <a:sym typeface="Open Sans"/>
                </a:rPr>
                <a:t>s hotter than Mercury </a:t>
              </a:r>
              <a:endParaRPr>
                <a:solidFill>
                  <a:schemeClr val="accent4"/>
                </a:solidFill>
                <a:latin typeface="Open Sans"/>
                <a:ea typeface="Open Sans"/>
                <a:cs typeface="Open Sans"/>
                <a:sym typeface="Open Sans"/>
              </a:endParaRPr>
            </a:p>
          </p:txBody>
        </p:sp>
      </p:grpSp>
      <p:graphicFrame>
        <p:nvGraphicFramePr>
          <p:cNvPr id="2136" name="Google Shape;2136;p40"/>
          <p:cNvGraphicFramePr/>
          <p:nvPr/>
        </p:nvGraphicFramePr>
        <p:xfrm>
          <a:off x="466475" y="1449688"/>
          <a:ext cx="3000000" cy="3000000"/>
        </p:xfrm>
        <a:graphic>
          <a:graphicData uri="http://schemas.openxmlformats.org/drawingml/2006/table">
            <a:tbl>
              <a:tblPr>
                <a:noFill/>
                <a:tableStyleId>{6222354B-DF0B-4575-956F-F752B4E33789}</a:tableStyleId>
              </a:tblPr>
              <a:tblGrid>
                <a:gridCol w="1358700"/>
                <a:gridCol w="1055325"/>
                <a:gridCol w="1055325"/>
                <a:gridCol w="1055325"/>
                <a:gridCol w="1055325"/>
                <a:gridCol w="1055325"/>
              </a:tblGrid>
              <a:tr h="512875">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alpha val="0"/>
                        </a:schemeClr>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Goal 01</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Goal 02</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Goal 03</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Goal 04</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Goal 05</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6"/>
                    </a:solidFill>
                  </a:tcPr>
                </a:tc>
              </a:tr>
              <a:tr h="457175">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Mercury</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457175">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Saturn</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457175">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Earth</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457175">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Uranus</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457175">
                <a:tc>
                  <a:txBody>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457175">
                <a:tc>
                  <a:txBody>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bl>
          </a:graphicData>
        </a:graphic>
      </p:graphicFrame>
      <p:grpSp>
        <p:nvGrpSpPr>
          <p:cNvPr id="2137" name="Google Shape;2137;p40"/>
          <p:cNvGrpSpPr/>
          <p:nvPr/>
        </p:nvGrpSpPr>
        <p:grpSpPr>
          <a:xfrm>
            <a:off x="7233200" y="3936425"/>
            <a:ext cx="1453517" cy="830248"/>
            <a:chOff x="7233200" y="3936425"/>
            <a:chExt cx="1453517" cy="830248"/>
          </a:xfrm>
        </p:grpSpPr>
        <p:sp>
          <p:nvSpPr>
            <p:cNvPr id="2138" name="Google Shape;2138;p40"/>
            <p:cNvSpPr txBox="1"/>
            <p:nvPr/>
          </p:nvSpPr>
          <p:spPr>
            <a:xfrm>
              <a:off x="7233217" y="3936425"/>
              <a:ext cx="1453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Team 02</a:t>
              </a:r>
              <a:endParaRPr sz="1800">
                <a:solidFill>
                  <a:schemeClr val="accent4"/>
                </a:solidFill>
                <a:latin typeface="Righteous"/>
                <a:ea typeface="Righteous"/>
                <a:cs typeface="Righteous"/>
                <a:sym typeface="Righteous"/>
              </a:endParaRPr>
            </a:p>
          </p:txBody>
        </p:sp>
        <p:sp>
          <p:nvSpPr>
            <p:cNvPr id="2139" name="Google Shape;2139;p40"/>
            <p:cNvSpPr txBox="1"/>
            <p:nvPr/>
          </p:nvSpPr>
          <p:spPr>
            <a:xfrm>
              <a:off x="7233200" y="4215273"/>
              <a:ext cx="1453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Earth is where we all live on</a:t>
              </a:r>
              <a:r>
                <a:rPr lang="en">
                  <a:solidFill>
                    <a:schemeClr val="accent4"/>
                  </a:solidFill>
                  <a:latin typeface="Open Sans"/>
                  <a:ea typeface="Open Sans"/>
                  <a:cs typeface="Open Sans"/>
                  <a:sym typeface="Open Sans"/>
                </a:rPr>
                <a:t> </a:t>
              </a:r>
              <a:endParaRPr>
                <a:solidFill>
                  <a:schemeClr val="accent4"/>
                </a:solidFill>
                <a:latin typeface="Open Sans"/>
                <a:ea typeface="Open Sans"/>
                <a:cs typeface="Open Sans"/>
                <a:sym typeface="Open Sans"/>
              </a:endParaRPr>
            </a:p>
          </p:txBody>
        </p:sp>
      </p:grpSp>
      <p:sp>
        <p:nvSpPr>
          <p:cNvPr id="2140" name="Google Shape;2140;p40"/>
          <p:cNvSpPr/>
          <p:nvPr/>
        </p:nvSpPr>
        <p:spPr>
          <a:xfrm flipH="1">
            <a:off x="7644976" y="3305342"/>
            <a:ext cx="630000" cy="6300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40"/>
          <p:cNvSpPr/>
          <p:nvPr/>
        </p:nvSpPr>
        <p:spPr>
          <a:xfrm flipH="1">
            <a:off x="7644976" y="1449692"/>
            <a:ext cx="630000" cy="6300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40"/>
          <p:cNvSpPr/>
          <p:nvPr/>
        </p:nvSpPr>
        <p:spPr>
          <a:xfrm flipH="1">
            <a:off x="2178425" y="2472846"/>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40"/>
          <p:cNvSpPr/>
          <p:nvPr/>
        </p:nvSpPr>
        <p:spPr>
          <a:xfrm flipH="1">
            <a:off x="2178425" y="2015671"/>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40"/>
          <p:cNvSpPr/>
          <p:nvPr/>
        </p:nvSpPr>
        <p:spPr>
          <a:xfrm flipH="1">
            <a:off x="2178425" y="2930021"/>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40"/>
          <p:cNvSpPr/>
          <p:nvPr/>
        </p:nvSpPr>
        <p:spPr>
          <a:xfrm flipH="1">
            <a:off x="2178425" y="338482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40"/>
          <p:cNvSpPr/>
          <p:nvPr/>
        </p:nvSpPr>
        <p:spPr>
          <a:xfrm flipH="1">
            <a:off x="2178425" y="3839621"/>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40"/>
          <p:cNvSpPr/>
          <p:nvPr/>
        </p:nvSpPr>
        <p:spPr>
          <a:xfrm flipH="1">
            <a:off x="2178425" y="4302259"/>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40"/>
          <p:cNvSpPr/>
          <p:nvPr/>
        </p:nvSpPr>
        <p:spPr>
          <a:xfrm flipH="1">
            <a:off x="3233750" y="2472846"/>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40"/>
          <p:cNvSpPr/>
          <p:nvPr/>
        </p:nvSpPr>
        <p:spPr>
          <a:xfrm flipH="1">
            <a:off x="3233750" y="201567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40"/>
          <p:cNvSpPr/>
          <p:nvPr/>
        </p:nvSpPr>
        <p:spPr>
          <a:xfrm flipH="1">
            <a:off x="3233750" y="293002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40"/>
          <p:cNvSpPr/>
          <p:nvPr/>
        </p:nvSpPr>
        <p:spPr>
          <a:xfrm flipH="1">
            <a:off x="3233750" y="3384821"/>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40"/>
          <p:cNvSpPr/>
          <p:nvPr/>
        </p:nvSpPr>
        <p:spPr>
          <a:xfrm flipH="1">
            <a:off x="3233750" y="3839621"/>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40"/>
          <p:cNvSpPr/>
          <p:nvPr/>
        </p:nvSpPr>
        <p:spPr>
          <a:xfrm flipH="1">
            <a:off x="3233750" y="4302259"/>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40"/>
          <p:cNvSpPr/>
          <p:nvPr/>
        </p:nvSpPr>
        <p:spPr>
          <a:xfrm flipH="1">
            <a:off x="4289075" y="2472846"/>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40"/>
          <p:cNvSpPr/>
          <p:nvPr/>
        </p:nvSpPr>
        <p:spPr>
          <a:xfrm flipH="1">
            <a:off x="4289075" y="201567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40"/>
          <p:cNvSpPr/>
          <p:nvPr/>
        </p:nvSpPr>
        <p:spPr>
          <a:xfrm flipH="1">
            <a:off x="4289075" y="2930021"/>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40"/>
          <p:cNvSpPr/>
          <p:nvPr/>
        </p:nvSpPr>
        <p:spPr>
          <a:xfrm flipH="1">
            <a:off x="4289075" y="338482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40"/>
          <p:cNvSpPr/>
          <p:nvPr/>
        </p:nvSpPr>
        <p:spPr>
          <a:xfrm flipH="1">
            <a:off x="4289075" y="383962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40"/>
          <p:cNvSpPr/>
          <p:nvPr/>
        </p:nvSpPr>
        <p:spPr>
          <a:xfrm flipH="1">
            <a:off x="4289075" y="4302259"/>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40"/>
          <p:cNvSpPr/>
          <p:nvPr/>
        </p:nvSpPr>
        <p:spPr>
          <a:xfrm flipH="1">
            <a:off x="5344400" y="2472846"/>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40"/>
          <p:cNvSpPr/>
          <p:nvPr/>
        </p:nvSpPr>
        <p:spPr>
          <a:xfrm flipH="1">
            <a:off x="5344400" y="201567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40"/>
          <p:cNvSpPr/>
          <p:nvPr/>
        </p:nvSpPr>
        <p:spPr>
          <a:xfrm flipH="1">
            <a:off x="5344400" y="293002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40"/>
          <p:cNvSpPr/>
          <p:nvPr/>
        </p:nvSpPr>
        <p:spPr>
          <a:xfrm flipH="1">
            <a:off x="5344400" y="338482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40"/>
          <p:cNvSpPr/>
          <p:nvPr/>
        </p:nvSpPr>
        <p:spPr>
          <a:xfrm flipH="1">
            <a:off x="5344400" y="3839621"/>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40"/>
          <p:cNvSpPr/>
          <p:nvPr/>
        </p:nvSpPr>
        <p:spPr>
          <a:xfrm flipH="1">
            <a:off x="5344400" y="4302259"/>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40"/>
          <p:cNvSpPr/>
          <p:nvPr/>
        </p:nvSpPr>
        <p:spPr>
          <a:xfrm flipH="1">
            <a:off x="6399725" y="2472846"/>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40"/>
          <p:cNvSpPr/>
          <p:nvPr/>
        </p:nvSpPr>
        <p:spPr>
          <a:xfrm flipH="1">
            <a:off x="6399725" y="2015671"/>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40"/>
          <p:cNvSpPr/>
          <p:nvPr/>
        </p:nvSpPr>
        <p:spPr>
          <a:xfrm flipH="1">
            <a:off x="6399725" y="293002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40"/>
          <p:cNvSpPr/>
          <p:nvPr/>
        </p:nvSpPr>
        <p:spPr>
          <a:xfrm flipH="1">
            <a:off x="6399725" y="3384821"/>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40"/>
          <p:cNvSpPr/>
          <p:nvPr/>
        </p:nvSpPr>
        <p:spPr>
          <a:xfrm flipH="1">
            <a:off x="6399725" y="3839621"/>
            <a:ext cx="348600" cy="3486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40"/>
          <p:cNvSpPr/>
          <p:nvPr/>
        </p:nvSpPr>
        <p:spPr>
          <a:xfrm flipH="1">
            <a:off x="6399725" y="4302259"/>
            <a:ext cx="348600" cy="3486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72" name="Google Shape;2172;p40"/>
          <p:cNvGrpSpPr/>
          <p:nvPr/>
        </p:nvGrpSpPr>
        <p:grpSpPr>
          <a:xfrm>
            <a:off x="7830653" y="1590520"/>
            <a:ext cx="258577" cy="348343"/>
            <a:chOff x="8062968" y="2419290"/>
            <a:chExt cx="263316" cy="354728"/>
          </a:xfrm>
        </p:grpSpPr>
        <p:sp>
          <p:nvSpPr>
            <p:cNvPr id="2173" name="Google Shape;2173;p40"/>
            <p:cNvSpPr/>
            <p:nvPr/>
          </p:nvSpPr>
          <p:spPr>
            <a:xfrm>
              <a:off x="8080198" y="2436520"/>
              <a:ext cx="97434" cy="257320"/>
            </a:xfrm>
            <a:custGeom>
              <a:rect b="b" l="l" r="r" t="t"/>
              <a:pathLst>
                <a:path extrusionOk="0" h="9827" w="3721">
                  <a:moveTo>
                    <a:pt x="2404" y="1"/>
                  </a:moveTo>
                  <a:cubicBezTo>
                    <a:pt x="878" y="869"/>
                    <a:pt x="0" y="2338"/>
                    <a:pt x="0" y="3988"/>
                  </a:cubicBezTo>
                  <a:cubicBezTo>
                    <a:pt x="0" y="6946"/>
                    <a:pt x="1527" y="9827"/>
                    <a:pt x="1527" y="9827"/>
                  </a:cubicBezTo>
                  <a:lnTo>
                    <a:pt x="3721" y="9827"/>
                  </a:lnTo>
                  <a:lnTo>
                    <a:pt x="372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40"/>
            <p:cNvSpPr/>
            <p:nvPr/>
          </p:nvSpPr>
          <p:spPr>
            <a:xfrm>
              <a:off x="8131652" y="2419290"/>
              <a:ext cx="183138" cy="268815"/>
            </a:xfrm>
            <a:custGeom>
              <a:rect b="b" l="l" r="r" t="t"/>
              <a:pathLst>
                <a:path extrusionOk="0" h="10266" w="6994">
                  <a:moveTo>
                    <a:pt x="1966" y="0"/>
                  </a:moveTo>
                  <a:cubicBezTo>
                    <a:pt x="878" y="0"/>
                    <a:pt x="1" y="687"/>
                    <a:pt x="1" y="1527"/>
                  </a:cubicBezTo>
                  <a:cubicBezTo>
                    <a:pt x="1" y="2013"/>
                    <a:pt x="392" y="2404"/>
                    <a:pt x="878" y="2404"/>
                  </a:cubicBezTo>
                  <a:lnTo>
                    <a:pt x="1756" y="2404"/>
                  </a:lnTo>
                  <a:lnTo>
                    <a:pt x="1756" y="10265"/>
                  </a:lnTo>
                  <a:lnTo>
                    <a:pt x="5248" y="10265"/>
                  </a:lnTo>
                  <a:cubicBezTo>
                    <a:pt x="5248" y="10265"/>
                    <a:pt x="6993" y="7432"/>
                    <a:pt x="6993" y="4589"/>
                  </a:cubicBezTo>
                  <a:cubicBezTo>
                    <a:pt x="6993" y="2051"/>
                    <a:pt x="4942" y="0"/>
                    <a:pt x="240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40"/>
            <p:cNvSpPr/>
            <p:nvPr/>
          </p:nvSpPr>
          <p:spPr>
            <a:xfrm>
              <a:off x="8062968" y="2625131"/>
              <a:ext cx="263316" cy="148888"/>
            </a:xfrm>
            <a:custGeom>
              <a:rect b="b" l="l" r="r" t="t"/>
              <a:pathLst>
                <a:path extrusionOk="0" h="5686" w="10056">
                  <a:moveTo>
                    <a:pt x="3711" y="0"/>
                  </a:moveTo>
                  <a:lnTo>
                    <a:pt x="3711" y="1135"/>
                  </a:lnTo>
                  <a:cubicBezTo>
                    <a:pt x="3711" y="1498"/>
                    <a:pt x="3482" y="1832"/>
                    <a:pt x="3129" y="1956"/>
                  </a:cubicBezTo>
                  <a:lnTo>
                    <a:pt x="878" y="2748"/>
                  </a:lnTo>
                  <a:cubicBezTo>
                    <a:pt x="353" y="2938"/>
                    <a:pt x="0" y="3435"/>
                    <a:pt x="0" y="3988"/>
                  </a:cubicBezTo>
                  <a:lnTo>
                    <a:pt x="0" y="5028"/>
                  </a:lnTo>
                  <a:cubicBezTo>
                    <a:pt x="0" y="5390"/>
                    <a:pt x="296" y="5686"/>
                    <a:pt x="658" y="5686"/>
                  </a:cubicBezTo>
                  <a:lnTo>
                    <a:pt x="9397" y="5686"/>
                  </a:lnTo>
                  <a:cubicBezTo>
                    <a:pt x="9759" y="5686"/>
                    <a:pt x="10055" y="5390"/>
                    <a:pt x="10055" y="5028"/>
                  </a:cubicBezTo>
                  <a:lnTo>
                    <a:pt x="10055" y="3988"/>
                  </a:lnTo>
                  <a:cubicBezTo>
                    <a:pt x="10046" y="3435"/>
                    <a:pt x="9702" y="2938"/>
                    <a:pt x="9178" y="2748"/>
                  </a:cubicBezTo>
                  <a:lnTo>
                    <a:pt x="6917" y="1956"/>
                  </a:lnTo>
                  <a:cubicBezTo>
                    <a:pt x="6573" y="1832"/>
                    <a:pt x="6335" y="1498"/>
                    <a:pt x="6335" y="1135"/>
                  </a:cubicBezTo>
                  <a:lnTo>
                    <a:pt x="6335" y="0"/>
                  </a:ln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40"/>
            <p:cNvSpPr/>
            <p:nvPr/>
          </p:nvSpPr>
          <p:spPr>
            <a:xfrm>
              <a:off x="8062968" y="2692321"/>
              <a:ext cx="263316" cy="81697"/>
            </a:xfrm>
            <a:custGeom>
              <a:rect b="b" l="l" r="r" t="t"/>
              <a:pathLst>
                <a:path extrusionOk="0" h="3120" w="10056">
                  <a:moveTo>
                    <a:pt x="1393" y="0"/>
                  </a:moveTo>
                  <a:lnTo>
                    <a:pt x="878" y="182"/>
                  </a:lnTo>
                  <a:cubicBezTo>
                    <a:pt x="353" y="372"/>
                    <a:pt x="0" y="869"/>
                    <a:pt x="0" y="1422"/>
                  </a:cubicBezTo>
                  <a:lnTo>
                    <a:pt x="0" y="2462"/>
                  </a:lnTo>
                  <a:cubicBezTo>
                    <a:pt x="0" y="2824"/>
                    <a:pt x="296" y="3120"/>
                    <a:pt x="658" y="3120"/>
                  </a:cubicBezTo>
                  <a:lnTo>
                    <a:pt x="9397" y="3120"/>
                  </a:lnTo>
                  <a:cubicBezTo>
                    <a:pt x="9759" y="3120"/>
                    <a:pt x="10055" y="2824"/>
                    <a:pt x="10055" y="2462"/>
                  </a:cubicBezTo>
                  <a:lnTo>
                    <a:pt x="10055" y="1422"/>
                  </a:lnTo>
                  <a:cubicBezTo>
                    <a:pt x="10055" y="869"/>
                    <a:pt x="9702" y="372"/>
                    <a:pt x="9178" y="182"/>
                  </a:cubicBezTo>
                  <a:lnTo>
                    <a:pt x="8662" y="0"/>
                  </a:lnTo>
                  <a:cubicBezTo>
                    <a:pt x="7747" y="1202"/>
                    <a:pt x="6387" y="1803"/>
                    <a:pt x="5028" y="1803"/>
                  </a:cubicBezTo>
                  <a:cubicBezTo>
                    <a:pt x="3668" y="1803"/>
                    <a:pt x="2309" y="1202"/>
                    <a:pt x="1393" y="0"/>
                  </a:cubicBezTo>
                  <a:close/>
                </a:path>
              </a:pathLst>
            </a:custGeom>
            <a:solidFill>
              <a:srgbClr val="EB57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40"/>
            <p:cNvSpPr/>
            <p:nvPr/>
          </p:nvSpPr>
          <p:spPr>
            <a:xfrm>
              <a:off x="8087949" y="2692557"/>
              <a:ext cx="213355" cy="58550"/>
            </a:xfrm>
            <a:custGeom>
              <a:rect b="b" l="l" r="r" t="t"/>
              <a:pathLst>
                <a:path extrusionOk="0" h="2236" w="8148">
                  <a:moveTo>
                    <a:pt x="439" y="1"/>
                  </a:moveTo>
                  <a:lnTo>
                    <a:pt x="0" y="154"/>
                  </a:lnTo>
                  <a:cubicBezTo>
                    <a:pt x="1002" y="1542"/>
                    <a:pt x="2538" y="2236"/>
                    <a:pt x="4074" y="2236"/>
                  </a:cubicBezTo>
                  <a:cubicBezTo>
                    <a:pt x="5610" y="2236"/>
                    <a:pt x="7146" y="1542"/>
                    <a:pt x="8147" y="154"/>
                  </a:cubicBezTo>
                  <a:lnTo>
                    <a:pt x="7708" y="1"/>
                  </a:lnTo>
                  <a:cubicBezTo>
                    <a:pt x="6850" y="1127"/>
                    <a:pt x="5505" y="1794"/>
                    <a:pt x="4074" y="1794"/>
                  </a:cubicBezTo>
                  <a:cubicBezTo>
                    <a:pt x="2652" y="1794"/>
                    <a:pt x="1307" y="1127"/>
                    <a:pt x="439" y="1"/>
                  </a:cubicBezTo>
                  <a:close/>
                </a:path>
              </a:pathLst>
            </a:custGeom>
            <a:solidFill>
              <a:srgbClr val="EB57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40"/>
            <p:cNvSpPr/>
            <p:nvPr/>
          </p:nvSpPr>
          <p:spPr>
            <a:xfrm>
              <a:off x="8098187" y="2482239"/>
              <a:ext cx="192617" cy="154387"/>
            </a:xfrm>
            <a:custGeom>
              <a:rect b="b" l="l" r="r" t="t"/>
              <a:pathLst>
                <a:path extrusionOk="0" h="5896" w="7356">
                  <a:moveTo>
                    <a:pt x="2156" y="0"/>
                  </a:moveTo>
                  <a:cubicBezTo>
                    <a:pt x="1431" y="0"/>
                    <a:pt x="840" y="582"/>
                    <a:pt x="840" y="1307"/>
                  </a:cubicBezTo>
                  <a:lnTo>
                    <a:pt x="840" y="2185"/>
                  </a:lnTo>
                  <a:lnTo>
                    <a:pt x="735" y="2185"/>
                  </a:lnTo>
                  <a:cubicBezTo>
                    <a:pt x="0" y="2185"/>
                    <a:pt x="0" y="3273"/>
                    <a:pt x="735" y="3273"/>
                  </a:cubicBezTo>
                  <a:lnTo>
                    <a:pt x="849" y="3273"/>
                  </a:lnTo>
                  <a:cubicBezTo>
                    <a:pt x="964" y="4751"/>
                    <a:pt x="2194" y="5896"/>
                    <a:pt x="3683" y="5896"/>
                  </a:cubicBezTo>
                  <a:cubicBezTo>
                    <a:pt x="5161" y="5896"/>
                    <a:pt x="6392" y="4751"/>
                    <a:pt x="6506" y="3273"/>
                  </a:cubicBezTo>
                  <a:lnTo>
                    <a:pt x="6630" y="3273"/>
                  </a:lnTo>
                  <a:cubicBezTo>
                    <a:pt x="7356" y="3273"/>
                    <a:pt x="7356" y="2185"/>
                    <a:pt x="6630" y="2185"/>
                  </a:cubicBezTo>
                  <a:lnTo>
                    <a:pt x="6526" y="2185"/>
                  </a:lnTo>
                  <a:lnTo>
                    <a:pt x="6526" y="1307"/>
                  </a:lnTo>
                  <a:cubicBezTo>
                    <a:pt x="6526" y="582"/>
                    <a:pt x="5934" y="0"/>
                    <a:pt x="5209" y="0"/>
                  </a:cubicBez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9" name="Google Shape;2179;p40"/>
          <p:cNvGrpSpPr/>
          <p:nvPr/>
        </p:nvGrpSpPr>
        <p:grpSpPr>
          <a:xfrm>
            <a:off x="7830677" y="3425778"/>
            <a:ext cx="258577" cy="336481"/>
            <a:chOff x="4902701" y="2879989"/>
            <a:chExt cx="272560" cy="354676"/>
          </a:xfrm>
        </p:grpSpPr>
        <p:sp>
          <p:nvSpPr>
            <p:cNvPr id="2180" name="Google Shape;2180;p40"/>
            <p:cNvSpPr/>
            <p:nvPr/>
          </p:nvSpPr>
          <p:spPr>
            <a:xfrm>
              <a:off x="4902701" y="3081273"/>
              <a:ext cx="272560" cy="153392"/>
            </a:xfrm>
            <a:custGeom>
              <a:rect b="b" l="l" r="r" t="t"/>
              <a:pathLst>
                <a:path extrusionOk="0" h="5858" w="10409">
                  <a:moveTo>
                    <a:pt x="3673" y="0"/>
                  </a:moveTo>
                  <a:lnTo>
                    <a:pt x="3673" y="1040"/>
                  </a:lnTo>
                  <a:cubicBezTo>
                    <a:pt x="3673" y="1326"/>
                    <a:pt x="3482" y="1574"/>
                    <a:pt x="3206" y="1660"/>
                  </a:cubicBezTo>
                  <a:lnTo>
                    <a:pt x="935" y="2328"/>
                  </a:lnTo>
                  <a:cubicBezTo>
                    <a:pt x="372" y="2490"/>
                    <a:pt x="0" y="2996"/>
                    <a:pt x="0" y="3577"/>
                  </a:cubicBezTo>
                  <a:lnTo>
                    <a:pt x="0" y="5209"/>
                  </a:lnTo>
                  <a:cubicBezTo>
                    <a:pt x="0" y="5571"/>
                    <a:pt x="286" y="5858"/>
                    <a:pt x="649" y="5858"/>
                  </a:cubicBezTo>
                  <a:lnTo>
                    <a:pt x="9760" y="5858"/>
                  </a:lnTo>
                  <a:cubicBezTo>
                    <a:pt x="10113" y="5858"/>
                    <a:pt x="10408" y="5571"/>
                    <a:pt x="10408" y="5209"/>
                  </a:cubicBezTo>
                  <a:lnTo>
                    <a:pt x="10408" y="3577"/>
                  </a:lnTo>
                  <a:cubicBezTo>
                    <a:pt x="10408" y="2996"/>
                    <a:pt x="10027" y="2490"/>
                    <a:pt x="9464" y="2328"/>
                  </a:cubicBezTo>
                  <a:lnTo>
                    <a:pt x="7184" y="1660"/>
                  </a:lnTo>
                  <a:cubicBezTo>
                    <a:pt x="6907" y="1574"/>
                    <a:pt x="6716" y="1317"/>
                    <a:pt x="6716" y="1030"/>
                  </a:cubicBezTo>
                  <a:lnTo>
                    <a:pt x="6716" y="0"/>
                  </a:ln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40"/>
            <p:cNvSpPr/>
            <p:nvPr/>
          </p:nvSpPr>
          <p:spPr>
            <a:xfrm>
              <a:off x="4902701" y="3123483"/>
              <a:ext cx="272560" cy="111182"/>
            </a:xfrm>
            <a:custGeom>
              <a:rect b="b" l="l" r="r" t="t"/>
              <a:pathLst>
                <a:path extrusionOk="0" h="4246" w="10409">
                  <a:moveTo>
                    <a:pt x="3320" y="0"/>
                  </a:moveTo>
                  <a:cubicBezTo>
                    <a:pt x="3282" y="19"/>
                    <a:pt x="3244" y="29"/>
                    <a:pt x="3206" y="48"/>
                  </a:cubicBezTo>
                  <a:lnTo>
                    <a:pt x="935" y="716"/>
                  </a:lnTo>
                  <a:cubicBezTo>
                    <a:pt x="372" y="878"/>
                    <a:pt x="0" y="1384"/>
                    <a:pt x="0" y="1965"/>
                  </a:cubicBezTo>
                  <a:lnTo>
                    <a:pt x="0" y="3597"/>
                  </a:lnTo>
                  <a:cubicBezTo>
                    <a:pt x="0" y="3959"/>
                    <a:pt x="286" y="4246"/>
                    <a:pt x="649" y="4246"/>
                  </a:cubicBezTo>
                  <a:lnTo>
                    <a:pt x="9760" y="4246"/>
                  </a:lnTo>
                  <a:cubicBezTo>
                    <a:pt x="10113" y="4246"/>
                    <a:pt x="10408" y="3959"/>
                    <a:pt x="10408" y="3597"/>
                  </a:cubicBezTo>
                  <a:lnTo>
                    <a:pt x="10408" y="1965"/>
                  </a:lnTo>
                  <a:cubicBezTo>
                    <a:pt x="10408" y="1384"/>
                    <a:pt x="10027" y="878"/>
                    <a:pt x="9464" y="716"/>
                  </a:cubicBezTo>
                  <a:lnTo>
                    <a:pt x="7184" y="48"/>
                  </a:lnTo>
                  <a:cubicBezTo>
                    <a:pt x="7146" y="29"/>
                    <a:pt x="7107" y="19"/>
                    <a:pt x="7069" y="0"/>
                  </a:cubicBezTo>
                  <a:lnTo>
                    <a:pt x="5200" y="344"/>
                  </a:lnTo>
                  <a:lnTo>
                    <a:pt x="332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40"/>
            <p:cNvSpPr/>
            <p:nvPr/>
          </p:nvSpPr>
          <p:spPr>
            <a:xfrm>
              <a:off x="4942397" y="2933616"/>
              <a:ext cx="187904" cy="158917"/>
            </a:xfrm>
            <a:custGeom>
              <a:rect b="b" l="l" r="r" t="t"/>
              <a:pathLst>
                <a:path extrusionOk="0" h="6069" w="7176">
                  <a:moveTo>
                    <a:pt x="860" y="1"/>
                  </a:moveTo>
                  <a:lnTo>
                    <a:pt x="860" y="2386"/>
                  </a:lnTo>
                  <a:lnTo>
                    <a:pt x="755" y="2386"/>
                  </a:lnTo>
                  <a:cubicBezTo>
                    <a:pt x="745" y="2386"/>
                    <a:pt x="736" y="2385"/>
                    <a:pt x="727" y="2385"/>
                  </a:cubicBezTo>
                  <a:cubicBezTo>
                    <a:pt x="4" y="2385"/>
                    <a:pt x="1" y="3474"/>
                    <a:pt x="718" y="3474"/>
                  </a:cubicBezTo>
                  <a:cubicBezTo>
                    <a:pt x="730" y="3474"/>
                    <a:pt x="742" y="3474"/>
                    <a:pt x="755" y="3473"/>
                  </a:cubicBezTo>
                  <a:lnTo>
                    <a:pt x="869" y="3473"/>
                  </a:lnTo>
                  <a:cubicBezTo>
                    <a:pt x="993" y="4933"/>
                    <a:pt x="2214" y="6068"/>
                    <a:pt x="3684" y="6068"/>
                  </a:cubicBezTo>
                  <a:cubicBezTo>
                    <a:pt x="5153" y="6068"/>
                    <a:pt x="6374" y="4933"/>
                    <a:pt x="6488" y="3473"/>
                  </a:cubicBezTo>
                  <a:lnTo>
                    <a:pt x="6603" y="3473"/>
                  </a:lnTo>
                  <a:cubicBezTo>
                    <a:pt x="6609" y="3474"/>
                    <a:pt x="6615" y="3474"/>
                    <a:pt x="6621" y="3474"/>
                  </a:cubicBezTo>
                  <a:cubicBezTo>
                    <a:pt x="6927" y="3474"/>
                    <a:pt x="7175" y="3238"/>
                    <a:pt x="7175" y="2930"/>
                  </a:cubicBezTo>
                  <a:cubicBezTo>
                    <a:pt x="7175" y="2630"/>
                    <a:pt x="6927" y="2386"/>
                    <a:pt x="6620" y="2386"/>
                  </a:cubicBezTo>
                  <a:cubicBezTo>
                    <a:pt x="6614" y="2386"/>
                    <a:pt x="6609" y="2386"/>
                    <a:pt x="6603" y="2386"/>
                  </a:cubicBezTo>
                  <a:lnTo>
                    <a:pt x="6498" y="2386"/>
                  </a:lnTo>
                  <a:lnTo>
                    <a:pt x="6498" y="1"/>
                  </a:lnTo>
                  <a:close/>
                </a:path>
              </a:pathLst>
            </a:custGeom>
            <a:solidFill>
              <a:srgbClr val="FA977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40"/>
            <p:cNvSpPr/>
            <p:nvPr/>
          </p:nvSpPr>
          <p:spPr>
            <a:xfrm>
              <a:off x="4944413" y="2922383"/>
              <a:ext cx="188637" cy="76460"/>
            </a:xfrm>
            <a:custGeom>
              <a:rect b="b" l="l" r="r" t="t"/>
              <a:pathLst>
                <a:path extrusionOk="0" h="2920" w="7204">
                  <a:moveTo>
                    <a:pt x="1174" y="1"/>
                  </a:moveTo>
                  <a:cubicBezTo>
                    <a:pt x="516" y="1"/>
                    <a:pt x="0" y="583"/>
                    <a:pt x="105" y="1241"/>
                  </a:cubicBezTo>
                  <a:lnTo>
                    <a:pt x="353" y="2920"/>
                  </a:lnTo>
                  <a:lnTo>
                    <a:pt x="840" y="2863"/>
                  </a:lnTo>
                  <a:cubicBezTo>
                    <a:pt x="1050" y="2834"/>
                    <a:pt x="1212" y="2653"/>
                    <a:pt x="1222" y="2433"/>
                  </a:cubicBezTo>
                  <a:lnTo>
                    <a:pt x="1222" y="1298"/>
                  </a:lnTo>
                  <a:cubicBezTo>
                    <a:pt x="1222" y="1060"/>
                    <a:pt x="1412" y="869"/>
                    <a:pt x="1651" y="869"/>
                  </a:cubicBezTo>
                  <a:lnTo>
                    <a:pt x="5553" y="869"/>
                  </a:lnTo>
                  <a:cubicBezTo>
                    <a:pt x="5791" y="869"/>
                    <a:pt x="5991" y="1060"/>
                    <a:pt x="5991" y="1298"/>
                  </a:cubicBezTo>
                  <a:lnTo>
                    <a:pt x="5991" y="2433"/>
                  </a:lnTo>
                  <a:cubicBezTo>
                    <a:pt x="5991" y="2653"/>
                    <a:pt x="6154" y="2834"/>
                    <a:pt x="6373" y="2863"/>
                  </a:cubicBezTo>
                  <a:lnTo>
                    <a:pt x="6860" y="2920"/>
                  </a:lnTo>
                  <a:lnTo>
                    <a:pt x="7108" y="1241"/>
                  </a:lnTo>
                  <a:cubicBezTo>
                    <a:pt x="7203" y="583"/>
                    <a:pt x="6697" y="1"/>
                    <a:pt x="6030" y="1"/>
                  </a:cubicBezTo>
                  <a:close/>
                </a:path>
              </a:pathLst>
            </a:custGeom>
            <a:solidFill>
              <a:srgbClr val="F8C3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40"/>
            <p:cNvSpPr/>
            <p:nvPr/>
          </p:nvSpPr>
          <p:spPr>
            <a:xfrm>
              <a:off x="4976385" y="2879989"/>
              <a:ext cx="150668" cy="65148"/>
            </a:xfrm>
            <a:custGeom>
              <a:rect b="b" l="l" r="r" t="t"/>
              <a:pathLst>
                <a:path extrusionOk="0" h="2488" w="5754">
                  <a:moveTo>
                    <a:pt x="5093" y="0"/>
                  </a:moveTo>
                  <a:cubicBezTo>
                    <a:pt x="5059" y="0"/>
                    <a:pt x="5024" y="8"/>
                    <a:pt x="4990" y="26"/>
                  </a:cubicBezTo>
                  <a:cubicBezTo>
                    <a:pt x="4770" y="151"/>
                    <a:pt x="4351" y="313"/>
                    <a:pt x="3683" y="313"/>
                  </a:cubicBezTo>
                  <a:lnTo>
                    <a:pt x="1517" y="313"/>
                  </a:lnTo>
                  <a:cubicBezTo>
                    <a:pt x="678" y="313"/>
                    <a:pt x="1" y="1000"/>
                    <a:pt x="1" y="1839"/>
                  </a:cubicBezTo>
                  <a:cubicBezTo>
                    <a:pt x="1" y="2192"/>
                    <a:pt x="287" y="2488"/>
                    <a:pt x="649" y="2488"/>
                  </a:cubicBezTo>
                  <a:lnTo>
                    <a:pt x="4122" y="2488"/>
                  </a:lnTo>
                  <a:cubicBezTo>
                    <a:pt x="4933" y="2488"/>
                    <a:pt x="5753" y="1524"/>
                    <a:pt x="5305" y="151"/>
                  </a:cubicBezTo>
                  <a:cubicBezTo>
                    <a:pt x="5270" y="60"/>
                    <a:pt x="5184" y="0"/>
                    <a:pt x="5093" y="0"/>
                  </a:cubicBezTo>
                  <a:close/>
                </a:path>
              </a:pathLst>
            </a:custGeom>
            <a:solidFill>
              <a:srgbClr val="F8C3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40"/>
            <p:cNvSpPr/>
            <p:nvPr/>
          </p:nvSpPr>
          <p:spPr>
            <a:xfrm>
              <a:off x="5010112" y="2880172"/>
              <a:ext cx="110448" cy="44488"/>
            </a:xfrm>
            <a:custGeom>
              <a:rect b="b" l="l" r="r" t="t"/>
              <a:pathLst>
                <a:path extrusionOk="0" h="1699" w="4218">
                  <a:moveTo>
                    <a:pt x="3811" y="1"/>
                  </a:moveTo>
                  <a:cubicBezTo>
                    <a:pt x="3775" y="1"/>
                    <a:pt x="3738" y="10"/>
                    <a:pt x="3702" y="29"/>
                  </a:cubicBezTo>
                  <a:cubicBezTo>
                    <a:pt x="3482" y="153"/>
                    <a:pt x="3063" y="315"/>
                    <a:pt x="2395" y="315"/>
                  </a:cubicBezTo>
                  <a:lnTo>
                    <a:pt x="229" y="315"/>
                  </a:lnTo>
                  <a:lnTo>
                    <a:pt x="182" y="344"/>
                  </a:lnTo>
                  <a:cubicBezTo>
                    <a:pt x="67" y="563"/>
                    <a:pt x="0" y="811"/>
                    <a:pt x="0" y="1059"/>
                  </a:cubicBezTo>
                  <a:lnTo>
                    <a:pt x="0" y="1069"/>
                  </a:lnTo>
                  <a:cubicBezTo>
                    <a:pt x="10" y="1374"/>
                    <a:pt x="277" y="1613"/>
                    <a:pt x="582" y="1613"/>
                  </a:cubicBezTo>
                  <a:lnTo>
                    <a:pt x="3521" y="1613"/>
                  </a:lnTo>
                  <a:cubicBezTo>
                    <a:pt x="3673" y="1613"/>
                    <a:pt x="3826" y="1641"/>
                    <a:pt x="3959" y="1699"/>
                  </a:cubicBezTo>
                  <a:cubicBezTo>
                    <a:pt x="4160" y="1298"/>
                    <a:pt x="4217" y="764"/>
                    <a:pt x="4017" y="144"/>
                  </a:cubicBezTo>
                  <a:cubicBezTo>
                    <a:pt x="3983" y="55"/>
                    <a:pt x="3901" y="1"/>
                    <a:pt x="3811" y="1"/>
                  </a:cubicBezTo>
                  <a:close/>
                </a:path>
              </a:pathLst>
            </a:custGeom>
            <a:solidFill>
              <a:srgbClr val="F8C3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9" name="Shape 2189"/>
        <p:cNvGrpSpPr/>
        <p:nvPr/>
      </p:nvGrpSpPr>
      <p:grpSpPr>
        <a:xfrm>
          <a:off x="0" y="0"/>
          <a:ext cx="0" cy="0"/>
          <a:chOff x="0" y="0"/>
          <a:chExt cx="0" cy="0"/>
        </a:xfrm>
      </p:grpSpPr>
      <p:cxnSp>
        <p:nvCxnSpPr>
          <p:cNvPr id="2190" name="Google Shape;2190;p41"/>
          <p:cNvCxnSpPr>
            <a:stCxn id="2191" idx="2"/>
            <a:endCxn id="2192" idx="0"/>
          </p:cNvCxnSpPr>
          <p:nvPr/>
        </p:nvCxnSpPr>
        <p:spPr>
          <a:xfrm flipH="1" rot="-5400000">
            <a:off x="1519175" y="2588925"/>
            <a:ext cx="1160400" cy="1161300"/>
          </a:xfrm>
          <a:prstGeom prst="bentConnector3">
            <a:avLst>
              <a:gd fmla="val 49997" name="adj1"/>
            </a:avLst>
          </a:prstGeom>
          <a:noFill/>
          <a:ln cap="flat" cmpd="sng" w="19050">
            <a:solidFill>
              <a:schemeClr val="accent5"/>
            </a:solidFill>
            <a:prstDash val="solid"/>
            <a:round/>
            <a:headEnd len="med" w="med" type="oval"/>
            <a:tailEnd len="med" w="med" type="none"/>
          </a:ln>
        </p:spPr>
      </p:cxnSp>
      <p:cxnSp>
        <p:nvCxnSpPr>
          <p:cNvPr id="2193" name="Google Shape;2193;p41"/>
          <p:cNvCxnSpPr>
            <a:stCxn id="2194" idx="2"/>
            <a:endCxn id="2195" idx="0"/>
          </p:cNvCxnSpPr>
          <p:nvPr/>
        </p:nvCxnSpPr>
        <p:spPr>
          <a:xfrm flipH="1" rot="-5400000">
            <a:off x="3211813" y="2931825"/>
            <a:ext cx="1160400" cy="475500"/>
          </a:xfrm>
          <a:prstGeom prst="bentConnector3">
            <a:avLst>
              <a:gd fmla="val 49997" name="adj1"/>
            </a:avLst>
          </a:prstGeom>
          <a:noFill/>
          <a:ln cap="flat" cmpd="sng" w="19050">
            <a:solidFill>
              <a:schemeClr val="accent5"/>
            </a:solidFill>
            <a:prstDash val="solid"/>
            <a:round/>
            <a:headEnd len="med" w="med" type="oval"/>
            <a:tailEnd len="med" w="med" type="none"/>
          </a:ln>
        </p:spPr>
      </p:cxnSp>
      <p:cxnSp>
        <p:nvCxnSpPr>
          <p:cNvPr id="2196" name="Google Shape;2196;p41"/>
          <p:cNvCxnSpPr>
            <a:stCxn id="2197" idx="2"/>
            <a:endCxn id="2198" idx="0"/>
          </p:cNvCxnSpPr>
          <p:nvPr/>
        </p:nvCxnSpPr>
        <p:spPr>
          <a:xfrm rot="5400000">
            <a:off x="4904442" y="3064425"/>
            <a:ext cx="1160400" cy="210300"/>
          </a:xfrm>
          <a:prstGeom prst="bentConnector3">
            <a:avLst>
              <a:gd fmla="val 49997" name="adj1"/>
            </a:avLst>
          </a:prstGeom>
          <a:noFill/>
          <a:ln cap="flat" cmpd="sng" w="19050">
            <a:solidFill>
              <a:schemeClr val="accent5"/>
            </a:solidFill>
            <a:prstDash val="solid"/>
            <a:round/>
            <a:headEnd len="med" w="med" type="oval"/>
            <a:tailEnd len="med" w="med" type="none"/>
          </a:ln>
        </p:spPr>
      </p:cxnSp>
      <p:cxnSp>
        <p:nvCxnSpPr>
          <p:cNvPr id="2199" name="Google Shape;2199;p41"/>
          <p:cNvCxnSpPr>
            <a:stCxn id="2200" idx="2"/>
            <a:endCxn id="2201" idx="0"/>
          </p:cNvCxnSpPr>
          <p:nvPr/>
        </p:nvCxnSpPr>
        <p:spPr>
          <a:xfrm rot="5400000">
            <a:off x="6596913" y="2721375"/>
            <a:ext cx="1160400" cy="896400"/>
          </a:xfrm>
          <a:prstGeom prst="bentConnector3">
            <a:avLst>
              <a:gd fmla="val 49997" name="adj1"/>
            </a:avLst>
          </a:prstGeom>
          <a:noFill/>
          <a:ln cap="flat" cmpd="sng" w="19050">
            <a:solidFill>
              <a:schemeClr val="accent5"/>
            </a:solidFill>
            <a:prstDash val="solid"/>
            <a:round/>
            <a:headEnd len="med" w="med" type="oval"/>
            <a:tailEnd len="med" w="med" type="none"/>
          </a:ln>
        </p:spPr>
      </p:cxnSp>
      <p:sp>
        <p:nvSpPr>
          <p:cNvPr id="2202" name="Google Shape;2202;p41"/>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2203" name="Google Shape;2203;p41"/>
          <p:cNvGrpSpPr/>
          <p:nvPr/>
        </p:nvGrpSpPr>
        <p:grpSpPr>
          <a:xfrm>
            <a:off x="500964" y="1358200"/>
            <a:ext cx="2035524" cy="830233"/>
            <a:chOff x="500964" y="1282000"/>
            <a:chExt cx="2035524" cy="830233"/>
          </a:xfrm>
        </p:grpSpPr>
        <p:sp>
          <p:nvSpPr>
            <p:cNvPr id="2204" name="Google Shape;2204;p41"/>
            <p:cNvSpPr txBox="1"/>
            <p:nvPr/>
          </p:nvSpPr>
          <p:spPr>
            <a:xfrm flipH="1">
              <a:off x="500987" y="1763633"/>
              <a:ext cx="2035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Year 01</a:t>
              </a:r>
              <a:endParaRPr sz="1800">
                <a:solidFill>
                  <a:schemeClr val="accent4"/>
                </a:solidFill>
                <a:latin typeface="Righteous"/>
                <a:ea typeface="Righteous"/>
                <a:cs typeface="Righteous"/>
                <a:sym typeface="Righteous"/>
              </a:endParaRPr>
            </a:p>
          </p:txBody>
        </p:sp>
        <p:sp>
          <p:nvSpPr>
            <p:cNvPr id="2205" name="Google Shape;2205;p41"/>
            <p:cNvSpPr txBox="1"/>
            <p:nvPr/>
          </p:nvSpPr>
          <p:spPr>
            <a:xfrm flipH="1">
              <a:off x="500964" y="1282000"/>
              <a:ext cx="2035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smallest planet in the Solar System</a:t>
              </a:r>
              <a:endParaRPr>
                <a:solidFill>
                  <a:schemeClr val="accent4"/>
                </a:solidFill>
                <a:latin typeface="Open Sans"/>
                <a:ea typeface="Open Sans"/>
                <a:cs typeface="Open Sans"/>
                <a:sym typeface="Open Sans"/>
              </a:endParaRPr>
            </a:p>
          </p:txBody>
        </p:sp>
      </p:grpSp>
      <p:sp>
        <p:nvSpPr>
          <p:cNvPr id="2206" name="Google Shape;2206;p41"/>
          <p:cNvSpPr txBox="1"/>
          <p:nvPr/>
        </p:nvSpPr>
        <p:spPr>
          <a:xfrm>
            <a:off x="796675" y="4470857"/>
            <a:ext cx="7550700" cy="26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accent4"/>
                </a:solidFill>
                <a:latin typeface="Open Sans"/>
                <a:ea typeface="Open Sans"/>
                <a:cs typeface="Open Sans"/>
                <a:sym typeface="Open Sans"/>
              </a:rPr>
              <a:t>Follow the link in the graph to modify its data and then paste the new one here. </a:t>
            </a:r>
            <a:r>
              <a:rPr b="1" lang="en" sz="1100">
                <a:solidFill>
                  <a:schemeClr val="accent4"/>
                </a:solidFill>
                <a:latin typeface="Open Sans"/>
                <a:ea typeface="Open Sans"/>
                <a:cs typeface="Open Sans"/>
                <a:sym typeface="Open Sans"/>
              </a:rPr>
              <a:t>For more info, </a:t>
            </a:r>
            <a:r>
              <a:rPr b="1" lang="en" sz="1100">
                <a:solidFill>
                  <a:schemeClr val="accent4"/>
                </a:solidFill>
                <a:uFill>
                  <a:noFill/>
                </a:uFill>
                <a:latin typeface="Open Sans"/>
                <a:ea typeface="Open Sans"/>
                <a:cs typeface="Open Sans"/>
                <a:sym typeface="Open Sans"/>
                <a:hlinkClick r:id="rId3">
                  <a:extLst>
                    <a:ext uri="{A12FA001-AC4F-418D-AE19-62706E023703}">
                      <ahyp:hlinkClr val="tx"/>
                    </a:ext>
                  </a:extLst>
                </a:hlinkClick>
              </a:rPr>
              <a:t>click here</a:t>
            </a:r>
            <a:endParaRPr sz="1100">
              <a:solidFill>
                <a:schemeClr val="accent4"/>
              </a:solidFill>
              <a:latin typeface="Open Sans"/>
              <a:ea typeface="Open Sans"/>
              <a:cs typeface="Open Sans"/>
              <a:sym typeface="Open Sans"/>
            </a:endParaRPr>
          </a:p>
        </p:txBody>
      </p:sp>
      <p:pic>
        <p:nvPicPr>
          <p:cNvPr id="2207" name="Google Shape;2207;p41" title="Chart">
            <a:hlinkClick r:id="rId4"/>
          </p:cNvPr>
          <p:cNvPicPr preferRelativeResize="0"/>
          <p:nvPr/>
        </p:nvPicPr>
        <p:blipFill>
          <a:blip r:embed="rId5">
            <a:alphaModFix/>
          </a:blip>
          <a:stretch>
            <a:fillRect/>
          </a:stretch>
        </p:blipFill>
        <p:spPr>
          <a:xfrm>
            <a:off x="1444000" y="3172888"/>
            <a:ext cx="6256010" cy="1298239"/>
          </a:xfrm>
          <a:prstGeom prst="rect">
            <a:avLst/>
          </a:prstGeom>
          <a:noFill/>
          <a:ln>
            <a:noFill/>
          </a:ln>
        </p:spPr>
      </p:pic>
      <p:grpSp>
        <p:nvGrpSpPr>
          <p:cNvPr id="2208" name="Google Shape;2208;p41"/>
          <p:cNvGrpSpPr/>
          <p:nvPr/>
        </p:nvGrpSpPr>
        <p:grpSpPr>
          <a:xfrm>
            <a:off x="2536497" y="1358200"/>
            <a:ext cx="2035524" cy="830233"/>
            <a:chOff x="2536497" y="1282000"/>
            <a:chExt cx="2035524" cy="830233"/>
          </a:xfrm>
        </p:grpSpPr>
        <p:sp>
          <p:nvSpPr>
            <p:cNvPr id="2209" name="Google Shape;2209;p41"/>
            <p:cNvSpPr txBox="1"/>
            <p:nvPr/>
          </p:nvSpPr>
          <p:spPr>
            <a:xfrm flipH="1">
              <a:off x="2536521" y="1763633"/>
              <a:ext cx="2035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Year 02</a:t>
              </a:r>
              <a:endParaRPr sz="1800">
                <a:solidFill>
                  <a:schemeClr val="accent4"/>
                </a:solidFill>
                <a:latin typeface="Righteous"/>
                <a:ea typeface="Righteous"/>
                <a:cs typeface="Righteous"/>
                <a:sym typeface="Righteous"/>
              </a:endParaRPr>
            </a:p>
          </p:txBody>
        </p:sp>
        <p:sp>
          <p:nvSpPr>
            <p:cNvPr id="2210" name="Google Shape;2210;p41"/>
            <p:cNvSpPr txBox="1"/>
            <p:nvPr/>
          </p:nvSpPr>
          <p:spPr>
            <a:xfrm flipH="1">
              <a:off x="2536497" y="1282000"/>
              <a:ext cx="2035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grpSp>
        <p:nvGrpSpPr>
          <p:cNvPr id="2211" name="Google Shape;2211;p41"/>
          <p:cNvGrpSpPr/>
          <p:nvPr/>
        </p:nvGrpSpPr>
        <p:grpSpPr>
          <a:xfrm>
            <a:off x="4572030" y="1358200"/>
            <a:ext cx="2035524" cy="830233"/>
            <a:chOff x="4572030" y="1282000"/>
            <a:chExt cx="2035524" cy="830233"/>
          </a:xfrm>
        </p:grpSpPr>
        <p:sp>
          <p:nvSpPr>
            <p:cNvPr id="2212" name="Google Shape;2212;p41"/>
            <p:cNvSpPr txBox="1"/>
            <p:nvPr/>
          </p:nvSpPr>
          <p:spPr>
            <a:xfrm flipH="1">
              <a:off x="4572054" y="1763633"/>
              <a:ext cx="2035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Year 03</a:t>
              </a:r>
              <a:endParaRPr sz="1800">
                <a:solidFill>
                  <a:schemeClr val="accent4"/>
                </a:solidFill>
                <a:latin typeface="Righteous"/>
                <a:ea typeface="Righteous"/>
                <a:cs typeface="Righteous"/>
                <a:sym typeface="Righteous"/>
              </a:endParaRPr>
            </a:p>
          </p:txBody>
        </p:sp>
        <p:sp>
          <p:nvSpPr>
            <p:cNvPr id="2213" name="Google Shape;2213;p41"/>
            <p:cNvSpPr txBox="1"/>
            <p:nvPr/>
          </p:nvSpPr>
          <p:spPr>
            <a:xfrm flipH="1">
              <a:off x="4572030" y="1282000"/>
              <a:ext cx="2035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Despite being red, it’s actually a cold place</a:t>
              </a:r>
              <a:endParaRPr>
                <a:solidFill>
                  <a:schemeClr val="accent4"/>
                </a:solidFill>
                <a:latin typeface="Open Sans"/>
                <a:ea typeface="Open Sans"/>
                <a:cs typeface="Open Sans"/>
                <a:sym typeface="Open Sans"/>
              </a:endParaRPr>
            </a:p>
          </p:txBody>
        </p:sp>
      </p:grpSp>
      <p:grpSp>
        <p:nvGrpSpPr>
          <p:cNvPr id="2214" name="Google Shape;2214;p41"/>
          <p:cNvGrpSpPr/>
          <p:nvPr/>
        </p:nvGrpSpPr>
        <p:grpSpPr>
          <a:xfrm>
            <a:off x="6607564" y="1358200"/>
            <a:ext cx="2035524" cy="830233"/>
            <a:chOff x="6607564" y="1282000"/>
            <a:chExt cx="2035524" cy="830233"/>
          </a:xfrm>
        </p:grpSpPr>
        <p:sp>
          <p:nvSpPr>
            <p:cNvPr id="2215" name="Google Shape;2215;p41"/>
            <p:cNvSpPr txBox="1"/>
            <p:nvPr/>
          </p:nvSpPr>
          <p:spPr>
            <a:xfrm flipH="1">
              <a:off x="6607587" y="1763633"/>
              <a:ext cx="2035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Year 04</a:t>
              </a:r>
              <a:endParaRPr sz="1800">
                <a:solidFill>
                  <a:schemeClr val="accent4"/>
                </a:solidFill>
                <a:latin typeface="Righteous"/>
                <a:ea typeface="Righteous"/>
                <a:cs typeface="Righteous"/>
                <a:sym typeface="Righteous"/>
              </a:endParaRPr>
            </a:p>
          </p:txBody>
        </p:sp>
        <p:sp>
          <p:nvSpPr>
            <p:cNvPr id="2216" name="Google Shape;2216;p41"/>
            <p:cNvSpPr txBox="1"/>
            <p:nvPr/>
          </p:nvSpPr>
          <p:spPr>
            <a:xfrm flipH="1">
              <a:off x="6607564" y="1282000"/>
              <a:ext cx="2035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sp>
        <p:nvSpPr>
          <p:cNvPr id="2191" name="Google Shape;2191;p41"/>
          <p:cNvSpPr txBox="1"/>
          <p:nvPr/>
        </p:nvSpPr>
        <p:spPr>
          <a:xfrm>
            <a:off x="975575" y="2240775"/>
            <a:ext cx="10863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75%</a:t>
            </a:r>
            <a:endParaRPr sz="1800">
              <a:solidFill>
                <a:schemeClr val="accent4"/>
              </a:solidFill>
              <a:latin typeface="Righteous"/>
              <a:ea typeface="Righteous"/>
              <a:cs typeface="Righteous"/>
              <a:sym typeface="Righteous"/>
            </a:endParaRPr>
          </a:p>
        </p:txBody>
      </p:sp>
      <p:sp>
        <p:nvSpPr>
          <p:cNvPr id="2194" name="Google Shape;2194;p41"/>
          <p:cNvSpPr txBox="1"/>
          <p:nvPr/>
        </p:nvSpPr>
        <p:spPr>
          <a:xfrm>
            <a:off x="3011113" y="2240775"/>
            <a:ext cx="10863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70%</a:t>
            </a:r>
            <a:endParaRPr sz="1800">
              <a:solidFill>
                <a:schemeClr val="accent4"/>
              </a:solidFill>
              <a:latin typeface="Righteous"/>
              <a:ea typeface="Righteous"/>
              <a:cs typeface="Righteous"/>
              <a:sym typeface="Righteous"/>
            </a:endParaRPr>
          </a:p>
        </p:txBody>
      </p:sp>
      <p:sp>
        <p:nvSpPr>
          <p:cNvPr id="2200" name="Google Shape;2200;p41"/>
          <p:cNvSpPr txBox="1"/>
          <p:nvPr/>
        </p:nvSpPr>
        <p:spPr>
          <a:xfrm>
            <a:off x="7082163" y="2240775"/>
            <a:ext cx="10863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6</a:t>
            </a:r>
            <a:r>
              <a:rPr lang="en" sz="1800">
                <a:solidFill>
                  <a:schemeClr val="accent4"/>
                </a:solidFill>
                <a:latin typeface="Righteous"/>
                <a:ea typeface="Righteous"/>
                <a:cs typeface="Righteous"/>
                <a:sym typeface="Righteous"/>
              </a:rPr>
              <a:t>5%</a:t>
            </a:r>
            <a:endParaRPr sz="1800">
              <a:solidFill>
                <a:schemeClr val="accent4"/>
              </a:solidFill>
              <a:latin typeface="Righteous"/>
              <a:ea typeface="Righteous"/>
              <a:cs typeface="Righteous"/>
              <a:sym typeface="Righteous"/>
            </a:endParaRPr>
          </a:p>
        </p:txBody>
      </p:sp>
      <p:sp>
        <p:nvSpPr>
          <p:cNvPr id="2197" name="Google Shape;2197;p41"/>
          <p:cNvSpPr txBox="1"/>
          <p:nvPr/>
        </p:nvSpPr>
        <p:spPr>
          <a:xfrm>
            <a:off x="5046642" y="2240775"/>
            <a:ext cx="10863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8</a:t>
            </a:r>
            <a:r>
              <a:rPr lang="en" sz="1800">
                <a:solidFill>
                  <a:schemeClr val="accent4"/>
                </a:solidFill>
                <a:latin typeface="Righteous"/>
                <a:ea typeface="Righteous"/>
                <a:cs typeface="Righteous"/>
                <a:sym typeface="Righteous"/>
              </a:rPr>
              <a:t>5%</a:t>
            </a:r>
            <a:endParaRPr sz="1800">
              <a:solidFill>
                <a:schemeClr val="accent4"/>
              </a:solidFill>
              <a:latin typeface="Righteous"/>
              <a:ea typeface="Righteous"/>
              <a:cs typeface="Righteous"/>
              <a:sym typeface="Righteous"/>
            </a:endParaRPr>
          </a:p>
        </p:txBody>
      </p:sp>
      <p:sp>
        <p:nvSpPr>
          <p:cNvPr id="2192" name="Google Shape;2192;p41"/>
          <p:cNvSpPr txBox="1"/>
          <p:nvPr/>
        </p:nvSpPr>
        <p:spPr>
          <a:xfrm>
            <a:off x="2242150" y="3749713"/>
            <a:ext cx="876000" cy="137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800">
              <a:solidFill>
                <a:schemeClr val="accent4"/>
              </a:solidFill>
              <a:latin typeface="Righteous"/>
              <a:ea typeface="Righteous"/>
              <a:cs typeface="Righteous"/>
              <a:sym typeface="Righteous"/>
            </a:endParaRPr>
          </a:p>
        </p:txBody>
      </p:sp>
      <p:sp>
        <p:nvSpPr>
          <p:cNvPr id="2195" name="Google Shape;2195;p41"/>
          <p:cNvSpPr txBox="1"/>
          <p:nvPr/>
        </p:nvSpPr>
        <p:spPr>
          <a:xfrm>
            <a:off x="3591783" y="3749713"/>
            <a:ext cx="876000" cy="137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800">
              <a:solidFill>
                <a:schemeClr val="accent4"/>
              </a:solidFill>
              <a:latin typeface="Righteous"/>
              <a:ea typeface="Righteous"/>
              <a:cs typeface="Righteous"/>
              <a:sym typeface="Righteous"/>
            </a:endParaRPr>
          </a:p>
        </p:txBody>
      </p:sp>
      <p:sp>
        <p:nvSpPr>
          <p:cNvPr id="2198" name="Google Shape;2198;p41"/>
          <p:cNvSpPr txBox="1"/>
          <p:nvPr/>
        </p:nvSpPr>
        <p:spPr>
          <a:xfrm>
            <a:off x="4941416" y="3749713"/>
            <a:ext cx="876000" cy="137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800">
              <a:solidFill>
                <a:schemeClr val="accent4"/>
              </a:solidFill>
              <a:latin typeface="Righteous"/>
              <a:ea typeface="Righteous"/>
              <a:cs typeface="Righteous"/>
              <a:sym typeface="Righteous"/>
            </a:endParaRPr>
          </a:p>
        </p:txBody>
      </p:sp>
      <p:sp>
        <p:nvSpPr>
          <p:cNvPr id="2201" name="Google Shape;2201;p41"/>
          <p:cNvSpPr txBox="1"/>
          <p:nvPr/>
        </p:nvSpPr>
        <p:spPr>
          <a:xfrm>
            <a:off x="6291049" y="3749713"/>
            <a:ext cx="876000" cy="137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800">
              <a:solidFill>
                <a:schemeClr val="accent4"/>
              </a:solidFill>
              <a:latin typeface="Righteous"/>
              <a:ea typeface="Righteous"/>
              <a:cs typeface="Righteous"/>
              <a:sym typeface="Righteou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0" name="Shape 2220"/>
        <p:cNvGrpSpPr/>
        <p:nvPr/>
      </p:nvGrpSpPr>
      <p:grpSpPr>
        <a:xfrm>
          <a:off x="0" y="0"/>
          <a:ext cx="0" cy="0"/>
          <a:chOff x="0" y="0"/>
          <a:chExt cx="0" cy="0"/>
        </a:xfrm>
      </p:grpSpPr>
      <p:sp>
        <p:nvSpPr>
          <p:cNvPr id="2221" name="Google Shape;2221;p42"/>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2222" name="Google Shape;2222;p42"/>
          <p:cNvGrpSpPr/>
          <p:nvPr/>
        </p:nvGrpSpPr>
        <p:grpSpPr>
          <a:xfrm>
            <a:off x="6703758" y="3786027"/>
            <a:ext cx="1982627" cy="829023"/>
            <a:chOff x="6575850" y="3633627"/>
            <a:chExt cx="2110525" cy="829023"/>
          </a:xfrm>
        </p:grpSpPr>
        <p:sp>
          <p:nvSpPr>
            <p:cNvPr id="2223" name="Google Shape;2223;p42"/>
            <p:cNvSpPr txBox="1"/>
            <p:nvPr/>
          </p:nvSpPr>
          <p:spPr>
            <a:xfrm>
              <a:off x="6575875" y="3633627"/>
              <a:ext cx="2110500" cy="348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2224" name="Google Shape;2224;p42"/>
            <p:cNvSpPr txBox="1"/>
            <p:nvPr/>
          </p:nvSpPr>
          <p:spPr>
            <a:xfrm>
              <a:off x="6575850" y="3911250"/>
              <a:ext cx="2110500" cy="55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grpSp>
        <p:nvGrpSpPr>
          <p:cNvPr id="2225" name="Google Shape;2225;p42"/>
          <p:cNvGrpSpPr/>
          <p:nvPr/>
        </p:nvGrpSpPr>
        <p:grpSpPr>
          <a:xfrm>
            <a:off x="6703758" y="2678226"/>
            <a:ext cx="1982627" cy="830243"/>
            <a:chOff x="6575850" y="2525829"/>
            <a:chExt cx="2110525" cy="830243"/>
          </a:xfrm>
        </p:grpSpPr>
        <p:sp>
          <p:nvSpPr>
            <p:cNvPr id="2226" name="Google Shape;2226;p42"/>
            <p:cNvSpPr txBox="1"/>
            <p:nvPr/>
          </p:nvSpPr>
          <p:spPr>
            <a:xfrm>
              <a:off x="6575875" y="2525829"/>
              <a:ext cx="2110500" cy="348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2227" name="Google Shape;2227;p42"/>
            <p:cNvSpPr txBox="1"/>
            <p:nvPr/>
          </p:nvSpPr>
          <p:spPr>
            <a:xfrm>
              <a:off x="6575850" y="2804672"/>
              <a:ext cx="2110500" cy="55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Saturn is a gas giant and has several rings</a:t>
              </a:r>
              <a:endParaRPr>
                <a:solidFill>
                  <a:schemeClr val="accent4"/>
                </a:solidFill>
                <a:latin typeface="Open Sans"/>
                <a:ea typeface="Open Sans"/>
                <a:cs typeface="Open Sans"/>
                <a:sym typeface="Open Sans"/>
              </a:endParaRPr>
            </a:p>
          </p:txBody>
        </p:sp>
      </p:grpSp>
      <p:grpSp>
        <p:nvGrpSpPr>
          <p:cNvPr id="2228" name="Google Shape;2228;p42"/>
          <p:cNvGrpSpPr/>
          <p:nvPr/>
        </p:nvGrpSpPr>
        <p:grpSpPr>
          <a:xfrm>
            <a:off x="6703758" y="1570425"/>
            <a:ext cx="1982627" cy="830243"/>
            <a:chOff x="6575850" y="1418025"/>
            <a:chExt cx="2110525" cy="830243"/>
          </a:xfrm>
        </p:grpSpPr>
        <p:sp>
          <p:nvSpPr>
            <p:cNvPr id="2229" name="Google Shape;2229;p42"/>
            <p:cNvSpPr txBox="1"/>
            <p:nvPr/>
          </p:nvSpPr>
          <p:spPr>
            <a:xfrm>
              <a:off x="6575875" y="1418025"/>
              <a:ext cx="2110500" cy="348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Neptune</a:t>
              </a:r>
              <a:endParaRPr sz="1800">
                <a:solidFill>
                  <a:schemeClr val="accent4"/>
                </a:solidFill>
                <a:latin typeface="Righteous"/>
                <a:ea typeface="Righteous"/>
                <a:cs typeface="Righteous"/>
                <a:sym typeface="Righteous"/>
              </a:endParaRPr>
            </a:p>
          </p:txBody>
        </p:sp>
        <p:sp>
          <p:nvSpPr>
            <p:cNvPr id="2230" name="Google Shape;2230;p42"/>
            <p:cNvSpPr txBox="1"/>
            <p:nvPr/>
          </p:nvSpPr>
          <p:spPr>
            <a:xfrm>
              <a:off x="6575850" y="1696868"/>
              <a:ext cx="2110500" cy="551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accent4"/>
                  </a:solidFill>
                  <a:latin typeface="Open Sans"/>
                  <a:ea typeface="Open Sans"/>
                  <a:cs typeface="Open Sans"/>
                  <a:sym typeface="Open Sans"/>
                </a:rPr>
                <a:t>It’s the farthest planet from the Sun</a:t>
              </a:r>
              <a:endParaRPr>
                <a:solidFill>
                  <a:schemeClr val="accent4"/>
                </a:solidFill>
                <a:latin typeface="Open Sans"/>
                <a:ea typeface="Open Sans"/>
                <a:cs typeface="Open Sans"/>
                <a:sym typeface="Open Sans"/>
              </a:endParaRPr>
            </a:p>
          </p:txBody>
        </p:sp>
      </p:grpSp>
      <p:grpSp>
        <p:nvGrpSpPr>
          <p:cNvPr id="2231" name="Google Shape;2231;p42"/>
          <p:cNvGrpSpPr/>
          <p:nvPr/>
        </p:nvGrpSpPr>
        <p:grpSpPr>
          <a:xfrm>
            <a:off x="457179" y="3786027"/>
            <a:ext cx="1982627" cy="829023"/>
            <a:chOff x="457200" y="3633627"/>
            <a:chExt cx="2110525" cy="829023"/>
          </a:xfrm>
        </p:grpSpPr>
        <p:sp>
          <p:nvSpPr>
            <p:cNvPr id="2232" name="Google Shape;2232;p42"/>
            <p:cNvSpPr txBox="1"/>
            <p:nvPr/>
          </p:nvSpPr>
          <p:spPr>
            <a:xfrm>
              <a:off x="457225" y="3633627"/>
              <a:ext cx="2110500" cy="348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2233" name="Google Shape;2233;p42"/>
            <p:cNvSpPr txBox="1"/>
            <p:nvPr/>
          </p:nvSpPr>
          <p:spPr>
            <a:xfrm>
              <a:off x="457200" y="3911250"/>
              <a:ext cx="2110500" cy="5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a:solidFill>
                    <a:schemeClr val="accent4"/>
                  </a:solidFill>
                  <a:latin typeface="Open Sans"/>
                  <a:ea typeface="Open Sans"/>
                  <a:cs typeface="Open Sans"/>
                  <a:sym typeface="Open Sans"/>
                </a:rPr>
                <a:t>Earth is </a:t>
              </a:r>
              <a:r>
                <a:rPr lang="en">
                  <a:solidFill>
                    <a:schemeClr val="accent4"/>
                  </a:solidFill>
                  <a:latin typeface="Open Sans"/>
                  <a:ea typeface="Open Sans"/>
                  <a:cs typeface="Open Sans"/>
                  <a:sym typeface="Open Sans"/>
                </a:rPr>
                <a:t>the planet where we all live on</a:t>
              </a:r>
              <a:endParaRPr>
                <a:solidFill>
                  <a:schemeClr val="accent4"/>
                </a:solidFill>
                <a:latin typeface="Open Sans"/>
                <a:ea typeface="Open Sans"/>
                <a:cs typeface="Open Sans"/>
                <a:sym typeface="Open Sans"/>
              </a:endParaRPr>
            </a:p>
          </p:txBody>
        </p:sp>
      </p:grpSp>
      <p:grpSp>
        <p:nvGrpSpPr>
          <p:cNvPr id="2234" name="Google Shape;2234;p42"/>
          <p:cNvGrpSpPr/>
          <p:nvPr/>
        </p:nvGrpSpPr>
        <p:grpSpPr>
          <a:xfrm>
            <a:off x="457179" y="2678228"/>
            <a:ext cx="1982627" cy="830243"/>
            <a:chOff x="457200" y="2525829"/>
            <a:chExt cx="2110525" cy="830243"/>
          </a:xfrm>
        </p:grpSpPr>
        <p:sp>
          <p:nvSpPr>
            <p:cNvPr id="2235" name="Google Shape;2235;p42"/>
            <p:cNvSpPr txBox="1"/>
            <p:nvPr/>
          </p:nvSpPr>
          <p:spPr>
            <a:xfrm>
              <a:off x="457225" y="2525829"/>
              <a:ext cx="2110500" cy="348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sp>
          <p:nvSpPr>
            <p:cNvPr id="2236" name="Google Shape;2236;p42"/>
            <p:cNvSpPr txBox="1"/>
            <p:nvPr/>
          </p:nvSpPr>
          <p:spPr>
            <a:xfrm>
              <a:off x="457200" y="2804672"/>
              <a:ext cx="2110500" cy="5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a:solidFill>
                    <a:schemeClr val="accent4"/>
                  </a:solidFill>
                  <a:latin typeface="Open Sans"/>
                  <a:ea typeface="Open Sans"/>
                  <a:cs typeface="Open Sans"/>
                  <a:sym typeface="Open Sans"/>
                </a:rPr>
                <a:t>Despite being red, it’s actually a cold place</a:t>
              </a:r>
              <a:endParaRPr>
                <a:solidFill>
                  <a:schemeClr val="accent4"/>
                </a:solidFill>
                <a:latin typeface="Open Sans"/>
                <a:ea typeface="Open Sans"/>
                <a:cs typeface="Open Sans"/>
                <a:sym typeface="Open Sans"/>
              </a:endParaRPr>
            </a:p>
          </p:txBody>
        </p:sp>
      </p:grpSp>
      <p:grpSp>
        <p:nvGrpSpPr>
          <p:cNvPr id="2237" name="Google Shape;2237;p42"/>
          <p:cNvGrpSpPr/>
          <p:nvPr/>
        </p:nvGrpSpPr>
        <p:grpSpPr>
          <a:xfrm>
            <a:off x="457179" y="1570425"/>
            <a:ext cx="1982627" cy="830243"/>
            <a:chOff x="457200" y="1418025"/>
            <a:chExt cx="2110525" cy="830243"/>
          </a:xfrm>
        </p:grpSpPr>
        <p:sp>
          <p:nvSpPr>
            <p:cNvPr id="2238" name="Google Shape;2238;p42"/>
            <p:cNvSpPr txBox="1"/>
            <p:nvPr/>
          </p:nvSpPr>
          <p:spPr>
            <a:xfrm>
              <a:off x="457225" y="1418025"/>
              <a:ext cx="2110500" cy="348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2239" name="Google Shape;2239;p42"/>
            <p:cNvSpPr txBox="1"/>
            <p:nvPr/>
          </p:nvSpPr>
          <p:spPr>
            <a:xfrm>
              <a:off x="457200" y="1696868"/>
              <a:ext cx="2110500" cy="5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grpSp>
        <p:nvGrpSpPr>
          <p:cNvPr id="2240" name="Google Shape;2240;p42"/>
          <p:cNvGrpSpPr/>
          <p:nvPr/>
        </p:nvGrpSpPr>
        <p:grpSpPr>
          <a:xfrm>
            <a:off x="3196514" y="1849835"/>
            <a:ext cx="2750551" cy="2329539"/>
            <a:chOff x="3230874" y="1766614"/>
            <a:chExt cx="2587050" cy="2190857"/>
          </a:xfrm>
        </p:grpSpPr>
        <p:sp>
          <p:nvSpPr>
            <p:cNvPr id="2241" name="Google Shape;2241;p42"/>
            <p:cNvSpPr/>
            <p:nvPr/>
          </p:nvSpPr>
          <p:spPr>
            <a:xfrm>
              <a:off x="3230874" y="1887584"/>
              <a:ext cx="2587050" cy="2069887"/>
            </a:xfrm>
            <a:custGeom>
              <a:rect b="b" l="l" r="r" t="t"/>
              <a:pathLst>
                <a:path extrusionOk="0" h="18447" w="23056">
                  <a:moveTo>
                    <a:pt x="22846" y="1"/>
                  </a:moveTo>
                  <a:lnTo>
                    <a:pt x="22267" y="473"/>
                  </a:lnTo>
                  <a:lnTo>
                    <a:pt x="19120" y="3570"/>
                  </a:lnTo>
                  <a:lnTo>
                    <a:pt x="20953" y="4206"/>
                  </a:lnTo>
                  <a:cubicBezTo>
                    <a:pt x="20942" y="4234"/>
                    <a:pt x="20932" y="4266"/>
                    <a:pt x="20921" y="4295"/>
                  </a:cubicBezTo>
                  <a:cubicBezTo>
                    <a:pt x="20811" y="4568"/>
                    <a:pt x="20694" y="4838"/>
                    <a:pt x="20576" y="5108"/>
                  </a:cubicBezTo>
                  <a:cubicBezTo>
                    <a:pt x="20456" y="5374"/>
                    <a:pt x="20331" y="5641"/>
                    <a:pt x="20193" y="5896"/>
                  </a:cubicBezTo>
                  <a:cubicBezTo>
                    <a:pt x="19646" y="6923"/>
                    <a:pt x="18975" y="7881"/>
                    <a:pt x="18243" y="8787"/>
                  </a:cubicBezTo>
                  <a:cubicBezTo>
                    <a:pt x="17512" y="9689"/>
                    <a:pt x="16716" y="10534"/>
                    <a:pt x="15871" y="11323"/>
                  </a:cubicBezTo>
                  <a:cubicBezTo>
                    <a:pt x="15445" y="11717"/>
                    <a:pt x="15012" y="12097"/>
                    <a:pt x="14564" y="12459"/>
                  </a:cubicBezTo>
                  <a:cubicBezTo>
                    <a:pt x="14454" y="12551"/>
                    <a:pt x="14340" y="12640"/>
                    <a:pt x="14227" y="12733"/>
                  </a:cubicBezTo>
                  <a:lnTo>
                    <a:pt x="14056" y="12864"/>
                  </a:lnTo>
                  <a:lnTo>
                    <a:pt x="13886" y="12995"/>
                  </a:lnTo>
                  <a:cubicBezTo>
                    <a:pt x="13772" y="13084"/>
                    <a:pt x="13659" y="13173"/>
                    <a:pt x="13541" y="13258"/>
                  </a:cubicBezTo>
                  <a:lnTo>
                    <a:pt x="13367" y="13386"/>
                  </a:lnTo>
                  <a:cubicBezTo>
                    <a:pt x="13310" y="13429"/>
                    <a:pt x="13250" y="13471"/>
                    <a:pt x="13197" y="13507"/>
                  </a:cubicBezTo>
                  <a:cubicBezTo>
                    <a:pt x="12337" y="14096"/>
                    <a:pt x="11318" y="14490"/>
                    <a:pt x="10256" y="14757"/>
                  </a:cubicBezTo>
                  <a:cubicBezTo>
                    <a:pt x="9195" y="15023"/>
                    <a:pt x="8083" y="15169"/>
                    <a:pt x="6964" y="15240"/>
                  </a:cubicBezTo>
                  <a:cubicBezTo>
                    <a:pt x="5842" y="15311"/>
                    <a:pt x="4709" y="15307"/>
                    <a:pt x="3580" y="15247"/>
                  </a:cubicBezTo>
                  <a:cubicBezTo>
                    <a:pt x="3015" y="15215"/>
                    <a:pt x="2447" y="15172"/>
                    <a:pt x="1886" y="15115"/>
                  </a:cubicBezTo>
                  <a:cubicBezTo>
                    <a:pt x="1605" y="15087"/>
                    <a:pt x="1325" y="15052"/>
                    <a:pt x="1048" y="15016"/>
                  </a:cubicBezTo>
                  <a:cubicBezTo>
                    <a:pt x="909" y="14998"/>
                    <a:pt x="771" y="14981"/>
                    <a:pt x="636" y="14959"/>
                  </a:cubicBezTo>
                  <a:lnTo>
                    <a:pt x="433" y="14927"/>
                  </a:lnTo>
                  <a:lnTo>
                    <a:pt x="334" y="14913"/>
                  </a:lnTo>
                  <a:lnTo>
                    <a:pt x="288" y="14906"/>
                  </a:lnTo>
                  <a:cubicBezTo>
                    <a:pt x="277" y="14902"/>
                    <a:pt x="117" y="14870"/>
                    <a:pt x="0" y="14846"/>
                  </a:cubicBezTo>
                  <a:lnTo>
                    <a:pt x="0" y="18436"/>
                  </a:lnTo>
                  <a:lnTo>
                    <a:pt x="7" y="18436"/>
                  </a:lnTo>
                  <a:lnTo>
                    <a:pt x="132" y="18440"/>
                  </a:lnTo>
                  <a:lnTo>
                    <a:pt x="369" y="18443"/>
                  </a:lnTo>
                  <a:cubicBezTo>
                    <a:pt x="529" y="18447"/>
                    <a:pt x="686" y="18447"/>
                    <a:pt x="842" y="18447"/>
                  </a:cubicBezTo>
                  <a:cubicBezTo>
                    <a:pt x="1154" y="18447"/>
                    <a:pt x="1463" y="18440"/>
                    <a:pt x="1772" y="18432"/>
                  </a:cubicBezTo>
                  <a:cubicBezTo>
                    <a:pt x="2394" y="18415"/>
                    <a:pt x="3008" y="18383"/>
                    <a:pt x="3626" y="18333"/>
                  </a:cubicBezTo>
                  <a:cubicBezTo>
                    <a:pt x="4858" y="18237"/>
                    <a:pt x="6087" y="18081"/>
                    <a:pt x="7309" y="17843"/>
                  </a:cubicBezTo>
                  <a:cubicBezTo>
                    <a:pt x="8530" y="17601"/>
                    <a:pt x="9749" y="17278"/>
                    <a:pt x="10931" y="16809"/>
                  </a:cubicBezTo>
                  <a:cubicBezTo>
                    <a:pt x="11229" y="16689"/>
                    <a:pt x="11521" y="16564"/>
                    <a:pt x="11812" y="16426"/>
                  </a:cubicBezTo>
                  <a:cubicBezTo>
                    <a:pt x="12099" y="16287"/>
                    <a:pt x="12387" y="16138"/>
                    <a:pt x="12668" y="15975"/>
                  </a:cubicBezTo>
                  <a:cubicBezTo>
                    <a:pt x="12948" y="15815"/>
                    <a:pt x="13222" y="15638"/>
                    <a:pt x="13492" y="15446"/>
                  </a:cubicBezTo>
                  <a:cubicBezTo>
                    <a:pt x="13758" y="15258"/>
                    <a:pt x="14017" y="15052"/>
                    <a:pt x="14262" y="14828"/>
                  </a:cubicBezTo>
                  <a:cubicBezTo>
                    <a:pt x="14326" y="14771"/>
                    <a:pt x="14379" y="14721"/>
                    <a:pt x="14433" y="14668"/>
                  </a:cubicBezTo>
                  <a:lnTo>
                    <a:pt x="14600" y="14512"/>
                  </a:lnTo>
                  <a:cubicBezTo>
                    <a:pt x="14713" y="14409"/>
                    <a:pt x="14820" y="14302"/>
                    <a:pt x="14930" y="14196"/>
                  </a:cubicBezTo>
                  <a:lnTo>
                    <a:pt x="15093" y="14036"/>
                  </a:lnTo>
                  <a:lnTo>
                    <a:pt x="15253" y="13876"/>
                  </a:lnTo>
                  <a:cubicBezTo>
                    <a:pt x="15360" y="13766"/>
                    <a:pt x="15466" y="13659"/>
                    <a:pt x="15573" y="13549"/>
                  </a:cubicBezTo>
                  <a:cubicBezTo>
                    <a:pt x="15992" y="13113"/>
                    <a:pt x="16400" y="12662"/>
                    <a:pt x="16791" y="12200"/>
                  </a:cubicBezTo>
                  <a:cubicBezTo>
                    <a:pt x="17576" y="11273"/>
                    <a:pt x="18293" y="10300"/>
                    <a:pt x="18936" y="9281"/>
                  </a:cubicBezTo>
                  <a:cubicBezTo>
                    <a:pt x="19575" y="8258"/>
                    <a:pt x="20143" y="7192"/>
                    <a:pt x="20580" y="6070"/>
                  </a:cubicBezTo>
                  <a:cubicBezTo>
                    <a:pt x="20690" y="5790"/>
                    <a:pt x="20782" y="5502"/>
                    <a:pt x="20871" y="5218"/>
                  </a:cubicBezTo>
                  <a:cubicBezTo>
                    <a:pt x="20960" y="4934"/>
                    <a:pt x="21042" y="4650"/>
                    <a:pt x="21120" y="4362"/>
                  </a:cubicBezTo>
                  <a:cubicBezTo>
                    <a:pt x="21127" y="4330"/>
                    <a:pt x="21138" y="4302"/>
                    <a:pt x="21145" y="4273"/>
                  </a:cubicBezTo>
                  <a:lnTo>
                    <a:pt x="23055" y="4934"/>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42"/>
            <p:cNvSpPr/>
            <p:nvPr/>
          </p:nvSpPr>
          <p:spPr>
            <a:xfrm>
              <a:off x="4082433" y="2643948"/>
              <a:ext cx="130048" cy="56665"/>
            </a:xfrm>
            <a:custGeom>
              <a:rect b="b" l="l" r="r" t="t"/>
              <a:pathLst>
                <a:path extrusionOk="0" h="505" w="1159">
                  <a:moveTo>
                    <a:pt x="285" y="505"/>
                  </a:moveTo>
                  <a:cubicBezTo>
                    <a:pt x="228" y="505"/>
                    <a:pt x="168" y="501"/>
                    <a:pt x="111" y="494"/>
                  </a:cubicBezTo>
                  <a:cubicBezTo>
                    <a:pt x="47" y="487"/>
                    <a:pt x="1" y="426"/>
                    <a:pt x="8" y="359"/>
                  </a:cubicBezTo>
                  <a:cubicBezTo>
                    <a:pt x="18" y="295"/>
                    <a:pt x="79" y="249"/>
                    <a:pt x="143" y="259"/>
                  </a:cubicBezTo>
                  <a:cubicBezTo>
                    <a:pt x="423" y="299"/>
                    <a:pt x="729" y="217"/>
                    <a:pt x="952" y="39"/>
                  </a:cubicBezTo>
                  <a:cubicBezTo>
                    <a:pt x="1002" y="0"/>
                    <a:pt x="1077" y="7"/>
                    <a:pt x="1119" y="61"/>
                  </a:cubicBezTo>
                  <a:cubicBezTo>
                    <a:pt x="1158" y="110"/>
                    <a:pt x="1148" y="185"/>
                    <a:pt x="1098" y="228"/>
                  </a:cubicBezTo>
                  <a:cubicBezTo>
                    <a:pt x="867" y="409"/>
                    <a:pt x="576" y="505"/>
                    <a:pt x="285" y="505"/>
                  </a:cubicBezTo>
                  <a:close/>
                </a:path>
              </a:pathLst>
            </a:custGeom>
            <a:solidFill>
              <a:srgbClr val="CEDA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42"/>
            <p:cNvSpPr/>
            <p:nvPr/>
          </p:nvSpPr>
          <p:spPr>
            <a:xfrm>
              <a:off x="4533951" y="2145868"/>
              <a:ext cx="218019" cy="299369"/>
            </a:xfrm>
            <a:custGeom>
              <a:rect b="b" l="l" r="r" t="t"/>
              <a:pathLst>
                <a:path extrusionOk="0" h="2668" w="1943">
                  <a:moveTo>
                    <a:pt x="0" y="1477"/>
                  </a:moveTo>
                  <a:cubicBezTo>
                    <a:pt x="554" y="2195"/>
                    <a:pt x="1087" y="2546"/>
                    <a:pt x="1577" y="2667"/>
                  </a:cubicBezTo>
                  <a:lnTo>
                    <a:pt x="1577" y="2667"/>
                  </a:lnTo>
                  <a:cubicBezTo>
                    <a:pt x="1566" y="2159"/>
                    <a:pt x="1776" y="1698"/>
                    <a:pt x="1943" y="1414"/>
                  </a:cubicBezTo>
                  <a:lnTo>
                    <a:pt x="1943" y="1414"/>
                  </a:lnTo>
                  <a:cubicBezTo>
                    <a:pt x="991" y="1563"/>
                    <a:pt x="338" y="0"/>
                    <a:pt x="338" y="0"/>
                  </a:cubicBezTo>
                  <a:lnTo>
                    <a:pt x="338" y="0"/>
                  </a:lnTo>
                  <a:close/>
                </a:path>
              </a:pathLst>
            </a:custGeom>
            <a:solidFill>
              <a:srgbClr val="F093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42"/>
            <p:cNvSpPr/>
            <p:nvPr/>
          </p:nvSpPr>
          <p:spPr>
            <a:xfrm>
              <a:off x="4709665" y="2235857"/>
              <a:ext cx="302511" cy="253140"/>
            </a:xfrm>
            <a:custGeom>
              <a:rect b="b" l="l" r="r" t="t"/>
              <a:pathLst>
                <a:path extrusionOk="0" h="2256" w="2696">
                  <a:moveTo>
                    <a:pt x="366" y="643"/>
                  </a:moveTo>
                  <a:cubicBezTo>
                    <a:pt x="203" y="928"/>
                    <a:pt x="0" y="1357"/>
                    <a:pt x="11" y="1865"/>
                  </a:cubicBezTo>
                  <a:lnTo>
                    <a:pt x="11" y="1865"/>
                  </a:lnTo>
                  <a:cubicBezTo>
                    <a:pt x="1570" y="2256"/>
                    <a:pt x="2696" y="327"/>
                    <a:pt x="2696" y="327"/>
                  </a:cubicBezTo>
                  <a:lnTo>
                    <a:pt x="2696" y="327"/>
                  </a:lnTo>
                  <a:lnTo>
                    <a:pt x="2316" y="1"/>
                  </a:lnTo>
                  <a:cubicBezTo>
                    <a:pt x="1520" y="697"/>
                    <a:pt x="867" y="817"/>
                    <a:pt x="366" y="643"/>
                  </a:cubicBezTo>
                  <a:close/>
                </a:path>
              </a:pathLst>
            </a:custGeom>
            <a:solidFill>
              <a:srgbClr val="F39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42"/>
            <p:cNvSpPr/>
            <p:nvPr/>
          </p:nvSpPr>
          <p:spPr>
            <a:xfrm>
              <a:off x="4201147" y="2266153"/>
              <a:ext cx="61153" cy="25583"/>
            </a:xfrm>
            <a:custGeom>
              <a:rect b="b" l="l" r="r" t="t"/>
              <a:pathLst>
                <a:path extrusionOk="0" h="228" w="545">
                  <a:moveTo>
                    <a:pt x="1" y="228"/>
                  </a:moveTo>
                  <a:lnTo>
                    <a:pt x="544" y="1"/>
                  </a:lnTo>
                  <a:close/>
                </a:path>
              </a:pathLst>
            </a:custGeom>
            <a:solidFill>
              <a:srgbClr val="F093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42"/>
            <p:cNvSpPr/>
            <p:nvPr/>
          </p:nvSpPr>
          <p:spPr>
            <a:xfrm>
              <a:off x="4531931" y="2130272"/>
              <a:ext cx="39946" cy="15709"/>
            </a:xfrm>
            <a:custGeom>
              <a:rect b="b" l="l" r="r" t="t"/>
              <a:pathLst>
                <a:path extrusionOk="0" h="140" w="356">
                  <a:moveTo>
                    <a:pt x="356" y="139"/>
                  </a:moveTo>
                  <a:lnTo>
                    <a:pt x="1" y="1"/>
                  </a:lnTo>
                  <a:close/>
                </a:path>
              </a:pathLst>
            </a:custGeom>
            <a:solidFill>
              <a:srgbClr val="2F509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42"/>
            <p:cNvSpPr/>
            <p:nvPr/>
          </p:nvSpPr>
          <p:spPr>
            <a:xfrm>
              <a:off x="3357245" y="2446916"/>
              <a:ext cx="1191192" cy="240909"/>
            </a:xfrm>
            <a:custGeom>
              <a:rect b="b" l="l" r="r" t="t"/>
              <a:pathLst>
                <a:path extrusionOk="0" h="2147" w="10616">
                  <a:moveTo>
                    <a:pt x="2579" y="1"/>
                  </a:moveTo>
                  <a:cubicBezTo>
                    <a:pt x="1730" y="1"/>
                    <a:pt x="862" y="224"/>
                    <a:pt x="0" y="801"/>
                  </a:cubicBezTo>
                  <a:lnTo>
                    <a:pt x="494" y="893"/>
                  </a:lnTo>
                  <a:lnTo>
                    <a:pt x="398" y="1390"/>
                  </a:lnTo>
                  <a:cubicBezTo>
                    <a:pt x="1127" y="903"/>
                    <a:pt x="1861" y="710"/>
                    <a:pt x="2591" y="710"/>
                  </a:cubicBezTo>
                  <a:cubicBezTo>
                    <a:pt x="3718" y="710"/>
                    <a:pt x="4835" y="1170"/>
                    <a:pt x="5906" y="1717"/>
                  </a:cubicBezTo>
                  <a:cubicBezTo>
                    <a:pt x="6464" y="2001"/>
                    <a:pt x="7199" y="2147"/>
                    <a:pt x="7945" y="2147"/>
                  </a:cubicBezTo>
                  <a:cubicBezTo>
                    <a:pt x="8555" y="2147"/>
                    <a:pt x="9173" y="2051"/>
                    <a:pt x="9710" y="1852"/>
                  </a:cubicBezTo>
                  <a:cubicBezTo>
                    <a:pt x="10498" y="1564"/>
                    <a:pt x="10615" y="716"/>
                    <a:pt x="10615" y="716"/>
                  </a:cubicBezTo>
                  <a:lnTo>
                    <a:pt x="10558" y="304"/>
                  </a:lnTo>
                  <a:cubicBezTo>
                    <a:pt x="10338" y="822"/>
                    <a:pt x="9884" y="1035"/>
                    <a:pt x="9468" y="1184"/>
                  </a:cubicBezTo>
                  <a:cubicBezTo>
                    <a:pt x="9007" y="1353"/>
                    <a:pt x="8468" y="1435"/>
                    <a:pt x="7939" y="1435"/>
                  </a:cubicBezTo>
                  <a:cubicBezTo>
                    <a:pt x="7305" y="1435"/>
                    <a:pt x="6686" y="1317"/>
                    <a:pt x="6229" y="1085"/>
                  </a:cubicBezTo>
                  <a:cubicBezTo>
                    <a:pt x="5107" y="512"/>
                    <a:pt x="3863" y="1"/>
                    <a:pt x="2579" y="1"/>
                  </a:cubicBezTo>
                  <a:close/>
                </a:path>
              </a:pathLst>
            </a:custGeom>
            <a:solidFill>
              <a:srgbClr val="EF79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42"/>
            <p:cNvSpPr/>
            <p:nvPr/>
          </p:nvSpPr>
          <p:spPr>
            <a:xfrm>
              <a:off x="3622949" y="2250780"/>
              <a:ext cx="901585" cy="350199"/>
            </a:xfrm>
            <a:custGeom>
              <a:rect b="b" l="l" r="r" t="t"/>
              <a:pathLst>
                <a:path extrusionOk="0" h="3121" w="8035">
                  <a:moveTo>
                    <a:pt x="1913" y="0"/>
                  </a:moveTo>
                  <a:cubicBezTo>
                    <a:pt x="1302" y="0"/>
                    <a:pt x="665" y="127"/>
                    <a:pt x="1" y="425"/>
                  </a:cubicBezTo>
                  <a:lnTo>
                    <a:pt x="473" y="599"/>
                  </a:lnTo>
                  <a:lnTo>
                    <a:pt x="292" y="1072"/>
                  </a:lnTo>
                  <a:cubicBezTo>
                    <a:pt x="854" y="819"/>
                    <a:pt x="1395" y="711"/>
                    <a:pt x="1917" y="711"/>
                  </a:cubicBezTo>
                  <a:cubicBezTo>
                    <a:pt x="3284" y="711"/>
                    <a:pt x="4521" y="1456"/>
                    <a:pt x="5672" y="2315"/>
                  </a:cubicBezTo>
                  <a:cubicBezTo>
                    <a:pt x="6173" y="2684"/>
                    <a:pt x="6873" y="2950"/>
                    <a:pt x="7611" y="3075"/>
                  </a:cubicBezTo>
                  <a:cubicBezTo>
                    <a:pt x="7725" y="3096"/>
                    <a:pt x="7839" y="3110"/>
                    <a:pt x="7952" y="3121"/>
                  </a:cubicBezTo>
                  <a:cubicBezTo>
                    <a:pt x="7956" y="2908"/>
                    <a:pt x="7977" y="2638"/>
                    <a:pt x="8034" y="2418"/>
                  </a:cubicBezTo>
                  <a:cubicBezTo>
                    <a:pt x="7299" y="2339"/>
                    <a:pt x="6574" y="2098"/>
                    <a:pt x="6099" y="1743"/>
                  </a:cubicBezTo>
                  <a:cubicBezTo>
                    <a:pt x="4886" y="842"/>
                    <a:pt x="3488" y="0"/>
                    <a:pt x="191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42"/>
            <p:cNvSpPr/>
            <p:nvPr/>
          </p:nvSpPr>
          <p:spPr>
            <a:xfrm>
              <a:off x="3756923" y="3515448"/>
              <a:ext cx="160681" cy="235972"/>
            </a:xfrm>
            <a:custGeom>
              <a:rect b="b" l="l" r="r" t="t"/>
              <a:pathLst>
                <a:path extrusionOk="0" h="2103" w="1432">
                  <a:moveTo>
                    <a:pt x="39" y="259"/>
                  </a:moveTo>
                  <a:cubicBezTo>
                    <a:pt x="181" y="625"/>
                    <a:pt x="608" y="1584"/>
                    <a:pt x="1304" y="2070"/>
                  </a:cubicBezTo>
                  <a:lnTo>
                    <a:pt x="1304" y="2070"/>
                  </a:lnTo>
                  <a:cubicBezTo>
                    <a:pt x="1346" y="2102"/>
                    <a:pt x="1403" y="2088"/>
                    <a:pt x="1431" y="2046"/>
                  </a:cubicBezTo>
                  <a:lnTo>
                    <a:pt x="1431" y="2046"/>
                  </a:lnTo>
                  <a:cubicBezTo>
                    <a:pt x="1254" y="1921"/>
                    <a:pt x="1023" y="1690"/>
                    <a:pt x="725" y="1286"/>
                  </a:cubicBezTo>
                  <a:lnTo>
                    <a:pt x="725" y="1286"/>
                  </a:lnTo>
                  <a:cubicBezTo>
                    <a:pt x="270" y="664"/>
                    <a:pt x="128" y="252"/>
                    <a:pt x="93" y="0"/>
                  </a:cubicBezTo>
                  <a:lnTo>
                    <a:pt x="93" y="0"/>
                  </a:lnTo>
                  <a:cubicBezTo>
                    <a:pt x="22" y="60"/>
                    <a:pt x="0" y="167"/>
                    <a:pt x="39" y="25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42"/>
            <p:cNvSpPr/>
            <p:nvPr/>
          </p:nvSpPr>
          <p:spPr>
            <a:xfrm>
              <a:off x="3767246" y="3494690"/>
              <a:ext cx="156305" cy="250334"/>
            </a:xfrm>
            <a:custGeom>
              <a:rect b="b" l="l" r="r" t="t"/>
              <a:pathLst>
                <a:path extrusionOk="0" h="2231" w="1393">
                  <a:moveTo>
                    <a:pt x="1" y="181"/>
                  </a:moveTo>
                  <a:cubicBezTo>
                    <a:pt x="1" y="185"/>
                    <a:pt x="1" y="185"/>
                    <a:pt x="1" y="185"/>
                  </a:cubicBezTo>
                  <a:lnTo>
                    <a:pt x="1" y="185"/>
                  </a:lnTo>
                  <a:cubicBezTo>
                    <a:pt x="36" y="437"/>
                    <a:pt x="178" y="849"/>
                    <a:pt x="633" y="1471"/>
                  </a:cubicBezTo>
                  <a:lnTo>
                    <a:pt x="633" y="1471"/>
                  </a:lnTo>
                  <a:cubicBezTo>
                    <a:pt x="931" y="1875"/>
                    <a:pt x="1162" y="2106"/>
                    <a:pt x="1339" y="2231"/>
                  </a:cubicBezTo>
                  <a:lnTo>
                    <a:pt x="1339" y="2231"/>
                  </a:lnTo>
                  <a:cubicBezTo>
                    <a:pt x="1347" y="2216"/>
                    <a:pt x="1354" y="2202"/>
                    <a:pt x="1354" y="2184"/>
                  </a:cubicBezTo>
                  <a:lnTo>
                    <a:pt x="1354" y="2184"/>
                  </a:lnTo>
                  <a:cubicBezTo>
                    <a:pt x="1393" y="1783"/>
                    <a:pt x="611" y="1492"/>
                    <a:pt x="746" y="29"/>
                  </a:cubicBezTo>
                  <a:lnTo>
                    <a:pt x="746" y="29"/>
                  </a:lnTo>
                  <a:cubicBezTo>
                    <a:pt x="746" y="29"/>
                    <a:pt x="650" y="0"/>
                    <a:pt x="516" y="0"/>
                  </a:cubicBezTo>
                  <a:lnTo>
                    <a:pt x="516" y="0"/>
                  </a:lnTo>
                  <a:cubicBezTo>
                    <a:pt x="366" y="0"/>
                    <a:pt x="175" y="36"/>
                    <a:pt x="1" y="181"/>
                  </a:cubicBezTo>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42"/>
            <p:cNvSpPr/>
            <p:nvPr/>
          </p:nvSpPr>
          <p:spPr>
            <a:xfrm>
              <a:off x="3801133" y="3437241"/>
              <a:ext cx="89317" cy="104914"/>
            </a:xfrm>
            <a:custGeom>
              <a:rect b="b" l="l" r="r" t="t"/>
              <a:pathLst>
                <a:path extrusionOk="0" h="935" w="796">
                  <a:moveTo>
                    <a:pt x="306" y="90"/>
                  </a:moveTo>
                  <a:lnTo>
                    <a:pt x="36" y="527"/>
                  </a:lnTo>
                  <a:cubicBezTo>
                    <a:pt x="0" y="587"/>
                    <a:pt x="0" y="662"/>
                    <a:pt x="39" y="722"/>
                  </a:cubicBezTo>
                  <a:lnTo>
                    <a:pt x="39" y="722"/>
                  </a:lnTo>
                  <a:cubicBezTo>
                    <a:pt x="103" y="821"/>
                    <a:pt x="185" y="875"/>
                    <a:pt x="253" y="903"/>
                  </a:cubicBezTo>
                  <a:lnTo>
                    <a:pt x="253" y="903"/>
                  </a:lnTo>
                  <a:cubicBezTo>
                    <a:pt x="331" y="935"/>
                    <a:pt x="419" y="910"/>
                    <a:pt x="469" y="839"/>
                  </a:cubicBezTo>
                  <a:lnTo>
                    <a:pt x="469" y="839"/>
                  </a:lnTo>
                  <a:lnTo>
                    <a:pt x="750" y="448"/>
                  </a:lnTo>
                  <a:cubicBezTo>
                    <a:pt x="796" y="381"/>
                    <a:pt x="792" y="289"/>
                    <a:pt x="736" y="225"/>
                  </a:cubicBezTo>
                  <a:lnTo>
                    <a:pt x="736" y="225"/>
                  </a:lnTo>
                  <a:lnTo>
                    <a:pt x="597" y="65"/>
                  </a:lnTo>
                  <a:cubicBezTo>
                    <a:pt x="562" y="22"/>
                    <a:pt x="512" y="1"/>
                    <a:pt x="462" y="1"/>
                  </a:cubicBezTo>
                  <a:lnTo>
                    <a:pt x="462" y="1"/>
                  </a:lnTo>
                  <a:cubicBezTo>
                    <a:pt x="402" y="1"/>
                    <a:pt x="341" y="33"/>
                    <a:pt x="306" y="90"/>
                  </a:cubicBezTo>
                </a:path>
              </a:pathLst>
            </a:custGeom>
            <a:solidFill>
              <a:srgbClr val="F39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42"/>
            <p:cNvSpPr/>
            <p:nvPr/>
          </p:nvSpPr>
          <p:spPr>
            <a:xfrm>
              <a:off x="3830194" y="3597695"/>
              <a:ext cx="36804" cy="19861"/>
            </a:xfrm>
            <a:custGeom>
              <a:rect b="b" l="l" r="r" t="t"/>
              <a:pathLst>
                <a:path extrusionOk="0" h="177" w="328">
                  <a:moveTo>
                    <a:pt x="124" y="1"/>
                  </a:moveTo>
                  <a:cubicBezTo>
                    <a:pt x="84" y="1"/>
                    <a:pt x="47" y="12"/>
                    <a:pt x="18" y="34"/>
                  </a:cubicBezTo>
                  <a:cubicBezTo>
                    <a:pt x="4" y="41"/>
                    <a:pt x="1" y="63"/>
                    <a:pt x="11" y="73"/>
                  </a:cubicBezTo>
                  <a:cubicBezTo>
                    <a:pt x="16" y="82"/>
                    <a:pt x="24" y="86"/>
                    <a:pt x="33" y="86"/>
                  </a:cubicBezTo>
                  <a:cubicBezTo>
                    <a:pt x="39" y="86"/>
                    <a:pt x="45" y="84"/>
                    <a:pt x="50" y="80"/>
                  </a:cubicBezTo>
                  <a:cubicBezTo>
                    <a:pt x="72" y="67"/>
                    <a:pt x="98" y="60"/>
                    <a:pt x="124" y="60"/>
                  </a:cubicBezTo>
                  <a:cubicBezTo>
                    <a:pt x="141" y="60"/>
                    <a:pt x="158" y="63"/>
                    <a:pt x="175" y="70"/>
                  </a:cubicBezTo>
                  <a:cubicBezTo>
                    <a:pt x="221" y="84"/>
                    <a:pt x="256" y="116"/>
                    <a:pt x="267" y="158"/>
                  </a:cubicBezTo>
                  <a:cubicBezTo>
                    <a:pt x="271" y="169"/>
                    <a:pt x="281" y="176"/>
                    <a:pt x="295" y="176"/>
                  </a:cubicBezTo>
                  <a:lnTo>
                    <a:pt x="303" y="176"/>
                  </a:lnTo>
                  <a:cubicBezTo>
                    <a:pt x="320" y="173"/>
                    <a:pt x="327" y="155"/>
                    <a:pt x="324" y="141"/>
                  </a:cubicBezTo>
                  <a:cubicBezTo>
                    <a:pt x="306" y="84"/>
                    <a:pt x="260" y="34"/>
                    <a:pt x="196" y="13"/>
                  </a:cubicBezTo>
                  <a:cubicBezTo>
                    <a:pt x="172" y="5"/>
                    <a:pt x="148" y="1"/>
                    <a:pt x="124" y="1"/>
                  </a:cubicBezTo>
                  <a:close/>
                </a:path>
              </a:pathLst>
            </a:custGeom>
            <a:solidFill>
              <a:srgbClr val="CEDA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42"/>
            <p:cNvSpPr/>
            <p:nvPr/>
          </p:nvSpPr>
          <p:spPr>
            <a:xfrm>
              <a:off x="3847698" y="3634274"/>
              <a:ext cx="34448" cy="18739"/>
            </a:xfrm>
            <a:custGeom>
              <a:rect b="b" l="l" r="r" t="t"/>
              <a:pathLst>
                <a:path extrusionOk="0" h="167" w="307">
                  <a:moveTo>
                    <a:pt x="98" y="0"/>
                  </a:moveTo>
                  <a:cubicBezTo>
                    <a:pt x="73" y="0"/>
                    <a:pt x="49" y="5"/>
                    <a:pt x="26" y="14"/>
                  </a:cubicBezTo>
                  <a:cubicBezTo>
                    <a:pt x="8" y="21"/>
                    <a:pt x="1" y="38"/>
                    <a:pt x="8" y="53"/>
                  </a:cubicBezTo>
                  <a:cubicBezTo>
                    <a:pt x="14" y="64"/>
                    <a:pt x="27" y="71"/>
                    <a:pt x="40" y="71"/>
                  </a:cubicBezTo>
                  <a:cubicBezTo>
                    <a:pt x="42" y="71"/>
                    <a:pt x="45" y="71"/>
                    <a:pt x="47" y="70"/>
                  </a:cubicBezTo>
                  <a:cubicBezTo>
                    <a:pt x="64" y="63"/>
                    <a:pt x="83" y="59"/>
                    <a:pt x="102" y="59"/>
                  </a:cubicBezTo>
                  <a:cubicBezTo>
                    <a:pt x="161" y="59"/>
                    <a:pt x="222" y="95"/>
                    <a:pt x="246" y="148"/>
                  </a:cubicBezTo>
                  <a:cubicBezTo>
                    <a:pt x="250" y="159"/>
                    <a:pt x="260" y="166"/>
                    <a:pt x="271" y="166"/>
                  </a:cubicBezTo>
                  <a:lnTo>
                    <a:pt x="285" y="166"/>
                  </a:lnTo>
                  <a:cubicBezTo>
                    <a:pt x="299" y="159"/>
                    <a:pt x="306" y="141"/>
                    <a:pt x="299" y="127"/>
                  </a:cubicBezTo>
                  <a:cubicBezTo>
                    <a:pt x="264" y="48"/>
                    <a:pt x="180" y="0"/>
                    <a:pt x="98" y="0"/>
                  </a:cubicBezTo>
                  <a:close/>
                </a:path>
              </a:pathLst>
            </a:custGeom>
            <a:solidFill>
              <a:srgbClr val="CEDA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42"/>
            <p:cNvSpPr/>
            <p:nvPr/>
          </p:nvSpPr>
          <p:spPr>
            <a:xfrm>
              <a:off x="3820656" y="2705661"/>
              <a:ext cx="578316" cy="794315"/>
            </a:xfrm>
            <a:custGeom>
              <a:rect b="b" l="l" r="r" t="t"/>
              <a:pathLst>
                <a:path extrusionOk="0" h="7079" w="5154">
                  <a:moveTo>
                    <a:pt x="2877" y="203"/>
                  </a:moveTo>
                  <a:cubicBezTo>
                    <a:pt x="2877" y="203"/>
                    <a:pt x="2628" y="2693"/>
                    <a:pt x="2373" y="3815"/>
                  </a:cubicBezTo>
                  <a:lnTo>
                    <a:pt x="2373" y="3815"/>
                  </a:lnTo>
                  <a:cubicBezTo>
                    <a:pt x="2373" y="3815"/>
                    <a:pt x="1613" y="4081"/>
                    <a:pt x="1179" y="4454"/>
                  </a:cubicBezTo>
                  <a:lnTo>
                    <a:pt x="1179" y="4454"/>
                  </a:lnTo>
                  <a:cubicBezTo>
                    <a:pt x="750" y="4831"/>
                    <a:pt x="0" y="6596"/>
                    <a:pt x="0" y="6596"/>
                  </a:cubicBezTo>
                  <a:lnTo>
                    <a:pt x="0" y="6596"/>
                  </a:lnTo>
                  <a:cubicBezTo>
                    <a:pt x="0" y="6596"/>
                    <a:pt x="370" y="7061"/>
                    <a:pt x="714" y="7079"/>
                  </a:cubicBezTo>
                  <a:lnTo>
                    <a:pt x="714" y="7079"/>
                  </a:lnTo>
                  <a:lnTo>
                    <a:pt x="3300" y="4461"/>
                  </a:lnTo>
                  <a:lnTo>
                    <a:pt x="5153" y="1258"/>
                  </a:lnTo>
                  <a:lnTo>
                    <a:pt x="480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42"/>
            <p:cNvSpPr/>
            <p:nvPr/>
          </p:nvSpPr>
          <p:spPr>
            <a:xfrm>
              <a:off x="5083424" y="2828863"/>
              <a:ext cx="135210" cy="247529"/>
            </a:xfrm>
            <a:custGeom>
              <a:rect b="b" l="l" r="r" t="t"/>
              <a:pathLst>
                <a:path extrusionOk="0" h="2206" w="1205">
                  <a:moveTo>
                    <a:pt x="803" y="991"/>
                  </a:moveTo>
                  <a:cubicBezTo>
                    <a:pt x="487" y="1694"/>
                    <a:pt x="199" y="2017"/>
                    <a:pt x="1" y="2177"/>
                  </a:cubicBezTo>
                  <a:lnTo>
                    <a:pt x="1" y="2177"/>
                  </a:lnTo>
                  <a:cubicBezTo>
                    <a:pt x="89" y="2205"/>
                    <a:pt x="189" y="2173"/>
                    <a:pt x="253" y="2095"/>
                  </a:cubicBezTo>
                  <a:lnTo>
                    <a:pt x="253" y="2095"/>
                  </a:lnTo>
                  <a:cubicBezTo>
                    <a:pt x="501" y="1786"/>
                    <a:pt x="1123" y="945"/>
                    <a:pt x="1201" y="100"/>
                  </a:cubicBezTo>
                  <a:lnTo>
                    <a:pt x="1201" y="100"/>
                  </a:lnTo>
                  <a:cubicBezTo>
                    <a:pt x="1204" y="46"/>
                    <a:pt x="1165" y="4"/>
                    <a:pt x="1116" y="0"/>
                  </a:cubicBezTo>
                  <a:lnTo>
                    <a:pt x="1116" y="0"/>
                  </a:lnTo>
                  <a:cubicBezTo>
                    <a:pt x="1094" y="217"/>
                    <a:pt x="1009" y="529"/>
                    <a:pt x="803" y="99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42"/>
            <p:cNvSpPr/>
            <p:nvPr/>
          </p:nvSpPr>
          <p:spPr>
            <a:xfrm>
              <a:off x="5026872" y="2828863"/>
              <a:ext cx="181776" cy="244387"/>
            </a:xfrm>
            <a:custGeom>
              <a:rect b="b" l="l" r="r" t="t"/>
              <a:pathLst>
                <a:path extrusionOk="0" h="2178" w="1620">
                  <a:moveTo>
                    <a:pt x="1570" y="11"/>
                  </a:moveTo>
                  <a:cubicBezTo>
                    <a:pt x="1307" y="128"/>
                    <a:pt x="757" y="959"/>
                    <a:pt x="245" y="1115"/>
                  </a:cubicBezTo>
                  <a:lnTo>
                    <a:pt x="245" y="1115"/>
                  </a:lnTo>
                  <a:cubicBezTo>
                    <a:pt x="11" y="1186"/>
                    <a:pt x="189" y="1477"/>
                    <a:pt x="0" y="1602"/>
                  </a:cubicBezTo>
                  <a:lnTo>
                    <a:pt x="0" y="1602"/>
                  </a:lnTo>
                  <a:cubicBezTo>
                    <a:pt x="0" y="1602"/>
                    <a:pt x="89" y="2028"/>
                    <a:pt x="501" y="2177"/>
                  </a:cubicBezTo>
                  <a:lnTo>
                    <a:pt x="501" y="2177"/>
                  </a:lnTo>
                  <a:cubicBezTo>
                    <a:pt x="501" y="2177"/>
                    <a:pt x="505" y="2177"/>
                    <a:pt x="505" y="2177"/>
                  </a:cubicBezTo>
                  <a:lnTo>
                    <a:pt x="505" y="2177"/>
                  </a:lnTo>
                  <a:cubicBezTo>
                    <a:pt x="703" y="2017"/>
                    <a:pt x="991" y="1694"/>
                    <a:pt x="1307" y="991"/>
                  </a:cubicBezTo>
                  <a:lnTo>
                    <a:pt x="1307" y="991"/>
                  </a:lnTo>
                  <a:cubicBezTo>
                    <a:pt x="1513" y="529"/>
                    <a:pt x="1598" y="217"/>
                    <a:pt x="1620" y="0"/>
                  </a:cubicBezTo>
                  <a:lnTo>
                    <a:pt x="1620" y="0"/>
                  </a:lnTo>
                  <a:lnTo>
                    <a:pt x="1616" y="0"/>
                  </a:lnTo>
                  <a:lnTo>
                    <a:pt x="1616" y="0"/>
                  </a:lnTo>
                  <a:cubicBezTo>
                    <a:pt x="1602" y="0"/>
                    <a:pt x="1588" y="4"/>
                    <a:pt x="1570" y="11"/>
                  </a:cubicBezTo>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42"/>
            <p:cNvSpPr/>
            <p:nvPr/>
          </p:nvSpPr>
          <p:spPr>
            <a:xfrm>
              <a:off x="4957865" y="2926818"/>
              <a:ext cx="109739" cy="85390"/>
            </a:xfrm>
            <a:custGeom>
              <a:rect b="b" l="l" r="r" t="t"/>
              <a:pathLst>
                <a:path extrusionOk="0" h="761" w="978">
                  <a:moveTo>
                    <a:pt x="232" y="58"/>
                  </a:moveTo>
                  <a:lnTo>
                    <a:pt x="86" y="210"/>
                  </a:lnTo>
                  <a:cubicBezTo>
                    <a:pt x="1" y="299"/>
                    <a:pt x="26" y="445"/>
                    <a:pt x="136" y="501"/>
                  </a:cubicBezTo>
                  <a:lnTo>
                    <a:pt x="136" y="501"/>
                  </a:lnTo>
                  <a:lnTo>
                    <a:pt x="594" y="729"/>
                  </a:lnTo>
                  <a:cubicBezTo>
                    <a:pt x="658" y="761"/>
                    <a:pt x="736" y="754"/>
                    <a:pt x="789" y="711"/>
                  </a:cubicBezTo>
                  <a:lnTo>
                    <a:pt x="789" y="711"/>
                  </a:lnTo>
                  <a:cubicBezTo>
                    <a:pt x="882" y="636"/>
                    <a:pt x="928" y="551"/>
                    <a:pt x="949" y="480"/>
                  </a:cubicBezTo>
                  <a:lnTo>
                    <a:pt x="949" y="480"/>
                  </a:lnTo>
                  <a:cubicBezTo>
                    <a:pt x="978" y="402"/>
                    <a:pt x="942" y="313"/>
                    <a:pt x="867" y="271"/>
                  </a:cubicBezTo>
                  <a:lnTo>
                    <a:pt x="867" y="271"/>
                  </a:lnTo>
                  <a:lnTo>
                    <a:pt x="455" y="26"/>
                  </a:lnTo>
                  <a:cubicBezTo>
                    <a:pt x="427" y="11"/>
                    <a:pt x="395" y="1"/>
                    <a:pt x="363" y="1"/>
                  </a:cubicBezTo>
                  <a:lnTo>
                    <a:pt x="363" y="1"/>
                  </a:lnTo>
                  <a:cubicBezTo>
                    <a:pt x="317" y="1"/>
                    <a:pt x="267" y="22"/>
                    <a:pt x="232" y="58"/>
                  </a:cubicBezTo>
                </a:path>
              </a:pathLst>
            </a:custGeom>
            <a:solidFill>
              <a:srgbClr val="F39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42"/>
            <p:cNvSpPr/>
            <p:nvPr/>
          </p:nvSpPr>
          <p:spPr>
            <a:xfrm>
              <a:off x="5106202" y="2912456"/>
              <a:ext cx="33887" cy="53186"/>
            </a:xfrm>
            <a:custGeom>
              <a:rect b="b" l="l" r="r" t="t"/>
              <a:pathLst>
                <a:path extrusionOk="0" h="474" w="302">
                  <a:moveTo>
                    <a:pt x="32" y="1"/>
                  </a:moveTo>
                  <a:cubicBezTo>
                    <a:pt x="14" y="1"/>
                    <a:pt x="0" y="15"/>
                    <a:pt x="0" y="29"/>
                  </a:cubicBezTo>
                  <a:cubicBezTo>
                    <a:pt x="0" y="214"/>
                    <a:pt x="114" y="338"/>
                    <a:pt x="249" y="466"/>
                  </a:cubicBezTo>
                  <a:cubicBezTo>
                    <a:pt x="252" y="473"/>
                    <a:pt x="259" y="473"/>
                    <a:pt x="266" y="473"/>
                  </a:cubicBezTo>
                  <a:cubicBezTo>
                    <a:pt x="277" y="473"/>
                    <a:pt x="284" y="473"/>
                    <a:pt x="288" y="466"/>
                  </a:cubicBezTo>
                  <a:cubicBezTo>
                    <a:pt x="302" y="452"/>
                    <a:pt x="298" y="434"/>
                    <a:pt x="288" y="423"/>
                  </a:cubicBezTo>
                  <a:cubicBezTo>
                    <a:pt x="160" y="299"/>
                    <a:pt x="60" y="193"/>
                    <a:pt x="60" y="29"/>
                  </a:cubicBezTo>
                  <a:cubicBezTo>
                    <a:pt x="60" y="15"/>
                    <a:pt x="46" y="1"/>
                    <a:pt x="32" y="1"/>
                  </a:cubicBezTo>
                  <a:close/>
                </a:path>
              </a:pathLst>
            </a:custGeom>
            <a:solidFill>
              <a:srgbClr val="CEDA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42"/>
            <p:cNvSpPr/>
            <p:nvPr/>
          </p:nvSpPr>
          <p:spPr>
            <a:xfrm>
              <a:off x="5126511" y="2888444"/>
              <a:ext cx="33101" cy="48025"/>
            </a:xfrm>
            <a:custGeom>
              <a:rect b="b" l="l" r="r" t="t"/>
              <a:pathLst>
                <a:path extrusionOk="0" h="428" w="295">
                  <a:moveTo>
                    <a:pt x="53" y="1"/>
                  </a:moveTo>
                  <a:cubicBezTo>
                    <a:pt x="41" y="1"/>
                    <a:pt x="28" y="8"/>
                    <a:pt x="25" y="20"/>
                  </a:cubicBezTo>
                  <a:cubicBezTo>
                    <a:pt x="0" y="101"/>
                    <a:pt x="11" y="194"/>
                    <a:pt x="57" y="272"/>
                  </a:cubicBezTo>
                  <a:cubicBezTo>
                    <a:pt x="103" y="353"/>
                    <a:pt x="174" y="407"/>
                    <a:pt x="256" y="428"/>
                  </a:cubicBezTo>
                  <a:lnTo>
                    <a:pt x="263" y="428"/>
                  </a:lnTo>
                  <a:cubicBezTo>
                    <a:pt x="277" y="428"/>
                    <a:pt x="291" y="417"/>
                    <a:pt x="291" y="407"/>
                  </a:cubicBezTo>
                  <a:cubicBezTo>
                    <a:pt x="295" y="389"/>
                    <a:pt x="288" y="375"/>
                    <a:pt x="270" y="371"/>
                  </a:cubicBezTo>
                  <a:cubicBezTo>
                    <a:pt x="206" y="353"/>
                    <a:pt x="146" y="307"/>
                    <a:pt x="107" y="243"/>
                  </a:cubicBezTo>
                  <a:cubicBezTo>
                    <a:pt x="71" y="179"/>
                    <a:pt x="61" y="105"/>
                    <a:pt x="82" y="37"/>
                  </a:cubicBezTo>
                  <a:cubicBezTo>
                    <a:pt x="85" y="23"/>
                    <a:pt x="78" y="5"/>
                    <a:pt x="61" y="2"/>
                  </a:cubicBezTo>
                  <a:cubicBezTo>
                    <a:pt x="58" y="1"/>
                    <a:pt x="56" y="1"/>
                    <a:pt x="53" y="1"/>
                  </a:cubicBezTo>
                  <a:close/>
                </a:path>
              </a:pathLst>
            </a:custGeom>
            <a:solidFill>
              <a:srgbClr val="CEDA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42"/>
            <p:cNvSpPr/>
            <p:nvPr/>
          </p:nvSpPr>
          <p:spPr>
            <a:xfrm>
              <a:off x="4135058" y="2617244"/>
              <a:ext cx="875216" cy="375109"/>
            </a:xfrm>
            <a:custGeom>
              <a:rect b="b" l="l" r="r" t="t"/>
              <a:pathLst>
                <a:path extrusionOk="0" h="3343" w="7800">
                  <a:moveTo>
                    <a:pt x="4727" y="75"/>
                  </a:moveTo>
                  <a:cubicBezTo>
                    <a:pt x="3836" y="391"/>
                    <a:pt x="2149" y="902"/>
                    <a:pt x="1879" y="906"/>
                  </a:cubicBezTo>
                  <a:lnTo>
                    <a:pt x="1879" y="906"/>
                  </a:lnTo>
                  <a:lnTo>
                    <a:pt x="82" y="789"/>
                  </a:lnTo>
                  <a:lnTo>
                    <a:pt x="0" y="1474"/>
                  </a:lnTo>
                  <a:cubicBezTo>
                    <a:pt x="0" y="1474"/>
                    <a:pt x="505" y="3136"/>
                    <a:pt x="2586" y="2447"/>
                  </a:cubicBezTo>
                  <a:lnTo>
                    <a:pt x="2586" y="2447"/>
                  </a:lnTo>
                  <a:cubicBezTo>
                    <a:pt x="4670" y="1762"/>
                    <a:pt x="4873" y="1364"/>
                    <a:pt x="4873" y="1364"/>
                  </a:cubicBezTo>
                  <a:lnTo>
                    <a:pt x="4873" y="1364"/>
                  </a:lnTo>
                  <a:cubicBezTo>
                    <a:pt x="4873" y="1364"/>
                    <a:pt x="4891" y="2479"/>
                    <a:pt x="7472" y="3342"/>
                  </a:cubicBezTo>
                  <a:lnTo>
                    <a:pt x="7472" y="3342"/>
                  </a:lnTo>
                  <a:cubicBezTo>
                    <a:pt x="7472" y="3342"/>
                    <a:pt x="7778" y="3008"/>
                    <a:pt x="7799" y="2689"/>
                  </a:cubicBezTo>
                  <a:lnTo>
                    <a:pt x="7799" y="2689"/>
                  </a:lnTo>
                  <a:lnTo>
                    <a:pt x="5654" y="299"/>
                  </a:lnTo>
                  <a:cubicBezTo>
                    <a:pt x="5462" y="93"/>
                    <a:pt x="5299" y="0"/>
                    <a:pt x="5093" y="0"/>
                  </a:cubicBezTo>
                  <a:lnTo>
                    <a:pt x="5093" y="0"/>
                  </a:lnTo>
                  <a:cubicBezTo>
                    <a:pt x="4986" y="0"/>
                    <a:pt x="4866" y="25"/>
                    <a:pt x="4727" y="75"/>
                  </a:cubicBezTo>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42"/>
            <p:cNvSpPr/>
            <p:nvPr/>
          </p:nvSpPr>
          <p:spPr>
            <a:xfrm>
              <a:off x="3997942" y="2117929"/>
              <a:ext cx="609397" cy="662808"/>
            </a:xfrm>
            <a:custGeom>
              <a:rect b="b" l="l" r="r" t="t"/>
              <a:pathLst>
                <a:path extrusionOk="0" h="5907" w="5431">
                  <a:moveTo>
                    <a:pt x="2071" y="118"/>
                  </a:moveTo>
                  <a:cubicBezTo>
                    <a:pt x="1453" y="267"/>
                    <a:pt x="526" y="746"/>
                    <a:pt x="1" y="1453"/>
                  </a:cubicBezTo>
                  <a:lnTo>
                    <a:pt x="1" y="1453"/>
                  </a:lnTo>
                  <a:cubicBezTo>
                    <a:pt x="235" y="1631"/>
                    <a:pt x="601" y="1925"/>
                    <a:pt x="892" y="2231"/>
                  </a:cubicBezTo>
                  <a:lnTo>
                    <a:pt x="892" y="2231"/>
                  </a:lnTo>
                  <a:cubicBezTo>
                    <a:pt x="1056" y="2003"/>
                    <a:pt x="1414" y="1709"/>
                    <a:pt x="1801" y="1531"/>
                  </a:cubicBezTo>
                  <a:lnTo>
                    <a:pt x="1801" y="1531"/>
                  </a:lnTo>
                  <a:cubicBezTo>
                    <a:pt x="1830" y="2969"/>
                    <a:pt x="1418" y="4315"/>
                    <a:pt x="1130" y="5569"/>
                  </a:cubicBezTo>
                  <a:lnTo>
                    <a:pt x="1130" y="5569"/>
                  </a:lnTo>
                  <a:cubicBezTo>
                    <a:pt x="1112" y="5647"/>
                    <a:pt x="1162" y="5725"/>
                    <a:pt x="1244" y="5736"/>
                  </a:cubicBezTo>
                  <a:lnTo>
                    <a:pt x="1244" y="5736"/>
                  </a:lnTo>
                  <a:cubicBezTo>
                    <a:pt x="1659" y="5800"/>
                    <a:pt x="2870" y="5906"/>
                    <a:pt x="3694" y="5214"/>
                  </a:cubicBezTo>
                  <a:lnTo>
                    <a:pt x="3694" y="5214"/>
                  </a:lnTo>
                  <a:lnTo>
                    <a:pt x="5193" y="1900"/>
                  </a:lnTo>
                  <a:cubicBezTo>
                    <a:pt x="5353" y="1545"/>
                    <a:pt x="5431" y="1155"/>
                    <a:pt x="5417" y="764"/>
                  </a:cubicBezTo>
                  <a:lnTo>
                    <a:pt x="5417" y="764"/>
                  </a:lnTo>
                  <a:lnTo>
                    <a:pt x="5115" y="249"/>
                  </a:lnTo>
                  <a:cubicBezTo>
                    <a:pt x="5115" y="249"/>
                    <a:pt x="4191" y="0"/>
                    <a:pt x="3169" y="0"/>
                  </a:cubicBezTo>
                  <a:lnTo>
                    <a:pt x="3169" y="0"/>
                  </a:lnTo>
                  <a:cubicBezTo>
                    <a:pt x="2803" y="0"/>
                    <a:pt x="2426" y="32"/>
                    <a:pt x="2071" y="118"/>
                  </a:cubicBezTo>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42"/>
            <p:cNvSpPr/>
            <p:nvPr/>
          </p:nvSpPr>
          <p:spPr>
            <a:xfrm>
              <a:off x="3862846" y="2111982"/>
              <a:ext cx="575511" cy="740904"/>
            </a:xfrm>
            <a:custGeom>
              <a:rect b="b" l="l" r="r" t="t"/>
              <a:pathLst>
                <a:path extrusionOk="0" h="6603" w="5129">
                  <a:moveTo>
                    <a:pt x="1127" y="1513"/>
                  </a:moveTo>
                  <a:cubicBezTo>
                    <a:pt x="1" y="3083"/>
                    <a:pt x="1137" y="5004"/>
                    <a:pt x="1137" y="5004"/>
                  </a:cubicBezTo>
                  <a:lnTo>
                    <a:pt x="1137" y="5004"/>
                  </a:lnTo>
                  <a:cubicBezTo>
                    <a:pt x="1137" y="5004"/>
                    <a:pt x="1851" y="4873"/>
                    <a:pt x="1791" y="4766"/>
                  </a:cubicBezTo>
                  <a:lnTo>
                    <a:pt x="1791" y="4766"/>
                  </a:lnTo>
                  <a:cubicBezTo>
                    <a:pt x="846" y="3118"/>
                    <a:pt x="2931" y="1989"/>
                    <a:pt x="2931" y="1989"/>
                  </a:cubicBezTo>
                  <a:lnTo>
                    <a:pt x="2931" y="1989"/>
                  </a:lnTo>
                  <a:cubicBezTo>
                    <a:pt x="2931" y="1989"/>
                    <a:pt x="2821" y="3772"/>
                    <a:pt x="2565" y="4248"/>
                  </a:cubicBezTo>
                  <a:lnTo>
                    <a:pt x="2565" y="4248"/>
                  </a:lnTo>
                  <a:cubicBezTo>
                    <a:pt x="2082" y="5160"/>
                    <a:pt x="477" y="5281"/>
                    <a:pt x="477" y="5281"/>
                  </a:cubicBezTo>
                  <a:lnTo>
                    <a:pt x="477" y="5281"/>
                  </a:lnTo>
                  <a:cubicBezTo>
                    <a:pt x="477" y="5281"/>
                    <a:pt x="2029" y="6602"/>
                    <a:pt x="2426" y="6361"/>
                  </a:cubicBezTo>
                  <a:lnTo>
                    <a:pt x="2426" y="6361"/>
                  </a:lnTo>
                  <a:cubicBezTo>
                    <a:pt x="5129" y="4709"/>
                    <a:pt x="4738" y="657"/>
                    <a:pt x="4738" y="657"/>
                  </a:cubicBezTo>
                  <a:lnTo>
                    <a:pt x="4738" y="657"/>
                  </a:lnTo>
                  <a:cubicBezTo>
                    <a:pt x="4738" y="657"/>
                    <a:pt x="4486" y="625"/>
                    <a:pt x="4373" y="576"/>
                  </a:cubicBezTo>
                  <a:lnTo>
                    <a:pt x="4373" y="576"/>
                  </a:lnTo>
                  <a:cubicBezTo>
                    <a:pt x="4255" y="522"/>
                    <a:pt x="4156" y="430"/>
                    <a:pt x="4124" y="306"/>
                  </a:cubicBezTo>
                  <a:lnTo>
                    <a:pt x="4124" y="306"/>
                  </a:lnTo>
                  <a:cubicBezTo>
                    <a:pt x="4096" y="185"/>
                    <a:pt x="4156" y="39"/>
                    <a:pt x="4277" y="0"/>
                  </a:cubicBezTo>
                  <a:lnTo>
                    <a:pt x="4277" y="0"/>
                  </a:lnTo>
                  <a:cubicBezTo>
                    <a:pt x="4277" y="0"/>
                    <a:pt x="2199" y="18"/>
                    <a:pt x="1127" y="1513"/>
                  </a:cubicBezTo>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42"/>
            <p:cNvSpPr/>
            <p:nvPr/>
          </p:nvSpPr>
          <p:spPr>
            <a:xfrm>
              <a:off x="4328726" y="2014700"/>
              <a:ext cx="131956" cy="183459"/>
            </a:xfrm>
            <a:custGeom>
              <a:rect b="b" l="l" r="r" t="t"/>
              <a:pathLst>
                <a:path extrusionOk="0" h="1635" w="1176">
                  <a:moveTo>
                    <a:pt x="22" y="1148"/>
                  </a:moveTo>
                  <a:cubicBezTo>
                    <a:pt x="0" y="1219"/>
                    <a:pt x="25" y="1293"/>
                    <a:pt x="82" y="1336"/>
                  </a:cubicBezTo>
                  <a:lnTo>
                    <a:pt x="82" y="1336"/>
                  </a:lnTo>
                  <a:cubicBezTo>
                    <a:pt x="238" y="1457"/>
                    <a:pt x="590" y="1634"/>
                    <a:pt x="1091" y="1368"/>
                  </a:cubicBezTo>
                  <a:lnTo>
                    <a:pt x="1091" y="1368"/>
                  </a:lnTo>
                  <a:cubicBezTo>
                    <a:pt x="1144" y="1336"/>
                    <a:pt x="1176" y="1279"/>
                    <a:pt x="1176" y="1215"/>
                  </a:cubicBezTo>
                  <a:lnTo>
                    <a:pt x="1176" y="1215"/>
                  </a:lnTo>
                  <a:lnTo>
                    <a:pt x="1137" y="239"/>
                  </a:lnTo>
                  <a:lnTo>
                    <a:pt x="359" y="1"/>
                  </a:lnTo>
                  <a:close/>
                </a:path>
              </a:pathLst>
            </a:custGeom>
            <a:solidFill>
              <a:srgbClr val="F39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42"/>
            <p:cNvSpPr/>
            <p:nvPr/>
          </p:nvSpPr>
          <p:spPr>
            <a:xfrm>
              <a:off x="4310436" y="1859744"/>
              <a:ext cx="218467" cy="219702"/>
            </a:xfrm>
            <a:custGeom>
              <a:rect b="b" l="l" r="r" t="t"/>
              <a:pathLst>
                <a:path extrusionOk="0" h="1958" w="1947">
                  <a:moveTo>
                    <a:pt x="25" y="696"/>
                  </a:moveTo>
                  <a:cubicBezTo>
                    <a:pt x="0" y="945"/>
                    <a:pt x="423" y="1467"/>
                    <a:pt x="423" y="1467"/>
                  </a:cubicBezTo>
                  <a:lnTo>
                    <a:pt x="423" y="1467"/>
                  </a:lnTo>
                  <a:cubicBezTo>
                    <a:pt x="693" y="1808"/>
                    <a:pt x="1101" y="1957"/>
                    <a:pt x="1524" y="1797"/>
                  </a:cubicBezTo>
                  <a:lnTo>
                    <a:pt x="1524" y="1797"/>
                  </a:lnTo>
                  <a:cubicBezTo>
                    <a:pt x="1946" y="1641"/>
                    <a:pt x="1818" y="1410"/>
                    <a:pt x="1726" y="1037"/>
                  </a:cubicBezTo>
                  <a:lnTo>
                    <a:pt x="1726" y="1037"/>
                  </a:lnTo>
                  <a:cubicBezTo>
                    <a:pt x="1634" y="661"/>
                    <a:pt x="1186" y="0"/>
                    <a:pt x="1186" y="0"/>
                  </a:cubicBezTo>
                  <a:lnTo>
                    <a:pt x="1186" y="0"/>
                  </a:lnTo>
                  <a:cubicBezTo>
                    <a:pt x="1186" y="0"/>
                    <a:pt x="50" y="444"/>
                    <a:pt x="25" y="696"/>
                  </a:cubicBezTo>
                </a:path>
              </a:pathLst>
            </a:custGeom>
            <a:solidFill>
              <a:srgbClr val="FAAB8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42"/>
            <p:cNvSpPr/>
            <p:nvPr/>
          </p:nvSpPr>
          <p:spPr>
            <a:xfrm>
              <a:off x="4472574" y="1909900"/>
              <a:ext cx="45893" cy="69120"/>
            </a:xfrm>
            <a:custGeom>
              <a:rect b="b" l="l" r="r" t="t"/>
              <a:pathLst>
                <a:path extrusionOk="0" h="616" w="409">
                  <a:moveTo>
                    <a:pt x="0" y="75"/>
                  </a:moveTo>
                  <a:cubicBezTo>
                    <a:pt x="47" y="256"/>
                    <a:pt x="89" y="438"/>
                    <a:pt x="132" y="615"/>
                  </a:cubicBezTo>
                  <a:lnTo>
                    <a:pt x="132" y="615"/>
                  </a:lnTo>
                  <a:cubicBezTo>
                    <a:pt x="224" y="555"/>
                    <a:pt x="316" y="491"/>
                    <a:pt x="409" y="430"/>
                  </a:cubicBezTo>
                  <a:lnTo>
                    <a:pt x="409" y="430"/>
                  </a:lnTo>
                  <a:cubicBezTo>
                    <a:pt x="267" y="295"/>
                    <a:pt x="132" y="153"/>
                    <a:pt x="11" y="1"/>
                  </a:cubicBezTo>
                  <a:lnTo>
                    <a:pt x="11" y="1"/>
                  </a:lnTo>
                  <a:close/>
                </a:path>
              </a:pathLst>
            </a:custGeom>
            <a:solidFill>
              <a:srgbClr val="F39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42"/>
            <p:cNvSpPr/>
            <p:nvPr/>
          </p:nvSpPr>
          <p:spPr>
            <a:xfrm>
              <a:off x="4239858" y="1766614"/>
              <a:ext cx="243602" cy="274683"/>
            </a:xfrm>
            <a:custGeom>
              <a:rect b="b" l="l" r="r" t="t"/>
              <a:pathLst>
                <a:path extrusionOk="0" h="2448" w="2171">
                  <a:moveTo>
                    <a:pt x="1647" y="1"/>
                  </a:moveTo>
                  <a:cubicBezTo>
                    <a:pt x="1411" y="1"/>
                    <a:pt x="1178" y="158"/>
                    <a:pt x="1101" y="383"/>
                  </a:cubicBezTo>
                  <a:cubicBezTo>
                    <a:pt x="1087" y="418"/>
                    <a:pt x="1080" y="461"/>
                    <a:pt x="1080" y="504"/>
                  </a:cubicBezTo>
                  <a:cubicBezTo>
                    <a:pt x="586" y="702"/>
                    <a:pt x="292" y="983"/>
                    <a:pt x="348" y="1345"/>
                  </a:cubicBezTo>
                  <a:cubicBezTo>
                    <a:pt x="354" y="1365"/>
                    <a:pt x="339" y="1380"/>
                    <a:pt x="323" y="1380"/>
                  </a:cubicBezTo>
                  <a:cubicBezTo>
                    <a:pt x="318" y="1380"/>
                    <a:pt x="314" y="1379"/>
                    <a:pt x="309" y="1377"/>
                  </a:cubicBezTo>
                  <a:cubicBezTo>
                    <a:pt x="296" y="1372"/>
                    <a:pt x="281" y="1369"/>
                    <a:pt x="264" y="1369"/>
                  </a:cubicBezTo>
                  <a:cubicBezTo>
                    <a:pt x="225" y="1369"/>
                    <a:pt x="178" y="1388"/>
                    <a:pt x="128" y="1448"/>
                  </a:cubicBezTo>
                  <a:cubicBezTo>
                    <a:pt x="0" y="1601"/>
                    <a:pt x="125" y="1913"/>
                    <a:pt x="498" y="2119"/>
                  </a:cubicBezTo>
                  <a:cubicBezTo>
                    <a:pt x="515" y="2126"/>
                    <a:pt x="519" y="2151"/>
                    <a:pt x="505" y="2166"/>
                  </a:cubicBezTo>
                  <a:cubicBezTo>
                    <a:pt x="455" y="2215"/>
                    <a:pt x="384" y="2322"/>
                    <a:pt x="633" y="2400"/>
                  </a:cubicBezTo>
                  <a:cubicBezTo>
                    <a:pt x="748" y="2436"/>
                    <a:pt x="846" y="2448"/>
                    <a:pt x="925" y="2448"/>
                  </a:cubicBezTo>
                  <a:cubicBezTo>
                    <a:pt x="1025" y="2448"/>
                    <a:pt x="1094" y="2430"/>
                    <a:pt x="1130" y="2418"/>
                  </a:cubicBezTo>
                  <a:cubicBezTo>
                    <a:pt x="1148" y="2411"/>
                    <a:pt x="1155" y="2393"/>
                    <a:pt x="1148" y="2375"/>
                  </a:cubicBezTo>
                  <a:lnTo>
                    <a:pt x="1016" y="2063"/>
                  </a:lnTo>
                  <a:cubicBezTo>
                    <a:pt x="1005" y="2045"/>
                    <a:pt x="1016" y="2023"/>
                    <a:pt x="1037" y="2020"/>
                  </a:cubicBezTo>
                  <a:lnTo>
                    <a:pt x="1148" y="1999"/>
                  </a:lnTo>
                  <a:lnTo>
                    <a:pt x="1172" y="1984"/>
                  </a:lnTo>
                  <a:cubicBezTo>
                    <a:pt x="1201" y="1963"/>
                    <a:pt x="1208" y="1924"/>
                    <a:pt x="1187" y="1896"/>
                  </a:cubicBezTo>
                  <a:cubicBezTo>
                    <a:pt x="1101" y="1789"/>
                    <a:pt x="931" y="1537"/>
                    <a:pt x="1073" y="1445"/>
                  </a:cubicBezTo>
                  <a:cubicBezTo>
                    <a:pt x="1258" y="1324"/>
                    <a:pt x="2021" y="1015"/>
                    <a:pt x="2138" y="702"/>
                  </a:cubicBezTo>
                  <a:cubicBezTo>
                    <a:pt x="2163" y="638"/>
                    <a:pt x="2170" y="575"/>
                    <a:pt x="2170" y="514"/>
                  </a:cubicBezTo>
                  <a:cubicBezTo>
                    <a:pt x="2170" y="514"/>
                    <a:pt x="2138" y="287"/>
                    <a:pt x="2050" y="187"/>
                  </a:cubicBezTo>
                  <a:cubicBezTo>
                    <a:pt x="1982" y="106"/>
                    <a:pt x="1897" y="45"/>
                    <a:pt x="1805" y="21"/>
                  </a:cubicBezTo>
                  <a:lnTo>
                    <a:pt x="1787" y="21"/>
                  </a:lnTo>
                  <a:cubicBezTo>
                    <a:pt x="1765" y="17"/>
                    <a:pt x="1744" y="10"/>
                    <a:pt x="1723" y="6"/>
                  </a:cubicBezTo>
                  <a:cubicBezTo>
                    <a:pt x="1697" y="2"/>
                    <a:pt x="1672" y="1"/>
                    <a:pt x="1647"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42"/>
            <p:cNvSpPr/>
            <p:nvPr/>
          </p:nvSpPr>
          <p:spPr>
            <a:xfrm>
              <a:off x="4307631" y="1963759"/>
              <a:ext cx="64183" cy="59806"/>
            </a:xfrm>
            <a:custGeom>
              <a:rect b="b" l="l" r="r" t="t"/>
              <a:pathLst>
                <a:path extrusionOk="0" h="533" w="572">
                  <a:moveTo>
                    <a:pt x="185" y="39"/>
                  </a:moveTo>
                  <a:cubicBezTo>
                    <a:pt x="0" y="206"/>
                    <a:pt x="387" y="533"/>
                    <a:pt x="558" y="522"/>
                  </a:cubicBezTo>
                  <a:lnTo>
                    <a:pt x="558" y="522"/>
                  </a:lnTo>
                  <a:lnTo>
                    <a:pt x="572" y="309"/>
                  </a:lnTo>
                  <a:cubicBezTo>
                    <a:pt x="572" y="309"/>
                    <a:pt x="426" y="0"/>
                    <a:pt x="274" y="0"/>
                  </a:cubicBezTo>
                  <a:lnTo>
                    <a:pt x="274" y="0"/>
                  </a:lnTo>
                  <a:cubicBezTo>
                    <a:pt x="242" y="0"/>
                    <a:pt x="213" y="11"/>
                    <a:pt x="185" y="39"/>
                  </a:cubicBezTo>
                  <a:close/>
                </a:path>
              </a:pathLst>
            </a:custGeom>
            <a:solidFill>
              <a:srgbClr val="F39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42"/>
            <p:cNvSpPr/>
            <p:nvPr/>
          </p:nvSpPr>
          <p:spPr>
            <a:xfrm>
              <a:off x="4459446" y="2123539"/>
              <a:ext cx="494161" cy="577082"/>
            </a:xfrm>
            <a:custGeom>
              <a:rect b="b" l="l" r="r" t="t"/>
              <a:pathLst>
                <a:path extrusionOk="0" h="5143" w="4404">
                  <a:moveTo>
                    <a:pt x="25" y="441"/>
                  </a:moveTo>
                  <a:cubicBezTo>
                    <a:pt x="387" y="1098"/>
                    <a:pt x="430" y="1328"/>
                    <a:pt x="348" y="2490"/>
                  </a:cubicBezTo>
                  <a:lnTo>
                    <a:pt x="348" y="2490"/>
                  </a:lnTo>
                  <a:cubicBezTo>
                    <a:pt x="263" y="3651"/>
                    <a:pt x="0" y="5143"/>
                    <a:pt x="0" y="5143"/>
                  </a:cubicBezTo>
                  <a:lnTo>
                    <a:pt x="0" y="5143"/>
                  </a:lnTo>
                  <a:lnTo>
                    <a:pt x="785" y="4823"/>
                  </a:lnTo>
                  <a:cubicBezTo>
                    <a:pt x="785" y="4823"/>
                    <a:pt x="611" y="4546"/>
                    <a:pt x="657" y="3814"/>
                  </a:cubicBezTo>
                  <a:lnTo>
                    <a:pt x="657" y="3814"/>
                  </a:lnTo>
                  <a:cubicBezTo>
                    <a:pt x="700" y="3086"/>
                    <a:pt x="1012" y="2184"/>
                    <a:pt x="1012" y="2184"/>
                  </a:cubicBezTo>
                  <a:lnTo>
                    <a:pt x="1012" y="2184"/>
                  </a:lnTo>
                  <a:cubicBezTo>
                    <a:pt x="1012" y="2184"/>
                    <a:pt x="1215" y="2397"/>
                    <a:pt x="1506" y="2571"/>
                  </a:cubicBezTo>
                  <a:lnTo>
                    <a:pt x="1506" y="2571"/>
                  </a:lnTo>
                  <a:cubicBezTo>
                    <a:pt x="3338" y="3672"/>
                    <a:pt x="4404" y="1968"/>
                    <a:pt x="4404" y="1968"/>
                  </a:cubicBezTo>
                  <a:lnTo>
                    <a:pt x="4404" y="1968"/>
                  </a:lnTo>
                  <a:lnTo>
                    <a:pt x="3924" y="1336"/>
                  </a:lnTo>
                  <a:cubicBezTo>
                    <a:pt x="3924" y="1336"/>
                    <a:pt x="3537" y="1829"/>
                    <a:pt x="2596" y="1644"/>
                  </a:cubicBezTo>
                  <a:lnTo>
                    <a:pt x="2596" y="1644"/>
                  </a:lnTo>
                  <a:cubicBezTo>
                    <a:pt x="1993" y="1524"/>
                    <a:pt x="1229" y="455"/>
                    <a:pt x="1002" y="199"/>
                  </a:cubicBezTo>
                  <a:lnTo>
                    <a:pt x="1002" y="199"/>
                  </a:lnTo>
                  <a:lnTo>
                    <a:pt x="12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42"/>
            <p:cNvSpPr/>
            <p:nvPr/>
          </p:nvSpPr>
          <p:spPr>
            <a:xfrm>
              <a:off x="4885829" y="2265479"/>
              <a:ext cx="92122" cy="105250"/>
            </a:xfrm>
            <a:custGeom>
              <a:rect b="b" l="l" r="r" t="t"/>
              <a:pathLst>
                <a:path extrusionOk="0" h="938" w="821">
                  <a:moveTo>
                    <a:pt x="136" y="1"/>
                  </a:moveTo>
                  <a:cubicBezTo>
                    <a:pt x="111" y="1"/>
                    <a:pt x="86" y="8"/>
                    <a:pt x="64" y="24"/>
                  </a:cubicBezTo>
                  <a:cubicBezTo>
                    <a:pt x="11" y="63"/>
                    <a:pt x="0" y="138"/>
                    <a:pt x="43" y="191"/>
                  </a:cubicBezTo>
                  <a:cubicBezTo>
                    <a:pt x="75" y="234"/>
                    <a:pt x="110" y="273"/>
                    <a:pt x="153" y="323"/>
                  </a:cubicBezTo>
                  <a:cubicBezTo>
                    <a:pt x="249" y="433"/>
                    <a:pt x="380" y="582"/>
                    <a:pt x="586" y="887"/>
                  </a:cubicBezTo>
                  <a:cubicBezTo>
                    <a:pt x="611" y="919"/>
                    <a:pt x="646" y="937"/>
                    <a:pt x="686" y="937"/>
                  </a:cubicBezTo>
                  <a:cubicBezTo>
                    <a:pt x="707" y="937"/>
                    <a:pt x="732" y="930"/>
                    <a:pt x="753" y="916"/>
                  </a:cubicBezTo>
                  <a:cubicBezTo>
                    <a:pt x="806" y="880"/>
                    <a:pt x="820" y="806"/>
                    <a:pt x="781" y="752"/>
                  </a:cubicBezTo>
                  <a:cubicBezTo>
                    <a:pt x="568" y="436"/>
                    <a:pt x="430" y="280"/>
                    <a:pt x="330" y="166"/>
                  </a:cubicBezTo>
                  <a:cubicBezTo>
                    <a:pt x="288" y="120"/>
                    <a:pt x="256" y="85"/>
                    <a:pt x="231" y="46"/>
                  </a:cubicBezTo>
                  <a:cubicBezTo>
                    <a:pt x="206" y="16"/>
                    <a:pt x="171" y="1"/>
                    <a:pt x="13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42"/>
            <p:cNvSpPr/>
            <p:nvPr/>
          </p:nvSpPr>
          <p:spPr>
            <a:xfrm>
              <a:off x="4958314" y="2122754"/>
              <a:ext cx="154285" cy="169433"/>
            </a:xfrm>
            <a:custGeom>
              <a:rect b="b" l="l" r="r" t="t"/>
              <a:pathLst>
                <a:path extrusionOk="0" h="1510" w="1375">
                  <a:moveTo>
                    <a:pt x="47" y="895"/>
                  </a:moveTo>
                  <a:cubicBezTo>
                    <a:pt x="0" y="1218"/>
                    <a:pt x="132" y="1240"/>
                    <a:pt x="309" y="1509"/>
                  </a:cubicBezTo>
                  <a:lnTo>
                    <a:pt x="309" y="1509"/>
                  </a:lnTo>
                  <a:cubicBezTo>
                    <a:pt x="547" y="1268"/>
                    <a:pt x="817" y="1055"/>
                    <a:pt x="1105" y="881"/>
                  </a:cubicBezTo>
                  <a:lnTo>
                    <a:pt x="1105" y="881"/>
                  </a:lnTo>
                  <a:cubicBezTo>
                    <a:pt x="1155" y="852"/>
                    <a:pt x="1215" y="799"/>
                    <a:pt x="1187" y="746"/>
                  </a:cubicBezTo>
                  <a:lnTo>
                    <a:pt x="1187" y="746"/>
                  </a:lnTo>
                  <a:cubicBezTo>
                    <a:pt x="1052" y="803"/>
                    <a:pt x="913" y="860"/>
                    <a:pt x="778" y="916"/>
                  </a:cubicBezTo>
                  <a:lnTo>
                    <a:pt x="778" y="916"/>
                  </a:lnTo>
                  <a:cubicBezTo>
                    <a:pt x="959" y="817"/>
                    <a:pt x="1140" y="717"/>
                    <a:pt x="1322" y="618"/>
                  </a:cubicBezTo>
                  <a:lnTo>
                    <a:pt x="1322" y="618"/>
                  </a:lnTo>
                  <a:cubicBezTo>
                    <a:pt x="1297" y="572"/>
                    <a:pt x="1229" y="583"/>
                    <a:pt x="1180" y="597"/>
                  </a:cubicBezTo>
                  <a:lnTo>
                    <a:pt x="1180" y="597"/>
                  </a:lnTo>
                  <a:cubicBezTo>
                    <a:pt x="1077" y="629"/>
                    <a:pt x="974" y="661"/>
                    <a:pt x="874" y="693"/>
                  </a:cubicBezTo>
                  <a:lnTo>
                    <a:pt x="874" y="693"/>
                  </a:lnTo>
                  <a:cubicBezTo>
                    <a:pt x="1052" y="636"/>
                    <a:pt x="1222" y="551"/>
                    <a:pt x="1375" y="437"/>
                  </a:cubicBezTo>
                  <a:lnTo>
                    <a:pt x="1375" y="437"/>
                  </a:lnTo>
                  <a:cubicBezTo>
                    <a:pt x="1261" y="423"/>
                    <a:pt x="1144" y="430"/>
                    <a:pt x="1030" y="462"/>
                  </a:cubicBezTo>
                  <a:lnTo>
                    <a:pt x="1030" y="462"/>
                  </a:lnTo>
                  <a:cubicBezTo>
                    <a:pt x="1137" y="398"/>
                    <a:pt x="1236" y="327"/>
                    <a:pt x="1332" y="249"/>
                  </a:cubicBezTo>
                  <a:lnTo>
                    <a:pt x="1332" y="249"/>
                  </a:lnTo>
                  <a:cubicBezTo>
                    <a:pt x="1144" y="199"/>
                    <a:pt x="942" y="234"/>
                    <a:pt x="764" y="320"/>
                  </a:cubicBezTo>
                  <a:lnTo>
                    <a:pt x="764" y="320"/>
                  </a:lnTo>
                  <a:cubicBezTo>
                    <a:pt x="590" y="401"/>
                    <a:pt x="441" y="536"/>
                    <a:pt x="317" y="686"/>
                  </a:cubicBezTo>
                  <a:lnTo>
                    <a:pt x="317" y="686"/>
                  </a:lnTo>
                  <a:cubicBezTo>
                    <a:pt x="309" y="575"/>
                    <a:pt x="302" y="465"/>
                    <a:pt x="295" y="355"/>
                  </a:cubicBezTo>
                  <a:lnTo>
                    <a:pt x="295" y="355"/>
                  </a:lnTo>
                  <a:cubicBezTo>
                    <a:pt x="292" y="281"/>
                    <a:pt x="288" y="206"/>
                    <a:pt x="260" y="139"/>
                  </a:cubicBezTo>
                  <a:lnTo>
                    <a:pt x="260" y="139"/>
                  </a:lnTo>
                  <a:cubicBezTo>
                    <a:pt x="231" y="71"/>
                    <a:pt x="171" y="11"/>
                    <a:pt x="100" y="0"/>
                  </a:cubicBezTo>
                  <a:lnTo>
                    <a:pt x="100" y="0"/>
                  </a:lnTo>
                  <a:cubicBezTo>
                    <a:pt x="143" y="7"/>
                    <a:pt x="57" y="820"/>
                    <a:pt x="47" y="895"/>
                  </a:cubicBezTo>
                  <a:close/>
                </a:path>
              </a:pathLst>
            </a:custGeom>
            <a:solidFill>
              <a:srgbClr val="F39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42"/>
            <p:cNvSpPr/>
            <p:nvPr/>
          </p:nvSpPr>
          <p:spPr>
            <a:xfrm>
              <a:off x="3357245" y="2447028"/>
              <a:ext cx="1191192" cy="240797"/>
            </a:xfrm>
            <a:custGeom>
              <a:rect b="b" l="l" r="r" t="t"/>
              <a:pathLst>
                <a:path extrusionOk="0" h="2146" w="10616">
                  <a:moveTo>
                    <a:pt x="0" y="800"/>
                  </a:moveTo>
                  <a:lnTo>
                    <a:pt x="494" y="892"/>
                  </a:lnTo>
                  <a:lnTo>
                    <a:pt x="394" y="1389"/>
                  </a:lnTo>
                  <a:cubicBezTo>
                    <a:pt x="2252" y="150"/>
                    <a:pt x="4141" y="814"/>
                    <a:pt x="5906" y="1716"/>
                  </a:cubicBezTo>
                  <a:lnTo>
                    <a:pt x="5906" y="1716"/>
                  </a:lnTo>
                  <a:cubicBezTo>
                    <a:pt x="6464" y="2000"/>
                    <a:pt x="7199" y="2146"/>
                    <a:pt x="7945" y="2146"/>
                  </a:cubicBezTo>
                  <a:lnTo>
                    <a:pt x="7945" y="2146"/>
                  </a:lnTo>
                  <a:cubicBezTo>
                    <a:pt x="8555" y="2146"/>
                    <a:pt x="9173" y="2050"/>
                    <a:pt x="9710" y="1851"/>
                  </a:cubicBezTo>
                  <a:lnTo>
                    <a:pt x="9710" y="1851"/>
                  </a:lnTo>
                  <a:cubicBezTo>
                    <a:pt x="10498" y="1563"/>
                    <a:pt x="10615" y="715"/>
                    <a:pt x="10615" y="715"/>
                  </a:cubicBezTo>
                  <a:lnTo>
                    <a:pt x="10615" y="715"/>
                  </a:lnTo>
                  <a:lnTo>
                    <a:pt x="10558" y="303"/>
                  </a:lnTo>
                  <a:cubicBezTo>
                    <a:pt x="10338" y="821"/>
                    <a:pt x="9884" y="1034"/>
                    <a:pt x="9468" y="1187"/>
                  </a:cubicBezTo>
                  <a:lnTo>
                    <a:pt x="9468" y="1187"/>
                  </a:lnTo>
                  <a:cubicBezTo>
                    <a:pt x="8456" y="1553"/>
                    <a:pt x="7067" y="1510"/>
                    <a:pt x="6229" y="1084"/>
                  </a:cubicBezTo>
                  <a:lnTo>
                    <a:pt x="6229" y="1084"/>
                  </a:lnTo>
                  <a:cubicBezTo>
                    <a:pt x="5107" y="509"/>
                    <a:pt x="3864" y="1"/>
                    <a:pt x="2582" y="1"/>
                  </a:cubicBezTo>
                  <a:lnTo>
                    <a:pt x="2582" y="1"/>
                  </a:lnTo>
                  <a:cubicBezTo>
                    <a:pt x="1730" y="1"/>
                    <a:pt x="863" y="225"/>
                    <a:pt x="0" y="800"/>
                  </a:cubicBezTo>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42"/>
            <p:cNvSpPr/>
            <p:nvPr/>
          </p:nvSpPr>
          <p:spPr>
            <a:xfrm>
              <a:off x="3668056" y="2887434"/>
              <a:ext cx="569901" cy="285343"/>
            </a:xfrm>
            <a:custGeom>
              <a:rect b="b" l="l" r="r" t="t"/>
              <a:pathLst>
                <a:path extrusionOk="0" h="2543" w="5079">
                  <a:moveTo>
                    <a:pt x="341" y="0"/>
                  </a:moveTo>
                  <a:lnTo>
                    <a:pt x="0" y="1222"/>
                  </a:lnTo>
                  <a:lnTo>
                    <a:pt x="4738" y="2543"/>
                  </a:lnTo>
                  <a:lnTo>
                    <a:pt x="5079" y="1321"/>
                  </a:lnTo>
                  <a:lnTo>
                    <a:pt x="34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42"/>
            <p:cNvSpPr/>
            <p:nvPr/>
          </p:nvSpPr>
          <p:spPr>
            <a:xfrm>
              <a:off x="3676359" y="2769619"/>
              <a:ext cx="589537" cy="305540"/>
            </a:xfrm>
            <a:custGeom>
              <a:rect b="b" l="l" r="r" t="t"/>
              <a:pathLst>
                <a:path extrusionOk="0" h="2723" w="5254">
                  <a:moveTo>
                    <a:pt x="644" y="1"/>
                  </a:moveTo>
                  <a:cubicBezTo>
                    <a:pt x="458" y="1"/>
                    <a:pt x="285" y="125"/>
                    <a:pt x="235" y="311"/>
                  </a:cubicBezTo>
                  <a:lnTo>
                    <a:pt x="47" y="983"/>
                  </a:lnTo>
                  <a:cubicBezTo>
                    <a:pt x="1" y="1146"/>
                    <a:pt x="54" y="1274"/>
                    <a:pt x="171" y="1384"/>
                  </a:cubicBezTo>
                  <a:cubicBezTo>
                    <a:pt x="217" y="1427"/>
                    <a:pt x="274" y="1469"/>
                    <a:pt x="342" y="1508"/>
                  </a:cubicBezTo>
                  <a:lnTo>
                    <a:pt x="2412" y="2513"/>
                  </a:lnTo>
                  <a:lnTo>
                    <a:pt x="4703" y="2723"/>
                  </a:lnTo>
                  <a:cubicBezTo>
                    <a:pt x="4777" y="2719"/>
                    <a:pt x="4852" y="2712"/>
                    <a:pt x="4916" y="2698"/>
                  </a:cubicBezTo>
                  <a:lnTo>
                    <a:pt x="5207" y="1650"/>
                  </a:lnTo>
                  <a:cubicBezTo>
                    <a:pt x="5253" y="1490"/>
                    <a:pt x="5200" y="1327"/>
                    <a:pt x="5086" y="1224"/>
                  </a:cubicBezTo>
                  <a:lnTo>
                    <a:pt x="789" y="27"/>
                  </a:lnTo>
                  <a:lnTo>
                    <a:pt x="757" y="17"/>
                  </a:lnTo>
                  <a:cubicBezTo>
                    <a:pt x="720" y="6"/>
                    <a:pt x="681" y="1"/>
                    <a:pt x="644" y="1"/>
                  </a:cubicBezTo>
                  <a:close/>
                </a:path>
              </a:pathLst>
            </a:custGeom>
            <a:solidFill>
              <a:srgbClr val="8181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42"/>
            <p:cNvSpPr/>
            <p:nvPr/>
          </p:nvSpPr>
          <p:spPr>
            <a:xfrm>
              <a:off x="3635741" y="2931980"/>
              <a:ext cx="590322" cy="369947"/>
            </a:xfrm>
            <a:custGeom>
              <a:rect b="b" l="l" r="r" t="t"/>
              <a:pathLst>
                <a:path extrusionOk="0" h="3297" w="5261">
                  <a:moveTo>
                    <a:pt x="65" y="1617"/>
                  </a:moveTo>
                  <a:cubicBezTo>
                    <a:pt x="1" y="1840"/>
                    <a:pt x="136" y="2075"/>
                    <a:pt x="359" y="2139"/>
                  </a:cubicBezTo>
                  <a:lnTo>
                    <a:pt x="359" y="2139"/>
                  </a:lnTo>
                  <a:lnTo>
                    <a:pt x="4284" y="3233"/>
                  </a:lnTo>
                  <a:cubicBezTo>
                    <a:pt x="4511" y="3296"/>
                    <a:pt x="4745" y="3162"/>
                    <a:pt x="4809" y="2938"/>
                  </a:cubicBezTo>
                  <a:lnTo>
                    <a:pt x="4809" y="2938"/>
                  </a:lnTo>
                  <a:lnTo>
                    <a:pt x="5260" y="1315"/>
                  </a:lnTo>
                  <a:cubicBezTo>
                    <a:pt x="5196" y="1329"/>
                    <a:pt x="5122" y="1336"/>
                    <a:pt x="5047" y="1340"/>
                  </a:cubicBezTo>
                  <a:lnTo>
                    <a:pt x="5047" y="1340"/>
                  </a:lnTo>
                  <a:lnTo>
                    <a:pt x="2756" y="1130"/>
                  </a:lnTo>
                  <a:lnTo>
                    <a:pt x="686" y="125"/>
                  </a:lnTo>
                  <a:cubicBezTo>
                    <a:pt x="619" y="86"/>
                    <a:pt x="562" y="43"/>
                    <a:pt x="516" y="1"/>
                  </a:cubicBezTo>
                  <a:lnTo>
                    <a:pt x="516"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42"/>
            <p:cNvSpPr/>
            <p:nvPr/>
          </p:nvSpPr>
          <p:spPr>
            <a:xfrm>
              <a:off x="3887980" y="2990214"/>
              <a:ext cx="115686" cy="131619"/>
            </a:xfrm>
            <a:custGeom>
              <a:rect b="b" l="l" r="r" t="t"/>
              <a:pathLst>
                <a:path extrusionOk="0" h="1173" w="1031">
                  <a:moveTo>
                    <a:pt x="1" y="959"/>
                  </a:moveTo>
                  <a:lnTo>
                    <a:pt x="764" y="1172"/>
                  </a:lnTo>
                  <a:lnTo>
                    <a:pt x="1030" y="210"/>
                  </a:lnTo>
                  <a:lnTo>
                    <a:pt x="26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42"/>
            <p:cNvSpPr/>
            <p:nvPr/>
          </p:nvSpPr>
          <p:spPr>
            <a:xfrm>
              <a:off x="3909860" y="3015685"/>
              <a:ext cx="71139" cy="81014"/>
            </a:xfrm>
            <a:custGeom>
              <a:rect b="b" l="l" r="r" t="t"/>
              <a:pathLst>
                <a:path extrusionOk="0" h="722" w="634">
                  <a:moveTo>
                    <a:pt x="1" y="590"/>
                  </a:moveTo>
                  <a:lnTo>
                    <a:pt x="466" y="722"/>
                  </a:lnTo>
                  <a:lnTo>
                    <a:pt x="633" y="132"/>
                  </a:lnTo>
                  <a:lnTo>
                    <a:pt x="16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42"/>
            <p:cNvSpPr/>
            <p:nvPr/>
          </p:nvSpPr>
          <p:spPr>
            <a:xfrm>
              <a:off x="3897966" y="2800138"/>
              <a:ext cx="35906" cy="18851"/>
            </a:xfrm>
            <a:custGeom>
              <a:rect b="b" l="l" r="r" t="t"/>
              <a:pathLst>
                <a:path extrusionOk="0" h="168" w="320">
                  <a:moveTo>
                    <a:pt x="0" y="86"/>
                  </a:moveTo>
                  <a:lnTo>
                    <a:pt x="295" y="167"/>
                  </a:lnTo>
                  <a:lnTo>
                    <a:pt x="320" y="82"/>
                  </a:lnTo>
                  <a:lnTo>
                    <a:pt x="22"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42"/>
            <p:cNvSpPr/>
            <p:nvPr/>
          </p:nvSpPr>
          <p:spPr>
            <a:xfrm>
              <a:off x="4080077" y="2850743"/>
              <a:ext cx="35906" cy="18851"/>
            </a:xfrm>
            <a:custGeom>
              <a:rect b="b" l="l" r="r" t="t"/>
              <a:pathLst>
                <a:path extrusionOk="0" h="168" w="320">
                  <a:moveTo>
                    <a:pt x="0" y="86"/>
                  </a:moveTo>
                  <a:lnTo>
                    <a:pt x="299" y="167"/>
                  </a:lnTo>
                  <a:lnTo>
                    <a:pt x="320" y="82"/>
                  </a:lnTo>
                  <a:lnTo>
                    <a:pt x="2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42"/>
            <p:cNvSpPr/>
            <p:nvPr/>
          </p:nvSpPr>
          <p:spPr>
            <a:xfrm>
              <a:off x="3904362" y="2758286"/>
              <a:ext cx="217233" cy="100538"/>
            </a:xfrm>
            <a:custGeom>
              <a:rect b="b" l="l" r="r" t="t"/>
              <a:pathLst>
                <a:path extrusionOk="0" h="896" w="1936">
                  <a:moveTo>
                    <a:pt x="0" y="380"/>
                  </a:moveTo>
                  <a:lnTo>
                    <a:pt x="228" y="444"/>
                  </a:lnTo>
                  <a:cubicBezTo>
                    <a:pt x="295" y="203"/>
                    <a:pt x="661" y="93"/>
                    <a:pt x="1044" y="199"/>
                  </a:cubicBezTo>
                  <a:lnTo>
                    <a:pt x="1044" y="199"/>
                  </a:lnTo>
                  <a:cubicBezTo>
                    <a:pt x="1431" y="306"/>
                    <a:pt x="1687" y="590"/>
                    <a:pt x="1620" y="831"/>
                  </a:cubicBezTo>
                  <a:lnTo>
                    <a:pt x="1620" y="831"/>
                  </a:lnTo>
                  <a:lnTo>
                    <a:pt x="1847" y="895"/>
                  </a:lnTo>
                  <a:cubicBezTo>
                    <a:pt x="1936" y="572"/>
                    <a:pt x="1598" y="196"/>
                    <a:pt x="1087" y="54"/>
                  </a:cubicBezTo>
                  <a:lnTo>
                    <a:pt x="1087" y="54"/>
                  </a:lnTo>
                  <a:cubicBezTo>
                    <a:pt x="956" y="15"/>
                    <a:pt x="824" y="0"/>
                    <a:pt x="703" y="0"/>
                  </a:cubicBezTo>
                  <a:lnTo>
                    <a:pt x="703" y="0"/>
                  </a:lnTo>
                  <a:cubicBezTo>
                    <a:pt x="352" y="0"/>
                    <a:pt x="68" y="143"/>
                    <a:pt x="0" y="380"/>
                  </a:cubicBezTo>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42"/>
            <p:cNvSpPr/>
            <p:nvPr/>
          </p:nvSpPr>
          <p:spPr>
            <a:xfrm>
              <a:off x="4302806" y="2096947"/>
              <a:ext cx="108504" cy="107158"/>
            </a:xfrm>
            <a:custGeom>
              <a:rect b="b" l="l" r="r" t="t"/>
              <a:pathLst>
                <a:path extrusionOk="0" h="955" w="967">
                  <a:moveTo>
                    <a:pt x="230" y="0"/>
                  </a:moveTo>
                  <a:cubicBezTo>
                    <a:pt x="205" y="0"/>
                    <a:pt x="181" y="8"/>
                    <a:pt x="160" y="24"/>
                  </a:cubicBezTo>
                  <a:cubicBezTo>
                    <a:pt x="57" y="99"/>
                    <a:pt x="4" y="205"/>
                    <a:pt x="1" y="326"/>
                  </a:cubicBezTo>
                  <a:cubicBezTo>
                    <a:pt x="1" y="511"/>
                    <a:pt x="121" y="678"/>
                    <a:pt x="224" y="759"/>
                  </a:cubicBezTo>
                  <a:cubicBezTo>
                    <a:pt x="405" y="908"/>
                    <a:pt x="640" y="933"/>
                    <a:pt x="828" y="955"/>
                  </a:cubicBezTo>
                  <a:lnTo>
                    <a:pt x="842" y="955"/>
                  </a:lnTo>
                  <a:cubicBezTo>
                    <a:pt x="903" y="955"/>
                    <a:pt x="952" y="908"/>
                    <a:pt x="959" y="848"/>
                  </a:cubicBezTo>
                  <a:cubicBezTo>
                    <a:pt x="967" y="784"/>
                    <a:pt x="920" y="724"/>
                    <a:pt x="856" y="717"/>
                  </a:cubicBezTo>
                  <a:cubicBezTo>
                    <a:pt x="654" y="695"/>
                    <a:pt x="491" y="670"/>
                    <a:pt x="373" y="578"/>
                  </a:cubicBezTo>
                  <a:cubicBezTo>
                    <a:pt x="306" y="521"/>
                    <a:pt x="238" y="418"/>
                    <a:pt x="238" y="330"/>
                  </a:cubicBezTo>
                  <a:cubicBezTo>
                    <a:pt x="238" y="283"/>
                    <a:pt x="260" y="244"/>
                    <a:pt x="302" y="212"/>
                  </a:cubicBezTo>
                  <a:cubicBezTo>
                    <a:pt x="356" y="173"/>
                    <a:pt x="363" y="99"/>
                    <a:pt x="324" y="45"/>
                  </a:cubicBezTo>
                  <a:cubicBezTo>
                    <a:pt x="301" y="16"/>
                    <a:pt x="265" y="0"/>
                    <a:pt x="2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42"/>
            <p:cNvSpPr/>
            <p:nvPr/>
          </p:nvSpPr>
          <p:spPr>
            <a:xfrm>
              <a:off x="4443064" y="2113217"/>
              <a:ext cx="43985" cy="76189"/>
            </a:xfrm>
            <a:custGeom>
              <a:rect b="b" l="l" r="r" t="t"/>
              <a:pathLst>
                <a:path extrusionOk="0" h="679" w="392">
                  <a:moveTo>
                    <a:pt x="235" y="1"/>
                  </a:moveTo>
                  <a:cubicBezTo>
                    <a:pt x="227" y="1"/>
                    <a:pt x="218" y="2"/>
                    <a:pt x="210" y="3"/>
                  </a:cubicBezTo>
                  <a:cubicBezTo>
                    <a:pt x="146" y="18"/>
                    <a:pt x="104" y="82"/>
                    <a:pt x="118" y="145"/>
                  </a:cubicBezTo>
                  <a:cubicBezTo>
                    <a:pt x="143" y="263"/>
                    <a:pt x="114" y="391"/>
                    <a:pt x="40" y="486"/>
                  </a:cubicBezTo>
                  <a:cubicBezTo>
                    <a:pt x="1" y="536"/>
                    <a:pt x="8" y="611"/>
                    <a:pt x="61" y="653"/>
                  </a:cubicBezTo>
                  <a:cubicBezTo>
                    <a:pt x="82" y="668"/>
                    <a:pt x="107" y="678"/>
                    <a:pt x="132" y="678"/>
                  </a:cubicBezTo>
                  <a:cubicBezTo>
                    <a:pt x="168" y="678"/>
                    <a:pt x="203" y="660"/>
                    <a:pt x="224" y="632"/>
                  </a:cubicBezTo>
                  <a:cubicBezTo>
                    <a:pt x="342" y="483"/>
                    <a:pt x="391" y="280"/>
                    <a:pt x="349" y="96"/>
                  </a:cubicBezTo>
                  <a:cubicBezTo>
                    <a:pt x="336" y="40"/>
                    <a:pt x="289" y="1"/>
                    <a:pt x="23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42"/>
            <p:cNvSpPr/>
            <p:nvPr/>
          </p:nvSpPr>
          <p:spPr>
            <a:xfrm>
              <a:off x="3996371" y="2648661"/>
              <a:ext cx="157876" cy="163935"/>
            </a:xfrm>
            <a:custGeom>
              <a:rect b="b" l="l" r="r" t="t"/>
              <a:pathLst>
                <a:path extrusionOk="0" h="1461" w="1407">
                  <a:moveTo>
                    <a:pt x="1" y="40"/>
                  </a:moveTo>
                  <a:cubicBezTo>
                    <a:pt x="86" y="367"/>
                    <a:pt x="132" y="708"/>
                    <a:pt x="136" y="1045"/>
                  </a:cubicBezTo>
                  <a:lnTo>
                    <a:pt x="136" y="1045"/>
                  </a:lnTo>
                  <a:cubicBezTo>
                    <a:pt x="136" y="1105"/>
                    <a:pt x="153" y="1180"/>
                    <a:pt x="210" y="1183"/>
                  </a:cubicBezTo>
                  <a:lnTo>
                    <a:pt x="210" y="1183"/>
                  </a:lnTo>
                  <a:cubicBezTo>
                    <a:pt x="231" y="1038"/>
                    <a:pt x="253" y="892"/>
                    <a:pt x="270" y="743"/>
                  </a:cubicBezTo>
                  <a:lnTo>
                    <a:pt x="270" y="743"/>
                  </a:lnTo>
                  <a:cubicBezTo>
                    <a:pt x="267" y="949"/>
                    <a:pt x="175" y="1208"/>
                    <a:pt x="246" y="1286"/>
                  </a:cubicBezTo>
                  <a:lnTo>
                    <a:pt x="246" y="1286"/>
                  </a:lnTo>
                  <a:cubicBezTo>
                    <a:pt x="295" y="1290"/>
                    <a:pt x="331" y="1304"/>
                    <a:pt x="345" y="1254"/>
                  </a:cubicBezTo>
                  <a:lnTo>
                    <a:pt x="345" y="1254"/>
                  </a:lnTo>
                  <a:cubicBezTo>
                    <a:pt x="366" y="1151"/>
                    <a:pt x="391" y="1049"/>
                    <a:pt x="416" y="942"/>
                  </a:cubicBezTo>
                  <a:lnTo>
                    <a:pt x="416" y="942"/>
                  </a:lnTo>
                  <a:cubicBezTo>
                    <a:pt x="373" y="1130"/>
                    <a:pt x="338" y="1393"/>
                    <a:pt x="423" y="1404"/>
                  </a:cubicBezTo>
                  <a:lnTo>
                    <a:pt x="423" y="1404"/>
                  </a:lnTo>
                  <a:cubicBezTo>
                    <a:pt x="498" y="1414"/>
                    <a:pt x="537" y="1343"/>
                    <a:pt x="558" y="1244"/>
                  </a:cubicBezTo>
                  <a:lnTo>
                    <a:pt x="558" y="1244"/>
                  </a:lnTo>
                  <a:cubicBezTo>
                    <a:pt x="562" y="1294"/>
                    <a:pt x="572" y="1343"/>
                    <a:pt x="579" y="1393"/>
                  </a:cubicBezTo>
                  <a:lnTo>
                    <a:pt x="579" y="1393"/>
                  </a:lnTo>
                  <a:cubicBezTo>
                    <a:pt x="587" y="1446"/>
                    <a:pt x="658" y="1460"/>
                    <a:pt x="686" y="1418"/>
                  </a:cubicBezTo>
                  <a:lnTo>
                    <a:pt x="686" y="1418"/>
                  </a:lnTo>
                  <a:cubicBezTo>
                    <a:pt x="753" y="1308"/>
                    <a:pt x="782" y="1183"/>
                    <a:pt x="793" y="1038"/>
                  </a:cubicBezTo>
                  <a:lnTo>
                    <a:pt x="793" y="1038"/>
                  </a:lnTo>
                  <a:cubicBezTo>
                    <a:pt x="810" y="843"/>
                    <a:pt x="771" y="647"/>
                    <a:pt x="704" y="463"/>
                  </a:cubicBezTo>
                  <a:lnTo>
                    <a:pt x="704" y="463"/>
                  </a:lnTo>
                  <a:cubicBezTo>
                    <a:pt x="803" y="516"/>
                    <a:pt x="903" y="566"/>
                    <a:pt x="998" y="615"/>
                  </a:cubicBezTo>
                  <a:lnTo>
                    <a:pt x="998" y="615"/>
                  </a:lnTo>
                  <a:cubicBezTo>
                    <a:pt x="1066" y="647"/>
                    <a:pt x="1133" y="683"/>
                    <a:pt x="1204" y="693"/>
                  </a:cubicBezTo>
                  <a:lnTo>
                    <a:pt x="1204" y="693"/>
                  </a:lnTo>
                  <a:cubicBezTo>
                    <a:pt x="1279" y="700"/>
                    <a:pt x="1361" y="683"/>
                    <a:pt x="1407" y="626"/>
                  </a:cubicBezTo>
                  <a:lnTo>
                    <a:pt x="1407" y="626"/>
                  </a:lnTo>
                  <a:cubicBezTo>
                    <a:pt x="1378" y="658"/>
                    <a:pt x="721" y="175"/>
                    <a:pt x="661" y="125"/>
                  </a:cubicBezTo>
                  <a:lnTo>
                    <a:pt x="661" y="125"/>
                  </a:lnTo>
                  <a:cubicBezTo>
                    <a:pt x="537" y="29"/>
                    <a:pt x="455" y="1"/>
                    <a:pt x="363" y="1"/>
                  </a:cubicBezTo>
                  <a:lnTo>
                    <a:pt x="363" y="1"/>
                  </a:lnTo>
                  <a:cubicBezTo>
                    <a:pt x="267" y="1"/>
                    <a:pt x="167" y="33"/>
                    <a:pt x="1" y="40"/>
                  </a:cubicBezTo>
                  <a:moveTo>
                    <a:pt x="420" y="924"/>
                  </a:moveTo>
                  <a:lnTo>
                    <a:pt x="420" y="924"/>
                  </a:lnTo>
                  <a:close/>
                </a:path>
              </a:pathLst>
            </a:custGeom>
            <a:solidFill>
              <a:srgbClr val="F3976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42"/>
            <p:cNvSpPr/>
            <p:nvPr/>
          </p:nvSpPr>
          <p:spPr>
            <a:xfrm>
              <a:off x="3931853" y="2455443"/>
              <a:ext cx="138800" cy="218131"/>
            </a:xfrm>
            <a:custGeom>
              <a:rect b="b" l="l" r="r" t="t"/>
              <a:pathLst>
                <a:path extrusionOk="0" h="1944" w="1237">
                  <a:moveTo>
                    <a:pt x="522" y="1943"/>
                  </a:moveTo>
                  <a:cubicBezTo>
                    <a:pt x="522" y="1943"/>
                    <a:pt x="1236" y="1812"/>
                    <a:pt x="1176" y="1705"/>
                  </a:cubicBezTo>
                  <a:lnTo>
                    <a:pt x="1176" y="1705"/>
                  </a:lnTo>
                  <a:cubicBezTo>
                    <a:pt x="870" y="1172"/>
                    <a:pt x="881" y="693"/>
                    <a:pt x="1037" y="292"/>
                  </a:cubicBezTo>
                  <a:lnTo>
                    <a:pt x="1037" y="292"/>
                  </a:lnTo>
                  <a:cubicBezTo>
                    <a:pt x="792" y="235"/>
                    <a:pt x="551" y="167"/>
                    <a:pt x="316" y="82"/>
                  </a:cubicBezTo>
                  <a:lnTo>
                    <a:pt x="316" y="82"/>
                  </a:lnTo>
                  <a:cubicBezTo>
                    <a:pt x="213" y="43"/>
                    <a:pt x="110" y="4"/>
                    <a:pt x="14" y="0"/>
                  </a:cubicBezTo>
                  <a:lnTo>
                    <a:pt x="14" y="0"/>
                  </a:lnTo>
                  <a:cubicBezTo>
                    <a:pt x="0" y="1059"/>
                    <a:pt x="522" y="1943"/>
                    <a:pt x="522" y="1943"/>
                  </a:cubicBezTo>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42"/>
            <p:cNvSpPr/>
            <p:nvPr/>
          </p:nvSpPr>
          <p:spPr>
            <a:xfrm>
              <a:off x="3978418" y="2630259"/>
              <a:ext cx="94591" cy="53635"/>
            </a:xfrm>
            <a:custGeom>
              <a:rect b="b" l="l" r="r" t="t"/>
              <a:pathLst>
                <a:path extrusionOk="0" h="478" w="843">
                  <a:moveTo>
                    <a:pt x="708" y="0"/>
                  </a:moveTo>
                  <a:cubicBezTo>
                    <a:pt x="681" y="0"/>
                    <a:pt x="652" y="10"/>
                    <a:pt x="629" y="30"/>
                  </a:cubicBezTo>
                  <a:cubicBezTo>
                    <a:pt x="491" y="154"/>
                    <a:pt x="303" y="232"/>
                    <a:pt x="114" y="243"/>
                  </a:cubicBezTo>
                  <a:cubicBezTo>
                    <a:pt x="50" y="247"/>
                    <a:pt x="1" y="300"/>
                    <a:pt x="4" y="367"/>
                  </a:cubicBezTo>
                  <a:cubicBezTo>
                    <a:pt x="8" y="431"/>
                    <a:pt x="58" y="477"/>
                    <a:pt x="122" y="477"/>
                  </a:cubicBezTo>
                  <a:lnTo>
                    <a:pt x="129" y="477"/>
                  </a:lnTo>
                  <a:cubicBezTo>
                    <a:pt x="374" y="467"/>
                    <a:pt x="608" y="367"/>
                    <a:pt x="789" y="207"/>
                  </a:cubicBezTo>
                  <a:cubicBezTo>
                    <a:pt x="839" y="161"/>
                    <a:pt x="842" y="87"/>
                    <a:pt x="796" y="41"/>
                  </a:cubicBezTo>
                  <a:cubicBezTo>
                    <a:pt x="773" y="14"/>
                    <a:pt x="741" y="0"/>
                    <a:pt x="70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85" name="Google Shape;2285;p42"/>
          <p:cNvSpPr/>
          <p:nvPr/>
        </p:nvSpPr>
        <p:spPr>
          <a:xfrm>
            <a:off x="2491513" y="1570425"/>
            <a:ext cx="3486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1</a:t>
            </a:r>
            <a:endParaRPr/>
          </a:p>
        </p:txBody>
      </p:sp>
      <p:sp>
        <p:nvSpPr>
          <p:cNvPr id="2286" name="Google Shape;2286;p42"/>
          <p:cNvSpPr/>
          <p:nvPr/>
        </p:nvSpPr>
        <p:spPr>
          <a:xfrm>
            <a:off x="2491513" y="2678225"/>
            <a:ext cx="3486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3</a:t>
            </a:r>
            <a:endParaRPr/>
          </a:p>
        </p:txBody>
      </p:sp>
      <p:sp>
        <p:nvSpPr>
          <p:cNvPr id="2287" name="Google Shape;2287;p42"/>
          <p:cNvSpPr/>
          <p:nvPr/>
        </p:nvSpPr>
        <p:spPr>
          <a:xfrm>
            <a:off x="2491513" y="3786025"/>
            <a:ext cx="3486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5</a:t>
            </a:r>
            <a:endParaRPr/>
          </a:p>
        </p:txBody>
      </p:sp>
      <p:sp>
        <p:nvSpPr>
          <p:cNvPr id="2288" name="Google Shape;2288;p42"/>
          <p:cNvSpPr/>
          <p:nvPr/>
        </p:nvSpPr>
        <p:spPr>
          <a:xfrm>
            <a:off x="6303438" y="1570425"/>
            <a:ext cx="3486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2</a:t>
            </a:r>
            <a:endParaRPr/>
          </a:p>
        </p:txBody>
      </p:sp>
      <p:sp>
        <p:nvSpPr>
          <p:cNvPr id="2289" name="Google Shape;2289;p42"/>
          <p:cNvSpPr/>
          <p:nvPr/>
        </p:nvSpPr>
        <p:spPr>
          <a:xfrm>
            <a:off x="6303438" y="2678225"/>
            <a:ext cx="3486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4</a:t>
            </a:r>
            <a:endParaRPr/>
          </a:p>
        </p:txBody>
      </p:sp>
      <p:sp>
        <p:nvSpPr>
          <p:cNvPr id="2290" name="Google Shape;2290;p42"/>
          <p:cNvSpPr/>
          <p:nvPr/>
        </p:nvSpPr>
        <p:spPr>
          <a:xfrm>
            <a:off x="6303438" y="3786025"/>
            <a:ext cx="348600" cy="3486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6</a:t>
            </a:r>
            <a:endParaRPr/>
          </a:p>
        </p:txBody>
      </p:sp>
      <p:sp>
        <p:nvSpPr>
          <p:cNvPr id="2291" name="Google Shape;2291;p42"/>
          <p:cNvSpPr/>
          <p:nvPr/>
        </p:nvSpPr>
        <p:spPr>
          <a:xfrm>
            <a:off x="4571996" y="1775700"/>
            <a:ext cx="234000" cy="2340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rPr lang="en">
                <a:solidFill>
                  <a:schemeClr val="accent4"/>
                </a:solidFill>
                <a:latin typeface="Righteous"/>
                <a:ea typeface="Righteous"/>
                <a:cs typeface="Righteous"/>
                <a:sym typeface="Righteous"/>
              </a:rPr>
              <a:t>2</a:t>
            </a:r>
            <a:endParaRPr sz="1000"/>
          </a:p>
        </p:txBody>
      </p:sp>
      <p:sp>
        <p:nvSpPr>
          <p:cNvPr id="2292" name="Google Shape;2292;p42"/>
          <p:cNvSpPr/>
          <p:nvPr/>
        </p:nvSpPr>
        <p:spPr>
          <a:xfrm>
            <a:off x="5686421" y="2123350"/>
            <a:ext cx="234000" cy="2340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rPr lang="en">
                <a:solidFill>
                  <a:schemeClr val="accent4"/>
                </a:solidFill>
                <a:latin typeface="Righteous"/>
                <a:ea typeface="Righteous"/>
                <a:cs typeface="Righteous"/>
                <a:sym typeface="Righteous"/>
              </a:rPr>
              <a:t>4</a:t>
            </a:r>
            <a:endParaRPr sz="1000"/>
          </a:p>
        </p:txBody>
      </p:sp>
      <p:sp>
        <p:nvSpPr>
          <p:cNvPr id="2293" name="Google Shape;2293;p42"/>
          <p:cNvSpPr/>
          <p:nvPr/>
        </p:nvSpPr>
        <p:spPr>
          <a:xfrm>
            <a:off x="3576646" y="2221875"/>
            <a:ext cx="234000" cy="2340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rPr lang="en">
                <a:solidFill>
                  <a:schemeClr val="accent4"/>
                </a:solidFill>
                <a:latin typeface="Righteous"/>
                <a:ea typeface="Righteous"/>
                <a:cs typeface="Righteous"/>
                <a:sym typeface="Righteous"/>
              </a:rPr>
              <a:t>1</a:t>
            </a:r>
            <a:endParaRPr sz="1000"/>
          </a:p>
        </p:txBody>
      </p:sp>
      <p:sp>
        <p:nvSpPr>
          <p:cNvPr id="2294" name="Google Shape;2294;p42"/>
          <p:cNvSpPr/>
          <p:nvPr/>
        </p:nvSpPr>
        <p:spPr>
          <a:xfrm>
            <a:off x="3533096" y="3060075"/>
            <a:ext cx="234000" cy="2340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rPr lang="en">
                <a:solidFill>
                  <a:schemeClr val="accent4"/>
                </a:solidFill>
                <a:latin typeface="Righteous"/>
                <a:ea typeface="Righteous"/>
                <a:cs typeface="Righteous"/>
                <a:sym typeface="Righteous"/>
              </a:rPr>
              <a:t>3</a:t>
            </a:r>
            <a:endParaRPr sz="1000"/>
          </a:p>
        </p:txBody>
      </p:sp>
      <p:sp>
        <p:nvSpPr>
          <p:cNvPr id="2295" name="Google Shape;2295;p42"/>
          <p:cNvSpPr/>
          <p:nvPr/>
        </p:nvSpPr>
        <p:spPr>
          <a:xfrm>
            <a:off x="4728496" y="3060075"/>
            <a:ext cx="234000" cy="2340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rPr lang="en">
                <a:solidFill>
                  <a:schemeClr val="accent4"/>
                </a:solidFill>
                <a:latin typeface="Righteous"/>
                <a:ea typeface="Righteous"/>
                <a:cs typeface="Righteous"/>
                <a:sym typeface="Righteous"/>
              </a:rPr>
              <a:t>6</a:t>
            </a:r>
            <a:endParaRPr sz="1000"/>
          </a:p>
        </p:txBody>
      </p:sp>
      <p:sp>
        <p:nvSpPr>
          <p:cNvPr id="2296" name="Google Shape;2296;p42"/>
          <p:cNvSpPr/>
          <p:nvPr/>
        </p:nvSpPr>
        <p:spPr>
          <a:xfrm>
            <a:off x="3447396" y="3898275"/>
            <a:ext cx="234000" cy="2340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rPr lang="en">
                <a:solidFill>
                  <a:schemeClr val="accent4"/>
                </a:solidFill>
                <a:latin typeface="Righteous"/>
                <a:ea typeface="Righteous"/>
                <a:cs typeface="Righteous"/>
                <a:sym typeface="Righteous"/>
              </a:rPr>
              <a:t>5</a:t>
            </a:r>
            <a:endParaRPr sz="10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0" name="Shape 2300"/>
        <p:cNvGrpSpPr/>
        <p:nvPr/>
      </p:nvGrpSpPr>
      <p:grpSpPr>
        <a:xfrm>
          <a:off x="0" y="0"/>
          <a:ext cx="0" cy="0"/>
          <a:chOff x="0" y="0"/>
          <a:chExt cx="0" cy="0"/>
        </a:xfrm>
      </p:grpSpPr>
      <p:sp>
        <p:nvSpPr>
          <p:cNvPr id="2301" name="Google Shape;2301;p43"/>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2302" name="Google Shape;2302;p43"/>
          <p:cNvGrpSpPr/>
          <p:nvPr/>
        </p:nvGrpSpPr>
        <p:grpSpPr>
          <a:xfrm>
            <a:off x="457200" y="1238000"/>
            <a:ext cx="2110525" cy="830243"/>
            <a:chOff x="457200" y="1456050"/>
            <a:chExt cx="2110525" cy="830243"/>
          </a:xfrm>
        </p:grpSpPr>
        <p:sp>
          <p:nvSpPr>
            <p:cNvPr id="2303" name="Google Shape;2303;p43"/>
            <p:cNvSpPr txBox="1"/>
            <p:nvPr/>
          </p:nvSpPr>
          <p:spPr>
            <a:xfrm>
              <a:off x="457225" y="1456050"/>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sp>
          <p:nvSpPr>
            <p:cNvPr id="2304" name="Google Shape;2304;p43"/>
            <p:cNvSpPr txBox="1"/>
            <p:nvPr/>
          </p:nvSpPr>
          <p:spPr>
            <a:xfrm>
              <a:off x="457200" y="1734893"/>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Despite being red, it’s actually a cold place</a:t>
              </a:r>
              <a:endParaRPr>
                <a:solidFill>
                  <a:schemeClr val="accent4"/>
                </a:solidFill>
                <a:latin typeface="Open Sans"/>
                <a:ea typeface="Open Sans"/>
                <a:cs typeface="Open Sans"/>
                <a:sym typeface="Open Sans"/>
              </a:endParaRPr>
            </a:p>
          </p:txBody>
        </p:sp>
      </p:grpSp>
      <p:grpSp>
        <p:nvGrpSpPr>
          <p:cNvPr id="2305" name="Google Shape;2305;p43"/>
          <p:cNvGrpSpPr/>
          <p:nvPr/>
        </p:nvGrpSpPr>
        <p:grpSpPr>
          <a:xfrm>
            <a:off x="2923515" y="3005895"/>
            <a:ext cx="3297433" cy="1756663"/>
            <a:chOff x="233350" y="949250"/>
            <a:chExt cx="7137300" cy="3802300"/>
          </a:xfrm>
        </p:grpSpPr>
        <p:sp>
          <p:nvSpPr>
            <p:cNvPr id="2306" name="Google Shape;2306;p43"/>
            <p:cNvSpPr/>
            <p:nvPr/>
          </p:nvSpPr>
          <p:spPr>
            <a:xfrm>
              <a:off x="4428450" y="2808675"/>
              <a:ext cx="1478900" cy="330100"/>
            </a:xfrm>
            <a:custGeom>
              <a:rect b="b" l="l" r="r" t="t"/>
              <a:pathLst>
                <a:path extrusionOk="0" h="13204" w="59156">
                  <a:moveTo>
                    <a:pt x="1" y="0"/>
                  </a:moveTo>
                  <a:lnTo>
                    <a:pt x="1" y="0"/>
                  </a:lnTo>
                  <a:close/>
                  <a:moveTo>
                    <a:pt x="59155" y="13203"/>
                  </a:move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43"/>
            <p:cNvSpPr/>
            <p:nvPr/>
          </p:nvSpPr>
          <p:spPr>
            <a:xfrm>
              <a:off x="2909400" y="1076125"/>
              <a:ext cx="4118650" cy="3109225"/>
            </a:xfrm>
            <a:custGeom>
              <a:rect b="b" l="l" r="r" t="t"/>
              <a:pathLst>
                <a:path extrusionOk="0" h="124369" w="164746">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43"/>
            <p:cNvSpPr/>
            <p:nvPr/>
          </p:nvSpPr>
          <p:spPr>
            <a:xfrm>
              <a:off x="5913800" y="3523050"/>
              <a:ext cx="1109075" cy="813875"/>
            </a:xfrm>
            <a:custGeom>
              <a:rect b="b" l="l" r="r" t="t"/>
              <a:pathLst>
                <a:path extrusionOk="0" h="32555" w="44363">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43"/>
            <p:cNvSpPr/>
            <p:nvPr/>
          </p:nvSpPr>
          <p:spPr>
            <a:xfrm>
              <a:off x="6442175" y="3238700"/>
              <a:ext cx="571625" cy="311800"/>
            </a:xfrm>
            <a:custGeom>
              <a:rect b="b" l="l" r="r" t="t"/>
              <a:pathLst>
                <a:path extrusionOk="0" h="12472" w="22865">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43"/>
            <p:cNvSpPr/>
            <p:nvPr/>
          </p:nvSpPr>
          <p:spPr>
            <a:xfrm>
              <a:off x="5898675" y="3029225"/>
              <a:ext cx="282150" cy="318450"/>
            </a:xfrm>
            <a:custGeom>
              <a:rect b="b" l="l" r="r" t="t"/>
              <a:pathLst>
                <a:path extrusionOk="0" h="12738" w="11286">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43"/>
            <p:cNvSpPr/>
            <p:nvPr/>
          </p:nvSpPr>
          <p:spPr>
            <a:xfrm>
              <a:off x="5544400" y="3065225"/>
              <a:ext cx="541800" cy="430700"/>
            </a:xfrm>
            <a:custGeom>
              <a:rect b="b" l="l" r="r" t="t"/>
              <a:pathLst>
                <a:path extrusionOk="0" h="17228" w="21672">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43"/>
            <p:cNvSpPr/>
            <p:nvPr/>
          </p:nvSpPr>
          <p:spPr>
            <a:xfrm>
              <a:off x="4388700" y="3530600"/>
              <a:ext cx="227275" cy="395425"/>
            </a:xfrm>
            <a:custGeom>
              <a:rect b="b" l="l" r="r" t="t"/>
              <a:pathLst>
                <a:path extrusionOk="0" h="15817" w="9091">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43"/>
            <p:cNvSpPr/>
            <p:nvPr/>
          </p:nvSpPr>
          <p:spPr>
            <a:xfrm>
              <a:off x="6438300" y="1893850"/>
              <a:ext cx="267450" cy="418275"/>
            </a:xfrm>
            <a:custGeom>
              <a:rect b="b" l="l" r="r" t="t"/>
              <a:pathLst>
                <a:path extrusionOk="0" h="16731" w="10698">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43"/>
            <p:cNvSpPr/>
            <p:nvPr/>
          </p:nvSpPr>
          <p:spPr>
            <a:xfrm>
              <a:off x="6901875" y="4220725"/>
              <a:ext cx="468775" cy="354550"/>
            </a:xfrm>
            <a:custGeom>
              <a:rect b="b" l="l" r="r" t="t"/>
              <a:pathLst>
                <a:path extrusionOk="0" h="14182" w="18751">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43"/>
            <p:cNvSpPr/>
            <p:nvPr/>
          </p:nvSpPr>
          <p:spPr>
            <a:xfrm>
              <a:off x="6306100" y="2654825"/>
              <a:ext cx="232875" cy="385425"/>
            </a:xfrm>
            <a:custGeom>
              <a:rect b="b" l="l" r="r" t="t"/>
              <a:pathLst>
                <a:path extrusionOk="0" h="15417" w="9315">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43"/>
            <p:cNvSpPr/>
            <p:nvPr/>
          </p:nvSpPr>
          <p:spPr>
            <a:xfrm>
              <a:off x="6139750" y="3178550"/>
              <a:ext cx="185375" cy="227425"/>
            </a:xfrm>
            <a:custGeom>
              <a:rect b="b" l="l" r="r" t="t"/>
              <a:pathLst>
                <a:path extrusionOk="0" h="9097" w="7415">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43"/>
            <p:cNvSpPr/>
            <p:nvPr/>
          </p:nvSpPr>
          <p:spPr>
            <a:xfrm>
              <a:off x="4320000" y="1079225"/>
              <a:ext cx="260125" cy="163000"/>
            </a:xfrm>
            <a:custGeom>
              <a:rect b="b" l="l" r="r" t="t"/>
              <a:pathLst>
                <a:path extrusionOk="0" h="6520" w="10405">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43"/>
            <p:cNvSpPr/>
            <p:nvPr/>
          </p:nvSpPr>
          <p:spPr>
            <a:xfrm>
              <a:off x="3605850" y="1017225"/>
              <a:ext cx="246275" cy="88775"/>
            </a:xfrm>
            <a:custGeom>
              <a:rect b="b" l="l" r="r" t="t"/>
              <a:pathLst>
                <a:path extrusionOk="0" h="3551" w="9851">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43"/>
            <p:cNvSpPr/>
            <p:nvPr/>
          </p:nvSpPr>
          <p:spPr>
            <a:xfrm>
              <a:off x="3161275" y="1612775"/>
              <a:ext cx="115825" cy="115825"/>
            </a:xfrm>
            <a:custGeom>
              <a:rect b="b" l="l" r="r" t="t"/>
              <a:pathLst>
                <a:path extrusionOk="0" h="4633" w="4633">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43"/>
            <p:cNvSpPr/>
            <p:nvPr/>
          </p:nvSpPr>
          <p:spPr>
            <a:xfrm>
              <a:off x="6082850" y="3458350"/>
              <a:ext cx="215350" cy="82375"/>
            </a:xfrm>
            <a:custGeom>
              <a:rect b="b" l="l" r="r" t="t"/>
              <a:pathLst>
                <a:path extrusionOk="0" h="3295" w="8614">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43"/>
            <p:cNvSpPr/>
            <p:nvPr/>
          </p:nvSpPr>
          <p:spPr>
            <a:xfrm>
              <a:off x="5726825" y="1103850"/>
              <a:ext cx="262175" cy="54825"/>
            </a:xfrm>
            <a:custGeom>
              <a:rect b="b" l="l" r="r" t="t"/>
              <a:pathLst>
                <a:path extrusionOk="0" h="2193" w="10487">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43"/>
            <p:cNvSpPr/>
            <p:nvPr/>
          </p:nvSpPr>
          <p:spPr>
            <a:xfrm>
              <a:off x="6497925" y="4391525"/>
              <a:ext cx="125725" cy="97375"/>
            </a:xfrm>
            <a:custGeom>
              <a:rect b="b" l="l" r="r" t="t"/>
              <a:pathLst>
                <a:path extrusionOk="0" h="3895" w="5029">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43"/>
            <p:cNvSpPr/>
            <p:nvPr/>
          </p:nvSpPr>
          <p:spPr>
            <a:xfrm>
              <a:off x="5334875" y="2906300"/>
              <a:ext cx="82100" cy="128050"/>
            </a:xfrm>
            <a:custGeom>
              <a:rect b="b" l="l" r="r" t="t"/>
              <a:pathLst>
                <a:path extrusionOk="0" h="5122" w="3284">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43"/>
            <p:cNvSpPr/>
            <p:nvPr/>
          </p:nvSpPr>
          <p:spPr>
            <a:xfrm>
              <a:off x="4869125" y="997550"/>
              <a:ext cx="160750" cy="66150"/>
            </a:xfrm>
            <a:custGeom>
              <a:rect b="b" l="l" r="r" t="t"/>
              <a:pathLst>
                <a:path extrusionOk="0" h="2646" w="643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43"/>
            <p:cNvSpPr/>
            <p:nvPr/>
          </p:nvSpPr>
          <p:spPr>
            <a:xfrm>
              <a:off x="3763550" y="998475"/>
              <a:ext cx="117975" cy="55725"/>
            </a:xfrm>
            <a:custGeom>
              <a:rect b="b" l="l" r="r" t="t"/>
              <a:pathLst>
                <a:path extrusionOk="0" h="2229" w="4719">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43"/>
            <p:cNvSpPr/>
            <p:nvPr/>
          </p:nvSpPr>
          <p:spPr>
            <a:xfrm>
              <a:off x="6244750" y="3463175"/>
              <a:ext cx="127900" cy="76650"/>
            </a:xfrm>
            <a:custGeom>
              <a:rect b="b" l="l" r="r" t="t"/>
              <a:pathLst>
                <a:path extrusionOk="0" h="3066" w="5116">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43"/>
            <p:cNvSpPr/>
            <p:nvPr/>
          </p:nvSpPr>
          <p:spPr>
            <a:xfrm>
              <a:off x="6286725" y="2464325"/>
              <a:ext cx="67775" cy="93850"/>
            </a:xfrm>
            <a:custGeom>
              <a:rect b="b" l="l" r="r" t="t"/>
              <a:pathLst>
                <a:path extrusionOk="0" h="3754" w="2711">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43"/>
            <p:cNvSpPr/>
            <p:nvPr/>
          </p:nvSpPr>
          <p:spPr>
            <a:xfrm>
              <a:off x="6279300" y="2861375"/>
              <a:ext cx="75625" cy="97275"/>
            </a:xfrm>
            <a:custGeom>
              <a:rect b="b" l="l" r="r" t="t"/>
              <a:pathLst>
                <a:path extrusionOk="0" h="3891" w="3025">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43"/>
            <p:cNvSpPr/>
            <p:nvPr/>
          </p:nvSpPr>
          <p:spPr>
            <a:xfrm>
              <a:off x="4145025" y="994975"/>
              <a:ext cx="111500" cy="47325"/>
            </a:xfrm>
            <a:custGeom>
              <a:rect b="b" l="l" r="r" t="t"/>
              <a:pathLst>
                <a:path extrusionOk="0" h="1893" w="446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43"/>
            <p:cNvSpPr/>
            <p:nvPr/>
          </p:nvSpPr>
          <p:spPr>
            <a:xfrm>
              <a:off x="7213625" y="3803350"/>
              <a:ext cx="74075" cy="80050"/>
            </a:xfrm>
            <a:custGeom>
              <a:rect b="b" l="l" r="r" t="t"/>
              <a:pathLst>
                <a:path extrusionOk="0" h="3202" w="2963">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43"/>
            <p:cNvSpPr/>
            <p:nvPr/>
          </p:nvSpPr>
          <p:spPr>
            <a:xfrm>
              <a:off x="6542025" y="3118350"/>
              <a:ext cx="66075" cy="79800"/>
            </a:xfrm>
            <a:custGeom>
              <a:rect b="b" l="l" r="r" t="t"/>
              <a:pathLst>
                <a:path extrusionOk="0" h="3192" w="2643">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43"/>
            <p:cNvSpPr/>
            <p:nvPr/>
          </p:nvSpPr>
          <p:spPr>
            <a:xfrm>
              <a:off x="4278100" y="987200"/>
              <a:ext cx="87225" cy="50150"/>
            </a:xfrm>
            <a:custGeom>
              <a:rect b="b" l="l" r="r" t="t"/>
              <a:pathLst>
                <a:path extrusionOk="0" h="2006" w="3489">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43"/>
            <p:cNvSpPr/>
            <p:nvPr/>
          </p:nvSpPr>
          <p:spPr>
            <a:xfrm>
              <a:off x="6595650" y="1204100"/>
              <a:ext cx="81075" cy="41800"/>
            </a:xfrm>
            <a:custGeom>
              <a:rect b="b" l="l" r="r" t="t"/>
              <a:pathLst>
                <a:path extrusionOk="0" h="1672" w="3243">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43"/>
            <p:cNvSpPr/>
            <p:nvPr/>
          </p:nvSpPr>
          <p:spPr>
            <a:xfrm>
              <a:off x="5040350" y="1034625"/>
              <a:ext cx="81550" cy="46975"/>
            </a:xfrm>
            <a:custGeom>
              <a:rect b="b" l="l" r="r" t="t"/>
              <a:pathLst>
                <a:path extrusionOk="0" h="1879" w="3262">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43"/>
            <p:cNvSpPr/>
            <p:nvPr/>
          </p:nvSpPr>
          <p:spPr>
            <a:xfrm>
              <a:off x="6380950" y="3302475"/>
              <a:ext cx="77800" cy="40225"/>
            </a:xfrm>
            <a:custGeom>
              <a:rect b="b" l="l" r="r" t="t"/>
              <a:pathLst>
                <a:path extrusionOk="0" h="1609" w="3112">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43"/>
            <p:cNvSpPr/>
            <p:nvPr/>
          </p:nvSpPr>
          <p:spPr>
            <a:xfrm>
              <a:off x="4384825" y="996700"/>
              <a:ext cx="62025" cy="39775"/>
            </a:xfrm>
            <a:custGeom>
              <a:rect b="b" l="l" r="r" t="t"/>
              <a:pathLst>
                <a:path extrusionOk="0" h="1591" w="2481">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43"/>
            <p:cNvSpPr/>
            <p:nvPr/>
          </p:nvSpPr>
          <p:spPr>
            <a:xfrm>
              <a:off x="2100625" y="1004500"/>
              <a:ext cx="520200" cy="95050"/>
            </a:xfrm>
            <a:custGeom>
              <a:rect b="b" l="l" r="r" t="t"/>
              <a:pathLst>
                <a:path extrusionOk="0" h="3802" w="20808">
                  <a:moveTo>
                    <a:pt x="20756" y="0"/>
                  </a:moveTo>
                  <a:lnTo>
                    <a:pt x="20738" y="17"/>
                  </a:lnTo>
                  <a:lnTo>
                    <a:pt x="20773" y="17"/>
                  </a:lnTo>
                  <a:lnTo>
                    <a:pt x="20808" y="0"/>
                  </a:lnTo>
                  <a:close/>
                  <a:moveTo>
                    <a:pt x="1" y="3785"/>
                  </a:moveTo>
                  <a:lnTo>
                    <a:pt x="1" y="3802"/>
                  </a:lnTo>
                  <a:lnTo>
                    <a:pt x="18" y="3802"/>
                  </a:lnTo>
                  <a:lnTo>
                    <a:pt x="18" y="3785"/>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43"/>
            <p:cNvSpPr/>
            <p:nvPr/>
          </p:nvSpPr>
          <p:spPr>
            <a:xfrm>
              <a:off x="233350" y="949250"/>
              <a:ext cx="3232550" cy="3802300"/>
            </a:xfrm>
            <a:custGeom>
              <a:rect b="b" l="l" r="r" t="t"/>
              <a:pathLst>
                <a:path extrusionOk="0" h="152092" w="129302">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43"/>
            <p:cNvSpPr/>
            <p:nvPr/>
          </p:nvSpPr>
          <p:spPr>
            <a:xfrm>
              <a:off x="1581325" y="1051125"/>
              <a:ext cx="283000" cy="91675"/>
            </a:xfrm>
            <a:custGeom>
              <a:rect b="b" l="l" r="r" t="t"/>
              <a:pathLst>
                <a:path extrusionOk="0" h="3667" w="1132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43"/>
            <p:cNvSpPr/>
            <p:nvPr/>
          </p:nvSpPr>
          <p:spPr>
            <a:xfrm>
              <a:off x="3144425" y="1319375"/>
              <a:ext cx="213450" cy="95575"/>
            </a:xfrm>
            <a:custGeom>
              <a:rect b="b" l="l" r="r" t="t"/>
              <a:pathLst>
                <a:path extrusionOk="0" h="3823" w="8538">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43"/>
            <p:cNvSpPr/>
            <p:nvPr/>
          </p:nvSpPr>
          <p:spPr>
            <a:xfrm>
              <a:off x="1453000" y="2509000"/>
              <a:ext cx="263575" cy="113100"/>
            </a:xfrm>
            <a:custGeom>
              <a:rect b="b" l="l" r="r" t="t"/>
              <a:pathLst>
                <a:path extrusionOk="0" h="4524" w="10543">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43"/>
            <p:cNvSpPr/>
            <p:nvPr/>
          </p:nvSpPr>
          <p:spPr>
            <a:xfrm>
              <a:off x="1880725" y="1020350"/>
              <a:ext cx="162025" cy="112025"/>
            </a:xfrm>
            <a:custGeom>
              <a:rect b="b" l="l" r="r" t="t"/>
              <a:pathLst>
                <a:path extrusionOk="0" h="4481" w="6481">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43"/>
            <p:cNvSpPr/>
            <p:nvPr/>
          </p:nvSpPr>
          <p:spPr>
            <a:xfrm>
              <a:off x="1688900" y="2603450"/>
              <a:ext cx="165050" cy="73950"/>
            </a:xfrm>
            <a:custGeom>
              <a:rect b="b" l="l" r="r" t="t"/>
              <a:pathLst>
                <a:path extrusionOk="0" h="2958" w="6602">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43"/>
            <p:cNvSpPr/>
            <p:nvPr/>
          </p:nvSpPr>
          <p:spPr>
            <a:xfrm>
              <a:off x="1922200" y="1344925"/>
              <a:ext cx="129625" cy="64525"/>
            </a:xfrm>
            <a:custGeom>
              <a:rect b="b" l="l" r="r" t="t"/>
              <a:pathLst>
                <a:path extrusionOk="0" h="2581" w="5185">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43"/>
            <p:cNvSpPr/>
            <p:nvPr/>
          </p:nvSpPr>
          <p:spPr>
            <a:xfrm>
              <a:off x="1787825" y="1030550"/>
              <a:ext cx="94250" cy="44825"/>
            </a:xfrm>
            <a:custGeom>
              <a:rect b="b" l="l" r="r" t="t"/>
              <a:pathLst>
                <a:path extrusionOk="0" h="1793" w="377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43"/>
            <p:cNvSpPr/>
            <p:nvPr/>
          </p:nvSpPr>
          <p:spPr>
            <a:xfrm>
              <a:off x="1870350" y="2639275"/>
              <a:ext cx="59225" cy="44325"/>
            </a:xfrm>
            <a:custGeom>
              <a:rect b="b" l="l" r="r" t="t"/>
              <a:pathLst>
                <a:path extrusionOk="0" h="1773" w="2369">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43"/>
            <p:cNvSpPr/>
            <p:nvPr/>
          </p:nvSpPr>
          <p:spPr>
            <a:xfrm>
              <a:off x="2264800" y="4630125"/>
              <a:ext cx="62675" cy="39225"/>
            </a:xfrm>
            <a:custGeom>
              <a:rect b="b" l="l" r="r" t="t"/>
              <a:pathLst>
                <a:path extrusionOk="0" h="1569" w="2507">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43"/>
            <p:cNvSpPr/>
            <p:nvPr/>
          </p:nvSpPr>
          <p:spPr>
            <a:xfrm>
              <a:off x="1604225" y="2645350"/>
              <a:ext cx="56175" cy="38275"/>
            </a:xfrm>
            <a:custGeom>
              <a:rect b="b" l="l" r="r" t="t"/>
              <a:pathLst>
                <a:path extrusionOk="0" h="1531" w="2247">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43"/>
            <p:cNvSpPr/>
            <p:nvPr/>
          </p:nvSpPr>
          <p:spPr>
            <a:xfrm>
              <a:off x="7045475" y="3384250"/>
              <a:ext cx="47375" cy="53550"/>
            </a:xfrm>
            <a:custGeom>
              <a:rect b="b" l="l" r="r" t="t"/>
              <a:pathLst>
                <a:path extrusionOk="0" h="2142" w="1895">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43"/>
            <p:cNvSpPr/>
            <p:nvPr/>
          </p:nvSpPr>
          <p:spPr>
            <a:xfrm>
              <a:off x="4291500" y="1250400"/>
              <a:ext cx="54900" cy="37900"/>
            </a:xfrm>
            <a:custGeom>
              <a:rect b="b" l="l" r="r" t="t"/>
              <a:pathLst>
                <a:path extrusionOk="0" h="1516" w="2196">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43"/>
            <p:cNvSpPr/>
            <p:nvPr/>
          </p:nvSpPr>
          <p:spPr>
            <a:xfrm>
              <a:off x="6323375" y="3314875"/>
              <a:ext cx="50125" cy="37325"/>
            </a:xfrm>
            <a:custGeom>
              <a:rect b="b" l="l" r="r" t="t"/>
              <a:pathLst>
                <a:path extrusionOk="0" h="1493" w="2005">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43"/>
            <p:cNvSpPr/>
            <p:nvPr/>
          </p:nvSpPr>
          <p:spPr>
            <a:xfrm>
              <a:off x="6680225" y="1890750"/>
              <a:ext cx="46075" cy="42200"/>
            </a:xfrm>
            <a:custGeom>
              <a:rect b="b" l="l" r="r" t="t"/>
              <a:pathLst>
                <a:path extrusionOk="0" h="1688" w="1843">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43"/>
            <p:cNvSpPr/>
            <p:nvPr/>
          </p:nvSpPr>
          <p:spPr>
            <a:xfrm>
              <a:off x="3550975" y="1955400"/>
              <a:ext cx="53600" cy="126175"/>
            </a:xfrm>
            <a:custGeom>
              <a:rect b="b" l="l" r="r" t="t"/>
              <a:pathLst>
                <a:path extrusionOk="0" h="5047" w="2144">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43"/>
            <p:cNvSpPr/>
            <p:nvPr/>
          </p:nvSpPr>
          <p:spPr>
            <a:xfrm>
              <a:off x="3910000" y="2161475"/>
              <a:ext cx="93775" cy="45400"/>
            </a:xfrm>
            <a:custGeom>
              <a:rect b="b" l="l" r="r" t="t"/>
              <a:pathLst>
                <a:path extrusionOk="0" h="1816" w="3751">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43"/>
            <p:cNvSpPr/>
            <p:nvPr/>
          </p:nvSpPr>
          <p:spPr>
            <a:xfrm>
              <a:off x="4125600" y="2173875"/>
              <a:ext cx="50575" cy="37600"/>
            </a:xfrm>
            <a:custGeom>
              <a:rect b="b" l="l" r="r" t="t"/>
              <a:pathLst>
                <a:path extrusionOk="0" h="1504" w="2023">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43"/>
            <p:cNvSpPr/>
            <p:nvPr/>
          </p:nvSpPr>
          <p:spPr>
            <a:xfrm>
              <a:off x="3415775" y="2038325"/>
              <a:ext cx="44925" cy="38175"/>
            </a:xfrm>
            <a:custGeom>
              <a:rect b="b" l="l" r="r" t="t"/>
              <a:pathLst>
                <a:path extrusionOk="0" h="1527" w="1797">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7" name="Google Shape;2357;p43"/>
          <p:cNvGrpSpPr/>
          <p:nvPr/>
        </p:nvGrpSpPr>
        <p:grpSpPr>
          <a:xfrm>
            <a:off x="3516731" y="1238000"/>
            <a:ext cx="2110525" cy="830243"/>
            <a:chOff x="457200" y="1456050"/>
            <a:chExt cx="2110525" cy="830243"/>
          </a:xfrm>
        </p:grpSpPr>
        <p:sp>
          <p:nvSpPr>
            <p:cNvPr id="2358" name="Google Shape;2358;p43"/>
            <p:cNvSpPr txBox="1"/>
            <p:nvPr/>
          </p:nvSpPr>
          <p:spPr>
            <a:xfrm>
              <a:off x="457225" y="1456050"/>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Earth</a:t>
              </a:r>
              <a:endParaRPr sz="1800">
                <a:solidFill>
                  <a:schemeClr val="accent4"/>
                </a:solidFill>
                <a:latin typeface="Righteous"/>
                <a:ea typeface="Righteous"/>
                <a:cs typeface="Righteous"/>
                <a:sym typeface="Righteous"/>
              </a:endParaRPr>
            </a:p>
          </p:txBody>
        </p:sp>
        <p:sp>
          <p:nvSpPr>
            <p:cNvPr id="2359" name="Google Shape;2359;p43"/>
            <p:cNvSpPr txBox="1"/>
            <p:nvPr/>
          </p:nvSpPr>
          <p:spPr>
            <a:xfrm>
              <a:off x="457200" y="1734893"/>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third planet and is where we all live on</a:t>
              </a:r>
              <a:endParaRPr>
                <a:solidFill>
                  <a:schemeClr val="accent4"/>
                </a:solidFill>
                <a:latin typeface="Open Sans"/>
                <a:ea typeface="Open Sans"/>
                <a:cs typeface="Open Sans"/>
                <a:sym typeface="Open Sans"/>
              </a:endParaRPr>
            </a:p>
          </p:txBody>
        </p:sp>
      </p:grpSp>
      <p:grpSp>
        <p:nvGrpSpPr>
          <p:cNvPr id="2360" name="Google Shape;2360;p43"/>
          <p:cNvGrpSpPr/>
          <p:nvPr/>
        </p:nvGrpSpPr>
        <p:grpSpPr>
          <a:xfrm>
            <a:off x="6576263" y="1238000"/>
            <a:ext cx="2110525" cy="830243"/>
            <a:chOff x="457200" y="1456050"/>
            <a:chExt cx="2110525" cy="830243"/>
          </a:xfrm>
        </p:grpSpPr>
        <p:sp>
          <p:nvSpPr>
            <p:cNvPr id="2361" name="Google Shape;2361;p43"/>
            <p:cNvSpPr txBox="1"/>
            <p:nvPr/>
          </p:nvSpPr>
          <p:spPr>
            <a:xfrm>
              <a:off x="457225" y="1456050"/>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Mercury</a:t>
              </a:r>
              <a:endParaRPr sz="1800">
                <a:solidFill>
                  <a:schemeClr val="accent4"/>
                </a:solidFill>
                <a:latin typeface="Righteous"/>
                <a:ea typeface="Righteous"/>
                <a:cs typeface="Righteous"/>
                <a:sym typeface="Righteous"/>
              </a:endParaRPr>
            </a:p>
          </p:txBody>
        </p:sp>
        <p:sp>
          <p:nvSpPr>
            <p:cNvPr id="2362" name="Google Shape;2362;p43"/>
            <p:cNvSpPr txBox="1"/>
            <p:nvPr/>
          </p:nvSpPr>
          <p:spPr>
            <a:xfrm>
              <a:off x="457200" y="1734893"/>
              <a:ext cx="2110500" cy="5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smallest planet in the Solar System</a:t>
              </a:r>
              <a:endParaRPr>
                <a:solidFill>
                  <a:schemeClr val="accent4"/>
                </a:solidFill>
                <a:latin typeface="Open Sans"/>
                <a:ea typeface="Open Sans"/>
                <a:cs typeface="Open Sans"/>
                <a:sym typeface="Open Sans"/>
              </a:endParaRPr>
            </a:p>
          </p:txBody>
        </p:sp>
      </p:grpSp>
      <p:sp>
        <p:nvSpPr>
          <p:cNvPr id="2363" name="Google Shape;2363;p43"/>
          <p:cNvSpPr/>
          <p:nvPr/>
        </p:nvSpPr>
        <p:spPr>
          <a:xfrm flipH="1">
            <a:off x="1197501" y="2111676"/>
            <a:ext cx="630000" cy="6300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43"/>
          <p:cNvSpPr/>
          <p:nvPr/>
        </p:nvSpPr>
        <p:spPr>
          <a:xfrm flipH="1">
            <a:off x="4257026" y="2111676"/>
            <a:ext cx="630000" cy="6300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43"/>
          <p:cNvSpPr/>
          <p:nvPr/>
        </p:nvSpPr>
        <p:spPr>
          <a:xfrm flipH="1">
            <a:off x="7316551" y="2111676"/>
            <a:ext cx="630000" cy="6300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43"/>
          <p:cNvSpPr/>
          <p:nvPr/>
        </p:nvSpPr>
        <p:spPr>
          <a:xfrm flipH="1">
            <a:off x="3531900" y="4018800"/>
            <a:ext cx="236400" cy="236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43"/>
          <p:cNvSpPr/>
          <p:nvPr/>
        </p:nvSpPr>
        <p:spPr>
          <a:xfrm flipH="1">
            <a:off x="4186051" y="3689725"/>
            <a:ext cx="236400" cy="2364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43"/>
          <p:cNvSpPr/>
          <p:nvPr/>
        </p:nvSpPr>
        <p:spPr>
          <a:xfrm flipH="1">
            <a:off x="5744476" y="4255200"/>
            <a:ext cx="236400" cy="2364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69" name="Google Shape;2369;p43"/>
          <p:cNvCxnSpPr>
            <a:stCxn id="2363" idx="4"/>
            <a:endCxn id="2366" idx="6"/>
          </p:cNvCxnSpPr>
          <p:nvPr/>
        </p:nvCxnSpPr>
        <p:spPr>
          <a:xfrm flipH="1" rot="-5400000">
            <a:off x="1824501" y="2429676"/>
            <a:ext cx="1395300" cy="2019300"/>
          </a:xfrm>
          <a:prstGeom prst="bentConnector2">
            <a:avLst/>
          </a:prstGeom>
          <a:noFill/>
          <a:ln cap="flat" cmpd="sng" w="19050">
            <a:solidFill>
              <a:schemeClr val="accent1"/>
            </a:solidFill>
            <a:prstDash val="solid"/>
            <a:round/>
            <a:headEnd len="med" w="med" type="none"/>
            <a:tailEnd len="med" w="med" type="none"/>
          </a:ln>
        </p:spPr>
      </p:cxnSp>
      <p:cxnSp>
        <p:nvCxnSpPr>
          <p:cNvPr id="2370" name="Google Shape;2370;p43"/>
          <p:cNvCxnSpPr>
            <a:stCxn id="2364" idx="4"/>
            <a:endCxn id="2367" idx="0"/>
          </p:cNvCxnSpPr>
          <p:nvPr/>
        </p:nvCxnSpPr>
        <p:spPr>
          <a:xfrm rot="5400000">
            <a:off x="3964076" y="3081726"/>
            <a:ext cx="948000" cy="267900"/>
          </a:xfrm>
          <a:prstGeom prst="bentConnector3">
            <a:avLst>
              <a:gd fmla="val 50003" name="adj1"/>
            </a:avLst>
          </a:prstGeom>
          <a:noFill/>
          <a:ln cap="flat" cmpd="sng" w="19050">
            <a:solidFill>
              <a:schemeClr val="accent6"/>
            </a:solidFill>
            <a:prstDash val="solid"/>
            <a:round/>
            <a:headEnd len="med" w="med" type="none"/>
            <a:tailEnd len="med" w="med" type="none"/>
          </a:ln>
        </p:spPr>
      </p:cxnSp>
      <p:cxnSp>
        <p:nvCxnSpPr>
          <p:cNvPr id="2371" name="Google Shape;2371;p43"/>
          <p:cNvCxnSpPr>
            <a:stCxn id="2365" idx="4"/>
            <a:endCxn id="2368" idx="2"/>
          </p:cNvCxnSpPr>
          <p:nvPr/>
        </p:nvCxnSpPr>
        <p:spPr>
          <a:xfrm rot="5400000">
            <a:off x="5990401" y="2732226"/>
            <a:ext cx="1631700" cy="1650600"/>
          </a:xfrm>
          <a:prstGeom prst="bentConnector2">
            <a:avLst/>
          </a:prstGeom>
          <a:noFill/>
          <a:ln cap="flat" cmpd="sng" w="19050">
            <a:solidFill>
              <a:schemeClr val="accent3"/>
            </a:solidFill>
            <a:prstDash val="solid"/>
            <a:round/>
            <a:headEnd len="med" w="med" type="none"/>
            <a:tailEnd len="med" w="med" type="none"/>
          </a:ln>
        </p:spPr>
      </p:cxnSp>
      <p:grpSp>
        <p:nvGrpSpPr>
          <p:cNvPr id="2372" name="Google Shape;2372;p43"/>
          <p:cNvGrpSpPr/>
          <p:nvPr/>
        </p:nvGrpSpPr>
        <p:grpSpPr>
          <a:xfrm>
            <a:off x="1307023" y="2221199"/>
            <a:ext cx="410942" cy="410960"/>
            <a:chOff x="-1347602" y="2671774"/>
            <a:chExt cx="410942" cy="410960"/>
          </a:xfrm>
        </p:grpSpPr>
        <p:sp>
          <p:nvSpPr>
            <p:cNvPr id="2373" name="Google Shape;2373;p43"/>
            <p:cNvSpPr/>
            <p:nvPr/>
          </p:nvSpPr>
          <p:spPr>
            <a:xfrm>
              <a:off x="-1347602" y="2671774"/>
              <a:ext cx="410942" cy="410960"/>
            </a:xfrm>
            <a:custGeom>
              <a:rect b="b" l="l" r="r" t="t"/>
              <a:pathLst>
                <a:path extrusionOk="0" h="7004" w="7004">
                  <a:moveTo>
                    <a:pt x="3029" y="0"/>
                  </a:moveTo>
                  <a:cubicBezTo>
                    <a:pt x="2947" y="0"/>
                    <a:pt x="2878" y="64"/>
                    <a:pt x="2869" y="146"/>
                  </a:cubicBezTo>
                  <a:lnTo>
                    <a:pt x="2828" y="589"/>
                  </a:lnTo>
                  <a:cubicBezTo>
                    <a:pt x="2823" y="653"/>
                    <a:pt x="2778" y="708"/>
                    <a:pt x="2714" y="726"/>
                  </a:cubicBezTo>
                  <a:cubicBezTo>
                    <a:pt x="2494" y="790"/>
                    <a:pt x="2289" y="873"/>
                    <a:pt x="2097" y="982"/>
                  </a:cubicBezTo>
                  <a:cubicBezTo>
                    <a:pt x="2074" y="996"/>
                    <a:pt x="2047" y="1003"/>
                    <a:pt x="2020" y="1003"/>
                  </a:cubicBezTo>
                  <a:cubicBezTo>
                    <a:pt x="1984" y="1003"/>
                    <a:pt x="1948" y="990"/>
                    <a:pt x="1919" y="964"/>
                  </a:cubicBezTo>
                  <a:lnTo>
                    <a:pt x="1576" y="681"/>
                  </a:lnTo>
                  <a:cubicBezTo>
                    <a:pt x="1546" y="657"/>
                    <a:pt x="1510" y="646"/>
                    <a:pt x="1475" y="646"/>
                  </a:cubicBezTo>
                  <a:cubicBezTo>
                    <a:pt x="1434" y="646"/>
                    <a:pt x="1393" y="661"/>
                    <a:pt x="1362" y="690"/>
                  </a:cubicBezTo>
                  <a:lnTo>
                    <a:pt x="690" y="1361"/>
                  </a:lnTo>
                  <a:cubicBezTo>
                    <a:pt x="635" y="1421"/>
                    <a:pt x="631" y="1512"/>
                    <a:pt x="681" y="1576"/>
                  </a:cubicBezTo>
                  <a:lnTo>
                    <a:pt x="964" y="1919"/>
                  </a:lnTo>
                  <a:cubicBezTo>
                    <a:pt x="1005" y="1969"/>
                    <a:pt x="1014" y="2042"/>
                    <a:pt x="982" y="2097"/>
                  </a:cubicBezTo>
                  <a:cubicBezTo>
                    <a:pt x="873" y="2293"/>
                    <a:pt x="786" y="2499"/>
                    <a:pt x="727" y="2714"/>
                  </a:cubicBezTo>
                  <a:cubicBezTo>
                    <a:pt x="708" y="2778"/>
                    <a:pt x="653" y="2823"/>
                    <a:pt x="590" y="2828"/>
                  </a:cubicBezTo>
                  <a:lnTo>
                    <a:pt x="142" y="2874"/>
                  </a:lnTo>
                  <a:cubicBezTo>
                    <a:pt x="64" y="2878"/>
                    <a:pt x="0" y="2947"/>
                    <a:pt x="0" y="3029"/>
                  </a:cubicBezTo>
                  <a:lnTo>
                    <a:pt x="0" y="3979"/>
                  </a:lnTo>
                  <a:cubicBezTo>
                    <a:pt x="0" y="4057"/>
                    <a:pt x="64" y="4125"/>
                    <a:pt x="142" y="4134"/>
                  </a:cubicBezTo>
                  <a:lnTo>
                    <a:pt x="590" y="4175"/>
                  </a:lnTo>
                  <a:cubicBezTo>
                    <a:pt x="653" y="4185"/>
                    <a:pt x="708" y="4230"/>
                    <a:pt x="727" y="4294"/>
                  </a:cubicBezTo>
                  <a:cubicBezTo>
                    <a:pt x="786" y="4509"/>
                    <a:pt x="873" y="4715"/>
                    <a:pt x="982" y="4906"/>
                  </a:cubicBezTo>
                  <a:cubicBezTo>
                    <a:pt x="1014" y="4966"/>
                    <a:pt x="1005" y="5034"/>
                    <a:pt x="964" y="5085"/>
                  </a:cubicBezTo>
                  <a:lnTo>
                    <a:pt x="681" y="5432"/>
                  </a:lnTo>
                  <a:cubicBezTo>
                    <a:pt x="631" y="5496"/>
                    <a:pt x="635" y="5587"/>
                    <a:pt x="690" y="5642"/>
                  </a:cubicBezTo>
                  <a:lnTo>
                    <a:pt x="1362" y="6313"/>
                  </a:lnTo>
                  <a:cubicBezTo>
                    <a:pt x="1393" y="6345"/>
                    <a:pt x="1433" y="6361"/>
                    <a:pt x="1474" y="6361"/>
                  </a:cubicBezTo>
                  <a:cubicBezTo>
                    <a:pt x="1510" y="6361"/>
                    <a:pt x="1546" y="6348"/>
                    <a:pt x="1576" y="6323"/>
                  </a:cubicBezTo>
                  <a:lnTo>
                    <a:pt x="1919" y="6039"/>
                  </a:lnTo>
                  <a:cubicBezTo>
                    <a:pt x="1947" y="6016"/>
                    <a:pt x="1983" y="6005"/>
                    <a:pt x="2018" y="6005"/>
                  </a:cubicBezTo>
                  <a:cubicBezTo>
                    <a:pt x="2046" y="6005"/>
                    <a:pt x="2073" y="6012"/>
                    <a:pt x="2097" y="6026"/>
                  </a:cubicBezTo>
                  <a:cubicBezTo>
                    <a:pt x="2289" y="6131"/>
                    <a:pt x="2494" y="6217"/>
                    <a:pt x="2714" y="6277"/>
                  </a:cubicBezTo>
                  <a:cubicBezTo>
                    <a:pt x="2778" y="6295"/>
                    <a:pt x="2823" y="6350"/>
                    <a:pt x="2828" y="6418"/>
                  </a:cubicBezTo>
                  <a:lnTo>
                    <a:pt x="2869" y="6862"/>
                  </a:lnTo>
                  <a:cubicBezTo>
                    <a:pt x="2878" y="6944"/>
                    <a:pt x="2947" y="7003"/>
                    <a:pt x="3029" y="7003"/>
                  </a:cubicBezTo>
                  <a:lnTo>
                    <a:pt x="3975" y="7003"/>
                  </a:lnTo>
                  <a:cubicBezTo>
                    <a:pt x="4057" y="7003"/>
                    <a:pt x="4125" y="6944"/>
                    <a:pt x="4134" y="6862"/>
                  </a:cubicBezTo>
                  <a:lnTo>
                    <a:pt x="4176" y="6418"/>
                  </a:lnTo>
                  <a:cubicBezTo>
                    <a:pt x="4185" y="6350"/>
                    <a:pt x="4230" y="6295"/>
                    <a:pt x="4294" y="6277"/>
                  </a:cubicBezTo>
                  <a:cubicBezTo>
                    <a:pt x="4509" y="6217"/>
                    <a:pt x="4715" y="6131"/>
                    <a:pt x="4906" y="6026"/>
                  </a:cubicBezTo>
                  <a:cubicBezTo>
                    <a:pt x="4932" y="6012"/>
                    <a:pt x="4960" y="6005"/>
                    <a:pt x="4987" y="6005"/>
                  </a:cubicBezTo>
                  <a:cubicBezTo>
                    <a:pt x="5022" y="6005"/>
                    <a:pt x="5056" y="6016"/>
                    <a:pt x="5085" y="6039"/>
                  </a:cubicBezTo>
                  <a:lnTo>
                    <a:pt x="5432" y="6323"/>
                  </a:lnTo>
                  <a:cubicBezTo>
                    <a:pt x="5462" y="6348"/>
                    <a:pt x="5498" y="6361"/>
                    <a:pt x="5534" y="6361"/>
                  </a:cubicBezTo>
                  <a:cubicBezTo>
                    <a:pt x="5574" y="6361"/>
                    <a:pt x="5613" y="6345"/>
                    <a:pt x="5642" y="6313"/>
                  </a:cubicBezTo>
                  <a:lnTo>
                    <a:pt x="6313" y="5642"/>
                  </a:lnTo>
                  <a:cubicBezTo>
                    <a:pt x="6373" y="5587"/>
                    <a:pt x="6377" y="5496"/>
                    <a:pt x="6323" y="5432"/>
                  </a:cubicBezTo>
                  <a:lnTo>
                    <a:pt x="6039" y="5085"/>
                  </a:lnTo>
                  <a:cubicBezTo>
                    <a:pt x="5998" y="5034"/>
                    <a:pt x="5994" y="4966"/>
                    <a:pt x="6026" y="4906"/>
                  </a:cubicBezTo>
                  <a:cubicBezTo>
                    <a:pt x="6131" y="4715"/>
                    <a:pt x="6218" y="4509"/>
                    <a:pt x="6277" y="4294"/>
                  </a:cubicBezTo>
                  <a:cubicBezTo>
                    <a:pt x="6295" y="4230"/>
                    <a:pt x="6350" y="4185"/>
                    <a:pt x="6414" y="4175"/>
                  </a:cubicBezTo>
                  <a:lnTo>
                    <a:pt x="6862" y="4134"/>
                  </a:lnTo>
                  <a:cubicBezTo>
                    <a:pt x="6944" y="4125"/>
                    <a:pt x="7003" y="4057"/>
                    <a:pt x="7003" y="3979"/>
                  </a:cubicBezTo>
                  <a:lnTo>
                    <a:pt x="7003" y="3029"/>
                  </a:lnTo>
                  <a:cubicBezTo>
                    <a:pt x="7003" y="2947"/>
                    <a:pt x="6944" y="2878"/>
                    <a:pt x="6862" y="2874"/>
                  </a:cubicBezTo>
                  <a:lnTo>
                    <a:pt x="6414" y="2828"/>
                  </a:lnTo>
                  <a:cubicBezTo>
                    <a:pt x="6350" y="2823"/>
                    <a:pt x="6295" y="2778"/>
                    <a:pt x="6277" y="2714"/>
                  </a:cubicBezTo>
                  <a:cubicBezTo>
                    <a:pt x="6218" y="2499"/>
                    <a:pt x="6131" y="2293"/>
                    <a:pt x="6026" y="2097"/>
                  </a:cubicBezTo>
                  <a:cubicBezTo>
                    <a:pt x="5994" y="2042"/>
                    <a:pt x="5998" y="1969"/>
                    <a:pt x="6039" y="1919"/>
                  </a:cubicBezTo>
                  <a:lnTo>
                    <a:pt x="6323" y="1576"/>
                  </a:lnTo>
                  <a:cubicBezTo>
                    <a:pt x="6377" y="1512"/>
                    <a:pt x="6373" y="1421"/>
                    <a:pt x="6313" y="1361"/>
                  </a:cubicBezTo>
                  <a:lnTo>
                    <a:pt x="5642" y="690"/>
                  </a:lnTo>
                  <a:cubicBezTo>
                    <a:pt x="5613" y="661"/>
                    <a:pt x="5573" y="646"/>
                    <a:pt x="5533" y="646"/>
                  </a:cubicBezTo>
                  <a:cubicBezTo>
                    <a:pt x="5498" y="646"/>
                    <a:pt x="5462" y="657"/>
                    <a:pt x="5432" y="681"/>
                  </a:cubicBezTo>
                  <a:lnTo>
                    <a:pt x="5085" y="964"/>
                  </a:lnTo>
                  <a:cubicBezTo>
                    <a:pt x="5056" y="990"/>
                    <a:pt x="5021" y="1003"/>
                    <a:pt x="4985" y="1003"/>
                  </a:cubicBezTo>
                  <a:cubicBezTo>
                    <a:pt x="4959" y="1003"/>
                    <a:pt x="4932" y="996"/>
                    <a:pt x="4906" y="982"/>
                  </a:cubicBezTo>
                  <a:cubicBezTo>
                    <a:pt x="4715" y="873"/>
                    <a:pt x="4509" y="790"/>
                    <a:pt x="4294" y="726"/>
                  </a:cubicBezTo>
                  <a:cubicBezTo>
                    <a:pt x="4230" y="708"/>
                    <a:pt x="4185" y="653"/>
                    <a:pt x="4176" y="589"/>
                  </a:cubicBezTo>
                  <a:lnTo>
                    <a:pt x="4134" y="146"/>
                  </a:lnTo>
                  <a:cubicBezTo>
                    <a:pt x="4125" y="64"/>
                    <a:pt x="4057" y="0"/>
                    <a:pt x="39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43"/>
            <p:cNvSpPr/>
            <p:nvPr/>
          </p:nvSpPr>
          <p:spPr>
            <a:xfrm>
              <a:off x="-1264284" y="2754858"/>
              <a:ext cx="245075" cy="245027"/>
            </a:xfrm>
            <a:custGeom>
              <a:rect b="b" l="l" r="r" t="t"/>
              <a:pathLst>
                <a:path extrusionOk="0" h="4176" w="4177">
                  <a:moveTo>
                    <a:pt x="2089" y="0"/>
                  </a:moveTo>
                  <a:cubicBezTo>
                    <a:pt x="937" y="0"/>
                    <a:pt x="1" y="937"/>
                    <a:pt x="1" y="2088"/>
                  </a:cubicBezTo>
                  <a:cubicBezTo>
                    <a:pt x="1" y="3239"/>
                    <a:pt x="937" y="4176"/>
                    <a:pt x="2089" y="4176"/>
                  </a:cubicBezTo>
                  <a:cubicBezTo>
                    <a:pt x="3240" y="4176"/>
                    <a:pt x="4176" y="3239"/>
                    <a:pt x="4176" y="2088"/>
                  </a:cubicBezTo>
                  <a:cubicBezTo>
                    <a:pt x="4176" y="937"/>
                    <a:pt x="3240" y="0"/>
                    <a:pt x="20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43"/>
            <p:cNvSpPr/>
            <p:nvPr/>
          </p:nvSpPr>
          <p:spPr>
            <a:xfrm>
              <a:off x="-1238233" y="2780323"/>
              <a:ext cx="193033" cy="193041"/>
            </a:xfrm>
            <a:custGeom>
              <a:rect b="b" l="l" r="r" t="t"/>
              <a:pathLst>
                <a:path extrusionOk="0" h="3290" w="3290">
                  <a:moveTo>
                    <a:pt x="1434" y="0"/>
                  </a:moveTo>
                  <a:cubicBezTo>
                    <a:pt x="690" y="96"/>
                    <a:pt x="96" y="690"/>
                    <a:pt x="0" y="1435"/>
                  </a:cubicBezTo>
                  <a:lnTo>
                    <a:pt x="137" y="1435"/>
                  </a:lnTo>
                  <a:cubicBezTo>
                    <a:pt x="256" y="1435"/>
                    <a:pt x="347" y="1531"/>
                    <a:pt x="347" y="1645"/>
                  </a:cubicBezTo>
                  <a:cubicBezTo>
                    <a:pt x="347" y="1764"/>
                    <a:pt x="256" y="1860"/>
                    <a:pt x="137" y="1860"/>
                  </a:cubicBezTo>
                  <a:lnTo>
                    <a:pt x="0" y="1860"/>
                  </a:lnTo>
                  <a:cubicBezTo>
                    <a:pt x="96" y="2604"/>
                    <a:pt x="690" y="3193"/>
                    <a:pt x="1434" y="3289"/>
                  </a:cubicBezTo>
                  <a:lnTo>
                    <a:pt x="1434" y="3152"/>
                  </a:lnTo>
                  <a:cubicBezTo>
                    <a:pt x="1434" y="3038"/>
                    <a:pt x="1530" y="2942"/>
                    <a:pt x="1645" y="2942"/>
                  </a:cubicBezTo>
                  <a:cubicBezTo>
                    <a:pt x="1763" y="2942"/>
                    <a:pt x="1859" y="3038"/>
                    <a:pt x="1859" y="3152"/>
                  </a:cubicBezTo>
                  <a:lnTo>
                    <a:pt x="1859" y="3289"/>
                  </a:lnTo>
                  <a:cubicBezTo>
                    <a:pt x="2604" y="3193"/>
                    <a:pt x="3193" y="2604"/>
                    <a:pt x="3289" y="1860"/>
                  </a:cubicBezTo>
                  <a:lnTo>
                    <a:pt x="3152" y="1860"/>
                  </a:lnTo>
                  <a:cubicBezTo>
                    <a:pt x="3038" y="1860"/>
                    <a:pt x="2942" y="1764"/>
                    <a:pt x="2942" y="1645"/>
                  </a:cubicBezTo>
                  <a:cubicBezTo>
                    <a:pt x="2942" y="1531"/>
                    <a:pt x="3038" y="1435"/>
                    <a:pt x="3152" y="1435"/>
                  </a:cubicBezTo>
                  <a:lnTo>
                    <a:pt x="3289" y="1435"/>
                  </a:lnTo>
                  <a:cubicBezTo>
                    <a:pt x="3193" y="690"/>
                    <a:pt x="2604" y="96"/>
                    <a:pt x="1859" y="0"/>
                  </a:cubicBezTo>
                  <a:lnTo>
                    <a:pt x="1859" y="137"/>
                  </a:lnTo>
                  <a:cubicBezTo>
                    <a:pt x="1859" y="256"/>
                    <a:pt x="1763" y="352"/>
                    <a:pt x="1645" y="352"/>
                  </a:cubicBezTo>
                  <a:cubicBezTo>
                    <a:pt x="1530" y="352"/>
                    <a:pt x="1434" y="256"/>
                    <a:pt x="1434" y="137"/>
                  </a:cubicBezTo>
                  <a:lnTo>
                    <a:pt x="1434"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43"/>
            <p:cNvSpPr/>
            <p:nvPr/>
          </p:nvSpPr>
          <p:spPr>
            <a:xfrm>
              <a:off x="-1188418" y="2831664"/>
              <a:ext cx="93348" cy="91416"/>
            </a:xfrm>
            <a:custGeom>
              <a:rect b="b" l="l" r="r" t="t"/>
              <a:pathLst>
                <a:path extrusionOk="0" h="1558" w="1591">
                  <a:moveTo>
                    <a:pt x="1502" y="0"/>
                  </a:moveTo>
                  <a:cubicBezTo>
                    <a:pt x="1492" y="0"/>
                    <a:pt x="1482" y="2"/>
                    <a:pt x="1472" y="7"/>
                  </a:cubicBezTo>
                  <a:lnTo>
                    <a:pt x="512" y="464"/>
                  </a:lnTo>
                  <a:cubicBezTo>
                    <a:pt x="508" y="464"/>
                    <a:pt x="499" y="468"/>
                    <a:pt x="494" y="477"/>
                  </a:cubicBezTo>
                  <a:cubicBezTo>
                    <a:pt x="490" y="482"/>
                    <a:pt x="485" y="487"/>
                    <a:pt x="480" y="496"/>
                  </a:cubicBezTo>
                  <a:lnTo>
                    <a:pt x="24" y="1455"/>
                  </a:lnTo>
                  <a:cubicBezTo>
                    <a:pt x="1" y="1505"/>
                    <a:pt x="42" y="1558"/>
                    <a:pt x="90" y="1558"/>
                  </a:cubicBezTo>
                  <a:cubicBezTo>
                    <a:pt x="100" y="1558"/>
                    <a:pt x="110" y="1555"/>
                    <a:pt x="119" y="1551"/>
                  </a:cubicBezTo>
                  <a:lnTo>
                    <a:pt x="1079" y="1094"/>
                  </a:lnTo>
                  <a:cubicBezTo>
                    <a:pt x="1088" y="1090"/>
                    <a:pt x="1093" y="1085"/>
                    <a:pt x="1097" y="1080"/>
                  </a:cubicBezTo>
                  <a:cubicBezTo>
                    <a:pt x="1102" y="1076"/>
                    <a:pt x="1111" y="1067"/>
                    <a:pt x="1111" y="1062"/>
                  </a:cubicBezTo>
                  <a:lnTo>
                    <a:pt x="1568" y="103"/>
                  </a:lnTo>
                  <a:cubicBezTo>
                    <a:pt x="1590" y="50"/>
                    <a:pt x="1550" y="0"/>
                    <a:pt x="150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43"/>
            <p:cNvSpPr/>
            <p:nvPr/>
          </p:nvSpPr>
          <p:spPr>
            <a:xfrm>
              <a:off x="-1188418" y="2859652"/>
              <a:ext cx="64422" cy="63428"/>
            </a:xfrm>
            <a:custGeom>
              <a:rect b="b" l="l" r="r" t="t"/>
              <a:pathLst>
                <a:path extrusionOk="0" h="1081" w="1098">
                  <a:moveTo>
                    <a:pt x="494" y="0"/>
                  </a:moveTo>
                  <a:cubicBezTo>
                    <a:pt x="490" y="5"/>
                    <a:pt x="485" y="10"/>
                    <a:pt x="480" y="19"/>
                  </a:cubicBezTo>
                  <a:lnTo>
                    <a:pt x="24" y="978"/>
                  </a:lnTo>
                  <a:cubicBezTo>
                    <a:pt x="1" y="1028"/>
                    <a:pt x="42" y="1081"/>
                    <a:pt x="90" y="1081"/>
                  </a:cubicBezTo>
                  <a:cubicBezTo>
                    <a:pt x="100" y="1081"/>
                    <a:pt x="110" y="1078"/>
                    <a:pt x="119" y="1074"/>
                  </a:cubicBezTo>
                  <a:lnTo>
                    <a:pt x="1079" y="617"/>
                  </a:lnTo>
                  <a:cubicBezTo>
                    <a:pt x="1088" y="613"/>
                    <a:pt x="1093" y="608"/>
                    <a:pt x="1097" y="603"/>
                  </a:cubicBezTo>
                  <a:lnTo>
                    <a:pt x="49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78" name="Google Shape;2378;p43"/>
          <p:cNvGrpSpPr/>
          <p:nvPr/>
        </p:nvGrpSpPr>
        <p:grpSpPr>
          <a:xfrm>
            <a:off x="4366551" y="2221077"/>
            <a:ext cx="410942" cy="411194"/>
            <a:chOff x="4366551" y="2221077"/>
            <a:chExt cx="410942" cy="411194"/>
          </a:xfrm>
        </p:grpSpPr>
        <p:sp>
          <p:nvSpPr>
            <p:cNvPr id="2379" name="Google Shape;2379;p43"/>
            <p:cNvSpPr/>
            <p:nvPr/>
          </p:nvSpPr>
          <p:spPr>
            <a:xfrm>
              <a:off x="4459525" y="2314175"/>
              <a:ext cx="225000" cy="225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43"/>
            <p:cNvSpPr/>
            <p:nvPr/>
          </p:nvSpPr>
          <p:spPr>
            <a:xfrm>
              <a:off x="4366551" y="2221077"/>
              <a:ext cx="410942" cy="411194"/>
            </a:xfrm>
            <a:custGeom>
              <a:rect b="b" l="l" r="r" t="t"/>
              <a:pathLst>
                <a:path extrusionOk="0" h="7008" w="7004">
                  <a:moveTo>
                    <a:pt x="3504" y="1668"/>
                  </a:moveTo>
                  <a:cubicBezTo>
                    <a:pt x="4514" y="1668"/>
                    <a:pt x="5331" y="2485"/>
                    <a:pt x="5331" y="3500"/>
                  </a:cubicBezTo>
                  <a:cubicBezTo>
                    <a:pt x="5331" y="4509"/>
                    <a:pt x="4514" y="5327"/>
                    <a:pt x="3504" y="5327"/>
                  </a:cubicBezTo>
                  <a:cubicBezTo>
                    <a:pt x="2490" y="5327"/>
                    <a:pt x="1672" y="4509"/>
                    <a:pt x="1672" y="3500"/>
                  </a:cubicBezTo>
                  <a:cubicBezTo>
                    <a:pt x="1672" y="2485"/>
                    <a:pt x="2490" y="1668"/>
                    <a:pt x="3504" y="1668"/>
                  </a:cubicBezTo>
                  <a:close/>
                  <a:moveTo>
                    <a:pt x="3029" y="0"/>
                  </a:moveTo>
                  <a:cubicBezTo>
                    <a:pt x="2947" y="0"/>
                    <a:pt x="2878" y="64"/>
                    <a:pt x="2869" y="147"/>
                  </a:cubicBezTo>
                  <a:lnTo>
                    <a:pt x="2828" y="590"/>
                  </a:lnTo>
                  <a:cubicBezTo>
                    <a:pt x="2819" y="658"/>
                    <a:pt x="2773" y="708"/>
                    <a:pt x="2709" y="727"/>
                  </a:cubicBezTo>
                  <a:cubicBezTo>
                    <a:pt x="2494" y="791"/>
                    <a:pt x="2289" y="877"/>
                    <a:pt x="2097" y="982"/>
                  </a:cubicBezTo>
                  <a:cubicBezTo>
                    <a:pt x="2071" y="996"/>
                    <a:pt x="2043" y="1003"/>
                    <a:pt x="2016" y="1003"/>
                  </a:cubicBezTo>
                  <a:cubicBezTo>
                    <a:pt x="1981" y="1003"/>
                    <a:pt x="1947" y="992"/>
                    <a:pt x="1919" y="969"/>
                  </a:cubicBezTo>
                  <a:lnTo>
                    <a:pt x="1572" y="681"/>
                  </a:lnTo>
                  <a:cubicBezTo>
                    <a:pt x="1542" y="658"/>
                    <a:pt x="1507" y="646"/>
                    <a:pt x="1473" y="646"/>
                  </a:cubicBezTo>
                  <a:cubicBezTo>
                    <a:pt x="1432" y="646"/>
                    <a:pt x="1391" y="663"/>
                    <a:pt x="1362" y="695"/>
                  </a:cubicBezTo>
                  <a:lnTo>
                    <a:pt x="690" y="1362"/>
                  </a:lnTo>
                  <a:cubicBezTo>
                    <a:pt x="631" y="1421"/>
                    <a:pt x="626" y="1512"/>
                    <a:pt x="681" y="1576"/>
                  </a:cubicBezTo>
                  <a:lnTo>
                    <a:pt x="964" y="1919"/>
                  </a:lnTo>
                  <a:cubicBezTo>
                    <a:pt x="1005" y="1969"/>
                    <a:pt x="1010" y="2042"/>
                    <a:pt x="978" y="2102"/>
                  </a:cubicBezTo>
                  <a:cubicBezTo>
                    <a:pt x="873" y="2294"/>
                    <a:pt x="786" y="2499"/>
                    <a:pt x="727" y="2714"/>
                  </a:cubicBezTo>
                  <a:cubicBezTo>
                    <a:pt x="708" y="2778"/>
                    <a:pt x="654" y="2823"/>
                    <a:pt x="590" y="2828"/>
                  </a:cubicBezTo>
                  <a:lnTo>
                    <a:pt x="142" y="2874"/>
                  </a:lnTo>
                  <a:cubicBezTo>
                    <a:pt x="60" y="2878"/>
                    <a:pt x="0" y="2947"/>
                    <a:pt x="0" y="3029"/>
                  </a:cubicBezTo>
                  <a:lnTo>
                    <a:pt x="0" y="3979"/>
                  </a:lnTo>
                  <a:cubicBezTo>
                    <a:pt x="0" y="4061"/>
                    <a:pt x="60" y="4130"/>
                    <a:pt x="142" y="4135"/>
                  </a:cubicBezTo>
                  <a:lnTo>
                    <a:pt x="590" y="4180"/>
                  </a:lnTo>
                  <a:cubicBezTo>
                    <a:pt x="654" y="4185"/>
                    <a:pt x="708" y="4230"/>
                    <a:pt x="727" y="4294"/>
                  </a:cubicBezTo>
                  <a:cubicBezTo>
                    <a:pt x="786" y="4509"/>
                    <a:pt x="873" y="4715"/>
                    <a:pt x="978" y="4907"/>
                  </a:cubicBezTo>
                  <a:cubicBezTo>
                    <a:pt x="1010" y="4966"/>
                    <a:pt x="1005" y="5034"/>
                    <a:pt x="964" y="5089"/>
                  </a:cubicBezTo>
                  <a:lnTo>
                    <a:pt x="681" y="5432"/>
                  </a:lnTo>
                  <a:cubicBezTo>
                    <a:pt x="626" y="5496"/>
                    <a:pt x="631" y="5587"/>
                    <a:pt x="690" y="5647"/>
                  </a:cubicBezTo>
                  <a:lnTo>
                    <a:pt x="1362" y="6314"/>
                  </a:lnTo>
                  <a:cubicBezTo>
                    <a:pt x="1391" y="6346"/>
                    <a:pt x="1432" y="6362"/>
                    <a:pt x="1473" y="6362"/>
                  </a:cubicBezTo>
                  <a:cubicBezTo>
                    <a:pt x="1507" y="6362"/>
                    <a:pt x="1542" y="6350"/>
                    <a:pt x="1572" y="6327"/>
                  </a:cubicBezTo>
                  <a:lnTo>
                    <a:pt x="1919" y="6039"/>
                  </a:lnTo>
                  <a:cubicBezTo>
                    <a:pt x="1947" y="6016"/>
                    <a:pt x="1981" y="6005"/>
                    <a:pt x="2016" y="6005"/>
                  </a:cubicBezTo>
                  <a:cubicBezTo>
                    <a:pt x="2043" y="6005"/>
                    <a:pt x="2071" y="6012"/>
                    <a:pt x="2097" y="6026"/>
                  </a:cubicBezTo>
                  <a:cubicBezTo>
                    <a:pt x="2289" y="6131"/>
                    <a:pt x="2494" y="6218"/>
                    <a:pt x="2709" y="6282"/>
                  </a:cubicBezTo>
                  <a:cubicBezTo>
                    <a:pt x="2773" y="6300"/>
                    <a:pt x="2819" y="6350"/>
                    <a:pt x="2828" y="6419"/>
                  </a:cubicBezTo>
                  <a:lnTo>
                    <a:pt x="2869" y="6862"/>
                  </a:lnTo>
                  <a:cubicBezTo>
                    <a:pt x="2878" y="6944"/>
                    <a:pt x="2947" y="7008"/>
                    <a:pt x="3029" y="7008"/>
                  </a:cubicBezTo>
                  <a:lnTo>
                    <a:pt x="3975" y="7008"/>
                  </a:lnTo>
                  <a:cubicBezTo>
                    <a:pt x="4057" y="7008"/>
                    <a:pt x="4125" y="6944"/>
                    <a:pt x="4134" y="6862"/>
                  </a:cubicBezTo>
                  <a:lnTo>
                    <a:pt x="4176" y="6419"/>
                  </a:lnTo>
                  <a:cubicBezTo>
                    <a:pt x="4180" y="6350"/>
                    <a:pt x="4226" y="6300"/>
                    <a:pt x="4290" y="6282"/>
                  </a:cubicBezTo>
                  <a:cubicBezTo>
                    <a:pt x="4509" y="6218"/>
                    <a:pt x="4715" y="6131"/>
                    <a:pt x="4906" y="6026"/>
                  </a:cubicBezTo>
                  <a:cubicBezTo>
                    <a:pt x="4930" y="6012"/>
                    <a:pt x="4958" y="6005"/>
                    <a:pt x="4985" y="6005"/>
                  </a:cubicBezTo>
                  <a:cubicBezTo>
                    <a:pt x="5021" y="6005"/>
                    <a:pt x="5056" y="6016"/>
                    <a:pt x="5085" y="6039"/>
                  </a:cubicBezTo>
                  <a:lnTo>
                    <a:pt x="5427" y="6327"/>
                  </a:lnTo>
                  <a:cubicBezTo>
                    <a:pt x="5457" y="6350"/>
                    <a:pt x="5492" y="6362"/>
                    <a:pt x="5527" y="6362"/>
                  </a:cubicBezTo>
                  <a:cubicBezTo>
                    <a:pt x="5568" y="6362"/>
                    <a:pt x="5610" y="6346"/>
                    <a:pt x="5642" y="6314"/>
                  </a:cubicBezTo>
                  <a:lnTo>
                    <a:pt x="6314" y="5647"/>
                  </a:lnTo>
                  <a:cubicBezTo>
                    <a:pt x="6368" y="5587"/>
                    <a:pt x="6373" y="5496"/>
                    <a:pt x="6323" y="5432"/>
                  </a:cubicBezTo>
                  <a:lnTo>
                    <a:pt x="6039" y="5089"/>
                  </a:lnTo>
                  <a:cubicBezTo>
                    <a:pt x="5998" y="5034"/>
                    <a:pt x="5989" y="4966"/>
                    <a:pt x="6021" y="4907"/>
                  </a:cubicBezTo>
                  <a:cubicBezTo>
                    <a:pt x="6131" y="4715"/>
                    <a:pt x="6218" y="4509"/>
                    <a:pt x="6277" y="4294"/>
                  </a:cubicBezTo>
                  <a:cubicBezTo>
                    <a:pt x="6295" y="4230"/>
                    <a:pt x="6350" y="4185"/>
                    <a:pt x="6414" y="4180"/>
                  </a:cubicBezTo>
                  <a:lnTo>
                    <a:pt x="6862" y="4135"/>
                  </a:lnTo>
                  <a:cubicBezTo>
                    <a:pt x="6939" y="4130"/>
                    <a:pt x="7003" y="4061"/>
                    <a:pt x="7003" y="3979"/>
                  </a:cubicBezTo>
                  <a:lnTo>
                    <a:pt x="7003" y="3029"/>
                  </a:lnTo>
                  <a:cubicBezTo>
                    <a:pt x="7003" y="2947"/>
                    <a:pt x="6939" y="2878"/>
                    <a:pt x="6862" y="2874"/>
                  </a:cubicBezTo>
                  <a:lnTo>
                    <a:pt x="6414" y="2828"/>
                  </a:lnTo>
                  <a:cubicBezTo>
                    <a:pt x="6350" y="2823"/>
                    <a:pt x="6295" y="2778"/>
                    <a:pt x="6277" y="2714"/>
                  </a:cubicBezTo>
                  <a:cubicBezTo>
                    <a:pt x="6218" y="2499"/>
                    <a:pt x="6131" y="2294"/>
                    <a:pt x="6021" y="2102"/>
                  </a:cubicBezTo>
                  <a:cubicBezTo>
                    <a:pt x="5989" y="2042"/>
                    <a:pt x="5998" y="1969"/>
                    <a:pt x="6039" y="1919"/>
                  </a:cubicBezTo>
                  <a:lnTo>
                    <a:pt x="6323" y="1576"/>
                  </a:lnTo>
                  <a:cubicBezTo>
                    <a:pt x="6373" y="1512"/>
                    <a:pt x="6368" y="1421"/>
                    <a:pt x="6314" y="1362"/>
                  </a:cubicBezTo>
                  <a:lnTo>
                    <a:pt x="5642" y="695"/>
                  </a:lnTo>
                  <a:cubicBezTo>
                    <a:pt x="5610" y="663"/>
                    <a:pt x="5568" y="646"/>
                    <a:pt x="5527" y="646"/>
                  </a:cubicBezTo>
                  <a:cubicBezTo>
                    <a:pt x="5492" y="646"/>
                    <a:pt x="5457" y="658"/>
                    <a:pt x="5427" y="681"/>
                  </a:cubicBezTo>
                  <a:lnTo>
                    <a:pt x="5085" y="969"/>
                  </a:lnTo>
                  <a:cubicBezTo>
                    <a:pt x="5056" y="992"/>
                    <a:pt x="5021" y="1003"/>
                    <a:pt x="4985" y="1003"/>
                  </a:cubicBezTo>
                  <a:cubicBezTo>
                    <a:pt x="4958" y="1003"/>
                    <a:pt x="4930" y="996"/>
                    <a:pt x="4906" y="982"/>
                  </a:cubicBezTo>
                  <a:cubicBezTo>
                    <a:pt x="4715" y="877"/>
                    <a:pt x="4509" y="791"/>
                    <a:pt x="4290" y="727"/>
                  </a:cubicBezTo>
                  <a:cubicBezTo>
                    <a:pt x="4226" y="708"/>
                    <a:pt x="4180" y="658"/>
                    <a:pt x="4176" y="590"/>
                  </a:cubicBezTo>
                  <a:lnTo>
                    <a:pt x="4134" y="147"/>
                  </a:lnTo>
                  <a:cubicBezTo>
                    <a:pt x="4125" y="64"/>
                    <a:pt x="4057" y="0"/>
                    <a:pt x="39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43"/>
            <p:cNvSpPr/>
            <p:nvPr/>
          </p:nvSpPr>
          <p:spPr>
            <a:xfrm>
              <a:off x="4540755" y="2364714"/>
              <a:ext cx="63308" cy="123922"/>
            </a:xfrm>
            <a:custGeom>
              <a:rect b="b" l="l" r="r" t="t"/>
              <a:pathLst>
                <a:path extrusionOk="0" h="2112" w="1079">
                  <a:moveTo>
                    <a:pt x="1" y="1"/>
                  </a:moveTo>
                  <a:lnTo>
                    <a:pt x="1" y="613"/>
                  </a:lnTo>
                  <a:cubicBezTo>
                    <a:pt x="1" y="823"/>
                    <a:pt x="142" y="1001"/>
                    <a:pt x="339" y="1056"/>
                  </a:cubicBezTo>
                  <a:cubicBezTo>
                    <a:pt x="142" y="1111"/>
                    <a:pt x="1" y="1289"/>
                    <a:pt x="1" y="1499"/>
                  </a:cubicBezTo>
                  <a:lnTo>
                    <a:pt x="1" y="2111"/>
                  </a:lnTo>
                  <a:lnTo>
                    <a:pt x="1079" y="2111"/>
                  </a:lnTo>
                  <a:lnTo>
                    <a:pt x="1079" y="1499"/>
                  </a:lnTo>
                  <a:cubicBezTo>
                    <a:pt x="1079" y="1289"/>
                    <a:pt x="937" y="1111"/>
                    <a:pt x="741" y="1056"/>
                  </a:cubicBezTo>
                  <a:cubicBezTo>
                    <a:pt x="937" y="1001"/>
                    <a:pt x="1079" y="823"/>
                    <a:pt x="1079" y="613"/>
                  </a:cubicBezTo>
                  <a:lnTo>
                    <a:pt x="107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43"/>
            <p:cNvSpPr/>
            <p:nvPr/>
          </p:nvSpPr>
          <p:spPr>
            <a:xfrm>
              <a:off x="4514469" y="2354269"/>
              <a:ext cx="115057" cy="28223"/>
            </a:xfrm>
            <a:custGeom>
              <a:rect b="b" l="l" r="r" t="t"/>
              <a:pathLst>
                <a:path extrusionOk="0" h="481" w="1961">
                  <a:moveTo>
                    <a:pt x="252" y="1"/>
                  </a:moveTo>
                  <a:cubicBezTo>
                    <a:pt x="124" y="1"/>
                    <a:pt x="24" y="101"/>
                    <a:pt x="10" y="220"/>
                  </a:cubicBezTo>
                  <a:cubicBezTo>
                    <a:pt x="1" y="366"/>
                    <a:pt x="115" y="480"/>
                    <a:pt x="257" y="480"/>
                  </a:cubicBezTo>
                  <a:lnTo>
                    <a:pt x="1705" y="480"/>
                  </a:lnTo>
                  <a:cubicBezTo>
                    <a:pt x="1846" y="480"/>
                    <a:pt x="1961" y="366"/>
                    <a:pt x="1952" y="220"/>
                  </a:cubicBezTo>
                  <a:cubicBezTo>
                    <a:pt x="1938" y="101"/>
                    <a:pt x="1837" y="1"/>
                    <a:pt x="17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43"/>
            <p:cNvSpPr/>
            <p:nvPr/>
          </p:nvSpPr>
          <p:spPr>
            <a:xfrm>
              <a:off x="4514469" y="2470094"/>
              <a:ext cx="115057" cy="28164"/>
            </a:xfrm>
            <a:custGeom>
              <a:rect b="b" l="l" r="r" t="t"/>
              <a:pathLst>
                <a:path extrusionOk="0" h="480" w="1961">
                  <a:moveTo>
                    <a:pt x="257" y="0"/>
                  </a:moveTo>
                  <a:cubicBezTo>
                    <a:pt x="115" y="0"/>
                    <a:pt x="1" y="114"/>
                    <a:pt x="10" y="261"/>
                  </a:cubicBezTo>
                  <a:cubicBezTo>
                    <a:pt x="24" y="379"/>
                    <a:pt x="124" y="480"/>
                    <a:pt x="252" y="480"/>
                  </a:cubicBezTo>
                  <a:lnTo>
                    <a:pt x="1709" y="480"/>
                  </a:lnTo>
                  <a:cubicBezTo>
                    <a:pt x="1837" y="480"/>
                    <a:pt x="1938" y="379"/>
                    <a:pt x="1952" y="261"/>
                  </a:cubicBezTo>
                  <a:cubicBezTo>
                    <a:pt x="1961" y="114"/>
                    <a:pt x="1846" y="0"/>
                    <a:pt x="17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4" name="Google Shape;2384;p43"/>
          <p:cNvGrpSpPr/>
          <p:nvPr/>
        </p:nvGrpSpPr>
        <p:grpSpPr>
          <a:xfrm>
            <a:off x="7426071" y="2199488"/>
            <a:ext cx="410942" cy="410960"/>
            <a:chOff x="7426071" y="2199488"/>
            <a:chExt cx="410942" cy="410960"/>
          </a:xfrm>
        </p:grpSpPr>
        <p:sp>
          <p:nvSpPr>
            <p:cNvPr id="2385" name="Google Shape;2385;p43"/>
            <p:cNvSpPr/>
            <p:nvPr/>
          </p:nvSpPr>
          <p:spPr>
            <a:xfrm>
              <a:off x="7519050" y="2292450"/>
              <a:ext cx="225000" cy="2250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43"/>
            <p:cNvSpPr/>
            <p:nvPr/>
          </p:nvSpPr>
          <p:spPr>
            <a:xfrm>
              <a:off x="7426071" y="2199488"/>
              <a:ext cx="410942" cy="410960"/>
            </a:xfrm>
            <a:custGeom>
              <a:rect b="b" l="l" r="r" t="t"/>
              <a:pathLst>
                <a:path extrusionOk="0" h="7004" w="7004">
                  <a:moveTo>
                    <a:pt x="3509" y="1672"/>
                  </a:moveTo>
                  <a:cubicBezTo>
                    <a:pt x="4523" y="1672"/>
                    <a:pt x="5341" y="2490"/>
                    <a:pt x="5341" y="3504"/>
                  </a:cubicBezTo>
                  <a:cubicBezTo>
                    <a:pt x="5341" y="4514"/>
                    <a:pt x="4523" y="5332"/>
                    <a:pt x="3509" y="5332"/>
                  </a:cubicBezTo>
                  <a:cubicBezTo>
                    <a:pt x="2499" y="5332"/>
                    <a:pt x="1682" y="4514"/>
                    <a:pt x="1682" y="3504"/>
                  </a:cubicBezTo>
                  <a:cubicBezTo>
                    <a:pt x="1682" y="2490"/>
                    <a:pt x="2499" y="1672"/>
                    <a:pt x="3509" y="1672"/>
                  </a:cubicBezTo>
                  <a:close/>
                  <a:moveTo>
                    <a:pt x="3029" y="0"/>
                  </a:moveTo>
                  <a:cubicBezTo>
                    <a:pt x="2947" y="0"/>
                    <a:pt x="2878" y="60"/>
                    <a:pt x="2874" y="142"/>
                  </a:cubicBezTo>
                  <a:lnTo>
                    <a:pt x="2828" y="585"/>
                  </a:lnTo>
                  <a:cubicBezTo>
                    <a:pt x="2824" y="654"/>
                    <a:pt x="2778" y="708"/>
                    <a:pt x="2714" y="727"/>
                  </a:cubicBezTo>
                  <a:cubicBezTo>
                    <a:pt x="2499" y="786"/>
                    <a:pt x="2294" y="873"/>
                    <a:pt x="2102" y="978"/>
                  </a:cubicBezTo>
                  <a:cubicBezTo>
                    <a:pt x="2076" y="992"/>
                    <a:pt x="2047" y="999"/>
                    <a:pt x="2019" y="999"/>
                  </a:cubicBezTo>
                  <a:cubicBezTo>
                    <a:pt x="1983" y="999"/>
                    <a:pt x="1947" y="987"/>
                    <a:pt x="1919" y="964"/>
                  </a:cubicBezTo>
                  <a:lnTo>
                    <a:pt x="1577" y="681"/>
                  </a:lnTo>
                  <a:cubicBezTo>
                    <a:pt x="1546" y="655"/>
                    <a:pt x="1510" y="643"/>
                    <a:pt x="1474" y="643"/>
                  </a:cubicBezTo>
                  <a:cubicBezTo>
                    <a:pt x="1434" y="643"/>
                    <a:pt x="1393" y="659"/>
                    <a:pt x="1362" y="690"/>
                  </a:cubicBezTo>
                  <a:lnTo>
                    <a:pt x="690" y="1362"/>
                  </a:lnTo>
                  <a:cubicBezTo>
                    <a:pt x="635" y="1417"/>
                    <a:pt x="631" y="1508"/>
                    <a:pt x="681" y="1572"/>
                  </a:cubicBezTo>
                  <a:lnTo>
                    <a:pt x="969" y="1919"/>
                  </a:lnTo>
                  <a:cubicBezTo>
                    <a:pt x="1010" y="1969"/>
                    <a:pt x="1015" y="2038"/>
                    <a:pt x="983" y="2097"/>
                  </a:cubicBezTo>
                  <a:cubicBezTo>
                    <a:pt x="873" y="2289"/>
                    <a:pt x="791" y="2495"/>
                    <a:pt x="727" y="2709"/>
                  </a:cubicBezTo>
                  <a:cubicBezTo>
                    <a:pt x="709" y="2773"/>
                    <a:pt x="654" y="2819"/>
                    <a:pt x="590" y="2828"/>
                  </a:cubicBezTo>
                  <a:lnTo>
                    <a:pt x="147" y="2869"/>
                  </a:lnTo>
                  <a:cubicBezTo>
                    <a:pt x="64" y="2878"/>
                    <a:pt x="1" y="2947"/>
                    <a:pt x="1" y="3029"/>
                  </a:cubicBezTo>
                  <a:lnTo>
                    <a:pt x="1" y="3975"/>
                  </a:lnTo>
                  <a:cubicBezTo>
                    <a:pt x="1" y="4057"/>
                    <a:pt x="64" y="4126"/>
                    <a:pt x="147" y="4135"/>
                  </a:cubicBezTo>
                  <a:lnTo>
                    <a:pt x="590" y="4176"/>
                  </a:lnTo>
                  <a:cubicBezTo>
                    <a:pt x="654" y="4180"/>
                    <a:pt x="709" y="4226"/>
                    <a:pt x="727" y="4290"/>
                  </a:cubicBezTo>
                  <a:cubicBezTo>
                    <a:pt x="791" y="4509"/>
                    <a:pt x="873" y="4715"/>
                    <a:pt x="983" y="4907"/>
                  </a:cubicBezTo>
                  <a:cubicBezTo>
                    <a:pt x="1015" y="4961"/>
                    <a:pt x="1010" y="5035"/>
                    <a:pt x="969" y="5085"/>
                  </a:cubicBezTo>
                  <a:lnTo>
                    <a:pt x="681" y="5427"/>
                  </a:lnTo>
                  <a:cubicBezTo>
                    <a:pt x="631" y="5491"/>
                    <a:pt x="635" y="5583"/>
                    <a:pt x="690" y="5642"/>
                  </a:cubicBezTo>
                  <a:lnTo>
                    <a:pt x="1362" y="6314"/>
                  </a:lnTo>
                  <a:cubicBezTo>
                    <a:pt x="1393" y="6343"/>
                    <a:pt x="1434" y="6358"/>
                    <a:pt x="1475" y="6358"/>
                  </a:cubicBezTo>
                  <a:cubicBezTo>
                    <a:pt x="1511" y="6358"/>
                    <a:pt x="1547" y="6346"/>
                    <a:pt x="1577" y="6323"/>
                  </a:cubicBezTo>
                  <a:lnTo>
                    <a:pt x="1919" y="6040"/>
                  </a:lnTo>
                  <a:cubicBezTo>
                    <a:pt x="1948" y="6013"/>
                    <a:pt x="1984" y="6001"/>
                    <a:pt x="2021" y="6001"/>
                  </a:cubicBezTo>
                  <a:cubicBezTo>
                    <a:pt x="2049" y="6001"/>
                    <a:pt x="2077" y="6008"/>
                    <a:pt x="2102" y="6021"/>
                  </a:cubicBezTo>
                  <a:cubicBezTo>
                    <a:pt x="2294" y="6131"/>
                    <a:pt x="2499" y="6218"/>
                    <a:pt x="2714" y="6277"/>
                  </a:cubicBezTo>
                  <a:cubicBezTo>
                    <a:pt x="2778" y="6295"/>
                    <a:pt x="2824" y="6350"/>
                    <a:pt x="2828" y="6414"/>
                  </a:cubicBezTo>
                  <a:lnTo>
                    <a:pt x="2874" y="6862"/>
                  </a:lnTo>
                  <a:cubicBezTo>
                    <a:pt x="2878" y="6940"/>
                    <a:pt x="2947" y="7003"/>
                    <a:pt x="3029" y="7003"/>
                  </a:cubicBezTo>
                  <a:lnTo>
                    <a:pt x="3979" y="7003"/>
                  </a:lnTo>
                  <a:cubicBezTo>
                    <a:pt x="4062" y="7003"/>
                    <a:pt x="4126" y="6940"/>
                    <a:pt x="4135" y="6862"/>
                  </a:cubicBezTo>
                  <a:lnTo>
                    <a:pt x="4180" y="6414"/>
                  </a:lnTo>
                  <a:cubicBezTo>
                    <a:pt x="4185" y="6350"/>
                    <a:pt x="4231" y="6295"/>
                    <a:pt x="4295" y="6277"/>
                  </a:cubicBezTo>
                  <a:cubicBezTo>
                    <a:pt x="4509" y="6218"/>
                    <a:pt x="4715" y="6131"/>
                    <a:pt x="4907" y="6021"/>
                  </a:cubicBezTo>
                  <a:cubicBezTo>
                    <a:pt x="4932" y="6008"/>
                    <a:pt x="4959" y="6001"/>
                    <a:pt x="4986" y="6001"/>
                  </a:cubicBezTo>
                  <a:cubicBezTo>
                    <a:pt x="5022" y="6001"/>
                    <a:pt x="5058" y="6013"/>
                    <a:pt x="5089" y="6040"/>
                  </a:cubicBezTo>
                  <a:lnTo>
                    <a:pt x="5432" y="6323"/>
                  </a:lnTo>
                  <a:cubicBezTo>
                    <a:pt x="5462" y="6346"/>
                    <a:pt x="5498" y="6358"/>
                    <a:pt x="5534" y="6358"/>
                  </a:cubicBezTo>
                  <a:cubicBezTo>
                    <a:pt x="5574" y="6358"/>
                    <a:pt x="5615" y="6343"/>
                    <a:pt x="5647" y="6314"/>
                  </a:cubicBezTo>
                  <a:lnTo>
                    <a:pt x="6314" y="5642"/>
                  </a:lnTo>
                  <a:cubicBezTo>
                    <a:pt x="6373" y="5583"/>
                    <a:pt x="6378" y="5491"/>
                    <a:pt x="6327" y="5427"/>
                  </a:cubicBezTo>
                  <a:lnTo>
                    <a:pt x="6040" y="5085"/>
                  </a:lnTo>
                  <a:cubicBezTo>
                    <a:pt x="5999" y="5035"/>
                    <a:pt x="5994" y="4961"/>
                    <a:pt x="6026" y="4907"/>
                  </a:cubicBezTo>
                  <a:cubicBezTo>
                    <a:pt x="6131" y="4715"/>
                    <a:pt x="6218" y="4509"/>
                    <a:pt x="6282" y="4290"/>
                  </a:cubicBezTo>
                  <a:cubicBezTo>
                    <a:pt x="6300" y="4226"/>
                    <a:pt x="6350" y="4180"/>
                    <a:pt x="6419" y="4176"/>
                  </a:cubicBezTo>
                  <a:lnTo>
                    <a:pt x="6862" y="4135"/>
                  </a:lnTo>
                  <a:cubicBezTo>
                    <a:pt x="6944" y="4126"/>
                    <a:pt x="7004" y="4057"/>
                    <a:pt x="7004" y="3975"/>
                  </a:cubicBezTo>
                  <a:lnTo>
                    <a:pt x="7004" y="3029"/>
                  </a:lnTo>
                  <a:cubicBezTo>
                    <a:pt x="7004" y="2947"/>
                    <a:pt x="6944" y="2878"/>
                    <a:pt x="6862" y="2869"/>
                  </a:cubicBezTo>
                  <a:lnTo>
                    <a:pt x="6419" y="2828"/>
                  </a:lnTo>
                  <a:cubicBezTo>
                    <a:pt x="6350" y="2819"/>
                    <a:pt x="6300" y="2773"/>
                    <a:pt x="6282" y="2709"/>
                  </a:cubicBezTo>
                  <a:cubicBezTo>
                    <a:pt x="6218" y="2495"/>
                    <a:pt x="6131" y="2289"/>
                    <a:pt x="6026" y="2097"/>
                  </a:cubicBezTo>
                  <a:cubicBezTo>
                    <a:pt x="5994" y="2038"/>
                    <a:pt x="5999" y="1969"/>
                    <a:pt x="6040" y="1919"/>
                  </a:cubicBezTo>
                  <a:lnTo>
                    <a:pt x="6327" y="1572"/>
                  </a:lnTo>
                  <a:cubicBezTo>
                    <a:pt x="6378" y="1508"/>
                    <a:pt x="6373" y="1417"/>
                    <a:pt x="6314" y="1362"/>
                  </a:cubicBezTo>
                  <a:lnTo>
                    <a:pt x="5647" y="690"/>
                  </a:lnTo>
                  <a:cubicBezTo>
                    <a:pt x="5615" y="659"/>
                    <a:pt x="5575" y="643"/>
                    <a:pt x="5534" y="643"/>
                  </a:cubicBezTo>
                  <a:cubicBezTo>
                    <a:pt x="5498" y="643"/>
                    <a:pt x="5462" y="655"/>
                    <a:pt x="5432" y="681"/>
                  </a:cubicBezTo>
                  <a:lnTo>
                    <a:pt x="5085" y="964"/>
                  </a:lnTo>
                  <a:cubicBezTo>
                    <a:pt x="5057" y="987"/>
                    <a:pt x="5023" y="999"/>
                    <a:pt x="4988" y="999"/>
                  </a:cubicBezTo>
                  <a:cubicBezTo>
                    <a:pt x="4960" y="999"/>
                    <a:pt x="4933" y="992"/>
                    <a:pt x="4907" y="978"/>
                  </a:cubicBezTo>
                  <a:cubicBezTo>
                    <a:pt x="4715" y="873"/>
                    <a:pt x="4509" y="786"/>
                    <a:pt x="4295" y="727"/>
                  </a:cubicBezTo>
                  <a:cubicBezTo>
                    <a:pt x="4231" y="708"/>
                    <a:pt x="4185" y="654"/>
                    <a:pt x="4180" y="590"/>
                  </a:cubicBezTo>
                  <a:lnTo>
                    <a:pt x="4135" y="142"/>
                  </a:lnTo>
                  <a:cubicBezTo>
                    <a:pt x="4126" y="60"/>
                    <a:pt x="4062" y="0"/>
                    <a:pt x="39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43"/>
            <p:cNvSpPr/>
            <p:nvPr/>
          </p:nvSpPr>
          <p:spPr>
            <a:xfrm>
              <a:off x="7597869" y="2343124"/>
              <a:ext cx="86366" cy="69765"/>
            </a:xfrm>
            <a:custGeom>
              <a:rect b="b" l="l" r="r" t="t"/>
              <a:pathLst>
                <a:path extrusionOk="0" h="1189" w="1472">
                  <a:moveTo>
                    <a:pt x="1" y="1"/>
                  </a:moveTo>
                  <a:lnTo>
                    <a:pt x="1" y="1189"/>
                  </a:lnTo>
                  <a:lnTo>
                    <a:pt x="1376" y="1189"/>
                  </a:lnTo>
                  <a:cubicBezTo>
                    <a:pt x="1435" y="1189"/>
                    <a:pt x="1472" y="1120"/>
                    <a:pt x="1431" y="1075"/>
                  </a:cubicBezTo>
                  <a:lnTo>
                    <a:pt x="1070" y="641"/>
                  </a:lnTo>
                  <a:cubicBezTo>
                    <a:pt x="1047" y="613"/>
                    <a:pt x="1047" y="577"/>
                    <a:pt x="1070" y="549"/>
                  </a:cubicBezTo>
                  <a:lnTo>
                    <a:pt x="1431" y="115"/>
                  </a:lnTo>
                  <a:cubicBezTo>
                    <a:pt x="1472" y="70"/>
                    <a:pt x="1435" y="1"/>
                    <a:pt x="137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43"/>
            <p:cNvSpPr/>
            <p:nvPr/>
          </p:nvSpPr>
          <p:spPr>
            <a:xfrm>
              <a:off x="7581793" y="2327047"/>
              <a:ext cx="24994" cy="155841"/>
            </a:xfrm>
            <a:custGeom>
              <a:rect b="b" l="l" r="r" t="t"/>
              <a:pathLst>
                <a:path extrusionOk="0" h="2656" w="426">
                  <a:moveTo>
                    <a:pt x="214" y="1"/>
                  </a:moveTo>
                  <a:cubicBezTo>
                    <a:pt x="212" y="1"/>
                    <a:pt x="209" y="1"/>
                    <a:pt x="206" y="1"/>
                  </a:cubicBezTo>
                  <a:cubicBezTo>
                    <a:pt x="87" y="5"/>
                    <a:pt x="1" y="106"/>
                    <a:pt x="1" y="220"/>
                  </a:cubicBezTo>
                  <a:lnTo>
                    <a:pt x="1" y="2445"/>
                  </a:lnTo>
                  <a:cubicBezTo>
                    <a:pt x="1" y="2559"/>
                    <a:pt x="93" y="2656"/>
                    <a:pt x="209" y="2656"/>
                  </a:cubicBezTo>
                  <a:cubicBezTo>
                    <a:pt x="214" y="2656"/>
                    <a:pt x="219" y="2655"/>
                    <a:pt x="224" y="2655"/>
                  </a:cubicBezTo>
                  <a:cubicBezTo>
                    <a:pt x="339" y="2650"/>
                    <a:pt x="425" y="2555"/>
                    <a:pt x="425" y="2440"/>
                  </a:cubicBezTo>
                  <a:lnTo>
                    <a:pt x="425" y="211"/>
                  </a:lnTo>
                  <a:cubicBezTo>
                    <a:pt x="425" y="95"/>
                    <a:pt x="330" y="1"/>
                    <a:pt x="2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2" name="Shape 2392"/>
        <p:cNvGrpSpPr/>
        <p:nvPr/>
      </p:nvGrpSpPr>
      <p:grpSpPr>
        <a:xfrm>
          <a:off x="0" y="0"/>
          <a:ext cx="0" cy="0"/>
          <a:chOff x="0" y="0"/>
          <a:chExt cx="0" cy="0"/>
        </a:xfrm>
      </p:grpSpPr>
      <p:sp>
        <p:nvSpPr>
          <p:cNvPr id="2393" name="Google Shape;2393;p44"/>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aphicFrame>
        <p:nvGraphicFramePr>
          <p:cNvPr id="2394" name="Google Shape;2394;p44"/>
          <p:cNvGraphicFramePr/>
          <p:nvPr/>
        </p:nvGraphicFramePr>
        <p:xfrm>
          <a:off x="582213" y="2095310"/>
          <a:ext cx="3000000" cy="3000000"/>
        </p:xfrm>
        <a:graphic>
          <a:graphicData uri="http://schemas.openxmlformats.org/drawingml/2006/table">
            <a:tbl>
              <a:tblPr>
                <a:noFill/>
                <a:tableStyleId>{6222354B-DF0B-4575-956F-F752B4E33789}</a:tableStyleId>
              </a:tblPr>
              <a:tblGrid>
                <a:gridCol w="1595925"/>
                <a:gridCol w="1595925"/>
                <a:gridCol w="1595925"/>
                <a:gridCol w="1595925"/>
                <a:gridCol w="1595925"/>
              </a:tblGrid>
              <a:tr h="823100">
                <a:tc>
                  <a:txBody>
                    <a:bodyPr/>
                    <a:lstStyle/>
                    <a:p>
                      <a:pPr indent="0" lvl="0" marL="0" rtl="0" algn="ctr">
                        <a:spcBef>
                          <a:spcPts val="0"/>
                        </a:spcBef>
                        <a:spcAft>
                          <a:spcPts val="0"/>
                        </a:spcAft>
                        <a:buClr>
                          <a:schemeClr val="dk1"/>
                        </a:buClr>
                        <a:buSzPts val="1100"/>
                        <a:buFont typeface="Arial"/>
                        <a:buNone/>
                      </a:pPr>
                      <a:r>
                        <a:rPr lang="en" sz="1800">
                          <a:solidFill>
                            <a:schemeClr val="accent4"/>
                          </a:solidFill>
                          <a:latin typeface="Righteous"/>
                          <a:ea typeface="Righteous"/>
                          <a:cs typeface="Righteous"/>
                          <a:sym typeface="Righteous"/>
                        </a:rPr>
                        <a:t>Market research</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Business model</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Business planning</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Develop strategy</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Results analysis</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2"/>
                    </a:solidFill>
                  </a:tcPr>
                </a:tc>
              </a:tr>
              <a:tr h="785725">
                <a:tc>
                  <a:txBody>
                    <a:bodyPr/>
                    <a:lstStyle/>
                    <a:p>
                      <a:pPr indent="0" lvl="0" marL="0" rtl="0" algn="ctr">
                        <a:spcBef>
                          <a:spcPts val="0"/>
                        </a:spcBef>
                        <a:spcAft>
                          <a:spcPts val="0"/>
                        </a:spcAft>
                        <a:buClr>
                          <a:schemeClr val="dk1"/>
                        </a:buClr>
                        <a:buSzPts val="1100"/>
                        <a:buFont typeface="Arial"/>
                        <a:buNone/>
                      </a:pPr>
                      <a:r>
                        <a:rPr lang="en">
                          <a:solidFill>
                            <a:schemeClr val="accent4"/>
                          </a:solidFill>
                          <a:latin typeface="Open Sans"/>
                          <a:ea typeface="Open Sans"/>
                          <a:cs typeface="Open Sans"/>
                          <a:sym typeface="Open Sans"/>
                        </a:rPr>
                        <a:t>Saturn is a gas giant and has several rings</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Despite being red, it’s actually a cold place</a:t>
                      </a:r>
                      <a:endParaRPr>
                        <a:solidFill>
                          <a:schemeClr val="dk1"/>
                        </a:solidFill>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third planet and is where we live on</a:t>
                      </a:r>
                      <a:endParaRPr>
                        <a:solidFill>
                          <a:schemeClr val="dk1"/>
                        </a:solidFill>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dk1"/>
                        </a:solidFill>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Venus is terribly hot, even hotter than Mercury</a:t>
                      </a:r>
                      <a:endParaRPr>
                        <a:solidFill>
                          <a:schemeClr val="dk1"/>
                        </a:solidFill>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r>
              <a:tr h="462975">
                <a:tc>
                  <a:txBody>
                    <a:bodyPr/>
                    <a:lstStyle/>
                    <a:p>
                      <a:pPr indent="0" lvl="0" marL="0" rtl="0" algn="ctr">
                        <a:spcBef>
                          <a:spcPts val="0"/>
                        </a:spcBef>
                        <a:spcAft>
                          <a:spcPts val="0"/>
                        </a:spcAft>
                        <a:buClr>
                          <a:schemeClr val="dk1"/>
                        </a:buClr>
                        <a:buSzPts val="1100"/>
                        <a:buFont typeface="Arial"/>
                        <a:buNone/>
                      </a:pPr>
                      <a:r>
                        <a:rPr lang="en" sz="1500">
                          <a:solidFill>
                            <a:schemeClr val="accent4"/>
                          </a:solidFill>
                          <a:latin typeface="Righteous"/>
                          <a:ea typeface="Righteous"/>
                          <a:cs typeface="Righteous"/>
                          <a:sym typeface="Righteous"/>
                        </a:rPr>
                        <a:t>Investment</a:t>
                      </a:r>
                      <a:endParaRPr sz="1500">
                        <a:latin typeface="Righteous"/>
                        <a:ea typeface="Righteous"/>
                        <a:cs typeface="Righteous"/>
                        <a:sym typeface="Righteous"/>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1500">
                          <a:solidFill>
                            <a:schemeClr val="accent4"/>
                          </a:solidFill>
                          <a:latin typeface="Righteous"/>
                          <a:ea typeface="Righteous"/>
                          <a:cs typeface="Righteous"/>
                          <a:sym typeface="Righteous"/>
                        </a:rPr>
                        <a:t>Investment</a:t>
                      </a:r>
                      <a:endParaRPr sz="1500">
                        <a:latin typeface="Righteous"/>
                        <a:ea typeface="Righteous"/>
                        <a:cs typeface="Righteous"/>
                        <a:sym typeface="Righteous"/>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 sz="1500">
                          <a:solidFill>
                            <a:schemeClr val="accent4"/>
                          </a:solidFill>
                          <a:latin typeface="Righteous"/>
                          <a:ea typeface="Righteous"/>
                          <a:cs typeface="Righteous"/>
                          <a:sym typeface="Righteous"/>
                        </a:rPr>
                        <a:t>Investment</a:t>
                      </a:r>
                      <a:endParaRPr sz="1500">
                        <a:latin typeface="Righteous"/>
                        <a:ea typeface="Righteous"/>
                        <a:cs typeface="Righteous"/>
                        <a:sym typeface="Righteous"/>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6"/>
                    </a:solidFill>
                  </a:tcPr>
                </a:tc>
                <a:tc>
                  <a:txBody>
                    <a:bodyPr/>
                    <a:lstStyle/>
                    <a:p>
                      <a:pPr indent="0" lvl="0" marL="0" rtl="0" algn="ctr">
                        <a:spcBef>
                          <a:spcPts val="0"/>
                        </a:spcBef>
                        <a:spcAft>
                          <a:spcPts val="0"/>
                        </a:spcAft>
                        <a:buNone/>
                      </a:pPr>
                      <a:r>
                        <a:rPr lang="en" sz="1500">
                          <a:solidFill>
                            <a:schemeClr val="accent4"/>
                          </a:solidFill>
                          <a:latin typeface="Righteous"/>
                          <a:ea typeface="Righteous"/>
                          <a:cs typeface="Righteous"/>
                          <a:sym typeface="Righteous"/>
                        </a:rPr>
                        <a:t>Investment</a:t>
                      </a:r>
                      <a:endParaRPr sz="1500">
                        <a:latin typeface="Righteous"/>
                        <a:ea typeface="Righteous"/>
                        <a:cs typeface="Righteous"/>
                        <a:sym typeface="Righteous"/>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3"/>
                    </a:solidFill>
                  </a:tcPr>
                </a:tc>
                <a:tc>
                  <a:txBody>
                    <a:bodyPr/>
                    <a:lstStyle/>
                    <a:p>
                      <a:pPr indent="0" lvl="0" marL="0" rtl="0" algn="ctr">
                        <a:spcBef>
                          <a:spcPts val="0"/>
                        </a:spcBef>
                        <a:spcAft>
                          <a:spcPts val="0"/>
                        </a:spcAft>
                        <a:buNone/>
                      </a:pPr>
                      <a:r>
                        <a:rPr lang="en" sz="1500">
                          <a:solidFill>
                            <a:schemeClr val="accent4"/>
                          </a:solidFill>
                          <a:latin typeface="Righteous"/>
                          <a:ea typeface="Righteous"/>
                          <a:cs typeface="Righteous"/>
                          <a:sym typeface="Righteous"/>
                        </a:rPr>
                        <a:t>Investment</a:t>
                      </a:r>
                      <a:endParaRPr sz="1500">
                        <a:latin typeface="Righteous"/>
                        <a:ea typeface="Righteous"/>
                        <a:cs typeface="Righteous"/>
                        <a:sym typeface="Righteous"/>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solidFill>
                      <a:schemeClr val="accent2"/>
                    </a:solidFill>
                  </a:tcPr>
                </a:tc>
              </a:tr>
              <a:tr h="445825">
                <a:tc>
                  <a:txBody>
                    <a:bodyPr/>
                    <a:lstStyle/>
                    <a:p>
                      <a:pPr indent="0" lvl="0" marL="0" rtl="0" algn="ctr">
                        <a:spcBef>
                          <a:spcPts val="0"/>
                        </a:spcBef>
                        <a:spcAft>
                          <a:spcPts val="0"/>
                        </a:spcAft>
                        <a:buNone/>
                      </a:pPr>
                      <a:r>
                        <a:rPr lang="en" sz="1600">
                          <a:solidFill>
                            <a:schemeClr val="accent4"/>
                          </a:solidFill>
                          <a:latin typeface="Open Sans"/>
                          <a:ea typeface="Open Sans"/>
                          <a:cs typeface="Open Sans"/>
                          <a:sym typeface="Open Sans"/>
                        </a:rPr>
                        <a:t>$20.000</a:t>
                      </a:r>
                      <a:endParaRPr sz="1600"/>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600">
                          <a:solidFill>
                            <a:schemeClr val="accent4"/>
                          </a:solidFill>
                          <a:latin typeface="Open Sans"/>
                          <a:ea typeface="Open Sans"/>
                          <a:cs typeface="Open Sans"/>
                          <a:sym typeface="Open Sans"/>
                        </a:rPr>
                        <a:t>$16.000</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600">
                          <a:solidFill>
                            <a:schemeClr val="accent4"/>
                          </a:solidFill>
                          <a:latin typeface="Open Sans"/>
                          <a:ea typeface="Open Sans"/>
                          <a:cs typeface="Open Sans"/>
                          <a:sym typeface="Open Sans"/>
                        </a:rPr>
                        <a:t>$31.000</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600">
                          <a:solidFill>
                            <a:schemeClr val="accent4"/>
                          </a:solidFill>
                          <a:latin typeface="Open Sans"/>
                          <a:ea typeface="Open Sans"/>
                          <a:cs typeface="Open Sans"/>
                          <a:sym typeface="Open Sans"/>
                        </a:rPr>
                        <a:t>$55.000</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c>
                  <a:txBody>
                    <a:bodyPr/>
                    <a:lstStyle/>
                    <a:p>
                      <a:pPr indent="0" lvl="0" marL="0" rtl="0" algn="ctr">
                        <a:spcBef>
                          <a:spcPts val="0"/>
                        </a:spcBef>
                        <a:spcAft>
                          <a:spcPts val="0"/>
                        </a:spcAft>
                        <a:buNone/>
                      </a:pPr>
                      <a:r>
                        <a:rPr lang="en" sz="1600">
                          <a:solidFill>
                            <a:schemeClr val="accent4"/>
                          </a:solidFill>
                          <a:latin typeface="Open Sans"/>
                          <a:ea typeface="Open Sans"/>
                          <a:cs typeface="Open Sans"/>
                          <a:sym typeface="Open Sans"/>
                        </a:rPr>
                        <a:t>$10.000</a:t>
                      </a:r>
                      <a:endParaRPr/>
                    </a:p>
                  </a:txBody>
                  <a:tcPr marT="91425" marB="91425" marR="91425" marL="91425" anchor="ctr">
                    <a:lnL cap="flat" cmpd="sng" w="19050">
                      <a:solidFill>
                        <a:schemeClr val="accent4">
                          <a:alpha val="0"/>
                        </a:schemeClr>
                      </a:solidFill>
                      <a:prstDash val="solid"/>
                      <a:round/>
                      <a:headEnd len="sm" w="sm" type="none"/>
                      <a:tailEnd len="sm" w="sm" type="none"/>
                    </a:lnL>
                    <a:lnR cap="flat" cmpd="sng" w="19050">
                      <a:solidFill>
                        <a:schemeClr val="accent4">
                          <a:alpha val="0"/>
                        </a:schemeClr>
                      </a:solidFill>
                      <a:prstDash val="solid"/>
                      <a:round/>
                      <a:headEnd len="sm" w="sm" type="none"/>
                      <a:tailEnd len="sm" w="sm" type="none"/>
                    </a:lnR>
                    <a:lnT cap="flat" cmpd="sng" w="19050">
                      <a:solidFill>
                        <a:schemeClr val="accent4">
                          <a:alpha val="0"/>
                        </a:schemeClr>
                      </a:solidFill>
                      <a:prstDash val="solid"/>
                      <a:round/>
                      <a:headEnd len="sm" w="sm" type="none"/>
                      <a:tailEnd len="sm" w="sm" type="none"/>
                    </a:lnT>
                    <a:lnB cap="flat" cmpd="sng" w="19050">
                      <a:solidFill>
                        <a:schemeClr val="accent4">
                          <a:alpha val="0"/>
                        </a:schemeClr>
                      </a:solidFill>
                      <a:prstDash val="solid"/>
                      <a:round/>
                      <a:headEnd len="sm" w="sm" type="none"/>
                      <a:tailEnd len="sm" w="sm" type="none"/>
                    </a:lnB>
                  </a:tcPr>
                </a:tc>
              </a:tr>
            </a:tbl>
          </a:graphicData>
        </a:graphic>
      </p:graphicFrame>
      <p:sp>
        <p:nvSpPr>
          <p:cNvPr id="2395" name="Google Shape;2395;p44"/>
          <p:cNvSpPr/>
          <p:nvPr/>
        </p:nvSpPr>
        <p:spPr>
          <a:xfrm flipH="1">
            <a:off x="1043473" y="1337277"/>
            <a:ext cx="673500" cy="673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44"/>
          <p:cNvSpPr/>
          <p:nvPr/>
        </p:nvSpPr>
        <p:spPr>
          <a:xfrm flipH="1">
            <a:off x="2639473" y="1337277"/>
            <a:ext cx="673500" cy="673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44"/>
          <p:cNvSpPr/>
          <p:nvPr/>
        </p:nvSpPr>
        <p:spPr>
          <a:xfrm flipH="1">
            <a:off x="4235248" y="1337277"/>
            <a:ext cx="673500" cy="6735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44"/>
          <p:cNvSpPr/>
          <p:nvPr/>
        </p:nvSpPr>
        <p:spPr>
          <a:xfrm flipH="1">
            <a:off x="5831023" y="1337277"/>
            <a:ext cx="673500" cy="6735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44"/>
          <p:cNvSpPr/>
          <p:nvPr/>
        </p:nvSpPr>
        <p:spPr>
          <a:xfrm flipH="1">
            <a:off x="7426798" y="1337277"/>
            <a:ext cx="673500" cy="673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00" name="Google Shape;2400;p44"/>
          <p:cNvGrpSpPr/>
          <p:nvPr/>
        </p:nvGrpSpPr>
        <p:grpSpPr>
          <a:xfrm>
            <a:off x="2806851" y="1460500"/>
            <a:ext cx="338508" cy="427052"/>
            <a:chOff x="-1326712" y="2843000"/>
            <a:chExt cx="338508" cy="427052"/>
          </a:xfrm>
        </p:grpSpPr>
        <p:sp>
          <p:nvSpPr>
            <p:cNvPr id="2401" name="Google Shape;2401;p44"/>
            <p:cNvSpPr/>
            <p:nvPr/>
          </p:nvSpPr>
          <p:spPr>
            <a:xfrm>
              <a:off x="-1156632" y="2860733"/>
              <a:ext cx="88603" cy="71906"/>
            </a:xfrm>
            <a:custGeom>
              <a:rect b="b" l="l" r="r" t="t"/>
              <a:pathLst>
                <a:path extrusionOk="0" h="1180" w="1454">
                  <a:moveTo>
                    <a:pt x="1" y="1"/>
                  </a:moveTo>
                  <a:lnTo>
                    <a:pt x="1" y="1179"/>
                  </a:lnTo>
                  <a:lnTo>
                    <a:pt x="1362" y="1179"/>
                  </a:lnTo>
                  <a:cubicBezTo>
                    <a:pt x="1421" y="1179"/>
                    <a:pt x="1453" y="1106"/>
                    <a:pt x="1417" y="1061"/>
                  </a:cubicBezTo>
                  <a:lnTo>
                    <a:pt x="1056" y="636"/>
                  </a:lnTo>
                  <a:cubicBezTo>
                    <a:pt x="1038" y="608"/>
                    <a:pt x="1038" y="572"/>
                    <a:pt x="1056" y="544"/>
                  </a:cubicBezTo>
                  <a:lnTo>
                    <a:pt x="1417" y="115"/>
                  </a:lnTo>
                  <a:cubicBezTo>
                    <a:pt x="1453" y="69"/>
                    <a:pt x="1421" y="1"/>
                    <a:pt x="136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44"/>
            <p:cNvSpPr/>
            <p:nvPr/>
          </p:nvSpPr>
          <p:spPr>
            <a:xfrm>
              <a:off x="-1173330" y="2843000"/>
              <a:ext cx="25959" cy="161972"/>
            </a:xfrm>
            <a:custGeom>
              <a:rect b="b" l="l" r="r" t="t"/>
              <a:pathLst>
                <a:path extrusionOk="0" h="2658" w="426">
                  <a:moveTo>
                    <a:pt x="212" y="1"/>
                  </a:moveTo>
                  <a:cubicBezTo>
                    <a:pt x="199" y="1"/>
                    <a:pt x="187" y="2"/>
                    <a:pt x="174" y="4"/>
                  </a:cubicBezTo>
                  <a:cubicBezTo>
                    <a:pt x="74" y="22"/>
                    <a:pt x="1" y="118"/>
                    <a:pt x="1" y="219"/>
                  </a:cubicBezTo>
                  <a:lnTo>
                    <a:pt x="1" y="2448"/>
                  </a:lnTo>
                  <a:cubicBezTo>
                    <a:pt x="1" y="2562"/>
                    <a:pt x="95" y="2658"/>
                    <a:pt x="209" y="2658"/>
                  </a:cubicBezTo>
                  <a:cubicBezTo>
                    <a:pt x="223" y="2658"/>
                    <a:pt x="238" y="2657"/>
                    <a:pt x="252" y="2654"/>
                  </a:cubicBezTo>
                  <a:cubicBezTo>
                    <a:pt x="357" y="2640"/>
                    <a:pt x="425" y="2544"/>
                    <a:pt x="425" y="2443"/>
                  </a:cubicBezTo>
                  <a:lnTo>
                    <a:pt x="425" y="214"/>
                  </a:lnTo>
                  <a:cubicBezTo>
                    <a:pt x="425" y="98"/>
                    <a:pt x="332" y="1"/>
                    <a:pt x="2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44"/>
            <p:cNvSpPr/>
            <p:nvPr/>
          </p:nvSpPr>
          <p:spPr>
            <a:xfrm>
              <a:off x="-1326712" y="2980173"/>
              <a:ext cx="338508" cy="289880"/>
            </a:xfrm>
            <a:custGeom>
              <a:rect b="b" l="l" r="r" t="t"/>
              <a:pathLst>
                <a:path extrusionOk="0" h="4757" w="5555">
                  <a:moveTo>
                    <a:pt x="2728" y="1"/>
                  </a:moveTo>
                  <a:cubicBezTo>
                    <a:pt x="2449" y="1"/>
                    <a:pt x="2166" y="46"/>
                    <a:pt x="1887" y="156"/>
                  </a:cubicBezTo>
                  <a:cubicBezTo>
                    <a:pt x="1312" y="371"/>
                    <a:pt x="841" y="805"/>
                    <a:pt x="581" y="1357"/>
                  </a:cubicBezTo>
                  <a:cubicBezTo>
                    <a:pt x="1" y="2572"/>
                    <a:pt x="549" y="4048"/>
                    <a:pt x="1814" y="4573"/>
                  </a:cubicBezTo>
                  <a:cubicBezTo>
                    <a:pt x="1983" y="4646"/>
                    <a:pt x="2166" y="4697"/>
                    <a:pt x="2353" y="4729"/>
                  </a:cubicBezTo>
                  <a:cubicBezTo>
                    <a:pt x="2481" y="4747"/>
                    <a:pt x="2604" y="4756"/>
                    <a:pt x="2728" y="4756"/>
                  </a:cubicBezTo>
                  <a:cubicBezTo>
                    <a:pt x="2730" y="4756"/>
                    <a:pt x="2732" y="4756"/>
                    <a:pt x="2735" y="4756"/>
                  </a:cubicBezTo>
                  <a:cubicBezTo>
                    <a:pt x="4394" y="4756"/>
                    <a:pt x="5555" y="3073"/>
                    <a:pt x="4943" y="1513"/>
                  </a:cubicBezTo>
                  <a:cubicBezTo>
                    <a:pt x="4710" y="914"/>
                    <a:pt x="4240" y="444"/>
                    <a:pt x="3669" y="197"/>
                  </a:cubicBezTo>
                  <a:cubicBezTo>
                    <a:pt x="3376" y="69"/>
                    <a:pt x="3057" y="1"/>
                    <a:pt x="27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44"/>
            <p:cNvSpPr/>
            <p:nvPr/>
          </p:nvSpPr>
          <p:spPr>
            <a:xfrm>
              <a:off x="-1291916" y="2989923"/>
              <a:ext cx="181594" cy="278728"/>
            </a:xfrm>
            <a:custGeom>
              <a:rect b="b" l="l" r="r" t="t"/>
              <a:pathLst>
                <a:path extrusionOk="0" h="4574" w="2980">
                  <a:moveTo>
                    <a:pt x="1312" y="0"/>
                  </a:moveTo>
                  <a:cubicBezTo>
                    <a:pt x="736" y="215"/>
                    <a:pt x="266" y="649"/>
                    <a:pt x="1" y="1202"/>
                  </a:cubicBezTo>
                  <a:lnTo>
                    <a:pt x="1010" y="2211"/>
                  </a:lnTo>
                  <a:cubicBezTo>
                    <a:pt x="1156" y="2358"/>
                    <a:pt x="1239" y="2549"/>
                    <a:pt x="1239" y="2755"/>
                  </a:cubicBezTo>
                  <a:lnTo>
                    <a:pt x="1239" y="4418"/>
                  </a:lnTo>
                  <a:cubicBezTo>
                    <a:pt x="1408" y="4491"/>
                    <a:pt x="1590" y="4541"/>
                    <a:pt x="1778" y="4573"/>
                  </a:cubicBezTo>
                  <a:lnTo>
                    <a:pt x="2152" y="4112"/>
                  </a:lnTo>
                  <a:lnTo>
                    <a:pt x="2796" y="3322"/>
                  </a:lnTo>
                  <a:cubicBezTo>
                    <a:pt x="2979" y="3148"/>
                    <a:pt x="2979" y="2860"/>
                    <a:pt x="2801" y="2682"/>
                  </a:cubicBezTo>
                  <a:lnTo>
                    <a:pt x="2723" y="2604"/>
                  </a:lnTo>
                  <a:cubicBezTo>
                    <a:pt x="2618" y="2495"/>
                    <a:pt x="2477" y="2435"/>
                    <a:pt x="2326" y="2435"/>
                  </a:cubicBezTo>
                  <a:lnTo>
                    <a:pt x="1983" y="2435"/>
                  </a:lnTo>
                  <a:cubicBezTo>
                    <a:pt x="1878" y="2435"/>
                    <a:pt x="1823" y="2307"/>
                    <a:pt x="1896" y="2230"/>
                  </a:cubicBezTo>
                  <a:lnTo>
                    <a:pt x="2152" y="1978"/>
                  </a:lnTo>
                  <a:lnTo>
                    <a:pt x="2463" y="1668"/>
                  </a:lnTo>
                  <a:cubicBezTo>
                    <a:pt x="2604" y="1526"/>
                    <a:pt x="2604" y="1293"/>
                    <a:pt x="2463" y="1147"/>
                  </a:cubicBezTo>
                  <a:lnTo>
                    <a:pt x="2152" y="836"/>
                  </a:lnTo>
                  <a:lnTo>
                    <a:pt x="1312"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44"/>
            <p:cNvSpPr/>
            <p:nvPr/>
          </p:nvSpPr>
          <p:spPr>
            <a:xfrm>
              <a:off x="-1103189" y="2992117"/>
              <a:ext cx="77756" cy="86409"/>
            </a:xfrm>
            <a:custGeom>
              <a:rect b="b" l="l" r="r" t="t"/>
              <a:pathLst>
                <a:path extrusionOk="0" h="1418" w="1276">
                  <a:moveTo>
                    <a:pt x="1" y="1"/>
                  </a:moveTo>
                  <a:lnTo>
                    <a:pt x="184" y="988"/>
                  </a:lnTo>
                  <a:cubicBezTo>
                    <a:pt x="232" y="1238"/>
                    <a:pt x="452" y="1417"/>
                    <a:pt x="698" y="1417"/>
                  </a:cubicBezTo>
                  <a:cubicBezTo>
                    <a:pt x="731" y="1417"/>
                    <a:pt x="763" y="1414"/>
                    <a:pt x="796" y="1408"/>
                  </a:cubicBezTo>
                  <a:lnTo>
                    <a:pt x="1275" y="1317"/>
                  </a:lnTo>
                  <a:cubicBezTo>
                    <a:pt x="1042" y="718"/>
                    <a:pt x="572" y="248"/>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06" name="Google Shape;2406;p44"/>
          <p:cNvGrpSpPr/>
          <p:nvPr/>
        </p:nvGrpSpPr>
        <p:grpSpPr>
          <a:xfrm>
            <a:off x="1199310" y="1488330"/>
            <a:ext cx="367270" cy="371623"/>
            <a:chOff x="-814768" y="2849886"/>
            <a:chExt cx="421810" cy="426809"/>
          </a:xfrm>
        </p:grpSpPr>
        <p:sp>
          <p:nvSpPr>
            <p:cNvPr id="2407" name="Google Shape;2407;p44"/>
            <p:cNvSpPr/>
            <p:nvPr/>
          </p:nvSpPr>
          <p:spPr>
            <a:xfrm>
              <a:off x="-609588" y="3120575"/>
              <a:ext cx="26752" cy="84581"/>
            </a:xfrm>
            <a:custGeom>
              <a:rect b="b" l="l" r="r" t="t"/>
              <a:pathLst>
                <a:path extrusionOk="0" h="1388" w="439">
                  <a:moveTo>
                    <a:pt x="216" y="0"/>
                  </a:moveTo>
                  <a:cubicBezTo>
                    <a:pt x="204" y="0"/>
                    <a:pt x="191" y="1"/>
                    <a:pt x="178" y="3"/>
                  </a:cubicBezTo>
                  <a:cubicBezTo>
                    <a:pt x="73" y="22"/>
                    <a:pt x="0" y="118"/>
                    <a:pt x="0" y="223"/>
                  </a:cubicBezTo>
                  <a:lnTo>
                    <a:pt x="0" y="1168"/>
                  </a:lnTo>
                  <a:cubicBezTo>
                    <a:pt x="0" y="1291"/>
                    <a:pt x="95" y="1387"/>
                    <a:pt x="212" y="1387"/>
                  </a:cubicBezTo>
                  <a:cubicBezTo>
                    <a:pt x="227" y="1387"/>
                    <a:pt x="241" y="1386"/>
                    <a:pt x="256" y="1383"/>
                  </a:cubicBezTo>
                  <a:cubicBezTo>
                    <a:pt x="361" y="1365"/>
                    <a:pt x="439" y="1273"/>
                    <a:pt x="439" y="1164"/>
                  </a:cubicBezTo>
                  <a:lnTo>
                    <a:pt x="439" y="218"/>
                  </a:lnTo>
                  <a:cubicBezTo>
                    <a:pt x="439" y="98"/>
                    <a:pt x="337" y="0"/>
                    <a:pt x="21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44"/>
            <p:cNvSpPr/>
            <p:nvPr/>
          </p:nvSpPr>
          <p:spPr>
            <a:xfrm>
              <a:off x="-634390" y="3179503"/>
              <a:ext cx="76355" cy="76050"/>
            </a:xfrm>
            <a:custGeom>
              <a:rect b="b" l="l" r="r" t="t"/>
              <a:pathLst>
                <a:path extrusionOk="0" h="1248" w="1253">
                  <a:moveTo>
                    <a:pt x="627" y="434"/>
                  </a:moveTo>
                  <a:cubicBezTo>
                    <a:pt x="732" y="434"/>
                    <a:pt x="814" y="521"/>
                    <a:pt x="814" y="626"/>
                  </a:cubicBezTo>
                  <a:cubicBezTo>
                    <a:pt x="814" y="727"/>
                    <a:pt x="732" y="814"/>
                    <a:pt x="627" y="814"/>
                  </a:cubicBezTo>
                  <a:cubicBezTo>
                    <a:pt x="521" y="814"/>
                    <a:pt x="439" y="727"/>
                    <a:pt x="439" y="626"/>
                  </a:cubicBezTo>
                  <a:cubicBezTo>
                    <a:pt x="439" y="521"/>
                    <a:pt x="521" y="434"/>
                    <a:pt x="627" y="434"/>
                  </a:cubicBezTo>
                  <a:close/>
                  <a:moveTo>
                    <a:pt x="627" y="0"/>
                  </a:moveTo>
                  <a:cubicBezTo>
                    <a:pt x="284" y="0"/>
                    <a:pt x="1" y="279"/>
                    <a:pt x="1" y="626"/>
                  </a:cubicBezTo>
                  <a:cubicBezTo>
                    <a:pt x="1" y="969"/>
                    <a:pt x="284" y="1247"/>
                    <a:pt x="627" y="1247"/>
                  </a:cubicBezTo>
                  <a:cubicBezTo>
                    <a:pt x="969" y="1247"/>
                    <a:pt x="1252" y="969"/>
                    <a:pt x="1252" y="626"/>
                  </a:cubicBezTo>
                  <a:cubicBezTo>
                    <a:pt x="1252" y="279"/>
                    <a:pt x="969" y="0"/>
                    <a:pt x="6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44"/>
            <p:cNvSpPr/>
            <p:nvPr/>
          </p:nvSpPr>
          <p:spPr>
            <a:xfrm>
              <a:off x="-777168" y="2878283"/>
              <a:ext cx="361664" cy="272573"/>
            </a:xfrm>
            <a:custGeom>
              <a:rect b="b" l="l" r="r" t="t"/>
              <a:pathLst>
                <a:path extrusionOk="0" h="4473" w="5935">
                  <a:moveTo>
                    <a:pt x="210" y="1"/>
                  </a:moveTo>
                  <a:cubicBezTo>
                    <a:pt x="92" y="1"/>
                    <a:pt x="0" y="97"/>
                    <a:pt x="0" y="211"/>
                  </a:cubicBezTo>
                  <a:lnTo>
                    <a:pt x="0" y="4263"/>
                  </a:lnTo>
                  <a:cubicBezTo>
                    <a:pt x="0" y="4381"/>
                    <a:pt x="92" y="4473"/>
                    <a:pt x="210" y="4473"/>
                  </a:cubicBezTo>
                  <a:lnTo>
                    <a:pt x="5724" y="4473"/>
                  </a:lnTo>
                  <a:cubicBezTo>
                    <a:pt x="5843" y="4473"/>
                    <a:pt x="5934" y="4381"/>
                    <a:pt x="5934" y="4263"/>
                  </a:cubicBezTo>
                  <a:lnTo>
                    <a:pt x="5934" y="211"/>
                  </a:lnTo>
                  <a:cubicBezTo>
                    <a:pt x="5934" y="97"/>
                    <a:pt x="5843" y="1"/>
                    <a:pt x="572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44"/>
            <p:cNvSpPr/>
            <p:nvPr/>
          </p:nvSpPr>
          <p:spPr>
            <a:xfrm>
              <a:off x="-799716" y="2849886"/>
              <a:ext cx="406758" cy="56002"/>
            </a:xfrm>
            <a:custGeom>
              <a:rect b="b" l="l" r="r" t="t"/>
              <a:pathLst>
                <a:path extrusionOk="0" h="919" w="6675">
                  <a:moveTo>
                    <a:pt x="146" y="1"/>
                  </a:moveTo>
                  <a:cubicBezTo>
                    <a:pt x="64" y="1"/>
                    <a:pt x="0" y="65"/>
                    <a:pt x="0" y="147"/>
                  </a:cubicBezTo>
                  <a:lnTo>
                    <a:pt x="0" y="773"/>
                  </a:lnTo>
                  <a:cubicBezTo>
                    <a:pt x="0" y="855"/>
                    <a:pt x="64" y="919"/>
                    <a:pt x="146" y="919"/>
                  </a:cubicBezTo>
                  <a:lnTo>
                    <a:pt x="6528" y="919"/>
                  </a:lnTo>
                  <a:cubicBezTo>
                    <a:pt x="6610" y="919"/>
                    <a:pt x="6674" y="855"/>
                    <a:pt x="6674" y="773"/>
                  </a:cubicBezTo>
                  <a:lnTo>
                    <a:pt x="6674" y="147"/>
                  </a:lnTo>
                  <a:cubicBezTo>
                    <a:pt x="6674" y="65"/>
                    <a:pt x="6610" y="1"/>
                    <a:pt x="653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44"/>
            <p:cNvSpPr/>
            <p:nvPr/>
          </p:nvSpPr>
          <p:spPr>
            <a:xfrm>
              <a:off x="-629636" y="2950922"/>
              <a:ext cx="66848" cy="64106"/>
            </a:xfrm>
            <a:custGeom>
              <a:rect b="b" l="l" r="r" t="t"/>
              <a:pathLst>
                <a:path extrusionOk="0" h="1052" w="1097">
                  <a:moveTo>
                    <a:pt x="252" y="1"/>
                  </a:moveTo>
                  <a:cubicBezTo>
                    <a:pt x="193" y="1"/>
                    <a:pt x="135" y="24"/>
                    <a:pt x="92" y="69"/>
                  </a:cubicBezTo>
                  <a:cubicBezTo>
                    <a:pt x="0" y="156"/>
                    <a:pt x="0" y="302"/>
                    <a:pt x="92" y="389"/>
                  </a:cubicBezTo>
                  <a:lnTo>
                    <a:pt x="224" y="526"/>
                  </a:lnTo>
                  <a:lnTo>
                    <a:pt x="92" y="663"/>
                  </a:lnTo>
                  <a:cubicBezTo>
                    <a:pt x="0" y="750"/>
                    <a:pt x="0" y="896"/>
                    <a:pt x="92" y="983"/>
                  </a:cubicBezTo>
                  <a:cubicBezTo>
                    <a:pt x="135" y="1029"/>
                    <a:pt x="193" y="1052"/>
                    <a:pt x="252" y="1052"/>
                  </a:cubicBezTo>
                  <a:cubicBezTo>
                    <a:pt x="310" y="1052"/>
                    <a:pt x="368" y="1029"/>
                    <a:pt x="411" y="983"/>
                  </a:cubicBezTo>
                  <a:lnTo>
                    <a:pt x="549" y="851"/>
                  </a:lnTo>
                  <a:lnTo>
                    <a:pt x="686" y="983"/>
                  </a:lnTo>
                  <a:cubicBezTo>
                    <a:pt x="729" y="1029"/>
                    <a:pt x="787" y="1052"/>
                    <a:pt x="845" y="1052"/>
                  </a:cubicBezTo>
                  <a:cubicBezTo>
                    <a:pt x="904" y="1052"/>
                    <a:pt x="962" y="1029"/>
                    <a:pt x="1005" y="983"/>
                  </a:cubicBezTo>
                  <a:cubicBezTo>
                    <a:pt x="1097" y="896"/>
                    <a:pt x="1097" y="750"/>
                    <a:pt x="1005" y="663"/>
                  </a:cubicBezTo>
                  <a:lnTo>
                    <a:pt x="873" y="526"/>
                  </a:lnTo>
                  <a:lnTo>
                    <a:pt x="1005" y="389"/>
                  </a:lnTo>
                  <a:cubicBezTo>
                    <a:pt x="1097" y="302"/>
                    <a:pt x="1097" y="156"/>
                    <a:pt x="1005" y="69"/>
                  </a:cubicBezTo>
                  <a:cubicBezTo>
                    <a:pt x="962" y="24"/>
                    <a:pt x="904" y="1"/>
                    <a:pt x="845" y="1"/>
                  </a:cubicBezTo>
                  <a:cubicBezTo>
                    <a:pt x="787" y="1"/>
                    <a:pt x="729" y="24"/>
                    <a:pt x="686" y="69"/>
                  </a:cubicBezTo>
                  <a:lnTo>
                    <a:pt x="549" y="202"/>
                  </a:lnTo>
                  <a:lnTo>
                    <a:pt x="411" y="69"/>
                  </a:lnTo>
                  <a:cubicBezTo>
                    <a:pt x="368" y="24"/>
                    <a:pt x="310" y="1"/>
                    <a:pt x="2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44"/>
            <p:cNvSpPr/>
            <p:nvPr/>
          </p:nvSpPr>
          <p:spPr>
            <a:xfrm>
              <a:off x="-735974" y="2940075"/>
              <a:ext cx="47348" cy="47409"/>
            </a:xfrm>
            <a:custGeom>
              <a:rect b="b" l="l" r="r" t="t"/>
              <a:pathLst>
                <a:path extrusionOk="0" h="778" w="777">
                  <a:moveTo>
                    <a:pt x="389" y="1"/>
                  </a:moveTo>
                  <a:cubicBezTo>
                    <a:pt x="174" y="1"/>
                    <a:pt x="0" y="174"/>
                    <a:pt x="0" y="389"/>
                  </a:cubicBezTo>
                  <a:cubicBezTo>
                    <a:pt x="0" y="604"/>
                    <a:pt x="174" y="777"/>
                    <a:pt x="389" y="777"/>
                  </a:cubicBezTo>
                  <a:cubicBezTo>
                    <a:pt x="603" y="777"/>
                    <a:pt x="777" y="604"/>
                    <a:pt x="777" y="389"/>
                  </a:cubicBezTo>
                  <a:cubicBezTo>
                    <a:pt x="777" y="174"/>
                    <a:pt x="603" y="1"/>
                    <a:pt x="3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44"/>
            <p:cNvSpPr/>
            <p:nvPr/>
          </p:nvSpPr>
          <p:spPr>
            <a:xfrm>
              <a:off x="-501848" y="2946474"/>
              <a:ext cx="47348" cy="47409"/>
            </a:xfrm>
            <a:custGeom>
              <a:rect b="b" l="l" r="r" t="t"/>
              <a:pathLst>
                <a:path extrusionOk="0" h="778" w="777">
                  <a:moveTo>
                    <a:pt x="388" y="1"/>
                  </a:moveTo>
                  <a:cubicBezTo>
                    <a:pt x="174" y="1"/>
                    <a:pt x="0" y="174"/>
                    <a:pt x="0" y="389"/>
                  </a:cubicBezTo>
                  <a:cubicBezTo>
                    <a:pt x="0" y="604"/>
                    <a:pt x="174" y="777"/>
                    <a:pt x="388" y="777"/>
                  </a:cubicBezTo>
                  <a:cubicBezTo>
                    <a:pt x="603" y="777"/>
                    <a:pt x="777" y="604"/>
                    <a:pt x="777" y="389"/>
                  </a:cubicBezTo>
                  <a:cubicBezTo>
                    <a:pt x="777" y="174"/>
                    <a:pt x="603" y="1"/>
                    <a:pt x="38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44"/>
            <p:cNvSpPr/>
            <p:nvPr/>
          </p:nvSpPr>
          <p:spPr>
            <a:xfrm>
              <a:off x="-658034" y="3058662"/>
              <a:ext cx="47348" cy="47409"/>
            </a:xfrm>
            <a:custGeom>
              <a:rect b="b" l="l" r="r" t="t"/>
              <a:pathLst>
                <a:path extrusionOk="0" h="778" w="777">
                  <a:moveTo>
                    <a:pt x="389" y="1"/>
                  </a:moveTo>
                  <a:cubicBezTo>
                    <a:pt x="174" y="1"/>
                    <a:pt x="0" y="174"/>
                    <a:pt x="0" y="389"/>
                  </a:cubicBezTo>
                  <a:cubicBezTo>
                    <a:pt x="0" y="604"/>
                    <a:pt x="174" y="777"/>
                    <a:pt x="389" y="777"/>
                  </a:cubicBezTo>
                  <a:cubicBezTo>
                    <a:pt x="603" y="777"/>
                    <a:pt x="777" y="604"/>
                    <a:pt x="777" y="389"/>
                  </a:cubicBezTo>
                  <a:cubicBezTo>
                    <a:pt x="777" y="174"/>
                    <a:pt x="603" y="1"/>
                    <a:pt x="3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44"/>
            <p:cNvSpPr/>
            <p:nvPr/>
          </p:nvSpPr>
          <p:spPr>
            <a:xfrm>
              <a:off x="-576498" y="3021002"/>
              <a:ext cx="112003" cy="93783"/>
            </a:xfrm>
            <a:custGeom>
              <a:rect b="b" l="l" r="r" t="t"/>
              <a:pathLst>
                <a:path extrusionOk="0" h="1539" w="1838">
                  <a:moveTo>
                    <a:pt x="1609" y="1"/>
                  </a:moveTo>
                  <a:cubicBezTo>
                    <a:pt x="1483" y="1"/>
                    <a:pt x="1385" y="106"/>
                    <a:pt x="1385" y="230"/>
                  </a:cubicBezTo>
                  <a:lnTo>
                    <a:pt x="1385" y="651"/>
                  </a:lnTo>
                  <a:cubicBezTo>
                    <a:pt x="1385" y="765"/>
                    <a:pt x="1294" y="861"/>
                    <a:pt x="1179" y="861"/>
                  </a:cubicBezTo>
                  <a:lnTo>
                    <a:pt x="837" y="861"/>
                  </a:lnTo>
                  <a:lnTo>
                    <a:pt x="837" y="724"/>
                  </a:lnTo>
                  <a:cubicBezTo>
                    <a:pt x="837" y="668"/>
                    <a:pt x="791" y="631"/>
                    <a:pt x="743" y="631"/>
                  </a:cubicBezTo>
                  <a:cubicBezTo>
                    <a:pt x="729" y="631"/>
                    <a:pt x="714" y="634"/>
                    <a:pt x="700" y="642"/>
                  </a:cubicBezTo>
                  <a:lnTo>
                    <a:pt x="60" y="1007"/>
                  </a:lnTo>
                  <a:cubicBezTo>
                    <a:pt x="1" y="1044"/>
                    <a:pt x="1" y="1130"/>
                    <a:pt x="60" y="1162"/>
                  </a:cubicBezTo>
                  <a:lnTo>
                    <a:pt x="700" y="1528"/>
                  </a:lnTo>
                  <a:cubicBezTo>
                    <a:pt x="714" y="1535"/>
                    <a:pt x="729" y="1539"/>
                    <a:pt x="744" y="1539"/>
                  </a:cubicBezTo>
                  <a:cubicBezTo>
                    <a:pt x="792" y="1539"/>
                    <a:pt x="837" y="1503"/>
                    <a:pt x="837" y="1450"/>
                  </a:cubicBezTo>
                  <a:lnTo>
                    <a:pt x="837" y="1309"/>
                  </a:lnTo>
                  <a:lnTo>
                    <a:pt x="1170" y="1309"/>
                  </a:lnTo>
                  <a:cubicBezTo>
                    <a:pt x="1540" y="1309"/>
                    <a:pt x="1837" y="1012"/>
                    <a:pt x="1837" y="646"/>
                  </a:cubicBezTo>
                  <a:lnTo>
                    <a:pt x="1837" y="226"/>
                  </a:lnTo>
                  <a:cubicBezTo>
                    <a:pt x="1837" y="107"/>
                    <a:pt x="1746" y="11"/>
                    <a:pt x="1632" y="2"/>
                  </a:cubicBezTo>
                  <a:cubicBezTo>
                    <a:pt x="1624" y="1"/>
                    <a:pt x="1616" y="1"/>
                    <a:pt x="16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44"/>
            <p:cNvSpPr/>
            <p:nvPr/>
          </p:nvSpPr>
          <p:spPr>
            <a:xfrm>
              <a:off x="-814768" y="3021916"/>
              <a:ext cx="150089" cy="254780"/>
            </a:xfrm>
            <a:custGeom>
              <a:rect b="b" l="l" r="r" t="t"/>
              <a:pathLst>
                <a:path extrusionOk="0" h="4181" w="2463">
                  <a:moveTo>
                    <a:pt x="1234" y="1"/>
                  </a:moveTo>
                  <a:cubicBezTo>
                    <a:pt x="777" y="1"/>
                    <a:pt x="407" y="371"/>
                    <a:pt x="407" y="823"/>
                  </a:cubicBezTo>
                  <a:cubicBezTo>
                    <a:pt x="407" y="1079"/>
                    <a:pt x="526" y="1307"/>
                    <a:pt x="713" y="1458"/>
                  </a:cubicBezTo>
                  <a:lnTo>
                    <a:pt x="416" y="1723"/>
                  </a:lnTo>
                  <a:cubicBezTo>
                    <a:pt x="151" y="1956"/>
                    <a:pt x="0" y="2294"/>
                    <a:pt x="0" y="2646"/>
                  </a:cubicBezTo>
                  <a:lnTo>
                    <a:pt x="0" y="3966"/>
                  </a:lnTo>
                  <a:cubicBezTo>
                    <a:pt x="0" y="4085"/>
                    <a:pt x="96" y="4181"/>
                    <a:pt x="220" y="4181"/>
                  </a:cubicBezTo>
                  <a:lnTo>
                    <a:pt x="2243" y="4181"/>
                  </a:lnTo>
                  <a:cubicBezTo>
                    <a:pt x="2367" y="4181"/>
                    <a:pt x="2463" y="4085"/>
                    <a:pt x="2463" y="3966"/>
                  </a:cubicBezTo>
                  <a:lnTo>
                    <a:pt x="2463" y="2646"/>
                  </a:lnTo>
                  <a:cubicBezTo>
                    <a:pt x="2463" y="2294"/>
                    <a:pt x="2312" y="1956"/>
                    <a:pt x="2047" y="1723"/>
                  </a:cubicBezTo>
                  <a:lnTo>
                    <a:pt x="1750" y="1458"/>
                  </a:lnTo>
                  <a:cubicBezTo>
                    <a:pt x="1947" y="1303"/>
                    <a:pt x="2070" y="1056"/>
                    <a:pt x="2052" y="777"/>
                  </a:cubicBezTo>
                  <a:cubicBezTo>
                    <a:pt x="2033" y="353"/>
                    <a:pt x="1672" y="1"/>
                    <a:pt x="12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17" name="Google Shape;2417;p44"/>
          <p:cNvGrpSpPr/>
          <p:nvPr/>
        </p:nvGrpSpPr>
        <p:grpSpPr>
          <a:xfrm>
            <a:off x="4358588" y="1460625"/>
            <a:ext cx="426806" cy="426806"/>
            <a:chOff x="-1452237" y="2296950"/>
            <a:chExt cx="426806" cy="426806"/>
          </a:xfrm>
        </p:grpSpPr>
        <p:sp>
          <p:nvSpPr>
            <p:cNvPr id="2418" name="Google Shape;2418;p44"/>
            <p:cNvSpPr/>
            <p:nvPr/>
          </p:nvSpPr>
          <p:spPr>
            <a:xfrm>
              <a:off x="-1452237" y="2296950"/>
              <a:ext cx="426806" cy="426806"/>
            </a:xfrm>
            <a:custGeom>
              <a:rect b="b" l="l" r="r" t="t"/>
              <a:pathLst>
                <a:path extrusionOk="0" h="7004" w="7004">
                  <a:moveTo>
                    <a:pt x="3495" y="1444"/>
                  </a:moveTo>
                  <a:cubicBezTo>
                    <a:pt x="4632" y="1444"/>
                    <a:pt x="5550" y="2362"/>
                    <a:pt x="5550" y="3500"/>
                  </a:cubicBezTo>
                  <a:cubicBezTo>
                    <a:pt x="5550" y="4637"/>
                    <a:pt x="4632" y="5555"/>
                    <a:pt x="3495" y="5555"/>
                  </a:cubicBezTo>
                  <a:cubicBezTo>
                    <a:pt x="2362" y="5555"/>
                    <a:pt x="1439" y="4637"/>
                    <a:pt x="1439" y="3500"/>
                  </a:cubicBezTo>
                  <a:cubicBezTo>
                    <a:pt x="1439" y="2362"/>
                    <a:pt x="2362" y="1444"/>
                    <a:pt x="3495" y="1444"/>
                  </a:cubicBezTo>
                  <a:close/>
                  <a:moveTo>
                    <a:pt x="3029" y="0"/>
                  </a:moveTo>
                  <a:cubicBezTo>
                    <a:pt x="2947" y="0"/>
                    <a:pt x="2878" y="60"/>
                    <a:pt x="2869" y="142"/>
                  </a:cubicBezTo>
                  <a:lnTo>
                    <a:pt x="2828" y="585"/>
                  </a:lnTo>
                  <a:cubicBezTo>
                    <a:pt x="2823" y="654"/>
                    <a:pt x="2773" y="708"/>
                    <a:pt x="2714" y="727"/>
                  </a:cubicBezTo>
                  <a:cubicBezTo>
                    <a:pt x="2494" y="786"/>
                    <a:pt x="2289" y="873"/>
                    <a:pt x="2097" y="978"/>
                  </a:cubicBezTo>
                  <a:cubicBezTo>
                    <a:pt x="2073" y="992"/>
                    <a:pt x="2045" y="999"/>
                    <a:pt x="2018" y="999"/>
                  </a:cubicBezTo>
                  <a:cubicBezTo>
                    <a:pt x="1982" y="999"/>
                    <a:pt x="1947" y="987"/>
                    <a:pt x="1919" y="964"/>
                  </a:cubicBezTo>
                  <a:lnTo>
                    <a:pt x="1572" y="681"/>
                  </a:lnTo>
                  <a:cubicBezTo>
                    <a:pt x="1544" y="655"/>
                    <a:pt x="1508" y="643"/>
                    <a:pt x="1472" y="643"/>
                  </a:cubicBezTo>
                  <a:cubicBezTo>
                    <a:pt x="1431" y="643"/>
                    <a:pt x="1390" y="659"/>
                    <a:pt x="1361" y="690"/>
                  </a:cubicBezTo>
                  <a:lnTo>
                    <a:pt x="690" y="1362"/>
                  </a:lnTo>
                  <a:cubicBezTo>
                    <a:pt x="630" y="1416"/>
                    <a:pt x="626" y="1508"/>
                    <a:pt x="681" y="1572"/>
                  </a:cubicBezTo>
                  <a:lnTo>
                    <a:pt x="964" y="1919"/>
                  </a:lnTo>
                  <a:cubicBezTo>
                    <a:pt x="1005" y="1969"/>
                    <a:pt x="1014" y="2038"/>
                    <a:pt x="982" y="2097"/>
                  </a:cubicBezTo>
                  <a:cubicBezTo>
                    <a:pt x="873" y="2289"/>
                    <a:pt x="786" y="2495"/>
                    <a:pt x="726" y="2709"/>
                  </a:cubicBezTo>
                  <a:cubicBezTo>
                    <a:pt x="708" y="2773"/>
                    <a:pt x="653" y="2819"/>
                    <a:pt x="589" y="2828"/>
                  </a:cubicBezTo>
                  <a:lnTo>
                    <a:pt x="142" y="2869"/>
                  </a:lnTo>
                  <a:cubicBezTo>
                    <a:pt x="59" y="2878"/>
                    <a:pt x="0" y="2947"/>
                    <a:pt x="0" y="3029"/>
                  </a:cubicBezTo>
                  <a:lnTo>
                    <a:pt x="0" y="3975"/>
                  </a:lnTo>
                  <a:cubicBezTo>
                    <a:pt x="0" y="4057"/>
                    <a:pt x="59" y="4125"/>
                    <a:pt x="142" y="4135"/>
                  </a:cubicBezTo>
                  <a:lnTo>
                    <a:pt x="589" y="4176"/>
                  </a:lnTo>
                  <a:cubicBezTo>
                    <a:pt x="653" y="4180"/>
                    <a:pt x="708" y="4226"/>
                    <a:pt x="726" y="4290"/>
                  </a:cubicBezTo>
                  <a:cubicBezTo>
                    <a:pt x="786" y="4509"/>
                    <a:pt x="873" y="4715"/>
                    <a:pt x="982" y="4907"/>
                  </a:cubicBezTo>
                  <a:cubicBezTo>
                    <a:pt x="1014" y="4961"/>
                    <a:pt x="1005" y="5034"/>
                    <a:pt x="964" y="5085"/>
                  </a:cubicBezTo>
                  <a:lnTo>
                    <a:pt x="681" y="5427"/>
                  </a:lnTo>
                  <a:cubicBezTo>
                    <a:pt x="626" y="5491"/>
                    <a:pt x="630" y="5583"/>
                    <a:pt x="690" y="5642"/>
                  </a:cubicBezTo>
                  <a:lnTo>
                    <a:pt x="1361" y="6314"/>
                  </a:lnTo>
                  <a:cubicBezTo>
                    <a:pt x="1391" y="6343"/>
                    <a:pt x="1431" y="6358"/>
                    <a:pt x="1472" y="6358"/>
                  </a:cubicBezTo>
                  <a:cubicBezTo>
                    <a:pt x="1508" y="6358"/>
                    <a:pt x="1544" y="6346"/>
                    <a:pt x="1572" y="6323"/>
                  </a:cubicBezTo>
                  <a:lnTo>
                    <a:pt x="1919" y="6039"/>
                  </a:lnTo>
                  <a:cubicBezTo>
                    <a:pt x="1948" y="6013"/>
                    <a:pt x="1984" y="6001"/>
                    <a:pt x="2020" y="6001"/>
                  </a:cubicBezTo>
                  <a:cubicBezTo>
                    <a:pt x="2047" y="6001"/>
                    <a:pt x="2074" y="6008"/>
                    <a:pt x="2097" y="6021"/>
                  </a:cubicBezTo>
                  <a:cubicBezTo>
                    <a:pt x="2289" y="6131"/>
                    <a:pt x="2494" y="6213"/>
                    <a:pt x="2714" y="6277"/>
                  </a:cubicBezTo>
                  <a:cubicBezTo>
                    <a:pt x="2773" y="6295"/>
                    <a:pt x="2823" y="6350"/>
                    <a:pt x="2828" y="6414"/>
                  </a:cubicBezTo>
                  <a:lnTo>
                    <a:pt x="2869" y="6857"/>
                  </a:lnTo>
                  <a:cubicBezTo>
                    <a:pt x="2878" y="6939"/>
                    <a:pt x="2947" y="7003"/>
                    <a:pt x="3029" y="7003"/>
                  </a:cubicBezTo>
                  <a:lnTo>
                    <a:pt x="3974" y="7003"/>
                  </a:lnTo>
                  <a:cubicBezTo>
                    <a:pt x="4057" y="7003"/>
                    <a:pt x="4125" y="6939"/>
                    <a:pt x="4134" y="6857"/>
                  </a:cubicBezTo>
                  <a:lnTo>
                    <a:pt x="4175" y="6414"/>
                  </a:lnTo>
                  <a:cubicBezTo>
                    <a:pt x="4185" y="6350"/>
                    <a:pt x="4230" y="6295"/>
                    <a:pt x="4290" y="6277"/>
                  </a:cubicBezTo>
                  <a:cubicBezTo>
                    <a:pt x="4509" y="6213"/>
                    <a:pt x="4714" y="6131"/>
                    <a:pt x="4906" y="6021"/>
                  </a:cubicBezTo>
                  <a:cubicBezTo>
                    <a:pt x="4930" y="6008"/>
                    <a:pt x="4956" y="6001"/>
                    <a:pt x="4983" y="6001"/>
                  </a:cubicBezTo>
                  <a:cubicBezTo>
                    <a:pt x="5019" y="6001"/>
                    <a:pt x="5056" y="6013"/>
                    <a:pt x="5084" y="6039"/>
                  </a:cubicBezTo>
                  <a:lnTo>
                    <a:pt x="5432" y="6323"/>
                  </a:lnTo>
                  <a:cubicBezTo>
                    <a:pt x="5459" y="6346"/>
                    <a:pt x="5495" y="6358"/>
                    <a:pt x="5531" y="6358"/>
                  </a:cubicBezTo>
                  <a:cubicBezTo>
                    <a:pt x="5572" y="6358"/>
                    <a:pt x="5613" y="6343"/>
                    <a:pt x="5642" y="6314"/>
                  </a:cubicBezTo>
                  <a:lnTo>
                    <a:pt x="6313" y="5642"/>
                  </a:lnTo>
                  <a:cubicBezTo>
                    <a:pt x="6373" y="5583"/>
                    <a:pt x="6377" y="5491"/>
                    <a:pt x="6322" y="5427"/>
                  </a:cubicBezTo>
                  <a:lnTo>
                    <a:pt x="6039" y="5085"/>
                  </a:lnTo>
                  <a:cubicBezTo>
                    <a:pt x="5998" y="5034"/>
                    <a:pt x="5989" y="4961"/>
                    <a:pt x="6026" y="4907"/>
                  </a:cubicBezTo>
                  <a:cubicBezTo>
                    <a:pt x="6131" y="4715"/>
                    <a:pt x="6217" y="4509"/>
                    <a:pt x="6277" y="4290"/>
                  </a:cubicBezTo>
                  <a:cubicBezTo>
                    <a:pt x="6295" y="4226"/>
                    <a:pt x="6350" y="4180"/>
                    <a:pt x="6414" y="4176"/>
                  </a:cubicBezTo>
                  <a:lnTo>
                    <a:pt x="6862" y="4135"/>
                  </a:lnTo>
                  <a:cubicBezTo>
                    <a:pt x="6944" y="4125"/>
                    <a:pt x="7003" y="4057"/>
                    <a:pt x="7003" y="3975"/>
                  </a:cubicBezTo>
                  <a:lnTo>
                    <a:pt x="7003" y="3029"/>
                  </a:lnTo>
                  <a:cubicBezTo>
                    <a:pt x="7003" y="2947"/>
                    <a:pt x="6944" y="2878"/>
                    <a:pt x="6862" y="2869"/>
                  </a:cubicBezTo>
                  <a:lnTo>
                    <a:pt x="6414" y="2828"/>
                  </a:lnTo>
                  <a:cubicBezTo>
                    <a:pt x="6350" y="2819"/>
                    <a:pt x="6295" y="2773"/>
                    <a:pt x="6277" y="2709"/>
                  </a:cubicBezTo>
                  <a:cubicBezTo>
                    <a:pt x="6217" y="2495"/>
                    <a:pt x="6131" y="2289"/>
                    <a:pt x="6026" y="2097"/>
                  </a:cubicBezTo>
                  <a:cubicBezTo>
                    <a:pt x="5994" y="2038"/>
                    <a:pt x="5998" y="1969"/>
                    <a:pt x="6039" y="1919"/>
                  </a:cubicBezTo>
                  <a:lnTo>
                    <a:pt x="6322" y="1572"/>
                  </a:lnTo>
                  <a:cubicBezTo>
                    <a:pt x="6377" y="1508"/>
                    <a:pt x="6373" y="1416"/>
                    <a:pt x="6313" y="1362"/>
                  </a:cubicBezTo>
                  <a:lnTo>
                    <a:pt x="5642" y="690"/>
                  </a:lnTo>
                  <a:cubicBezTo>
                    <a:pt x="5613" y="659"/>
                    <a:pt x="5572" y="643"/>
                    <a:pt x="5532" y="643"/>
                  </a:cubicBezTo>
                  <a:cubicBezTo>
                    <a:pt x="5496" y="643"/>
                    <a:pt x="5460" y="655"/>
                    <a:pt x="5432" y="681"/>
                  </a:cubicBezTo>
                  <a:lnTo>
                    <a:pt x="5084" y="964"/>
                  </a:lnTo>
                  <a:cubicBezTo>
                    <a:pt x="5056" y="987"/>
                    <a:pt x="5021" y="999"/>
                    <a:pt x="4985" y="999"/>
                  </a:cubicBezTo>
                  <a:cubicBezTo>
                    <a:pt x="4958" y="999"/>
                    <a:pt x="4930" y="992"/>
                    <a:pt x="4906" y="978"/>
                  </a:cubicBezTo>
                  <a:cubicBezTo>
                    <a:pt x="4714" y="873"/>
                    <a:pt x="4509" y="786"/>
                    <a:pt x="4290" y="727"/>
                  </a:cubicBezTo>
                  <a:cubicBezTo>
                    <a:pt x="4230" y="708"/>
                    <a:pt x="4185" y="654"/>
                    <a:pt x="4175" y="585"/>
                  </a:cubicBezTo>
                  <a:lnTo>
                    <a:pt x="4134" y="142"/>
                  </a:lnTo>
                  <a:cubicBezTo>
                    <a:pt x="4125" y="60"/>
                    <a:pt x="4057" y="0"/>
                    <a:pt x="39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44"/>
            <p:cNvSpPr/>
            <p:nvPr/>
          </p:nvSpPr>
          <p:spPr>
            <a:xfrm>
              <a:off x="-1309762" y="2411332"/>
              <a:ext cx="141497" cy="198291"/>
            </a:xfrm>
            <a:custGeom>
              <a:rect b="b" l="l" r="r" t="t"/>
              <a:pathLst>
                <a:path extrusionOk="0" h="3254" w="2322">
                  <a:moveTo>
                    <a:pt x="1166" y="1"/>
                  </a:moveTo>
                  <a:cubicBezTo>
                    <a:pt x="526" y="1"/>
                    <a:pt x="10" y="512"/>
                    <a:pt x="6" y="1152"/>
                  </a:cubicBezTo>
                  <a:cubicBezTo>
                    <a:pt x="1" y="1540"/>
                    <a:pt x="193" y="1887"/>
                    <a:pt x="485" y="2098"/>
                  </a:cubicBezTo>
                  <a:cubicBezTo>
                    <a:pt x="567" y="2157"/>
                    <a:pt x="618" y="2258"/>
                    <a:pt x="618" y="2358"/>
                  </a:cubicBezTo>
                  <a:lnTo>
                    <a:pt x="618" y="3020"/>
                  </a:lnTo>
                  <a:cubicBezTo>
                    <a:pt x="618" y="3148"/>
                    <a:pt x="723" y="3253"/>
                    <a:pt x="851" y="3253"/>
                  </a:cubicBezTo>
                  <a:lnTo>
                    <a:pt x="1477" y="3253"/>
                  </a:lnTo>
                  <a:cubicBezTo>
                    <a:pt x="1604" y="3253"/>
                    <a:pt x="1710" y="3148"/>
                    <a:pt x="1710" y="3020"/>
                  </a:cubicBezTo>
                  <a:lnTo>
                    <a:pt x="1710" y="2358"/>
                  </a:lnTo>
                  <a:cubicBezTo>
                    <a:pt x="1710" y="2258"/>
                    <a:pt x="1760" y="2157"/>
                    <a:pt x="1842" y="2098"/>
                  </a:cubicBezTo>
                  <a:cubicBezTo>
                    <a:pt x="2134" y="1887"/>
                    <a:pt x="2322" y="1545"/>
                    <a:pt x="2322" y="1161"/>
                  </a:cubicBezTo>
                  <a:cubicBezTo>
                    <a:pt x="2322" y="522"/>
                    <a:pt x="1805" y="1"/>
                    <a:pt x="116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44"/>
            <p:cNvSpPr/>
            <p:nvPr/>
          </p:nvSpPr>
          <p:spPr>
            <a:xfrm>
              <a:off x="-1274662" y="2445275"/>
              <a:ext cx="71602" cy="142898"/>
            </a:xfrm>
            <a:custGeom>
              <a:rect b="b" l="l" r="r" t="t"/>
              <a:pathLst>
                <a:path extrusionOk="0" h="2345" w="1175">
                  <a:moveTo>
                    <a:pt x="589" y="1"/>
                  </a:moveTo>
                  <a:cubicBezTo>
                    <a:pt x="586" y="1"/>
                    <a:pt x="583" y="1"/>
                    <a:pt x="581" y="1"/>
                  </a:cubicBezTo>
                  <a:cubicBezTo>
                    <a:pt x="485" y="6"/>
                    <a:pt x="412" y="88"/>
                    <a:pt x="412" y="184"/>
                  </a:cubicBezTo>
                  <a:lnTo>
                    <a:pt x="412" y="371"/>
                  </a:lnTo>
                  <a:lnTo>
                    <a:pt x="293" y="303"/>
                  </a:lnTo>
                  <a:cubicBezTo>
                    <a:pt x="266" y="288"/>
                    <a:pt x="237" y="281"/>
                    <a:pt x="208" y="281"/>
                  </a:cubicBezTo>
                  <a:cubicBezTo>
                    <a:pt x="146" y="281"/>
                    <a:pt x="85" y="312"/>
                    <a:pt x="51" y="371"/>
                  </a:cubicBezTo>
                  <a:cubicBezTo>
                    <a:pt x="1" y="453"/>
                    <a:pt x="33" y="563"/>
                    <a:pt x="115" y="613"/>
                  </a:cubicBezTo>
                  <a:lnTo>
                    <a:pt x="234" y="682"/>
                  </a:lnTo>
                  <a:lnTo>
                    <a:pt x="115" y="746"/>
                  </a:lnTo>
                  <a:cubicBezTo>
                    <a:pt x="33" y="796"/>
                    <a:pt x="1" y="906"/>
                    <a:pt x="51" y="988"/>
                  </a:cubicBezTo>
                  <a:cubicBezTo>
                    <a:pt x="85" y="1047"/>
                    <a:pt x="146" y="1078"/>
                    <a:pt x="208" y="1078"/>
                  </a:cubicBezTo>
                  <a:cubicBezTo>
                    <a:pt x="237" y="1078"/>
                    <a:pt x="266" y="1071"/>
                    <a:pt x="293" y="1056"/>
                  </a:cubicBezTo>
                  <a:lnTo>
                    <a:pt x="412" y="988"/>
                  </a:lnTo>
                  <a:lnTo>
                    <a:pt x="412" y="2166"/>
                  </a:lnTo>
                  <a:cubicBezTo>
                    <a:pt x="412" y="2269"/>
                    <a:pt x="489" y="2345"/>
                    <a:pt x="586" y="2345"/>
                  </a:cubicBezTo>
                  <a:cubicBezTo>
                    <a:pt x="589" y="2345"/>
                    <a:pt x="592" y="2345"/>
                    <a:pt x="594" y="2345"/>
                  </a:cubicBezTo>
                  <a:cubicBezTo>
                    <a:pt x="690" y="2340"/>
                    <a:pt x="763" y="2258"/>
                    <a:pt x="763" y="2162"/>
                  </a:cubicBezTo>
                  <a:lnTo>
                    <a:pt x="763" y="988"/>
                  </a:lnTo>
                  <a:lnTo>
                    <a:pt x="882" y="1056"/>
                  </a:lnTo>
                  <a:cubicBezTo>
                    <a:pt x="909" y="1071"/>
                    <a:pt x="938" y="1078"/>
                    <a:pt x="967" y="1078"/>
                  </a:cubicBezTo>
                  <a:cubicBezTo>
                    <a:pt x="1029" y="1078"/>
                    <a:pt x="1090" y="1047"/>
                    <a:pt x="1124" y="988"/>
                  </a:cubicBezTo>
                  <a:cubicBezTo>
                    <a:pt x="1175" y="906"/>
                    <a:pt x="1143" y="796"/>
                    <a:pt x="1060" y="746"/>
                  </a:cubicBezTo>
                  <a:lnTo>
                    <a:pt x="942" y="682"/>
                  </a:lnTo>
                  <a:lnTo>
                    <a:pt x="1060" y="613"/>
                  </a:lnTo>
                  <a:cubicBezTo>
                    <a:pt x="1143" y="563"/>
                    <a:pt x="1175" y="453"/>
                    <a:pt x="1124" y="371"/>
                  </a:cubicBezTo>
                  <a:cubicBezTo>
                    <a:pt x="1090" y="312"/>
                    <a:pt x="1029" y="281"/>
                    <a:pt x="967" y="281"/>
                  </a:cubicBezTo>
                  <a:cubicBezTo>
                    <a:pt x="938" y="281"/>
                    <a:pt x="909" y="288"/>
                    <a:pt x="882" y="303"/>
                  </a:cubicBezTo>
                  <a:lnTo>
                    <a:pt x="763" y="371"/>
                  </a:lnTo>
                  <a:lnTo>
                    <a:pt x="763" y="179"/>
                  </a:lnTo>
                  <a:cubicBezTo>
                    <a:pt x="763" y="81"/>
                    <a:pt x="686" y="1"/>
                    <a:pt x="5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44"/>
            <p:cNvSpPr/>
            <p:nvPr/>
          </p:nvSpPr>
          <p:spPr>
            <a:xfrm>
              <a:off x="-1272163" y="2568614"/>
              <a:ext cx="66605" cy="41011"/>
            </a:xfrm>
            <a:custGeom>
              <a:rect b="b" l="l" r="r" t="t"/>
              <a:pathLst>
                <a:path extrusionOk="0" h="673" w="1093">
                  <a:moveTo>
                    <a:pt x="1" y="1"/>
                  </a:moveTo>
                  <a:lnTo>
                    <a:pt x="1" y="439"/>
                  </a:lnTo>
                  <a:cubicBezTo>
                    <a:pt x="1" y="567"/>
                    <a:pt x="106" y="672"/>
                    <a:pt x="234" y="672"/>
                  </a:cubicBezTo>
                  <a:lnTo>
                    <a:pt x="860" y="672"/>
                  </a:lnTo>
                  <a:cubicBezTo>
                    <a:pt x="987" y="672"/>
                    <a:pt x="1093" y="567"/>
                    <a:pt x="1093" y="439"/>
                  </a:cubicBezTo>
                  <a:lnTo>
                    <a:pt x="1093"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22" name="Google Shape;2422;p44"/>
          <p:cNvGrpSpPr/>
          <p:nvPr/>
        </p:nvGrpSpPr>
        <p:grpSpPr>
          <a:xfrm>
            <a:off x="5993961" y="1460625"/>
            <a:ext cx="367271" cy="426812"/>
            <a:chOff x="-1981739" y="2772250"/>
            <a:chExt cx="367271" cy="426812"/>
          </a:xfrm>
        </p:grpSpPr>
        <p:sp>
          <p:nvSpPr>
            <p:cNvPr id="2423" name="Google Shape;2423;p44"/>
            <p:cNvSpPr/>
            <p:nvPr/>
          </p:nvSpPr>
          <p:spPr>
            <a:xfrm>
              <a:off x="-1965773" y="3080538"/>
              <a:ext cx="351305" cy="118523"/>
            </a:xfrm>
            <a:custGeom>
              <a:rect b="b" l="l" r="r" t="t"/>
              <a:pathLst>
                <a:path extrusionOk="0" h="1945" w="5765">
                  <a:moveTo>
                    <a:pt x="5517" y="0"/>
                  </a:moveTo>
                  <a:cubicBezTo>
                    <a:pt x="5446" y="0"/>
                    <a:pt x="5375" y="35"/>
                    <a:pt x="5335" y="99"/>
                  </a:cubicBezTo>
                  <a:cubicBezTo>
                    <a:pt x="4768" y="985"/>
                    <a:pt x="3800" y="1510"/>
                    <a:pt x="2749" y="1510"/>
                  </a:cubicBezTo>
                  <a:cubicBezTo>
                    <a:pt x="2141" y="1510"/>
                    <a:pt x="1561" y="1337"/>
                    <a:pt x="1059" y="1003"/>
                  </a:cubicBezTo>
                  <a:lnTo>
                    <a:pt x="1356" y="720"/>
                  </a:lnTo>
                  <a:cubicBezTo>
                    <a:pt x="1392" y="688"/>
                    <a:pt x="1379" y="624"/>
                    <a:pt x="1328" y="610"/>
                  </a:cubicBezTo>
                  <a:lnTo>
                    <a:pt x="95" y="249"/>
                  </a:lnTo>
                  <a:cubicBezTo>
                    <a:pt x="89" y="248"/>
                    <a:pt x="84" y="247"/>
                    <a:pt x="78" y="247"/>
                  </a:cubicBezTo>
                  <a:cubicBezTo>
                    <a:pt x="38" y="247"/>
                    <a:pt x="1" y="287"/>
                    <a:pt x="13" y="332"/>
                  </a:cubicBezTo>
                  <a:lnTo>
                    <a:pt x="319" y="1574"/>
                  </a:lnTo>
                  <a:cubicBezTo>
                    <a:pt x="325" y="1606"/>
                    <a:pt x="353" y="1625"/>
                    <a:pt x="382" y="1625"/>
                  </a:cubicBezTo>
                  <a:cubicBezTo>
                    <a:pt x="398" y="1625"/>
                    <a:pt x="415" y="1619"/>
                    <a:pt x="428" y="1606"/>
                  </a:cubicBezTo>
                  <a:lnTo>
                    <a:pt x="739" y="1309"/>
                  </a:lnTo>
                  <a:cubicBezTo>
                    <a:pt x="1328" y="1725"/>
                    <a:pt x="2023" y="1944"/>
                    <a:pt x="2749" y="1944"/>
                  </a:cubicBezTo>
                  <a:cubicBezTo>
                    <a:pt x="3950" y="1944"/>
                    <a:pt x="5051" y="1341"/>
                    <a:pt x="5700" y="336"/>
                  </a:cubicBezTo>
                  <a:cubicBezTo>
                    <a:pt x="5764" y="231"/>
                    <a:pt x="5737" y="99"/>
                    <a:pt x="5636" y="35"/>
                  </a:cubicBezTo>
                  <a:cubicBezTo>
                    <a:pt x="5600" y="11"/>
                    <a:pt x="5558" y="0"/>
                    <a:pt x="551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44"/>
            <p:cNvSpPr/>
            <p:nvPr/>
          </p:nvSpPr>
          <p:spPr>
            <a:xfrm>
              <a:off x="-1981739" y="2772250"/>
              <a:ext cx="351244" cy="118645"/>
            </a:xfrm>
            <a:custGeom>
              <a:rect b="b" l="l" r="r" t="t"/>
              <a:pathLst>
                <a:path extrusionOk="0" h="1947" w="5764">
                  <a:moveTo>
                    <a:pt x="3011" y="0"/>
                  </a:moveTo>
                  <a:cubicBezTo>
                    <a:pt x="1814" y="0"/>
                    <a:pt x="713" y="603"/>
                    <a:pt x="65" y="1613"/>
                  </a:cubicBezTo>
                  <a:cubicBezTo>
                    <a:pt x="1" y="1713"/>
                    <a:pt x="28" y="1850"/>
                    <a:pt x="129" y="1914"/>
                  </a:cubicBezTo>
                  <a:cubicBezTo>
                    <a:pt x="165" y="1937"/>
                    <a:pt x="206" y="1946"/>
                    <a:pt x="247" y="1946"/>
                  </a:cubicBezTo>
                  <a:cubicBezTo>
                    <a:pt x="320" y="1946"/>
                    <a:pt x="389" y="1914"/>
                    <a:pt x="430" y="1846"/>
                  </a:cubicBezTo>
                  <a:cubicBezTo>
                    <a:pt x="996" y="964"/>
                    <a:pt x="1965" y="434"/>
                    <a:pt x="3011" y="434"/>
                  </a:cubicBezTo>
                  <a:cubicBezTo>
                    <a:pt x="3623" y="434"/>
                    <a:pt x="4203" y="608"/>
                    <a:pt x="4706" y="941"/>
                  </a:cubicBezTo>
                  <a:lnTo>
                    <a:pt x="4409" y="1224"/>
                  </a:lnTo>
                  <a:cubicBezTo>
                    <a:pt x="4372" y="1261"/>
                    <a:pt x="4386" y="1325"/>
                    <a:pt x="4436" y="1339"/>
                  </a:cubicBezTo>
                  <a:lnTo>
                    <a:pt x="5665" y="1699"/>
                  </a:lnTo>
                  <a:cubicBezTo>
                    <a:pt x="5671" y="1701"/>
                    <a:pt x="5677" y="1702"/>
                    <a:pt x="5683" y="1702"/>
                  </a:cubicBezTo>
                  <a:cubicBezTo>
                    <a:pt x="5727" y="1702"/>
                    <a:pt x="5764" y="1661"/>
                    <a:pt x="5752" y="1617"/>
                  </a:cubicBezTo>
                  <a:lnTo>
                    <a:pt x="5446" y="370"/>
                  </a:lnTo>
                  <a:cubicBezTo>
                    <a:pt x="5440" y="338"/>
                    <a:pt x="5412" y="319"/>
                    <a:pt x="5383" y="319"/>
                  </a:cubicBezTo>
                  <a:cubicBezTo>
                    <a:pt x="5366" y="319"/>
                    <a:pt x="5349" y="325"/>
                    <a:pt x="5336" y="338"/>
                  </a:cubicBezTo>
                  <a:lnTo>
                    <a:pt x="5026" y="635"/>
                  </a:lnTo>
                  <a:cubicBezTo>
                    <a:pt x="4436" y="219"/>
                    <a:pt x="3742" y="0"/>
                    <a:pt x="301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44"/>
            <p:cNvSpPr/>
            <p:nvPr/>
          </p:nvSpPr>
          <p:spPr>
            <a:xfrm>
              <a:off x="-1922995" y="2860733"/>
              <a:ext cx="250027" cy="250088"/>
            </a:xfrm>
            <a:custGeom>
              <a:rect b="b" l="l" r="r" t="t"/>
              <a:pathLst>
                <a:path extrusionOk="0" h="4104" w="4103">
                  <a:moveTo>
                    <a:pt x="2047" y="1230"/>
                  </a:moveTo>
                  <a:cubicBezTo>
                    <a:pt x="2504" y="1230"/>
                    <a:pt x="2874" y="1595"/>
                    <a:pt x="2874" y="2052"/>
                  </a:cubicBezTo>
                  <a:cubicBezTo>
                    <a:pt x="2874" y="2504"/>
                    <a:pt x="2504" y="2874"/>
                    <a:pt x="2047" y="2874"/>
                  </a:cubicBezTo>
                  <a:cubicBezTo>
                    <a:pt x="1595" y="2874"/>
                    <a:pt x="1225" y="2504"/>
                    <a:pt x="1225" y="2052"/>
                  </a:cubicBezTo>
                  <a:cubicBezTo>
                    <a:pt x="1225" y="1595"/>
                    <a:pt x="1595" y="1230"/>
                    <a:pt x="2047" y="1230"/>
                  </a:cubicBezTo>
                  <a:close/>
                  <a:moveTo>
                    <a:pt x="1828" y="1"/>
                  </a:moveTo>
                  <a:cubicBezTo>
                    <a:pt x="1750" y="1"/>
                    <a:pt x="1682" y="60"/>
                    <a:pt x="1677" y="138"/>
                  </a:cubicBezTo>
                  <a:lnTo>
                    <a:pt x="1659" y="307"/>
                  </a:lnTo>
                  <a:cubicBezTo>
                    <a:pt x="1654" y="366"/>
                    <a:pt x="1613" y="416"/>
                    <a:pt x="1554" y="435"/>
                  </a:cubicBezTo>
                  <a:cubicBezTo>
                    <a:pt x="1453" y="467"/>
                    <a:pt x="1353" y="508"/>
                    <a:pt x="1261" y="558"/>
                  </a:cubicBezTo>
                  <a:cubicBezTo>
                    <a:pt x="1238" y="570"/>
                    <a:pt x="1214" y="575"/>
                    <a:pt x="1190" y="575"/>
                  </a:cubicBezTo>
                  <a:cubicBezTo>
                    <a:pt x="1156" y="575"/>
                    <a:pt x="1122" y="564"/>
                    <a:pt x="1092" y="540"/>
                  </a:cubicBezTo>
                  <a:lnTo>
                    <a:pt x="964" y="435"/>
                  </a:lnTo>
                  <a:cubicBezTo>
                    <a:pt x="934" y="411"/>
                    <a:pt x="900" y="400"/>
                    <a:pt x="865" y="400"/>
                  </a:cubicBezTo>
                  <a:cubicBezTo>
                    <a:pt x="826" y="400"/>
                    <a:pt x="788" y="415"/>
                    <a:pt x="759" y="444"/>
                  </a:cubicBezTo>
                  <a:lnTo>
                    <a:pt x="444" y="759"/>
                  </a:lnTo>
                  <a:cubicBezTo>
                    <a:pt x="389" y="814"/>
                    <a:pt x="384" y="905"/>
                    <a:pt x="434" y="965"/>
                  </a:cubicBezTo>
                  <a:lnTo>
                    <a:pt x="540" y="1093"/>
                  </a:lnTo>
                  <a:cubicBezTo>
                    <a:pt x="581" y="1143"/>
                    <a:pt x="585" y="1207"/>
                    <a:pt x="558" y="1262"/>
                  </a:cubicBezTo>
                  <a:cubicBezTo>
                    <a:pt x="508" y="1353"/>
                    <a:pt x="466" y="1453"/>
                    <a:pt x="434" y="1554"/>
                  </a:cubicBezTo>
                  <a:cubicBezTo>
                    <a:pt x="416" y="1613"/>
                    <a:pt x="366" y="1654"/>
                    <a:pt x="307" y="1659"/>
                  </a:cubicBezTo>
                  <a:lnTo>
                    <a:pt x="138" y="1677"/>
                  </a:lnTo>
                  <a:cubicBezTo>
                    <a:pt x="60" y="1686"/>
                    <a:pt x="0" y="1750"/>
                    <a:pt x="0" y="1828"/>
                  </a:cubicBezTo>
                  <a:lnTo>
                    <a:pt x="0" y="2276"/>
                  </a:lnTo>
                  <a:cubicBezTo>
                    <a:pt x="0" y="2353"/>
                    <a:pt x="60" y="2422"/>
                    <a:pt x="138" y="2427"/>
                  </a:cubicBezTo>
                  <a:lnTo>
                    <a:pt x="307" y="2445"/>
                  </a:lnTo>
                  <a:cubicBezTo>
                    <a:pt x="366" y="2449"/>
                    <a:pt x="416" y="2490"/>
                    <a:pt x="434" y="2550"/>
                  </a:cubicBezTo>
                  <a:cubicBezTo>
                    <a:pt x="466" y="2650"/>
                    <a:pt x="508" y="2751"/>
                    <a:pt x="558" y="2842"/>
                  </a:cubicBezTo>
                  <a:cubicBezTo>
                    <a:pt x="585" y="2897"/>
                    <a:pt x="581" y="2966"/>
                    <a:pt x="540" y="3011"/>
                  </a:cubicBezTo>
                  <a:lnTo>
                    <a:pt x="434" y="3139"/>
                  </a:lnTo>
                  <a:cubicBezTo>
                    <a:pt x="384" y="3203"/>
                    <a:pt x="389" y="3290"/>
                    <a:pt x="444" y="3345"/>
                  </a:cubicBezTo>
                  <a:lnTo>
                    <a:pt x="759" y="3660"/>
                  </a:lnTo>
                  <a:cubicBezTo>
                    <a:pt x="788" y="3692"/>
                    <a:pt x="826" y="3706"/>
                    <a:pt x="865" y="3706"/>
                  </a:cubicBezTo>
                  <a:cubicBezTo>
                    <a:pt x="900" y="3706"/>
                    <a:pt x="934" y="3695"/>
                    <a:pt x="964" y="3674"/>
                  </a:cubicBezTo>
                  <a:lnTo>
                    <a:pt x="1092" y="3564"/>
                  </a:lnTo>
                  <a:cubicBezTo>
                    <a:pt x="1123" y="3542"/>
                    <a:pt x="1158" y="3530"/>
                    <a:pt x="1194" y="3530"/>
                  </a:cubicBezTo>
                  <a:cubicBezTo>
                    <a:pt x="1217" y="3530"/>
                    <a:pt x="1240" y="3535"/>
                    <a:pt x="1261" y="3546"/>
                  </a:cubicBezTo>
                  <a:cubicBezTo>
                    <a:pt x="1353" y="3596"/>
                    <a:pt x="1453" y="3637"/>
                    <a:pt x="1554" y="3669"/>
                  </a:cubicBezTo>
                  <a:cubicBezTo>
                    <a:pt x="1613" y="3687"/>
                    <a:pt x="1654" y="3738"/>
                    <a:pt x="1659" y="3797"/>
                  </a:cubicBezTo>
                  <a:lnTo>
                    <a:pt x="1677" y="3966"/>
                  </a:lnTo>
                  <a:cubicBezTo>
                    <a:pt x="1682" y="4044"/>
                    <a:pt x="1750" y="4103"/>
                    <a:pt x="1828" y="4103"/>
                  </a:cubicBezTo>
                  <a:lnTo>
                    <a:pt x="2275" y="4103"/>
                  </a:lnTo>
                  <a:cubicBezTo>
                    <a:pt x="2353" y="4103"/>
                    <a:pt x="2417" y="4044"/>
                    <a:pt x="2426" y="3966"/>
                  </a:cubicBezTo>
                  <a:lnTo>
                    <a:pt x="2444" y="3797"/>
                  </a:lnTo>
                  <a:cubicBezTo>
                    <a:pt x="2449" y="3738"/>
                    <a:pt x="2490" y="3687"/>
                    <a:pt x="2550" y="3669"/>
                  </a:cubicBezTo>
                  <a:cubicBezTo>
                    <a:pt x="2650" y="3637"/>
                    <a:pt x="2751" y="3596"/>
                    <a:pt x="2842" y="3546"/>
                  </a:cubicBezTo>
                  <a:cubicBezTo>
                    <a:pt x="2864" y="3535"/>
                    <a:pt x="2887" y="3530"/>
                    <a:pt x="2910" y="3530"/>
                  </a:cubicBezTo>
                  <a:cubicBezTo>
                    <a:pt x="2945" y="3530"/>
                    <a:pt x="2981" y="3542"/>
                    <a:pt x="3011" y="3564"/>
                  </a:cubicBezTo>
                  <a:lnTo>
                    <a:pt x="3139" y="3674"/>
                  </a:lnTo>
                  <a:cubicBezTo>
                    <a:pt x="3167" y="3695"/>
                    <a:pt x="3201" y="3706"/>
                    <a:pt x="3236" y="3706"/>
                  </a:cubicBezTo>
                  <a:cubicBezTo>
                    <a:pt x="3276" y="3706"/>
                    <a:pt x="3315" y="3692"/>
                    <a:pt x="3344" y="3660"/>
                  </a:cubicBezTo>
                  <a:lnTo>
                    <a:pt x="3660" y="3345"/>
                  </a:lnTo>
                  <a:cubicBezTo>
                    <a:pt x="3714" y="3290"/>
                    <a:pt x="3719" y="3203"/>
                    <a:pt x="3669" y="3139"/>
                  </a:cubicBezTo>
                  <a:lnTo>
                    <a:pt x="3564" y="3011"/>
                  </a:lnTo>
                  <a:cubicBezTo>
                    <a:pt x="3523" y="2966"/>
                    <a:pt x="3518" y="2897"/>
                    <a:pt x="3545" y="2842"/>
                  </a:cubicBezTo>
                  <a:cubicBezTo>
                    <a:pt x="3596" y="2751"/>
                    <a:pt x="3637" y="2650"/>
                    <a:pt x="3669" y="2550"/>
                  </a:cubicBezTo>
                  <a:cubicBezTo>
                    <a:pt x="3687" y="2490"/>
                    <a:pt x="3737" y="2449"/>
                    <a:pt x="3797" y="2445"/>
                  </a:cubicBezTo>
                  <a:lnTo>
                    <a:pt x="3966" y="2427"/>
                  </a:lnTo>
                  <a:cubicBezTo>
                    <a:pt x="4043" y="2422"/>
                    <a:pt x="4103" y="2353"/>
                    <a:pt x="4103" y="2276"/>
                  </a:cubicBezTo>
                  <a:lnTo>
                    <a:pt x="4103" y="1828"/>
                  </a:lnTo>
                  <a:cubicBezTo>
                    <a:pt x="4103" y="1750"/>
                    <a:pt x="4043" y="1686"/>
                    <a:pt x="3966" y="1677"/>
                  </a:cubicBezTo>
                  <a:lnTo>
                    <a:pt x="3797" y="1659"/>
                  </a:lnTo>
                  <a:cubicBezTo>
                    <a:pt x="3737" y="1654"/>
                    <a:pt x="3687" y="1613"/>
                    <a:pt x="3669" y="1554"/>
                  </a:cubicBezTo>
                  <a:cubicBezTo>
                    <a:pt x="3637" y="1453"/>
                    <a:pt x="3596" y="1353"/>
                    <a:pt x="3545" y="1262"/>
                  </a:cubicBezTo>
                  <a:cubicBezTo>
                    <a:pt x="3518" y="1207"/>
                    <a:pt x="3523" y="1143"/>
                    <a:pt x="3564" y="1093"/>
                  </a:cubicBezTo>
                  <a:lnTo>
                    <a:pt x="3669" y="965"/>
                  </a:lnTo>
                  <a:cubicBezTo>
                    <a:pt x="3719" y="905"/>
                    <a:pt x="3714" y="814"/>
                    <a:pt x="3660" y="759"/>
                  </a:cubicBezTo>
                  <a:lnTo>
                    <a:pt x="3344" y="444"/>
                  </a:lnTo>
                  <a:cubicBezTo>
                    <a:pt x="3315" y="415"/>
                    <a:pt x="3276" y="400"/>
                    <a:pt x="3236" y="400"/>
                  </a:cubicBezTo>
                  <a:cubicBezTo>
                    <a:pt x="3201" y="400"/>
                    <a:pt x="3167" y="411"/>
                    <a:pt x="3139" y="435"/>
                  </a:cubicBezTo>
                  <a:lnTo>
                    <a:pt x="3011" y="540"/>
                  </a:lnTo>
                  <a:cubicBezTo>
                    <a:pt x="2982" y="564"/>
                    <a:pt x="2948" y="575"/>
                    <a:pt x="2913" y="575"/>
                  </a:cubicBezTo>
                  <a:cubicBezTo>
                    <a:pt x="2889" y="575"/>
                    <a:pt x="2865" y="570"/>
                    <a:pt x="2842" y="558"/>
                  </a:cubicBezTo>
                  <a:cubicBezTo>
                    <a:pt x="2751" y="508"/>
                    <a:pt x="2650" y="467"/>
                    <a:pt x="2550" y="435"/>
                  </a:cubicBezTo>
                  <a:cubicBezTo>
                    <a:pt x="2490" y="416"/>
                    <a:pt x="2449" y="366"/>
                    <a:pt x="2444" y="307"/>
                  </a:cubicBezTo>
                  <a:lnTo>
                    <a:pt x="2426" y="138"/>
                  </a:lnTo>
                  <a:cubicBezTo>
                    <a:pt x="2417" y="60"/>
                    <a:pt x="2353" y="1"/>
                    <a:pt x="2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26" name="Google Shape;2426;p44"/>
          <p:cNvGrpSpPr/>
          <p:nvPr/>
        </p:nvGrpSpPr>
        <p:grpSpPr>
          <a:xfrm>
            <a:off x="7569771" y="1460624"/>
            <a:ext cx="387563" cy="426813"/>
            <a:chOff x="-2440479" y="2772374"/>
            <a:chExt cx="387563" cy="426813"/>
          </a:xfrm>
        </p:grpSpPr>
        <p:sp>
          <p:nvSpPr>
            <p:cNvPr id="2427" name="Google Shape;2427;p44"/>
            <p:cNvSpPr/>
            <p:nvPr/>
          </p:nvSpPr>
          <p:spPr>
            <a:xfrm>
              <a:off x="-2440479" y="2772374"/>
              <a:ext cx="387563" cy="387502"/>
            </a:xfrm>
            <a:custGeom>
              <a:rect b="b" l="l" r="r" t="t"/>
              <a:pathLst>
                <a:path extrusionOk="0" h="6359" w="6360">
                  <a:moveTo>
                    <a:pt x="3185" y="1517"/>
                  </a:moveTo>
                  <a:cubicBezTo>
                    <a:pt x="4103" y="1517"/>
                    <a:pt x="4843" y="2261"/>
                    <a:pt x="4843" y="3175"/>
                  </a:cubicBezTo>
                  <a:cubicBezTo>
                    <a:pt x="4843" y="4093"/>
                    <a:pt x="4103" y="4838"/>
                    <a:pt x="3185" y="4838"/>
                  </a:cubicBezTo>
                  <a:cubicBezTo>
                    <a:pt x="2266" y="4838"/>
                    <a:pt x="1522" y="4093"/>
                    <a:pt x="1522" y="3175"/>
                  </a:cubicBezTo>
                  <a:cubicBezTo>
                    <a:pt x="1522" y="2261"/>
                    <a:pt x="2266" y="1517"/>
                    <a:pt x="3185" y="1517"/>
                  </a:cubicBezTo>
                  <a:close/>
                  <a:moveTo>
                    <a:pt x="2751" y="0"/>
                  </a:moveTo>
                  <a:cubicBezTo>
                    <a:pt x="2673" y="0"/>
                    <a:pt x="2614" y="55"/>
                    <a:pt x="2605" y="128"/>
                  </a:cubicBezTo>
                  <a:lnTo>
                    <a:pt x="2568" y="534"/>
                  </a:lnTo>
                  <a:cubicBezTo>
                    <a:pt x="2563" y="594"/>
                    <a:pt x="2518" y="644"/>
                    <a:pt x="2463" y="658"/>
                  </a:cubicBezTo>
                  <a:cubicBezTo>
                    <a:pt x="2266" y="713"/>
                    <a:pt x="2079" y="790"/>
                    <a:pt x="1906" y="891"/>
                  </a:cubicBezTo>
                  <a:cubicBezTo>
                    <a:pt x="1882" y="903"/>
                    <a:pt x="1857" y="908"/>
                    <a:pt x="1832" y="908"/>
                  </a:cubicBezTo>
                  <a:cubicBezTo>
                    <a:pt x="1799" y="908"/>
                    <a:pt x="1767" y="898"/>
                    <a:pt x="1741" y="877"/>
                  </a:cubicBezTo>
                  <a:lnTo>
                    <a:pt x="1430" y="617"/>
                  </a:lnTo>
                  <a:cubicBezTo>
                    <a:pt x="1403" y="596"/>
                    <a:pt x="1370" y="585"/>
                    <a:pt x="1338" y="585"/>
                  </a:cubicBezTo>
                  <a:cubicBezTo>
                    <a:pt x="1301" y="585"/>
                    <a:pt x="1263" y="599"/>
                    <a:pt x="1234" y="626"/>
                  </a:cubicBezTo>
                  <a:lnTo>
                    <a:pt x="626" y="1233"/>
                  </a:lnTo>
                  <a:cubicBezTo>
                    <a:pt x="576" y="1288"/>
                    <a:pt x="572" y="1370"/>
                    <a:pt x="617" y="1430"/>
                  </a:cubicBezTo>
                  <a:lnTo>
                    <a:pt x="878" y="1741"/>
                  </a:lnTo>
                  <a:cubicBezTo>
                    <a:pt x="914" y="1786"/>
                    <a:pt x="919" y="1850"/>
                    <a:pt x="891" y="1905"/>
                  </a:cubicBezTo>
                  <a:cubicBezTo>
                    <a:pt x="791" y="2079"/>
                    <a:pt x="713" y="2266"/>
                    <a:pt x="658" y="2462"/>
                  </a:cubicBezTo>
                  <a:cubicBezTo>
                    <a:pt x="640" y="2522"/>
                    <a:pt x="594" y="2563"/>
                    <a:pt x="535" y="2567"/>
                  </a:cubicBezTo>
                  <a:lnTo>
                    <a:pt x="129" y="2604"/>
                  </a:lnTo>
                  <a:cubicBezTo>
                    <a:pt x="55" y="2613"/>
                    <a:pt x="1" y="2677"/>
                    <a:pt x="1" y="2750"/>
                  </a:cubicBezTo>
                  <a:lnTo>
                    <a:pt x="1" y="3609"/>
                  </a:lnTo>
                  <a:cubicBezTo>
                    <a:pt x="1" y="3682"/>
                    <a:pt x="55" y="3746"/>
                    <a:pt x="129" y="3755"/>
                  </a:cubicBezTo>
                  <a:lnTo>
                    <a:pt x="535" y="3792"/>
                  </a:lnTo>
                  <a:cubicBezTo>
                    <a:pt x="594" y="3796"/>
                    <a:pt x="640" y="3842"/>
                    <a:pt x="658" y="3897"/>
                  </a:cubicBezTo>
                  <a:cubicBezTo>
                    <a:pt x="713" y="4093"/>
                    <a:pt x="791" y="4280"/>
                    <a:pt x="891" y="4454"/>
                  </a:cubicBezTo>
                  <a:cubicBezTo>
                    <a:pt x="919" y="4509"/>
                    <a:pt x="914" y="4573"/>
                    <a:pt x="878" y="4618"/>
                  </a:cubicBezTo>
                  <a:lnTo>
                    <a:pt x="617" y="4929"/>
                  </a:lnTo>
                  <a:cubicBezTo>
                    <a:pt x="572" y="4988"/>
                    <a:pt x="576" y="5071"/>
                    <a:pt x="626" y="5126"/>
                  </a:cubicBezTo>
                  <a:lnTo>
                    <a:pt x="1234" y="5733"/>
                  </a:lnTo>
                  <a:cubicBezTo>
                    <a:pt x="1263" y="5760"/>
                    <a:pt x="1301" y="5774"/>
                    <a:pt x="1338" y="5774"/>
                  </a:cubicBezTo>
                  <a:cubicBezTo>
                    <a:pt x="1370" y="5774"/>
                    <a:pt x="1403" y="5763"/>
                    <a:pt x="1430" y="5742"/>
                  </a:cubicBezTo>
                  <a:lnTo>
                    <a:pt x="1741" y="5482"/>
                  </a:lnTo>
                  <a:cubicBezTo>
                    <a:pt x="1767" y="5461"/>
                    <a:pt x="1799" y="5451"/>
                    <a:pt x="1832" y="5451"/>
                  </a:cubicBezTo>
                  <a:cubicBezTo>
                    <a:pt x="1857" y="5451"/>
                    <a:pt x="1882" y="5456"/>
                    <a:pt x="1906" y="5468"/>
                  </a:cubicBezTo>
                  <a:cubicBezTo>
                    <a:pt x="2079" y="5569"/>
                    <a:pt x="2266" y="5646"/>
                    <a:pt x="2463" y="5701"/>
                  </a:cubicBezTo>
                  <a:cubicBezTo>
                    <a:pt x="2518" y="5715"/>
                    <a:pt x="2563" y="5765"/>
                    <a:pt x="2568" y="5824"/>
                  </a:cubicBezTo>
                  <a:lnTo>
                    <a:pt x="2605" y="6231"/>
                  </a:lnTo>
                  <a:cubicBezTo>
                    <a:pt x="2614" y="6304"/>
                    <a:pt x="2673" y="6359"/>
                    <a:pt x="2751" y="6359"/>
                  </a:cubicBezTo>
                  <a:lnTo>
                    <a:pt x="3610" y="6359"/>
                  </a:lnTo>
                  <a:cubicBezTo>
                    <a:pt x="3683" y="6359"/>
                    <a:pt x="3747" y="6304"/>
                    <a:pt x="3756" y="6231"/>
                  </a:cubicBezTo>
                  <a:lnTo>
                    <a:pt x="3792" y="5824"/>
                  </a:lnTo>
                  <a:cubicBezTo>
                    <a:pt x="3797" y="5765"/>
                    <a:pt x="3838" y="5715"/>
                    <a:pt x="3897" y="5701"/>
                  </a:cubicBezTo>
                  <a:cubicBezTo>
                    <a:pt x="4094" y="5646"/>
                    <a:pt x="4281" y="5569"/>
                    <a:pt x="4455" y="5468"/>
                  </a:cubicBezTo>
                  <a:cubicBezTo>
                    <a:pt x="4478" y="5456"/>
                    <a:pt x="4503" y="5451"/>
                    <a:pt x="4528" y="5451"/>
                  </a:cubicBezTo>
                  <a:cubicBezTo>
                    <a:pt x="4561" y="5451"/>
                    <a:pt x="4593" y="5461"/>
                    <a:pt x="4619" y="5482"/>
                  </a:cubicBezTo>
                  <a:lnTo>
                    <a:pt x="4930" y="5742"/>
                  </a:lnTo>
                  <a:cubicBezTo>
                    <a:pt x="4957" y="5763"/>
                    <a:pt x="4990" y="5774"/>
                    <a:pt x="5022" y="5774"/>
                  </a:cubicBezTo>
                  <a:cubicBezTo>
                    <a:pt x="5060" y="5774"/>
                    <a:pt x="5097" y="5760"/>
                    <a:pt x="5126" y="5733"/>
                  </a:cubicBezTo>
                  <a:lnTo>
                    <a:pt x="5734" y="5126"/>
                  </a:lnTo>
                  <a:cubicBezTo>
                    <a:pt x="5784" y="5071"/>
                    <a:pt x="5789" y="4988"/>
                    <a:pt x="5743" y="4929"/>
                  </a:cubicBezTo>
                  <a:lnTo>
                    <a:pt x="5482" y="4618"/>
                  </a:lnTo>
                  <a:cubicBezTo>
                    <a:pt x="5446" y="4573"/>
                    <a:pt x="5441" y="4509"/>
                    <a:pt x="5469" y="4454"/>
                  </a:cubicBezTo>
                  <a:cubicBezTo>
                    <a:pt x="5569" y="4280"/>
                    <a:pt x="5647" y="4093"/>
                    <a:pt x="5702" y="3897"/>
                  </a:cubicBezTo>
                  <a:cubicBezTo>
                    <a:pt x="5715" y="3842"/>
                    <a:pt x="5766" y="3796"/>
                    <a:pt x="5825" y="3792"/>
                  </a:cubicBezTo>
                  <a:lnTo>
                    <a:pt x="6232" y="3755"/>
                  </a:lnTo>
                  <a:cubicBezTo>
                    <a:pt x="6305" y="3746"/>
                    <a:pt x="6360" y="3682"/>
                    <a:pt x="6360" y="3609"/>
                  </a:cubicBezTo>
                  <a:lnTo>
                    <a:pt x="6360" y="2750"/>
                  </a:lnTo>
                  <a:cubicBezTo>
                    <a:pt x="6360" y="2677"/>
                    <a:pt x="6305" y="2613"/>
                    <a:pt x="6232" y="2604"/>
                  </a:cubicBezTo>
                  <a:lnTo>
                    <a:pt x="5825" y="2567"/>
                  </a:lnTo>
                  <a:cubicBezTo>
                    <a:pt x="5766" y="2563"/>
                    <a:pt x="5715" y="2522"/>
                    <a:pt x="5702" y="2462"/>
                  </a:cubicBezTo>
                  <a:cubicBezTo>
                    <a:pt x="5647" y="2266"/>
                    <a:pt x="5569" y="2079"/>
                    <a:pt x="5469" y="1905"/>
                  </a:cubicBezTo>
                  <a:cubicBezTo>
                    <a:pt x="5441" y="1850"/>
                    <a:pt x="5446" y="1786"/>
                    <a:pt x="5482" y="1741"/>
                  </a:cubicBezTo>
                  <a:lnTo>
                    <a:pt x="5743" y="1430"/>
                  </a:lnTo>
                  <a:cubicBezTo>
                    <a:pt x="5789" y="1370"/>
                    <a:pt x="5784" y="1288"/>
                    <a:pt x="5734" y="1233"/>
                  </a:cubicBezTo>
                  <a:lnTo>
                    <a:pt x="5126" y="626"/>
                  </a:lnTo>
                  <a:cubicBezTo>
                    <a:pt x="5097" y="599"/>
                    <a:pt x="5060" y="585"/>
                    <a:pt x="5022" y="585"/>
                  </a:cubicBezTo>
                  <a:cubicBezTo>
                    <a:pt x="4990" y="585"/>
                    <a:pt x="4957" y="596"/>
                    <a:pt x="4930" y="617"/>
                  </a:cubicBezTo>
                  <a:lnTo>
                    <a:pt x="4619" y="877"/>
                  </a:lnTo>
                  <a:cubicBezTo>
                    <a:pt x="4593" y="898"/>
                    <a:pt x="4561" y="908"/>
                    <a:pt x="4528" y="908"/>
                  </a:cubicBezTo>
                  <a:cubicBezTo>
                    <a:pt x="4503" y="908"/>
                    <a:pt x="4478" y="903"/>
                    <a:pt x="4455" y="891"/>
                  </a:cubicBezTo>
                  <a:cubicBezTo>
                    <a:pt x="4281" y="790"/>
                    <a:pt x="4094" y="713"/>
                    <a:pt x="3897" y="658"/>
                  </a:cubicBezTo>
                  <a:cubicBezTo>
                    <a:pt x="3838" y="644"/>
                    <a:pt x="3797" y="594"/>
                    <a:pt x="3792" y="534"/>
                  </a:cubicBezTo>
                  <a:lnTo>
                    <a:pt x="3756" y="128"/>
                  </a:lnTo>
                  <a:cubicBezTo>
                    <a:pt x="3747" y="55"/>
                    <a:pt x="3683" y="0"/>
                    <a:pt x="361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44"/>
            <p:cNvSpPr/>
            <p:nvPr/>
          </p:nvSpPr>
          <p:spPr>
            <a:xfrm>
              <a:off x="-2278749" y="2976397"/>
              <a:ext cx="65203" cy="167639"/>
            </a:xfrm>
            <a:custGeom>
              <a:rect b="b" l="l" r="r" t="t"/>
              <a:pathLst>
                <a:path extrusionOk="0" h="2751" w="1070">
                  <a:moveTo>
                    <a:pt x="14" y="1"/>
                  </a:moveTo>
                  <a:lnTo>
                    <a:pt x="1" y="2751"/>
                  </a:lnTo>
                  <a:lnTo>
                    <a:pt x="1070" y="2751"/>
                  </a:lnTo>
                  <a:lnTo>
                    <a:pt x="1051"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44"/>
            <p:cNvSpPr/>
            <p:nvPr/>
          </p:nvSpPr>
          <p:spPr>
            <a:xfrm>
              <a:off x="-2296299" y="3086635"/>
              <a:ext cx="99206" cy="59902"/>
            </a:xfrm>
            <a:custGeom>
              <a:rect b="b" l="l" r="r" t="t"/>
              <a:pathLst>
                <a:path extrusionOk="0" h="983" w="1628">
                  <a:moveTo>
                    <a:pt x="211" y="1"/>
                  </a:moveTo>
                  <a:cubicBezTo>
                    <a:pt x="92" y="1"/>
                    <a:pt x="1" y="92"/>
                    <a:pt x="1" y="211"/>
                  </a:cubicBezTo>
                  <a:lnTo>
                    <a:pt x="1" y="983"/>
                  </a:lnTo>
                  <a:lnTo>
                    <a:pt x="1627" y="983"/>
                  </a:lnTo>
                  <a:lnTo>
                    <a:pt x="1627" y="211"/>
                  </a:lnTo>
                  <a:cubicBezTo>
                    <a:pt x="1627" y="92"/>
                    <a:pt x="1536" y="1"/>
                    <a:pt x="141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44"/>
            <p:cNvSpPr/>
            <p:nvPr/>
          </p:nvSpPr>
          <p:spPr>
            <a:xfrm>
              <a:off x="-2317140" y="3138128"/>
              <a:ext cx="141741" cy="61059"/>
            </a:xfrm>
            <a:custGeom>
              <a:rect b="b" l="l" r="r" t="t"/>
              <a:pathLst>
                <a:path extrusionOk="0" h="1002" w="2326">
                  <a:moveTo>
                    <a:pt x="274" y="1"/>
                  </a:moveTo>
                  <a:cubicBezTo>
                    <a:pt x="124" y="1"/>
                    <a:pt x="0" y="124"/>
                    <a:pt x="0" y="275"/>
                  </a:cubicBezTo>
                  <a:lnTo>
                    <a:pt x="0" y="859"/>
                  </a:lnTo>
                  <a:cubicBezTo>
                    <a:pt x="0" y="937"/>
                    <a:pt x="64" y="1001"/>
                    <a:pt x="142" y="1001"/>
                  </a:cubicBezTo>
                  <a:lnTo>
                    <a:pt x="2184" y="1001"/>
                  </a:lnTo>
                  <a:cubicBezTo>
                    <a:pt x="2262" y="1001"/>
                    <a:pt x="2326" y="937"/>
                    <a:pt x="2326" y="859"/>
                  </a:cubicBezTo>
                  <a:lnTo>
                    <a:pt x="2326" y="275"/>
                  </a:lnTo>
                  <a:cubicBezTo>
                    <a:pt x="2326" y="124"/>
                    <a:pt x="2202" y="1"/>
                    <a:pt x="205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44"/>
            <p:cNvSpPr/>
            <p:nvPr/>
          </p:nvSpPr>
          <p:spPr>
            <a:xfrm>
              <a:off x="-2303794" y="2909060"/>
              <a:ext cx="115050" cy="83241"/>
            </a:xfrm>
            <a:custGeom>
              <a:rect b="b" l="l" r="r" t="t"/>
              <a:pathLst>
                <a:path extrusionOk="0" h="1366" w="1888">
                  <a:moveTo>
                    <a:pt x="937" y="0"/>
                  </a:moveTo>
                  <a:cubicBezTo>
                    <a:pt x="818" y="0"/>
                    <a:pt x="727" y="101"/>
                    <a:pt x="727" y="219"/>
                  </a:cubicBezTo>
                  <a:lnTo>
                    <a:pt x="727" y="548"/>
                  </a:lnTo>
                  <a:lnTo>
                    <a:pt x="425" y="548"/>
                  </a:lnTo>
                  <a:lnTo>
                    <a:pt x="425" y="219"/>
                  </a:lnTo>
                  <a:cubicBezTo>
                    <a:pt x="425" y="101"/>
                    <a:pt x="330" y="5"/>
                    <a:pt x="211" y="5"/>
                  </a:cubicBezTo>
                  <a:cubicBezTo>
                    <a:pt x="97" y="5"/>
                    <a:pt x="1" y="101"/>
                    <a:pt x="1" y="219"/>
                  </a:cubicBezTo>
                  <a:lnTo>
                    <a:pt x="1" y="1151"/>
                  </a:lnTo>
                  <a:cubicBezTo>
                    <a:pt x="1" y="1270"/>
                    <a:pt x="97" y="1366"/>
                    <a:pt x="215" y="1366"/>
                  </a:cubicBezTo>
                  <a:lnTo>
                    <a:pt x="1677" y="1366"/>
                  </a:lnTo>
                  <a:cubicBezTo>
                    <a:pt x="1791" y="1366"/>
                    <a:pt x="1887" y="1270"/>
                    <a:pt x="1887" y="1151"/>
                  </a:cubicBezTo>
                  <a:lnTo>
                    <a:pt x="1887" y="219"/>
                  </a:lnTo>
                  <a:cubicBezTo>
                    <a:pt x="1887" y="101"/>
                    <a:pt x="1791" y="5"/>
                    <a:pt x="1677" y="5"/>
                  </a:cubicBezTo>
                  <a:cubicBezTo>
                    <a:pt x="1558" y="5"/>
                    <a:pt x="1462" y="101"/>
                    <a:pt x="1462" y="219"/>
                  </a:cubicBezTo>
                  <a:lnTo>
                    <a:pt x="1462" y="548"/>
                  </a:lnTo>
                  <a:lnTo>
                    <a:pt x="1147" y="548"/>
                  </a:lnTo>
                  <a:lnTo>
                    <a:pt x="1147" y="219"/>
                  </a:lnTo>
                  <a:cubicBezTo>
                    <a:pt x="1147" y="101"/>
                    <a:pt x="1056" y="0"/>
                    <a:pt x="93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5" name="Shape 2435"/>
        <p:cNvGrpSpPr/>
        <p:nvPr/>
      </p:nvGrpSpPr>
      <p:grpSpPr>
        <a:xfrm>
          <a:off x="0" y="0"/>
          <a:ext cx="0" cy="0"/>
          <a:chOff x="0" y="0"/>
          <a:chExt cx="0" cy="0"/>
        </a:xfrm>
      </p:grpSpPr>
      <p:sp>
        <p:nvSpPr>
          <p:cNvPr id="2436" name="Google Shape;2436;p45"/>
          <p:cNvSpPr/>
          <p:nvPr/>
        </p:nvSpPr>
        <p:spPr>
          <a:xfrm>
            <a:off x="7815288" y="2021800"/>
            <a:ext cx="551400" cy="551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45"/>
          <p:cNvSpPr/>
          <p:nvPr/>
        </p:nvSpPr>
        <p:spPr>
          <a:xfrm>
            <a:off x="7815288" y="2683105"/>
            <a:ext cx="551400" cy="551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45"/>
          <p:cNvSpPr/>
          <p:nvPr/>
        </p:nvSpPr>
        <p:spPr>
          <a:xfrm>
            <a:off x="7815288" y="3344403"/>
            <a:ext cx="551400" cy="551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45"/>
          <p:cNvSpPr/>
          <p:nvPr/>
        </p:nvSpPr>
        <p:spPr>
          <a:xfrm>
            <a:off x="7815288" y="4005702"/>
            <a:ext cx="551400" cy="551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45"/>
          <p:cNvSpPr/>
          <p:nvPr/>
        </p:nvSpPr>
        <p:spPr>
          <a:xfrm>
            <a:off x="7965984" y="4158463"/>
            <a:ext cx="250007" cy="245877"/>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441" name="Google Shape;2441;p45"/>
          <p:cNvSpPr/>
          <p:nvPr/>
        </p:nvSpPr>
        <p:spPr>
          <a:xfrm>
            <a:off x="7936541" y="2195360"/>
            <a:ext cx="308893" cy="204281"/>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442" name="Google Shape;2442;p45"/>
          <p:cNvSpPr/>
          <p:nvPr/>
        </p:nvSpPr>
        <p:spPr>
          <a:xfrm>
            <a:off x="7936541" y="3517963"/>
            <a:ext cx="308893" cy="204281"/>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443" name="Google Shape;2443;p45"/>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sp>
        <p:nvSpPr>
          <p:cNvPr id="2444" name="Google Shape;2444;p45"/>
          <p:cNvSpPr txBox="1"/>
          <p:nvPr/>
        </p:nvSpPr>
        <p:spPr>
          <a:xfrm>
            <a:off x="1272200" y="1500675"/>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Plan 01</a:t>
            </a:r>
            <a:endParaRPr sz="1800">
              <a:solidFill>
                <a:schemeClr val="accent4"/>
              </a:solidFill>
              <a:latin typeface="Righteous"/>
              <a:ea typeface="Righteous"/>
              <a:cs typeface="Righteous"/>
              <a:sym typeface="Righteous"/>
            </a:endParaRPr>
          </a:p>
        </p:txBody>
      </p:sp>
      <p:sp>
        <p:nvSpPr>
          <p:cNvPr id="2445" name="Google Shape;2445;p45"/>
          <p:cNvSpPr txBox="1"/>
          <p:nvPr/>
        </p:nvSpPr>
        <p:spPr>
          <a:xfrm>
            <a:off x="1405375" y="2011150"/>
            <a:ext cx="1844100" cy="572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01</a:t>
            </a:r>
            <a:endParaRPr sz="1800">
              <a:solidFill>
                <a:schemeClr val="accent4"/>
              </a:solidFill>
              <a:latin typeface="Righteous"/>
              <a:ea typeface="Righteous"/>
              <a:cs typeface="Righteous"/>
              <a:sym typeface="Righteous"/>
            </a:endParaRPr>
          </a:p>
        </p:txBody>
      </p:sp>
      <p:sp>
        <p:nvSpPr>
          <p:cNvPr id="2446" name="Google Shape;2446;p45"/>
          <p:cNvSpPr txBox="1"/>
          <p:nvPr/>
        </p:nvSpPr>
        <p:spPr>
          <a:xfrm>
            <a:off x="5761325" y="1500675"/>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Plan 02</a:t>
            </a:r>
            <a:endParaRPr sz="1800">
              <a:solidFill>
                <a:schemeClr val="accent4"/>
              </a:solidFill>
              <a:latin typeface="Righteous"/>
              <a:ea typeface="Righteous"/>
              <a:cs typeface="Righteous"/>
              <a:sym typeface="Righteous"/>
            </a:endParaRPr>
          </a:p>
        </p:txBody>
      </p:sp>
      <p:sp>
        <p:nvSpPr>
          <p:cNvPr id="2447" name="Google Shape;2447;p45"/>
          <p:cNvSpPr txBox="1"/>
          <p:nvPr/>
        </p:nvSpPr>
        <p:spPr>
          <a:xfrm>
            <a:off x="1405375" y="2672455"/>
            <a:ext cx="1844100" cy="572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02</a:t>
            </a:r>
            <a:endParaRPr sz="1800">
              <a:solidFill>
                <a:schemeClr val="accent4"/>
              </a:solidFill>
              <a:latin typeface="Righteous"/>
              <a:ea typeface="Righteous"/>
              <a:cs typeface="Righteous"/>
              <a:sym typeface="Righteous"/>
            </a:endParaRPr>
          </a:p>
        </p:txBody>
      </p:sp>
      <p:sp>
        <p:nvSpPr>
          <p:cNvPr id="2448" name="Google Shape;2448;p45"/>
          <p:cNvSpPr txBox="1"/>
          <p:nvPr/>
        </p:nvSpPr>
        <p:spPr>
          <a:xfrm>
            <a:off x="1405375" y="3333753"/>
            <a:ext cx="1844100" cy="572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03</a:t>
            </a:r>
            <a:endParaRPr sz="1800">
              <a:solidFill>
                <a:schemeClr val="accent4"/>
              </a:solidFill>
              <a:latin typeface="Righteous"/>
              <a:ea typeface="Righteous"/>
              <a:cs typeface="Righteous"/>
              <a:sym typeface="Righteous"/>
            </a:endParaRPr>
          </a:p>
        </p:txBody>
      </p:sp>
      <p:sp>
        <p:nvSpPr>
          <p:cNvPr id="2449" name="Google Shape;2449;p45"/>
          <p:cNvSpPr txBox="1"/>
          <p:nvPr/>
        </p:nvSpPr>
        <p:spPr>
          <a:xfrm>
            <a:off x="1405375" y="3995052"/>
            <a:ext cx="18441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04</a:t>
            </a:r>
            <a:endParaRPr sz="1800">
              <a:solidFill>
                <a:schemeClr val="accent4"/>
              </a:solidFill>
              <a:latin typeface="Righteous"/>
              <a:ea typeface="Righteous"/>
              <a:cs typeface="Righteous"/>
              <a:sym typeface="Righteous"/>
            </a:endParaRPr>
          </a:p>
        </p:txBody>
      </p:sp>
      <p:sp>
        <p:nvSpPr>
          <p:cNvPr id="2450" name="Google Shape;2450;p45"/>
          <p:cNvSpPr/>
          <p:nvPr/>
        </p:nvSpPr>
        <p:spPr>
          <a:xfrm flipH="1">
            <a:off x="3315512" y="2011150"/>
            <a:ext cx="572700" cy="5727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45"/>
          <p:cNvSpPr/>
          <p:nvPr/>
        </p:nvSpPr>
        <p:spPr>
          <a:xfrm flipH="1">
            <a:off x="3315512" y="2672455"/>
            <a:ext cx="572700" cy="5727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45"/>
          <p:cNvSpPr/>
          <p:nvPr/>
        </p:nvSpPr>
        <p:spPr>
          <a:xfrm flipH="1">
            <a:off x="3315512" y="3333753"/>
            <a:ext cx="572700" cy="5727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45"/>
          <p:cNvSpPr/>
          <p:nvPr/>
        </p:nvSpPr>
        <p:spPr>
          <a:xfrm flipH="1">
            <a:off x="3315512" y="3995052"/>
            <a:ext cx="572700" cy="5727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45"/>
          <p:cNvSpPr/>
          <p:nvPr/>
        </p:nvSpPr>
        <p:spPr>
          <a:xfrm>
            <a:off x="766638" y="2021800"/>
            <a:ext cx="551400" cy="551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45"/>
          <p:cNvSpPr/>
          <p:nvPr/>
        </p:nvSpPr>
        <p:spPr>
          <a:xfrm>
            <a:off x="766638" y="2683105"/>
            <a:ext cx="551400" cy="551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45"/>
          <p:cNvSpPr/>
          <p:nvPr/>
        </p:nvSpPr>
        <p:spPr>
          <a:xfrm>
            <a:off x="766638" y="3344403"/>
            <a:ext cx="551400" cy="551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45"/>
          <p:cNvSpPr/>
          <p:nvPr/>
        </p:nvSpPr>
        <p:spPr>
          <a:xfrm>
            <a:off x="766638" y="4005702"/>
            <a:ext cx="551400" cy="551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45"/>
          <p:cNvSpPr/>
          <p:nvPr/>
        </p:nvSpPr>
        <p:spPr>
          <a:xfrm>
            <a:off x="917334" y="4158463"/>
            <a:ext cx="250007" cy="245877"/>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459" name="Google Shape;2459;p45"/>
          <p:cNvSpPr/>
          <p:nvPr/>
        </p:nvSpPr>
        <p:spPr>
          <a:xfrm>
            <a:off x="887891" y="2195360"/>
            <a:ext cx="308893" cy="204281"/>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460" name="Google Shape;2460;p45"/>
          <p:cNvSpPr/>
          <p:nvPr/>
        </p:nvSpPr>
        <p:spPr>
          <a:xfrm>
            <a:off x="887891" y="2856664"/>
            <a:ext cx="308893" cy="204281"/>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461" name="Google Shape;2461;p45"/>
          <p:cNvSpPr/>
          <p:nvPr/>
        </p:nvSpPr>
        <p:spPr>
          <a:xfrm>
            <a:off x="887891" y="3517963"/>
            <a:ext cx="308893" cy="204281"/>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462" name="Google Shape;2462;p45"/>
          <p:cNvSpPr txBox="1"/>
          <p:nvPr/>
        </p:nvSpPr>
        <p:spPr>
          <a:xfrm>
            <a:off x="5894525" y="2011150"/>
            <a:ext cx="1844100" cy="572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01</a:t>
            </a:r>
            <a:endParaRPr sz="1800">
              <a:solidFill>
                <a:schemeClr val="accent4"/>
              </a:solidFill>
              <a:latin typeface="Righteous"/>
              <a:ea typeface="Righteous"/>
              <a:cs typeface="Righteous"/>
              <a:sym typeface="Righteous"/>
            </a:endParaRPr>
          </a:p>
        </p:txBody>
      </p:sp>
      <p:sp>
        <p:nvSpPr>
          <p:cNvPr id="2463" name="Google Shape;2463;p45"/>
          <p:cNvSpPr txBox="1"/>
          <p:nvPr/>
        </p:nvSpPr>
        <p:spPr>
          <a:xfrm>
            <a:off x="5894525" y="2672455"/>
            <a:ext cx="18441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02</a:t>
            </a:r>
            <a:endParaRPr sz="1800">
              <a:solidFill>
                <a:schemeClr val="accent4"/>
              </a:solidFill>
              <a:latin typeface="Righteous"/>
              <a:ea typeface="Righteous"/>
              <a:cs typeface="Righteous"/>
              <a:sym typeface="Righteous"/>
            </a:endParaRPr>
          </a:p>
        </p:txBody>
      </p:sp>
      <p:sp>
        <p:nvSpPr>
          <p:cNvPr id="2464" name="Google Shape;2464;p45"/>
          <p:cNvSpPr txBox="1"/>
          <p:nvPr/>
        </p:nvSpPr>
        <p:spPr>
          <a:xfrm>
            <a:off x="5894525" y="3333753"/>
            <a:ext cx="1844100" cy="5727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03</a:t>
            </a:r>
            <a:endParaRPr sz="1800">
              <a:solidFill>
                <a:schemeClr val="accent4"/>
              </a:solidFill>
              <a:latin typeface="Righteous"/>
              <a:ea typeface="Righteous"/>
              <a:cs typeface="Righteous"/>
              <a:sym typeface="Righteous"/>
            </a:endParaRPr>
          </a:p>
        </p:txBody>
      </p:sp>
      <p:sp>
        <p:nvSpPr>
          <p:cNvPr id="2465" name="Google Shape;2465;p45"/>
          <p:cNvSpPr txBox="1"/>
          <p:nvPr/>
        </p:nvSpPr>
        <p:spPr>
          <a:xfrm>
            <a:off x="5894525" y="3995052"/>
            <a:ext cx="1844100" cy="5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Action 04</a:t>
            </a:r>
            <a:endParaRPr sz="1800">
              <a:solidFill>
                <a:schemeClr val="accent4"/>
              </a:solidFill>
              <a:latin typeface="Righteous"/>
              <a:ea typeface="Righteous"/>
              <a:cs typeface="Righteous"/>
              <a:sym typeface="Righteous"/>
            </a:endParaRPr>
          </a:p>
        </p:txBody>
      </p:sp>
      <p:sp>
        <p:nvSpPr>
          <p:cNvPr id="2466" name="Google Shape;2466;p45"/>
          <p:cNvSpPr/>
          <p:nvPr/>
        </p:nvSpPr>
        <p:spPr>
          <a:xfrm flipH="1">
            <a:off x="5246037" y="2011150"/>
            <a:ext cx="572700" cy="5727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45"/>
          <p:cNvSpPr/>
          <p:nvPr/>
        </p:nvSpPr>
        <p:spPr>
          <a:xfrm flipH="1">
            <a:off x="5246037" y="2672455"/>
            <a:ext cx="572700" cy="5727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45"/>
          <p:cNvSpPr/>
          <p:nvPr/>
        </p:nvSpPr>
        <p:spPr>
          <a:xfrm flipH="1">
            <a:off x="5246037" y="3333753"/>
            <a:ext cx="572700" cy="5727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45"/>
          <p:cNvSpPr/>
          <p:nvPr/>
        </p:nvSpPr>
        <p:spPr>
          <a:xfrm flipH="1">
            <a:off x="5246037" y="3995052"/>
            <a:ext cx="572700" cy="5727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45"/>
          <p:cNvSpPr/>
          <p:nvPr/>
        </p:nvSpPr>
        <p:spPr>
          <a:xfrm>
            <a:off x="7965984" y="2835851"/>
            <a:ext cx="250007" cy="245877"/>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nvGrpSpPr>
          <p:cNvPr id="2471" name="Google Shape;2471;p45"/>
          <p:cNvGrpSpPr/>
          <p:nvPr/>
        </p:nvGrpSpPr>
        <p:grpSpPr>
          <a:xfrm>
            <a:off x="3441220" y="2137476"/>
            <a:ext cx="321284" cy="320048"/>
            <a:chOff x="1419613" y="4730403"/>
            <a:chExt cx="321284" cy="320048"/>
          </a:xfrm>
        </p:grpSpPr>
        <p:sp>
          <p:nvSpPr>
            <p:cNvPr id="2472" name="Google Shape;2472;p45"/>
            <p:cNvSpPr/>
            <p:nvPr/>
          </p:nvSpPr>
          <p:spPr>
            <a:xfrm>
              <a:off x="1479631" y="4730403"/>
              <a:ext cx="261266" cy="320048"/>
            </a:xfrm>
            <a:custGeom>
              <a:rect b="b" l="l" r="r" t="t"/>
              <a:pathLst>
                <a:path extrusionOk="0" h="6991" w="5707">
                  <a:moveTo>
                    <a:pt x="2604" y="1"/>
                  </a:moveTo>
                  <a:cubicBezTo>
                    <a:pt x="1366" y="1"/>
                    <a:pt x="270" y="887"/>
                    <a:pt x="5" y="2093"/>
                  </a:cubicBezTo>
                  <a:lnTo>
                    <a:pt x="0" y="3240"/>
                  </a:lnTo>
                  <a:cubicBezTo>
                    <a:pt x="151" y="3934"/>
                    <a:pt x="576" y="4542"/>
                    <a:pt x="1179" y="4925"/>
                  </a:cubicBezTo>
                  <a:lnTo>
                    <a:pt x="1179" y="6785"/>
                  </a:lnTo>
                  <a:cubicBezTo>
                    <a:pt x="1179" y="6899"/>
                    <a:pt x="1270" y="6990"/>
                    <a:pt x="1385" y="6990"/>
                  </a:cubicBezTo>
                  <a:lnTo>
                    <a:pt x="3847" y="6990"/>
                  </a:lnTo>
                  <a:cubicBezTo>
                    <a:pt x="3961" y="6990"/>
                    <a:pt x="4052" y="6899"/>
                    <a:pt x="4052" y="6785"/>
                  </a:cubicBezTo>
                  <a:lnTo>
                    <a:pt x="4052" y="5743"/>
                  </a:lnTo>
                  <a:lnTo>
                    <a:pt x="4665" y="5743"/>
                  </a:lnTo>
                  <a:cubicBezTo>
                    <a:pt x="4779" y="5743"/>
                    <a:pt x="4870" y="5652"/>
                    <a:pt x="4870" y="5537"/>
                  </a:cubicBezTo>
                  <a:lnTo>
                    <a:pt x="4870" y="4514"/>
                  </a:lnTo>
                  <a:lnTo>
                    <a:pt x="5487" y="4514"/>
                  </a:lnTo>
                  <a:cubicBezTo>
                    <a:pt x="5555" y="4514"/>
                    <a:pt x="5619" y="4482"/>
                    <a:pt x="5656" y="4423"/>
                  </a:cubicBezTo>
                  <a:cubicBezTo>
                    <a:pt x="5697" y="4368"/>
                    <a:pt x="5706" y="4295"/>
                    <a:pt x="5674" y="4231"/>
                  </a:cubicBezTo>
                  <a:lnTo>
                    <a:pt x="5131" y="2883"/>
                  </a:lnTo>
                  <a:lnTo>
                    <a:pt x="5131" y="2248"/>
                  </a:lnTo>
                  <a:cubicBezTo>
                    <a:pt x="5131" y="1006"/>
                    <a:pt x="4126" y="1"/>
                    <a:pt x="287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45"/>
            <p:cNvSpPr/>
            <p:nvPr/>
          </p:nvSpPr>
          <p:spPr>
            <a:xfrm>
              <a:off x="1514744" y="4768262"/>
              <a:ext cx="168837" cy="168837"/>
            </a:xfrm>
            <a:custGeom>
              <a:rect b="b" l="l" r="r" t="t"/>
              <a:pathLst>
                <a:path extrusionOk="0" h="3688" w="3688">
                  <a:moveTo>
                    <a:pt x="1842" y="1"/>
                  </a:moveTo>
                  <a:cubicBezTo>
                    <a:pt x="828" y="1"/>
                    <a:pt x="1" y="827"/>
                    <a:pt x="1" y="1842"/>
                  </a:cubicBezTo>
                  <a:cubicBezTo>
                    <a:pt x="1" y="2860"/>
                    <a:pt x="828" y="3687"/>
                    <a:pt x="1842" y="3687"/>
                  </a:cubicBezTo>
                  <a:cubicBezTo>
                    <a:pt x="2856" y="3687"/>
                    <a:pt x="3687" y="2860"/>
                    <a:pt x="3687" y="1842"/>
                  </a:cubicBezTo>
                  <a:cubicBezTo>
                    <a:pt x="3687" y="827"/>
                    <a:pt x="2856" y="1"/>
                    <a:pt x="184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45"/>
            <p:cNvSpPr/>
            <p:nvPr/>
          </p:nvSpPr>
          <p:spPr>
            <a:xfrm>
              <a:off x="1533376" y="4787077"/>
              <a:ext cx="131389" cy="131160"/>
            </a:xfrm>
            <a:custGeom>
              <a:rect b="b" l="l" r="r" t="t"/>
              <a:pathLst>
                <a:path extrusionOk="0" h="2865" w="2870">
                  <a:moveTo>
                    <a:pt x="1435" y="1"/>
                  </a:moveTo>
                  <a:cubicBezTo>
                    <a:pt x="645" y="1"/>
                    <a:pt x="0" y="640"/>
                    <a:pt x="0" y="1431"/>
                  </a:cubicBezTo>
                  <a:cubicBezTo>
                    <a:pt x="0" y="2225"/>
                    <a:pt x="645" y="2865"/>
                    <a:pt x="1435" y="2865"/>
                  </a:cubicBezTo>
                  <a:cubicBezTo>
                    <a:pt x="2225" y="2865"/>
                    <a:pt x="2869" y="2225"/>
                    <a:pt x="2869" y="1431"/>
                  </a:cubicBezTo>
                  <a:cubicBezTo>
                    <a:pt x="2869" y="640"/>
                    <a:pt x="2225" y="1"/>
                    <a:pt x="1435" y="1"/>
                  </a:cubicBezTo>
                  <a:close/>
                </a:path>
              </a:pathLst>
            </a:custGeom>
            <a:solidFill>
              <a:srgbClr val="FAEC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45"/>
            <p:cNvSpPr/>
            <p:nvPr/>
          </p:nvSpPr>
          <p:spPr>
            <a:xfrm>
              <a:off x="1552192" y="4805709"/>
              <a:ext cx="93757" cy="93941"/>
            </a:xfrm>
            <a:custGeom>
              <a:rect b="b" l="l" r="r" t="t"/>
              <a:pathLst>
                <a:path extrusionOk="0" h="2052" w="2048">
                  <a:moveTo>
                    <a:pt x="1024" y="0"/>
                  </a:moveTo>
                  <a:cubicBezTo>
                    <a:pt x="457" y="0"/>
                    <a:pt x="1" y="462"/>
                    <a:pt x="1" y="1024"/>
                  </a:cubicBezTo>
                  <a:cubicBezTo>
                    <a:pt x="1" y="1590"/>
                    <a:pt x="457" y="2051"/>
                    <a:pt x="1024" y="2051"/>
                  </a:cubicBezTo>
                  <a:cubicBezTo>
                    <a:pt x="1590" y="2051"/>
                    <a:pt x="2047" y="1590"/>
                    <a:pt x="2047" y="1024"/>
                  </a:cubicBezTo>
                  <a:cubicBezTo>
                    <a:pt x="2047" y="462"/>
                    <a:pt x="1590" y="0"/>
                    <a:pt x="102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45"/>
            <p:cNvSpPr/>
            <p:nvPr/>
          </p:nvSpPr>
          <p:spPr>
            <a:xfrm>
              <a:off x="1571007" y="4824524"/>
              <a:ext cx="56309" cy="56309"/>
            </a:xfrm>
            <a:custGeom>
              <a:rect b="b" l="l" r="r" t="t"/>
              <a:pathLst>
                <a:path extrusionOk="0" h="1230" w="1230">
                  <a:moveTo>
                    <a:pt x="613" y="0"/>
                  </a:moveTo>
                  <a:cubicBezTo>
                    <a:pt x="275" y="0"/>
                    <a:pt x="1" y="275"/>
                    <a:pt x="1" y="613"/>
                  </a:cubicBezTo>
                  <a:cubicBezTo>
                    <a:pt x="1" y="955"/>
                    <a:pt x="275" y="1229"/>
                    <a:pt x="613" y="1229"/>
                  </a:cubicBezTo>
                  <a:cubicBezTo>
                    <a:pt x="956" y="1229"/>
                    <a:pt x="1230" y="955"/>
                    <a:pt x="1230" y="613"/>
                  </a:cubicBezTo>
                  <a:cubicBezTo>
                    <a:pt x="1230" y="275"/>
                    <a:pt x="956" y="0"/>
                    <a:pt x="613" y="0"/>
                  </a:cubicBezTo>
                  <a:close/>
                </a:path>
              </a:pathLst>
            </a:custGeom>
            <a:solidFill>
              <a:srgbClr val="FAEC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45"/>
            <p:cNvSpPr/>
            <p:nvPr/>
          </p:nvSpPr>
          <p:spPr>
            <a:xfrm>
              <a:off x="1495333" y="4843110"/>
              <a:ext cx="113809" cy="18678"/>
            </a:xfrm>
            <a:custGeom>
              <a:rect b="b" l="l" r="r" t="t"/>
              <a:pathLst>
                <a:path extrusionOk="0" h="408" w="2486">
                  <a:moveTo>
                    <a:pt x="215" y="1"/>
                  </a:moveTo>
                  <a:cubicBezTo>
                    <a:pt x="96" y="1"/>
                    <a:pt x="0" y="101"/>
                    <a:pt x="14" y="225"/>
                  </a:cubicBezTo>
                  <a:cubicBezTo>
                    <a:pt x="23" y="330"/>
                    <a:pt x="114" y="408"/>
                    <a:pt x="219" y="408"/>
                  </a:cubicBezTo>
                  <a:lnTo>
                    <a:pt x="2266" y="408"/>
                  </a:lnTo>
                  <a:cubicBezTo>
                    <a:pt x="2371" y="408"/>
                    <a:pt x="2462" y="330"/>
                    <a:pt x="2471" y="225"/>
                  </a:cubicBezTo>
                  <a:cubicBezTo>
                    <a:pt x="2485" y="101"/>
                    <a:pt x="2389" y="1"/>
                    <a:pt x="227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45"/>
            <p:cNvSpPr/>
            <p:nvPr/>
          </p:nvSpPr>
          <p:spPr>
            <a:xfrm>
              <a:off x="1419613" y="4814269"/>
              <a:ext cx="95818" cy="75125"/>
            </a:xfrm>
            <a:custGeom>
              <a:rect b="b" l="l" r="r" t="t"/>
              <a:pathLst>
                <a:path extrusionOk="0" h="1641" w="2093">
                  <a:moveTo>
                    <a:pt x="220" y="1"/>
                  </a:moveTo>
                  <a:cubicBezTo>
                    <a:pt x="142" y="1"/>
                    <a:pt x="73" y="42"/>
                    <a:pt x="37" y="106"/>
                  </a:cubicBezTo>
                  <a:cubicBezTo>
                    <a:pt x="5" y="174"/>
                    <a:pt x="5" y="256"/>
                    <a:pt x="46" y="316"/>
                  </a:cubicBezTo>
                  <a:lnTo>
                    <a:pt x="384" y="832"/>
                  </a:lnTo>
                  <a:lnTo>
                    <a:pt x="51" y="1321"/>
                  </a:lnTo>
                  <a:cubicBezTo>
                    <a:pt x="5" y="1385"/>
                    <a:pt x="0" y="1467"/>
                    <a:pt x="37" y="1531"/>
                  </a:cubicBezTo>
                  <a:cubicBezTo>
                    <a:pt x="73" y="1599"/>
                    <a:pt x="142" y="1641"/>
                    <a:pt x="220" y="1641"/>
                  </a:cubicBezTo>
                  <a:lnTo>
                    <a:pt x="1462" y="1641"/>
                  </a:lnTo>
                  <a:cubicBezTo>
                    <a:pt x="1531" y="1641"/>
                    <a:pt x="1595" y="1609"/>
                    <a:pt x="1631" y="1554"/>
                  </a:cubicBezTo>
                  <a:lnTo>
                    <a:pt x="2042" y="951"/>
                  </a:lnTo>
                  <a:cubicBezTo>
                    <a:pt x="2088" y="882"/>
                    <a:pt x="2093" y="791"/>
                    <a:pt x="2047" y="722"/>
                  </a:cubicBezTo>
                  <a:lnTo>
                    <a:pt x="1636" y="92"/>
                  </a:lnTo>
                  <a:cubicBezTo>
                    <a:pt x="1599" y="37"/>
                    <a:pt x="1531" y="1"/>
                    <a:pt x="146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79" name="Google Shape;2479;p45"/>
          <p:cNvGrpSpPr/>
          <p:nvPr/>
        </p:nvGrpSpPr>
        <p:grpSpPr>
          <a:xfrm>
            <a:off x="5400930" y="2798508"/>
            <a:ext cx="262915" cy="320593"/>
            <a:chOff x="3486258" y="4790281"/>
            <a:chExt cx="262915" cy="320593"/>
          </a:xfrm>
        </p:grpSpPr>
        <p:sp>
          <p:nvSpPr>
            <p:cNvPr id="2480" name="Google Shape;2480;p45"/>
            <p:cNvSpPr/>
            <p:nvPr/>
          </p:nvSpPr>
          <p:spPr>
            <a:xfrm>
              <a:off x="3486258" y="4921758"/>
              <a:ext cx="262915" cy="189117"/>
            </a:xfrm>
            <a:custGeom>
              <a:rect b="b" l="l" r="r" t="t"/>
              <a:pathLst>
                <a:path extrusionOk="0" h="4131" w="5743">
                  <a:moveTo>
                    <a:pt x="612" y="1"/>
                  </a:moveTo>
                  <a:lnTo>
                    <a:pt x="0" y="425"/>
                  </a:lnTo>
                  <a:lnTo>
                    <a:pt x="0" y="1261"/>
                  </a:lnTo>
                  <a:cubicBezTo>
                    <a:pt x="0" y="2841"/>
                    <a:pt x="1284" y="4131"/>
                    <a:pt x="2866" y="4131"/>
                  </a:cubicBezTo>
                  <a:cubicBezTo>
                    <a:pt x="2885" y="4131"/>
                    <a:pt x="2905" y="4131"/>
                    <a:pt x="2924" y="4130"/>
                  </a:cubicBezTo>
                  <a:cubicBezTo>
                    <a:pt x="4477" y="4103"/>
                    <a:pt x="5743" y="2787"/>
                    <a:pt x="5743" y="1234"/>
                  </a:cubicBezTo>
                  <a:lnTo>
                    <a:pt x="5743" y="425"/>
                  </a:lnTo>
                  <a:lnTo>
                    <a:pt x="5130" y="1"/>
                  </a:lnTo>
                  <a:lnTo>
                    <a:pt x="4514" y="425"/>
                  </a:lnTo>
                  <a:lnTo>
                    <a:pt x="4514" y="1261"/>
                  </a:lnTo>
                  <a:cubicBezTo>
                    <a:pt x="4514" y="2166"/>
                    <a:pt x="3778" y="2902"/>
                    <a:pt x="2870" y="2902"/>
                  </a:cubicBezTo>
                  <a:cubicBezTo>
                    <a:pt x="2856" y="2902"/>
                    <a:pt x="2842" y="2902"/>
                    <a:pt x="2828" y="2901"/>
                  </a:cubicBezTo>
                  <a:cubicBezTo>
                    <a:pt x="1937" y="2879"/>
                    <a:pt x="1229" y="2134"/>
                    <a:pt x="1229" y="1243"/>
                  </a:cubicBezTo>
                  <a:lnTo>
                    <a:pt x="1229" y="425"/>
                  </a:lnTo>
                  <a:lnTo>
                    <a:pt x="612"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45"/>
            <p:cNvSpPr/>
            <p:nvPr/>
          </p:nvSpPr>
          <p:spPr>
            <a:xfrm>
              <a:off x="3503838" y="4790281"/>
              <a:ext cx="39554" cy="75171"/>
            </a:xfrm>
            <a:custGeom>
              <a:rect b="b" l="l" r="r" t="t"/>
              <a:pathLst>
                <a:path extrusionOk="0" h="1642" w="864">
                  <a:moveTo>
                    <a:pt x="637" y="0"/>
                  </a:moveTo>
                  <a:cubicBezTo>
                    <a:pt x="585" y="0"/>
                    <a:pt x="532" y="20"/>
                    <a:pt x="493" y="59"/>
                  </a:cubicBezTo>
                  <a:lnTo>
                    <a:pt x="82" y="470"/>
                  </a:lnTo>
                  <a:cubicBezTo>
                    <a:pt x="0" y="552"/>
                    <a:pt x="0" y="680"/>
                    <a:pt x="82" y="762"/>
                  </a:cubicBezTo>
                  <a:lnTo>
                    <a:pt x="347" y="1027"/>
                  </a:lnTo>
                  <a:lnTo>
                    <a:pt x="82" y="1292"/>
                  </a:lnTo>
                  <a:cubicBezTo>
                    <a:pt x="0" y="1374"/>
                    <a:pt x="0" y="1502"/>
                    <a:pt x="82" y="1580"/>
                  </a:cubicBezTo>
                  <a:cubicBezTo>
                    <a:pt x="121" y="1621"/>
                    <a:pt x="174" y="1642"/>
                    <a:pt x="226" y="1642"/>
                  </a:cubicBezTo>
                  <a:cubicBezTo>
                    <a:pt x="279" y="1642"/>
                    <a:pt x="331" y="1621"/>
                    <a:pt x="370" y="1580"/>
                  </a:cubicBezTo>
                  <a:lnTo>
                    <a:pt x="781" y="1173"/>
                  </a:lnTo>
                  <a:cubicBezTo>
                    <a:pt x="863" y="1091"/>
                    <a:pt x="863" y="963"/>
                    <a:pt x="781" y="881"/>
                  </a:cubicBezTo>
                  <a:lnTo>
                    <a:pt x="516" y="616"/>
                  </a:lnTo>
                  <a:lnTo>
                    <a:pt x="781" y="351"/>
                  </a:lnTo>
                  <a:cubicBezTo>
                    <a:pt x="863" y="269"/>
                    <a:pt x="863" y="141"/>
                    <a:pt x="781" y="59"/>
                  </a:cubicBezTo>
                  <a:cubicBezTo>
                    <a:pt x="742" y="20"/>
                    <a:pt x="690" y="0"/>
                    <a:pt x="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45"/>
            <p:cNvSpPr/>
            <p:nvPr/>
          </p:nvSpPr>
          <p:spPr>
            <a:xfrm>
              <a:off x="3597732" y="4790281"/>
              <a:ext cx="39554" cy="75171"/>
            </a:xfrm>
            <a:custGeom>
              <a:rect b="b" l="l" r="r" t="t"/>
              <a:pathLst>
                <a:path extrusionOk="0" h="1642" w="864">
                  <a:moveTo>
                    <a:pt x="637" y="0"/>
                  </a:moveTo>
                  <a:cubicBezTo>
                    <a:pt x="585" y="0"/>
                    <a:pt x="532" y="20"/>
                    <a:pt x="494" y="59"/>
                  </a:cubicBezTo>
                  <a:lnTo>
                    <a:pt x="82" y="470"/>
                  </a:lnTo>
                  <a:cubicBezTo>
                    <a:pt x="0" y="552"/>
                    <a:pt x="0" y="680"/>
                    <a:pt x="82" y="762"/>
                  </a:cubicBezTo>
                  <a:lnTo>
                    <a:pt x="347" y="1027"/>
                  </a:lnTo>
                  <a:lnTo>
                    <a:pt x="82" y="1292"/>
                  </a:lnTo>
                  <a:cubicBezTo>
                    <a:pt x="0" y="1374"/>
                    <a:pt x="0" y="1502"/>
                    <a:pt x="82" y="1580"/>
                  </a:cubicBezTo>
                  <a:cubicBezTo>
                    <a:pt x="124" y="1621"/>
                    <a:pt x="176" y="1642"/>
                    <a:pt x="229" y="1642"/>
                  </a:cubicBezTo>
                  <a:cubicBezTo>
                    <a:pt x="281" y="1642"/>
                    <a:pt x="334" y="1621"/>
                    <a:pt x="375" y="1580"/>
                  </a:cubicBezTo>
                  <a:lnTo>
                    <a:pt x="781" y="1173"/>
                  </a:lnTo>
                  <a:cubicBezTo>
                    <a:pt x="864" y="1091"/>
                    <a:pt x="864" y="963"/>
                    <a:pt x="781" y="881"/>
                  </a:cubicBezTo>
                  <a:lnTo>
                    <a:pt x="516" y="616"/>
                  </a:lnTo>
                  <a:lnTo>
                    <a:pt x="781" y="351"/>
                  </a:lnTo>
                  <a:cubicBezTo>
                    <a:pt x="864" y="269"/>
                    <a:pt x="864" y="141"/>
                    <a:pt x="781" y="59"/>
                  </a:cubicBezTo>
                  <a:cubicBezTo>
                    <a:pt x="743" y="20"/>
                    <a:pt x="690" y="0"/>
                    <a:pt x="6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45"/>
            <p:cNvSpPr/>
            <p:nvPr/>
          </p:nvSpPr>
          <p:spPr>
            <a:xfrm>
              <a:off x="3691810" y="4790281"/>
              <a:ext cx="39371" cy="75171"/>
            </a:xfrm>
            <a:custGeom>
              <a:rect b="b" l="l" r="r" t="t"/>
              <a:pathLst>
                <a:path extrusionOk="0" h="1642" w="860">
                  <a:moveTo>
                    <a:pt x="636" y="0"/>
                  </a:moveTo>
                  <a:cubicBezTo>
                    <a:pt x="583" y="0"/>
                    <a:pt x="531" y="20"/>
                    <a:pt x="490" y="59"/>
                  </a:cubicBezTo>
                  <a:lnTo>
                    <a:pt x="79" y="470"/>
                  </a:lnTo>
                  <a:cubicBezTo>
                    <a:pt x="1" y="552"/>
                    <a:pt x="1" y="680"/>
                    <a:pt x="79" y="762"/>
                  </a:cubicBezTo>
                  <a:lnTo>
                    <a:pt x="343" y="1027"/>
                  </a:lnTo>
                  <a:lnTo>
                    <a:pt x="79" y="1292"/>
                  </a:lnTo>
                  <a:cubicBezTo>
                    <a:pt x="1" y="1374"/>
                    <a:pt x="1" y="1502"/>
                    <a:pt x="79" y="1580"/>
                  </a:cubicBezTo>
                  <a:cubicBezTo>
                    <a:pt x="120" y="1621"/>
                    <a:pt x="172" y="1642"/>
                    <a:pt x="225" y="1642"/>
                  </a:cubicBezTo>
                  <a:cubicBezTo>
                    <a:pt x="277" y="1642"/>
                    <a:pt x="330" y="1621"/>
                    <a:pt x="371" y="1580"/>
                  </a:cubicBezTo>
                  <a:lnTo>
                    <a:pt x="782" y="1173"/>
                  </a:lnTo>
                  <a:cubicBezTo>
                    <a:pt x="860" y="1091"/>
                    <a:pt x="860" y="963"/>
                    <a:pt x="782" y="881"/>
                  </a:cubicBezTo>
                  <a:lnTo>
                    <a:pt x="513" y="616"/>
                  </a:lnTo>
                  <a:lnTo>
                    <a:pt x="782" y="351"/>
                  </a:lnTo>
                  <a:cubicBezTo>
                    <a:pt x="860" y="269"/>
                    <a:pt x="860" y="141"/>
                    <a:pt x="782" y="59"/>
                  </a:cubicBezTo>
                  <a:cubicBezTo>
                    <a:pt x="741" y="20"/>
                    <a:pt x="688" y="0"/>
                    <a:pt x="6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45"/>
            <p:cNvSpPr/>
            <p:nvPr/>
          </p:nvSpPr>
          <p:spPr>
            <a:xfrm>
              <a:off x="3692863" y="4884311"/>
              <a:ext cx="56309" cy="57179"/>
            </a:xfrm>
            <a:custGeom>
              <a:rect b="b" l="l" r="r" t="t"/>
              <a:pathLst>
                <a:path extrusionOk="0" h="1249" w="1230">
                  <a:moveTo>
                    <a:pt x="206" y="1"/>
                  </a:moveTo>
                  <a:cubicBezTo>
                    <a:pt x="92" y="1"/>
                    <a:pt x="1" y="92"/>
                    <a:pt x="1" y="206"/>
                  </a:cubicBezTo>
                  <a:lnTo>
                    <a:pt x="1" y="1248"/>
                  </a:lnTo>
                  <a:lnTo>
                    <a:pt x="1230" y="1248"/>
                  </a:lnTo>
                  <a:lnTo>
                    <a:pt x="1230" y="206"/>
                  </a:lnTo>
                  <a:cubicBezTo>
                    <a:pt x="1230" y="92"/>
                    <a:pt x="1138" y="1"/>
                    <a:pt x="10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45"/>
            <p:cNvSpPr/>
            <p:nvPr/>
          </p:nvSpPr>
          <p:spPr>
            <a:xfrm>
              <a:off x="3486258" y="4884311"/>
              <a:ext cx="56309" cy="57179"/>
            </a:xfrm>
            <a:custGeom>
              <a:rect b="b" l="l" r="r" t="t"/>
              <a:pathLst>
                <a:path extrusionOk="0" h="1249" w="1230">
                  <a:moveTo>
                    <a:pt x="206" y="1"/>
                  </a:moveTo>
                  <a:cubicBezTo>
                    <a:pt x="92" y="1"/>
                    <a:pt x="0" y="92"/>
                    <a:pt x="0" y="206"/>
                  </a:cubicBezTo>
                  <a:lnTo>
                    <a:pt x="0" y="1248"/>
                  </a:lnTo>
                  <a:lnTo>
                    <a:pt x="1229" y="1248"/>
                  </a:lnTo>
                  <a:lnTo>
                    <a:pt x="1229" y="206"/>
                  </a:lnTo>
                  <a:cubicBezTo>
                    <a:pt x="1229" y="92"/>
                    <a:pt x="1138" y="1"/>
                    <a:pt x="10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86" name="Google Shape;2486;p45"/>
          <p:cNvGrpSpPr/>
          <p:nvPr/>
        </p:nvGrpSpPr>
        <p:grpSpPr>
          <a:xfrm>
            <a:off x="5370715" y="3459809"/>
            <a:ext cx="323344" cy="320589"/>
            <a:chOff x="2288975" y="4786802"/>
            <a:chExt cx="323344" cy="320589"/>
          </a:xfrm>
        </p:grpSpPr>
        <p:sp>
          <p:nvSpPr>
            <p:cNvPr id="2487" name="Google Shape;2487;p45"/>
            <p:cNvSpPr/>
            <p:nvPr/>
          </p:nvSpPr>
          <p:spPr>
            <a:xfrm>
              <a:off x="2441010" y="5012903"/>
              <a:ext cx="18861" cy="75812"/>
            </a:xfrm>
            <a:custGeom>
              <a:rect b="b" l="l" r="r" t="t"/>
              <a:pathLst>
                <a:path extrusionOk="0" h="1656" w="412">
                  <a:moveTo>
                    <a:pt x="211" y="0"/>
                  </a:moveTo>
                  <a:cubicBezTo>
                    <a:pt x="203" y="0"/>
                    <a:pt x="196" y="0"/>
                    <a:pt x="188" y="1"/>
                  </a:cubicBezTo>
                  <a:cubicBezTo>
                    <a:pt x="78" y="11"/>
                    <a:pt x="0" y="102"/>
                    <a:pt x="0" y="207"/>
                  </a:cubicBezTo>
                  <a:lnTo>
                    <a:pt x="0" y="1449"/>
                  </a:lnTo>
                  <a:cubicBezTo>
                    <a:pt x="0" y="1563"/>
                    <a:pt x="92" y="1656"/>
                    <a:pt x="208" y="1656"/>
                  </a:cubicBezTo>
                  <a:cubicBezTo>
                    <a:pt x="213" y="1656"/>
                    <a:pt x="219" y="1655"/>
                    <a:pt x="224" y="1655"/>
                  </a:cubicBezTo>
                  <a:cubicBezTo>
                    <a:pt x="329" y="1646"/>
                    <a:pt x="412" y="1550"/>
                    <a:pt x="412" y="1445"/>
                  </a:cubicBezTo>
                  <a:lnTo>
                    <a:pt x="412" y="202"/>
                  </a:lnTo>
                  <a:cubicBezTo>
                    <a:pt x="412" y="91"/>
                    <a:pt x="324" y="0"/>
                    <a:pt x="21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45"/>
            <p:cNvSpPr/>
            <p:nvPr/>
          </p:nvSpPr>
          <p:spPr>
            <a:xfrm>
              <a:off x="2383693" y="5069806"/>
              <a:ext cx="133906" cy="37585"/>
            </a:xfrm>
            <a:custGeom>
              <a:rect b="b" l="l" r="r" t="t"/>
              <a:pathLst>
                <a:path extrusionOk="0" h="821" w="2925">
                  <a:moveTo>
                    <a:pt x="1463" y="1"/>
                  </a:moveTo>
                  <a:cubicBezTo>
                    <a:pt x="1440" y="1"/>
                    <a:pt x="1417" y="5"/>
                    <a:pt x="1399" y="15"/>
                  </a:cubicBezTo>
                  <a:lnTo>
                    <a:pt x="165" y="421"/>
                  </a:lnTo>
                  <a:cubicBezTo>
                    <a:pt x="60" y="458"/>
                    <a:pt x="1" y="577"/>
                    <a:pt x="37" y="682"/>
                  </a:cubicBezTo>
                  <a:cubicBezTo>
                    <a:pt x="67" y="766"/>
                    <a:pt x="145" y="820"/>
                    <a:pt x="232" y="820"/>
                  </a:cubicBezTo>
                  <a:cubicBezTo>
                    <a:pt x="253" y="820"/>
                    <a:pt x="276" y="817"/>
                    <a:pt x="298" y="809"/>
                  </a:cubicBezTo>
                  <a:lnTo>
                    <a:pt x="1463" y="421"/>
                  </a:lnTo>
                  <a:lnTo>
                    <a:pt x="2627" y="809"/>
                  </a:lnTo>
                  <a:cubicBezTo>
                    <a:pt x="2650" y="817"/>
                    <a:pt x="2672" y="820"/>
                    <a:pt x="2694" y="820"/>
                  </a:cubicBezTo>
                  <a:cubicBezTo>
                    <a:pt x="2781" y="820"/>
                    <a:pt x="2862" y="766"/>
                    <a:pt x="2888" y="682"/>
                  </a:cubicBezTo>
                  <a:cubicBezTo>
                    <a:pt x="2924" y="577"/>
                    <a:pt x="2865" y="458"/>
                    <a:pt x="2760" y="421"/>
                  </a:cubicBezTo>
                  <a:lnTo>
                    <a:pt x="1527" y="15"/>
                  </a:lnTo>
                  <a:cubicBezTo>
                    <a:pt x="1508" y="5"/>
                    <a:pt x="1485" y="1"/>
                    <a:pt x="146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45"/>
            <p:cNvSpPr/>
            <p:nvPr/>
          </p:nvSpPr>
          <p:spPr>
            <a:xfrm>
              <a:off x="2308843" y="4824295"/>
              <a:ext cx="283012" cy="207292"/>
            </a:xfrm>
            <a:custGeom>
              <a:rect b="b" l="l" r="r" t="t"/>
              <a:pathLst>
                <a:path extrusionOk="0" h="4528" w="6182">
                  <a:moveTo>
                    <a:pt x="0" y="1"/>
                  </a:moveTo>
                  <a:lnTo>
                    <a:pt x="0" y="4322"/>
                  </a:lnTo>
                  <a:cubicBezTo>
                    <a:pt x="0" y="4437"/>
                    <a:pt x="92" y="4528"/>
                    <a:pt x="206" y="4528"/>
                  </a:cubicBezTo>
                  <a:lnTo>
                    <a:pt x="5980" y="4528"/>
                  </a:lnTo>
                  <a:cubicBezTo>
                    <a:pt x="6090" y="4528"/>
                    <a:pt x="6181" y="4437"/>
                    <a:pt x="6181" y="4322"/>
                  </a:cubicBezTo>
                  <a:lnTo>
                    <a:pt x="6181"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45"/>
            <p:cNvSpPr/>
            <p:nvPr/>
          </p:nvSpPr>
          <p:spPr>
            <a:xfrm>
              <a:off x="2441010" y="4786802"/>
              <a:ext cx="18861" cy="37585"/>
            </a:xfrm>
            <a:custGeom>
              <a:rect b="b" l="l" r="r" t="t"/>
              <a:pathLst>
                <a:path extrusionOk="0" h="821" w="412">
                  <a:moveTo>
                    <a:pt x="211" y="1"/>
                  </a:moveTo>
                  <a:cubicBezTo>
                    <a:pt x="203" y="1"/>
                    <a:pt x="196" y="1"/>
                    <a:pt x="188" y="2"/>
                  </a:cubicBezTo>
                  <a:cubicBezTo>
                    <a:pt x="78" y="11"/>
                    <a:pt x="0" y="103"/>
                    <a:pt x="0" y="208"/>
                  </a:cubicBezTo>
                  <a:lnTo>
                    <a:pt x="0" y="614"/>
                  </a:lnTo>
                  <a:cubicBezTo>
                    <a:pt x="0" y="732"/>
                    <a:pt x="92" y="820"/>
                    <a:pt x="207" y="820"/>
                  </a:cubicBezTo>
                  <a:cubicBezTo>
                    <a:pt x="213" y="820"/>
                    <a:pt x="219" y="820"/>
                    <a:pt x="224" y="820"/>
                  </a:cubicBezTo>
                  <a:cubicBezTo>
                    <a:pt x="329" y="811"/>
                    <a:pt x="412" y="719"/>
                    <a:pt x="412" y="610"/>
                  </a:cubicBezTo>
                  <a:lnTo>
                    <a:pt x="412" y="203"/>
                  </a:lnTo>
                  <a:cubicBezTo>
                    <a:pt x="412" y="92"/>
                    <a:pt x="324" y="1"/>
                    <a:pt x="21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45"/>
            <p:cNvSpPr/>
            <p:nvPr/>
          </p:nvSpPr>
          <p:spPr>
            <a:xfrm>
              <a:off x="2384563" y="4937597"/>
              <a:ext cx="18861" cy="56401"/>
            </a:xfrm>
            <a:custGeom>
              <a:rect b="b" l="l" r="r" t="t"/>
              <a:pathLst>
                <a:path extrusionOk="0" h="1232" w="412">
                  <a:moveTo>
                    <a:pt x="206" y="1"/>
                  </a:moveTo>
                  <a:cubicBezTo>
                    <a:pt x="199" y="1"/>
                    <a:pt x="191" y="1"/>
                    <a:pt x="183" y="2"/>
                  </a:cubicBezTo>
                  <a:cubicBezTo>
                    <a:pt x="78" y="16"/>
                    <a:pt x="0" y="107"/>
                    <a:pt x="0" y="212"/>
                  </a:cubicBezTo>
                  <a:lnTo>
                    <a:pt x="0" y="1021"/>
                  </a:lnTo>
                  <a:cubicBezTo>
                    <a:pt x="0" y="1130"/>
                    <a:pt x="78" y="1222"/>
                    <a:pt x="183" y="1231"/>
                  </a:cubicBezTo>
                  <a:cubicBezTo>
                    <a:pt x="191" y="1232"/>
                    <a:pt x="199" y="1232"/>
                    <a:pt x="206" y="1232"/>
                  </a:cubicBezTo>
                  <a:cubicBezTo>
                    <a:pt x="319" y="1232"/>
                    <a:pt x="411" y="1141"/>
                    <a:pt x="411" y="1030"/>
                  </a:cubicBezTo>
                  <a:lnTo>
                    <a:pt x="411" y="207"/>
                  </a:lnTo>
                  <a:cubicBezTo>
                    <a:pt x="411" y="92"/>
                    <a:pt x="319" y="1"/>
                    <a:pt x="2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45"/>
            <p:cNvSpPr/>
            <p:nvPr/>
          </p:nvSpPr>
          <p:spPr>
            <a:xfrm>
              <a:off x="2422194" y="4918828"/>
              <a:ext cx="18861" cy="75171"/>
            </a:xfrm>
            <a:custGeom>
              <a:rect b="b" l="l" r="r" t="t"/>
              <a:pathLst>
                <a:path extrusionOk="0" h="1642" w="412">
                  <a:moveTo>
                    <a:pt x="199" y="0"/>
                  </a:moveTo>
                  <a:cubicBezTo>
                    <a:pt x="194" y="0"/>
                    <a:pt x="189" y="0"/>
                    <a:pt x="183" y="1"/>
                  </a:cubicBezTo>
                  <a:cubicBezTo>
                    <a:pt x="78" y="14"/>
                    <a:pt x="0" y="106"/>
                    <a:pt x="0" y="211"/>
                  </a:cubicBezTo>
                  <a:lnTo>
                    <a:pt x="0" y="1431"/>
                  </a:lnTo>
                  <a:cubicBezTo>
                    <a:pt x="0" y="1540"/>
                    <a:pt x="78" y="1632"/>
                    <a:pt x="183" y="1641"/>
                  </a:cubicBezTo>
                  <a:cubicBezTo>
                    <a:pt x="191" y="1642"/>
                    <a:pt x="199" y="1642"/>
                    <a:pt x="207" y="1642"/>
                  </a:cubicBezTo>
                  <a:cubicBezTo>
                    <a:pt x="319" y="1642"/>
                    <a:pt x="411" y="1551"/>
                    <a:pt x="411" y="1440"/>
                  </a:cubicBezTo>
                  <a:lnTo>
                    <a:pt x="411" y="206"/>
                  </a:lnTo>
                  <a:cubicBezTo>
                    <a:pt x="411" y="93"/>
                    <a:pt x="315" y="0"/>
                    <a:pt x="19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45"/>
            <p:cNvSpPr/>
            <p:nvPr/>
          </p:nvSpPr>
          <p:spPr>
            <a:xfrm>
              <a:off x="2459825" y="4900150"/>
              <a:ext cx="18678" cy="93849"/>
            </a:xfrm>
            <a:custGeom>
              <a:rect b="b" l="l" r="r" t="t"/>
              <a:pathLst>
                <a:path extrusionOk="0" h="2050" w="408">
                  <a:moveTo>
                    <a:pt x="203" y="1"/>
                  </a:moveTo>
                  <a:cubicBezTo>
                    <a:pt x="195" y="1"/>
                    <a:pt x="187" y="1"/>
                    <a:pt x="179" y="2"/>
                  </a:cubicBezTo>
                  <a:cubicBezTo>
                    <a:pt x="78" y="11"/>
                    <a:pt x="1" y="103"/>
                    <a:pt x="1" y="208"/>
                  </a:cubicBezTo>
                  <a:lnTo>
                    <a:pt x="1" y="1839"/>
                  </a:lnTo>
                  <a:cubicBezTo>
                    <a:pt x="1" y="1948"/>
                    <a:pt x="78" y="2040"/>
                    <a:pt x="179" y="2049"/>
                  </a:cubicBezTo>
                  <a:cubicBezTo>
                    <a:pt x="187" y="2050"/>
                    <a:pt x="195" y="2050"/>
                    <a:pt x="203" y="2050"/>
                  </a:cubicBezTo>
                  <a:cubicBezTo>
                    <a:pt x="319" y="2050"/>
                    <a:pt x="407" y="1959"/>
                    <a:pt x="407" y="1848"/>
                  </a:cubicBezTo>
                  <a:lnTo>
                    <a:pt x="407" y="203"/>
                  </a:lnTo>
                  <a:cubicBezTo>
                    <a:pt x="407" y="92"/>
                    <a:pt x="319" y="1"/>
                    <a:pt x="203" y="1"/>
                  </a:cubicBezTo>
                  <a:close/>
                </a:path>
              </a:pathLst>
            </a:custGeom>
            <a:solidFill>
              <a:srgbClr val="E639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45"/>
            <p:cNvSpPr/>
            <p:nvPr/>
          </p:nvSpPr>
          <p:spPr>
            <a:xfrm>
              <a:off x="2497045" y="4881198"/>
              <a:ext cx="58186" cy="18861"/>
            </a:xfrm>
            <a:custGeom>
              <a:rect b="b" l="l" r="r" t="t"/>
              <a:pathLst>
                <a:path extrusionOk="0" h="412" w="1271">
                  <a:moveTo>
                    <a:pt x="220" y="0"/>
                  </a:moveTo>
                  <a:cubicBezTo>
                    <a:pt x="97" y="0"/>
                    <a:pt x="1" y="105"/>
                    <a:pt x="14" y="229"/>
                  </a:cubicBezTo>
                  <a:cubicBezTo>
                    <a:pt x="24" y="334"/>
                    <a:pt x="120" y="412"/>
                    <a:pt x="225" y="412"/>
                  </a:cubicBezTo>
                  <a:lnTo>
                    <a:pt x="1051" y="412"/>
                  </a:lnTo>
                  <a:cubicBezTo>
                    <a:pt x="1175" y="412"/>
                    <a:pt x="1271" y="306"/>
                    <a:pt x="1257" y="183"/>
                  </a:cubicBezTo>
                  <a:cubicBezTo>
                    <a:pt x="1243" y="78"/>
                    <a:pt x="1152" y="0"/>
                    <a:pt x="104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45"/>
            <p:cNvSpPr/>
            <p:nvPr/>
          </p:nvSpPr>
          <p:spPr>
            <a:xfrm>
              <a:off x="2497045" y="4918828"/>
              <a:ext cx="58186" cy="18861"/>
            </a:xfrm>
            <a:custGeom>
              <a:rect b="b" l="l" r="r" t="t"/>
              <a:pathLst>
                <a:path extrusionOk="0" h="412" w="1271">
                  <a:moveTo>
                    <a:pt x="220" y="1"/>
                  </a:moveTo>
                  <a:cubicBezTo>
                    <a:pt x="97" y="1"/>
                    <a:pt x="1" y="106"/>
                    <a:pt x="14" y="229"/>
                  </a:cubicBezTo>
                  <a:cubicBezTo>
                    <a:pt x="24" y="334"/>
                    <a:pt x="120" y="412"/>
                    <a:pt x="225" y="412"/>
                  </a:cubicBezTo>
                  <a:lnTo>
                    <a:pt x="1051" y="412"/>
                  </a:lnTo>
                  <a:cubicBezTo>
                    <a:pt x="1175" y="412"/>
                    <a:pt x="1271" y="307"/>
                    <a:pt x="1257" y="183"/>
                  </a:cubicBezTo>
                  <a:cubicBezTo>
                    <a:pt x="1243" y="78"/>
                    <a:pt x="1152" y="1"/>
                    <a:pt x="104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45"/>
            <p:cNvSpPr/>
            <p:nvPr/>
          </p:nvSpPr>
          <p:spPr>
            <a:xfrm>
              <a:off x="2347115" y="4881152"/>
              <a:ext cx="150616" cy="112802"/>
            </a:xfrm>
            <a:custGeom>
              <a:rect b="b" l="l" r="r" t="t"/>
              <a:pathLst>
                <a:path extrusionOk="0" h="2464" w="3290">
                  <a:moveTo>
                    <a:pt x="199" y="1"/>
                  </a:moveTo>
                  <a:cubicBezTo>
                    <a:pt x="194" y="1"/>
                    <a:pt x="189" y="1"/>
                    <a:pt x="183" y="1"/>
                  </a:cubicBezTo>
                  <a:cubicBezTo>
                    <a:pt x="78" y="11"/>
                    <a:pt x="0" y="106"/>
                    <a:pt x="0" y="212"/>
                  </a:cubicBezTo>
                  <a:lnTo>
                    <a:pt x="0" y="2258"/>
                  </a:lnTo>
                  <a:cubicBezTo>
                    <a:pt x="0" y="2372"/>
                    <a:pt x="92" y="2464"/>
                    <a:pt x="206" y="2464"/>
                  </a:cubicBezTo>
                  <a:lnTo>
                    <a:pt x="3070" y="2464"/>
                  </a:lnTo>
                  <a:cubicBezTo>
                    <a:pt x="3180" y="2464"/>
                    <a:pt x="3271" y="2386"/>
                    <a:pt x="3280" y="2281"/>
                  </a:cubicBezTo>
                  <a:cubicBezTo>
                    <a:pt x="3289" y="2153"/>
                    <a:pt x="3198" y="2053"/>
                    <a:pt x="3075" y="2053"/>
                  </a:cubicBezTo>
                  <a:lnTo>
                    <a:pt x="407" y="2053"/>
                  </a:lnTo>
                  <a:lnTo>
                    <a:pt x="407" y="207"/>
                  </a:lnTo>
                  <a:cubicBezTo>
                    <a:pt x="407" y="93"/>
                    <a:pt x="315" y="1"/>
                    <a:pt x="1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45"/>
            <p:cNvSpPr/>
            <p:nvPr/>
          </p:nvSpPr>
          <p:spPr>
            <a:xfrm>
              <a:off x="2288975" y="4805480"/>
              <a:ext cx="323344" cy="37677"/>
            </a:xfrm>
            <a:custGeom>
              <a:rect b="b" l="l" r="r" t="t"/>
              <a:pathLst>
                <a:path extrusionOk="0" h="823" w="7063">
                  <a:moveTo>
                    <a:pt x="439" y="1"/>
                  </a:moveTo>
                  <a:cubicBezTo>
                    <a:pt x="197" y="1"/>
                    <a:pt x="0" y="215"/>
                    <a:pt x="32" y="462"/>
                  </a:cubicBezTo>
                  <a:cubicBezTo>
                    <a:pt x="60" y="668"/>
                    <a:pt x="243" y="823"/>
                    <a:pt x="448" y="823"/>
                  </a:cubicBezTo>
                  <a:lnTo>
                    <a:pt x="6615" y="823"/>
                  </a:lnTo>
                  <a:cubicBezTo>
                    <a:pt x="6825" y="823"/>
                    <a:pt x="7003" y="668"/>
                    <a:pt x="7031" y="462"/>
                  </a:cubicBezTo>
                  <a:cubicBezTo>
                    <a:pt x="7063" y="215"/>
                    <a:pt x="6866" y="1"/>
                    <a:pt x="662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8" name="Google Shape;2498;p45"/>
          <p:cNvGrpSpPr/>
          <p:nvPr/>
        </p:nvGrpSpPr>
        <p:grpSpPr>
          <a:xfrm>
            <a:off x="5372066" y="2137180"/>
            <a:ext cx="320643" cy="320640"/>
            <a:chOff x="1861069" y="4804885"/>
            <a:chExt cx="320643" cy="320640"/>
          </a:xfrm>
        </p:grpSpPr>
        <p:sp>
          <p:nvSpPr>
            <p:cNvPr id="2499" name="Google Shape;2499;p45"/>
            <p:cNvSpPr/>
            <p:nvPr/>
          </p:nvSpPr>
          <p:spPr>
            <a:xfrm>
              <a:off x="1861069" y="4804885"/>
              <a:ext cx="226153" cy="151028"/>
            </a:xfrm>
            <a:custGeom>
              <a:rect b="b" l="l" r="r" t="t"/>
              <a:pathLst>
                <a:path extrusionOk="0" h="3299" w="4940">
                  <a:moveTo>
                    <a:pt x="206" y="0"/>
                  </a:moveTo>
                  <a:cubicBezTo>
                    <a:pt x="92" y="0"/>
                    <a:pt x="1" y="91"/>
                    <a:pt x="1" y="206"/>
                  </a:cubicBezTo>
                  <a:lnTo>
                    <a:pt x="1" y="3093"/>
                  </a:lnTo>
                  <a:cubicBezTo>
                    <a:pt x="1" y="3207"/>
                    <a:pt x="92" y="3298"/>
                    <a:pt x="206" y="3298"/>
                  </a:cubicBezTo>
                  <a:lnTo>
                    <a:pt x="4734" y="3298"/>
                  </a:lnTo>
                  <a:cubicBezTo>
                    <a:pt x="4848" y="3298"/>
                    <a:pt x="4939" y="3207"/>
                    <a:pt x="4939" y="3093"/>
                  </a:cubicBezTo>
                  <a:lnTo>
                    <a:pt x="4939" y="206"/>
                  </a:lnTo>
                  <a:cubicBezTo>
                    <a:pt x="4939" y="91"/>
                    <a:pt x="4848" y="0"/>
                    <a:pt x="473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45"/>
            <p:cNvSpPr/>
            <p:nvPr/>
          </p:nvSpPr>
          <p:spPr>
            <a:xfrm>
              <a:off x="1879885" y="4823700"/>
              <a:ext cx="188476" cy="113397"/>
            </a:xfrm>
            <a:custGeom>
              <a:rect b="b" l="l" r="r" t="t"/>
              <a:pathLst>
                <a:path extrusionOk="0" h="2477" w="4117">
                  <a:moveTo>
                    <a:pt x="1" y="0"/>
                  </a:moveTo>
                  <a:lnTo>
                    <a:pt x="1" y="2476"/>
                  </a:lnTo>
                  <a:lnTo>
                    <a:pt x="4117" y="2476"/>
                  </a:lnTo>
                  <a:lnTo>
                    <a:pt x="411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45"/>
            <p:cNvSpPr/>
            <p:nvPr/>
          </p:nvSpPr>
          <p:spPr>
            <a:xfrm>
              <a:off x="2068315" y="4918187"/>
              <a:ext cx="113397" cy="207338"/>
            </a:xfrm>
            <a:custGeom>
              <a:rect b="b" l="l" r="r" t="t"/>
              <a:pathLst>
                <a:path extrusionOk="0" h="4529" w="2477">
                  <a:moveTo>
                    <a:pt x="1232" y="0"/>
                  </a:moveTo>
                  <a:cubicBezTo>
                    <a:pt x="1216" y="0"/>
                    <a:pt x="1200" y="0"/>
                    <a:pt x="1184" y="1"/>
                  </a:cubicBezTo>
                  <a:cubicBezTo>
                    <a:pt x="522" y="24"/>
                    <a:pt x="1" y="581"/>
                    <a:pt x="1" y="1248"/>
                  </a:cubicBezTo>
                  <a:lnTo>
                    <a:pt x="1" y="3692"/>
                  </a:lnTo>
                  <a:lnTo>
                    <a:pt x="1234" y="4409"/>
                  </a:lnTo>
                  <a:lnTo>
                    <a:pt x="1435" y="4528"/>
                  </a:lnTo>
                  <a:lnTo>
                    <a:pt x="2271" y="4528"/>
                  </a:lnTo>
                  <a:cubicBezTo>
                    <a:pt x="2386" y="4528"/>
                    <a:pt x="2477" y="4437"/>
                    <a:pt x="2477" y="4322"/>
                  </a:cubicBezTo>
                  <a:lnTo>
                    <a:pt x="2477" y="1230"/>
                  </a:lnTo>
                  <a:cubicBezTo>
                    <a:pt x="2477" y="892"/>
                    <a:pt x="2326" y="581"/>
                    <a:pt x="2102" y="362"/>
                  </a:cubicBezTo>
                  <a:cubicBezTo>
                    <a:pt x="1880" y="139"/>
                    <a:pt x="1574" y="0"/>
                    <a:pt x="123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45"/>
            <p:cNvSpPr/>
            <p:nvPr/>
          </p:nvSpPr>
          <p:spPr>
            <a:xfrm>
              <a:off x="2058930" y="4974678"/>
              <a:ext cx="75125" cy="75125"/>
            </a:xfrm>
            <a:custGeom>
              <a:rect b="b" l="l" r="r" t="t"/>
              <a:pathLst>
                <a:path extrusionOk="0" h="1641" w="1641">
                  <a:moveTo>
                    <a:pt x="823" y="0"/>
                  </a:moveTo>
                  <a:cubicBezTo>
                    <a:pt x="370" y="0"/>
                    <a:pt x="0" y="370"/>
                    <a:pt x="0" y="818"/>
                  </a:cubicBezTo>
                  <a:cubicBezTo>
                    <a:pt x="0" y="1270"/>
                    <a:pt x="370" y="1640"/>
                    <a:pt x="823" y="1640"/>
                  </a:cubicBezTo>
                  <a:cubicBezTo>
                    <a:pt x="1270" y="1640"/>
                    <a:pt x="1640" y="1270"/>
                    <a:pt x="1640" y="818"/>
                  </a:cubicBezTo>
                  <a:cubicBezTo>
                    <a:pt x="1640" y="370"/>
                    <a:pt x="1270" y="0"/>
                    <a:pt x="82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45"/>
            <p:cNvSpPr/>
            <p:nvPr/>
          </p:nvSpPr>
          <p:spPr>
            <a:xfrm>
              <a:off x="2030684" y="5049755"/>
              <a:ext cx="112756" cy="75766"/>
            </a:xfrm>
            <a:custGeom>
              <a:rect b="b" l="l" r="r" t="t"/>
              <a:pathLst>
                <a:path extrusionOk="0" h="1655" w="2463">
                  <a:moveTo>
                    <a:pt x="1440" y="0"/>
                  </a:moveTo>
                  <a:cubicBezTo>
                    <a:pt x="873" y="0"/>
                    <a:pt x="412" y="457"/>
                    <a:pt x="412" y="1024"/>
                  </a:cubicBezTo>
                  <a:lnTo>
                    <a:pt x="1" y="1398"/>
                  </a:lnTo>
                  <a:lnTo>
                    <a:pt x="412" y="1654"/>
                  </a:lnTo>
                  <a:lnTo>
                    <a:pt x="2257" y="1654"/>
                  </a:lnTo>
                  <a:cubicBezTo>
                    <a:pt x="2372" y="1654"/>
                    <a:pt x="2463" y="1563"/>
                    <a:pt x="2463" y="1448"/>
                  </a:cubicBezTo>
                  <a:lnTo>
                    <a:pt x="2463" y="1024"/>
                  </a:lnTo>
                  <a:cubicBezTo>
                    <a:pt x="2463" y="740"/>
                    <a:pt x="2349" y="485"/>
                    <a:pt x="2166" y="297"/>
                  </a:cubicBezTo>
                  <a:cubicBezTo>
                    <a:pt x="1979" y="115"/>
                    <a:pt x="1723" y="0"/>
                    <a:pt x="144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45"/>
            <p:cNvSpPr/>
            <p:nvPr/>
          </p:nvSpPr>
          <p:spPr>
            <a:xfrm>
              <a:off x="1965036" y="4974678"/>
              <a:ext cx="75125" cy="75125"/>
            </a:xfrm>
            <a:custGeom>
              <a:rect b="b" l="l" r="r" t="t"/>
              <a:pathLst>
                <a:path extrusionOk="0" h="1641" w="1641">
                  <a:moveTo>
                    <a:pt x="818" y="0"/>
                  </a:moveTo>
                  <a:cubicBezTo>
                    <a:pt x="370" y="0"/>
                    <a:pt x="0" y="370"/>
                    <a:pt x="0" y="818"/>
                  </a:cubicBezTo>
                  <a:cubicBezTo>
                    <a:pt x="0" y="1270"/>
                    <a:pt x="370" y="1640"/>
                    <a:pt x="818" y="1640"/>
                  </a:cubicBezTo>
                  <a:cubicBezTo>
                    <a:pt x="1270" y="1640"/>
                    <a:pt x="1640" y="1270"/>
                    <a:pt x="1640" y="818"/>
                  </a:cubicBezTo>
                  <a:cubicBezTo>
                    <a:pt x="1640" y="370"/>
                    <a:pt x="1270" y="0"/>
                    <a:pt x="818"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45"/>
            <p:cNvSpPr/>
            <p:nvPr/>
          </p:nvSpPr>
          <p:spPr>
            <a:xfrm>
              <a:off x="1936789" y="5049755"/>
              <a:ext cx="112756" cy="75766"/>
            </a:xfrm>
            <a:custGeom>
              <a:rect b="b" l="l" r="r" t="t"/>
              <a:pathLst>
                <a:path extrusionOk="0" h="1655" w="2463">
                  <a:moveTo>
                    <a:pt x="1440" y="0"/>
                  </a:moveTo>
                  <a:cubicBezTo>
                    <a:pt x="873" y="0"/>
                    <a:pt x="412" y="457"/>
                    <a:pt x="412" y="1024"/>
                  </a:cubicBezTo>
                  <a:lnTo>
                    <a:pt x="1" y="1398"/>
                  </a:lnTo>
                  <a:lnTo>
                    <a:pt x="412" y="1654"/>
                  </a:lnTo>
                  <a:lnTo>
                    <a:pt x="2463" y="1654"/>
                  </a:lnTo>
                  <a:lnTo>
                    <a:pt x="2463" y="1024"/>
                  </a:lnTo>
                  <a:cubicBezTo>
                    <a:pt x="2463" y="740"/>
                    <a:pt x="2349" y="485"/>
                    <a:pt x="2166" y="297"/>
                  </a:cubicBezTo>
                  <a:cubicBezTo>
                    <a:pt x="1979" y="115"/>
                    <a:pt x="1723" y="0"/>
                    <a:pt x="144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45"/>
            <p:cNvSpPr/>
            <p:nvPr/>
          </p:nvSpPr>
          <p:spPr>
            <a:xfrm>
              <a:off x="1899341" y="4880694"/>
              <a:ext cx="18678" cy="37631"/>
            </a:xfrm>
            <a:custGeom>
              <a:rect b="b" l="l" r="r" t="t"/>
              <a:pathLst>
                <a:path extrusionOk="0" h="822" w="408">
                  <a:moveTo>
                    <a:pt x="203" y="1"/>
                  </a:moveTo>
                  <a:cubicBezTo>
                    <a:pt x="195" y="1"/>
                    <a:pt x="187" y="1"/>
                    <a:pt x="179" y="2"/>
                  </a:cubicBezTo>
                  <a:cubicBezTo>
                    <a:pt x="74" y="11"/>
                    <a:pt x="1" y="107"/>
                    <a:pt x="1" y="212"/>
                  </a:cubicBezTo>
                  <a:lnTo>
                    <a:pt x="1" y="610"/>
                  </a:lnTo>
                  <a:cubicBezTo>
                    <a:pt x="1" y="715"/>
                    <a:pt x="74" y="806"/>
                    <a:pt x="179" y="820"/>
                  </a:cubicBezTo>
                  <a:cubicBezTo>
                    <a:pt x="187" y="821"/>
                    <a:pt x="195" y="821"/>
                    <a:pt x="203" y="821"/>
                  </a:cubicBezTo>
                  <a:cubicBezTo>
                    <a:pt x="319" y="821"/>
                    <a:pt x="407" y="730"/>
                    <a:pt x="407" y="614"/>
                  </a:cubicBezTo>
                  <a:lnTo>
                    <a:pt x="407" y="203"/>
                  </a:lnTo>
                  <a:cubicBezTo>
                    <a:pt x="407" y="92"/>
                    <a:pt x="319" y="1"/>
                    <a:pt x="20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45"/>
            <p:cNvSpPr/>
            <p:nvPr/>
          </p:nvSpPr>
          <p:spPr>
            <a:xfrm>
              <a:off x="1936789" y="4861879"/>
              <a:ext cx="18861" cy="56447"/>
            </a:xfrm>
            <a:custGeom>
              <a:rect b="b" l="l" r="r" t="t"/>
              <a:pathLst>
                <a:path extrusionOk="0" h="1233" w="412">
                  <a:moveTo>
                    <a:pt x="207" y="1"/>
                  </a:moveTo>
                  <a:cubicBezTo>
                    <a:pt x="199" y="1"/>
                    <a:pt x="191" y="1"/>
                    <a:pt x="183" y="2"/>
                  </a:cubicBezTo>
                  <a:cubicBezTo>
                    <a:pt x="78" y="11"/>
                    <a:pt x="1" y="107"/>
                    <a:pt x="1" y="212"/>
                  </a:cubicBezTo>
                  <a:lnTo>
                    <a:pt x="1" y="1021"/>
                  </a:lnTo>
                  <a:cubicBezTo>
                    <a:pt x="1" y="1126"/>
                    <a:pt x="78" y="1217"/>
                    <a:pt x="183" y="1231"/>
                  </a:cubicBezTo>
                  <a:cubicBezTo>
                    <a:pt x="191" y="1232"/>
                    <a:pt x="199" y="1232"/>
                    <a:pt x="207" y="1232"/>
                  </a:cubicBezTo>
                  <a:cubicBezTo>
                    <a:pt x="320" y="1232"/>
                    <a:pt x="412" y="1141"/>
                    <a:pt x="412" y="1025"/>
                  </a:cubicBezTo>
                  <a:lnTo>
                    <a:pt x="412" y="208"/>
                  </a:lnTo>
                  <a:cubicBezTo>
                    <a:pt x="412" y="92"/>
                    <a:pt x="320" y="1"/>
                    <a:pt x="2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45"/>
            <p:cNvSpPr/>
            <p:nvPr/>
          </p:nvSpPr>
          <p:spPr>
            <a:xfrm>
              <a:off x="1974420" y="4843064"/>
              <a:ext cx="18861" cy="75262"/>
            </a:xfrm>
            <a:custGeom>
              <a:rect b="b" l="l" r="r" t="t"/>
              <a:pathLst>
                <a:path extrusionOk="0" h="1644" w="412">
                  <a:moveTo>
                    <a:pt x="207" y="1"/>
                  </a:moveTo>
                  <a:cubicBezTo>
                    <a:pt x="199" y="1"/>
                    <a:pt x="191" y="1"/>
                    <a:pt x="184" y="2"/>
                  </a:cubicBezTo>
                  <a:cubicBezTo>
                    <a:pt x="78" y="16"/>
                    <a:pt x="1" y="107"/>
                    <a:pt x="1" y="212"/>
                  </a:cubicBezTo>
                  <a:lnTo>
                    <a:pt x="1" y="1432"/>
                  </a:lnTo>
                  <a:cubicBezTo>
                    <a:pt x="1" y="1537"/>
                    <a:pt x="78" y="1628"/>
                    <a:pt x="184" y="1642"/>
                  </a:cubicBezTo>
                  <a:cubicBezTo>
                    <a:pt x="191" y="1643"/>
                    <a:pt x="199" y="1643"/>
                    <a:pt x="207" y="1643"/>
                  </a:cubicBezTo>
                  <a:cubicBezTo>
                    <a:pt x="320" y="1643"/>
                    <a:pt x="412" y="1552"/>
                    <a:pt x="412" y="1436"/>
                  </a:cubicBezTo>
                  <a:lnTo>
                    <a:pt x="412" y="208"/>
                  </a:lnTo>
                  <a:cubicBezTo>
                    <a:pt x="412" y="92"/>
                    <a:pt x="320" y="1"/>
                    <a:pt x="2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45"/>
            <p:cNvSpPr/>
            <p:nvPr/>
          </p:nvSpPr>
          <p:spPr>
            <a:xfrm>
              <a:off x="1870500" y="4974678"/>
              <a:ext cx="75766" cy="75125"/>
            </a:xfrm>
            <a:custGeom>
              <a:rect b="b" l="l" r="r" t="t"/>
              <a:pathLst>
                <a:path extrusionOk="0" h="1641" w="1655">
                  <a:moveTo>
                    <a:pt x="832" y="0"/>
                  </a:moveTo>
                  <a:cubicBezTo>
                    <a:pt x="380" y="0"/>
                    <a:pt x="0" y="370"/>
                    <a:pt x="0" y="818"/>
                  </a:cubicBezTo>
                  <a:cubicBezTo>
                    <a:pt x="0" y="1270"/>
                    <a:pt x="380" y="1640"/>
                    <a:pt x="832" y="1640"/>
                  </a:cubicBezTo>
                  <a:cubicBezTo>
                    <a:pt x="1284" y="1640"/>
                    <a:pt x="1654" y="1270"/>
                    <a:pt x="1654" y="818"/>
                  </a:cubicBezTo>
                  <a:cubicBezTo>
                    <a:pt x="1654" y="370"/>
                    <a:pt x="1284" y="0"/>
                    <a:pt x="83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45"/>
            <p:cNvSpPr/>
            <p:nvPr/>
          </p:nvSpPr>
          <p:spPr>
            <a:xfrm>
              <a:off x="1861069" y="5049663"/>
              <a:ext cx="94581" cy="75857"/>
            </a:xfrm>
            <a:custGeom>
              <a:rect b="b" l="l" r="r" t="t"/>
              <a:pathLst>
                <a:path extrusionOk="0" h="1657" w="2066">
                  <a:moveTo>
                    <a:pt x="1043" y="1"/>
                  </a:moveTo>
                  <a:cubicBezTo>
                    <a:pt x="471" y="1"/>
                    <a:pt x="1" y="515"/>
                    <a:pt x="1" y="1094"/>
                  </a:cubicBezTo>
                  <a:lnTo>
                    <a:pt x="1" y="1450"/>
                  </a:lnTo>
                  <a:cubicBezTo>
                    <a:pt x="1" y="1565"/>
                    <a:pt x="92" y="1656"/>
                    <a:pt x="206" y="1656"/>
                  </a:cubicBezTo>
                  <a:lnTo>
                    <a:pt x="2066" y="1656"/>
                  </a:lnTo>
                  <a:lnTo>
                    <a:pt x="2066" y="1026"/>
                  </a:lnTo>
                  <a:cubicBezTo>
                    <a:pt x="2066" y="742"/>
                    <a:pt x="1951" y="487"/>
                    <a:pt x="1764" y="299"/>
                  </a:cubicBezTo>
                  <a:cubicBezTo>
                    <a:pt x="1595" y="130"/>
                    <a:pt x="1362" y="21"/>
                    <a:pt x="1102" y="2"/>
                  </a:cubicBezTo>
                  <a:cubicBezTo>
                    <a:pt x="1082" y="1"/>
                    <a:pt x="1063" y="1"/>
                    <a:pt x="10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45"/>
            <p:cNvSpPr/>
            <p:nvPr/>
          </p:nvSpPr>
          <p:spPr>
            <a:xfrm>
              <a:off x="2087177" y="4843110"/>
              <a:ext cx="75125" cy="75125"/>
            </a:xfrm>
            <a:custGeom>
              <a:rect b="b" l="l" r="r" t="t"/>
              <a:pathLst>
                <a:path extrusionOk="0" h="1641" w="1641">
                  <a:moveTo>
                    <a:pt x="818" y="1"/>
                  </a:moveTo>
                  <a:cubicBezTo>
                    <a:pt x="370" y="1"/>
                    <a:pt x="0" y="371"/>
                    <a:pt x="0" y="823"/>
                  </a:cubicBezTo>
                  <a:cubicBezTo>
                    <a:pt x="0" y="1271"/>
                    <a:pt x="370" y="1641"/>
                    <a:pt x="818" y="1641"/>
                  </a:cubicBezTo>
                  <a:cubicBezTo>
                    <a:pt x="1270" y="1641"/>
                    <a:pt x="1640" y="1271"/>
                    <a:pt x="1640" y="823"/>
                  </a:cubicBezTo>
                  <a:cubicBezTo>
                    <a:pt x="1640" y="371"/>
                    <a:pt x="1270" y="1"/>
                    <a:pt x="81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12" name="Google Shape;2512;p45"/>
          <p:cNvGrpSpPr/>
          <p:nvPr/>
        </p:nvGrpSpPr>
        <p:grpSpPr>
          <a:xfrm>
            <a:off x="5410223" y="4125799"/>
            <a:ext cx="244328" cy="311206"/>
            <a:chOff x="2744668" y="4795454"/>
            <a:chExt cx="244328" cy="311206"/>
          </a:xfrm>
        </p:grpSpPr>
        <p:sp>
          <p:nvSpPr>
            <p:cNvPr id="2513" name="Google Shape;2513;p45"/>
            <p:cNvSpPr/>
            <p:nvPr/>
          </p:nvSpPr>
          <p:spPr>
            <a:xfrm>
              <a:off x="2915519" y="4814269"/>
              <a:ext cx="73477" cy="112573"/>
            </a:xfrm>
            <a:custGeom>
              <a:rect b="b" l="l" r="r" t="t"/>
              <a:pathLst>
                <a:path extrusionOk="0" h="2459" w="1605">
                  <a:moveTo>
                    <a:pt x="220" y="1"/>
                  </a:moveTo>
                  <a:cubicBezTo>
                    <a:pt x="97" y="1"/>
                    <a:pt x="1" y="106"/>
                    <a:pt x="14" y="229"/>
                  </a:cubicBezTo>
                  <a:cubicBezTo>
                    <a:pt x="28" y="334"/>
                    <a:pt x="119" y="412"/>
                    <a:pt x="225" y="412"/>
                  </a:cubicBezTo>
                  <a:lnTo>
                    <a:pt x="1193" y="412"/>
                  </a:lnTo>
                  <a:lnTo>
                    <a:pt x="1193" y="1024"/>
                  </a:lnTo>
                  <a:cubicBezTo>
                    <a:pt x="1193" y="1567"/>
                    <a:pt x="773" y="2015"/>
                    <a:pt x="234" y="2052"/>
                  </a:cubicBezTo>
                  <a:cubicBezTo>
                    <a:pt x="119" y="2056"/>
                    <a:pt x="33" y="2152"/>
                    <a:pt x="37" y="2266"/>
                  </a:cubicBezTo>
                  <a:cubicBezTo>
                    <a:pt x="46" y="2376"/>
                    <a:pt x="138" y="2458"/>
                    <a:pt x="243" y="2458"/>
                  </a:cubicBezTo>
                  <a:lnTo>
                    <a:pt x="257" y="2458"/>
                  </a:lnTo>
                  <a:cubicBezTo>
                    <a:pt x="1010" y="2413"/>
                    <a:pt x="1604" y="1782"/>
                    <a:pt x="1604" y="1024"/>
                  </a:cubicBezTo>
                  <a:lnTo>
                    <a:pt x="1604" y="206"/>
                  </a:lnTo>
                  <a:cubicBezTo>
                    <a:pt x="1604" y="92"/>
                    <a:pt x="1513" y="1"/>
                    <a:pt x="139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45"/>
            <p:cNvSpPr/>
            <p:nvPr/>
          </p:nvSpPr>
          <p:spPr>
            <a:xfrm>
              <a:off x="2744668" y="4814269"/>
              <a:ext cx="73431" cy="112573"/>
            </a:xfrm>
            <a:custGeom>
              <a:rect b="b" l="l" r="r" t="t"/>
              <a:pathLst>
                <a:path extrusionOk="0" h="2459" w="1604">
                  <a:moveTo>
                    <a:pt x="206" y="1"/>
                  </a:moveTo>
                  <a:cubicBezTo>
                    <a:pt x="92" y="1"/>
                    <a:pt x="0" y="92"/>
                    <a:pt x="0" y="206"/>
                  </a:cubicBezTo>
                  <a:lnTo>
                    <a:pt x="0" y="1024"/>
                  </a:lnTo>
                  <a:cubicBezTo>
                    <a:pt x="0" y="1782"/>
                    <a:pt x="594" y="2413"/>
                    <a:pt x="1348" y="2458"/>
                  </a:cubicBezTo>
                  <a:lnTo>
                    <a:pt x="1362" y="2458"/>
                  </a:lnTo>
                  <a:cubicBezTo>
                    <a:pt x="1467" y="2458"/>
                    <a:pt x="1558" y="2376"/>
                    <a:pt x="1567" y="2266"/>
                  </a:cubicBezTo>
                  <a:cubicBezTo>
                    <a:pt x="1572" y="2152"/>
                    <a:pt x="1485" y="2056"/>
                    <a:pt x="1376" y="2052"/>
                  </a:cubicBezTo>
                  <a:cubicBezTo>
                    <a:pt x="832" y="2015"/>
                    <a:pt x="412" y="1567"/>
                    <a:pt x="412" y="1024"/>
                  </a:cubicBezTo>
                  <a:lnTo>
                    <a:pt x="412" y="412"/>
                  </a:lnTo>
                  <a:lnTo>
                    <a:pt x="1385" y="412"/>
                  </a:lnTo>
                  <a:cubicBezTo>
                    <a:pt x="1508" y="412"/>
                    <a:pt x="1604" y="307"/>
                    <a:pt x="1590" y="183"/>
                  </a:cubicBezTo>
                  <a:cubicBezTo>
                    <a:pt x="1577" y="78"/>
                    <a:pt x="1485" y="1"/>
                    <a:pt x="138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45"/>
            <p:cNvSpPr/>
            <p:nvPr/>
          </p:nvSpPr>
          <p:spPr>
            <a:xfrm>
              <a:off x="2788159" y="4795454"/>
              <a:ext cx="157300" cy="244923"/>
            </a:xfrm>
            <a:custGeom>
              <a:rect b="b" l="l" r="r" t="t"/>
              <a:pathLst>
                <a:path extrusionOk="0" h="5350" w="3436">
                  <a:moveTo>
                    <a:pt x="489" y="0"/>
                  </a:moveTo>
                  <a:cubicBezTo>
                    <a:pt x="384" y="0"/>
                    <a:pt x="298" y="78"/>
                    <a:pt x="284" y="183"/>
                  </a:cubicBezTo>
                  <a:lnTo>
                    <a:pt x="78" y="1837"/>
                  </a:lnTo>
                  <a:cubicBezTo>
                    <a:pt x="1" y="2472"/>
                    <a:pt x="284" y="3089"/>
                    <a:pt x="823" y="3431"/>
                  </a:cubicBezTo>
                  <a:cubicBezTo>
                    <a:pt x="1001" y="3545"/>
                    <a:pt x="1102" y="3737"/>
                    <a:pt x="1102" y="3943"/>
                  </a:cubicBezTo>
                  <a:cubicBezTo>
                    <a:pt x="1102" y="4043"/>
                    <a:pt x="1047" y="4135"/>
                    <a:pt x="965" y="4162"/>
                  </a:cubicBezTo>
                  <a:cubicBezTo>
                    <a:pt x="622" y="4285"/>
                    <a:pt x="352" y="4591"/>
                    <a:pt x="284" y="4939"/>
                  </a:cubicBezTo>
                  <a:lnTo>
                    <a:pt x="690" y="5350"/>
                  </a:lnTo>
                  <a:lnTo>
                    <a:pt x="2856" y="5350"/>
                  </a:lnTo>
                  <a:lnTo>
                    <a:pt x="3153" y="4939"/>
                  </a:lnTo>
                  <a:cubicBezTo>
                    <a:pt x="3084" y="4591"/>
                    <a:pt x="2815" y="4285"/>
                    <a:pt x="2472" y="4162"/>
                  </a:cubicBezTo>
                  <a:cubicBezTo>
                    <a:pt x="2390" y="4135"/>
                    <a:pt x="2335" y="4043"/>
                    <a:pt x="2335" y="3943"/>
                  </a:cubicBezTo>
                  <a:cubicBezTo>
                    <a:pt x="2335" y="3737"/>
                    <a:pt x="2436" y="3545"/>
                    <a:pt x="2614" y="3431"/>
                  </a:cubicBezTo>
                  <a:cubicBezTo>
                    <a:pt x="3153" y="3089"/>
                    <a:pt x="3436" y="2472"/>
                    <a:pt x="3358" y="1837"/>
                  </a:cubicBezTo>
                  <a:lnTo>
                    <a:pt x="3153" y="183"/>
                  </a:lnTo>
                  <a:cubicBezTo>
                    <a:pt x="3139" y="78"/>
                    <a:pt x="3052" y="0"/>
                    <a:pt x="295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45"/>
            <p:cNvSpPr/>
            <p:nvPr/>
          </p:nvSpPr>
          <p:spPr>
            <a:xfrm>
              <a:off x="2837739" y="4833084"/>
              <a:ext cx="57774" cy="75125"/>
            </a:xfrm>
            <a:custGeom>
              <a:rect b="b" l="l" r="r" t="t"/>
              <a:pathLst>
                <a:path extrusionOk="0" h="1641" w="1262">
                  <a:moveTo>
                    <a:pt x="635" y="1"/>
                  </a:moveTo>
                  <a:cubicBezTo>
                    <a:pt x="581" y="1"/>
                    <a:pt x="530" y="19"/>
                    <a:pt x="494" y="60"/>
                  </a:cubicBezTo>
                  <a:lnTo>
                    <a:pt x="83" y="471"/>
                  </a:lnTo>
                  <a:cubicBezTo>
                    <a:pt x="0" y="549"/>
                    <a:pt x="0" y="681"/>
                    <a:pt x="83" y="759"/>
                  </a:cubicBezTo>
                  <a:cubicBezTo>
                    <a:pt x="121" y="800"/>
                    <a:pt x="174" y="821"/>
                    <a:pt x="226" y="821"/>
                  </a:cubicBezTo>
                  <a:cubicBezTo>
                    <a:pt x="279" y="821"/>
                    <a:pt x="332" y="800"/>
                    <a:pt x="370" y="759"/>
                  </a:cubicBezTo>
                  <a:lnTo>
                    <a:pt x="430" y="700"/>
                  </a:lnTo>
                  <a:lnTo>
                    <a:pt x="430" y="1230"/>
                  </a:lnTo>
                  <a:lnTo>
                    <a:pt x="224" y="1230"/>
                  </a:lnTo>
                  <a:cubicBezTo>
                    <a:pt x="105" y="1230"/>
                    <a:pt x="9" y="1330"/>
                    <a:pt x="19" y="1453"/>
                  </a:cubicBezTo>
                  <a:cubicBezTo>
                    <a:pt x="28" y="1563"/>
                    <a:pt x="124" y="1641"/>
                    <a:pt x="229" y="1641"/>
                  </a:cubicBezTo>
                  <a:lnTo>
                    <a:pt x="1042" y="1641"/>
                  </a:lnTo>
                  <a:cubicBezTo>
                    <a:pt x="1147" y="1641"/>
                    <a:pt x="1243" y="1563"/>
                    <a:pt x="1252" y="1453"/>
                  </a:cubicBezTo>
                  <a:cubicBezTo>
                    <a:pt x="1261" y="1330"/>
                    <a:pt x="1165" y="1230"/>
                    <a:pt x="1046" y="1230"/>
                  </a:cubicBezTo>
                  <a:lnTo>
                    <a:pt x="841" y="1230"/>
                  </a:lnTo>
                  <a:lnTo>
                    <a:pt x="841" y="206"/>
                  </a:lnTo>
                  <a:cubicBezTo>
                    <a:pt x="841" y="124"/>
                    <a:pt x="791" y="46"/>
                    <a:pt x="713" y="14"/>
                  </a:cubicBezTo>
                  <a:cubicBezTo>
                    <a:pt x="690" y="5"/>
                    <a:pt x="658" y="1"/>
                    <a:pt x="63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45"/>
            <p:cNvSpPr/>
            <p:nvPr/>
          </p:nvSpPr>
          <p:spPr>
            <a:xfrm>
              <a:off x="2782300" y="5021509"/>
              <a:ext cx="169020" cy="85151"/>
            </a:xfrm>
            <a:custGeom>
              <a:rect b="b" l="l" r="r" t="t"/>
              <a:pathLst>
                <a:path extrusionOk="0" h="1860" w="3692">
                  <a:moveTo>
                    <a:pt x="412" y="1"/>
                  </a:moveTo>
                  <a:lnTo>
                    <a:pt x="1" y="1860"/>
                  </a:lnTo>
                  <a:lnTo>
                    <a:pt x="3692" y="1860"/>
                  </a:lnTo>
                  <a:lnTo>
                    <a:pt x="32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45"/>
            <p:cNvSpPr/>
            <p:nvPr/>
          </p:nvSpPr>
          <p:spPr>
            <a:xfrm>
              <a:off x="2838151" y="5049755"/>
              <a:ext cx="57362" cy="18861"/>
            </a:xfrm>
            <a:custGeom>
              <a:rect b="b" l="l" r="r" t="t"/>
              <a:pathLst>
                <a:path extrusionOk="0" h="412" w="1253">
                  <a:moveTo>
                    <a:pt x="215" y="0"/>
                  </a:moveTo>
                  <a:cubicBezTo>
                    <a:pt x="96" y="0"/>
                    <a:pt x="0" y="101"/>
                    <a:pt x="10" y="224"/>
                  </a:cubicBezTo>
                  <a:cubicBezTo>
                    <a:pt x="19" y="329"/>
                    <a:pt x="115" y="412"/>
                    <a:pt x="220" y="412"/>
                  </a:cubicBezTo>
                  <a:lnTo>
                    <a:pt x="1033" y="412"/>
                  </a:lnTo>
                  <a:cubicBezTo>
                    <a:pt x="1138" y="412"/>
                    <a:pt x="1234" y="329"/>
                    <a:pt x="1243" y="224"/>
                  </a:cubicBezTo>
                  <a:cubicBezTo>
                    <a:pt x="1252" y="101"/>
                    <a:pt x="1156" y="0"/>
                    <a:pt x="10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19" name="Google Shape;2519;p45"/>
          <p:cNvGrpSpPr/>
          <p:nvPr/>
        </p:nvGrpSpPr>
        <p:grpSpPr>
          <a:xfrm>
            <a:off x="3460883" y="4120967"/>
            <a:ext cx="281959" cy="320869"/>
            <a:chOff x="3122170" y="4795454"/>
            <a:chExt cx="281959" cy="320869"/>
          </a:xfrm>
        </p:grpSpPr>
        <p:sp>
          <p:nvSpPr>
            <p:cNvPr id="2520" name="Google Shape;2520;p45"/>
            <p:cNvSpPr/>
            <p:nvPr/>
          </p:nvSpPr>
          <p:spPr>
            <a:xfrm>
              <a:off x="3129449" y="4882434"/>
              <a:ext cx="267538" cy="233890"/>
            </a:xfrm>
            <a:custGeom>
              <a:rect b="b" l="l" r="r" t="t"/>
              <a:pathLst>
                <a:path extrusionOk="0" h="5109" w="5844">
                  <a:moveTo>
                    <a:pt x="1" y="1"/>
                  </a:moveTo>
                  <a:lnTo>
                    <a:pt x="2102" y="2088"/>
                  </a:lnTo>
                  <a:lnTo>
                    <a:pt x="2102" y="4902"/>
                  </a:lnTo>
                  <a:cubicBezTo>
                    <a:pt x="2102" y="4985"/>
                    <a:pt x="2153" y="5058"/>
                    <a:pt x="2230" y="5090"/>
                  </a:cubicBezTo>
                  <a:cubicBezTo>
                    <a:pt x="2253" y="5099"/>
                    <a:pt x="2281" y="5108"/>
                    <a:pt x="2308" y="5108"/>
                  </a:cubicBezTo>
                  <a:cubicBezTo>
                    <a:pt x="2358" y="5108"/>
                    <a:pt x="2413" y="5081"/>
                    <a:pt x="2450" y="5044"/>
                  </a:cubicBezTo>
                  <a:lnTo>
                    <a:pt x="2925" y="4569"/>
                  </a:lnTo>
                  <a:lnTo>
                    <a:pt x="3683" y="3797"/>
                  </a:lnTo>
                  <a:cubicBezTo>
                    <a:pt x="3724" y="3760"/>
                    <a:pt x="3742" y="3706"/>
                    <a:pt x="3742" y="3651"/>
                  </a:cubicBezTo>
                  <a:lnTo>
                    <a:pt x="3742" y="2088"/>
                  </a:lnTo>
                  <a:lnTo>
                    <a:pt x="584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45"/>
            <p:cNvSpPr/>
            <p:nvPr/>
          </p:nvSpPr>
          <p:spPr>
            <a:xfrm>
              <a:off x="3122170" y="4833084"/>
              <a:ext cx="281959" cy="75125"/>
            </a:xfrm>
            <a:custGeom>
              <a:rect b="b" l="l" r="r" t="t"/>
              <a:pathLst>
                <a:path extrusionOk="0" h="1641" w="6159">
                  <a:moveTo>
                    <a:pt x="3079" y="1"/>
                  </a:moveTo>
                  <a:cubicBezTo>
                    <a:pt x="1380" y="1"/>
                    <a:pt x="0" y="366"/>
                    <a:pt x="0" y="818"/>
                  </a:cubicBezTo>
                  <a:cubicBezTo>
                    <a:pt x="0" y="965"/>
                    <a:pt x="123" y="1033"/>
                    <a:pt x="160" y="1079"/>
                  </a:cubicBezTo>
                  <a:cubicBezTo>
                    <a:pt x="562" y="1403"/>
                    <a:pt x="1718" y="1641"/>
                    <a:pt x="3079" y="1641"/>
                  </a:cubicBezTo>
                  <a:cubicBezTo>
                    <a:pt x="4440" y="1641"/>
                    <a:pt x="5596" y="1403"/>
                    <a:pt x="6003" y="1079"/>
                  </a:cubicBezTo>
                  <a:cubicBezTo>
                    <a:pt x="6035" y="1038"/>
                    <a:pt x="6158" y="960"/>
                    <a:pt x="6158" y="818"/>
                  </a:cubicBezTo>
                  <a:cubicBezTo>
                    <a:pt x="6158" y="366"/>
                    <a:pt x="4778" y="1"/>
                    <a:pt x="307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45"/>
            <p:cNvSpPr/>
            <p:nvPr/>
          </p:nvSpPr>
          <p:spPr>
            <a:xfrm>
              <a:off x="3178617" y="4814269"/>
              <a:ext cx="56493" cy="56309"/>
            </a:xfrm>
            <a:custGeom>
              <a:rect b="b" l="l" r="r" t="t"/>
              <a:pathLst>
                <a:path extrusionOk="0" h="1230" w="1234">
                  <a:moveTo>
                    <a:pt x="206" y="1"/>
                  </a:moveTo>
                  <a:cubicBezTo>
                    <a:pt x="92" y="1"/>
                    <a:pt x="1" y="92"/>
                    <a:pt x="1" y="206"/>
                  </a:cubicBezTo>
                  <a:lnTo>
                    <a:pt x="1" y="1024"/>
                  </a:lnTo>
                  <a:cubicBezTo>
                    <a:pt x="1" y="1138"/>
                    <a:pt x="92" y="1229"/>
                    <a:pt x="206" y="1229"/>
                  </a:cubicBezTo>
                  <a:lnTo>
                    <a:pt x="1028" y="1229"/>
                  </a:lnTo>
                  <a:cubicBezTo>
                    <a:pt x="1143" y="1229"/>
                    <a:pt x="1234" y="1138"/>
                    <a:pt x="1234" y="1024"/>
                  </a:cubicBezTo>
                  <a:lnTo>
                    <a:pt x="1234" y="206"/>
                  </a:lnTo>
                  <a:cubicBezTo>
                    <a:pt x="1234" y="92"/>
                    <a:pt x="1143" y="1"/>
                    <a:pt x="102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45"/>
            <p:cNvSpPr/>
            <p:nvPr/>
          </p:nvSpPr>
          <p:spPr>
            <a:xfrm>
              <a:off x="3272511" y="4795454"/>
              <a:ext cx="75354" cy="75125"/>
            </a:xfrm>
            <a:custGeom>
              <a:rect b="b" l="l" r="r" t="t"/>
              <a:pathLst>
                <a:path extrusionOk="0" h="1641" w="1646">
                  <a:moveTo>
                    <a:pt x="206" y="0"/>
                  </a:moveTo>
                  <a:cubicBezTo>
                    <a:pt x="97" y="0"/>
                    <a:pt x="1" y="92"/>
                    <a:pt x="1" y="206"/>
                  </a:cubicBezTo>
                  <a:lnTo>
                    <a:pt x="1" y="1435"/>
                  </a:lnTo>
                  <a:cubicBezTo>
                    <a:pt x="1" y="1549"/>
                    <a:pt x="97" y="1640"/>
                    <a:pt x="206" y="1640"/>
                  </a:cubicBezTo>
                  <a:lnTo>
                    <a:pt x="1440" y="1640"/>
                  </a:lnTo>
                  <a:cubicBezTo>
                    <a:pt x="1554" y="1640"/>
                    <a:pt x="1645" y="1549"/>
                    <a:pt x="1645" y="1435"/>
                  </a:cubicBezTo>
                  <a:lnTo>
                    <a:pt x="1645" y="206"/>
                  </a:lnTo>
                  <a:cubicBezTo>
                    <a:pt x="1645" y="92"/>
                    <a:pt x="1554" y="0"/>
                    <a:pt x="144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45"/>
            <p:cNvSpPr/>
            <p:nvPr/>
          </p:nvSpPr>
          <p:spPr>
            <a:xfrm>
              <a:off x="3140986" y="4795454"/>
              <a:ext cx="18861" cy="18861"/>
            </a:xfrm>
            <a:custGeom>
              <a:rect b="b" l="l" r="r" t="t"/>
              <a:pathLst>
                <a:path extrusionOk="0" h="412" w="412">
                  <a:moveTo>
                    <a:pt x="206" y="0"/>
                  </a:moveTo>
                  <a:cubicBezTo>
                    <a:pt x="92" y="0"/>
                    <a:pt x="0" y="92"/>
                    <a:pt x="0" y="206"/>
                  </a:cubicBezTo>
                  <a:cubicBezTo>
                    <a:pt x="0" y="320"/>
                    <a:pt x="92" y="412"/>
                    <a:pt x="206" y="412"/>
                  </a:cubicBezTo>
                  <a:cubicBezTo>
                    <a:pt x="320" y="412"/>
                    <a:pt x="411" y="320"/>
                    <a:pt x="411" y="206"/>
                  </a:cubicBezTo>
                  <a:cubicBezTo>
                    <a:pt x="411" y="92"/>
                    <a:pt x="320" y="0"/>
                    <a:pt x="20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45"/>
            <p:cNvSpPr/>
            <p:nvPr/>
          </p:nvSpPr>
          <p:spPr>
            <a:xfrm>
              <a:off x="3366406" y="4814269"/>
              <a:ext cx="18861" cy="18861"/>
            </a:xfrm>
            <a:custGeom>
              <a:rect b="b" l="l" r="r" t="t"/>
              <a:pathLst>
                <a:path extrusionOk="0" h="412" w="412">
                  <a:moveTo>
                    <a:pt x="206" y="1"/>
                  </a:moveTo>
                  <a:cubicBezTo>
                    <a:pt x="92" y="1"/>
                    <a:pt x="1" y="92"/>
                    <a:pt x="1" y="206"/>
                  </a:cubicBezTo>
                  <a:cubicBezTo>
                    <a:pt x="1" y="316"/>
                    <a:pt x="92" y="412"/>
                    <a:pt x="206" y="412"/>
                  </a:cubicBezTo>
                  <a:cubicBezTo>
                    <a:pt x="321" y="412"/>
                    <a:pt x="412" y="316"/>
                    <a:pt x="412" y="206"/>
                  </a:cubicBezTo>
                  <a:cubicBezTo>
                    <a:pt x="412" y="92"/>
                    <a:pt x="321" y="1"/>
                    <a:pt x="2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26" name="Google Shape;2526;p45"/>
          <p:cNvGrpSpPr/>
          <p:nvPr/>
        </p:nvGrpSpPr>
        <p:grpSpPr>
          <a:xfrm>
            <a:off x="3441541" y="3459690"/>
            <a:ext cx="320643" cy="320826"/>
            <a:chOff x="490875" y="4758236"/>
            <a:chExt cx="320643" cy="320826"/>
          </a:xfrm>
        </p:grpSpPr>
        <p:sp>
          <p:nvSpPr>
            <p:cNvPr id="2527" name="Google Shape;2527;p45"/>
            <p:cNvSpPr/>
            <p:nvPr/>
          </p:nvSpPr>
          <p:spPr>
            <a:xfrm>
              <a:off x="490875" y="4758236"/>
              <a:ext cx="320643" cy="320826"/>
            </a:xfrm>
            <a:custGeom>
              <a:rect b="b" l="l" r="r" t="t"/>
              <a:pathLst>
                <a:path extrusionOk="0" h="7008" w="7004">
                  <a:moveTo>
                    <a:pt x="3504" y="1645"/>
                  </a:moveTo>
                  <a:cubicBezTo>
                    <a:pt x="4518" y="1645"/>
                    <a:pt x="5363" y="2485"/>
                    <a:pt x="5363" y="3504"/>
                  </a:cubicBezTo>
                  <a:cubicBezTo>
                    <a:pt x="5363" y="4523"/>
                    <a:pt x="4518" y="5363"/>
                    <a:pt x="3504" y="5363"/>
                  </a:cubicBezTo>
                  <a:cubicBezTo>
                    <a:pt x="2485" y="5363"/>
                    <a:pt x="1640" y="4523"/>
                    <a:pt x="1640" y="3504"/>
                  </a:cubicBezTo>
                  <a:cubicBezTo>
                    <a:pt x="1640" y="2485"/>
                    <a:pt x="2485" y="1645"/>
                    <a:pt x="3504" y="1645"/>
                  </a:cubicBezTo>
                  <a:close/>
                  <a:moveTo>
                    <a:pt x="3504" y="0"/>
                  </a:moveTo>
                  <a:cubicBezTo>
                    <a:pt x="1576" y="0"/>
                    <a:pt x="0" y="1581"/>
                    <a:pt x="0" y="3504"/>
                  </a:cubicBezTo>
                  <a:cubicBezTo>
                    <a:pt x="0" y="5427"/>
                    <a:pt x="1576" y="7008"/>
                    <a:pt x="3504" y="7008"/>
                  </a:cubicBezTo>
                  <a:cubicBezTo>
                    <a:pt x="5427" y="7008"/>
                    <a:pt x="7003" y="5427"/>
                    <a:pt x="7003" y="3504"/>
                  </a:cubicBezTo>
                  <a:cubicBezTo>
                    <a:pt x="7003" y="1581"/>
                    <a:pt x="5427" y="0"/>
                    <a:pt x="350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45"/>
            <p:cNvSpPr/>
            <p:nvPr/>
          </p:nvSpPr>
          <p:spPr>
            <a:xfrm>
              <a:off x="509462" y="4777280"/>
              <a:ext cx="115274" cy="112985"/>
            </a:xfrm>
            <a:custGeom>
              <a:rect b="b" l="l" r="r" t="t"/>
              <a:pathLst>
                <a:path extrusionOk="0" h="2468" w="2518">
                  <a:moveTo>
                    <a:pt x="700" y="0"/>
                  </a:moveTo>
                  <a:cubicBezTo>
                    <a:pt x="590" y="0"/>
                    <a:pt x="485" y="41"/>
                    <a:pt x="412" y="114"/>
                  </a:cubicBezTo>
                  <a:lnTo>
                    <a:pt x="119" y="402"/>
                  </a:lnTo>
                  <a:cubicBezTo>
                    <a:pt x="42" y="480"/>
                    <a:pt x="1" y="585"/>
                    <a:pt x="1" y="694"/>
                  </a:cubicBezTo>
                  <a:cubicBezTo>
                    <a:pt x="1" y="804"/>
                    <a:pt x="42" y="905"/>
                    <a:pt x="119" y="982"/>
                  </a:cubicBezTo>
                  <a:lnTo>
                    <a:pt x="1485" y="2348"/>
                  </a:lnTo>
                  <a:cubicBezTo>
                    <a:pt x="1565" y="2428"/>
                    <a:pt x="1670" y="2468"/>
                    <a:pt x="1775" y="2468"/>
                  </a:cubicBezTo>
                  <a:cubicBezTo>
                    <a:pt x="1880" y="2468"/>
                    <a:pt x="1985" y="2428"/>
                    <a:pt x="2065" y="2348"/>
                  </a:cubicBezTo>
                  <a:lnTo>
                    <a:pt x="2358" y="2060"/>
                  </a:lnTo>
                  <a:cubicBezTo>
                    <a:pt x="2518" y="1900"/>
                    <a:pt x="2518" y="1640"/>
                    <a:pt x="2358" y="1480"/>
                  </a:cubicBezTo>
                  <a:lnTo>
                    <a:pt x="992" y="114"/>
                  </a:lnTo>
                  <a:cubicBezTo>
                    <a:pt x="919" y="41"/>
                    <a:pt x="814" y="0"/>
                    <a:pt x="70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45"/>
            <p:cNvSpPr/>
            <p:nvPr/>
          </p:nvSpPr>
          <p:spPr>
            <a:xfrm>
              <a:off x="677611" y="4947028"/>
              <a:ext cx="117151" cy="113260"/>
            </a:xfrm>
            <a:custGeom>
              <a:rect b="b" l="l" r="r" t="t"/>
              <a:pathLst>
                <a:path extrusionOk="0" h="2474" w="2559">
                  <a:moveTo>
                    <a:pt x="743" y="0"/>
                  </a:moveTo>
                  <a:cubicBezTo>
                    <a:pt x="638" y="0"/>
                    <a:pt x="533" y="40"/>
                    <a:pt x="453" y="120"/>
                  </a:cubicBezTo>
                  <a:lnTo>
                    <a:pt x="160" y="408"/>
                  </a:lnTo>
                  <a:cubicBezTo>
                    <a:pt x="0" y="568"/>
                    <a:pt x="0" y="828"/>
                    <a:pt x="160" y="988"/>
                  </a:cubicBezTo>
                  <a:lnTo>
                    <a:pt x="1526" y="2354"/>
                  </a:lnTo>
                  <a:cubicBezTo>
                    <a:pt x="1606" y="2434"/>
                    <a:pt x="1711" y="2474"/>
                    <a:pt x="1816" y="2474"/>
                  </a:cubicBezTo>
                  <a:cubicBezTo>
                    <a:pt x="1921" y="2474"/>
                    <a:pt x="2026" y="2434"/>
                    <a:pt x="2106" y="2354"/>
                  </a:cubicBezTo>
                  <a:lnTo>
                    <a:pt x="2399" y="2066"/>
                  </a:lnTo>
                  <a:cubicBezTo>
                    <a:pt x="2559" y="1906"/>
                    <a:pt x="2559" y="1646"/>
                    <a:pt x="2399" y="1486"/>
                  </a:cubicBezTo>
                  <a:lnTo>
                    <a:pt x="1033" y="120"/>
                  </a:lnTo>
                  <a:cubicBezTo>
                    <a:pt x="953" y="40"/>
                    <a:pt x="848" y="0"/>
                    <a:pt x="7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45"/>
            <p:cNvSpPr/>
            <p:nvPr/>
          </p:nvSpPr>
          <p:spPr>
            <a:xfrm>
              <a:off x="507585" y="4947028"/>
              <a:ext cx="117151" cy="113260"/>
            </a:xfrm>
            <a:custGeom>
              <a:rect b="b" l="l" r="r" t="t"/>
              <a:pathLst>
                <a:path extrusionOk="0" h="2474" w="2559">
                  <a:moveTo>
                    <a:pt x="1816" y="0"/>
                  </a:moveTo>
                  <a:cubicBezTo>
                    <a:pt x="1711" y="0"/>
                    <a:pt x="1606" y="40"/>
                    <a:pt x="1526" y="120"/>
                  </a:cubicBezTo>
                  <a:lnTo>
                    <a:pt x="160" y="1486"/>
                  </a:lnTo>
                  <a:cubicBezTo>
                    <a:pt x="0" y="1646"/>
                    <a:pt x="0" y="1906"/>
                    <a:pt x="160" y="2066"/>
                  </a:cubicBezTo>
                  <a:lnTo>
                    <a:pt x="453" y="2354"/>
                  </a:lnTo>
                  <a:cubicBezTo>
                    <a:pt x="533" y="2434"/>
                    <a:pt x="638" y="2474"/>
                    <a:pt x="743" y="2474"/>
                  </a:cubicBezTo>
                  <a:cubicBezTo>
                    <a:pt x="848" y="2474"/>
                    <a:pt x="953" y="2434"/>
                    <a:pt x="1033" y="2354"/>
                  </a:cubicBezTo>
                  <a:lnTo>
                    <a:pt x="2399" y="988"/>
                  </a:lnTo>
                  <a:cubicBezTo>
                    <a:pt x="2559" y="828"/>
                    <a:pt x="2559" y="568"/>
                    <a:pt x="2399" y="408"/>
                  </a:cubicBezTo>
                  <a:lnTo>
                    <a:pt x="2106" y="120"/>
                  </a:lnTo>
                  <a:cubicBezTo>
                    <a:pt x="2026" y="40"/>
                    <a:pt x="1921" y="0"/>
                    <a:pt x="181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45"/>
            <p:cNvSpPr/>
            <p:nvPr/>
          </p:nvSpPr>
          <p:spPr>
            <a:xfrm>
              <a:off x="677611" y="4777280"/>
              <a:ext cx="115274" cy="112985"/>
            </a:xfrm>
            <a:custGeom>
              <a:rect b="b" l="l" r="r" t="t"/>
              <a:pathLst>
                <a:path extrusionOk="0" h="2468" w="2518">
                  <a:moveTo>
                    <a:pt x="1819" y="0"/>
                  </a:moveTo>
                  <a:cubicBezTo>
                    <a:pt x="1704" y="0"/>
                    <a:pt x="1599" y="41"/>
                    <a:pt x="1526" y="114"/>
                  </a:cubicBezTo>
                  <a:lnTo>
                    <a:pt x="160" y="1480"/>
                  </a:lnTo>
                  <a:cubicBezTo>
                    <a:pt x="0" y="1640"/>
                    <a:pt x="0" y="1900"/>
                    <a:pt x="160" y="2060"/>
                  </a:cubicBezTo>
                  <a:lnTo>
                    <a:pt x="453" y="2348"/>
                  </a:lnTo>
                  <a:cubicBezTo>
                    <a:pt x="533" y="2428"/>
                    <a:pt x="638" y="2468"/>
                    <a:pt x="743" y="2468"/>
                  </a:cubicBezTo>
                  <a:cubicBezTo>
                    <a:pt x="848" y="2468"/>
                    <a:pt x="953" y="2428"/>
                    <a:pt x="1033" y="2348"/>
                  </a:cubicBezTo>
                  <a:lnTo>
                    <a:pt x="2399" y="982"/>
                  </a:lnTo>
                  <a:cubicBezTo>
                    <a:pt x="2476" y="905"/>
                    <a:pt x="2517" y="804"/>
                    <a:pt x="2517" y="694"/>
                  </a:cubicBezTo>
                  <a:cubicBezTo>
                    <a:pt x="2517" y="585"/>
                    <a:pt x="2476" y="480"/>
                    <a:pt x="2399" y="402"/>
                  </a:cubicBezTo>
                  <a:lnTo>
                    <a:pt x="2106" y="114"/>
                  </a:lnTo>
                  <a:cubicBezTo>
                    <a:pt x="2038" y="41"/>
                    <a:pt x="1928" y="0"/>
                    <a:pt x="18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32" name="Google Shape;2532;p45"/>
          <p:cNvGrpSpPr/>
          <p:nvPr/>
        </p:nvGrpSpPr>
        <p:grpSpPr>
          <a:xfrm>
            <a:off x="3441541" y="2798486"/>
            <a:ext cx="320643" cy="320638"/>
            <a:chOff x="906603" y="4777280"/>
            <a:chExt cx="320643" cy="320638"/>
          </a:xfrm>
        </p:grpSpPr>
        <p:sp>
          <p:nvSpPr>
            <p:cNvPr id="2533" name="Google Shape;2533;p45"/>
            <p:cNvSpPr/>
            <p:nvPr/>
          </p:nvSpPr>
          <p:spPr>
            <a:xfrm>
              <a:off x="925418" y="4814910"/>
              <a:ext cx="230731" cy="150204"/>
            </a:xfrm>
            <a:custGeom>
              <a:rect b="b" l="l" r="r" t="t"/>
              <a:pathLst>
                <a:path extrusionOk="0" h="3281" w="5040">
                  <a:moveTo>
                    <a:pt x="1" y="0"/>
                  </a:moveTo>
                  <a:lnTo>
                    <a:pt x="1" y="2463"/>
                  </a:lnTo>
                  <a:lnTo>
                    <a:pt x="809" y="2463"/>
                  </a:lnTo>
                  <a:lnTo>
                    <a:pt x="1001" y="2979"/>
                  </a:lnTo>
                  <a:cubicBezTo>
                    <a:pt x="1069" y="3165"/>
                    <a:pt x="1246" y="3281"/>
                    <a:pt x="1436" y="3281"/>
                  </a:cubicBezTo>
                  <a:cubicBezTo>
                    <a:pt x="1489" y="3281"/>
                    <a:pt x="1542" y="3272"/>
                    <a:pt x="1595" y="3253"/>
                  </a:cubicBezTo>
                  <a:cubicBezTo>
                    <a:pt x="1833" y="3166"/>
                    <a:pt x="1956" y="2901"/>
                    <a:pt x="1869" y="2664"/>
                  </a:cubicBezTo>
                  <a:lnTo>
                    <a:pt x="1869" y="2664"/>
                  </a:lnTo>
                  <a:cubicBezTo>
                    <a:pt x="1937" y="2850"/>
                    <a:pt x="2114" y="2965"/>
                    <a:pt x="2304" y="2965"/>
                  </a:cubicBezTo>
                  <a:cubicBezTo>
                    <a:pt x="2357" y="2965"/>
                    <a:pt x="2410" y="2956"/>
                    <a:pt x="2463" y="2938"/>
                  </a:cubicBezTo>
                  <a:cubicBezTo>
                    <a:pt x="2698" y="2852"/>
                    <a:pt x="2821" y="2592"/>
                    <a:pt x="2740" y="2357"/>
                  </a:cubicBezTo>
                  <a:lnTo>
                    <a:pt x="2740" y="2357"/>
                  </a:lnTo>
                  <a:cubicBezTo>
                    <a:pt x="2797" y="2512"/>
                    <a:pt x="2941" y="2618"/>
                    <a:pt x="3093" y="2645"/>
                  </a:cubicBezTo>
                  <a:cubicBezTo>
                    <a:pt x="3117" y="2650"/>
                    <a:pt x="3141" y="2652"/>
                    <a:pt x="3166" y="2652"/>
                  </a:cubicBezTo>
                  <a:cubicBezTo>
                    <a:pt x="3219" y="2652"/>
                    <a:pt x="3273" y="2641"/>
                    <a:pt x="3326" y="2622"/>
                  </a:cubicBezTo>
                  <a:cubicBezTo>
                    <a:pt x="3568" y="2536"/>
                    <a:pt x="3692" y="2271"/>
                    <a:pt x="3605" y="2033"/>
                  </a:cubicBezTo>
                  <a:lnTo>
                    <a:pt x="3605" y="2033"/>
                  </a:lnTo>
                  <a:cubicBezTo>
                    <a:pt x="3673" y="2219"/>
                    <a:pt x="3850" y="2335"/>
                    <a:pt x="4040" y="2335"/>
                  </a:cubicBezTo>
                  <a:cubicBezTo>
                    <a:pt x="4093" y="2335"/>
                    <a:pt x="4146" y="2326"/>
                    <a:pt x="4199" y="2307"/>
                  </a:cubicBezTo>
                  <a:cubicBezTo>
                    <a:pt x="4318" y="2262"/>
                    <a:pt x="4414" y="2166"/>
                    <a:pt x="4464" y="2051"/>
                  </a:cubicBezTo>
                  <a:lnTo>
                    <a:pt x="5039" y="1010"/>
                  </a:lnTo>
                  <a:lnTo>
                    <a:pt x="3847"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45"/>
            <p:cNvSpPr/>
            <p:nvPr/>
          </p:nvSpPr>
          <p:spPr>
            <a:xfrm>
              <a:off x="1001138" y="4965064"/>
              <a:ext cx="131572" cy="132854"/>
            </a:xfrm>
            <a:custGeom>
              <a:rect b="b" l="l" r="r" t="t"/>
              <a:pathLst>
                <a:path extrusionOk="0" h="2902" w="2874">
                  <a:moveTo>
                    <a:pt x="1439" y="0"/>
                  </a:moveTo>
                  <a:cubicBezTo>
                    <a:pt x="649" y="0"/>
                    <a:pt x="0" y="658"/>
                    <a:pt x="0" y="1448"/>
                  </a:cubicBezTo>
                  <a:cubicBezTo>
                    <a:pt x="0" y="2243"/>
                    <a:pt x="649" y="2901"/>
                    <a:pt x="1439" y="2901"/>
                  </a:cubicBezTo>
                  <a:cubicBezTo>
                    <a:pt x="2230" y="2901"/>
                    <a:pt x="2874" y="2243"/>
                    <a:pt x="2874" y="1448"/>
                  </a:cubicBezTo>
                  <a:cubicBezTo>
                    <a:pt x="2874" y="658"/>
                    <a:pt x="2230" y="0"/>
                    <a:pt x="143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45"/>
            <p:cNvSpPr/>
            <p:nvPr/>
          </p:nvSpPr>
          <p:spPr>
            <a:xfrm>
              <a:off x="906603" y="4796095"/>
              <a:ext cx="37677" cy="150387"/>
            </a:xfrm>
            <a:custGeom>
              <a:rect b="b" l="l" r="r" t="t"/>
              <a:pathLst>
                <a:path extrusionOk="0" h="3285" w="823">
                  <a:moveTo>
                    <a:pt x="206" y="0"/>
                  </a:moveTo>
                  <a:cubicBezTo>
                    <a:pt x="92" y="0"/>
                    <a:pt x="1" y="92"/>
                    <a:pt x="1" y="206"/>
                  </a:cubicBezTo>
                  <a:lnTo>
                    <a:pt x="1" y="3079"/>
                  </a:lnTo>
                  <a:cubicBezTo>
                    <a:pt x="1" y="3193"/>
                    <a:pt x="92" y="3285"/>
                    <a:pt x="206" y="3285"/>
                  </a:cubicBezTo>
                  <a:lnTo>
                    <a:pt x="617" y="3285"/>
                  </a:lnTo>
                  <a:cubicBezTo>
                    <a:pt x="732" y="3285"/>
                    <a:pt x="823" y="3193"/>
                    <a:pt x="823" y="3079"/>
                  </a:cubicBezTo>
                  <a:lnTo>
                    <a:pt x="823" y="206"/>
                  </a:lnTo>
                  <a:cubicBezTo>
                    <a:pt x="823" y="92"/>
                    <a:pt x="732" y="0"/>
                    <a:pt x="61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45"/>
            <p:cNvSpPr/>
            <p:nvPr/>
          </p:nvSpPr>
          <p:spPr>
            <a:xfrm>
              <a:off x="1037946" y="4965156"/>
              <a:ext cx="96230" cy="94673"/>
            </a:xfrm>
            <a:custGeom>
              <a:rect b="b" l="l" r="r" t="t"/>
              <a:pathLst>
                <a:path extrusionOk="0" h="2068" w="2102">
                  <a:moveTo>
                    <a:pt x="1868" y="1"/>
                  </a:moveTo>
                  <a:cubicBezTo>
                    <a:pt x="1806" y="1"/>
                    <a:pt x="1743" y="31"/>
                    <a:pt x="1700" y="85"/>
                  </a:cubicBezTo>
                  <a:lnTo>
                    <a:pt x="635" y="1519"/>
                  </a:lnTo>
                  <a:lnTo>
                    <a:pt x="613" y="1551"/>
                  </a:lnTo>
                  <a:lnTo>
                    <a:pt x="366" y="1309"/>
                  </a:lnTo>
                  <a:cubicBezTo>
                    <a:pt x="327" y="1268"/>
                    <a:pt x="276" y="1248"/>
                    <a:pt x="224" y="1248"/>
                  </a:cubicBezTo>
                  <a:cubicBezTo>
                    <a:pt x="173" y="1248"/>
                    <a:pt x="121" y="1268"/>
                    <a:pt x="83" y="1309"/>
                  </a:cubicBezTo>
                  <a:cubicBezTo>
                    <a:pt x="0" y="1387"/>
                    <a:pt x="0" y="1515"/>
                    <a:pt x="83" y="1593"/>
                  </a:cubicBezTo>
                  <a:lnTo>
                    <a:pt x="489" y="2004"/>
                  </a:lnTo>
                  <a:cubicBezTo>
                    <a:pt x="530" y="2045"/>
                    <a:pt x="581" y="2068"/>
                    <a:pt x="635" y="2068"/>
                  </a:cubicBezTo>
                  <a:lnTo>
                    <a:pt x="649" y="2068"/>
                  </a:lnTo>
                  <a:cubicBezTo>
                    <a:pt x="708" y="2063"/>
                    <a:pt x="763" y="2036"/>
                    <a:pt x="800" y="1985"/>
                  </a:cubicBezTo>
                  <a:lnTo>
                    <a:pt x="2029" y="327"/>
                  </a:lnTo>
                  <a:cubicBezTo>
                    <a:pt x="2102" y="240"/>
                    <a:pt x="2079" y="112"/>
                    <a:pt x="1988" y="44"/>
                  </a:cubicBezTo>
                  <a:cubicBezTo>
                    <a:pt x="1952" y="14"/>
                    <a:pt x="1911" y="1"/>
                    <a:pt x="186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45"/>
            <p:cNvSpPr/>
            <p:nvPr/>
          </p:nvSpPr>
          <p:spPr>
            <a:xfrm>
              <a:off x="988778" y="4777280"/>
              <a:ext cx="219881" cy="131572"/>
            </a:xfrm>
            <a:custGeom>
              <a:rect b="b" l="l" r="r" t="t"/>
              <a:pathLst>
                <a:path extrusionOk="0" h="2874" w="4803">
                  <a:moveTo>
                    <a:pt x="1522" y="0"/>
                  </a:moveTo>
                  <a:cubicBezTo>
                    <a:pt x="1435" y="0"/>
                    <a:pt x="1339" y="32"/>
                    <a:pt x="1271" y="91"/>
                  </a:cubicBezTo>
                  <a:lnTo>
                    <a:pt x="211" y="936"/>
                  </a:lnTo>
                  <a:cubicBezTo>
                    <a:pt x="33" y="1078"/>
                    <a:pt x="1" y="1329"/>
                    <a:pt x="147" y="1517"/>
                  </a:cubicBezTo>
                  <a:cubicBezTo>
                    <a:pt x="236" y="1618"/>
                    <a:pt x="354" y="1668"/>
                    <a:pt x="469" y="1668"/>
                  </a:cubicBezTo>
                  <a:cubicBezTo>
                    <a:pt x="560" y="1668"/>
                    <a:pt x="650" y="1637"/>
                    <a:pt x="723" y="1576"/>
                  </a:cubicBezTo>
                  <a:lnTo>
                    <a:pt x="1668" y="822"/>
                  </a:lnTo>
                  <a:lnTo>
                    <a:pt x="2322" y="822"/>
                  </a:lnTo>
                  <a:cubicBezTo>
                    <a:pt x="2408" y="822"/>
                    <a:pt x="2486" y="877"/>
                    <a:pt x="2513" y="955"/>
                  </a:cubicBezTo>
                  <a:cubicBezTo>
                    <a:pt x="2833" y="1832"/>
                    <a:pt x="3071" y="2494"/>
                    <a:pt x="3089" y="2535"/>
                  </a:cubicBezTo>
                  <a:cubicBezTo>
                    <a:pt x="3130" y="2654"/>
                    <a:pt x="3121" y="2773"/>
                    <a:pt x="3080" y="2873"/>
                  </a:cubicBezTo>
                  <a:lnTo>
                    <a:pt x="4802" y="2873"/>
                  </a:lnTo>
                  <a:lnTo>
                    <a:pt x="4802" y="411"/>
                  </a:lnTo>
                  <a:lnTo>
                    <a:pt x="3518" y="411"/>
                  </a:lnTo>
                  <a:cubicBezTo>
                    <a:pt x="3413" y="411"/>
                    <a:pt x="3308" y="370"/>
                    <a:pt x="3231" y="292"/>
                  </a:cubicBezTo>
                  <a:lnTo>
                    <a:pt x="3057" y="119"/>
                  </a:lnTo>
                  <a:cubicBezTo>
                    <a:pt x="2984" y="46"/>
                    <a:pt x="2879" y="0"/>
                    <a:pt x="27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45"/>
            <p:cNvSpPr/>
            <p:nvPr/>
          </p:nvSpPr>
          <p:spPr>
            <a:xfrm>
              <a:off x="1189752" y="4777280"/>
              <a:ext cx="37494" cy="150387"/>
            </a:xfrm>
            <a:custGeom>
              <a:rect b="b" l="l" r="r" t="t"/>
              <a:pathLst>
                <a:path extrusionOk="0" h="3285" w="819">
                  <a:moveTo>
                    <a:pt x="207" y="0"/>
                  </a:moveTo>
                  <a:cubicBezTo>
                    <a:pt x="92" y="0"/>
                    <a:pt x="1" y="91"/>
                    <a:pt x="1" y="206"/>
                  </a:cubicBezTo>
                  <a:lnTo>
                    <a:pt x="1" y="3079"/>
                  </a:lnTo>
                  <a:cubicBezTo>
                    <a:pt x="1" y="3193"/>
                    <a:pt x="92" y="3285"/>
                    <a:pt x="207" y="3285"/>
                  </a:cubicBezTo>
                  <a:lnTo>
                    <a:pt x="618" y="3285"/>
                  </a:lnTo>
                  <a:cubicBezTo>
                    <a:pt x="727" y="3285"/>
                    <a:pt x="819" y="3193"/>
                    <a:pt x="819" y="3079"/>
                  </a:cubicBezTo>
                  <a:lnTo>
                    <a:pt x="819" y="206"/>
                  </a:lnTo>
                  <a:cubicBezTo>
                    <a:pt x="819" y="91"/>
                    <a:pt x="727" y="0"/>
                    <a:pt x="6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2" name="Shape 2542"/>
        <p:cNvGrpSpPr/>
        <p:nvPr/>
      </p:nvGrpSpPr>
      <p:grpSpPr>
        <a:xfrm>
          <a:off x="0" y="0"/>
          <a:ext cx="0" cy="0"/>
          <a:chOff x="0" y="0"/>
          <a:chExt cx="0" cy="0"/>
        </a:xfrm>
      </p:grpSpPr>
      <p:sp>
        <p:nvSpPr>
          <p:cNvPr id="2543" name="Google Shape;2543;p46"/>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aphicFrame>
        <p:nvGraphicFramePr>
          <p:cNvPr id="2544" name="Google Shape;2544;p46"/>
          <p:cNvGraphicFramePr/>
          <p:nvPr/>
        </p:nvGraphicFramePr>
        <p:xfrm>
          <a:off x="546500" y="1859038"/>
          <a:ext cx="3000000" cy="3000000"/>
        </p:xfrm>
        <a:graphic>
          <a:graphicData uri="http://schemas.openxmlformats.org/drawingml/2006/table">
            <a:tbl>
              <a:tblPr>
                <a:noFill/>
                <a:tableStyleId>{6222354B-DF0B-4575-956F-F752B4E33789}</a:tableStyleId>
              </a:tblPr>
              <a:tblGrid>
                <a:gridCol w="2052500"/>
                <a:gridCol w="1199700"/>
                <a:gridCol w="1199700"/>
                <a:gridCol w="1199700"/>
                <a:gridCol w="1199700"/>
                <a:gridCol w="1199700"/>
              </a:tblGrid>
              <a:tr h="551450">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alpha val="0"/>
                        </a:schemeClr>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alpha val="0"/>
                        </a:schemeClr>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Phase </a:t>
                      </a:r>
                      <a:r>
                        <a:rPr lang="en" sz="1800">
                          <a:solidFill>
                            <a:schemeClr val="accent4"/>
                          </a:solidFill>
                          <a:latin typeface="Righteous"/>
                          <a:ea typeface="Righteous"/>
                          <a:cs typeface="Righteous"/>
                          <a:sym typeface="Righteous"/>
                        </a:rPr>
                        <a:t>01</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Phase </a:t>
                      </a:r>
                      <a:r>
                        <a:rPr lang="en" sz="1800">
                          <a:solidFill>
                            <a:schemeClr val="accent4"/>
                          </a:solidFill>
                          <a:latin typeface="Righteous"/>
                          <a:ea typeface="Righteous"/>
                          <a:cs typeface="Righteous"/>
                          <a:sym typeface="Righteous"/>
                        </a:rPr>
                        <a:t>02</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Phase </a:t>
                      </a:r>
                      <a:r>
                        <a:rPr lang="en" sz="1800">
                          <a:solidFill>
                            <a:schemeClr val="accent4"/>
                          </a:solidFill>
                          <a:latin typeface="Righteous"/>
                          <a:ea typeface="Righteous"/>
                          <a:cs typeface="Righteous"/>
                          <a:sym typeface="Righteous"/>
                        </a:rPr>
                        <a:t>03</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Phase </a:t>
                      </a:r>
                      <a:r>
                        <a:rPr lang="en" sz="1800">
                          <a:solidFill>
                            <a:schemeClr val="accent4"/>
                          </a:solidFill>
                          <a:latin typeface="Righteous"/>
                          <a:ea typeface="Righteous"/>
                          <a:cs typeface="Righteous"/>
                          <a:sym typeface="Righteous"/>
                        </a:rPr>
                        <a:t>04</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lang="en" sz="1800">
                          <a:solidFill>
                            <a:schemeClr val="accent4"/>
                          </a:solidFill>
                          <a:latin typeface="Righteous"/>
                          <a:ea typeface="Righteous"/>
                          <a:cs typeface="Righteous"/>
                          <a:sym typeface="Righteous"/>
                        </a:rPr>
                        <a:t>Phase </a:t>
                      </a:r>
                      <a:r>
                        <a:rPr lang="en" sz="1800">
                          <a:solidFill>
                            <a:schemeClr val="accent4"/>
                          </a:solidFill>
                          <a:latin typeface="Righteous"/>
                          <a:ea typeface="Righteous"/>
                          <a:cs typeface="Righteous"/>
                          <a:sym typeface="Righteous"/>
                        </a:rPr>
                        <a:t>05</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1"/>
                    </a:solidFill>
                  </a:tcPr>
                </a:tc>
              </a:tr>
              <a:tr h="457175">
                <a:tc>
                  <a:txBody>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the smallest planet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6"/>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457175">
                <a:tc>
                  <a:txBody>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the biggest planet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6"/>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457175">
                <a:tc>
                  <a:txBody>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the farthest planet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6"/>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457175">
                <a:tc>
                  <a:txBody>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the hottest planet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6"/>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r h="457175">
                <a:tc>
                  <a:txBody>
                    <a:bodyPr/>
                    <a:lstStyle/>
                    <a:p>
                      <a:pPr indent="0" lvl="0" marL="0" rtl="0" algn="l">
                        <a:spcBef>
                          <a:spcPts val="0"/>
                        </a:spcBef>
                        <a:spcAft>
                          <a:spcPts val="0"/>
                        </a:spcAft>
                        <a:buNone/>
                      </a:pPr>
                      <a:r>
                        <a:rPr lang="en">
                          <a:solidFill>
                            <a:schemeClr val="accent4"/>
                          </a:solidFill>
                          <a:latin typeface="Open Sans"/>
                          <a:ea typeface="Open Sans"/>
                          <a:cs typeface="Open Sans"/>
                          <a:sym typeface="Open Sans"/>
                        </a:rPr>
                        <a:t>It’s the closest planet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solidFill>
                      <a:schemeClr val="accent6"/>
                    </a:solidFill>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19050">
                      <a:solidFill>
                        <a:schemeClr val="lt2"/>
                      </a:solidFill>
                      <a:prstDash val="solid"/>
                      <a:round/>
                      <a:headEnd len="sm" w="sm" type="none"/>
                      <a:tailEnd len="sm" w="sm" type="none"/>
                    </a:lnL>
                    <a:lnR cap="flat" cmpd="sng" w="19050">
                      <a:solidFill>
                        <a:schemeClr val="lt2"/>
                      </a:solidFill>
                      <a:prstDash val="solid"/>
                      <a:round/>
                      <a:headEnd len="sm" w="sm" type="none"/>
                      <a:tailEnd len="sm" w="sm" type="none"/>
                    </a:lnR>
                    <a:lnT cap="flat" cmpd="sng" w="19050">
                      <a:solidFill>
                        <a:schemeClr val="lt2"/>
                      </a:solidFill>
                      <a:prstDash val="solid"/>
                      <a:round/>
                      <a:headEnd len="sm" w="sm" type="none"/>
                      <a:tailEnd len="sm" w="sm" type="none"/>
                    </a:lnT>
                    <a:lnB cap="flat" cmpd="sng" w="19050">
                      <a:solidFill>
                        <a:schemeClr val="lt2"/>
                      </a:solidFill>
                      <a:prstDash val="solid"/>
                      <a:round/>
                      <a:headEnd len="sm" w="sm" type="none"/>
                      <a:tailEnd len="sm" w="sm" type="none"/>
                    </a:lnB>
                  </a:tcPr>
                </a:tc>
              </a:tr>
            </a:tbl>
          </a:graphicData>
        </a:graphic>
      </p:graphicFrame>
      <p:sp>
        <p:nvSpPr>
          <p:cNvPr id="2545" name="Google Shape;2545;p46"/>
          <p:cNvSpPr/>
          <p:nvPr/>
        </p:nvSpPr>
        <p:spPr>
          <a:xfrm flipH="1">
            <a:off x="2912512" y="1193925"/>
            <a:ext cx="572700" cy="572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46"/>
          <p:cNvSpPr/>
          <p:nvPr/>
        </p:nvSpPr>
        <p:spPr>
          <a:xfrm flipH="1">
            <a:off x="4112212" y="1193925"/>
            <a:ext cx="572700" cy="572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46"/>
          <p:cNvSpPr/>
          <p:nvPr/>
        </p:nvSpPr>
        <p:spPr>
          <a:xfrm flipH="1">
            <a:off x="5311912" y="1193925"/>
            <a:ext cx="572700" cy="572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46"/>
          <p:cNvSpPr/>
          <p:nvPr/>
        </p:nvSpPr>
        <p:spPr>
          <a:xfrm flipH="1">
            <a:off x="6511612" y="1193925"/>
            <a:ext cx="572700" cy="572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46"/>
          <p:cNvSpPr/>
          <p:nvPr/>
        </p:nvSpPr>
        <p:spPr>
          <a:xfrm flipH="1">
            <a:off x="7711312" y="1193925"/>
            <a:ext cx="572700" cy="5727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50" name="Google Shape;2550;p46"/>
          <p:cNvGrpSpPr/>
          <p:nvPr/>
        </p:nvGrpSpPr>
        <p:grpSpPr>
          <a:xfrm>
            <a:off x="3055606" y="2488150"/>
            <a:ext cx="286500" cy="286500"/>
            <a:chOff x="3055606" y="2488150"/>
            <a:chExt cx="286500" cy="286500"/>
          </a:xfrm>
        </p:grpSpPr>
        <p:sp>
          <p:nvSpPr>
            <p:cNvPr id="2551" name="Google Shape;2551;p46"/>
            <p:cNvSpPr/>
            <p:nvPr/>
          </p:nvSpPr>
          <p:spPr>
            <a:xfrm flipH="1">
              <a:off x="3055606" y="24881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46"/>
            <p:cNvSpPr/>
            <p:nvPr/>
          </p:nvSpPr>
          <p:spPr>
            <a:xfrm>
              <a:off x="3115025" y="2575951"/>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53" name="Google Shape;2553;p46"/>
          <p:cNvGrpSpPr/>
          <p:nvPr/>
        </p:nvGrpSpPr>
        <p:grpSpPr>
          <a:xfrm>
            <a:off x="4255212" y="2488150"/>
            <a:ext cx="286500" cy="286500"/>
            <a:chOff x="4255212" y="2488150"/>
            <a:chExt cx="286500" cy="286500"/>
          </a:xfrm>
        </p:grpSpPr>
        <p:sp>
          <p:nvSpPr>
            <p:cNvPr id="2554" name="Google Shape;2554;p46"/>
            <p:cNvSpPr/>
            <p:nvPr/>
          </p:nvSpPr>
          <p:spPr>
            <a:xfrm flipH="1">
              <a:off x="4255212" y="24881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46"/>
            <p:cNvSpPr/>
            <p:nvPr/>
          </p:nvSpPr>
          <p:spPr>
            <a:xfrm>
              <a:off x="4314628" y="2575951"/>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56" name="Google Shape;2556;p46"/>
          <p:cNvGrpSpPr/>
          <p:nvPr/>
        </p:nvGrpSpPr>
        <p:grpSpPr>
          <a:xfrm>
            <a:off x="5455012" y="2488150"/>
            <a:ext cx="286500" cy="286500"/>
            <a:chOff x="5455012" y="2488150"/>
            <a:chExt cx="286500" cy="286500"/>
          </a:xfrm>
        </p:grpSpPr>
        <p:sp>
          <p:nvSpPr>
            <p:cNvPr id="2557" name="Google Shape;2557;p46"/>
            <p:cNvSpPr/>
            <p:nvPr/>
          </p:nvSpPr>
          <p:spPr>
            <a:xfrm flipH="1">
              <a:off x="5455012" y="24881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46"/>
            <p:cNvSpPr/>
            <p:nvPr/>
          </p:nvSpPr>
          <p:spPr>
            <a:xfrm>
              <a:off x="5514428" y="2575951"/>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59" name="Google Shape;2559;p46"/>
          <p:cNvGrpSpPr/>
          <p:nvPr/>
        </p:nvGrpSpPr>
        <p:grpSpPr>
          <a:xfrm>
            <a:off x="6654431" y="2488150"/>
            <a:ext cx="286500" cy="286500"/>
            <a:chOff x="6654431" y="2488150"/>
            <a:chExt cx="286500" cy="286500"/>
          </a:xfrm>
        </p:grpSpPr>
        <p:sp>
          <p:nvSpPr>
            <p:cNvPr id="2560" name="Google Shape;2560;p46"/>
            <p:cNvSpPr/>
            <p:nvPr/>
          </p:nvSpPr>
          <p:spPr>
            <a:xfrm flipH="1">
              <a:off x="6654431" y="24881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46"/>
            <p:cNvSpPr/>
            <p:nvPr/>
          </p:nvSpPr>
          <p:spPr>
            <a:xfrm>
              <a:off x="6713847" y="2575951"/>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62" name="Google Shape;2562;p46"/>
          <p:cNvGrpSpPr/>
          <p:nvPr/>
        </p:nvGrpSpPr>
        <p:grpSpPr>
          <a:xfrm>
            <a:off x="3055418" y="2947250"/>
            <a:ext cx="286500" cy="286500"/>
            <a:chOff x="3055418" y="2947250"/>
            <a:chExt cx="286500" cy="286500"/>
          </a:xfrm>
        </p:grpSpPr>
        <p:sp>
          <p:nvSpPr>
            <p:cNvPr id="2563" name="Google Shape;2563;p46"/>
            <p:cNvSpPr/>
            <p:nvPr/>
          </p:nvSpPr>
          <p:spPr>
            <a:xfrm flipH="1">
              <a:off x="3055418" y="29472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46"/>
            <p:cNvSpPr/>
            <p:nvPr/>
          </p:nvSpPr>
          <p:spPr>
            <a:xfrm>
              <a:off x="3115025" y="3035051"/>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65" name="Google Shape;2565;p46"/>
          <p:cNvGrpSpPr/>
          <p:nvPr/>
        </p:nvGrpSpPr>
        <p:grpSpPr>
          <a:xfrm>
            <a:off x="4255212" y="2947250"/>
            <a:ext cx="286500" cy="286500"/>
            <a:chOff x="4255212" y="2947250"/>
            <a:chExt cx="286500" cy="286500"/>
          </a:xfrm>
        </p:grpSpPr>
        <p:sp>
          <p:nvSpPr>
            <p:cNvPr id="2566" name="Google Shape;2566;p46"/>
            <p:cNvSpPr/>
            <p:nvPr/>
          </p:nvSpPr>
          <p:spPr>
            <a:xfrm flipH="1">
              <a:off x="4255212" y="29472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46"/>
            <p:cNvSpPr/>
            <p:nvPr/>
          </p:nvSpPr>
          <p:spPr>
            <a:xfrm>
              <a:off x="4314628" y="3035051"/>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68" name="Google Shape;2568;p46"/>
          <p:cNvGrpSpPr/>
          <p:nvPr/>
        </p:nvGrpSpPr>
        <p:grpSpPr>
          <a:xfrm>
            <a:off x="3055418" y="3406350"/>
            <a:ext cx="286500" cy="286500"/>
            <a:chOff x="3055418" y="3406350"/>
            <a:chExt cx="286500" cy="286500"/>
          </a:xfrm>
        </p:grpSpPr>
        <p:sp>
          <p:nvSpPr>
            <p:cNvPr id="2569" name="Google Shape;2569;p46"/>
            <p:cNvSpPr/>
            <p:nvPr/>
          </p:nvSpPr>
          <p:spPr>
            <a:xfrm flipH="1">
              <a:off x="3055418" y="34063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46"/>
            <p:cNvSpPr/>
            <p:nvPr/>
          </p:nvSpPr>
          <p:spPr>
            <a:xfrm>
              <a:off x="3115025" y="3494150"/>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71" name="Google Shape;2571;p46"/>
          <p:cNvGrpSpPr/>
          <p:nvPr/>
        </p:nvGrpSpPr>
        <p:grpSpPr>
          <a:xfrm>
            <a:off x="4255212" y="3406350"/>
            <a:ext cx="286500" cy="286500"/>
            <a:chOff x="4255212" y="3406350"/>
            <a:chExt cx="286500" cy="286500"/>
          </a:xfrm>
        </p:grpSpPr>
        <p:sp>
          <p:nvSpPr>
            <p:cNvPr id="2572" name="Google Shape;2572;p46"/>
            <p:cNvSpPr/>
            <p:nvPr/>
          </p:nvSpPr>
          <p:spPr>
            <a:xfrm flipH="1">
              <a:off x="4255212" y="34063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46"/>
            <p:cNvSpPr/>
            <p:nvPr/>
          </p:nvSpPr>
          <p:spPr>
            <a:xfrm>
              <a:off x="4314628" y="3494150"/>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74" name="Google Shape;2574;p46"/>
          <p:cNvGrpSpPr/>
          <p:nvPr/>
        </p:nvGrpSpPr>
        <p:grpSpPr>
          <a:xfrm>
            <a:off x="3055418" y="3865450"/>
            <a:ext cx="286500" cy="286500"/>
            <a:chOff x="3055418" y="3865450"/>
            <a:chExt cx="286500" cy="286500"/>
          </a:xfrm>
        </p:grpSpPr>
        <p:sp>
          <p:nvSpPr>
            <p:cNvPr id="2575" name="Google Shape;2575;p46"/>
            <p:cNvSpPr/>
            <p:nvPr/>
          </p:nvSpPr>
          <p:spPr>
            <a:xfrm flipH="1">
              <a:off x="3055418" y="38654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46"/>
            <p:cNvSpPr/>
            <p:nvPr/>
          </p:nvSpPr>
          <p:spPr>
            <a:xfrm>
              <a:off x="3115025" y="3953250"/>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77" name="Google Shape;2577;p46"/>
          <p:cNvGrpSpPr/>
          <p:nvPr/>
        </p:nvGrpSpPr>
        <p:grpSpPr>
          <a:xfrm>
            <a:off x="3055606" y="4324550"/>
            <a:ext cx="286500" cy="286500"/>
            <a:chOff x="3055606" y="4324550"/>
            <a:chExt cx="286500" cy="286500"/>
          </a:xfrm>
        </p:grpSpPr>
        <p:sp>
          <p:nvSpPr>
            <p:cNvPr id="2578" name="Google Shape;2578;p46"/>
            <p:cNvSpPr/>
            <p:nvPr/>
          </p:nvSpPr>
          <p:spPr>
            <a:xfrm flipH="1">
              <a:off x="3055606" y="43245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46"/>
            <p:cNvSpPr/>
            <p:nvPr/>
          </p:nvSpPr>
          <p:spPr>
            <a:xfrm>
              <a:off x="3115025" y="4412351"/>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80" name="Google Shape;2580;p46"/>
          <p:cNvGrpSpPr/>
          <p:nvPr/>
        </p:nvGrpSpPr>
        <p:grpSpPr>
          <a:xfrm>
            <a:off x="4255212" y="4324550"/>
            <a:ext cx="286500" cy="286500"/>
            <a:chOff x="4255212" y="4324550"/>
            <a:chExt cx="286500" cy="286500"/>
          </a:xfrm>
        </p:grpSpPr>
        <p:sp>
          <p:nvSpPr>
            <p:cNvPr id="2581" name="Google Shape;2581;p46"/>
            <p:cNvSpPr/>
            <p:nvPr/>
          </p:nvSpPr>
          <p:spPr>
            <a:xfrm flipH="1">
              <a:off x="4255212" y="43245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46"/>
            <p:cNvSpPr/>
            <p:nvPr/>
          </p:nvSpPr>
          <p:spPr>
            <a:xfrm>
              <a:off x="4314628" y="4412351"/>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83" name="Google Shape;2583;p46"/>
          <p:cNvGrpSpPr/>
          <p:nvPr/>
        </p:nvGrpSpPr>
        <p:grpSpPr>
          <a:xfrm>
            <a:off x="5455012" y="2947250"/>
            <a:ext cx="286500" cy="286500"/>
            <a:chOff x="5455012" y="2947250"/>
            <a:chExt cx="286500" cy="286500"/>
          </a:xfrm>
        </p:grpSpPr>
        <p:sp>
          <p:nvSpPr>
            <p:cNvPr id="2584" name="Google Shape;2584;p46"/>
            <p:cNvSpPr/>
            <p:nvPr/>
          </p:nvSpPr>
          <p:spPr>
            <a:xfrm flipH="1">
              <a:off x="5455012" y="29472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46"/>
            <p:cNvSpPr/>
            <p:nvPr/>
          </p:nvSpPr>
          <p:spPr>
            <a:xfrm>
              <a:off x="5514428" y="3035051"/>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86" name="Google Shape;2586;p46"/>
          <p:cNvGrpSpPr/>
          <p:nvPr/>
        </p:nvGrpSpPr>
        <p:grpSpPr>
          <a:xfrm>
            <a:off x="5455012" y="3406350"/>
            <a:ext cx="286500" cy="286500"/>
            <a:chOff x="5455012" y="3406350"/>
            <a:chExt cx="286500" cy="286500"/>
          </a:xfrm>
        </p:grpSpPr>
        <p:sp>
          <p:nvSpPr>
            <p:cNvPr id="2587" name="Google Shape;2587;p46"/>
            <p:cNvSpPr/>
            <p:nvPr/>
          </p:nvSpPr>
          <p:spPr>
            <a:xfrm flipH="1">
              <a:off x="5455012" y="34063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46"/>
            <p:cNvSpPr/>
            <p:nvPr/>
          </p:nvSpPr>
          <p:spPr>
            <a:xfrm>
              <a:off x="5514428" y="3494150"/>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89" name="Google Shape;2589;p46"/>
          <p:cNvGrpSpPr/>
          <p:nvPr/>
        </p:nvGrpSpPr>
        <p:grpSpPr>
          <a:xfrm>
            <a:off x="6654431" y="3406350"/>
            <a:ext cx="286500" cy="286500"/>
            <a:chOff x="6654431" y="3406350"/>
            <a:chExt cx="286500" cy="286500"/>
          </a:xfrm>
        </p:grpSpPr>
        <p:sp>
          <p:nvSpPr>
            <p:cNvPr id="2590" name="Google Shape;2590;p46"/>
            <p:cNvSpPr/>
            <p:nvPr/>
          </p:nvSpPr>
          <p:spPr>
            <a:xfrm flipH="1">
              <a:off x="6654431" y="34063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46"/>
            <p:cNvSpPr/>
            <p:nvPr/>
          </p:nvSpPr>
          <p:spPr>
            <a:xfrm>
              <a:off x="6713847" y="3494150"/>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92" name="Google Shape;2592;p46"/>
          <p:cNvGrpSpPr/>
          <p:nvPr/>
        </p:nvGrpSpPr>
        <p:grpSpPr>
          <a:xfrm>
            <a:off x="7854875" y="3406350"/>
            <a:ext cx="286500" cy="286500"/>
            <a:chOff x="7854875" y="3406350"/>
            <a:chExt cx="286500" cy="286500"/>
          </a:xfrm>
        </p:grpSpPr>
        <p:sp>
          <p:nvSpPr>
            <p:cNvPr id="2593" name="Google Shape;2593;p46"/>
            <p:cNvSpPr/>
            <p:nvPr/>
          </p:nvSpPr>
          <p:spPr>
            <a:xfrm flipH="1">
              <a:off x="7854875" y="34063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46"/>
            <p:cNvSpPr/>
            <p:nvPr/>
          </p:nvSpPr>
          <p:spPr>
            <a:xfrm>
              <a:off x="7914291" y="3494150"/>
              <a:ext cx="167668" cy="110899"/>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95" name="Google Shape;2595;p46"/>
          <p:cNvGrpSpPr/>
          <p:nvPr/>
        </p:nvGrpSpPr>
        <p:grpSpPr>
          <a:xfrm>
            <a:off x="4255212" y="3865450"/>
            <a:ext cx="286500" cy="286500"/>
            <a:chOff x="4255212" y="3865450"/>
            <a:chExt cx="286500" cy="286500"/>
          </a:xfrm>
        </p:grpSpPr>
        <p:sp>
          <p:nvSpPr>
            <p:cNvPr id="2596" name="Google Shape;2596;p46"/>
            <p:cNvSpPr/>
            <p:nvPr/>
          </p:nvSpPr>
          <p:spPr>
            <a:xfrm flipH="1">
              <a:off x="4255212" y="38654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46"/>
            <p:cNvSpPr/>
            <p:nvPr/>
          </p:nvSpPr>
          <p:spPr>
            <a:xfrm>
              <a:off x="4330614" y="3941955"/>
              <a:ext cx="135696" cy="133489"/>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98" name="Google Shape;2598;p46"/>
          <p:cNvGrpSpPr/>
          <p:nvPr/>
        </p:nvGrpSpPr>
        <p:grpSpPr>
          <a:xfrm>
            <a:off x="5455012" y="3865450"/>
            <a:ext cx="286500" cy="286500"/>
            <a:chOff x="5455012" y="3865450"/>
            <a:chExt cx="286500" cy="286500"/>
          </a:xfrm>
        </p:grpSpPr>
        <p:sp>
          <p:nvSpPr>
            <p:cNvPr id="2599" name="Google Shape;2599;p46"/>
            <p:cNvSpPr/>
            <p:nvPr/>
          </p:nvSpPr>
          <p:spPr>
            <a:xfrm flipH="1">
              <a:off x="5455012" y="38654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46"/>
            <p:cNvSpPr/>
            <p:nvPr/>
          </p:nvSpPr>
          <p:spPr>
            <a:xfrm>
              <a:off x="5530414" y="3941955"/>
              <a:ext cx="135696" cy="133489"/>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601" name="Google Shape;2601;p46"/>
          <p:cNvGrpSpPr/>
          <p:nvPr/>
        </p:nvGrpSpPr>
        <p:grpSpPr>
          <a:xfrm>
            <a:off x="6654431" y="3865450"/>
            <a:ext cx="286500" cy="286500"/>
            <a:chOff x="6654431" y="3865450"/>
            <a:chExt cx="286500" cy="286500"/>
          </a:xfrm>
        </p:grpSpPr>
        <p:sp>
          <p:nvSpPr>
            <p:cNvPr id="2602" name="Google Shape;2602;p46"/>
            <p:cNvSpPr/>
            <p:nvPr/>
          </p:nvSpPr>
          <p:spPr>
            <a:xfrm flipH="1">
              <a:off x="6654431" y="38654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46"/>
            <p:cNvSpPr/>
            <p:nvPr/>
          </p:nvSpPr>
          <p:spPr>
            <a:xfrm>
              <a:off x="6729833" y="3941955"/>
              <a:ext cx="135696" cy="133489"/>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604" name="Google Shape;2604;p46"/>
          <p:cNvGrpSpPr/>
          <p:nvPr/>
        </p:nvGrpSpPr>
        <p:grpSpPr>
          <a:xfrm>
            <a:off x="7854875" y="3865450"/>
            <a:ext cx="286500" cy="286500"/>
            <a:chOff x="7854875" y="3865450"/>
            <a:chExt cx="286500" cy="286500"/>
          </a:xfrm>
        </p:grpSpPr>
        <p:sp>
          <p:nvSpPr>
            <p:cNvPr id="2605" name="Google Shape;2605;p46"/>
            <p:cNvSpPr/>
            <p:nvPr/>
          </p:nvSpPr>
          <p:spPr>
            <a:xfrm flipH="1">
              <a:off x="7854875" y="38654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46"/>
            <p:cNvSpPr/>
            <p:nvPr/>
          </p:nvSpPr>
          <p:spPr>
            <a:xfrm>
              <a:off x="7930277" y="3941955"/>
              <a:ext cx="135696" cy="133489"/>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607" name="Google Shape;2607;p46"/>
          <p:cNvGrpSpPr/>
          <p:nvPr/>
        </p:nvGrpSpPr>
        <p:grpSpPr>
          <a:xfrm>
            <a:off x="5455012" y="4324550"/>
            <a:ext cx="286500" cy="286500"/>
            <a:chOff x="5455012" y="4324550"/>
            <a:chExt cx="286500" cy="286500"/>
          </a:xfrm>
        </p:grpSpPr>
        <p:sp>
          <p:nvSpPr>
            <p:cNvPr id="2608" name="Google Shape;2608;p46"/>
            <p:cNvSpPr/>
            <p:nvPr/>
          </p:nvSpPr>
          <p:spPr>
            <a:xfrm flipH="1">
              <a:off x="5455012" y="43245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46"/>
            <p:cNvSpPr/>
            <p:nvPr/>
          </p:nvSpPr>
          <p:spPr>
            <a:xfrm>
              <a:off x="5530414" y="4401055"/>
              <a:ext cx="135696" cy="133489"/>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610" name="Google Shape;2610;p46"/>
          <p:cNvGrpSpPr/>
          <p:nvPr/>
        </p:nvGrpSpPr>
        <p:grpSpPr>
          <a:xfrm>
            <a:off x="6654431" y="4324550"/>
            <a:ext cx="286500" cy="286500"/>
            <a:chOff x="6654431" y="4324550"/>
            <a:chExt cx="286500" cy="286500"/>
          </a:xfrm>
        </p:grpSpPr>
        <p:sp>
          <p:nvSpPr>
            <p:cNvPr id="2611" name="Google Shape;2611;p46"/>
            <p:cNvSpPr/>
            <p:nvPr/>
          </p:nvSpPr>
          <p:spPr>
            <a:xfrm flipH="1">
              <a:off x="6654431" y="43245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46"/>
            <p:cNvSpPr/>
            <p:nvPr/>
          </p:nvSpPr>
          <p:spPr>
            <a:xfrm>
              <a:off x="6729833" y="4401055"/>
              <a:ext cx="135696" cy="133489"/>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613" name="Google Shape;2613;p46"/>
          <p:cNvGrpSpPr/>
          <p:nvPr/>
        </p:nvGrpSpPr>
        <p:grpSpPr>
          <a:xfrm>
            <a:off x="7854875" y="4324550"/>
            <a:ext cx="286500" cy="286500"/>
            <a:chOff x="7854875" y="4324550"/>
            <a:chExt cx="286500" cy="286500"/>
          </a:xfrm>
        </p:grpSpPr>
        <p:sp>
          <p:nvSpPr>
            <p:cNvPr id="2614" name="Google Shape;2614;p46"/>
            <p:cNvSpPr/>
            <p:nvPr/>
          </p:nvSpPr>
          <p:spPr>
            <a:xfrm flipH="1">
              <a:off x="7854875" y="43245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46"/>
            <p:cNvSpPr/>
            <p:nvPr/>
          </p:nvSpPr>
          <p:spPr>
            <a:xfrm>
              <a:off x="7930277" y="4401055"/>
              <a:ext cx="135696" cy="133489"/>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616" name="Google Shape;2616;p46"/>
          <p:cNvGrpSpPr/>
          <p:nvPr/>
        </p:nvGrpSpPr>
        <p:grpSpPr>
          <a:xfrm>
            <a:off x="6654431" y="2947250"/>
            <a:ext cx="286500" cy="286500"/>
            <a:chOff x="6654431" y="2947250"/>
            <a:chExt cx="286500" cy="286500"/>
          </a:xfrm>
        </p:grpSpPr>
        <p:sp>
          <p:nvSpPr>
            <p:cNvPr id="2617" name="Google Shape;2617;p46"/>
            <p:cNvSpPr/>
            <p:nvPr/>
          </p:nvSpPr>
          <p:spPr>
            <a:xfrm flipH="1">
              <a:off x="6654431" y="29472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46"/>
            <p:cNvSpPr/>
            <p:nvPr/>
          </p:nvSpPr>
          <p:spPr>
            <a:xfrm>
              <a:off x="6729833" y="3023755"/>
              <a:ext cx="135696" cy="133489"/>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619" name="Google Shape;2619;p46"/>
          <p:cNvGrpSpPr/>
          <p:nvPr/>
        </p:nvGrpSpPr>
        <p:grpSpPr>
          <a:xfrm>
            <a:off x="7854875" y="2488150"/>
            <a:ext cx="286500" cy="286500"/>
            <a:chOff x="7854875" y="2488150"/>
            <a:chExt cx="286500" cy="286500"/>
          </a:xfrm>
        </p:grpSpPr>
        <p:sp>
          <p:nvSpPr>
            <p:cNvPr id="2620" name="Google Shape;2620;p46"/>
            <p:cNvSpPr/>
            <p:nvPr/>
          </p:nvSpPr>
          <p:spPr>
            <a:xfrm flipH="1">
              <a:off x="7854875" y="24881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46"/>
            <p:cNvSpPr/>
            <p:nvPr/>
          </p:nvSpPr>
          <p:spPr>
            <a:xfrm>
              <a:off x="7930277" y="2564655"/>
              <a:ext cx="135696" cy="133489"/>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622" name="Google Shape;2622;p46"/>
          <p:cNvGrpSpPr/>
          <p:nvPr/>
        </p:nvGrpSpPr>
        <p:grpSpPr>
          <a:xfrm>
            <a:off x="7854875" y="2947250"/>
            <a:ext cx="286500" cy="286500"/>
            <a:chOff x="7854875" y="2947250"/>
            <a:chExt cx="286500" cy="286500"/>
          </a:xfrm>
        </p:grpSpPr>
        <p:sp>
          <p:nvSpPr>
            <p:cNvPr id="2623" name="Google Shape;2623;p46"/>
            <p:cNvSpPr/>
            <p:nvPr/>
          </p:nvSpPr>
          <p:spPr>
            <a:xfrm flipH="1">
              <a:off x="7854875" y="2947250"/>
              <a:ext cx="286500" cy="286500"/>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46"/>
            <p:cNvSpPr/>
            <p:nvPr/>
          </p:nvSpPr>
          <p:spPr>
            <a:xfrm>
              <a:off x="7930277" y="3023755"/>
              <a:ext cx="135696" cy="133489"/>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625" name="Google Shape;2625;p46"/>
          <p:cNvGrpSpPr/>
          <p:nvPr/>
        </p:nvGrpSpPr>
        <p:grpSpPr>
          <a:xfrm>
            <a:off x="6630824" y="1331957"/>
            <a:ext cx="334265" cy="296637"/>
            <a:chOff x="-613826" y="1331647"/>
            <a:chExt cx="334265" cy="296637"/>
          </a:xfrm>
        </p:grpSpPr>
        <p:sp>
          <p:nvSpPr>
            <p:cNvPr id="2626" name="Google Shape;2626;p46"/>
            <p:cNvSpPr/>
            <p:nvPr/>
          </p:nvSpPr>
          <p:spPr>
            <a:xfrm>
              <a:off x="-560528" y="1356462"/>
              <a:ext cx="42486" cy="37913"/>
            </a:xfrm>
            <a:custGeom>
              <a:rect b="b" l="l" r="r" t="t"/>
              <a:pathLst>
                <a:path extrusionOk="0" h="796" w="892">
                  <a:moveTo>
                    <a:pt x="1" y="0"/>
                  </a:moveTo>
                  <a:lnTo>
                    <a:pt x="1" y="795"/>
                  </a:lnTo>
                  <a:lnTo>
                    <a:pt x="892" y="795"/>
                  </a:lnTo>
                  <a:lnTo>
                    <a:pt x="892"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46"/>
            <p:cNvSpPr/>
            <p:nvPr/>
          </p:nvSpPr>
          <p:spPr>
            <a:xfrm>
              <a:off x="-578771" y="1331647"/>
              <a:ext cx="79018" cy="32674"/>
            </a:xfrm>
            <a:custGeom>
              <a:rect b="b" l="l" r="r" t="t"/>
              <a:pathLst>
                <a:path extrusionOk="0" h="686" w="1659">
                  <a:moveTo>
                    <a:pt x="142" y="1"/>
                  </a:moveTo>
                  <a:cubicBezTo>
                    <a:pt x="64" y="1"/>
                    <a:pt x="0" y="65"/>
                    <a:pt x="0" y="142"/>
                  </a:cubicBezTo>
                  <a:lnTo>
                    <a:pt x="0" y="544"/>
                  </a:lnTo>
                  <a:cubicBezTo>
                    <a:pt x="0" y="622"/>
                    <a:pt x="64" y="686"/>
                    <a:pt x="142" y="686"/>
                  </a:cubicBezTo>
                  <a:lnTo>
                    <a:pt x="1517" y="686"/>
                  </a:lnTo>
                  <a:cubicBezTo>
                    <a:pt x="1594" y="686"/>
                    <a:pt x="1658" y="622"/>
                    <a:pt x="1658" y="544"/>
                  </a:cubicBezTo>
                  <a:lnTo>
                    <a:pt x="1658" y="142"/>
                  </a:lnTo>
                  <a:cubicBezTo>
                    <a:pt x="1658" y="65"/>
                    <a:pt x="1594" y="1"/>
                    <a:pt x="15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46"/>
            <p:cNvSpPr/>
            <p:nvPr/>
          </p:nvSpPr>
          <p:spPr>
            <a:xfrm>
              <a:off x="-375345" y="1356462"/>
              <a:ext cx="42248" cy="37913"/>
            </a:xfrm>
            <a:custGeom>
              <a:rect b="b" l="l" r="r" t="t"/>
              <a:pathLst>
                <a:path extrusionOk="0" h="796" w="887">
                  <a:moveTo>
                    <a:pt x="0" y="0"/>
                  </a:moveTo>
                  <a:lnTo>
                    <a:pt x="0" y="795"/>
                  </a:lnTo>
                  <a:lnTo>
                    <a:pt x="887" y="795"/>
                  </a:lnTo>
                  <a:lnTo>
                    <a:pt x="887"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46"/>
            <p:cNvSpPr/>
            <p:nvPr/>
          </p:nvSpPr>
          <p:spPr>
            <a:xfrm>
              <a:off x="-393635" y="1331647"/>
              <a:ext cx="78828" cy="32674"/>
            </a:xfrm>
            <a:custGeom>
              <a:rect b="b" l="l" r="r" t="t"/>
              <a:pathLst>
                <a:path extrusionOk="0" h="686" w="1655">
                  <a:moveTo>
                    <a:pt x="142" y="1"/>
                  </a:moveTo>
                  <a:cubicBezTo>
                    <a:pt x="65" y="1"/>
                    <a:pt x="1" y="65"/>
                    <a:pt x="1" y="142"/>
                  </a:cubicBezTo>
                  <a:lnTo>
                    <a:pt x="1" y="544"/>
                  </a:lnTo>
                  <a:cubicBezTo>
                    <a:pt x="1" y="622"/>
                    <a:pt x="65" y="686"/>
                    <a:pt x="142" y="686"/>
                  </a:cubicBezTo>
                  <a:lnTo>
                    <a:pt x="1513" y="686"/>
                  </a:lnTo>
                  <a:cubicBezTo>
                    <a:pt x="1590" y="686"/>
                    <a:pt x="1654" y="622"/>
                    <a:pt x="1654" y="544"/>
                  </a:cubicBezTo>
                  <a:lnTo>
                    <a:pt x="1654" y="142"/>
                  </a:lnTo>
                  <a:cubicBezTo>
                    <a:pt x="1654" y="65"/>
                    <a:pt x="1590" y="1"/>
                    <a:pt x="15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46"/>
            <p:cNvSpPr/>
            <p:nvPr/>
          </p:nvSpPr>
          <p:spPr>
            <a:xfrm>
              <a:off x="-597060" y="1388422"/>
              <a:ext cx="105786" cy="206571"/>
            </a:xfrm>
            <a:custGeom>
              <a:rect b="b" l="l" r="r" t="t"/>
              <a:pathLst>
                <a:path extrusionOk="0" h="4337" w="2221">
                  <a:moveTo>
                    <a:pt x="471" y="1"/>
                  </a:moveTo>
                  <a:cubicBezTo>
                    <a:pt x="357" y="1"/>
                    <a:pt x="265" y="88"/>
                    <a:pt x="256" y="197"/>
                  </a:cubicBezTo>
                  <a:cubicBezTo>
                    <a:pt x="247" y="353"/>
                    <a:pt x="233" y="581"/>
                    <a:pt x="215" y="860"/>
                  </a:cubicBezTo>
                  <a:cubicBezTo>
                    <a:pt x="183" y="1385"/>
                    <a:pt x="142" y="2075"/>
                    <a:pt x="101" y="2701"/>
                  </a:cubicBezTo>
                  <a:cubicBezTo>
                    <a:pt x="64" y="3285"/>
                    <a:pt x="32" y="3811"/>
                    <a:pt x="14" y="4099"/>
                  </a:cubicBezTo>
                  <a:cubicBezTo>
                    <a:pt x="5" y="4245"/>
                    <a:pt x="0" y="4332"/>
                    <a:pt x="0" y="4336"/>
                  </a:cubicBezTo>
                  <a:lnTo>
                    <a:pt x="2221" y="4336"/>
                  </a:lnTo>
                  <a:lnTo>
                    <a:pt x="2221" y="211"/>
                  </a:lnTo>
                  <a:cubicBezTo>
                    <a:pt x="2221" y="97"/>
                    <a:pt x="2125" y="1"/>
                    <a:pt x="200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46"/>
            <p:cNvSpPr/>
            <p:nvPr/>
          </p:nvSpPr>
          <p:spPr>
            <a:xfrm>
              <a:off x="-613826" y="1583845"/>
              <a:ext cx="138222" cy="44439"/>
            </a:xfrm>
            <a:custGeom>
              <a:rect b="b" l="l" r="r" t="t"/>
              <a:pathLst>
                <a:path extrusionOk="0" h="933" w="2902">
                  <a:moveTo>
                    <a:pt x="211" y="0"/>
                  </a:moveTo>
                  <a:cubicBezTo>
                    <a:pt x="97" y="0"/>
                    <a:pt x="1" y="96"/>
                    <a:pt x="1" y="215"/>
                  </a:cubicBezTo>
                  <a:lnTo>
                    <a:pt x="1" y="717"/>
                  </a:lnTo>
                  <a:cubicBezTo>
                    <a:pt x="1" y="836"/>
                    <a:pt x="97" y="932"/>
                    <a:pt x="211" y="932"/>
                  </a:cubicBezTo>
                  <a:lnTo>
                    <a:pt x="2687" y="932"/>
                  </a:lnTo>
                  <a:cubicBezTo>
                    <a:pt x="2805" y="932"/>
                    <a:pt x="2901" y="836"/>
                    <a:pt x="2901" y="717"/>
                  </a:cubicBezTo>
                  <a:lnTo>
                    <a:pt x="2901" y="215"/>
                  </a:lnTo>
                  <a:cubicBezTo>
                    <a:pt x="2901" y="96"/>
                    <a:pt x="2805" y="0"/>
                    <a:pt x="26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46"/>
            <p:cNvSpPr/>
            <p:nvPr/>
          </p:nvSpPr>
          <p:spPr>
            <a:xfrm>
              <a:off x="-402113" y="1388422"/>
              <a:ext cx="105786" cy="206571"/>
            </a:xfrm>
            <a:custGeom>
              <a:rect b="b" l="l" r="r" t="t"/>
              <a:pathLst>
                <a:path extrusionOk="0" h="4337" w="2221">
                  <a:moveTo>
                    <a:pt x="211" y="1"/>
                  </a:moveTo>
                  <a:cubicBezTo>
                    <a:pt x="96" y="1"/>
                    <a:pt x="0" y="97"/>
                    <a:pt x="0" y="211"/>
                  </a:cubicBezTo>
                  <a:lnTo>
                    <a:pt x="0" y="4336"/>
                  </a:lnTo>
                  <a:lnTo>
                    <a:pt x="2221" y="4336"/>
                  </a:lnTo>
                  <a:cubicBezTo>
                    <a:pt x="2221" y="4332"/>
                    <a:pt x="2216" y="4245"/>
                    <a:pt x="2207" y="4099"/>
                  </a:cubicBezTo>
                  <a:cubicBezTo>
                    <a:pt x="2189" y="3811"/>
                    <a:pt x="2157" y="3285"/>
                    <a:pt x="2120" y="2701"/>
                  </a:cubicBezTo>
                  <a:cubicBezTo>
                    <a:pt x="2079" y="2075"/>
                    <a:pt x="2038" y="1385"/>
                    <a:pt x="2006" y="860"/>
                  </a:cubicBezTo>
                  <a:cubicBezTo>
                    <a:pt x="1988" y="581"/>
                    <a:pt x="1974" y="353"/>
                    <a:pt x="1965" y="197"/>
                  </a:cubicBezTo>
                  <a:cubicBezTo>
                    <a:pt x="1956" y="88"/>
                    <a:pt x="1864" y="1"/>
                    <a:pt x="17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46"/>
            <p:cNvSpPr/>
            <p:nvPr/>
          </p:nvSpPr>
          <p:spPr>
            <a:xfrm>
              <a:off x="-417783" y="1583845"/>
              <a:ext cx="138222" cy="44439"/>
            </a:xfrm>
            <a:custGeom>
              <a:rect b="b" l="l" r="r" t="t"/>
              <a:pathLst>
                <a:path extrusionOk="0" h="933" w="2902">
                  <a:moveTo>
                    <a:pt x="215" y="0"/>
                  </a:moveTo>
                  <a:cubicBezTo>
                    <a:pt x="96" y="0"/>
                    <a:pt x="1" y="96"/>
                    <a:pt x="1" y="215"/>
                  </a:cubicBezTo>
                  <a:lnTo>
                    <a:pt x="1" y="717"/>
                  </a:lnTo>
                  <a:cubicBezTo>
                    <a:pt x="1" y="836"/>
                    <a:pt x="96" y="932"/>
                    <a:pt x="215" y="932"/>
                  </a:cubicBezTo>
                  <a:lnTo>
                    <a:pt x="2691" y="932"/>
                  </a:lnTo>
                  <a:cubicBezTo>
                    <a:pt x="2805" y="932"/>
                    <a:pt x="2901" y="836"/>
                    <a:pt x="2901" y="717"/>
                  </a:cubicBezTo>
                  <a:lnTo>
                    <a:pt x="2901" y="215"/>
                  </a:lnTo>
                  <a:cubicBezTo>
                    <a:pt x="2901" y="96"/>
                    <a:pt x="2805" y="0"/>
                    <a:pt x="269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46"/>
            <p:cNvSpPr/>
            <p:nvPr/>
          </p:nvSpPr>
          <p:spPr>
            <a:xfrm>
              <a:off x="-592726" y="1429335"/>
              <a:ext cx="291829" cy="88163"/>
            </a:xfrm>
            <a:custGeom>
              <a:rect b="b" l="l" r="r" t="t"/>
              <a:pathLst>
                <a:path extrusionOk="0" h="1851" w="6127">
                  <a:moveTo>
                    <a:pt x="3048" y="773"/>
                  </a:moveTo>
                  <a:cubicBezTo>
                    <a:pt x="3125" y="773"/>
                    <a:pt x="3185" y="837"/>
                    <a:pt x="3185" y="910"/>
                  </a:cubicBezTo>
                  <a:cubicBezTo>
                    <a:pt x="3185" y="987"/>
                    <a:pt x="3125" y="1047"/>
                    <a:pt x="3048" y="1047"/>
                  </a:cubicBezTo>
                  <a:cubicBezTo>
                    <a:pt x="2970" y="1047"/>
                    <a:pt x="2911" y="987"/>
                    <a:pt x="2911" y="910"/>
                  </a:cubicBezTo>
                  <a:cubicBezTo>
                    <a:pt x="2911" y="837"/>
                    <a:pt x="2970" y="773"/>
                    <a:pt x="3048" y="773"/>
                  </a:cubicBezTo>
                  <a:close/>
                  <a:moveTo>
                    <a:pt x="119" y="1"/>
                  </a:moveTo>
                  <a:cubicBezTo>
                    <a:pt x="83" y="531"/>
                    <a:pt x="42" y="1220"/>
                    <a:pt x="1" y="1851"/>
                  </a:cubicBezTo>
                  <a:lnTo>
                    <a:pt x="6127" y="1851"/>
                  </a:lnTo>
                  <a:cubicBezTo>
                    <a:pt x="6090" y="1220"/>
                    <a:pt x="6044" y="531"/>
                    <a:pt x="601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46"/>
            <p:cNvSpPr/>
            <p:nvPr/>
          </p:nvSpPr>
          <p:spPr>
            <a:xfrm>
              <a:off x="-474367" y="1445863"/>
              <a:ext cx="53584" cy="53584"/>
            </a:xfrm>
            <a:custGeom>
              <a:rect b="b" l="l" r="r" t="t"/>
              <a:pathLst>
                <a:path extrusionOk="0" h="1125" w="1125">
                  <a:moveTo>
                    <a:pt x="563" y="426"/>
                  </a:moveTo>
                  <a:cubicBezTo>
                    <a:pt x="640" y="426"/>
                    <a:pt x="700" y="490"/>
                    <a:pt x="700" y="563"/>
                  </a:cubicBezTo>
                  <a:cubicBezTo>
                    <a:pt x="700" y="640"/>
                    <a:pt x="640" y="700"/>
                    <a:pt x="563" y="700"/>
                  </a:cubicBezTo>
                  <a:cubicBezTo>
                    <a:pt x="485" y="700"/>
                    <a:pt x="426" y="640"/>
                    <a:pt x="426" y="563"/>
                  </a:cubicBezTo>
                  <a:cubicBezTo>
                    <a:pt x="426" y="490"/>
                    <a:pt x="485" y="426"/>
                    <a:pt x="563" y="426"/>
                  </a:cubicBezTo>
                  <a:close/>
                  <a:moveTo>
                    <a:pt x="563" y="1"/>
                  </a:moveTo>
                  <a:cubicBezTo>
                    <a:pt x="252" y="1"/>
                    <a:pt x="1" y="252"/>
                    <a:pt x="1" y="563"/>
                  </a:cubicBezTo>
                  <a:cubicBezTo>
                    <a:pt x="1" y="873"/>
                    <a:pt x="252" y="1125"/>
                    <a:pt x="563" y="1125"/>
                  </a:cubicBezTo>
                  <a:cubicBezTo>
                    <a:pt x="873" y="1125"/>
                    <a:pt x="1125" y="873"/>
                    <a:pt x="1125" y="563"/>
                  </a:cubicBezTo>
                  <a:cubicBezTo>
                    <a:pt x="1125" y="252"/>
                    <a:pt x="873" y="1"/>
                    <a:pt x="5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6" name="Google Shape;2636;p46"/>
          <p:cNvGrpSpPr/>
          <p:nvPr/>
        </p:nvGrpSpPr>
        <p:grpSpPr>
          <a:xfrm>
            <a:off x="7867310" y="1313381"/>
            <a:ext cx="260679" cy="333787"/>
            <a:chOff x="-198878" y="1306213"/>
            <a:chExt cx="260679" cy="333787"/>
          </a:xfrm>
        </p:grpSpPr>
        <p:sp>
          <p:nvSpPr>
            <p:cNvPr id="2637" name="Google Shape;2637;p46"/>
            <p:cNvSpPr/>
            <p:nvPr/>
          </p:nvSpPr>
          <p:spPr>
            <a:xfrm>
              <a:off x="-95093" y="1485490"/>
              <a:ext cx="53774" cy="143414"/>
            </a:xfrm>
            <a:custGeom>
              <a:rect b="b" l="l" r="r" t="t"/>
              <a:pathLst>
                <a:path extrusionOk="0" h="3011" w="1129">
                  <a:moveTo>
                    <a:pt x="187" y="0"/>
                  </a:moveTo>
                  <a:lnTo>
                    <a:pt x="0" y="3011"/>
                  </a:lnTo>
                  <a:lnTo>
                    <a:pt x="1129" y="3011"/>
                  </a:lnTo>
                  <a:lnTo>
                    <a:pt x="94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46"/>
            <p:cNvSpPr/>
            <p:nvPr/>
          </p:nvSpPr>
          <p:spPr>
            <a:xfrm>
              <a:off x="-198878" y="1395614"/>
              <a:ext cx="260679" cy="161513"/>
            </a:xfrm>
            <a:custGeom>
              <a:rect b="b" l="l" r="r" t="t"/>
              <a:pathLst>
                <a:path extrusionOk="0" h="3391" w="5473">
                  <a:moveTo>
                    <a:pt x="338" y="1"/>
                  </a:moveTo>
                  <a:cubicBezTo>
                    <a:pt x="151" y="1"/>
                    <a:pt x="0" y="151"/>
                    <a:pt x="0" y="334"/>
                  </a:cubicBezTo>
                  <a:lnTo>
                    <a:pt x="0" y="3057"/>
                  </a:lnTo>
                  <a:cubicBezTo>
                    <a:pt x="0" y="3239"/>
                    <a:pt x="151" y="3390"/>
                    <a:pt x="338" y="3390"/>
                  </a:cubicBezTo>
                  <a:lnTo>
                    <a:pt x="5135" y="3390"/>
                  </a:lnTo>
                  <a:cubicBezTo>
                    <a:pt x="5322" y="3390"/>
                    <a:pt x="5473" y="3239"/>
                    <a:pt x="5473" y="3057"/>
                  </a:cubicBezTo>
                  <a:lnTo>
                    <a:pt x="5473" y="334"/>
                  </a:lnTo>
                  <a:cubicBezTo>
                    <a:pt x="5473" y="151"/>
                    <a:pt x="5322" y="1"/>
                    <a:pt x="513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46"/>
            <p:cNvSpPr/>
            <p:nvPr/>
          </p:nvSpPr>
          <p:spPr>
            <a:xfrm>
              <a:off x="-139484" y="1617757"/>
              <a:ext cx="142318" cy="22243"/>
            </a:xfrm>
            <a:custGeom>
              <a:rect b="b" l="l" r="r" t="t"/>
              <a:pathLst>
                <a:path extrusionOk="0" h="467" w="2988">
                  <a:moveTo>
                    <a:pt x="247" y="1"/>
                  </a:moveTo>
                  <a:cubicBezTo>
                    <a:pt x="124" y="1"/>
                    <a:pt x="23" y="92"/>
                    <a:pt x="14" y="211"/>
                  </a:cubicBezTo>
                  <a:cubicBezTo>
                    <a:pt x="0" y="353"/>
                    <a:pt x="114" y="467"/>
                    <a:pt x="252" y="467"/>
                  </a:cubicBezTo>
                  <a:lnTo>
                    <a:pt x="2746" y="467"/>
                  </a:lnTo>
                  <a:cubicBezTo>
                    <a:pt x="2869" y="467"/>
                    <a:pt x="2970" y="371"/>
                    <a:pt x="2979" y="252"/>
                  </a:cubicBezTo>
                  <a:cubicBezTo>
                    <a:pt x="2988" y="115"/>
                    <a:pt x="2878" y="1"/>
                    <a:pt x="273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46"/>
            <p:cNvSpPr/>
            <p:nvPr/>
          </p:nvSpPr>
          <p:spPr>
            <a:xfrm>
              <a:off x="-92712" y="1362987"/>
              <a:ext cx="49011" cy="125791"/>
            </a:xfrm>
            <a:custGeom>
              <a:rect b="b" l="l" r="r" t="t"/>
              <a:pathLst>
                <a:path extrusionOk="0" h="2641" w="1029">
                  <a:moveTo>
                    <a:pt x="19" y="0"/>
                  </a:moveTo>
                  <a:lnTo>
                    <a:pt x="0" y="2641"/>
                  </a:lnTo>
                  <a:lnTo>
                    <a:pt x="1028" y="2641"/>
                  </a:lnTo>
                  <a:lnTo>
                    <a:pt x="101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46"/>
            <p:cNvSpPr/>
            <p:nvPr/>
          </p:nvSpPr>
          <p:spPr>
            <a:xfrm>
              <a:off x="-105572" y="1433241"/>
              <a:ext cx="74255" cy="45106"/>
            </a:xfrm>
            <a:custGeom>
              <a:rect b="b" l="l" r="r" t="t"/>
              <a:pathLst>
                <a:path extrusionOk="0" h="947" w="1559">
                  <a:moveTo>
                    <a:pt x="197" y="1"/>
                  </a:moveTo>
                  <a:cubicBezTo>
                    <a:pt x="88" y="1"/>
                    <a:pt x="1" y="92"/>
                    <a:pt x="1" y="202"/>
                  </a:cubicBezTo>
                  <a:lnTo>
                    <a:pt x="1" y="947"/>
                  </a:lnTo>
                  <a:lnTo>
                    <a:pt x="1559" y="947"/>
                  </a:lnTo>
                  <a:lnTo>
                    <a:pt x="1559" y="202"/>
                  </a:lnTo>
                  <a:cubicBezTo>
                    <a:pt x="1559" y="92"/>
                    <a:pt x="1467" y="1"/>
                    <a:pt x="135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46"/>
            <p:cNvSpPr/>
            <p:nvPr/>
          </p:nvSpPr>
          <p:spPr>
            <a:xfrm>
              <a:off x="-121194" y="1472440"/>
              <a:ext cx="105548" cy="45058"/>
            </a:xfrm>
            <a:custGeom>
              <a:rect b="b" l="l" r="r" t="t"/>
              <a:pathLst>
                <a:path extrusionOk="0" h="946" w="2216">
                  <a:moveTo>
                    <a:pt x="260" y="0"/>
                  </a:moveTo>
                  <a:cubicBezTo>
                    <a:pt x="114" y="0"/>
                    <a:pt x="0" y="119"/>
                    <a:pt x="0" y="261"/>
                  </a:cubicBezTo>
                  <a:lnTo>
                    <a:pt x="0" y="809"/>
                  </a:lnTo>
                  <a:cubicBezTo>
                    <a:pt x="0" y="882"/>
                    <a:pt x="59" y="946"/>
                    <a:pt x="137" y="946"/>
                  </a:cubicBezTo>
                  <a:lnTo>
                    <a:pt x="2079" y="946"/>
                  </a:lnTo>
                  <a:cubicBezTo>
                    <a:pt x="2152" y="946"/>
                    <a:pt x="2216" y="882"/>
                    <a:pt x="2216" y="809"/>
                  </a:cubicBezTo>
                  <a:lnTo>
                    <a:pt x="2216" y="261"/>
                  </a:lnTo>
                  <a:cubicBezTo>
                    <a:pt x="2216" y="119"/>
                    <a:pt x="2097" y="0"/>
                    <a:pt x="195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46"/>
            <p:cNvSpPr/>
            <p:nvPr/>
          </p:nvSpPr>
          <p:spPr>
            <a:xfrm>
              <a:off x="-111430" y="1306213"/>
              <a:ext cx="86639" cy="62681"/>
            </a:xfrm>
            <a:custGeom>
              <a:rect b="b" l="l" r="r" t="t"/>
              <a:pathLst>
                <a:path extrusionOk="0" h="1316" w="1819">
                  <a:moveTo>
                    <a:pt x="202" y="0"/>
                  </a:moveTo>
                  <a:cubicBezTo>
                    <a:pt x="92" y="0"/>
                    <a:pt x="1" y="91"/>
                    <a:pt x="1" y="206"/>
                  </a:cubicBezTo>
                  <a:lnTo>
                    <a:pt x="1" y="1110"/>
                  </a:lnTo>
                  <a:cubicBezTo>
                    <a:pt x="1" y="1224"/>
                    <a:pt x="92" y="1316"/>
                    <a:pt x="206" y="1316"/>
                  </a:cubicBezTo>
                  <a:lnTo>
                    <a:pt x="1613" y="1316"/>
                  </a:lnTo>
                  <a:cubicBezTo>
                    <a:pt x="1727" y="1316"/>
                    <a:pt x="1819" y="1224"/>
                    <a:pt x="1819" y="1110"/>
                  </a:cubicBezTo>
                  <a:lnTo>
                    <a:pt x="1819" y="206"/>
                  </a:lnTo>
                  <a:cubicBezTo>
                    <a:pt x="1819" y="91"/>
                    <a:pt x="1727" y="0"/>
                    <a:pt x="1613" y="0"/>
                  </a:cubicBezTo>
                  <a:cubicBezTo>
                    <a:pt x="1499" y="0"/>
                    <a:pt x="1408" y="91"/>
                    <a:pt x="1408" y="206"/>
                  </a:cubicBezTo>
                  <a:lnTo>
                    <a:pt x="1408" y="521"/>
                  </a:lnTo>
                  <a:lnTo>
                    <a:pt x="1106" y="521"/>
                  </a:lnTo>
                  <a:lnTo>
                    <a:pt x="1106" y="206"/>
                  </a:lnTo>
                  <a:cubicBezTo>
                    <a:pt x="1106" y="91"/>
                    <a:pt x="1015" y="0"/>
                    <a:pt x="901" y="0"/>
                  </a:cubicBezTo>
                  <a:cubicBezTo>
                    <a:pt x="786" y="0"/>
                    <a:pt x="695" y="91"/>
                    <a:pt x="695" y="206"/>
                  </a:cubicBezTo>
                  <a:lnTo>
                    <a:pt x="695" y="521"/>
                  </a:lnTo>
                  <a:lnTo>
                    <a:pt x="407" y="521"/>
                  </a:lnTo>
                  <a:lnTo>
                    <a:pt x="407" y="206"/>
                  </a:lnTo>
                  <a:cubicBezTo>
                    <a:pt x="407" y="91"/>
                    <a:pt x="316" y="0"/>
                    <a:pt x="2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44" name="Google Shape;2644;p46"/>
          <p:cNvGrpSpPr/>
          <p:nvPr/>
        </p:nvGrpSpPr>
        <p:grpSpPr>
          <a:xfrm>
            <a:off x="5431464" y="1313476"/>
            <a:ext cx="333597" cy="333597"/>
            <a:chOff x="5431448" y="1313476"/>
            <a:chExt cx="333597" cy="333597"/>
          </a:xfrm>
        </p:grpSpPr>
        <p:sp>
          <p:nvSpPr>
            <p:cNvPr id="2645" name="Google Shape;2645;p46"/>
            <p:cNvSpPr/>
            <p:nvPr/>
          </p:nvSpPr>
          <p:spPr>
            <a:xfrm>
              <a:off x="5472791" y="1353961"/>
              <a:ext cx="250915" cy="252677"/>
            </a:xfrm>
            <a:custGeom>
              <a:rect b="b" l="l" r="r" t="t"/>
              <a:pathLst>
                <a:path extrusionOk="0" h="5305" w="5268">
                  <a:moveTo>
                    <a:pt x="2632" y="0"/>
                  </a:moveTo>
                  <a:cubicBezTo>
                    <a:pt x="2518" y="0"/>
                    <a:pt x="2427" y="92"/>
                    <a:pt x="2417" y="206"/>
                  </a:cubicBezTo>
                  <a:lnTo>
                    <a:pt x="2417" y="2147"/>
                  </a:lnTo>
                  <a:lnTo>
                    <a:pt x="1065" y="791"/>
                  </a:lnTo>
                  <a:cubicBezTo>
                    <a:pt x="1026" y="750"/>
                    <a:pt x="974" y="729"/>
                    <a:pt x="921" y="729"/>
                  </a:cubicBezTo>
                  <a:cubicBezTo>
                    <a:pt x="868" y="729"/>
                    <a:pt x="814" y="750"/>
                    <a:pt x="773" y="791"/>
                  </a:cubicBezTo>
                  <a:cubicBezTo>
                    <a:pt x="691" y="873"/>
                    <a:pt x="691" y="1005"/>
                    <a:pt x="773" y="1088"/>
                  </a:cubicBezTo>
                  <a:lnTo>
                    <a:pt x="2130" y="2440"/>
                  </a:lnTo>
                  <a:lnTo>
                    <a:pt x="211" y="2440"/>
                  </a:lnTo>
                  <a:cubicBezTo>
                    <a:pt x="92" y="2444"/>
                    <a:pt x="1" y="2536"/>
                    <a:pt x="1" y="2655"/>
                  </a:cubicBezTo>
                  <a:cubicBezTo>
                    <a:pt x="1" y="2769"/>
                    <a:pt x="92" y="2860"/>
                    <a:pt x="211" y="2865"/>
                  </a:cubicBezTo>
                  <a:lnTo>
                    <a:pt x="2130" y="2865"/>
                  </a:lnTo>
                  <a:lnTo>
                    <a:pt x="773" y="4221"/>
                  </a:lnTo>
                  <a:cubicBezTo>
                    <a:pt x="691" y="4299"/>
                    <a:pt x="691" y="4432"/>
                    <a:pt x="773" y="4514"/>
                  </a:cubicBezTo>
                  <a:cubicBezTo>
                    <a:pt x="814" y="4555"/>
                    <a:pt x="864" y="4578"/>
                    <a:pt x="919" y="4578"/>
                  </a:cubicBezTo>
                  <a:cubicBezTo>
                    <a:pt x="974" y="4578"/>
                    <a:pt x="1024" y="4555"/>
                    <a:pt x="1065" y="4514"/>
                  </a:cubicBezTo>
                  <a:lnTo>
                    <a:pt x="2417" y="3157"/>
                  </a:lnTo>
                  <a:lnTo>
                    <a:pt x="2417" y="5099"/>
                  </a:lnTo>
                  <a:cubicBezTo>
                    <a:pt x="2427" y="5213"/>
                    <a:pt x="2518" y="5304"/>
                    <a:pt x="2632" y="5304"/>
                  </a:cubicBezTo>
                  <a:cubicBezTo>
                    <a:pt x="2751" y="5304"/>
                    <a:pt x="2842" y="5213"/>
                    <a:pt x="2838" y="5099"/>
                  </a:cubicBezTo>
                  <a:lnTo>
                    <a:pt x="2838" y="3157"/>
                  </a:lnTo>
                  <a:lnTo>
                    <a:pt x="4199" y="4514"/>
                  </a:lnTo>
                  <a:cubicBezTo>
                    <a:pt x="4240" y="4555"/>
                    <a:pt x="4295" y="4578"/>
                    <a:pt x="4350" y="4578"/>
                  </a:cubicBezTo>
                  <a:cubicBezTo>
                    <a:pt x="4400" y="4578"/>
                    <a:pt x="4455" y="4555"/>
                    <a:pt x="4496" y="4514"/>
                  </a:cubicBezTo>
                  <a:cubicBezTo>
                    <a:pt x="4578" y="4432"/>
                    <a:pt x="4578" y="4299"/>
                    <a:pt x="4496" y="4221"/>
                  </a:cubicBezTo>
                  <a:lnTo>
                    <a:pt x="3139" y="2865"/>
                  </a:lnTo>
                  <a:lnTo>
                    <a:pt x="5058" y="2865"/>
                  </a:lnTo>
                  <a:cubicBezTo>
                    <a:pt x="5172" y="2860"/>
                    <a:pt x="5268" y="2769"/>
                    <a:pt x="5268" y="2655"/>
                  </a:cubicBezTo>
                  <a:cubicBezTo>
                    <a:pt x="5268" y="2536"/>
                    <a:pt x="5172" y="2444"/>
                    <a:pt x="5058" y="2440"/>
                  </a:cubicBezTo>
                  <a:lnTo>
                    <a:pt x="3139" y="2440"/>
                  </a:lnTo>
                  <a:lnTo>
                    <a:pt x="4496" y="1088"/>
                  </a:lnTo>
                  <a:cubicBezTo>
                    <a:pt x="4578" y="1005"/>
                    <a:pt x="4578" y="873"/>
                    <a:pt x="4496" y="791"/>
                  </a:cubicBezTo>
                  <a:cubicBezTo>
                    <a:pt x="4455" y="750"/>
                    <a:pt x="4401" y="729"/>
                    <a:pt x="4347" y="729"/>
                  </a:cubicBezTo>
                  <a:cubicBezTo>
                    <a:pt x="4294" y="729"/>
                    <a:pt x="4240" y="750"/>
                    <a:pt x="4199" y="791"/>
                  </a:cubicBezTo>
                  <a:lnTo>
                    <a:pt x="2838" y="2147"/>
                  </a:lnTo>
                  <a:lnTo>
                    <a:pt x="2838" y="206"/>
                  </a:lnTo>
                  <a:cubicBezTo>
                    <a:pt x="2842" y="92"/>
                    <a:pt x="2751" y="0"/>
                    <a:pt x="263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46"/>
            <p:cNvSpPr/>
            <p:nvPr/>
          </p:nvSpPr>
          <p:spPr>
            <a:xfrm>
              <a:off x="5513514" y="1395494"/>
              <a:ext cx="169515" cy="169563"/>
            </a:xfrm>
            <a:custGeom>
              <a:rect b="b" l="l" r="r" t="t"/>
              <a:pathLst>
                <a:path extrusionOk="0" h="3560" w="3559">
                  <a:moveTo>
                    <a:pt x="1777" y="1"/>
                  </a:moveTo>
                  <a:cubicBezTo>
                    <a:pt x="795" y="1"/>
                    <a:pt x="0" y="800"/>
                    <a:pt x="0" y="1783"/>
                  </a:cubicBezTo>
                  <a:cubicBezTo>
                    <a:pt x="0" y="2756"/>
                    <a:pt x="790" y="3560"/>
                    <a:pt x="1777" y="3560"/>
                  </a:cubicBezTo>
                  <a:cubicBezTo>
                    <a:pt x="2773" y="3560"/>
                    <a:pt x="3559" y="2751"/>
                    <a:pt x="3559" y="1783"/>
                  </a:cubicBezTo>
                  <a:cubicBezTo>
                    <a:pt x="3559" y="800"/>
                    <a:pt x="2759" y="1"/>
                    <a:pt x="17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46"/>
            <p:cNvSpPr/>
            <p:nvPr/>
          </p:nvSpPr>
          <p:spPr>
            <a:xfrm>
              <a:off x="5533280" y="1415308"/>
              <a:ext cx="129935" cy="129935"/>
            </a:xfrm>
            <a:custGeom>
              <a:rect b="b" l="l" r="r" t="t"/>
              <a:pathLst>
                <a:path extrusionOk="0" h="2728" w="2728">
                  <a:moveTo>
                    <a:pt x="1362" y="1"/>
                  </a:moveTo>
                  <a:cubicBezTo>
                    <a:pt x="613" y="1"/>
                    <a:pt x="1" y="613"/>
                    <a:pt x="1" y="1367"/>
                  </a:cubicBezTo>
                  <a:cubicBezTo>
                    <a:pt x="1" y="1805"/>
                    <a:pt x="215" y="2221"/>
                    <a:pt x="572" y="2472"/>
                  </a:cubicBezTo>
                  <a:cubicBezTo>
                    <a:pt x="608" y="2499"/>
                    <a:pt x="640" y="2522"/>
                    <a:pt x="677" y="2541"/>
                  </a:cubicBezTo>
                  <a:cubicBezTo>
                    <a:pt x="887" y="2664"/>
                    <a:pt x="1125" y="2728"/>
                    <a:pt x="1362" y="2728"/>
                  </a:cubicBezTo>
                  <a:cubicBezTo>
                    <a:pt x="1604" y="2728"/>
                    <a:pt x="1842" y="2664"/>
                    <a:pt x="2047" y="2541"/>
                  </a:cubicBezTo>
                  <a:cubicBezTo>
                    <a:pt x="2084" y="2522"/>
                    <a:pt x="2120" y="2499"/>
                    <a:pt x="2152" y="2472"/>
                  </a:cubicBezTo>
                  <a:cubicBezTo>
                    <a:pt x="2509" y="2221"/>
                    <a:pt x="2728" y="1805"/>
                    <a:pt x="2728" y="1367"/>
                  </a:cubicBezTo>
                  <a:cubicBezTo>
                    <a:pt x="2728" y="613"/>
                    <a:pt x="2116" y="1"/>
                    <a:pt x="136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46"/>
            <p:cNvSpPr/>
            <p:nvPr/>
          </p:nvSpPr>
          <p:spPr>
            <a:xfrm>
              <a:off x="5560476" y="1440504"/>
              <a:ext cx="75541" cy="104977"/>
            </a:xfrm>
            <a:custGeom>
              <a:rect b="b" l="l" r="r" t="t"/>
              <a:pathLst>
                <a:path extrusionOk="0" h="2204" w="1586">
                  <a:moveTo>
                    <a:pt x="787" y="1"/>
                  </a:moveTo>
                  <a:cubicBezTo>
                    <a:pt x="777" y="1"/>
                    <a:pt x="766" y="1"/>
                    <a:pt x="755" y="2"/>
                  </a:cubicBezTo>
                  <a:cubicBezTo>
                    <a:pt x="490" y="20"/>
                    <a:pt x="279" y="239"/>
                    <a:pt x="266" y="504"/>
                  </a:cubicBezTo>
                  <a:cubicBezTo>
                    <a:pt x="257" y="682"/>
                    <a:pt x="334" y="842"/>
                    <a:pt x="458" y="943"/>
                  </a:cubicBezTo>
                  <a:lnTo>
                    <a:pt x="270" y="1112"/>
                  </a:lnTo>
                  <a:cubicBezTo>
                    <a:pt x="97" y="1262"/>
                    <a:pt x="1" y="1482"/>
                    <a:pt x="1" y="1710"/>
                  </a:cubicBezTo>
                  <a:lnTo>
                    <a:pt x="1" y="1948"/>
                  </a:lnTo>
                  <a:cubicBezTo>
                    <a:pt x="33" y="1970"/>
                    <a:pt x="69" y="1993"/>
                    <a:pt x="106" y="2016"/>
                  </a:cubicBezTo>
                  <a:cubicBezTo>
                    <a:pt x="311" y="2139"/>
                    <a:pt x="549" y="2203"/>
                    <a:pt x="796" y="2203"/>
                  </a:cubicBezTo>
                  <a:cubicBezTo>
                    <a:pt x="1038" y="2203"/>
                    <a:pt x="1275" y="2139"/>
                    <a:pt x="1481" y="2016"/>
                  </a:cubicBezTo>
                  <a:cubicBezTo>
                    <a:pt x="1517" y="1993"/>
                    <a:pt x="1554" y="1970"/>
                    <a:pt x="1586" y="1948"/>
                  </a:cubicBezTo>
                  <a:lnTo>
                    <a:pt x="1586" y="1710"/>
                  </a:lnTo>
                  <a:cubicBezTo>
                    <a:pt x="1586" y="1482"/>
                    <a:pt x="1490" y="1262"/>
                    <a:pt x="1316" y="1112"/>
                  </a:cubicBezTo>
                  <a:lnTo>
                    <a:pt x="1129" y="943"/>
                  </a:lnTo>
                  <a:cubicBezTo>
                    <a:pt x="1248" y="847"/>
                    <a:pt x="1326" y="696"/>
                    <a:pt x="1326" y="531"/>
                  </a:cubicBezTo>
                  <a:cubicBezTo>
                    <a:pt x="1326" y="236"/>
                    <a:pt x="1083" y="1"/>
                    <a:pt x="7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46"/>
            <p:cNvSpPr/>
            <p:nvPr/>
          </p:nvSpPr>
          <p:spPr>
            <a:xfrm>
              <a:off x="5568097" y="1313476"/>
              <a:ext cx="60347" cy="60347"/>
            </a:xfrm>
            <a:custGeom>
              <a:rect b="b" l="l" r="r" t="t"/>
              <a:pathLst>
                <a:path extrusionOk="0" h="1267" w="1267">
                  <a:moveTo>
                    <a:pt x="631" y="416"/>
                  </a:moveTo>
                  <a:cubicBezTo>
                    <a:pt x="750" y="416"/>
                    <a:pt x="846" y="512"/>
                    <a:pt x="846" y="631"/>
                  </a:cubicBezTo>
                  <a:cubicBezTo>
                    <a:pt x="846" y="750"/>
                    <a:pt x="750" y="850"/>
                    <a:pt x="631" y="850"/>
                  </a:cubicBezTo>
                  <a:cubicBezTo>
                    <a:pt x="512" y="850"/>
                    <a:pt x="416" y="750"/>
                    <a:pt x="416" y="631"/>
                  </a:cubicBezTo>
                  <a:cubicBezTo>
                    <a:pt x="416" y="512"/>
                    <a:pt x="512" y="416"/>
                    <a:pt x="631" y="416"/>
                  </a:cubicBezTo>
                  <a:close/>
                  <a:moveTo>
                    <a:pt x="631" y="1"/>
                  </a:moveTo>
                  <a:cubicBezTo>
                    <a:pt x="284" y="1"/>
                    <a:pt x="1" y="284"/>
                    <a:pt x="1" y="631"/>
                  </a:cubicBezTo>
                  <a:cubicBezTo>
                    <a:pt x="1" y="983"/>
                    <a:pt x="284" y="1266"/>
                    <a:pt x="631" y="1266"/>
                  </a:cubicBezTo>
                  <a:cubicBezTo>
                    <a:pt x="983" y="1266"/>
                    <a:pt x="1266" y="983"/>
                    <a:pt x="1266" y="631"/>
                  </a:cubicBezTo>
                  <a:cubicBezTo>
                    <a:pt x="1266" y="284"/>
                    <a:pt x="983" y="1"/>
                    <a:pt x="63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46"/>
            <p:cNvSpPr/>
            <p:nvPr/>
          </p:nvSpPr>
          <p:spPr>
            <a:xfrm>
              <a:off x="5568097" y="1586774"/>
              <a:ext cx="60347" cy="60300"/>
            </a:xfrm>
            <a:custGeom>
              <a:rect b="b" l="l" r="r" t="t"/>
              <a:pathLst>
                <a:path extrusionOk="0" h="1266" w="1267">
                  <a:moveTo>
                    <a:pt x="631" y="416"/>
                  </a:moveTo>
                  <a:cubicBezTo>
                    <a:pt x="750" y="416"/>
                    <a:pt x="846" y="517"/>
                    <a:pt x="846" y="635"/>
                  </a:cubicBezTo>
                  <a:cubicBezTo>
                    <a:pt x="846" y="754"/>
                    <a:pt x="750" y="850"/>
                    <a:pt x="631" y="850"/>
                  </a:cubicBezTo>
                  <a:cubicBezTo>
                    <a:pt x="512" y="850"/>
                    <a:pt x="416" y="754"/>
                    <a:pt x="416" y="635"/>
                  </a:cubicBezTo>
                  <a:cubicBezTo>
                    <a:pt x="416" y="517"/>
                    <a:pt x="512" y="416"/>
                    <a:pt x="631" y="416"/>
                  </a:cubicBezTo>
                  <a:close/>
                  <a:moveTo>
                    <a:pt x="631" y="0"/>
                  </a:moveTo>
                  <a:cubicBezTo>
                    <a:pt x="284" y="0"/>
                    <a:pt x="1" y="284"/>
                    <a:pt x="1" y="635"/>
                  </a:cubicBezTo>
                  <a:cubicBezTo>
                    <a:pt x="1" y="983"/>
                    <a:pt x="284" y="1266"/>
                    <a:pt x="631" y="1266"/>
                  </a:cubicBezTo>
                  <a:cubicBezTo>
                    <a:pt x="983" y="1266"/>
                    <a:pt x="1266" y="983"/>
                    <a:pt x="1266" y="635"/>
                  </a:cubicBezTo>
                  <a:cubicBezTo>
                    <a:pt x="1266" y="284"/>
                    <a:pt x="983" y="0"/>
                    <a:pt x="63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46"/>
            <p:cNvSpPr/>
            <p:nvPr/>
          </p:nvSpPr>
          <p:spPr>
            <a:xfrm>
              <a:off x="5661880" y="1353438"/>
              <a:ext cx="65968" cy="60300"/>
            </a:xfrm>
            <a:custGeom>
              <a:rect b="b" l="l" r="r" t="t"/>
              <a:pathLst>
                <a:path extrusionOk="0" h="1266" w="1385">
                  <a:moveTo>
                    <a:pt x="693" y="420"/>
                  </a:moveTo>
                  <a:cubicBezTo>
                    <a:pt x="747" y="420"/>
                    <a:pt x="802" y="441"/>
                    <a:pt x="846" y="482"/>
                  </a:cubicBezTo>
                  <a:cubicBezTo>
                    <a:pt x="928" y="564"/>
                    <a:pt x="928" y="701"/>
                    <a:pt x="846" y="788"/>
                  </a:cubicBezTo>
                  <a:cubicBezTo>
                    <a:pt x="802" y="829"/>
                    <a:pt x="747" y="850"/>
                    <a:pt x="693" y="850"/>
                  </a:cubicBezTo>
                  <a:cubicBezTo>
                    <a:pt x="638" y="850"/>
                    <a:pt x="583" y="829"/>
                    <a:pt x="540" y="788"/>
                  </a:cubicBezTo>
                  <a:cubicBezTo>
                    <a:pt x="457" y="701"/>
                    <a:pt x="457" y="564"/>
                    <a:pt x="540" y="482"/>
                  </a:cubicBezTo>
                  <a:cubicBezTo>
                    <a:pt x="583" y="441"/>
                    <a:pt x="638" y="420"/>
                    <a:pt x="693" y="420"/>
                  </a:cubicBezTo>
                  <a:close/>
                  <a:moveTo>
                    <a:pt x="695" y="1"/>
                  </a:moveTo>
                  <a:cubicBezTo>
                    <a:pt x="533" y="1"/>
                    <a:pt x="371" y="63"/>
                    <a:pt x="247" y="190"/>
                  </a:cubicBezTo>
                  <a:cubicBezTo>
                    <a:pt x="1" y="436"/>
                    <a:pt x="1" y="834"/>
                    <a:pt x="247" y="1080"/>
                  </a:cubicBezTo>
                  <a:cubicBezTo>
                    <a:pt x="371" y="1204"/>
                    <a:pt x="532" y="1265"/>
                    <a:pt x="693" y="1265"/>
                  </a:cubicBezTo>
                  <a:cubicBezTo>
                    <a:pt x="854" y="1265"/>
                    <a:pt x="1015" y="1204"/>
                    <a:pt x="1138" y="1080"/>
                  </a:cubicBezTo>
                  <a:cubicBezTo>
                    <a:pt x="1385" y="834"/>
                    <a:pt x="1385" y="436"/>
                    <a:pt x="1138" y="185"/>
                  </a:cubicBezTo>
                  <a:cubicBezTo>
                    <a:pt x="1015" y="62"/>
                    <a:pt x="855" y="1"/>
                    <a:pt x="69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46"/>
            <p:cNvSpPr/>
            <p:nvPr/>
          </p:nvSpPr>
          <p:spPr>
            <a:xfrm>
              <a:off x="5468456" y="1546861"/>
              <a:ext cx="66206" cy="60300"/>
            </a:xfrm>
            <a:custGeom>
              <a:rect b="b" l="l" r="r" t="t"/>
              <a:pathLst>
                <a:path extrusionOk="0" h="1266" w="1390">
                  <a:moveTo>
                    <a:pt x="695" y="416"/>
                  </a:moveTo>
                  <a:cubicBezTo>
                    <a:pt x="751" y="416"/>
                    <a:pt x="807" y="436"/>
                    <a:pt x="850" y="478"/>
                  </a:cubicBezTo>
                  <a:cubicBezTo>
                    <a:pt x="932" y="564"/>
                    <a:pt x="932" y="701"/>
                    <a:pt x="850" y="784"/>
                  </a:cubicBezTo>
                  <a:cubicBezTo>
                    <a:pt x="807" y="825"/>
                    <a:pt x="751" y="845"/>
                    <a:pt x="695" y="845"/>
                  </a:cubicBezTo>
                  <a:cubicBezTo>
                    <a:pt x="640" y="845"/>
                    <a:pt x="585" y="825"/>
                    <a:pt x="544" y="784"/>
                  </a:cubicBezTo>
                  <a:cubicBezTo>
                    <a:pt x="462" y="701"/>
                    <a:pt x="462" y="564"/>
                    <a:pt x="544" y="478"/>
                  </a:cubicBezTo>
                  <a:cubicBezTo>
                    <a:pt x="585" y="436"/>
                    <a:pt x="640" y="416"/>
                    <a:pt x="695" y="416"/>
                  </a:cubicBezTo>
                  <a:close/>
                  <a:moveTo>
                    <a:pt x="695" y="0"/>
                  </a:moveTo>
                  <a:cubicBezTo>
                    <a:pt x="533" y="0"/>
                    <a:pt x="370" y="62"/>
                    <a:pt x="247" y="185"/>
                  </a:cubicBezTo>
                  <a:cubicBezTo>
                    <a:pt x="0" y="432"/>
                    <a:pt x="0" y="834"/>
                    <a:pt x="247" y="1081"/>
                  </a:cubicBezTo>
                  <a:cubicBezTo>
                    <a:pt x="370" y="1204"/>
                    <a:pt x="533" y="1266"/>
                    <a:pt x="695" y="1266"/>
                  </a:cubicBezTo>
                  <a:cubicBezTo>
                    <a:pt x="857" y="1266"/>
                    <a:pt x="1019" y="1204"/>
                    <a:pt x="1143" y="1081"/>
                  </a:cubicBezTo>
                  <a:cubicBezTo>
                    <a:pt x="1389" y="834"/>
                    <a:pt x="1389" y="432"/>
                    <a:pt x="1143" y="185"/>
                  </a:cubicBezTo>
                  <a:cubicBezTo>
                    <a:pt x="1019" y="62"/>
                    <a:pt x="857" y="0"/>
                    <a:pt x="69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46"/>
            <p:cNvSpPr/>
            <p:nvPr/>
          </p:nvSpPr>
          <p:spPr>
            <a:xfrm>
              <a:off x="5704746" y="1450125"/>
              <a:ext cx="60300" cy="60300"/>
            </a:xfrm>
            <a:custGeom>
              <a:rect b="b" l="l" r="r" t="t"/>
              <a:pathLst>
                <a:path extrusionOk="0" h="1266" w="1266">
                  <a:moveTo>
                    <a:pt x="631" y="416"/>
                  </a:moveTo>
                  <a:cubicBezTo>
                    <a:pt x="750" y="416"/>
                    <a:pt x="850" y="517"/>
                    <a:pt x="850" y="636"/>
                  </a:cubicBezTo>
                  <a:cubicBezTo>
                    <a:pt x="850" y="754"/>
                    <a:pt x="750" y="850"/>
                    <a:pt x="631" y="850"/>
                  </a:cubicBezTo>
                  <a:cubicBezTo>
                    <a:pt x="512" y="850"/>
                    <a:pt x="416" y="754"/>
                    <a:pt x="416" y="636"/>
                  </a:cubicBezTo>
                  <a:cubicBezTo>
                    <a:pt x="416" y="517"/>
                    <a:pt x="512" y="416"/>
                    <a:pt x="631" y="416"/>
                  </a:cubicBezTo>
                  <a:close/>
                  <a:moveTo>
                    <a:pt x="631" y="1"/>
                  </a:moveTo>
                  <a:cubicBezTo>
                    <a:pt x="284" y="1"/>
                    <a:pt x="1" y="284"/>
                    <a:pt x="1" y="636"/>
                  </a:cubicBezTo>
                  <a:cubicBezTo>
                    <a:pt x="1" y="983"/>
                    <a:pt x="284" y="1266"/>
                    <a:pt x="631" y="1266"/>
                  </a:cubicBezTo>
                  <a:cubicBezTo>
                    <a:pt x="983" y="1266"/>
                    <a:pt x="1266" y="983"/>
                    <a:pt x="1266" y="636"/>
                  </a:cubicBezTo>
                  <a:cubicBezTo>
                    <a:pt x="1266" y="284"/>
                    <a:pt x="983" y="1"/>
                    <a:pt x="63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46"/>
            <p:cNvSpPr/>
            <p:nvPr/>
          </p:nvSpPr>
          <p:spPr>
            <a:xfrm>
              <a:off x="5431448" y="1450125"/>
              <a:ext cx="60347" cy="60300"/>
            </a:xfrm>
            <a:custGeom>
              <a:rect b="b" l="l" r="r" t="t"/>
              <a:pathLst>
                <a:path extrusionOk="0" h="1266" w="1267">
                  <a:moveTo>
                    <a:pt x="631" y="416"/>
                  </a:moveTo>
                  <a:cubicBezTo>
                    <a:pt x="750" y="416"/>
                    <a:pt x="846" y="517"/>
                    <a:pt x="846" y="636"/>
                  </a:cubicBezTo>
                  <a:cubicBezTo>
                    <a:pt x="846" y="754"/>
                    <a:pt x="750" y="850"/>
                    <a:pt x="631" y="850"/>
                  </a:cubicBezTo>
                  <a:cubicBezTo>
                    <a:pt x="512" y="850"/>
                    <a:pt x="417" y="754"/>
                    <a:pt x="417" y="636"/>
                  </a:cubicBezTo>
                  <a:cubicBezTo>
                    <a:pt x="417" y="517"/>
                    <a:pt x="512" y="416"/>
                    <a:pt x="631" y="416"/>
                  </a:cubicBezTo>
                  <a:close/>
                  <a:moveTo>
                    <a:pt x="631" y="1"/>
                  </a:moveTo>
                  <a:cubicBezTo>
                    <a:pt x="284" y="1"/>
                    <a:pt x="1" y="284"/>
                    <a:pt x="1" y="636"/>
                  </a:cubicBezTo>
                  <a:cubicBezTo>
                    <a:pt x="1" y="983"/>
                    <a:pt x="284" y="1266"/>
                    <a:pt x="631" y="1266"/>
                  </a:cubicBezTo>
                  <a:cubicBezTo>
                    <a:pt x="983" y="1266"/>
                    <a:pt x="1266" y="983"/>
                    <a:pt x="1266" y="636"/>
                  </a:cubicBezTo>
                  <a:cubicBezTo>
                    <a:pt x="1266" y="284"/>
                    <a:pt x="983" y="1"/>
                    <a:pt x="63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46"/>
            <p:cNvSpPr/>
            <p:nvPr/>
          </p:nvSpPr>
          <p:spPr>
            <a:xfrm>
              <a:off x="5661880" y="1546861"/>
              <a:ext cx="65968" cy="60300"/>
            </a:xfrm>
            <a:custGeom>
              <a:rect b="b" l="l" r="r" t="t"/>
              <a:pathLst>
                <a:path extrusionOk="0" h="1266" w="1385">
                  <a:moveTo>
                    <a:pt x="693" y="416"/>
                  </a:moveTo>
                  <a:cubicBezTo>
                    <a:pt x="747" y="416"/>
                    <a:pt x="802" y="436"/>
                    <a:pt x="846" y="478"/>
                  </a:cubicBezTo>
                  <a:cubicBezTo>
                    <a:pt x="928" y="564"/>
                    <a:pt x="928" y="701"/>
                    <a:pt x="846" y="784"/>
                  </a:cubicBezTo>
                  <a:cubicBezTo>
                    <a:pt x="802" y="825"/>
                    <a:pt x="747" y="845"/>
                    <a:pt x="693" y="845"/>
                  </a:cubicBezTo>
                  <a:cubicBezTo>
                    <a:pt x="638" y="845"/>
                    <a:pt x="583" y="825"/>
                    <a:pt x="540" y="784"/>
                  </a:cubicBezTo>
                  <a:cubicBezTo>
                    <a:pt x="457" y="701"/>
                    <a:pt x="457" y="564"/>
                    <a:pt x="540" y="478"/>
                  </a:cubicBezTo>
                  <a:cubicBezTo>
                    <a:pt x="583" y="436"/>
                    <a:pt x="638" y="416"/>
                    <a:pt x="693" y="416"/>
                  </a:cubicBezTo>
                  <a:close/>
                  <a:moveTo>
                    <a:pt x="693" y="0"/>
                  </a:moveTo>
                  <a:cubicBezTo>
                    <a:pt x="532" y="0"/>
                    <a:pt x="371" y="62"/>
                    <a:pt x="247" y="185"/>
                  </a:cubicBezTo>
                  <a:cubicBezTo>
                    <a:pt x="1" y="432"/>
                    <a:pt x="1" y="834"/>
                    <a:pt x="247" y="1081"/>
                  </a:cubicBezTo>
                  <a:cubicBezTo>
                    <a:pt x="371" y="1204"/>
                    <a:pt x="532" y="1266"/>
                    <a:pt x="693" y="1266"/>
                  </a:cubicBezTo>
                  <a:cubicBezTo>
                    <a:pt x="854" y="1266"/>
                    <a:pt x="1015" y="1204"/>
                    <a:pt x="1138" y="1081"/>
                  </a:cubicBezTo>
                  <a:cubicBezTo>
                    <a:pt x="1385" y="834"/>
                    <a:pt x="1385" y="432"/>
                    <a:pt x="1138" y="185"/>
                  </a:cubicBezTo>
                  <a:cubicBezTo>
                    <a:pt x="1015" y="62"/>
                    <a:pt x="854" y="0"/>
                    <a:pt x="69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46"/>
            <p:cNvSpPr/>
            <p:nvPr/>
          </p:nvSpPr>
          <p:spPr>
            <a:xfrm>
              <a:off x="5468456" y="1353438"/>
              <a:ext cx="66206" cy="60300"/>
            </a:xfrm>
            <a:custGeom>
              <a:rect b="b" l="l" r="r" t="t"/>
              <a:pathLst>
                <a:path extrusionOk="0" h="1266" w="1390">
                  <a:moveTo>
                    <a:pt x="695" y="420"/>
                  </a:moveTo>
                  <a:cubicBezTo>
                    <a:pt x="751" y="420"/>
                    <a:pt x="807" y="441"/>
                    <a:pt x="850" y="482"/>
                  </a:cubicBezTo>
                  <a:cubicBezTo>
                    <a:pt x="932" y="564"/>
                    <a:pt x="932" y="701"/>
                    <a:pt x="850" y="788"/>
                  </a:cubicBezTo>
                  <a:cubicBezTo>
                    <a:pt x="807" y="829"/>
                    <a:pt x="751" y="850"/>
                    <a:pt x="695" y="850"/>
                  </a:cubicBezTo>
                  <a:cubicBezTo>
                    <a:pt x="640" y="850"/>
                    <a:pt x="585" y="829"/>
                    <a:pt x="544" y="788"/>
                  </a:cubicBezTo>
                  <a:cubicBezTo>
                    <a:pt x="462" y="701"/>
                    <a:pt x="462" y="564"/>
                    <a:pt x="544" y="482"/>
                  </a:cubicBezTo>
                  <a:cubicBezTo>
                    <a:pt x="585" y="441"/>
                    <a:pt x="640" y="420"/>
                    <a:pt x="695" y="420"/>
                  </a:cubicBezTo>
                  <a:close/>
                  <a:moveTo>
                    <a:pt x="693" y="1"/>
                  </a:moveTo>
                  <a:cubicBezTo>
                    <a:pt x="531" y="1"/>
                    <a:pt x="370" y="62"/>
                    <a:pt x="247" y="185"/>
                  </a:cubicBezTo>
                  <a:cubicBezTo>
                    <a:pt x="0" y="432"/>
                    <a:pt x="0" y="834"/>
                    <a:pt x="247" y="1080"/>
                  </a:cubicBezTo>
                  <a:cubicBezTo>
                    <a:pt x="370" y="1204"/>
                    <a:pt x="533" y="1265"/>
                    <a:pt x="695" y="1265"/>
                  </a:cubicBezTo>
                  <a:cubicBezTo>
                    <a:pt x="857" y="1265"/>
                    <a:pt x="1019" y="1204"/>
                    <a:pt x="1143" y="1080"/>
                  </a:cubicBezTo>
                  <a:cubicBezTo>
                    <a:pt x="1389" y="834"/>
                    <a:pt x="1389" y="432"/>
                    <a:pt x="1143" y="190"/>
                  </a:cubicBezTo>
                  <a:cubicBezTo>
                    <a:pt x="1019" y="63"/>
                    <a:pt x="856" y="1"/>
                    <a:pt x="69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57" name="Google Shape;2657;p46"/>
          <p:cNvGrpSpPr/>
          <p:nvPr/>
        </p:nvGrpSpPr>
        <p:grpSpPr>
          <a:xfrm>
            <a:off x="3036992" y="1313261"/>
            <a:ext cx="323359" cy="334028"/>
            <a:chOff x="984942" y="1305975"/>
            <a:chExt cx="323359" cy="334028"/>
          </a:xfrm>
        </p:grpSpPr>
        <p:sp>
          <p:nvSpPr>
            <p:cNvPr id="2658" name="Google Shape;2658;p46"/>
            <p:cNvSpPr/>
            <p:nvPr/>
          </p:nvSpPr>
          <p:spPr>
            <a:xfrm>
              <a:off x="1103539" y="1305975"/>
              <a:ext cx="204761" cy="203809"/>
            </a:xfrm>
            <a:custGeom>
              <a:rect b="b" l="l" r="r" t="t"/>
              <a:pathLst>
                <a:path extrusionOk="0" h="4279" w="4299">
                  <a:moveTo>
                    <a:pt x="2458" y="1"/>
                  </a:moveTo>
                  <a:cubicBezTo>
                    <a:pt x="772" y="1"/>
                    <a:pt x="0" y="2084"/>
                    <a:pt x="1215" y="3194"/>
                  </a:cubicBezTo>
                  <a:cubicBezTo>
                    <a:pt x="1266" y="3235"/>
                    <a:pt x="1279" y="3303"/>
                    <a:pt x="1252" y="3363"/>
                  </a:cubicBezTo>
                  <a:cubicBezTo>
                    <a:pt x="1124" y="3632"/>
                    <a:pt x="964" y="3920"/>
                    <a:pt x="763" y="4158"/>
                  </a:cubicBezTo>
                  <a:cubicBezTo>
                    <a:pt x="722" y="4207"/>
                    <a:pt x="759" y="4279"/>
                    <a:pt x="817" y="4279"/>
                  </a:cubicBezTo>
                  <a:cubicBezTo>
                    <a:pt x="823" y="4279"/>
                    <a:pt x="830" y="4278"/>
                    <a:pt x="836" y="4276"/>
                  </a:cubicBezTo>
                  <a:cubicBezTo>
                    <a:pt x="1101" y="4212"/>
                    <a:pt x="1563" y="4057"/>
                    <a:pt x="1933" y="3678"/>
                  </a:cubicBezTo>
                  <a:cubicBezTo>
                    <a:pt x="1961" y="3650"/>
                    <a:pt x="1998" y="3632"/>
                    <a:pt x="2036" y="3632"/>
                  </a:cubicBezTo>
                  <a:cubicBezTo>
                    <a:pt x="2047" y="3632"/>
                    <a:pt x="2058" y="3634"/>
                    <a:pt x="2070" y="3637"/>
                  </a:cubicBezTo>
                  <a:cubicBezTo>
                    <a:pt x="2202" y="3664"/>
                    <a:pt x="2330" y="3678"/>
                    <a:pt x="2458" y="3678"/>
                  </a:cubicBezTo>
                  <a:cubicBezTo>
                    <a:pt x="3445" y="3678"/>
                    <a:pt x="4299" y="2879"/>
                    <a:pt x="4299" y="1842"/>
                  </a:cubicBezTo>
                  <a:cubicBezTo>
                    <a:pt x="4299" y="827"/>
                    <a:pt x="3472" y="1"/>
                    <a:pt x="245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46"/>
            <p:cNvSpPr/>
            <p:nvPr/>
          </p:nvSpPr>
          <p:spPr>
            <a:xfrm>
              <a:off x="984942" y="1408235"/>
              <a:ext cx="136269" cy="231768"/>
            </a:xfrm>
            <a:custGeom>
              <a:rect b="b" l="l" r="r" t="t"/>
              <a:pathLst>
                <a:path extrusionOk="0" h="4866" w="2861">
                  <a:moveTo>
                    <a:pt x="1430" y="1"/>
                  </a:moveTo>
                  <a:cubicBezTo>
                    <a:pt x="919" y="1"/>
                    <a:pt x="503" y="403"/>
                    <a:pt x="476" y="905"/>
                  </a:cubicBezTo>
                  <a:cubicBezTo>
                    <a:pt x="462" y="1225"/>
                    <a:pt x="599" y="1513"/>
                    <a:pt x="827" y="1695"/>
                  </a:cubicBezTo>
                  <a:lnTo>
                    <a:pt x="485" y="2001"/>
                  </a:lnTo>
                  <a:cubicBezTo>
                    <a:pt x="179" y="2276"/>
                    <a:pt x="1" y="2664"/>
                    <a:pt x="1" y="3075"/>
                  </a:cubicBezTo>
                  <a:lnTo>
                    <a:pt x="1" y="4601"/>
                  </a:lnTo>
                  <a:cubicBezTo>
                    <a:pt x="1" y="4747"/>
                    <a:pt x="119" y="4866"/>
                    <a:pt x="266" y="4866"/>
                  </a:cubicBezTo>
                  <a:lnTo>
                    <a:pt x="2595" y="4866"/>
                  </a:lnTo>
                  <a:cubicBezTo>
                    <a:pt x="2742" y="4866"/>
                    <a:pt x="2860" y="4747"/>
                    <a:pt x="2860" y="4601"/>
                  </a:cubicBezTo>
                  <a:lnTo>
                    <a:pt x="2860" y="3075"/>
                  </a:lnTo>
                  <a:cubicBezTo>
                    <a:pt x="2860" y="2664"/>
                    <a:pt x="2682" y="2276"/>
                    <a:pt x="2376" y="2001"/>
                  </a:cubicBezTo>
                  <a:lnTo>
                    <a:pt x="2034" y="1695"/>
                  </a:lnTo>
                  <a:cubicBezTo>
                    <a:pt x="2248" y="1522"/>
                    <a:pt x="2385" y="1252"/>
                    <a:pt x="2385" y="955"/>
                  </a:cubicBezTo>
                  <a:cubicBezTo>
                    <a:pt x="2385" y="425"/>
                    <a:pt x="1960" y="1"/>
                    <a:pt x="14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46"/>
            <p:cNvSpPr/>
            <p:nvPr/>
          </p:nvSpPr>
          <p:spPr>
            <a:xfrm>
              <a:off x="1201894" y="1351890"/>
              <a:ext cx="61157" cy="49630"/>
            </a:xfrm>
            <a:custGeom>
              <a:rect b="b" l="l" r="r" t="t"/>
              <a:pathLst>
                <a:path extrusionOk="0" h="1042" w="1284">
                  <a:moveTo>
                    <a:pt x="0" y="0"/>
                  </a:moveTo>
                  <a:lnTo>
                    <a:pt x="0" y="1042"/>
                  </a:lnTo>
                  <a:lnTo>
                    <a:pt x="1202" y="1042"/>
                  </a:lnTo>
                  <a:cubicBezTo>
                    <a:pt x="1256" y="1042"/>
                    <a:pt x="1284" y="978"/>
                    <a:pt x="1252" y="937"/>
                  </a:cubicBezTo>
                  <a:lnTo>
                    <a:pt x="937" y="562"/>
                  </a:lnTo>
                  <a:cubicBezTo>
                    <a:pt x="914" y="539"/>
                    <a:pt x="914" y="503"/>
                    <a:pt x="937" y="480"/>
                  </a:cubicBezTo>
                  <a:lnTo>
                    <a:pt x="1252" y="101"/>
                  </a:lnTo>
                  <a:cubicBezTo>
                    <a:pt x="1284" y="64"/>
                    <a:pt x="1256" y="0"/>
                    <a:pt x="120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46"/>
            <p:cNvSpPr/>
            <p:nvPr/>
          </p:nvSpPr>
          <p:spPr>
            <a:xfrm>
              <a:off x="1187510" y="1340554"/>
              <a:ext cx="17671" cy="110168"/>
            </a:xfrm>
            <a:custGeom>
              <a:rect b="b" l="l" r="r" t="t"/>
              <a:pathLst>
                <a:path extrusionOk="0" h="2313" w="371">
                  <a:moveTo>
                    <a:pt x="187" y="1"/>
                  </a:moveTo>
                  <a:cubicBezTo>
                    <a:pt x="184" y="1"/>
                    <a:pt x="182" y="1"/>
                    <a:pt x="179" y="1"/>
                  </a:cubicBezTo>
                  <a:cubicBezTo>
                    <a:pt x="78" y="5"/>
                    <a:pt x="1" y="92"/>
                    <a:pt x="1" y="193"/>
                  </a:cubicBezTo>
                  <a:lnTo>
                    <a:pt x="1" y="2130"/>
                  </a:lnTo>
                  <a:cubicBezTo>
                    <a:pt x="1" y="2232"/>
                    <a:pt x="87" y="2313"/>
                    <a:pt x="189" y="2313"/>
                  </a:cubicBezTo>
                  <a:cubicBezTo>
                    <a:pt x="192" y="2313"/>
                    <a:pt x="194" y="2313"/>
                    <a:pt x="197" y="2312"/>
                  </a:cubicBezTo>
                  <a:cubicBezTo>
                    <a:pt x="298" y="2308"/>
                    <a:pt x="371" y="2221"/>
                    <a:pt x="371" y="2125"/>
                  </a:cubicBezTo>
                  <a:lnTo>
                    <a:pt x="371" y="184"/>
                  </a:lnTo>
                  <a:cubicBezTo>
                    <a:pt x="371" y="81"/>
                    <a:pt x="288" y="1"/>
                    <a:pt x="18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62" name="Google Shape;2662;p46"/>
          <p:cNvGrpSpPr/>
          <p:nvPr/>
        </p:nvGrpSpPr>
        <p:grpSpPr>
          <a:xfrm>
            <a:off x="4251529" y="1313403"/>
            <a:ext cx="333362" cy="333743"/>
            <a:chOff x="159241" y="1306261"/>
            <a:chExt cx="333362" cy="333743"/>
          </a:xfrm>
        </p:grpSpPr>
        <p:sp>
          <p:nvSpPr>
            <p:cNvPr id="2663" name="Google Shape;2663;p46"/>
            <p:cNvSpPr/>
            <p:nvPr/>
          </p:nvSpPr>
          <p:spPr>
            <a:xfrm>
              <a:off x="159241" y="1306261"/>
              <a:ext cx="333362" cy="333743"/>
            </a:xfrm>
            <a:custGeom>
              <a:rect b="b" l="l" r="r" t="t"/>
              <a:pathLst>
                <a:path extrusionOk="0" h="7007" w="6999">
                  <a:moveTo>
                    <a:pt x="3879" y="0"/>
                  </a:moveTo>
                  <a:cubicBezTo>
                    <a:pt x="3827" y="0"/>
                    <a:pt x="3775" y="1"/>
                    <a:pt x="3723" y="4"/>
                  </a:cubicBezTo>
                  <a:cubicBezTo>
                    <a:pt x="1910" y="81"/>
                    <a:pt x="685" y="1374"/>
                    <a:pt x="736" y="3078"/>
                  </a:cubicBezTo>
                  <a:cubicBezTo>
                    <a:pt x="736" y="3137"/>
                    <a:pt x="722" y="3197"/>
                    <a:pt x="695" y="3252"/>
                  </a:cubicBezTo>
                  <a:lnTo>
                    <a:pt x="119" y="4261"/>
                  </a:lnTo>
                  <a:cubicBezTo>
                    <a:pt x="0" y="4453"/>
                    <a:pt x="123" y="4686"/>
                    <a:pt x="338" y="4713"/>
                  </a:cubicBezTo>
                  <a:lnTo>
                    <a:pt x="567" y="4750"/>
                  </a:lnTo>
                  <a:cubicBezTo>
                    <a:pt x="644" y="4759"/>
                    <a:pt x="708" y="4823"/>
                    <a:pt x="717" y="4901"/>
                  </a:cubicBezTo>
                  <a:cubicBezTo>
                    <a:pt x="891" y="6326"/>
                    <a:pt x="978" y="6522"/>
                    <a:pt x="1138" y="6669"/>
                  </a:cubicBezTo>
                  <a:cubicBezTo>
                    <a:pt x="1178" y="6704"/>
                    <a:pt x="1255" y="6722"/>
                    <a:pt x="1357" y="6722"/>
                  </a:cubicBezTo>
                  <a:cubicBezTo>
                    <a:pt x="1647" y="6722"/>
                    <a:pt x="2137" y="6584"/>
                    <a:pt x="2563" y="6344"/>
                  </a:cubicBezTo>
                  <a:cubicBezTo>
                    <a:pt x="2586" y="6332"/>
                    <a:pt x="2611" y="6326"/>
                    <a:pt x="2635" y="6326"/>
                  </a:cubicBezTo>
                  <a:cubicBezTo>
                    <a:pt x="2692" y="6326"/>
                    <a:pt x="2746" y="6358"/>
                    <a:pt x="2768" y="6413"/>
                  </a:cubicBezTo>
                  <a:cubicBezTo>
                    <a:pt x="2805" y="6513"/>
                    <a:pt x="2860" y="6669"/>
                    <a:pt x="2901" y="6893"/>
                  </a:cubicBezTo>
                  <a:cubicBezTo>
                    <a:pt x="2915" y="6956"/>
                    <a:pt x="2974" y="7007"/>
                    <a:pt x="3043" y="7007"/>
                  </a:cubicBezTo>
                  <a:lnTo>
                    <a:pt x="5738" y="7007"/>
                  </a:lnTo>
                  <a:cubicBezTo>
                    <a:pt x="5838" y="7007"/>
                    <a:pt x="5907" y="6911"/>
                    <a:pt x="5875" y="6819"/>
                  </a:cubicBezTo>
                  <a:cubicBezTo>
                    <a:pt x="5715" y="6340"/>
                    <a:pt x="5564" y="5737"/>
                    <a:pt x="5573" y="5157"/>
                  </a:cubicBezTo>
                  <a:cubicBezTo>
                    <a:pt x="5592" y="4188"/>
                    <a:pt x="6999" y="4147"/>
                    <a:pt x="6551" y="1977"/>
                  </a:cubicBezTo>
                  <a:cubicBezTo>
                    <a:pt x="6270" y="623"/>
                    <a:pt x="5103" y="0"/>
                    <a:pt x="387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46"/>
            <p:cNvSpPr/>
            <p:nvPr/>
          </p:nvSpPr>
          <p:spPr>
            <a:xfrm>
              <a:off x="232114" y="1342745"/>
              <a:ext cx="195664" cy="182613"/>
            </a:xfrm>
            <a:custGeom>
              <a:rect b="b" l="l" r="r" t="t"/>
              <a:pathLst>
                <a:path extrusionOk="0" h="3834" w="4108">
                  <a:moveTo>
                    <a:pt x="2193" y="1"/>
                  </a:moveTo>
                  <a:cubicBezTo>
                    <a:pt x="1974" y="1"/>
                    <a:pt x="1746" y="42"/>
                    <a:pt x="1517" y="124"/>
                  </a:cubicBezTo>
                  <a:cubicBezTo>
                    <a:pt x="1056" y="298"/>
                    <a:pt x="677" y="649"/>
                    <a:pt x="466" y="1092"/>
                  </a:cubicBezTo>
                  <a:cubicBezTo>
                    <a:pt x="0" y="2070"/>
                    <a:pt x="439" y="3262"/>
                    <a:pt x="1458" y="3683"/>
                  </a:cubicBezTo>
                  <a:cubicBezTo>
                    <a:pt x="1595" y="3742"/>
                    <a:pt x="1741" y="3783"/>
                    <a:pt x="1892" y="3806"/>
                  </a:cubicBezTo>
                  <a:cubicBezTo>
                    <a:pt x="1997" y="3824"/>
                    <a:pt x="2097" y="3833"/>
                    <a:pt x="2193" y="3833"/>
                  </a:cubicBezTo>
                  <a:cubicBezTo>
                    <a:pt x="3230" y="3833"/>
                    <a:pt x="4107" y="2993"/>
                    <a:pt x="4107" y="1915"/>
                  </a:cubicBezTo>
                  <a:cubicBezTo>
                    <a:pt x="4107" y="1668"/>
                    <a:pt x="4062" y="1435"/>
                    <a:pt x="3979" y="1220"/>
                  </a:cubicBezTo>
                  <a:cubicBezTo>
                    <a:pt x="3792" y="736"/>
                    <a:pt x="3413" y="357"/>
                    <a:pt x="2952" y="156"/>
                  </a:cubicBezTo>
                  <a:cubicBezTo>
                    <a:pt x="2714" y="55"/>
                    <a:pt x="2458" y="1"/>
                    <a:pt x="219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46"/>
            <p:cNvSpPr/>
            <p:nvPr/>
          </p:nvSpPr>
          <p:spPr>
            <a:xfrm>
              <a:off x="254072" y="1348413"/>
              <a:ext cx="114312" cy="175421"/>
            </a:xfrm>
            <a:custGeom>
              <a:rect b="b" l="l" r="r" t="t"/>
              <a:pathLst>
                <a:path extrusionOk="0" h="3683" w="2400">
                  <a:moveTo>
                    <a:pt x="1056" y="0"/>
                  </a:moveTo>
                  <a:cubicBezTo>
                    <a:pt x="590" y="174"/>
                    <a:pt x="211" y="526"/>
                    <a:pt x="1" y="969"/>
                  </a:cubicBezTo>
                  <a:lnTo>
                    <a:pt x="814" y="1782"/>
                  </a:lnTo>
                  <a:cubicBezTo>
                    <a:pt x="928" y="1896"/>
                    <a:pt x="997" y="2056"/>
                    <a:pt x="997" y="2216"/>
                  </a:cubicBezTo>
                  <a:lnTo>
                    <a:pt x="997" y="3559"/>
                  </a:lnTo>
                  <a:cubicBezTo>
                    <a:pt x="1134" y="3614"/>
                    <a:pt x="1280" y="3659"/>
                    <a:pt x="1431" y="3682"/>
                  </a:cubicBezTo>
                  <a:lnTo>
                    <a:pt x="1732" y="3312"/>
                  </a:lnTo>
                  <a:lnTo>
                    <a:pt x="2248" y="2673"/>
                  </a:lnTo>
                  <a:cubicBezTo>
                    <a:pt x="2395" y="2536"/>
                    <a:pt x="2399" y="2303"/>
                    <a:pt x="2258" y="2157"/>
                  </a:cubicBezTo>
                  <a:lnTo>
                    <a:pt x="2194" y="2097"/>
                  </a:lnTo>
                  <a:cubicBezTo>
                    <a:pt x="2107" y="2010"/>
                    <a:pt x="1993" y="1960"/>
                    <a:pt x="1869" y="1960"/>
                  </a:cubicBezTo>
                  <a:lnTo>
                    <a:pt x="1595" y="1960"/>
                  </a:lnTo>
                  <a:cubicBezTo>
                    <a:pt x="1508" y="1960"/>
                    <a:pt x="1467" y="1855"/>
                    <a:pt x="1527" y="1796"/>
                  </a:cubicBezTo>
                  <a:lnTo>
                    <a:pt x="1732" y="1595"/>
                  </a:lnTo>
                  <a:lnTo>
                    <a:pt x="1979" y="1343"/>
                  </a:lnTo>
                  <a:cubicBezTo>
                    <a:pt x="2098" y="1229"/>
                    <a:pt x="2098" y="1042"/>
                    <a:pt x="1979" y="923"/>
                  </a:cubicBezTo>
                  <a:lnTo>
                    <a:pt x="1732" y="676"/>
                  </a:lnTo>
                  <a:lnTo>
                    <a:pt x="1056"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46"/>
            <p:cNvSpPr/>
            <p:nvPr/>
          </p:nvSpPr>
          <p:spPr>
            <a:xfrm>
              <a:off x="372669" y="1350128"/>
              <a:ext cx="49011" cy="54584"/>
            </a:xfrm>
            <a:custGeom>
              <a:rect b="b" l="l" r="r" t="t"/>
              <a:pathLst>
                <a:path extrusionOk="0" h="1146" w="1029">
                  <a:moveTo>
                    <a:pt x="1" y="1"/>
                  </a:moveTo>
                  <a:lnTo>
                    <a:pt x="147" y="800"/>
                  </a:lnTo>
                  <a:cubicBezTo>
                    <a:pt x="187" y="1003"/>
                    <a:pt x="365" y="1145"/>
                    <a:pt x="568" y="1145"/>
                  </a:cubicBezTo>
                  <a:cubicBezTo>
                    <a:pt x="593" y="1145"/>
                    <a:pt x="619" y="1143"/>
                    <a:pt x="645" y="1138"/>
                  </a:cubicBezTo>
                  <a:lnTo>
                    <a:pt x="1028" y="1065"/>
                  </a:lnTo>
                  <a:cubicBezTo>
                    <a:pt x="841" y="581"/>
                    <a:pt x="462" y="202"/>
                    <a:pt x="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0" name="Shape 2670"/>
        <p:cNvGrpSpPr/>
        <p:nvPr/>
      </p:nvGrpSpPr>
      <p:grpSpPr>
        <a:xfrm>
          <a:off x="0" y="0"/>
          <a:ext cx="0" cy="0"/>
          <a:chOff x="0" y="0"/>
          <a:chExt cx="0" cy="0"/>
        </a:xfrm>
      </p:grpSpPr>
      <p:sp>
        <p:nvSpPr>
          <p:cNvPr id="2671" name="Google Shape;2671;p47"/>
          <p:cNvSpPr/>
          <p:nvPr/>
        </p:nvSpPr>
        <p:spPr>
          <a:xfrm>
            <a:off x="645150" y="2411963"/>
            <a:ext cx="2285400" cy="984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47"/>
          <p:cNvSpPr txBox="1"/>
          <p:nvPr>
            <p:ph type="title"/>
          </p:nvPr>
        </p:nvSpPr>
        <p:spPr>
          <a:xfrm>
            <a:off x="457200" y="445025"/>
            <a:ext cx="8229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SIMPLE BUSINESS PLAN INFOGRAPHICS</a:t>
            </a:r>
            <a:endParaRPr/>
          </a:p>
        </p:txBody>
      </p:sp>
      <p:grpSp>
        <p:nvGrpSpPr>
          <p:cNvPr id="2673" name="Google Shape;2673;p47"/>
          <p:cNvGrpSpPr/>
          <p:nvPr/>
        </p:nvGrpSpPr>
        <p:grpSpPr>
          <a:xfrm>
            <a:off x="732450" y="2489288"/>
            <a:ext cx="2110525" cy="830243"/>
            <a:chOff x="457200" y="1456050"/>
            <a:chExt cx="2110525" cy="830243"/>
          </a:xfrm>
        </p:grpSpPr>
        <p:sp>
          <p:nvSpPr>
            <p:cNvPr id="2674" name="Google Shape;2674;p47"/>
            <p:cNvSpPr txBox="1"/>
            <p:nvPr/>
          </p:nvSpPr>
          <p:spPr>
            <a:xfrm>
              <a:off x="457225" y="1456050"/>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Saturn</a:t>
              </a:r>
              <a:endParaRPr sz="1800">
                <a:solidFill>
                  <a:schemeClr val="accent4"/>
                </a:solidFill>
                <a:latin typeface="Righteous"/>
                <a:ea typeface="Righteous"/>
                <a:cs typeface="Righteous"/>
                <a:sym typeface="Righteous"/>
              </a:endParaRPr>
            </a:p>
          </p:txBody>
        </p:sp>
        <p:sp>
          <p:nvSpPr>
            <p:cNvPr id="2675" name="Google Shape;2675;p47"/>
            <p:cNvSpPr txBox="1"/>
            <p:nvPr/>
          </p:nvSpPr>
          <p:spPr>
            <a:xfrm>
              <a:off x="457200" y="1734893"/>
              <a:ext cx="21105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Saturn is a gas giant and has several rings</a:t>
              </a:r>
              <a:endParaRPr>
                <a:solidFill>
                  <a:schemeClr val="accent4"/>
                </a:solidFill>
                <a:latin typeface="Open Sans"/>
                <a:ea typeface="Open Sans"/>
                <a:cs typeface="Open Sans"/>
                <a:sym typeface="Open Sans"/>
              </a:endParaRPr>
            </a:p>
          </p:txBody>
        </p:sp>
      </p:grpSp>
      <p:sp>
        <p:nvSpPr>
          <p:cNvPr id="2676" name="Google Shape;2676;p47"/>
          <p:cNvSpPr/>
          <p:nvPr/>
        </p:nvSpPr>
        <p:spPr>
          <a:xfrm flipH="1">
            <a:off x="1451111" y="1344552"/>
            <a:ext cx="673500" cy="6735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lt1"/>
                </a:solidFill>
                <a:latin typeface="Righteous"/>
                <a:ea typeface="Righteous"/>
                <a:cs typeface="Righteous"/>
                <a:sym typeface="Righteous"/>
              </a:rPr>
              <a:t>01</a:t>
            </a:r>
            <a:endParaRPr sz="1800">
              <a:solidFill>
                <a:schemeClr val="lt1"/>
              </a:solidFill>
            </a:endParaRPr>
          </a:p>
        </p:txBody>
      </p:sp>
      <p:sp>
        <p:nvSpPr>
          <p:cNvPr id="2677" name="Google Shape;2677;p47"/>
          <p:cNvSpPr/>
          <p:nvPr/>
        </p:nvSpPr>
        <p:spPr>
          <a:xfrm>
            <a:off x="3429325" y="1188850"/>
            <a:ext cx="2285400" cy="984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78" name="Google Shape;2678;p47"/>
          <p:cNvGrpSpPr/>
          <p:nvPr/>
        </p:nvGrpSpPr>
        <p:grpSpPr>
          <a:xfrm>
            <a:off x="3516625" y="1266175"/>
            <a:ext cx="2110525" cy="830243"/>
            <a:chOff x="457200" y="1456050"/>
            <a:chExt cx="2110525" cy="830243"/>
          </a:xfrm>
        </p:grpSpPr>
        <p:sp>
          <p:nvSpPr>
            <p:cNvPr id="2679" name="Google Shape;2679;p47"/>
            <p:cNvSpPr txBox="1"/>
            <p:nvPr/>
          </p:nvSpPr>
          <p:spPr>
            <a:xfrm>
              <a:off x="457225" y="1456050"/>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Mars</a:t>
              </a:r>
              <a:endParaRPr sz="1800">
                <a:solidFill>
                  <a:schemeClr val="accent4"/>
                </a:solidFill>
                <a:latin typeface="Righteous"/>
                <a:ea typeface="Righteous"/>
                <a:cs typeface="Righteous"/>
                <a:sym typeface="Righteous"/>
              </a:endParaRPr>
            </a:p>
          </p:txBody>
        </p:sp>
        <p:sp>
          <p:nvSpPr>
            <p:cNvPr id="2680" name="Google Shape;2680;p47"/>
            <p:cNvSpPr txBox="1"/>
            <p:nvPr/>
          </p:nvSpPr>
          <p:spPr>
            <a:xfrm>
              <a:off x="457200" y="1734893"/>
              <a:ext cx="21105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Despite being red, it’s actually a cold place</a:t>
              </a:r>
              <a:endParaRPr>
                <a:solidFill>
                  <a:schemeClr val="accent4"/>
                </a:solidFill>
                <a:latin typeface="Open Sans"/>
                <a:ea typeface="Open Sans"/>
                <a:cs typeface="Open Sans"/>
                <a:sym typeface="Open Sans"/>
              </a:endParaRPr>
            </a:p>
          </p:txBody>
        </p:sp>
      </p:grpSp>
      <p:sp>
        <p:nvSpPr>
          <p:cNvPr id="2681" name="Google Shape;2681;p47"/>
          <p:cNvSpPr/>
          <p:nvPr/>
        </p:nvSpPr>
        <p:spPr>
          <a:xfrm>
            <a:off x="3429325" y="3635075"/>
            <a:ext cx="2285400" cy="984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82" name="Google Shape;2682;p47"/>
          <p:cNvGrpSpPr/>
          <p:nvPr/>
        </p:nvGrpSpPr>
        <p:grpSpPr>
          <a:xfrm>
            <a:off x="3516625" y="3712403"/>
            <a:ext cx="2110525" cy="830243"/>
            <a:chOff x="457200" y="1456050"/>
            <a:chExt cx="2110525" cy="830243"/>
          </a:xfrm>
        </p:grpSpPr>
        <p:sp>
          <p:nvSpPr>
            <p:cNvPr id="2683" name="Google Shape;2683;p47"/>
            <p:cNvSpPr txBox="1"/>
            <p:nvPr/>
          </p:nvSpPr>
          <p:spPr>
            <a:xfrm>
              <a:off x="457225" y="1456050"/>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Jupiter</a:t>
              </a:r>
              <a:endParaRPr sz="1800">
                <a:solidFill>
                  <a:schemeClr val="accent4"/>
                </a:solidFill>
                <a:latin typeface="Righteous"/>
                <a:ea typeface="Righteous"/>
                <a:cs typeface="Righteous"/>
                <a:sym typeface="Righteous"/>
              </a:endParaRPr>
            </a:p>
          </p:txBody>
        </p:sp>
        <p:sp>
          <p:nvSpPr>
            <p:cNvPr id="2684" name="Google Shape;2684;p47"/>
            <p:cNvSpPr txBox="1"/>
            <p:nvPr/>
          </p:nvSpPr>
          <p:spPr>
            <a:xfrm>
              <a:off x="457200" y="1734893"/>
              <a:ext cx="21105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the biggest planet in the Solar System</a:t>
              </a:r>
              <a:endParaRPr>
                <a:solidFill>
                  <a:schemeClr val="accent4"/>
                </a:solidFill>
                <a:latin typeface="Open Sans"/>
                <a:ea typeface="Open Sans"/>
                <a:cs typeface="Open Sans"/>
                <a:sym typeface="Open Sans"/>
              </a:endParaRPr>
            </a:p>
          </p:txBody>
        </p:sp>
      </p:grpSp>
      <p:sp>
        <p:nvSpPr>
          <p:cNvPr id="2685" name="Google Shape;2685;p47"/>
          <p:cNvSpPr/>
          <p:nvPr/>
        </p:nvSpPr>
        <p:spPr>
          <a:xfrm>
            <a:off x="6213500" y="2411963"/>
            <a:ext cx="2285400" cy="984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86" name="Google Shape;2686;p47"/>
          <p:cNvGrpSpPr/>
          <p:nvPr/>
        </p:nvGrpSpPr>
        <p:grpSpPr>
          <a:xfrm>
            <a:off x="6300938" y="2489288"/>
            <a:ext cx="2110525" cy="830243"/>
            <a:chOff x="457200" y="1456050"/>
            <a:chExt cx="2110525" cy="830243"/>
          </a:xfrm>
        </p:grpSpPr>
        <p:sp>
          <p:nvSpPr>
            <p:cNvPr id="2687" name="Google Shape;2687;p47"/>
            <p:cNvSpPr txBox="1"/>
            <p:nvPr/>
          </p:nvSpPr>
          <p:spPr>
            <a:xfrm>
              <a:off x="457225" y="1456050"/>
              <a:ext cx="21105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800">
                  <a:solidFill>
                    <a:schemeClr val="accent4"/>
                  </a:solidFill>
                  <a:latin typeface="Righteous"/>
                  <a:ea typeface="Righteous"/>
                  <a:cs typeface="Righteous"/>
                  <a:sym typeface="Righteous"/>
                </a:rPr>
                <a:t>Venus</a:t>
              </a:r>
              <a:endParaRPr sz="1800">
                <a:solidFill>
                  <a:schemeClr val="accent4"/>
                </a:solidFill>
                <a:latin typeface="Righteous"/>
                <a:ea typeface="Righteous"/>
                <a:cs typeface="Righteous"/>
                <a:sym typeface="Righteous"/>
              </a:endParaRPr>
            </a:p>
          </p:txBody>
        </p:sp>
        <p:sp>
          <p:nvSpPr>
            <p:cNvPr id="2688" name="Google Shape;2688;p47"/>
            <p:cNvSpPr txBox="1"/>
            <p:nvPr/>
          </p:nvSpPr>
          <p:spPr>
            <a:xfrm>
              <a:off x="457200" y="1734893"/>
              <a:ext cx="2110500" cy="55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4"/>
                  </a:solidFill>
                  <a:latin typeface="Open Sans"/>
                  <a:ea typeface="Open Sans"/>
                  <a:cs typeface="Open Sans"/>
                  <a:sym typeface="Open Sans"/>
                </a:rPr>
                <a:t>It’s terribly hot, even hotter than Mercury</a:t>
              </a:r>
              <a:endParaRPr>
                <a:solidFill>
                  <a:schemeClr val="accent4"/>
                </a:solidFill>
                <a:latin typeface="Open Sans"/>
                <a:ea typeface="Open Sans"/>
                <a:cs typeface="Open Sans"/>
                <a:sym typeface="Open Sans"/>
              </a:endParaRPr>
            </a:p>
          </p:txBody>
        </p:sp>
      </p:grpSp>
      <p:sp>
        <p:nvSpPr>
          <p:cNvPr id="2689" name="Google Shape;2689;p47"/>
          <p:cNvSpPr/>
          <p:nvPr/>
        </p:nvSpPr>
        <p:spPr>
          <a:xfrm flipH="1">
            <a:off x="1451111" y="3790775"/>
            <a:ext cx="673500" cy="6735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lt1"/>
                </a:solidFill>
                <a:latin typeface="Righteous"/>
                <a:ea typeface="Righteous"/>
                <a:cs typeface="Righteous"/>
                <a:sym typeface="Righteous"/>
              </a:rPr>
              <a:t>04</a:t>
            </a:r>
            <a:endParaRPr sz="800"/>
          </a:p>
        </p:txBody>
      </p:sp>
      <p:sp>
        <p:nvSpPr>
          <p:cNvPr id="2690" name="Google Shape;2690;p47"/>
          <p:cNvSpPr/>
          <p:nvPr/>
        </p:nvSpPr>
        <p:spPr>
          <a:xfrm flipH="1">
            <a:off x="7019450" y="1344552"/>
            <a:ext cx="673500" cy="6735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lt1"/>
                </a:solidFill>
                <a:latin typeface="Righteous"/>
                <a:ea typeface="Righteous"/>
                <a:cs typeface="Righteous"/>
                <a:sym typeface="Righteous"/>
              </a:rPr>
              <a:t>02</a:t>
            </a:r>
            <a:endParaRPr sz="800"/>
          </a:p>
        </p:txBody>
      </p:sp>
      <p:sp>
        <p:nvSpPr>
          <p:cNvPr id="2691" name="Google Shape;2691;p47"/>
          <p:cNvSpPr/>
          <p:nvPr/>
        </p:nvSpPr>
        <p:spPr>
          <a:xfrm flipH="1">
            <a:off x="7019450" y="3790775"/>
            <a:ext cx="673500" cy="6735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chemeClr val="lt1"/>
                </a:solidFill>
                <a:latin typeface="Righteous"/>
                <a:ea typeface="Righteous"/>
                <a:cs typeface="Righteous"/>
                <a:sym typeface="Righteous"/>
              </a:rPr>
              <a:t>03</a:t>
            </a:r>
            <a:endParaRPr sz="800"/>
          </a:p>
        </p:txBody>
      </p:sp>
      <p:sp>
        <p:nvSpPr>
          <p:cNvPr id="2692" name="Google Shape;2692;p47"/>
          <p:cNvSpPr/>
          <p:nvPr/>
        </p:nvSpPr>
        <p:spPr>
          <a:xfrm flipH="1">
            <a:off x="4119934" y="2452316"/>
            <a:ext cx="904200" cy="904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93" name="Google Shape;2693;p47"/>
          <p:cNvCxnSpPr>
            <a:stCxn id="2671" idx="0"/>
            <a:endCxn id="2676" idx="4"/>
          </p:cNvCxnSpPr>
          <p:nvPr/>
        </p:nvCxnSpPr>
        <p:spPr>
          <a:xfrm rot="10800000">
            <a:off x="1787850" y="2018063"/>
            <a:ext cx="0" cy="393900"/>
          </a:xfrm>
          <a:prstGeom prst="straightConnector1">
            <a:avLst/>
          </a:prstGeom>
          <a:noFill/>
          <a:ln cap="flat" cmpd="sng" w="19050">
            <a:solidFill>
              <a:schemeClr val="accent5"/>
            </a:solidFill>
            <a:prstDash val="solid"/>
            <a:round/>
            <a:headEnd len="med" w="med" type="none"/>
            <a:tailEnd len="med" w="med" type="triangle"/>
          </a:ln>
        </p:spPr>
      </p:cxnSp>
      <p:cxnSp>
        <p:nvCxnSpPr>
          <p:cNvPr id="2694" name="Google Shape;2694;p47"/>
          <p:cNvCxnSpPr>
            <a:stCxn id="2676" idx="2"/>
            <a:endCxn id="2677" idx="1"/>
          </p:cNvCxnSpPr>
          <p:nvPr/>
        </p:nvCxnSpPr>
        <p:spPr>
          <a:xfrm>
            <a:off x="2124611" y="1681302"/>
            <a:ext cx="1304700" cy="0"/>
          </a:xfrm>
          <a:prstGeom prst="straightConnector1">
            <a:avLst/>
          </a:prstGeom>
          <a:noFill/>
          <a:ln cap="flat" cmpd="sng" w="19050">
            <a:solidFill>
              <a:schemeClr val="accent5"/>
            </a:solidFill>
            <a:prstDash val="solid"/>
            <a:round/>
            <a:headEnd len="med" w="med" type="none"/>
            <a:tailEnd len="med" w="med" type="none"/>
          </a:ln>
        </p:spPr>
      </p:cxnSp>
      <p:cxnSp>
        <p:nvCxnSpPr>
          <p:cNvPr id="2695" name="Google Shape;2695;p47"/>
          <p:cNvCxnSpPr>
            <a:stCxn id="2677" idx="3"/>
            <a:endCxn id="2690" idx="6"/>
          </p:cNvCxnSpPr>
          <p:nvPr/>
        </p:nvCxnSpPr>
        <p:spPr>
          <a:xfrm>
            <a:off x="5714725" y="1681300"/>
            <a:ext cx="1304700" cy="0"/>
          </a:xfrm>
          <a:prstGeom prst="straightConnector1">
            <a:avLst/>
          </a:prstGeom>
          <a:noFill/>
          <a:ln cap="flat" cmpd="sng" w="19050">
            <a:solidFill>
              <a:schemeClr val="accent5"/>
            </a:solidFill>
            <a:prstDash val="solid"/>
            <a:round/>
            <a:headEnd len="med" w="med" type="none"/>
            <a:tailEnd len="med" w="med" type="triangle"/>
          </a:ln>
        </p:spPr>
      </p:cxnSp>
      <p:cxnSp>
        <p:nvCxnSpPr>
          <p:cNvPr id="2696" name="Google Shape;2696;p47"/>
          <p:cNvCxnSpPr>
            <a:stCxn id="2690" idx="4"/>
            <a:endCxn id="2685" idx="0"/>
          </p:cNvCxnSpPr>
          <p:nvPr/>
        </p:nvCxnSpPr>
        <p:spPr>
          <a:xfrm>
            <a:off x="7356200" y="2018052"/>
            <a:ext cx="0" cy="393900"/>
          </a:xfrm>
          <a:prstGeom prst="straightConnector1">
            <a:avLst/>
          </a:prstGeom>
          <a:noFill/>
          <a:ln cap="flat" cmpd="sng" w="19050">
            <a:solidFill>
              <a:schemeClr val="accent5"/>
            </a:solidFill>
            <a:prstDash val="solid"/>
            <a:round/>
            <a:headEnd len="med" w="med" type="none"/>
            <a:tailEnd len="med" w="med" type="none"/>
          </a:ln>
        </p:spPr>
      </p:cxnSp>
      <p:cxnSp>
        <p:nvCxnSpPr>
          <p:cNvPr id="2697" name="Google Shape;2697;p47"/>
          <p:cNvCxnSpPr>
            <a:stCxn id="2688" idx="2"/>
            <a:endCxn id="2691" idx="0"/>
          </p:cNvCxnSpPr>
          <p:nvPr/>
        </p:nvCxnSpPr>
        <p:spPr>
          <a:xfrm>
            <a:off x="7356188" y="3319531"/>
            <a:ext cx="0" cy="471300"/>
          </a:xfrm>
          <a:prstGeom prst="straightConnector1">
            <a:avLst/>
          </a:prstGeom>
          <a:noFill/>
          <a:ln cap="flat" cmpd="sng" w="19050">
            <a:solidFill>
              <a:schemeClr val="accent5"/>
            </a:solidFill>
            <a:prstDash val="solid"/>
            <a:round/>
            <a:headEnd len="med" w="med" type="none"/>
            <a:tailEnd len="med" w="med" type="triangle"/>
          </a:ln>
        </p:spPr>
      </p:cxnSp>
      <p:cxnSp>
        <p:nvCxnSpPr>
          <p:cNvPr id="2698" name="Google Shape;2698;p47"/>
          <p:cNvCxnSpPr>
            <a:stCxn id="2691" idx="6"/>
            <a:endCxn id="2681" idx="3"/>
          </p:cNvCxnSpPr>
          <p:nvPr/>
        </p:nvCxnSpPr>
        <p:spPr>
          <a:xfrm rot="10800000">
            <a:off x="5714750" y="4127525"/>
            <a:ext cx="1304700" cy="0"/>
          </a:xfrm>
          <a:prstGeom prst="straightConnector1">
            <a:avLst/>
          </a:prstGeom>
          <a:noFill/>
          <a:ln cap="flat" cmpd="sng" w="19050">
            <a:solidFill>
              <a:schemeClr val="accent5"/>
            </a:solidFill>
            <a:prstDash val="solid"/>
            <a:round/>
            <a:headEnd len="med" w="med" type="none"/>
            <a:tailEnd len="med" w="med" type="none"/>
          </a:ln>
        </p:spPr>
      </p:cxnSp>
      <p:cxnSp>
        <p:nvCxnSpPr>
          <p:cNvPr id="2699" name="Google Shape;2699;p47"/>
          <p:cNvCxnSpPr>
            <a:stCxn id="2681" idx="1"/>
            <a:endCxn id="2689" idx="2"/>
          </p:cNvCxnSpPr>
          <p:nvPr/>
        </p:nvCxnSpPr>
        <p:spPr>
          <a:xfrm rot="10800000">
            <a:off x="2124625" y="4127525"/>
            <a:ext cx="1304700" cy="0"/>
          </a:xfrm>
          <a:prstGeom prst="straightConnector1">
            <a:avLst/>
          </a:prstGeom>
          <a:noFill/>
          <a:ln cap="flat" cmpd="sng" w="19050">
            <a:solidFill>
              <a:schemeClr val="accent5"/>
            </a:solidFill>
            <a:prstDash val="solid"/>
            <a:round/>
            <a:headEnd len="med" w="med" type="none"/>
            <a:tailEnd len="med" w="med" type="triangle"/>
          </a:ln>
        </p:spPr>
      </p:cxnSp>
      <p:cxnSp>
        <p:nvCxnSpPr>
          <p:cNvPr id="2700" name="Google Shape;2700;p47"/>
          <p:cNvCxnSpPr>
            <a:stCxn id="2689" idx="0"/>
            <a:endCxn id="2671" idx="2"/>
          </p:cNvCxnSpPr>
          <p:nvPr/>
        </p:nvCxnSpPr>
        <p:spPr>
          <a:xfrm rot="10800000">
            <a:off x="1787861" y="3396875"/>
            <a:ext cx="0" cy="393900"/>
          </a:xfrm>
          <a:prstGeom prst="straightConnector1">
            <a:avLst/>
          </a:prstGeom>
          <a:noFill/>
          <a:ln cap="flat" cmpd="sng" w="19050">
            <a:solidFill>
              <a:schemeClr val="accent5"/>
            </a:solidFill>
            <a:prstDash val="solid"/>
            <a:round/>
            <a:headEnd len="med" w="med" type="none"/>
            <a:tailEnd len="med" w="med" type="none"/>
          </a:ln>
        </p:spPr>
      </p:cxnSp>
      <p:grpSp>
        <p:nvGrpSpPr>
          <p:cNvPr id="2701" name="Google Shape;2701;p47"/>
          <p:cNvGrpSpPr/>
          <p:nvPr/>
        </p:nvGrpSpPr>
        <p:grpSpPr>
          <a:xfrm>
            <a:off x="4332198" y="2629779"/>
            <a:ext cx="479672" cy="549274"/>
            <a:chOff x="216625" y="4212494"/>
            <a:chExt cx="479672" cy="549274"/>
          </a:xfrm>
        </p:grpSpPr>
        <p:sp>
          <p:nvSpPr>
            <p:cNvPr id="2702" name="Google Shape;2702;p47"/>
            <p:cNvSpPr/>
            <p:nvPr/>
          </p:nvSpPr>
          <p:spPr>
            <a:xfrm>
              <a:off x="216625" y="4268836"/>
              <a:ext cx="479672" cy="492933"/>
            </a:xfrm>
            <a:custGeom>
              <a:rect b="b" l="l" r="r" t="t"/>
              <a:pathLst>
                <a:path extrusionOk="0" h="6282" w="6113">
                  <a:moveTo>
                    <a:pt x="663" y="0"/>
                  </a:moveTo>
                  <a:cubicBezTo>
                    <a:pt x="297" y="0"/>
                    <a:pt x="0" y="297"/>
                    <a:pt x="0" y="663"/>
                  </a:cubicBezTo>
                  <a:lnTo>
                    <a:pt x="0" y="5615"/>
                  </a:lnTo>
                  <a:cubicBezTo>
                    <a:pt x="0" y="5985"/>
                    <a:pt x="297" y="6282"/>
                    <a:pt x="663" y="6282"/>
                  </a:cubicBezTo>
                  <a:lnTo>
                    <a:pt x="5450" y="6282"/>
                  </a:lnTo>
                  <a:cubicBezTo>
                    <a:pt x="5816" y="6282"/>
                    <a:pt x="6113" y="5985"/>
                    <a:pt x="6113" y="5615"/>
                  </a:cubicBezTo>
                  <a:lnTo>
                    <a:pt x="6113" y="663"/>
                  </a:lnTo>
                  <a:cubicBezTo>
                    <a:pt x="6113" y="297"/>
                    <a:pt x="5816" y="0"/>
                    <a:pt x="54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47"/>
            <p:cNvSpPr/>
            <p:nvPr/>
          </p:nvSpPr>
          <p:spPr>
            <a:xfrm>
              <a:off x="216625" y="4268836"/>
              <a:ext cx="479672" cy="111895"/>
            </a:xfrm>
            <a:custGeom>
              <a:rect b="b" l="l" r="r" t="t"/>
              <a:pathLst>
                <a:path extrusionOk="0" h="1426" w="6113">
                  <a:moveTo>
                    <a:pt x="663" y="0"/>
                  </a:moveTo>
                  <a:cubicBezTo>
                    <a:pt x="297" y="0"/>
                    <a:pt x="0" y="297"/>
                    <a:pt x="0" y="663"/>
                  </a:cubicBezTo>
                  <a:lnTo>
                    <a:pt x="0" y="1426"/>
                  </a:lnTo>
                  <a:lnTo>
                    <a:pt x="6113" y="1426"/>
                  </a:lnTo>
                  <a:lnTo>
                    <a:pt x="6113" y="663"/>
                  </a:lnTo>
                  <a:cubicBezTo>
                    <a:pt x="6113" y="297"/>
                    <a:pt x="5816" y="0"/>
                    <a:pt x="54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47"/>
            <p:cNvSpPr/>
            <p:nvPr/>
          </p:nvSpPr>
          <p:spPr>
            <a:xfrm>
              <a:off x="296193" y="4212494"/>
              <a:ext cx="33035" cy="127039"/>
            </a:xfrm>
            <a:custGeom>
              <a:rect b="b" l="l" r="r" t="t"/>
              <a:pathLst>
                <a:path extrusionOk="0" h="1619" w="421">
                  <a:moveTo>
                    <a:pt x="211" y="1"/>
                  </a:moveTo>
                  <a:cubicBezTo>
                    <a:pt x="92" y="1"/>
                    <a:pt x="1" y="95"/>
                    <a:pt x="1" y="216"/>
                  </a:cubicBezTo>
                  <a:lnTo>
                    <a:pt x="1" y="1403"/>
                  </a:lnTo>
                  <a:cubicBezTo>
                    <a:pt x="1" y="1524"/>
                    <a:pt x="92" y="1618"/>
                    <a:pt x="211" y="1618"/>
                  </a:cubicBezTo>
                  <a:cubicBezTo>
                    <a:pt x="214" y="1618"/>
                    <a:pt x="217" y="1618"/>
                    <a:pt x="220" y="1618"/>
                  </a:cubicBezTo>
                  <a:cubicBezTo>
                    <a:pt x="334" y="1614"/>
                    <a:pt x="421" y="1513"/>
                    <a:pt x="421" y="1399"/>
                  </a:cubicBezTo>
                  <a:lnTo>
                    <a:pt x="421" y="220"/>
                  </a:lnTo>
                  <a:cubicBezTo>
                    <a:pt x="421" y="106"/>
                    <a:pt x="334" y="6"/>
                    <a:pt x="220" y="1"/>
                  </a:cubicBezTo>
                  <a:cubicBezTo>
                    <a:pt x="217" y="1"/>
                    <a:pt x="214" y="1"/>
                    <a:pt x="21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47"/>
            <p:cNvSpPr/>
            <p:nvPr/>
          </p:nvSpPr>
          <p:spPr>
            <a:xfrm>
              <a:off x="582607" y="4212494"/>
              <a:ext cx="33427" cy="127039"/>
            </a:xfrm>
            <a:custGeom>
              <a:rect b="b" l="l" r="r" t="t"/>
              <a:pathLst>
                <a:path extrusionOk="0" h="1619" w="426">
                  <a:moveTo>
                    <a:pt x="210" y="1"/>
                  </a:moveTo>
                  <a:cubicBezTo>
                    <a:pt x="207" y="1"/>
                    <a:pt x="204" y="1"/>
                    <a:pt x="202" y="1"/>
                  </a:cubicBezTo>
                  <a:cubicBezTo>
                    <a:pt x="87" y="6"/>
                    <a:pt x="1" y="106"/>
                    <a:pt x="1" y="220"/>
                  </a:cubicBezTo>
                  <a:lnTo>
                    <a:pt x="1" y="1399"/>
                  </a:lnTo>
                  <a:cubicBezTo>
                    <a:pt x="1" y="1513"/>
                    <a:pt x="87" y="1614"/>
                    <a:pt x="202" y="1618"/>
                  </a:cubicBezTo>
                  <a:cubicBezTo>
                    <a:pt x="204" y="1618"/>
                    <a:pt x="207" y="1618"/>
                    <a:pt x="210" y="1618"/>
                  </a:cubicBezTo>
                  <a:cubicBezTo>
                    <a:pt x="329" y="1618"/>
                    <a:pt x="425" y="1524"/>
                    <a:pt x="425" y="1403"/>
                  </a:cubicBezTo>
                  <a:lnTo>
                    <a:pt x="425" y="216"/>
                  </a:lnTo>
                  <a:cubicBezTo>
                    <a:pt x="425" y="95"/>
                    <a:pt x="329" y="1"/>
                    <a:pt x="2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47"/>
            <p:cNvSpPr/>
            <p:nvPr/>
          </p:nvSpPr>
          <p:spPr>
            <a:xfrm>
              <a:off x="512377" y="4443195"/>
              <a:ext cx="69915" cy="66933"/>
            </a:xfrm>
            <a:custGeom>
              <a:rect b="b" l="l" r="r" t="t"/>
              <a:pathLst>
                <a:path extrusionOk="0" h="853" w="891">
                  <a:moveTo>
                    <a:pt x="654" y="1"/>
                  </a:moveTo>
                  <a:cubicBezTo>
                    <a:pt x="599" y="1"/>
                    <a:pt x="544" y="21"/>
                    <a:pt x="503" y="62"/>
                  </a:cubicBezTo>
                  <a:lnTo>
                    <a:pt x="82" y="483"/>
                  </a:lnTo>
                  <a:cubicBezTo>
                    <a:pt x="0" y="569"/>
                    <a:pt x="0" y="702"/>
                    <a:pt x="82" y="789"/>
                  </a:cubicBezTo>
                  <a:cubicBezTo>
                    <a:pt x="124" y="830"/>
                    <a:pt x="178" y="853"/>
                    <a:pt x="233" y="853"/>
                  </a:cubicBezTo>
                  <a:cubicBezTo>
                    <a:pt x="288" y="853"/>
                    <a:pt x="343" y="830"/>
                    <a:pt x="388" y="789"/>
                  </a:cubicBezTo>
                  <a:lnTo>
                    <a:pt x="809" y="368"/>
                  </a:lnTo>
                  <a:cubicBezTo>
                    <a:pt x="891" y="282"/>
                    <a:pt x="891" y="149"/>
                    <a:pt x="809" y="62"/>
                  </a:cubicBezTo>
                  <a:cubicBezTo>
                    <a:pt x="765" y="21"/>
                    <a:pt x="709" y="1"/>
                    <a:pt x="6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47"/>
            <p:cNvSpPr/>
            <p:nvPr/>
          </p:nvSpPr>
          <p:spPr>
            <a:xfrm>
              <a:off x="335663" y="4490905"/>
              <a:ext cx="110482" cy="91650"/>
            </a:xfrm>
            <a:custGeom>
              <a:rect b="b" l="l" r="r" t="t"/>
              <a:pathLst>
                <a:path extrusionOk="0" h="1168" w="1408">
                  <a:moveTo>
                    <a:pt x="396" y="1"/>
                  </a:moveTo>
                  <a:cubicBezTo>
                    <a:pt x="358" y="1"/>
                    <a:pt x="321" y="15"/>
                    <a:pt x="292" y="44"/>
                  </a:cubicBezTo>
                  <a:lnTo>
                    <a:pt x="55" y="281"/>
                  </a:lnTo>
                  <a:cubicBezTo>
                    <a:pt x="0" y="336"/>
                    <a:pt x="0" y="427"/>
                    <a:pt x="55" y="482"/>
                  </a:cubicBezTo>
                  <a:lnTo>
                    <a:pt x="740" y="1167"/>
                  </a:lnTo>
                  <a:lnTo>
                    <a:pt x="1407" y="496"/>
                  </a:lnTo>
                  <a:lnTo>
                    <a:pt x="813" y="194"/>
                  </a:lnTo>
                  <a:lnTo>
                    <a:pt x="461" y="16"/>
                  </a:lnTo>
                  <a:cubicBezTo>
                    <a:pt x="441" y="6"/>
                    <a:pt x="418" y="1"/>
                    <a:pt x="39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47"/>
            <p:cNvSpPr/>
            <p:nvPr/>
          </p:nvSpPr>
          <p:spPr>
            <a:xfrm>
              <a:off x="441362" y="4577850"/>
              <a:ext cx="92592" cy="109384"/>
            </a:xfrm>
            <a:custGeom>
              <a:rect b="b" l="l" r="r" t="t"/>
              <a:pathLst>
                <a:path extrusionOk="0" h="1394" w="1180">
                  <a:moveTo>
                    <a:pt x="672" y="0"/>
                  </a:moveTo>
                  <a:lnTo>
                    <a:pt x="1" y="667"/>
                  </a:lnTo>
                  <a:lnTo>
                    <a:pt x="681" y="1352"/>
                  </a:lnTo>
                  <a:cubicBezTo>
                    <a:pt x="711" y="1380"/>
                    <a:pt x="749" y="1393"/>
                    <a:pt x="786" y="1393"/>
                  </a:cubicBezTo>
                  <a:cubicBezTo>
                    <a:pt x="823" y="1393"/>
                    <a:pt x="859" y="1380"/>
                    <a:pt x="887" y="1352"/>
                  </a:cubicBezTo>
                  <a:lnTo>
                    <a:pt x="1124" y="1115"/>
                  </a:lnTo>
                  <a:cubicBezTo>
                    <a:pt x="1166" y="1069"/>
                    <a:pt x="1179" y="1000"/>
                    <a:pt x="1152" y="946"/>
                  </a:cubicBezTo>
                  <a:lnTo>
                    <a:pt x="933" y="521"/>
                  </a:lnTo>
                  <a:lnTo>
                    <a:pt x="672"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47"/>
            <p:cNvSpPr/>
            <p:nvPr/>
          </p:nvSpPr>
          <p:spPr>
            <a:xfrm>
              <a:off x="359989" y="4488551"/>
              <a:ext cx="175375" cy="175375"/>
            </a:xfrm>
            <a:custGeom>
              <a:rect b="b" l="l" r="r" t="t"/>
              <a:pathLst>
                <a:path extrusionOk="0" h="2235" w="2235">
                  <a:moveTo>
                    <a:pt x="1220" y="1"/>
                  </a:moveTo>
                  <a:lnTo>
                    <a:pt x="1" y="1220"/>
                  </a:lnTo>
                  <a:lnTo>
                    <a:pt x="1015" y="2234"/>
                  </a:lnTo>
                  <a:lnTo>
                    <a:pt x="2235" y="1010"/>
                  </a:lnTo>
                  <a:lnTo>
                    <a:pt x="1220"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47"/>
            <p:cNvSpPr/>
            <p:nvPr/>
          </p:nvSpPr>
          <p:spPr>
            <a:xfrm>
              <a:off x="330641" y="4580361"/>
              <a:ext cx="112993" cy="111895"/>
            </a:xfrm>
            <a:custGeom>
              <a:rect b="b" l="l" r="r" t="t"/>
              <a:pathLst>
                <a:path extrusionOk="0" h="1426" w="1440">
                  <a:moveTo>
                    <a:pt x="425" y="0"/>
                  </a:moveTo>
                  <a:lnTo>
                    <a:pt x="55" y="375"/>
                  </a:lnTo>
                  <a:cubicBezTo>
                    <a:pt x="0" y="429"/>
                    <a:pt x="0" y="521"/>
                    <a:pt x="55" y="576"/>
                  </a:cubicBezTo>
                  <a:lnTo>
                    <a:pt x="863" y="1384"/>
                  </a:lnTo>
                  <a:cubicBezTo>
                    <a:pt x="891" y="1412"/>
                    <a:pt x="927" y="1425"/>
                    <a:pt x="964" y="1425"/>
                  </a:cubicBezTo>
                  <a:cubicBezTo>
                    <a:pt x="1001" y="1425"/>
                    <a:pt x="1037" y="1412"/>
                    <a:pt x="1064" y="1384"/>
                  </a:cubicBezTo>
                  <a:lnTo>
                    <a:pt x="1439" y="1010"/>
                  </a:lnTo>
                  <a:lnTo>
                    <a:pt x="42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47"/>
            <p:cNvSpPr/>
            <p:nvPr/>
          </p:nvSpPr>
          <p:spPr>
            <a:xfrm>
              <a:off x="449993" y="4469404"/>
              <a:ext cx="109776" cy="104205"/>
            </a:xfrm>
            <a:custGeom>
              <a:rect b="b" l="l" r="r" t="t"/>
              <a:pathLst>
                <a:path extrusionOk="0" h="1328" w="1399">
                  <a:moveTo>
                    <a:pt x="615" y="0"/>
                  </a:moveTo>
                  <a:cubicBezTo>
                    <a:pt x="432" y="0"/>
                    <a:pt x="249" y="71"/>
                    <a:pt x="110" y="213"/>
                  </a:cubicBezTo>
                  <a:lnTo>
                    <a:pt x="0" y="318"/>
                  </a:lnTo>
                  <a:lnTo>
                    <a:pt x="507" y="825"/>
                  </a:lnTo>
                  <a:lnTo>
                    <a:pt x="1014" y="1327"/>
                  </a:lnTo>
                  <a:lnTo>
                    <a:pt x="1120" y="1222"/>
                  </a:lnTo>
                  <a:cubicBezTo>
                    <a:pt x="1398" y="944"/>
                    <a:pt x="1398" y="491"/>
                    <a:pt x="1120" y="213"/>
                  </a:cubicBezTo>
                  <a:cubicBezTo>
                    <a:pt x="980" y="71"/>
                    <a:pt x="797" y="0"/>
                    <a:pt x="61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47"/>
            <p:cNvSpPr/>
            <p:nvPr/>
          </p:nvSpPr>
          <p:spPr>
            <a:xfrm>
              <a:off x="427786" y="4551798"/>
              <a:ext cx="45903" cy="42686"/>
            </a:xfrm>
            <a:custGeom>
              <a:rect b="b" l="l" r="r" t="t"/>
              <a:pathLst>
                <a:path extrusionOk="0" h="544" w="585">
                  <a:moveTo>
                    <a:pt x="350" y="1"/>
                  </a:moveTo>
                  <a:cubicBezTo>
                    <a:pt x="295" y="1"/>
                    <a:pt x="240" y="21"/>
                    <a:pt x="197" y="63"/>
                  </a:cubicBezTo>
                  <a:lnTo>
                    <a:pt x="87" y="177"/>
                  </a:lnTo>
                  <a:cubicBezTo>
                    <a:pt x="0" y="259"/>
                    <a:pt x="0" y="396"/>
                    <a:pt x="87" y="478"/>
                  </a:cubicBezTo>
                  <a:cubicBezTo>
                    <a:pt x="128" y="522"/>
                    <a:pt x="183" y="543"/>
                    <a:pt x="238" y="543"/>
                  </a:cubicBezTo>
                  <a:cubicBezTo>
                    <a:pt x="292" y="543"/>
                    <a:pt x="347" y="522"/>
                    <a:pt x="388" y="478"/>
                  </a:cubicBezTo>
                  <a:lnTo>
                    <a:pt x="503" y="369"/>
                  </a:lnTo>
                  <a:cubicBezTo>
                    <a:pt x="585" y="282"/>
                    <a:pt x="585" y="145"/>
                    <a:pt x="503" y="63"/>
                  </a:cubicBezTo>
                  <a:cubicBezTo>
                    <a:pt x="459" y="21"/>
                    <a:pt x="404" y="1"/>
                    <a:pt x="35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47"/>
        </a:solidFill>
      </p:bgPr>
    </p:bg>
    <p:spTree>
      <p:nvGrpSpPr>
        <p:cNvPr id="2716" name="Shape 2716"/>
        <p:cNvGrpSpPr/>
        <p:nvPr/>
      </p:nvGrpSpPr>
      <p:grpSpPr>
        <a:xfrm>
          <a:off x="0" y="0"/>
          <a:ext cx="0" cy="0"/>
          <a:chOff x="0" y="0"/>
          <a:chExt cx="0" cy="0"/>
        </a:xfrm>
      </p:grpSpPr>
      <p:sp>
        <p:nvSpPr>
          <p:cNvPr id="2717" name="Google Shape;2717;p48"/>
          <p:cNvSpPr txBox="1"/>
          <p:nvPr/>
        </p:nvSpPr>
        <p:spPr>
          <a:xfrm>
            <a:off x="1048350" y="323850"/>
            <a:ext cx="7047300" cy="48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rgbClr val="FFFFFF"/>
                </a:solidFill>
              </a:rPr>
              <a:t>Instructions for use (premium users)</a:t>
            </a:r>
            <a:endParaRPr sz="2400">
              <a:solidFill>
                <a:srgbClr val="FFFFFF"/>
              </a:solidFill>
            </a:endParaRPr>
          </a:p>
        </p:txBody>
      </p:sp>
      <p:sp>
        <p:nvSpPr>
          <p:cNvPr id="2718" name="Google Shape;2718;p48"/>
          <p:cNvSpPr txBox="1"/>
          <p:nvPr/>
        </p:nvSpPr>
        <p:spPr>
          <a:xfrm>
            <a:off x="1048350" y="902900"/>
            <a:ext cx="7047300" cy="3929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lang="en" sz="1000">
                <a:solidFill>
                  <a:schemeClr val="lt1"/>
                </a:solidFill>
              </a:rPr>
              <a:t>As a Premium user, you can use this template without attributing </a:t>
            </a:r>
            <a:r>
              <a:rPr b="1" lang="en" sz="900" u="sng">
                <a:solidFill>
                  <a:schemeClr val="hlink"/>
                </a:solidFill>
              </a:rPr>
              <a:t>S</a:t>
            </a:r>
            <a:r>
              <a:rPr b="1" lang="en" sz="1000" u="sng">
                <a:solidFill>
                  <a:schemeClr val="hlink"/>
                </a:solidFill>
                <a:hlinkClick r:id="rId3"/>
              </a:rPr>
              <a:t>lidesgo</a:t>
            </a:r>
            <a:r>
              <a:rPr lang="en" sz="900">
                <a:solidFill>
                  <a:schemeClr val="lt1"/>
                </a:solidFill>
              </a:rPr>
              <a:t>.</a:t>
            </a:r>
            <a:endParaRPr sz="900">
              <a:solidFill>
                <a:schemeClr val="lt1"/>
              </a:solidFill>
            </a:endParaRPr>
          </a:p>
          <a:p>
            <a:pPr indent="0" lvl="0" marL="0" rtl="0" algn="l">
              <a:lnSpc>
                <a:spcPct val="115000"/>
              </a:lnSpc>
              <a:spcBef>
                <a:spcPts val="1400"/>
              </a:spcBef>
              <a:spcAft>
                <a:spcPts val="0"/>
              </a:spcAft>
              <a:buClr>
                <a:schemeClr val="dk1"/>
              </a:buClr>
              <a:buSzPts val="1100"/>
              <a:buFont typeface="Arial"/>
              <a:buNone/>
            </a:pPr>
            <a:r>
              <a:rPr b="1" lang="en" sz="1000">
                <a:solidFill>
                  <a:srgbClr val="869FB2"/>
                </a:solidFill>
              </a:rPr>
              <a:t>You are allowed to:</a:t>
            </a:r>
            <a:endParaRPr b="1" sz="1000">
              <a:solidFill>
                <a:srgbClr val="869FB2"/>
              </a:solidFill>
            </a:endParaRPr>
          </a:p>
          <a:p>
            <a:pPr indent="-292100" lvl="0" marL="457200" rtl="0" algn="l">
              <a:lnSpc>
                <a:spcPct val="115000"/>
              </a:lnSpc>
              <a:spcBef>
                <a:spcPts val="400"/>
              </a:spcBef>
              <a:spcAft>
                <a:spcPts val="0"/>
              </a:spcAft>
              <a:buClr>
                <a:srgbClr val="FFFFFF"/>
              </a:buClr>
              <a:buSzPts val="1000"/>
              <a:buFont typeface="Arial"/>
              <a:buChar char="●"/>
            </a:pPr>
            <a:r>
              <a:rPr lang="en" sz="1000">
                <a:solidFill>
                  <a:srgbClr val="FFFFFF"/>
                </a:solidFill>
              </a:rPr>
              <a:t>Modify this template.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Use it for both personal and commercial purposes.</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Hide or delete the “Thanks” slide and the mention to Slidesgo in the credits.</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Share this template in an editable format with people who are not part of your team.</a:t>
            </a:r>
            <a:endParaRPr sz="1000">
              <a:solidFill>
                <a:srgbClr val="FFFFFF"/>
              </a:solidFill>
            </a:endParaRPr>
          </a:p>
          <a:p>
            <a:pPr indent="0" lvl="0" marL="0" rtl="0" algn="l">
              <a:lnSpc>
                <a:spcPct val="115000"/>
              </a:lnSpc>
              <a:spcBef>
                <a:spcPts val="1400"/>
              </a:spcBef>
              <a:spcAft>
                <a:spcPts val="0"/>
              </a:spcAft>
              <a:buNone/>
            </a:pPr>
            <a:r>
              <a:rPr b="1" lang="en" sz="1000">
                <a:solidFill>
                  <a:srgbClr val="869FB2"/>
                </a:solidFill>
              </a:rPr>
              <a:t>You are not allowed to:</a:t>
            </a:r>
            <a:endParaRPr b="1" sz="1000">
              <a:solidFill>
                <a:srgbClr val="869FB2"/>
              </a:solidFill>
            </a:endParaRPr>
          </a:p>
          <a:p>
            <a:pPr indent="-292100" lvl="0" marL="457200" rtl="0" algn="l">
              <a:lnSpc>
                <a:spcPct val="115000"/>
              </a:lnSpc>
              <a:spcBef>
                <a:spcPts val="400"/>
              </a:spcBef>
              <a:spcAft>
                <a:spcPts val="0"/>
              </a:spcAft>
              <a:buClr>
                <a:srgbClr val="FFFFFF"/>
              </a:buClr>
              <a:buSzPts val="1000"/>
              <a:buFont typeface="Arial"/>
              <a:buChar char="●"/>
            </a:pPr>
            <a:r>
              <a:rPr lang="en" sz="1000">
                <a:solidFill>
                  <a:srgbClr val="FFFFFF"/>
                </a:solidFill>
              </a:rPr>
              <a:t>Sublicense, sell or rent this Slidesgo Template (or a modified version of this Slidesgo Template).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Distribute this Slidesgo Template (or a modified version of this Slidesgo Template) or include it in a database or in any other product or service that offers downloadable images, icons or presentations that may be subject to distribution or resale.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Use any of the elements that are part of this Slidesgo Template in an isolated and separated way from this Template.</a:t>
            </a:r>
            <a:endParaRPr sz="1000">
              <a:solidFill>
                <a:srgbClr val="FFFFFF"/>
              </a:solidFill>
            </a:endParaRPr>
          </a:p>
          <a:p>
            <a:pPr indent="-292100" lvl="0" marL="457200" rtl="0" algn="l">
              <a:lnSpc>
                <a:spcPct val="115000"/>
              </a:lnSpc>
              <a:spcBef>
                <a:spcPts val="0"/>
              </a:spcBef>
              <a:spcAft>
                <a:spcPts val="0"/>
              </a:spcAft>
              <a:buClr>
                <a:srgbClr val="FFFFFF"/>
              </a:buClr>
              <a:buSzPts val="1000"/>
              <a:buFont typeface="Arial"/>
              <a:buChar char="●"/>
            </a:pPr>
            <a:r>
              <a:rPr lang="en" sz="1000">
                <a:solidFill>
                  <a:srgbClr val="FFFFFF"/>
                </a:solidFill>
              </a:rPr>
              <a:t>Register any of the elements that are part of this template as a trademark or logo, or register it as a work in an intellectual property registry or similar.</a:t>
            </a:r>
            <a:endParaRPr sz="1000">
              <a:solidFill>
                <a:srgbClr val="FFFFFF"/>
              </a:solidFill>
            </a:endParaRPr>
          </a:p>
          <a:p>
            <a:pPr indent="0" lvl="0" marL="0" rtl="0" algn="l">
              <a:lnSpc>
                <a:spcPct val="115000"/>
              </a:lnSpc>
              <a:spcBef>
                <a:spcPts val="0"/>
              </a:spcBef>
              <a:spcAft>
                <a:spcPts val="0"/>
              </a:spcAft>
              <a:buNone/>
            </a:pPr>
            <a:r>
              <a:t/>
            </a:r>
            <a:endParaRPr sz="1000">
              <a:solidFill>
                <a:srgbClr val="FFFFFF"/>
              </a:solidFill>
            </a:endParaRPr>
          </a:p>
          <a:p>
            <a:pPr indent="0" lvl="0" marL="0" rtl="0" algn="l">
              <a:lnSpc>
                <a:spcPct val="115000"/>
              </a:lnSpc>
              <a:spcBef>
                <a:spcPts val="0"/>
              </a:spcBef>
              <a:spcAft>
                <a:spcPts val="0"/>
              </a:spcAft>
              <a:buNone/>
            </a:pPr>
            <a:r>
              <a:t/>
            </a:r>
            <a:endParaRPr sz="1000">
              <a:solidFill>
                <a:srgbClr val="FFFFFF"/>
              </a:solidFill>
            </a:endParaRPr>
          </a:p>
        </p:txBody>
      </p:sp>
      <p:sp>
        <p:nvSpPr>
          <p:cNvPr id="2719" name="Google Shape;2719;p48"/>
          <p:cNvSpPr txBox="1"/>
          <p:nvPr/>
        </p:nvSpPr>
        <p:spPr>
          <a:xfrm>
            <a:off x="1048350" y="4314290"/>
            <a:ext cx="7047300" cy="440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000">
                <a:solidFill>
                  <a:srgbClr val="FFFFFF"/>
                </a:solidFill>
              </a:rPr>
              <a:t>For more information about editing slides, please read</a:t>
            </a:r>
            <a:r>
              <a:rPr lang="en" sz="900">
                <a:solidFill>
                  <a:srgbClr val="FFFFFF"/>
                </a:solidFill>
              </a:rPr>
              <a:t> </a:t>
            </a:r>
            <a:r>
              <a:rPr lang="en" sz="1000">
                <a:solidFill>
                  <a:srgbClr val="FFFFFF"/>
                </a:solidFill>
              </a:rPr>
              <a:t>our FAQs or visit Slidesgo School:</a:t>
            </a:r>
            <a:endParaRPr sz="1000">
              <a:solidFill>
                <a:srgbClr val="FFFFFF"/>
              </a:solidFill>
            </a:endParaRPr>
          </a:p>
          <a:p>
            <a:pPr indent="0" lvl="0" marL="0" rtl="0" algn="ctr">
              <a:lnSpc>
                <a:spcPct val="115000"/>
              </a:lnSpc>
              <a:spcBef>
                <a:spcPts val="0"/>
              </a:spcBef>
              <a:spcAft>
                <a:spcPts val="0"/>
              </a:spcAft>
              <a:buNone/>
            </a:pPr>
            <a:r>
              <a:rPr lang="en" sz="1000" u="sng">
                <a:solidFill>
                  <a:srgbClr val="869FB2"/>
                </a:solidFill>
                <a:hlinkClick r:id="rId4">
                  <a:extLst>
                    <a:ext uri="{A12FA001-AC4F-418D-AE19-62706E023703}">
                      <ahyp:hlinkClr val="tx"/>
                    </a:ext>
                  </a:extLst>
                </a:hlinkClick>
              </a:rPr>
              <a:t>https://slidesgo.com/faqs</a:t>
            </a:r>
            <a:r>
              <a:rPr lang="en" sz="1200">
                <a:solidFill>
                  <a:srgbClr val="FFFFFF"/>
                </a:solidFill>
              </a:rPr>
              <a:t> </a:t>
            </a:r>
            <a:r>
              <a:rPr lang="en" sz="1000">
                <a:solidFill>
                  <a:srgbClr val="FFFFFF"/>
                </a:solidFill>
              </a:rPr>
              <a:t>and</a:t>
            </a:r>
            <a:r>
              <a:rPr lang="en" sz="1200">
                <a:solidFill>
                  <a:srgbClr val="FFFFFF"/>
                </a:solidFill>
              </a:rPr>
              <a:t> </a:t>
            </a:r>
            <a:r>
              <a:rPr lang="en" sz="1000" u="sng">
                <a:solidFill>
                  <a:srgbClr val="869FB2"/>
                </a:solidFill>
                <a:hlinkClick r:id="rId5">
                  <a:extLst>
                    <a:ext uri="{A12FA001-AC4F-418D-AE19-62706E023703}">
                      <ahyp:hlinkClr val="tx"/>
                    </a:ext>
                  </a:extLst>
                </a:hlinkClick>
              </a:rPr>
              <a:t>https://slidesgo.com/slidesgo-school</a:t>
            </a:r>
            <a:endParaRPr sz="1000" u="sng">
              <a:solidFill>
                <a:srgbClr val="869FB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47"/>
        </a:solidFill>
      </p:bgPr>
    </p:bg>
    <p:spTree>
      <p:nvGrpSpPr>
        <p:cNvPr id="2723" name="Shape 2723"/>
        <p:cNvGrpSpPr/>
        <p:nvPr/>
      </p:nvGrpSpPr>
      <p:grpSpPr>
        <a:xfrm>
          <a:off x="0" y="0"/>
          <a:ext cx="0" cy="0"/>
          <a:chOff x="0" y="0"/>
          <a:chExt cx="0" cy="0"/>
        </a:xfrm>
      </p:grpSpPr>
      <p:sp>
        <p:nvSpPr>
          <p:cNvPr id="2724" name="Google Shape;2724;p49"/>
          <p:cNvSpPr txBox="1"/>
          <p:nvPr>
            <p:ph idx="4294967295" type="title"/>
          </p:nvPr>
        </p:nvSpPr>
        <p:spPr>
          <a:xfrm>
            <a:off x="1048350" y="320040"/>
            <a:ext cx="7047300" cy="48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latin typeface="Arial"/>
                <a:ea typeface="Arial"/>
                <a:cs typeface="Arial"/>
                <a:sym typeface="Arial"/>
              </a:rPr>
              <a:t>Infographics</a:t>
            </a:r>
            <a:endParaRPr>
              <a:solidFill>
                <a:srgbClr val="FFFFFF"/>
              </a:solidFill>
              <a:latin typeface="Arial"/>
              <a:ea typeface="Arial"/>
              <a:cs typeface="Arial"/>
              <a:sym typeface="Arial"/>
            </a:endParaRPr>
          </a:p>
        </p:txBody>
      </p:sp>
      <p:sp>
        <p:nvSpPr>
          <p:cNvPr id="2725" name="Google Shape;2725;p49"/>
          <p:cNvSpPr txBox="1"/>
          <p:nvPr>
            <p:ph idx="4294967295" type="body"/>
          </p:nvPr>
        </p:nvSpPr>
        <p:spPr>
          <a:xfrm>
            <a:off x="943675" y="1084204"/>
            <a:ext cx="7079400" cy="318300"/>
          </a:xfrm>
          <a:prstGeom prst="rect">
            <a:avLst/>
          </a:prstGeom>
        </p:spPr>
        <p:txBody>
          <a:bodyPr anchorCtr="0" anchor="t" bIns="91425" lIns="91425" spcFirstLastPara="1" rIns="91425" wrap="square" tIns="91425">
            <a:noAutofit/>
          </a:bodyPr>
          <a:lstStyle/>
          <a:p>
            <a:pPr indent="0" lvl="0" marL="114300" rtl="0" algn="l">
              <a:spcBef>
                <a:spcPts val="0"/>
              </a:spcBef>
              <a:spcAft>
                <a:spcPts val="0"/>
              </a:spcAft>
              <a:buNone/>
            </a:pPr>
            <a:r>
              <a:rPr lang="en">
                <a:solidFill>
                  <a:schemeClr val="lt1"/>
                </a:solidFill>
                <a:latin typeface="Arial"/>
                <a:ea typeface="Arial"/>
                <a:cs typeface="Arial"/>
                <a:sym typeface="Arial"/>
              </a:rPr>
              <a:t>You can add and edit some </a:t>
            </a:r>
            <a:r>
              <a:rPr b="1" lang="en">
                <a:solidFill>
                  <a:srgbClr val="869FB2"/>
                </a:solidFill>
                <a:uFill>
                  <a:noFill/>
                </a:uFill>
                <a:latin typeface="Arial"/>
                <a:ea typeface="Arial"/>
                <a:cs typeface="Arial"/>
                <a:sym typeface="Arial"/>
                <a:hlinkClick r:id="rId3">
                  <a:extLst>
                    <a:ext uri="{A12FA001-AC4F-418D-AE19-62706E023703}">
                      <ahyp:hlinkClr val="tx"/>
                    </a:ext>
                  </a:extLst>
                </a:hlinkClick>
              </a:rPr>
              <a:t>i</a:t>
            </a:r>
            <a:r>
              <a:rPr b="1" lang="en">
                <a:solidFill>
                  <a:srgbClr val="869FB2"/>
                </a:solidFill>
                <a:uFill>
                  <a:noFill/>
                </a:uFill>
                <a:latin typeface="Arial"/>
                <a:ea typeface="Arial"/>
                <a:cs typeface="Arial"/>
                <a:sym typeface="Arial"/>
                <a:hlinkClick r:id="rId4">
                  <a:extLst>
                    <a:ext uri="{A12FA001-AC4F-418D-AE19-62706E023703}">
                      <ahyp:hlinkClr val="tx"/>
                    </a:ext>
                  </a:extLst>
                </a:hlinkClick>
              </a:rPr>
              <a:t>nfographics</a:t>
            </a:r>
            <a:r>
              <a:rPr lang="en">
                <a:solidFill>
                  <a:schemeClr val="lt1"/>
                </a:solidFill>
                <a:latin typeface="Arial"/>
                <a:ea typeface="Arial"/>
                <a:cs typeface="Arial"/>
                <a:sym typeface="Arial"/>
              </a:rPr>
              <a:t> </a:t>
            </a:r>
            <a:r>
              <a:rPr lang="en">
                <a:solidFill>
                  <a:schemeClr val="lt1"/>
                </a:solidFill>
                <a:latin typeface="Arial"/>
                <a:ea typeface="Arial"/>
                <a:cs typeface="Arial"/>
                <a:sym typeface="Arial"/>
              </a:rPr>
              <a:t>to your presentation to present your data in a visual way.</a:t>
            </a:r>
            <a:endParaRPr>
              <a:solidFill>
                <a:srgbClr val="FFFFFF"/>
              </a:solidFill>
              <a:latin typeface="Arial"/>
              <a:ea typeface="Arial"/>
              <a:cs typeface="Arial"/>
              <a:sym typeface="Arial"/>
            </a:endParaRPr>
          </a:p>
          <a:p>
            <a:pPr indent="0" lvl="0" marL="0" marR="0" rtl="0" algn="l">
              <a:lnSpc>
                <a:spcPct val="115000"/>
              </a:lnSpc>
              <a:spcBef>
                <a:spcPts val="0"/>
              </a:spcBef>
              <a:spcAft>
                <a:spcPts val="0"/>
              </a:spcAft>
              <a:buNone/>
            </a:pPr>
            <a:r>
              <a:t/>
            </a:r>
            <a:endParaRPr>
              <a:solidFill>
                <a:srgbClr val="869FB2"/>
              </a:solidFill>
              <a:latin typeface="Arial"/>
              <a:ea typeface="Arial"/>
              <a:cs typeface="Arial"/>
              <a:sym typeface="Arial"/>
            </a:endParaRPr>
          </a:p>
        </p:txBody>
      </p:sp>
      <p:sp>
        <p:nvSpPr>
          <p:cNvPr id="2726" name="Google Shape;2726;p49"/>
          <p:cNvSpPr txBox="1"/>
          <p:nvPr/>
        </p:nvSpPr>
        <p:spPr>
          <a:xfrm>
            <a:off x="943675" y="1487934"/>
            <a:ext cx="5571300" cy="29319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rgbClr val="FFFFFF"/>
              </a:buClr>
              <a:buSzPts val="1100"/>
              <a:buChar char="●"/>
            </a:pPr>
            <a:r>
              <a:rPr lang="en" sz="1100">
                <a:solidFill>
                  <a:srgbClr val="FFFFFF"/>
                </a:solidFill>
              </a:rPr>
              <a:t>Choose your favourite infographic and insert it in your presentation using Ctrl C + Ctrl V or Cmd C + Cmd V in Mac.</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lang="en" sz="1100">
                <a:solidFill>
                  <a:srgbClr val="FFFFFF"/>
                </a:solidFill>
              </a:rPr>
              <a:t>Select one of the parts and </a:t>
            </a:r>
            <a:r>
              <a:rPr b="1" lang="en" sz="1100">
                <a:solidFill>
                  <a:srgbClr val="869FB2"/>
                </a:solidFill>
              </a:rPr>
              <a:t>ungroup</a:t>
            </a:r>
            <a:r>
              <a:rPr lang="en" sz="1100">
                <a:solidFill>
                  <a:srgbClr val="FFFFFF"/>
                </a:solidFill>
              </a:rPr>
              <a:t> it by right-clicking and choosing “Ungroup”. </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b="1" lang="en" sz="1100">
                <a:solidFill>
                  <a:srgbClr val="869FB2"/>
                </a:solidFill>
              </a:rPr>
              <a:t>Change the color</a:t>
            </a:r>
            <a:r>
              <a:rPr lang="en" sz="1100">
                <a:solidFill>
                  <a:srgbClr val="FFFFFF"/>
                </a:solidFill>
              </a:rPr>
              <a:t> by clicking on the paint bucket. </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lang="en" sz="1100">
                <a:solidFill>
                  <a:srgbClr val="FFFFFF"/>
                </a:solidFill>
              </a:rPr>
              <a:t>Then </a:t>
            </a:r>
            <a:r>
              <a:rPr b="1" lang="en" sz="1100">
                <a:solidFill>
                  <a:srgbClr val="869FB2"/>
                </a:solidFill>
              </a:rPr>
              <a:t>resize</a:t>
            </a:r>
            <a:r>
              <a:rPr lang="en" sz="1100">
                <a:solidFill>
                  <a:srgbClr val="FFFFFF"/>
                </a:solidFill>
              </a:rPr>
              <a:t> the element by clicking and dragging one of the square-shaped points of its bounding box (the cursor should look like a double-headed arrow). Remember to hold Shift while dragging to keep the proportions.</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b="1" lang="en" sz="1100">
                <a:solidFill>
                  <a:srgbClr val="869FB2"/>
                </a:solidFill>
              </a:rPr>
              <a:t>Group</a:t>
            </a:r>
            <a:r>
              <a:rPr lang="en" sz="1100">
                <a:solidFill>
                  <a:srgbClr val="FFFFFF"/>
                </a:solidFill>
              </a:rPr>
              <a:t> the elements again by selecting them, right-clicking and choosing “Group”.</a:t>
            </a:r>
            <a:endParaRPr sz="1100">
              <a:solidFill>
                <a:srgbClr val="FFFFFF"/>
              </a:solidFill>
            </a:endParaRPr>
          </a:p>
          <a:p>
            <a:pPr indent="-298450" lvl="0" marL="457200" rtl="0" algn="l">
              <a:lnSpc>
                <a:spcPct val="115000"/>
              </a:lnSpc>
              <a:spcBef>
                <a:spcPts val="0"/>
              </a:spcBef>
              <a:spcAft>
                <a:spcPts val="0"/>
              </a:spcAft>
              <a:buClr>
                <a:srgbClr val="FFFFFF"/>
              </a:buClr>
              <a:buSzPts val="1100"/>
              <a:buChar char="●"/>
            </a:pPr>
            <a:r>
              <a:rPr lang="en" sz="1100">
                <a:solidFill>
                  <a:srgbClr val="FFFFFF"/>
                </a:solidFill>
              </a:rPr>
              <a:t>Repeat the steps above with the other parts and when you’re done editing, copy the end result and paste it into your presentation.</a:t>
            </a:r>
            <a:endParaRPr sz="1100">
              <a:solidFill>
                <a:srgbClr val="FFFFFF"/>
              </a:solidFill>
            </a:endParaRPr>
          </a:p>
          <a:p>
            <a:pPr indent="-298450" lvl="0" marL="457200" rtl="0" algn="l">
              <a:lnSpc>
                <a:spcPct val="115000"/>
              </a:lnSpc>
              <a:spcBef>
                <a:spcPts val="0"/>
              </a:spcBef>
              <a:spcAft>
                <a:spcPts val="0"/>
              </a:spcAft>
              <a:buClr>
                <a:srgbClr val="FFFFFF"/>
              </a:buClr>
              <a:buSzPts val="1100"/>
              <a:buFont typeface="Proxima Nova"/>
              <a:buChar char="●"/>
            </a:pPr>
            <a:r>
              <a:rPr lang="en" sz="1100">
                <a:solidFill>
                  <a:srgbClr val="FFFFFF"/>
                </a:solidFill>
              </a:rPr>
              <a:t>Remember to choose the</a:t>
            </a:r>
            <a:r>
              <a:rPr lang="en" sz="1100">
                <a:solidFill>
                  <a:srgbClr val="78909C"/>
                </a:solidFill>
              </a:rPr>
              <a:t> </a:t>
            </a:r>
            <a:r>
              <a:rPr lang="en" sz="1100">
                <a:solidFill>
                  <a:srgbClr val="869FB2"/>
                </a:solidFill>
              </a:rPr>
              <a:t>“</a:t>
            </a:r>
            <a:r>
              <a:rPr b="1" lang="en" sz="1100">
                <a:solidFill>
                  <a:srgbClr val="869FB2"/>
                </a:solidFill>
              </a:rPr>
              <a:t>Keep source formatting</a:t>
            </a:r>
            <a:r>
              <a:rPr lang="en" sz="1100">
                <a:solidFill>
                  <a:srgbClr val="869FB2"/>
                </a:solidFill>
              </a:rPr>
              <a:t>”</a:t>
            </a:r>
            <a:r>
              <a:rPr lang="en" sz="1100">
                <a:solidFill>
                  <a:srgbClr val="FFFFFF"/>
                </a:solidFill>
              </a:rPr>
              <a:t> option so that it keeps the design. For more info, please visit </a:t>
            </a:r>
            <a:r>
              <a:rPr b="1" lang="en" sz="1100">
                <a:solidFill>
                  <a:srgbClr val="869FB2"/>
                </a:solidFill>
                <a:uFill>
                  <a:noFill/>
                </a:uFill>
                <a:hlinkClick r:id="rId5">
                  <a:extLst>
                    <a:ext uri="{A12FA001-AC4F-418D-AE19-62706E023703}">
                      <ahyp:hlinkClr val="tx"/>
                    </a:ext>
                  </a:extLst>
                </a:hlinkClick>
              </a:rPr>
              <a:t>Slidesgo School</a:t>
            </a:r>
            <a:r>
              <a:rPr lang="en" sz="1100">
                <a:solidFill>
                  <a:srgbClr val="FFFFFF"/>
                </a:solidFill>
              </a:rPr>
              <a:t>.</a:t>
            </a:r>
            <a:endParaRPr sz="1100"/>
          </a:p>
        </p:txBody>
      </p:sp>
      <p:grpSp>
        <p:nvGrpSpPr>
          <p:cNvPr id="2727" name="Google Shape;2727;p49"/>
          <p:cNvGrpSpPr/>
          <p:nvPr/>
        </p:nvGrpSpPr>
        <p:grpSpPr>
          <a:xfrm>
            <a:off x="6874322" y="1571957"/>
            <a:ext cx="1446116" cy="2863897"/>
            <a:chOff x="6529419" y="1724307"/>
            <a:chExt cx="1480463" cy="2931917"/>
          </a:xfrm>
        </p:grpSpPr>
        <p:grpSp>
          <p:nvGrpSpPr>
            <p:cNvPr id="2728" name="Google Shape;2728;p49"/>
            <p:cNvGrpSpPr/>
            <p:nvPr/>
          </p:nvGrpSpPr>
          <p:grpSpPr>
            <a:xfrm>
              <a:off x="6556827" y="1724307"/>
              <a:ext cx="956596" cy="944294"/>
              <a:chOff x="3800349" y="1238762"/>
              <a:chExt cx="1098904" cy="1084772"/>
            </a:xfrm>
          </p:grpSpPr>
          <p:grpSp>
            <p:nvGrpSpPr>
              <p:cNvPr id="2729" name="Google Shape;2729;p49"/>
              <p:cNvGrpSpPr/>
              <p:nvPr/>
            </p:nvGrpSpPr>
            <p:grpSpPr>
              <a:xfrm>
                <a:off x="3800349" y="1238762"/>
                <a:ext cx="1098904" cy="1084772"/>
                <a:chOff x="3800349" y="1238762"/>
                <a:chExt cx="1098904" cy="1084772"/>
              </a:xfrm>
            </p:grpSpPr>
            <p:sp>
              <p:nvSpPr>
                <p:cNvPr id="2730" name="Google Shape;2730;p49"/>
                <p:cNvSpPr/>
                <p:nvPr/>
              </p:nvSpPr>
              <p:spPr>
                <a:xfrm>
                  <a:off x="3800349" y="1238762"/>
                  <a:ext cx="1098904" cy="1084772"/>
                </a:xfrm>
                <a:custGeom>
                  <a:rect b="b" l="l" r="r" t="t"/>
                  <a:pathLst>
                    <a:path extrusionOk="0" h="45133" w="45721">
                      <a:moveTo>
                        <a:pt x="22825" y="1"/>
                      </a:moveTo>
                      <a:cubicBezTo>
                        <a:pt x="22054" y="1"/>
                        <a:pt x="21283" y="295"/>
                        <a:pt x="20693" y="885"/>
                      </a:cubicBezTo>
                      <a:lnTo>
                        <a:pt x="1179" y="20482"/>
                      </a:lnTo>
                      <a:cubicBezTo>
                        <a:pt x="0" y="21661"/>
                        <a:pt x="0" y="23566"/>
                        <a:pt x="1179" y="24733"/>
                      </a:cubicBezTo>
                      <a:lnTo>
                        <a:pt x="20777" y="44259"/>
                      </a:lnTo>
                      <a:cubicBezTo>
                        <a:pt x="21364" y="44841"/>
                        <a:pt x="22133" y="45133"/>
                        <a:pt x="22900" y="45133"/>
                      </a:cubicBezTo>
                      <a:cubicBezTo>
                        <a:pt x="23672" y="45133"/>
                        <a:pt x="24442" y="44838"/>
                        <a:pt x="25027" y="44247"/>
                      </a:cubicBezTo>
                      <a:lnTo>
                        <a:pt x="32873" y="36377"/>
                      </a:lnTo>
                      <a:cubicBezTo>
                        <a:pt x="33053" y="36197"/>
                        <a:pt x="33283" y="36110"/>
                        <a:pt x="33511" y="36110"/>
                      </a:cubicBezTo>
                      <a:cubicBezTo>
                        <a:pt x="33810" y="36110"/>
                        <a:pt x="34108" y="36260"/>
                        <a:pt x="34290" y="36544"/>
                      </a:cubicBezTo>
                      <a:cubicBezTo>
                        <a:pt x="34743" y="37246"/>
                        <a:pt x="35112" y="38020"/>
                        <a:pt x="35409" y="38806"/>
                      </a:cubicBezTo>
                      <a:cubicBezTo>
                        <a:pt x="35588" y="39294"/>
                        <a:pt x="35909" y="39735"/>
                        <a:pt x="36362" y="40080"/>
                      </a:cubicBezTo>
                      <a:cubicBezTo>
                        <a:pt x="36890" y="40489"/>
                        <a:pt x="37508" y="40695"/>
                        <a:pt x="38128" y="40695"/>
                      </a:cubicBezTo>
                      <a:cubicBezTo>
                        <a:pt x="38682" y="40695"/>
                        <a:pt x="39237" y="40530"/>
                        <a:pt x="39731" y="40199"/>
                      </a:cubicBezTo>
                      <a:cubicBezTo>
                        <a:pt x="41303" y="39127"/>
                        <a:pt x="41446" y="36984"/>
                        <a:pt x="40172" y="35710"/>
                      </a:cubicBezTo>
                      <a:cubicBezTo>
                        <a:pt x="39862" y="35401"/>
                        <a:pt x="39505" y="35186"/>
                        <a:pt x="39112" y="35044"/>
                      </a:cubicBezTo>
                      <a:cubicBezTo>
                        <a:pt x="38326" y="34758"/>
                        <a:pt x="37564" y="34401"/>
                        <a:pt x="36862" y="33948"/>
                      </a:cubicBezTo>
                      <a:cubicBezTo>
                        <a:pt x="36374" y="33639"/>
                        <a:pt x="36279" y="32960"/>
                        <a:pt x="36695" y="32543"/>
                      </a:cubicBezTo>
                      <a:lnTo>
                        <a:pt x="44553" y="24661"/>
                      </a:lnTo>
                      <a:cubicBezTo>
                        <a:pt x="45720" y="23483"/>
                        <a:pt x="45720" y="21578"/>
                        <a:pt x="44542" y="20399"/>
                      </a:cubicBezTo>
                      <a:lnTo>
                        <a:pt x="24956" y="885"/>
                      </a:lnTo>
                      <a:cubicBezTo>
                        <a:pt x="24366" y="295"/>
                        <a:pt x="23595" y="1"/>
                        <a:pt x="22825" y="1"/>
                      </a:cubicBezTo>
                      <a:close/>
                    </a:path>
                  </a:pathLst>
                </a:custGeom>
                <a:solidFill>
                  <a:srgbClr val="5EB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49"/>
                <p:cNvSpPr/>
                <p:nvPr/>
              </p:nvSpPr>
              <p:spPr>
                <a:xfrm>
                  <a:off x="3884758" y="1311226"/>
                  <a:ext cx="287338" cy="287050"/>
                </a:xfrm>
                <a:custGeom>
                  <a:rect b="b" l="l" r="r" t="t"/>
                  <a:pathLst>
                    <a:path extrusionOk="0" h="11943" w="11955">
                      <a:moveTo>
                        <a:pt x="5978" y="1"/>
                      </a:moveTo>
                      <a:cubicBezTo>
                        <a:pt x="2679" y="1"/>
                        <a:pt x="1" y="2668"/>
                        <a:pt x="1" y="5966"/>
                      </a:cubicBezTo>
                      <a:cubicBezTo>
                        <a:pt x="1" y="9276"/>
                        <a:pt x="2679" y="11943"/>
                        <a:pt x="5978" y="11943"/>
                      </a:cubicBezTo>
                      <a:cubicBezTo>
                        <a:pt x="9276" y="11943"/>
                        <a:pt x="11954" y="9276"/>
                        <a:pt x="11954" y="5966"/>
                      </a:cubicBezTo>
                      <a:cubicBezTo>
                        <a:pt x="11954" y="2668"/>
                        <a:pt x="9276" y="1"/>
                        <a:pt x="5978" y="1"/>
                      </a:cubicBezTo>
                      <a:close/>
                    </a:path>
                  </a:pathLst>
                </a:custGeom>
                <a:solidFill>
                  <a:srgbClr val="5EB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32" name="Google Shape;2732;p49"/>
              <p:cNvSpPr/>
              <p:nvPr/>
            </p:nvSpPr>
            <p:spPr>
              <a:xfrm>
                <a:off x="4162525" y="1593650"/>
                <a:ext cx="374561" cy="374975"/>
              </a:xfrm>
              <a:custGeom>
                <a:rect b="b" l="l" r="r" t="t"/>
                <a:pathLst>
                  <a:path extrusionOk="0" h="10872" w="1086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33" name="Google Shape;2733;p49"/>
            <p:cNvGrpSpPr/>
            <p:nvPr/>
          </p:nvGrpSpPr>
          <p:grpSpPr>
            <a:xfrm>
              <a:off x="7053286" y="2227254"/>
              <a:ext cx="956596" cy="944252"/>
              <a:chOff x="4370663" y="1816530"/>
              <a:chExt cx="1098904" cy="1084724"/>
            </a:xfrm>
          </p:grpSpPr>
          <p:grpSp>
            <p:nvGrpSpPr>
              <p:cNvPr id="2734" name="Google Shape;2734;p49"/>
              <p:cNvGrpSpPr/>
              <p:nvPr/>
            </p:nvGrpSpPr>
            <p:grpSpPr>
              <a:xfrm>
                <a:off x="4370663" y="1816530"/>
                <a:ext cx="1098904" cy="1084724"/>
                <a:chOff x="4370663" y="1816530"/>
                <a:chExt cx="1098904" cy="1084724"/>
              </a:xfrm>
            </p:grpSpPr>
            <p:sp>
              <p:nvSpPr>
                <p:cNvPr id="2735" name="Google Shape;2735;p49"/>
                <p:cNvSpPr/>
                <p:nvPr/>
              </p:nvSpPr>
              <p:spPr>
                <a:xfrm>
                  <a:off x="4370663" y="1816530"/>
                  <a:ext cx="1098904" cy="1084724"/>
                </a:xfrm>
                <a:custGeom>
                  <a:rect b="b" l="l" r="r" t="t"/>
                  <a:pathLst>
                    <a:path extrusionOk="0" h="45131" w="45721">
                      <a:moveTo>
                        <a:pt x="22862" y="0"/>
                      </a:moveTo>
                      <a:cubicBezTo>
                        <a:pt x="22092" y="0"/>
                        <a:pt x="21324" y="295"/>
                        <a:pt x="20741" y="884"/>
                      </a:cubicBezTo>
                      <a:lnTo>
                        <a:pt x="12871" y="8742"/>
                      </a:lnTo>
                      <a:cubicBezTo>
                        <a:pt x="12698" y="8921"/>
                        <a:pt x="12472" y="9005"/>
                        <a:pt x="12246" y="9005"/>
                      </a:cubicBezTo>
                      <a:cubicBezTo>
                        <a:pt x="11945" y="9005"/>
                        <a:pt x="11643" y="8855"/>
                        <a:pt x="11466" y="8576"/>
                      </a:cubicBezTo>
                      <a:cubicBezTo>
                        <a:pt x="11014" y="7861"/>
                        <a:pt x="10645" y="7099"/>
                        <a:pt x="10347" y="6302"/>
                      </a:cubicBezTo>
                      <a:cubicBezTo>
                        <a:pt x="10168" y="5813"/>
                        <a:pt x="9847" y="5373"/>
                        <a:pt x="9394" y="5028"/>
                      </a:cubicBezTo>
                      <a:cubicBezTo>
                        <a:pt x="8866" y="4619"/>
                        <a:pt x="8248" y="4413"/>
                        <a:pt x="7630" y="4413"/>
                      </a:cubicBezTo>
                      <a:cubicBezTo>
                        <a:pt x="7078" y="4413"/>
                        <a:pt x="6526" y="4577"/>
                        <a:pt x="6037" y="4909"/>
                      </a:cubicBezTo>
                      <a:cubicBezTo>
                        <a:pt x="4465" y="5968"/>
                        <a:pt x="4310" y="8123"/>
                        <a:pt x="5584" y="9385"/>
                      </a:cubicBezTo>
                      <a:cubicBezTo>
                        <a:pt x="5894" y="9695"/>
                        <a:pt x="6251" y="9921"/>
                        <a:pt x="6632" y="10064"/>
                      </a:cubicBezTo>
                      <a:cubicBezTo>
                        <a:pt x="7418" y="10350"/>
                        <a:pt x="8180" y="10707"/>
                        <a:pt x="8882" y="11159"/>
                      </a:cubicBezTo>
                      <a:cubicBezTo>
                        <a:pt x="9383"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69E7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49"/>
                <p:cNvSpPr/>
                <p:nvPr/>
              </p:nvSpPr>
              <p:spPr>
                <a:xfrm>
                  <a:off x="5055718" y="1904160"/>
                  <a:ext cx="287338" cy="287338"/>
                </a:xfrm>
                <a:custGeom>
                  <a:rect b="b" l="l" r="r" t="t"/>
                  <a:pathLst>
                    <a:path extrusionOk="0" h="11955" w="11955">
                      <a:moveTo>
                        <a:pt x="5978" y="0"/>
                      </a:moveTo>
                      <a:cubicBezTo>
                        <a:pt x="2680" y="0"/>
                        <a:pt x="1" y="2679"/>
                        <a:pt x="1" y="5977"/>
                      </a:cubicBezTo>
                      <a:cubicBezTo>
                        <a:pt x="1" y="9275"/>
                        <a:pt x="2680" y="11954"/>
                        <a:pt x="5978" y="11954"/>
                      </a:cubicBezTo>
                      <a:cubicBezTo>
                        <a:pt x="9276" y="11954"/>
                        <a:pt x="11955" y="9275"/>
                        <a:pt x="11955" y="5977"/>
                      </a:cubicBezTo>
                      <a:cubicBezTo>
                        <a:pt x="11955" y="2679"/>
                        <a:pt x="9276" y="0"/>
                        <a:pt x="5978" y="0"/>
                      </a:cubicBezTo>
                      <a:close/>
                    </a:path>
                  </a:pathLst>
                </a:custGeom>
                <a:solidFill>
                  <a:srgbClr val="69E78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37" name="Google Shape;2737;p49"/>
              <p:cNvGrpSpPr/>
              <p:nvPr/>
            </p:nvGrpSpPr>
            <p:grpSpPr>
              <a:xfrm>
                <a:off x="4732628" y="2171596"/>
                <a:ext cx="374986" cy="374572"/>
                <a:chOff x="3303268" y="3817349"/>
                <a:chExt cx="346056" cy="345674"/>
              </a:xfrm>
            </p:grpSpPr>
            <p:sp>
              <p:nvSpPr>
                <p:cNvPr id="2738" name="Google Shape;2738;p49"/>
                <p:cNvSpPr/>
                <p:nvPr/>
              </p:nvSpPr>
              <p:spPr>
                <a:xfrm>
                  <a:off x="3303268" y="3817349"/>
                  <a:ext cx="346056" cy="345674"/>
                </a:xfrm>
                <a:custGeom>
                  <a:rect b="b" l="l" r="r" t="t"/>
                  <a:pathLst>
                    <a:path extrusionOk="0" h="10860" w="10872">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49"/>
                <p:cNvSpPr/>
                <p:nvPr/>
              </p:nvSpPr>
              <p:spPr>
                <a:xfrm>
                  <a:off x="3368074" y="3882537"/>
                  <a:ext cx="215298" cy="215298"/>
                </a:xfrm>
                <a:custGeom>
                  <a:rect b="b" l="l" r="r" t="t"/>
                  <a:pathLst>
                    <a:path extrusionOk="0" h="6764" w="6764">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49"/>
                <p:cNvSpPr/>
                <p:nvPr/>
              </p:nvSpPr>
              <p:spPr>
                <a:xfrm>
                  <a:off x="3418143" y="3933656"/>
                  <a:ext cx="114811" cy="112742"/>
                </a:xfrm>
                <a:custGeom>
                  <a:rect b="b" l="l" r="r" t="t"/>
                  <a:pathLst>
                    <a:path extrusionOk="0" h="3542" w="3607">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49"/>
                <p:cNvSpPr/>
                <p:nvPr/>
              </p:nvSpPr>
              <p:spPr>
                <a:xfrm>
                  <a:off x="3519298" y="3910197"/>
                  <a:ext cx="29570" cy="29220"/>
                </a:xfrm>
                <a:custGeom>
                  <a:rect b="b" l="l" r="r" t="t"/>
                  <a:pathLst>
                    <a:path extrusionOk="0" h="918" w="929">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42" name="Google Shape;2742;p49"/>
            <p:cNvGrpSpPr/>
            <p:nvPr/>
          </p:nvGrpSpPr>
          <p:grpSpPr>
            <a:xfrm>
              <a:off x="6547098" y="2715744"/>
              <a:ext cx="956596" cy="944315"/>
              <a:chOff x="3789173" y="2377690"/>
              <a:chExt cx="1098904" cy="1084796"/>
            </a:xfrm>
          </p:grpSpPr>
          <p:grpSp>
            <p:nvGrpSpPr>
              <p:cNvPr id="2743" name="Google Shape;2743;p49"/>
              <p:cNvGrpSpPr/>
              <p:nvPr/>
            </p:nvGrpSpPr>
            <p:grpSpPr>
              <a:xfrm>
                <a:off x="3789173" y="2377690"/>
                <a:ext cx="1098904" cy="1084796"/>
                <a:chOff x="3789173" y="2377690"/>
                <a:chExt cx="1098904" cy="1084796"/>
              </a:xfrm>
            </p:grpSpPr>
            <p:sp>
              <p:nvSpPr>
                <p:cNvPr id="2744" name="Google Shape;2744;p49"/>
                <p:cNvSpPr/>
                <p:nvPr/>
              </p:nvSpPr>
              <p:spPr>
                <a:xfrm>
                  <a:off x="3789173" y="2377690"/>
                  <a:ext cx="1098904" cy="1084796"/>
                </a:xfrm>
                <a:custGeom>
                  <a:rect b="b" l="l" r="r" t="t"/>
                  <a:pathLst>
                    <a:path extrusionOk="0" h="45134" w="45721">
                      <a:moveTo>
                        <a:pt x="22861" y="0"/>
                      </a:moveTo>
                      <a:cubicBezTo>
                        <a:pt x="22090" y="0"/>
                        <a:pt x="21319" y="295"/>
                        <a:pt x="20730" y="884"/>
                      </a:cubicBezTo>
                      <a:lnTo>
                        <a:pt x="1180" y="20446"/>
                      </a:lnTo>
                      <a:cubicBezTo>
                        <a:pt x="1" y="21613"/>
                        <a:pt x="1" y="23518"/>
                        <a:pt x="1180" y="24697"/>
                      </a:cubicBezTo>
                      <a:lnTo>
                        <a:pt x="20730" y="44259"/>
                      </a:lnTo>
                      <a:cubicBezTo>
                        <a:pt x="21319" y="44842"/>
                        <a:pt x="22090" y="45134"/>
                        <a:pt x="22861" y="45134"/>
                      </a:cubicBezTo>
                      <a:cubicBezTo>
                        <a:pt x="23632" y="45134"/>
                        <a:pt x="24403" y="44842"/>
                        <a:pt x="24992" y="44259"/>
                      </a:cubicBezTo>
                      <a:lnTo>
                        <a:pt x="44542" y="24697"/>
                      </a:lnTo>
                      <a:cubicBezTo>
                        <a:pt x="45721" y="23518"/>
                        <a:pt x="45721" y="21613"/>
                        <a:pt x="44542" y="20446"/>
                      </a:cubicBezTo>
                      <a:lnTo>
                        <a:pt x="36684" y="12576"/>
                      </a:lnTo>
                      <a:cubicBezTo>
                        <a:pt x="36267" y="12171"/>
                        <a:pt x="36363" y="11481"/>
                        <a:pt x="36851" y="11171"/>
                      </a:cubicBezTo>
                      <a:cubicBezTo>
                        <a:pt x="37565" y="10719"/>
                        <a:pt x="38327" y="10350"/>
                        <a:pt x="39125" y="10052"/>
                      </a:cubicBezTo>
                      <a:cubicBezTo>
                        <a:pt x="39613" y="9874"/>
                        <a:pt x="40054" y="9552"/>
                        <a:pt x="40399" y="9100"/>
                      </a:cubicBezTo>
                      <a:cubicBezTo>
                        <a:pt x="41173" y="8099"/>
                        <a:pt x="41220" y="6778"/>
                        <a:pt x="40518" y="5730"/>
                      </a:cubicBezTo>
                      <a:cubicBezTo>
                        <a:pt x="39932" y="4868"/>
                        <a:pt x="39013" y="4436"/>
                        <a:pt x="38094" y="4436"/>
                      </a:cubicBezTo>
                      <a:cubicBezTo>
                        <a:pt x="37349" y="4436"/>
                        <a:pt x="36606" y="4720"/>
                        <a:pt x="36041" y="5290"/>
                      </a:cubicBezTo>
                      <a:cubicBezTo>
                        <a:pt x="35732" y="5587"/>
                        <a:pt x="35505" y="5956"/>
                        <a:pt x="35362" y="6337"/>
                      </a:cubicBezTo>
                      <a:cubicBezTo>
                        <a:pt x="35077" y="7123"/>
                        <a:pt x="34720" y="7885"/>
                        <a:pt x="34267" y="8588"/>
                      </a:cubicBezTo>
                      <a:cubicBezTo>
                        <a:pt x="34091" y="8872"/>
                        <a:pt x="33797" y="9021"/>
                        <a:pt x="33498" y="9021"/>
                      </a:cubicBezTo>
                      <a:cubicBezTo>
                        <a:pt x="33271" y="9021"/>
                        <a:pt x="33042" y="8934"/>
                        <a:pt x="32862" y="8754"/>
                      </a:cubicBezTo>
                      <a:lnTo>
                        <a:pt x="24992" y="884"/>
                      </a:lnTo>
                      <a:cubicBezTo>
                        <a:pt x="24403" y="295"/>
                        <a:pt x="23632" y="0"/>
                        <a:pt x="22861" y="0"/>
                      </a:cubicBezTo>
                      <a:close/>
                    </a:path>
                  </a:pathLst>
                </a:custGeom>
                <a:solidFill>
                  <a:srgbClr val="4949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49"/>
                <p:cNvSpPr/>
                <p:nvPr/>
              </p:nvSpPr>
              <p:spPr>
                <a:xfrm>
                  <a:off x="3885623" y="2465897"/>
                  <a:ext cx="287050" cy="287338"/>
                </a:xfrm>
                <a:custGeom>
                  <a:rect b="b" l="l" r="r" t="t"/>
                  <a:pathLst>
                    <a:path extrusionOk="0" h="11955" w="11943">
                      <a:moveTo>
                        <a:pt x="5977" y="0"/>
                      </a:moveTo>
                      <a:cubicBezTo>
                        <a:pt x="2679" y="0"/>
                        <a:pt x="0" y="2679"/>
                        <a:pt x="0" y="5977"/>
                      </a:cubicBezTo>
                      <a:cubicBezTo>
                        <a:pt x="0" y="9275"/>
                        <a:pt x="2679" y="11954"/>
                        <a:pt x="5977" y="11954"/>
                      </a:cubicBezTo>
                      <a:cubicBezTo>
                        <a:pt x="9275" y="11954"/>
                        <a:pt x="11942" y="9275"/>
                        <a:pt x="11942" y="5977"/>
                      </a:cubicBezTo>
                      <a:cubicBezTo>
                        <a:pt x="11942" y="2679"/>
                        <a:pt x="9275" y="0"/>
                        <a:pt x="5977" y="0"/>
                      </a:cubicBezTo>
                      <a:close/>
                    </a:path>
                  </a:pathLst>
                </a:custGeom>
                <a:solidFill>
                  <a:srgbClr val="4949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6" name="Google Shape;2746;p49"/>
              <p:cNvGrpSpPr/>
              <p:nvPr/>
            </p:nvGrpSpPr>
            <p:grpSpPr>
              <a:xfrm>
                <a:off x="4151137" y="2732796"/>
                <a:ext cx="374986" cy="374572"/>
                <a:chOff x="3752358" y="3817349"/>
                <a:chExt cx="346056" cy="345674"/>
              </a:xfrm>
            </p:grpSpPr>
            <p:sp>
              <p:nvSpPr>
                <p:cNvPr id="2747" name="Google Shape;2747;p49"/>
                <p:cNvSpPr/>
                <p:nvPr/>
              </p:nvSpPr>
              <p:spPr>
                <a:xfrm>
                  <a:off x="3752358" y="3817349"/>
                  <a:ext cx="346056" cy="345674"/>
                </a:xfrm>
                <a:custGeom>
                  <a:rect b="b" l="l" r="r" t="t"/>
                  <a:pathLst>
                    <a:path extrusionOk="0" h="10860" w="10872">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49"/>
                <p:cNvSpPr/>
                <p:nvPr/>
              </p:nvSpPr>
              <p:spPr>
                <a:xfrm>
                  <a:off x="3831933" y="3955682"/>
                  <a:ext cx="47809" cy="120540"/>
                </a:xfrm>
                <a:custGeom>
                  <a:rect b="b" l="l" r="r" t="t"/>
                  <a:pathLst>
                    <a:path extrusionOk="0" h="3787" w="1502">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49"/>
                <p:cNvSpPr/>
                <p:nvPr/>
              </p:nvSpPr>
              <p:spPr>
                <a:xfrm>
                  <a:off x="3824739" y="3890112"/>
                  <a:ext cx="55002" cy="55002"/>
                </a:xfrm>
                <a:custGeom>
                  <a:rect b="b" l="l" r="r" t="t"/>
                  <a:pathLst>
                    <a:path extrusionOk="0" h="1728" w="1728">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49"/>
                <p:cNvSpPr/>
                <p:nvPr/>
              </p:nvSpPr>
              <p:spPr>
                <a:xfrm>
                  <a:off x="3904696" y="3955682"/>
                  <a:ext cx="128148" cy="120540"/>
                </a:xfrm>
                <a:custGeom>
                  <a:rect b="b" l="l" r="r" t="t"/>
                  <a:pathLst>
                    <a:path extrusionOk="0" h="3787" w="4026">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51" name="Google Shape;2751;p49"/>
            <p:cNvGrpSpPr/>
            <p:nvPr/>
          </p:nvGrpSpPr>
          <p:grpSpPr>
            <a:xfrm>
              <a:off x="7034853" y="3222917"/>
              <a:ext cx="956596" cy="944252"/>
              <a:chOff x="4349489" y="2960313"/>
              <a:chExt cx="1098904" cy="1084724"/>
            </a:xfrm>
          </p:grpSpPr>
          <p:grpSp>
            <p:nvGrpSpPr>
              <p:cNvPr id="2752" name="Google Shape;2752;p49"/>
              <p:cNvGrpSpPr/>
              <p:nvPr/>
            </p:nvGrpSpPr>
            <p:grpSpPr>
              <a:xfrm>
                <a:off x="4349489" y="2960313"/>
                <a:ext cx="1098904" cy="1084724"/>
                <a:chOff x="4349489" y="2960313"/>
                <a:chExt cx="1098904" cy="1084724"/>
              </a:xfrm>
            </p:grpSpPr>
            <p:sp>
              <p:nvSpPr>
                <p:cNvPr id="2753" name="Google Shape;2753;p49"/>
                <p:cNvSpPr/>
                <p:nvPr/>
              </p:nvSpPr>
              <p:spPr>
                <a:xfrm>
                  <a:off x="4349489" y="2960313"/>
                  <a:ext cx="1098904" cy="1084724"/>
                </a:xfrm>
                <a:custGeom>
                  <a:rect b="b" l="l" r="r" t="t"/>
                  <a:pathLst>
                    <a:path extrusionOk="0" h="45131" w="45721">
                      <a:moveTo>
                        <a:pt x="22862" y="0"/>
                      </a:moveTo>
                      <a:cubicBezTo>
                        <a:pt x="22092" y="0"/>
                        <a:pt x="21324" y="295"/>
                        <a:pt x="20741" y="884"/>
                      </a:cubicBezTo>
                      <a:lnTo>
                        <a:pt x="12871" y="8743"/>
                      </a:lnTo>
                      <a:cubicBezTo>
                        <a:pt x="12697" y="8917"/>
                        <a:pt x="12470" y="9001"/>
                        <a:pt x="12243" y="9001"/>
                      </a:cubicBezTo>
                      <a:cubicBezTo>
                        <a:pt x="11942" y="9001"/>
                        <a:pt x="11642" y="8854"/>
                        <a:pt x="11466" y="8576"/>
                      </a:cubicBezTo>
                      <a:cubicBezTo>
                        <a:pt x="11014" y="7861"/>
                        <a:pt x="10645" y="7099"/>
                        <a:pt x="10347" y="6302"/>
                      </a:cubicBezTo>
                      <a:cubicBezTo>
                        <a:pt x="10168" y="5814"/>
                        <a:pt x="9847" y="5373"/>
                        <a:pt x="9394" y="5028"/>
                      </a:cubicBezTo>
                      <a:cubicBezTo>
                        <a:pt x="8866" y="4619"/>
                        <a:pt x="8248" y="4413"/>
                        <a:pt x="7630" y="4413"/>
                      </a:cubicBezTo>
                      <a:cubicBezTo>
                        <a:pt x="7078" y="4413"/>
                        <a:pt x="6525" y="4577"/>
                        <a:pt x="6037" y="4909"/>
                      </a:cubicBezTo>
                      <a:cubicBezTo>
                        <a:pt x="4465" y="5968"/>
                        <a:pt x="4310" y="8123"/>
                        <a:pt x="5584" y="9385"/>
                      </a:cubicBezTo>
                      <a:cubicBezTo>
                        <a:pt x="5894" y="9695"/>
                        <a:pt x="6251" y="9921"/>
                        <a:pt x="6632" y="10064"/>
                      </a:cubicBezTo>
                      <a:cubicBezTo>
                        <a:pt x="7418" y="10350"/>
                        <a:pt x="8180" y="10707"/>
                        <a:pt x="8882" y="11159"/>
                      </a:cubicBezTo>
                      <a:cubicBezTo>
                        <a:pt x="9382"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FCBD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49"/>
                <p:cNvSpPr/>
                <p:nvPr/>
              </p:nvSpPr>
              <p:spPr>
                <a:xfrm>
                  <a:off x="5065741" y="3026769"/>
                  <a:ext cx="287338" cy="287338"/>
                </a:xfrm>
                <a:custGeom>
                  <a:rect b="b" l="l" r="r" t="t"/>
                  <a:pathLst>
                    <a:path extrusionOk="0" h="11955" w="11955">
                      <a:moveTo>
                        <a:pt x="5978" y="1"/>
                      </a:moveTo>
                      <a:cubicBezTo>
                        <a:pt x="2680" y="1"/>
                        <a:pt x="1" y="2679"/>
                        <a:pt x="1" y="5978"/>
                      </a:cubicBezTo>
                      <a:cubicBezTo>
                        <a:pt x="1" y="9276"/>
                        <a:pt x="2680" y="11954"/>
                        <a:pt x="5978" y="11954"/>
                      </a:cubicBezTo>
                      <a:cubicBezTo>
                        <a:pt x="9276" y="11954"/>
                        <a:pt x="11955" y="9276"/>
                        <a:pt x="11955" y="5978"/>
                      </a:cubicBezTo>
                      <a:cubicBezTo>
                        <a:pt x="11955" y="2679"/>
                        <a:pt x="9276" y="1"/>
                        <a:pt x="5978" y="1"/>
                      </a:cubicBezTo>
                      <a:close/>
                    </a:path>
                  </a:pathLst>
                </a:custGeom>
                <a:solidFill>
                  <a:srgbClr val="FCBD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5" name="Google Shape;2755;p49"/>
              <p:cNvGrpSpPr/>
              <p:nvPr/>
            </p:nvGrpSpPr>
            <p:grpSpPr>
              <a:xfrm>
                <a:off x="4732657" y="3315384"/>
                <a:ext cx="374952" cy="374572"/>
                <a:chOff x="4201447" y="3817349"/>
                <a:chExt cx="346024" cy="345674"/>
              </a:xfrm>
            </p:grpSpPr>
            <p:sp>
              <p:nvSpPr>
                <p:cNvPr id="2756" name="Google Shape;2756;p49"/>
                <p:cNvSpPr/>
                <p:nvPr/>
              </p:nvSpPr>
              <p:spPr>
                <a:xfrm>
                  <a:off x="4201447" y="3817349"/>
                  <a:ext cx="346024" cy="345674"/>
                </a:xfrm>
                <a:custGeom>
                  <a:rect b="b" l="l" r="r" t="t"/>
                  <a:pathLst>
                    <a:path extrusionOk="0" h="10860" w="10871">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49"/>
                <p:cNvSpPr/>
                <p:nvPr/>
              </p:nvSpPr>
              <p:spPr>
                <a:xfrm>
                  <a:off x="4271569" y="3904531"/>
                  <a:ext cx="227394" cy="185728"/>
                </a:xfrm>
                <a:custGeom>
                  <a:rect b="b" l="l" r="r" t="t"/>
                  <a:pathLst>
                    <a:path extrusionOk="0" h="5835" w="7144">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758" name="Google Shape;2758;p49"/>
            <p:cNvGrpSpPr/>
            <p:nvPr/>
          </p:nvGrpSpPr>
          <p:grpSpPr>
            <a:xfrm>
              <a:off x="6529419" y="3711909"/>
              <a:ext cx="956596" cy="944315"/>
              <a:chOff x="3768864" y="3522050"/>
              <a:chExt cx="1098904" cy="1084796"/>
            </a:xfrm>
          </p:grpSpPr>
          <p:grpSp>
            <p:nvGrpSpPr>
              <p:cNvPr id="2759" name="Google Shape;2759;p49"/>
              <p:cNvGrpSpPr/>
              <p:nvPr/>
            </p:nvGrpSpPr>
            <p:grpSpPr>
              <a:xfrm>
                <a:off x="3768864" y="3522050"/>
                <a:ext cx="1098904" cy="1084796"/>
                <a:chOff x="3768864" y="3522050"/>
                <a:chExt cx="1098904" cy="1084796"/>
              </a:xfrm>
            </p:grpSpPr>
            <p:sp>
              <p:nvSpPr>
                <p:cNvPr id="2760" name="Google Shape;2760;p49"/>
                <p:cNvSpPr/>
                <p:nvPr/>
              </p:nvSpPr>
              <p:spPr>
                <a:xfrm>
                  <a:off x="3768864" y="3522050"/>
                  <a:ext cx="1098904" cy="1084796"/>
                </a:xfrm>
                <a:custGeom>
                  <a:rect b="b" l="l" r="r" t="t"/>
                  <a:pathLst>
                    <a:path extrusionOk="0" h="45134" w="45721">
                      <a:moveTo>
                        <a:pt x="22862" y="0"/>
                      </a:moveTo>
                      <a:cubicBezTo>
                        <a:pt x="22093" y="0"/>
                        <a:pt x="21325" y="295"/>
                        <a:pt x="20741" y="884"/>
                      </a:cubicBezTo>
                      <a:lnTo>
                        <a:pt x="1179" y="20446"/>
                      </a:lnTo>
                      <a:cubicBezTo>
                        <a:pt x="1" y="21613"/>
                        <a:pt x="1" y="23518"/>
                        <a:pt x="1179" y="24697"/>
                      </a:cubicBezTo>
                      <a:lnTo>
                        <a:pt x="20741" y="44259"/>
                      </a:lnTo>
                      <a:cubicBezTo>
                        <a:pt x="21325" y="44842"/>
                        <a:pt x="22093" y="45134"/>
                        <a:pt x="22862" y="45134"/>
                      </a:cubicBezTo>
                      <a:cubicBezTo>
                        <a:pt x="23631" y="45134"/>
                        <a:pt x="24402" y="44842"/>
                        <a:pt x="24992" y="44259"/>
                      </a:cubicBezTo>
                      <a:lnTo>
                        <a:pt x="44554" y="24697"/>
                      </a:lnTo>
                      <a:cubicBezTo>
                        <a:pt x="45721" y="23518"/>
                        <a:pt x="45721" y="21613"/>
                        <a:pt x="44554" y="20446"/>
                      </a:cubicBezTo>
                      <a:lnTo>
                        <a:pt x="36684" y="12576"/>
                      </a:lnTo>
                      <a:cubicBezTo>
                        <a:pt x="36279" y="12171"/>
                        <a:pt x="36362" y="11481"/>
                        <a:pt x="36850" y="11171"/>
                      </a:cubicBezTo>
                      <a:cubicBezTo>
                        <a:pt x="37565" y="10719"/>
                        <a:pt x="38327" y="10362"/>
                        <a:pt x="39124" y="10052"/>
                      </a:cubicBezTo>
                      <a:cubicBezTo>
                        <a:pt x="39613" y="9874"/>
                        <a:pt x="40053" y="9552"/>
                        <a:pt x="40410" y="9100"/>
                      </a:cubicBezTo>
                      <a:cubicBezTo>
                        <a:pt x="41172" y="8111"/>
                        <a:pt x="41220" y="6778"/>
                        <a:pt x="40518" y="5742"/>
                      </a:cubicBezTo>
                      <a:cubicBezTo>
                        <a:pt x="39931" y="4872"/>
                        <a:pt x="39013" y="4437"/>
                        <a:pt x="38094" y="4437"/>
                      </a:cubicBezTo>
                      <a:cubicBezTo>
                        <a:pt x="37352" y="4437"/>
                        <a:pt x="36610" y="4721"/>
                        <a:pt x="36041" y="5290"/>
                      </a:cubicBezTo>
                      <a:cubicBezTo>
                        <a:pt x="35731" y="5599"/>
                        <a:pt x="35505" y="5956"/>
                        <a:pt x="35362" y="6337"/>
                      </a:cubicBezTo>
                      <a:cubicBezTo>
                        <a:pt x="35076" y="7135"/>
                        <a:pt x="34719" y="7885"/>
                        <a:pt x="34267" y="8588"/>
                      </a:cubicBezTo>
                      <a:cubicBezTo>
                        <a:pt x="34091" y="8872"/>
                        <a:pt x="33796" y="9021"/>
                        <a:pt x="33498" y="9021"/>
                      </a:cubicBezTo>
                      <a:cubicBezTo>
                        <a:pt x="33271" y="9021"/>
                        <a:pt x="33042" y="8934"/>
                        <a:pt x="32862" y="8754"/>
                      </a:cubicBezTo>
                      <a:lnTo>
                        <a:pt x="24992" y="884"/>
                      </a:lnTo>
                      <a:cubicBezTo>
                        <a:pt x="24402" y="295"/>
                        <a:pt x="23631" y="0"/>
                        <a:pt x="22862" y="0"/>
                      </a:cubicBezTo>
                      <a:close/>
                    </a:path>
                  </a:pathLst>
                </a:custGeom>
                <a:solidFill>
                  <a:srgbClr val="EC3A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49"/>
                <p:cNvSpPr/>
                <p:nvPr/>
              </p:nvSpPr>
              <p:spPr>
                <a:xfrm>
                  <a:off x="3887041" y="3641743"/>
                  <a:ext cx="287338" cy="287026"/>
                </a:xfrm>
                <a:custGeom>
                  <a:rect b="b" l="l" r="r" t="t"/>
                  <a:pathLst>
                    <a:path extrusionOk="0" h="11942" w="11955">
                      <a:moveTo>
                        <a:pt x="5978" y="0"/>
                      </a:moveTo>
                      <a:cubicBezTo>
                        <a:pt x="2680" y="0"/>
                        <a:pt x="1" y="2667"/>
                        <a:pt x="1" y="5977"/>
                      </a:cubicBezTo>
                      <a:cubicBezTo>
                        <a:pt x="1" y="9275"/>
                        <a:pt x="2680" y="11942"/>
                        <a:pt x="5978" y="11942"/>
                      </a:cubicBezTo>
                      <a:cubicBezTo>
                        <a:pt x="9276" y="11942"/>
                        <a:pt x="11955" y="9275"/>
                        <a:pt x="11955" y="5977"/>
                      </a:cubicBezTo>
                      <a:cubicBezTo>
                        <a:pt x="11955" y="2667"/>
                        <a:pt x="9276" y="0"/>
                        <a:pt x="5978" y="0"/>
                      </a:cubicBezTo>
                      <a:close/>
                    </a:path>
                  </a:pathLst>
                </a:custGeom>
                <a:solidFill>
                  <a:srgbClr val="EC3A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62" name="Google Shape;2762;p49"/>
              <p:cNvGrpSpPr/>
              <p:nvPr/>
            </p:nvGrpSpPr>
            <p:grpSpPr>
              <a:xfrm>
                <a:off x="4139616" y="3871555"/>
                <a:ext cx="357419" cy="357005"/>
                <a:chOff x="7482229" y="3351230"/>
                <a:chExt cx="357419" cy="357005"/>
              </a:xfrm>
            </p:grpSpPr>
            <p:sp>
              <p:nvSpPr>
                <p:cNvPr id="2763" name="Google Shape;2763;p49"/>
                <p:cNvSpPr/>
                <p:nvPr/>
              </p:nvSpPr>
              <p:spPr>
                <a:xfrm>
                  <a:off x="7482229" y="3351230"/>
                  <a:ext cx="357419" cy="357005"/>
                </a:xfrm>
                <a:custGeom>
                  <a:rect b="b" l="l" r="r" t="t"/>
                  <a:pathLst>
                    <a:path extrusionOk="0" h="11216" w="11229">
                      <a:moveTo>
                        <a:pt x="5633" y="357"/>
                      </a:moveTo>
                      <a:cubicBezTo>
                        <a:pt x="8538" y="357"/>
                        <a:pt x="10883" y="2703"/>
                        <a:pt x="10883" y="5608"/>
                      </a:cubicBezTo>
                      <a:cubicBezTo>
                        <a:pt x="10883" y="8513"/>
                        <a:pt x="8538" y="10859"/>
                        <a:pt x="5633" y="10859"/>
                      </a:cubicBezTo>
                      <a:cubicBezTo>
                        <a:pt x="2728" y="10859"/>
                        <a:pt x="382" y="8513"/>
                        <a:pt x="382" y="5608"/>
                      </a:cubicBezTo>
                      <a:cubicBezTo>
                        <a:pt x="382" y="2703"/>
                        <a:pt x="2728" y="357"/>
                        <a:pt x="5633" y="357"/>
                      </a:cubicBezTo>
                      <a:close/>
                      <a:moveTo>
                        <a:pt x="5621" y="0"/>
                      </a:moveTo>
                      <a:cubicBezTo>
                        <a:pt x="4109" y="0"/>
                        <a:pt x="2716" y="572"/>
                        <a:pt x="1644" y="1631"/>
                      </a:cubicBezTo>
                      <a:cubicBezTo>
                        <a:pt x="584" y="2691"/>
                        <a:pt x="1" y="4108"/>
                        <a:pt x="1" y="5608"/>
                      </a:cubicBezTo>
                      <a:cubicBezTo>
                        <a:pt x="1" y="7108"/>
                        <a:pt x="584" y="8513"/>
                        <a:pt x="1644" y="9585"/>
                      </a:cubicBezTo>
                      <a:cubicBezTo>
                        <a:pt x="2704" y="10632"/>
                        <a:pt x="4109" y="11216"/>
                        <a:pt x="5621" y="11216"/>
                      </a:cubicBezTo>
                      <a:cubicBezTo>
                        <a:pt x="7121" y="11216"/>
                        <a:pt x="8526" y="10632"/>
                        <a:pt x="9597" y="9585"/>
                      </a:cubicBezTo>
                      <a:cubicBezTo>
                        <a:pt x="10645" y="8525"/>
                        <a:pt x="11229" y="7108"/>
                        <a:pt x="11229" y="5608"/>
                      </a:cubicBezTo>
                      <a:cubicBezTo>
                        <a:pt x="11229" y="4108"/>
                        <a:pt x="10669" y="2703"/>
                        <a:pt x="9597" y="1631"/>
                      </a:cubicBezTo>
                      <a:cubicBezTo>
                        <a:pt x="8538" y="572"/>
                        <a:pt x="7121" y="0"/>
                        <a:pt x="56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49"/>
                <p:cNvSpPr/>
                <p:nvPr/>
              </p:nvSpPr>
              <p:spPr>
                <a:xfrm>
                  <a:off x="7592138" y="3605616"/>
                  <a:ext cx="137983" cy="32530"/>
                </a:xfrm>
                <a:custGeom>
                  <a:rect b="b" l="l" r="r" t="t"/>
                  <a:pathLst>
                    <a:path extrusionOk="0" h="1022" w="4335">
                      <a:moveTo>
                        <a:pt x="202" y="1"/>
                      </a:moveTo>
                      <a:cubicBezTo>
                        <a:pt x="147" y="1"/>
                        <a:pt x="94" y="21"/>
                        <a:pt x="60" y="69"/>
                      </a:cubicBezTo>
                      <a:cubicBezTo>
                        <a:pt x="1" y="140"/>
                        <a:pt x="1" y="259"/>
                        <a:pt x="96" y="319"/>
                      </a:cubicBezTo>
                      <a:cubicBezTo>
                        <a:pt x="644" y="783"/>
                        <a:pt x="1370" y="1021"/>
                        <a:pt x="2168" y="1021"/>
                      </a:cubicBezTo>
                      <a:cubicBezTo>
                        <a:pt x="2954" y="1021"/>
                        <a:pt x="3680" y="771"/>
                        <a:pt x="4239" y="319"/>
                      </a:cubicBezTo>
                      <a:cubicBezTo>
                        <a:pt x="4323" y="259"/>
                        <a:pt x="4335" y="140"/>
                        <a:pt x="4263" y="69"/>
                      </a:cubicBezTo>
                      <a:cubicBezTo>
                        <a:pt x="4228" y="26"/>
                        <a:pt x="4170" y="4"/>
                        <a:pt x="4115" y="4"/>
                      </a:cubicBezTo>
                      <a:cubicBezTo>
                        <a:pt x="4078" y="4"/>
                        <a:pt x="4042" y="14"/>
                        <a:pt x="4013" y="33"/>
                      </a:cubicBezTo>
                      <a:cubicBezTo>
                        <a:pt x="3537" y="438"/>
                        <a:pt x="2882" y="664"/>
                        <a:pt x="2168" y="664"/>
                      </a:cubicBezTo>
                      <a:cubicBezTo>
                        <a:pt x="1465" y="664"/>
                        <a:pt x="810" y="438"/>
                        <a:pt x="322" y="33"/>
                      </a:cubicBezTo>
                      <a:cubicBezTo>
                        <a:pt x="286" y="12"/>
                        <a:pt x="244" y="1"/>
                        <a:pt x="20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49"/>
                <p:cNvSpPr/>
                <p:nvPr/>
              </p:nvSpPr>
              <p:spPr>
                <a:xfrm>
                  <a:off x="7513709" y="3387962"/>
                  <a:ext cx="295987" cy="282014"/>
                </a:xfrm>
                <a:custGeom>
                  <a:rect b="b" l="l" r="r" t="t"/>
                  <a:pathLst>
                    <a:path extrusionOk="0" h="8860" w="9299">
                      <a:moveTo>
                        <a:pt x="6060" y="370"/>
                      </a:moveTo>
                      <a:cubicBezTo>
                        <a:pt x="6358" y="370"/>
                        <a:pt x="6596" y="608"/>
                        <a:pt x="6596" y="906"/>
                      </a:cubicBezTo>
                      <a:cubicBezTo>
                        <a:pt x="6596" y="1204"/>
                        <a:pt x="6358" y="1442"/>
                        <a:pt x="6060" y="1442"/>
                      </a:cubicBezTo>
                      <a:cubicBezTo>
                        <a:pt x="5763" y="1442"/>
                        <a:pt x="5525" y="1204"/>
                        <a:pt x="5525" y="906"/>
                      </a:cubicBezTo>
                      <a:cubicBezTo>
                        <a:pt x="5525" y="608"/>
                        <a:pt x="5763" y="370"/>
                        <a:pt x="6060" y="370"/>
                      </a:cubicBezTo>
                      <a:close/>
                      <a:moveTo>
                        <a:pt x="1322" y="2989"/>
                      </a:moveTo>
                      <a:cubicBezTo>
                        <a:pt x="1596" y="2989"/>
                        <a:pt x="1834" y="3097"/>
                        <a:pt x="2012" y="3263"/>
                      </a:cubicBezTo>
                      <a:cubicBezTo>
                        <a:pt x="1477" y="3680"/>
                        <a:pt x="1072" y="4240"/>
                        <a:pt x="881" y="4883"/>
                      </a:cubicBezTo>
                      <a:cubicBezTo>
                        <a:pt x="548" y="4716"/>
                        <a:pt x="334" y="4359"/>
                        <a:pt x="334" y="3990"/>
                      </a:cubicBezTo>
                      <a:cubicBezTo>
                        <a:pt x="334" y="3442"/>
                        <a:pt x="774" y="2989"/>
                        <a:pt x="1322" y="2989"/>
                      </a:cubicBezTo>
                      <a:close/>
                      <a:moveTo>
                        <a:pt x="7954" y="2989"/>
                      </a:moveTo>
                      <a:cubicBezTo>
                        <a:pt x="8501" y="2989"/>
                        <a:pt x="8942" y="3442"/>
                        <a:pt x="8942" y="3990"/>
                      </a:cubicBezTo>
                      <a:cubicBezTo>
                        <a:pt x="8966" y="4359"/>
                        <a:pt x="8739" y="4704"/>
                        <a:pt x="8394" y="4883"/>
                      </a:cubicBezTo>
                      <a:cubicBezTo>
                        <a:pt x="8216" y="4240"/>
                        <a:pt x="7811" y="3680"/>
                        <a:pt x="7263" y="3263"/>
                      </a:cubicBezTo>
                      <a:cubicBezTo>
                        <a:pt x="7442" y="3085"/>
                        <a:pt x="7692" y="2989"/>
                        <a:pt x="7954" y="2989"/>
                      </a:cubicBezTo>
                      <a:close/>
                      <a:moveTo>
                        <a:pt x="6072" y="1"/>
                      </a:moveTo>
                      <a:cubicBezTo>
                        <a:pt x="5632" y="1"/>
                        <a:pt x="5251" y="334"/>
                        <a:pt x="5191" y="763"/>
                      </a:cubicBezTo>
                      <a:lnTo>
                        <a:pt x="4596" y="953"/>
                      </a:lnTo>
                      <a:cubicBezTo>
                        <a:pt x="4525" y="989"/>
                        <a:pt x="4477" y="1049"/>
                        <a:pt x="4477" y="1120"/>
                      </a:cubicBezTo>
                      <a:lnTo>
                        <a:pt x="4477" y="2370"/>
                      </a:lnTo>
                      <a:cubicBezTo>
                        <a:pt x="3679" y="2394"/>
                        <a:pt x="2929" y="2632"/>
                        <a:pt x="2334" y="3025"/>
                      </a:cubicBezTo>
                      <a:cubicBezTo>
                        <a:pt x="2084" y="2751"/>
                        <a:pt x="1727" y="2608"/>
                        <a:pt x="1358" y="2608"/>
                      </a:cubicBezTo>
                      <a:cubicBezTo>
                        <a:pt x="607" y="2608"/>
                        <a:pt x="0" y="3216"/>
                        <a:pt x="0" y="3966"/>
                      </a:cubicBezTo>
                      <a:cubicBezTo>
                        <a:pt x="0" y="4513"/>
                        <a:pt x="345" y="5002"/>
                        <a:pt x="834" y="5216"/>
                      </a:cubicBezTo>
                      <a:cubicBezTo>
                        <a:pt x="822" y="5347"/>
                        <a:pt x="798" y="5478"/>
                        <a:pt x="798" y="5609"/>
                      </a:cubicBezTo>
                      <a:cubicBezTo>
                        <a:pt x="798" y="7395"/>
                        <a:pt x="2524" y="8859"/>
                        <a:pt x="4667" y="8859"/>
                      </a:cubicBezTo>
                      <a:cubicBezTo>
                        <a:pt x="5763" y="8859"/>
                        <a:pt x="6739" y="8490"/>
                        <a:pt x="7442" y="7871"/>
                      </a:cubicBezTo>
                      <a:cubicBezTo>
                        <a:pt x="7513" y="7811"/>
                        <a:pt x="7513" y="7692"/>
                        <a:pt x="7454" y="7621"/>
                      </a:cubicBezTo>
                      <a:cubicBezTo>
                        <a:pt x="7421" y="7588"/>
                        <a:pt x="7374" y="7570"/>
                        <a:pt x="7326" y="7570"/>
                      </a:cubicBezTo>
                      <a:cubicBezTo>
                        <a:pt x="7287" y="7570"/>
                        <a:pt x="7248" y="7582"/>
                        <a:pt x="7215" y="7609"/>
                      </a:cubicBezTo>
                      <a:cubicBezTo>
                        <a:pt x="6572" y="8157"/>
                        <a:pt x="5668" y="8514"/>
                        <a:pt x="4667" y="8514"/>
                      </a:cubicBezTo>
                      <a:cubicBezTo>
                        <a:pt x="2739" y="8514"/>
                        <a:pt x="1167" y="7216"/>
                        <a:pt x="1167" y="5633"/>
                      </a:cubicBezTo>
                      <a:cubicBezTo>
                        <a:pt x="1167" y="4037"/>
                        <a:pt x="2739" y="2739"/>
                        <a:pt x="4667" y="2739"/>
                      </a:cubicBezTo>
                      <a:cubicBezTo>
                        <a:pt x="6608" y="2739"/>
                        <a:pt x="8180" y="4037"/>
                        <a:pt x="8180" y="5633"/>
                      </a:cubicBezTo>
                      <a:cubicBezTo>
                        <a:pt x="8180" y="6133"/>
                        <a:pt x="8037" y="6597"/>
                        <a:pt x="7751" y="7014"/>
                      </a:cubicBezTo>
                      <a:cubicBezTo>
                        <a:pt x="7704" y="7085"/>
                        <a:pt x="7727" y="7169"/>
                        <a:pt x="7787" y="7228"/>
                      </a:cubicBezTo>
                      <a:cubicBezTo>
                        <a:pt x="7818" y="7264"/>
                        <a:pt x="7859" y="7280"/>
                        <a:pt x="7902" y="7280"/>
                      </a:cubicBezTo>
                      <a:cubicBezTo>
                        <a:pt x="7958" y="7280"/>
                        <a:pt x="8015" y="7252"/>
                        <a:pt x="8049" y="7204"/>
                      </a:cubicBezTo>
                      <a:cubicBezTo>
                        <a:pt x="8358" y="6740"/>
                        <a:pt x="8537" y="6192"/>
                        <a:pt x="8537" y="5621"/>
                      </a:cubicBezTo>
                      <a:cubicBezTo>
                        <a:pt x="8537" y="5490"/>
                        <a:pt x="8525" y="5359"/>
                        <a:pt x="8513" y="5228"/>
                      </a:cubicBezTo>
                      <a:cubicBezTo>
                        <a:pt x="8978" y="5014"/>
                        <a:pt x="9299" y="4525"/>
                        <a:pt x="9299" y="3978"/>
                      </a:cubicBezTo>
                      <a:cubicBezTo>
                        <a:pt x="9299" y="3228"/>
                        <a:pt x="8692" y="2620"/>
                        <a:pt x="7954" y="2620"/>
                      </a:cubicBezTo>
                      <a:cubicBezTo>
                        <a:pt x="7573" y="2620"/>
                        <a:pt x="7215" y="2775"/>
                        <a:pt x="6965" y="3037"/>
                      </a:cubicBezTo>
                      <a:cubicBezTo>
                        <a:pt x="6358" y="2656"/>
                        <a:pt x="5632" y="2406"/>
                        <a:pt x="4822" y="2382"/>
                      </a:cubicBezTo>
                      <a:lnTo>
                        <a:pt x="4822" y="1263"/>
                      </a:lnTo>
                      <a:lnTo>
                        <a:pt x="5215" y="1132"/>
                      </a:lnTo>
                      <a:cubicBezTo>
                        <a:pt x="5303" y="1507"/>
                        <a:pt x="5647" y="1780"/>
                        <a:pt x="6048" y="1780"/>
                      </a:cubicBezTo>
                      <a:cubicBezTo>
                        <a:pt x="6080" y="1780"/>
                        <a:pt x="6112" y="1779"/>
                        <a:pt x="6144" y="1775"/>
                      </a:cubicBezTo>
                      <a:cubicBezTo>
                        <a:pt x="6584" y="1727"/>
                        <a:pt x="6918" y="1382"/>
                        <a:pt x="6953" y="953"/>
                      </a:cubicBezTo>
                      <a:cubicBezTo>
                        <a:pt x="6977" y="430"/>
                        <a:pt x="6584" y="1"/>
                        <a:pt x="607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49"/>
                <p:cNvSpPr/>
                <p:nvPr/>
              </p:nvSpPr>
              <p:spPr>
                <a:xfrm>
                  <a:off x="7580393" y="3516460"/>
                  <a:ext cx="56880" cy="56880"/>
                </a:xfrm>
                <a:custGeom>
                  <a:rect b="b" l="l" r="r" t="t"/>
                  <a:pathLst>
                    <a:path extrusionOk="0" h="1787" w="1787">
                      <a:moveTo>
                        <a:pt x="894" y="345"/>
                      </a:moveTo>
                      <a:cubicBezTo>
                        <a:pt x="1191" y="345"/>
                        <a:pt x="1429" y="584"/>
                        <a:pt x="1429" y="881"/>
                      </a:cubicBezTo>
                      <a:cubicBezTo>
                        <a:pt x="1418" y="1179"/>
                        <a:pt x="1179" y="1417"/>
                        <a:pt x="894" y="1417"/>
                      </a:cubicBezTo>
                      <a:cubicBezTo>
                        <a:pt x="596" y="1417"/>
                        <a:pt x="358" y="1179"/>
                        <a:pt x="358" y="881"/>
                      </a:cubicBezTo>
                      <a:cubicBezTo>
                        <a:pt x="358" y="584"/>
                        <a:pt x="596" y="345"/>
                        <a:pt x="894" y="345"/>
                      </a:cubicBezTo>
                      <a:close/>
                      <a:moveTo>
                        <a:pt x="894" y="0"/>
                      </a:moveTo>
                      <a:cubicBezTo>
                        <a:pt x="406" y="0"/>
                        <a:pt x="1" y="405"/>
                        <a:pt x="1" y="893"/>
                      </a:cubicBezTo>
                      <a:cubicBezTo>
                        <a:pt x="1" y="1381"/>
                        <a:pt x="406" y="1786"/>
                        <a:pt x="894" y="1786"/>
                      </a:cubicBezTo>
                      <a:cubicBezTo>
                        <a:pt x="1394" y="1786"/>
                        <a:pt x="1787" y="1381"/>
                        <a:pt x="1787" y="893"/>
                      </a:cubicBezTo>
                      <a:cubicBezTo>
                        <a:pt x="1775" y="405"/>
                        <a:pt x="1394" y="0"/>
                        <a:pt x="8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49"/>
                <p:cNvSpPr/>
                <p:nvPr/>
              </p:nvSpPr>
              <p:spPr>
                <a:xfrm>
                  <a:off x="7685750" y="3516460"/>
                  <a:ext cx="56880" cy="56880"/>
                </a:xfrm>
                <a:custGeom>
                  <a:rect b="b" l="l" r="r" t="t"/>
                  <a:pathLst>
                    <a:path extrusionOk="0" h="1787" w="1787">
                      <a:moveTo>
                        <a:pt x="894" y="345"/>
                      </a:moveTo>
                      <a:cubicBezTo>
                        <a:pt x="1191" y="345"/>
                        <a:pt x="1429" y="584"/>
                        <a:pt x="1429" y="881"/>
                      </a:cubicBezTo>
                      <a:cubicBezTo>
                        <a:pt x="1429" y="1179"/>
                        <a:pt x="1191" y="1417"/>
                        <a:pt x="894" y="1417"/>
                      </a:cubicBezTo>
                      <a:cubicBezTo>
                        <a:pt x="596" y="1417"/>
                        <a:pt x="358" y="1179"/>
                        <a:pt x="358" y="881"/>
                      </a:cubicBezTo>
                      <a:cubicBezTo>
                        <a:pt x="358" y="584"/>
                        <a:pt x="596" y="345"/>
                        <a:pt x="894" y="345"/>
                      </a:cubicBezTo>
                      <a:close/>
                      <a:moveTo>
                        <a:pt x="894" y="0"/>
                      </a:moveTo>
                      <a:cubicBezTo>
                        <a:pt x="405" y="0"/>
                        <a:pt x="1" y="405"/>
                        <a:pt x="1" y="893"/>
                      </a:cubicBezTo>
                      <a:cubicBezTo>
                        <a:pt x="1" y="1381"/>
                        <a:pt x="405" y="1786"/>
                        <a:pt x="894" y="1786"/>
                      </a:cubicBezTo>
                      <a:cubicBezTo>
                        <a:pt x="1382" y="1786"/>
                        <a:pt x="1787" y="1381"/>
                        <a:pt x="1787" y="893"/>
                      </a:cubicBezTo>
                      <a:cubicBezTo>
                        <a:pt x="1775" y="405"/>
                        <a:pt x="1382" y="0"/>
                        <a:pt x="89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
</file>

<file path=ppt/theme/theme1.xml><?xml version="1.0" encoding="utf-8"?>
<a:theme xmlns:a="http://schemas.openxmlformats.org/drawingml/2006/main" xmlns:r="http://schemas.openxmlformats.org/officeDocument/2006/relationships"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Business Plan Infographics by Slidesgo">
  <a:themeElements>
    <a:clrScheme name="Simple Light">
      <a:dk1>
        <a:srgbClr val="000000"/>
      </a:dk1>
      <a:lt1>
        <a:srgbClr val="FFFFFF"/>
      </a:lt1>
      <a:dk2>
        <a:srgbClr val="595959"/>
      </a:dk2>
      <a:lt2>
        <a:srgbClr val="EEEEEE"/>
      </a:lt2>
      <a:accent1>
        <a:srgbClr val="A3CAF7"/>
      </a:accent1>
      <a:accent2>
        <a:srgbClr val="EB573D"/>
      </a:accent2>
      <a:accent3>
        <a:srgbClr val="5FA4AB"/>
      </a:accent3>
      <a:accent4>
        <a:srgbClr val="051934"/>
      </a:accent4>
      <a:accent5>
        <a:srgbClr val="F8C379"/>
      </a:accent5>
      <a:accent6>
        <a:srgbClr val="FA9778"/>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