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93" r:id="rId3"/>
    <p:sldId id="257" r:id="rId4"/>
    <p:sldId id="273" r:id="rId5"/>
    <p:sldId id="258" r:id="rId6"/>
    <p:sldId id="259" r:id="rId7"/>
    <p:sldId id="260" r:id="rId8"/>
    <p:sldId id="268" r:id="rId9"/>
    <p:sldId id="269" r:id="rId10"/>
    <p:sldId id="270" r:id="rId11"/>
    <p:sldId id="271" r:id="rId12"/>
    <p:sldId id="272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94" r:id="rId23"/>
    <p:sldId id="283" r:id="rId24"/>
    <p:sldId id="284" r:id="rId25"/>
    <p:sldId id="301" r:id="rId26"/>
    <p:sldId id="306" r:id="rId27"/>
    <p:sldId id="316" r:id="rId28"/>
    <p:sldId id="329" r:id="rId29"/>
    <p:sldId id="287" r:id="rId30"/>
    <p:sldId id="290" r:id="rId31"/>
  </p:sldIdLst>
  <p:sldSz cx="12192000" cy="6858000"/>
  <p:notesSz cx="6858000" cy="9144000"/>
  <p:embeddedFontLst>
    <p:embeddedFont>
      <p:font typeface="Inter" panose="02000503000000020004" pitchFamily="2" charset="0"/>
      <p:regular r:id="rId32"/>
      <p:bold r:id="rId33"/>
    </p:embeddedFont>
    <p:embeddedFont>
      <p:font typeface="Inter SemiBold" panose="02000503000000020004" pitchFamily="2" charset="0"/>
      <p:bold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F8B72894-67E5-4A48-95EA-2B79E89CCFF4}">
          <p14:sldIdLst>
            <p14:sldId id="256"/>
            <p14:sldId id="293"/>
          </p14:sldIdLst>
        </p14:section>
        <p14:section name="Introduction" id="{96D3B5AF-5DCB-42BB-BCFE-6552E12B4B8A}">
          <p14:sldIdLst>
            <p14:sldId id="257"/>
            <p14:sldId id="273"/>
          </p14:sldIdLst>
        </p14:section>
        <p14:section name="Gallery" id="{C41DF144-B4C3-4294-9BAE-10EB6E139EDD}">
          <p14:sldIdLst>
            <p14:sldId id="258"/>
            <p14:sldId id="259"/>
            <p14:sldId id="260"/>
          </p14:sldIdLst>
        </p14:section>
        <p14:section name="Text &amp; Image" id="{FE025B77-6A56-450E-939C-FC22184118C1}">
          <p14:sldIdLst>
            <p14:sldId id="268"/>
            <p14:sldId id="269"/>
            <p14:sldId id="270"/>
            <p14:sldId id="271"/>
            <p14:sldId id="272"/>
          </p14:sldIdLst>
        </p14:section>
        <p14:section name="Features" id="{8E9A90AA-8EBA-47E8-B646-F4CCB022B48E}">
          <p14:sldIdLst>
            <p14:sldId id="274"/>
            <p14:sldId id="275"/>
          </p14:sldIdLst>
        </p14:section>
        <p14:section name="Team" id="{63253DE0-4E84-450C-9BB5-D68558F4B68E}">
          <p14:sldIdLst>
            <p14:sldId id="276"/>
            <p14:sldId id="277"/>
          </p14:sldIdLst>
        </p14:section>
        <p14:section name="Price Table" id="{414E92DC-31F3-4D68-BCFD-B566343B758C}">
          <p14:sldIdLst>
            <p14:sldId id="278"/>
            <p14:sldId id="279"/>
          </p14:sldIdLst>
        </p14:section>
        <p14:section name="Section" id="{55353163-5A31-4752-ACCD-CA6700F98112}">
          <p14:sldIdLst>
            <p14:sldId id="280"/>
            <p14:sldId id="281"/>
          </p14:sldIdLst>
        </p14:section>
        <p14:section name="Mockup" id="{19408A8A-FC05-4D14-A063-F30B2FDB9CCF}">
          <p14:sldIdLst>
            <p14:sldId id="282"/>
            <p14:sldId id="294"/>
          </p14:sldIdLst>
        </p14:section>
        <p14:section name="Timeline" id="{BB6F423E-E9D9-47BD-8CA0-BEEB2B4E59A9}">
          <p14:sldIdLst>
            <p14:sldId id="283"/>
            <p14:sldId id="284"/>
          </p14:sldIdLst>
        </p14:section>
        <p14:section name="Infographic" id="{C44FE0F6-B956-40AF-9DD8-1163DC84AF1F}">
          <p14:sldIdLst>
            <p14:sldId id="301"/>
            <p14:sldId id="306"/>
            <p14:sldId id="316"/>
            <p14:sldId id="329"/>
            <p14:sldId id="287"/>
          </p14:sldIdLst>
        </p14:section>
        <p14:section name="End &amp; Contact" id="{412B389F-E449-479A-AB3B-688B17C3A1A4}">
          <p14:sldIdLst>
            <p14:sldId id="29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2251"/>
    <a:srgbClr val="6615B2"/>
    <a:srgbClr val="E8A200"/>
    <a:srgbClr val="FFCF03"/>
    <a:srgbClr val="FFB303"/>
    <a:srgbClr val="FFCC00"/>
    <a:srgbClr val="DBB4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7" autoAdjust="0"/>
    <p:restoredTop sz="94660"/>
  </p:normalViewPr>
  <p:slideViewPr>
    <p:cSldViewPr snapToGrid="0">
      <p:cViewPr>
        <p:scale>
          <a:sx n="75" d="100"/>
          <a:sy n="75" d="100"/>
        </p:scale>
        <p:origin x="1824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89845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736A77C-AE1C-074C-9370-AF48C7E7708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30000"/>
            </a:schemeClr>
          </a:solidFill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773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2259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210714F-38D0-3119-7A20-11A90234DD9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115837" y="899886"/>
            <a:ext cx="5076163" cy="5058228"/>
          </a:xfrm>
          <a:custGeom>
            <a:avLst/>
            <a:gdLst>
              <a:gd name="connsiteX0" fmla="*/ 0 w 5076163"/>
              <a:gd name="connsiteY0" fmla="*/ 0 h 5058228"/>
              <a:gd name="connsiteX1" fmla="*/ 5076163 w 5076163"/>
              <a:gd name="connsiteY1" fmla="*/ 0 h 5058228"/>
              <a:gd name="connsiteX2" fmla="*/ 5076163 w 5076163"/>
              <a:gd name="connsiteY2" fmla="*/ 5058228 h 5058228"/>
              <a:gd name="connsiteX3" fmla="*/ 0 w 5076163"/>
              <a:gd name="connsiteY3" fmla="*/ 5058228 h 5058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6163" h="5058228">
                <a:moveTo>
                  <a:pt x="0" y="0"/>
                </a:moveTo>
                <a:lnTo>
                  <a:pt x="5076163" y="0"/>
                </a:lnTo>
                <a:lnTo>
                  <a:pt x="5076163" y="5058228"/>
                </a:lnTo>
                <a:lnTo>
                  <a:pt x="0" y="5058228"/>
                </a:ln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113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9B715CE-DC12-FD0E-25F2-F2CAC7FE93E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" y="3298372"/>
            <a:ext cx="5283199" cy="3559628"/>
          </a:xfrm>
          <a:custGeom>
            <a:avLst/>
            <a:gdLst>
              <a:gd name="connsiteX0" fmla="*/ 2147101 w 5283199"/>
              <a:gd name="connsiteY0" fmla="*/ 0 h 3559628"/>
              <a:gd name="connsiteX1" fmla="*/ 5283199 w 5283199"/>
              <a:gd name="connsiteY1" fmla="*/ 3136098 h 3559628"/>
              <a:gd name="connsiteX2" fmla="*/ 5267008 w 5283199"/>
              <a:gd name="connsiteY2" fmla="*/ 3456746 h 3559628"/>
              <a:gd name="connsiteX3" fmla="*/ 5251307 w 5283199"/>
              <a:gd name="connsiteY3" fmla="*/ 3559628 h 3559628"/>
              <a:gd name="connsiteX4" fmla="*/ 0 w 5283199"/>
              <a:gd name="connsiteY4" fmla="*/ 3559628 h 3559628"/>
              <a:gd name="connsiteX5" fmla="*/ 0 w 5283199"/>
              <a:gd name="connsiteY5" fmla="*/ 854508 h 3559628"/>
              <a:gd name="connsiteX6" fmla="*/ 152252 w 5283199"/>
              <a:gd name="connsiteY6" fmla="*/ 716133 h 3559628"/>
              <a:gd name="connsiteX7" fmla="*/ 2147101 w 5283199"/>
              <a:gd name="connsiteY7" fmla="*/ 0 h 3559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3199" h="3559628">
                <a:moveTo>
                  <a:pt x="2147101" y="0"/>
                </a:moveTo>
                <a:cubicBezTo>
                  <a:pt x="3879120" y="0"/>
                  <a:pt x="5283199" y="1404079"/>
                  <a:pt x="5283199" y="3136098"/>
                </a:cubicBezTo>
                <a:cubicBezTo>
                  <a:pt x="5283199" y="3244349"/>
                  <a:pt x="5277715" y="3351320"/>
                  <a:pt x="5267008" y="3456746"/>
                </a:cubicBezTo>
                <a:lnTo>
                  <a:pt x="5251307" y="3559628"/>
                </a:lnTo>
                <a:lnTo>
                  <a:pt x="0" y="3559628"/>
                </a:lnTo>
                <a:lnTo>
                  <a:pt x="0" y="854508"/>
                </a:lnTo>
                <a:lnTo>
                  <a:pt x="152252" y="716133"/>
                </a:lnTo>
                <a:cubicBezTo>
                  <a:pt x="694354" y="268750"/>
                  <a:pt x="1389343" y="0"/>
                  <a:pt x="2147101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14D826E-2BDF-1AAE-744B-11C78C98D71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225799" y="0"/>
            <a:ext cx="5740402" cy="4397830"/>
          </a:xfrm>
          <a:custGeom>
            <a:avLst/>
            <a:gdLst>
              <a:gd name="connsiteX0" fmla="*/ 443329 w 5740402"/>
              <a:gd name="connsiteY0" fmla="*/ 0 h 4397830"/>
              <a:gd name="connsiteX1" fmla="*/ 5297073 w 5740402"/>
              <a:gd name="connsiteY1" fmla="*/ 0 h 4397830"/>
              <a:gd name="connsiteX2" fmla="*/ 5393984 w 5740402"/>
              <a:gd name="connsiteY2" fmla="*/ 159521 h 4397830"/>
              <a:gd name="connsiteX3" fmla="*/ 5740402 w 5740402"/>
              <a:gd name="connsiteY3" fmla="*/ 1527629 h 4397830"/>
              <a:gd name="connsiteX4" fmla="*/ 2870201 w 5740402"/>
              <a:gd name="connsiteY4" fmla="*/ 4397830 h 4397830"/>
              <a:gd name="connsiteX5" fmla="*/ 0 w 5740402"/>
              <a:gd name="connsiteY5" fmla="*/ 1527629 h 4397830"/>
              <a:gd name="connsiteX6" fmla="*/ 346418 w 5740402"/>
              <a:gd name="connsiteY6" fmla="*/ 159521 h 4397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0402" h="4397830">
                <a:moveTo>
                  <a:pt x="443329" y="0"/>
                </a:moveTo>
                <a:lnTo>
                  <a:pt x="5297073" y="0"/>
                </a:lnTo>
                <a:lnTo>
                  <a:pt x="5393984" y="159521"/>
                </a:lnTo>
                <a:cubicBezTo>
                  <a:pt x="5614911" y="566209"/>
                  <a:pt x="5740402" y="1032264"/>
                  <a:pt x="5740402" y="1527629"/>
                </a:cubicBezTo>
                <a:cubicBezTo>
                  <a:pt x="5740402" y="3112797"/>
                  <a:pt x="4455369" y="4397830"/>
                  <a:pt x="2870201" y="4397830"/>
                </a:cubicBezTo>
                <a:cubicBezTo>
                  <a:pt x="1285033" y="4397830"/>
                  <a:pt x="0" y="3112797"/>
                  <a:pt x="0" y="1527629"/>
                </a:cubicBezTo>
                <a:cubicBezTo>
                  <a:pt x="0" y="1032264"/>
                  <a:pt x="125492" y="566209"/>
                  <a:pt x="346418" y="159521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678B4EF-560B-B134-1D86-428D385C821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1542" y="695673"/>
            <a:ext cx="2264230" cy="2264230"/>
          </a:xfrm>
          <a:custGeom>
            <a:avLst/>
            <a:gdLst>
              <a:gd name="connsiteX0" fmla="*/ 1132115 w 2264230"/>
              <a:gd name="connsiteY0" fmla="*/ 0 h 2264230"/>
              <a:gd name="connsiteX1" fmla="*/ 2264230 w 2264230"/>
              <a:gd name="connsiteY1" fmla="*/ 1132115 h 2264230"/>
              <a:gd name="connsiteX2" fmla="*/ 1132115 w 2264230"/>
              <a:gd name="connsiteY2" fmla="*/ 2264230 h 2264230"/>
              <a:gd name="connsiteX3" fmla="*/ 0 w 2264230"/>
              <a:gd name="connsiteY3" fmla="*/ 1132115 h 2264230"/>
              <a:gd name="connsiteX4" fmla="*/ 1132115 w 2264230"/>
              <a:gd name="connsiteY4" fmla="*/ 0 h 2264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4230" h="2264230">
                <a:moveTo>
                  <a:pt x="1132115" y="0"/>
                </a:moveTo>
                <a:cubicBezTo>
                  <a:pt x="1757365" y="0"/>
                  <a:pt x="2264230" y="506865"/>
                  <a:pt x="2264230" y="1132115"/>
                </a:cubicBezTo>
                <a:cubicBezTo>
                  <a:pt x="2264230" y="1757365"/>
                  <a:pt x="1757365" y="2264230"/>
                  <a:pt x="1132115" y="2264230"/>
                </a:cubicBezTo>
                <a:cubicBezTo>
                  <a:pt x="506865" y="2264230"/>
                  <a:pt x="0" y="1757365"/>
                  <a:pt x="0" y="1132115"/>
                </a:cubicBezTo>
                <a:cubicBezTo>
                  <a:pt x="0" y="506865"/>
                  <a:pt x="506865" y="0"/>
                  <a:pt x="1132115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735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9153B22-9D6F-5FBD-4F9F-5A51299BC58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80294" y="2277240"/>
            <a:ext cx="2293255" cy="2293256"/>
          </a:xfrm>
          <a:custGeom>
            <a:avLst/>
            <a:gdLst>
              <a:gd name="connsiteX0" fmla="*/ 1146628 w 2293255"/>
              <a:gd name="connsiteY0" fmla="*/ 0 h 2293256"/>
              <a:gd name="connsiteX1" fmla="*/ 1957416 w 2293255"/>
              <a:gd name="connsiteY1" fmla="*/ 335840 h 2293256"/>
              <a:gd name="connsiteX2" fmla="*/ 1957416 w 2293255"/>
              <a:gd name="connsiteY2" fmla="*/ 1957417 h 2293256"/>
              <a:gd name="connsiteX3" fmla="*/ 335840 w 2293255"/>
              <a:gd name="connsiteY3" fmla="*/ 1957417 h 2293256"/>
              <a:gd name="connsiteX4" fmla="*/ 335840 w 2293255"/>
              <a:gd name="connsiteY4" fmla="*/ 335840 h 2293256"/>
              <a:gd name="connsiteX5" fmla="*/ 1146628 w 2293255"/>
              <a:gd name="connsiteY5" fmla="*/ 0 h 229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3255" h="2293256">
                <a:moveTo>
                  <a:pt x="1146628" y="0"/>
                </a:moveTo>
                <a:cubicBezTo>
                  <a:pt x="1440076" y="0"/>
                  <a:pt x="1733523" y="111947"/>
                  <a:pt x="1957416" y="335840"/>
                </a:cubicBezTo>
                <a:cubicBezTo>
                  <a:pt x="2405202" y="783626"/>
                  <a:pt x="2405202" y="1509631"/>
                  <a:pt x="1957416" y="1957417"/>
                </a:cubicBezTo>
                <a:cubicBezTo>
                  <a:pt x="1509630" y="2405203"/>
                  <a:pt x="783626" y="2405203"/>
                  <a:pt x="335840" y="1957417"/>
                </a:cubicBezTo>
                <a:cubicBezTo>
                  <a:pt x="-111946" y="1509631"/>
                  <a:pt x="-111946" y="783626"/>
                  <a:pt x="335840" y="335840"/>
                </a:cubicBezTo>
                <a:cubicBezTo>
                  <a:pt x="559733" y="111947"/>
                  <a:pt x="853180" y="0"/>
                  <a:pt x="1146628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F81F42A-B0CE-1571-6AE1-C0D574DC89B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294506" y="4063028"/>
            <a:ext cx="2293255" cy="2293256"/>
          </a:xfrm>
          <a:custGeom>
            <a:avLst/>
            <a:gdLst>
              <a:gd name="connsiteX0" fmla="*/ 1146628 w 2293255"/>
              <a:gd name="connsiteY0" fmla="*/ 0 h 2293256"/>
              <a:gd name="connsiteX1" fmla="*/ 1957416 w 2293255"/>
              <a:gd name="connsiteY1" fmla="*/ 335840 h 2293256"/>
              <a:gd name="connsiteX2" fmla="*/ 1957416 w 2293255"/>
              <a:gd name="connsiteY2" fmla="*/ 1957417 h 2293256"/>
              <a:gd name="connsiteX3" fmla="*/ 335840 w 2293255"/>
              <a:gd name="connsiteY3" fmla="*/ 1957417 h 2293256"/>
              <a:gd name="connsiteX4" fmla="*/ 335840 w 2293255"/>
              <a:gd name="connsiteY4" fmla="*/ 335840 h 2293256"/>
              <a:gd name="connsiteX5" fmla="*/ 1146628 w 2293255"/>
              <a:gd name="connsiteY5" fmla="*/ 0 h 229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3255" h="2293256">
                <a:moveTo>
                  <a:pt x="1146628" y="0"/>
                </a:moveTo>
                <a:cubicBezTo>
                  <a:pt x="1440075" y="0"/>
                  <a:pt x="1733523" y="111947"/>
                  <a:pt x="1957416" y="335840"/>
                </a:cubicBezTo>
                <a:cubicBezTo>
                  <a:pt x="2405202" y="783626"/>
                  <a:pt x="2405202" y="1509631"/>
                  <a:pt x="1957416" y="1957417"/>
                </a:cubicBezTo>
                <a:cubicBezTo>
                  <a:pt x="1509630" y="2405203"/>
                  <a:pt x="783626" y="2405203"/>
                  <a:pt x="335840" y="1957417"/>
                </a:cubicBezTo>
                <a:cubicBezTo>
                  <a:pt x="-111946" y="1509631"/>
                  <a:pt x="-111946" y="783626"/>
                  <a:pt x="335840" y="335840"/>
                </a:cubicBezTo>
                <a:cubicBezTo>
                  <a:pt x="559733" y="111947"/>
                  <a:pt x="853180" y="0"/>
                  <a:pt x="1146628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3F5B486-5D62-BB73-0D91-2B7F7BE0BC7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304769" y="501716"/>
            <a:ext cx="2293255" cy="2293256"/>
          </a:xfrm>
          <a:custGeom>
            <a:avLst/>
            <a:gdLst>
              <a:gd name="connsiteX0" fmla="*/ 1146628 w 2293255"/>
              <a:gd name="connsiteY0" fmla="*/ 0 h 2293256"/>
              <a:gd name="connsiteX1" fmla="*/ 1957416 w 2293255"/>
              <a:gd name="connsiteY1" fmla="*/ 335840 h 2293256"/>
              <a:gd name="connsiteX2" fmla="*/ 1957416 w 2293255"/>
              <a:gd name="connsiteY2" fmla="*/ 1957417 h 2293256"/>
              <a:gd name="connsiteX3" fmla="*/ 335840 w 2293255"/>
              <a:gd name="connsiteY3" fmla="*/ 1957417 h 2293256"/>
              <a:gd name="connsiteX4" fmla="*/ 335840 w 2293255"/>
              <a:gd name="connsiteY4" fmla="*/ 335840 h 2293256"/>
              <a:gd name="connsiteX5" fmla="*/ 1146628 w 2293255"/>
              <a:gd name="connsiteY5" fmla="*/ 0 h 229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3255" h="2293256">
                <a:moveTo>
                  <a:pt x="1146628" y="0"/>
                </a:moveTo>
                <a:cubicBezTo>
                  <a:pt x="1440075" y="0"/>
                  <a:pt x="1733523" y="111947"/>
                  <a:pt x="1957416" y="335840"/>
                </a:cubicBezTo>
                <a:cubicBezTo>
                  <a:pt x="2405202" y="783626"/>
                  <a:pt x="2405202" y="1509631"/>
                  <a:pt x="1957416" y="1957417"/>
                </a:cubicBezTo>
                <a:cubicBezTo>
                  <a:pt x="1509630" y="2405203"/>
                  <a:pt x="783626" y="2405203"/>
                  <a:pt x="335840" y="1957417"/>
                </a:cubicBezTo>
                <a:cubicBezTo>
                  <a:pt x="-111946" y="1509631"/>
                  <a:pt x="-111946" y="783626"/>
                  <a:pt x="335840" y="335840"/>
                </a:cubicBezTo>
                <a:cubicBezTo>
                  <a:pt x="559733" y="111947"/>
                  <a:pt x="853180" y="0"/>
                  <a:pt x="1146628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873F32F-1A3A-F567-BD35-3AEEB28A17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18980" y="2287504"/>
            <a:ext cx="2293256" cy="2293256"/>
          </a:xfrm>
          <a:custGeom>
            <a:avLst/>
            <a:gdLst>
              <a:gd name="connsiteX0" fmla="*/ 1146628 w 2293256"/>
              <a:gd name="connsiteY0" fmla="*/ 0 h 2293256"/>
              <a:gd name="connsiteX1" fmla="*/ 1957417 w 2293256"/>
              <a:gd name="connsiteY1" fmla="*/ 335840 h 2293256"/>
              <a:gd name="connsiteX2" fmla="*/ 1957417 w 2293256"/>
              <a:gd name="connsiteY2" fmla="*/ 1957417 h 2293256"/>
              <a:gd name="connsiteX3" fmla="*/ 335840 w 2293256"/>
              <a:gd name="connsiteY3" fmla="*/ 1957417 h 2293256"/>
              <a:gd name="connsiteX4" fmla="*/ 335840 w 2293256"/>
              <a:gd name="connsiteY4" fmla="*/ 335840 h 2293256"/>
              <a:gd name="connsiteX5" fmla="*/ 1146628 w 2293256"/>
              <a:gd name="connsiteY5" fmla="*/ 0 h 2293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93256" h="2293256">
                <a:moveTo>
                  <a:pt x="1146628" y="0"/>
                </a:moveTo>
                <a:cubicBezTo>
                  <a:pt x="1440076" y="0"/>
                  <a:pt x="1733524" y="111947"/>
                  <a:pt x="1957417" y="335840"/>
                </a:cubicBezTo>
                <a:cubicBezTo>
                  <a:pt x="2405203" y="783626"/>
                  <a:pt x="2405203" y="1509631"/>
                  <a:pt x="1957417" y="1957417"/>
                </a:cubicBezTo>
                <a:cubicBezTo>
                  <a:pt x="1509631" y="2405203"/>
                  <a:pt x="783626" y="2405203"/>
                  <a:pt x="335840" y="1957417"/>
                </a:cubicBezTo>
                <a:cubicBezTo>
                  <a:pt x="-111946" y="1509631"/>
                  <a:pt x="-111946" y="783626"/>
                  <a:pt x="335840" y="335840"/>
                </a:cubicBezTo>
                <a:cubicBezTo>
                  <a:pt x="559733" y="111947"/>
                  <a:pt x="853181" y="0"/>
                  <a:pt x="1146628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6092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9838E7D-9F4E-E426-01F5-B6144AB0355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65364" y="2163081"/>
            <a:ext cx="2531838" cy="2531838"/>
          </a:xfrm>
          <a:custGeom>
            <a:avLst/>
            <a:gdLst>
              <a:gd name="connsiteX0" fmla="*/ 1265919 w 2531838"/>
              <a:gd name="connsiteY0" fmla="*/ 0 h 2531838"/>
              <a:gd name="connsiteX1" fmla="*/ 2531838 w 2531838"/>
              <a:gd name="connsiteY1" fmla="*/ 1265919 h 2531838"/>
              <a:gd name="connsiteX2" fmla="*/ 1265919 w 2531838"/>
              <a:gd name="connsiteY2" fmla="*/ 2531838 h 2531838"/>
              <a:gd name="connsiteX3" fmla="*/ 0 w 2531838"/>
              <a:gd name="connsiteY3" fmla="*/ 1265919 h 2531838"/>
              <a:gd name="connsiteX4" fmla="*/ 1265919 w 2531838"/>
              <a:gd name="connsiteY4" fmla="*/ 0 h 253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1838" h="2531838">
                <a:moveTo>
                  <a:pt x="1265919" y="0"/>
                </a:moveTo>
                <a:cubicBezTo>
                  <a:pt x="1965067" y="0"/>
                  <a:pt x="2531838" y="566771"/>
                  <a:pt x="2531838" y="1265919"/>
                </a:cubicBezTo>
                <a:cubicBezTo>
                  <a:pt x="2531838" y="1965067"/>
                  <a:pt x="1965067" y="2531838"/>
                  <a:pt x="1265919" y="2531838"/>
                </a:cubicBezTo>
                <a:cubicBezTo>
                  <a:pt x="566771" y="2531838"/>
                  <a:pt x="0" y="1965067"/>
                  <a:pt x="0" y="1265919"/>
                </a:cubicBezTo>
                <a:cubicBezTo>
                  <a:pt x="0" y="566771"/>
                  <a:pt x="566771" y="0"/>
                  <a:pt x="1265919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80BA849-1F9E-0AD7-BCB9-5EE1D2AF29C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658676" y="2163081"/>
            <a:ext cx="2531838" cy="2531838"/>
          </a:xfrm>
          <a:custGeom>
            <a:avLst/>
            <a:gdLst>
              <a:gd name="connsiteX0" fmla="*/ 1265919 w 2531838"/>
              <a:gd name="connsiteY0" fmla="*/ 0 h 2531838"/>
              <a:gd name="connsiteX1" fmla="*/ 2531838 w 2531838"/>
              <a:gd name="connsiteY1" fmla="*/ 1265919 h 2531838"/>
              <a:gd name="connsiteX2" fmla="*/ 1265919 w 2531838"/>
              <a:gd name="connsiteY2" fmla="*/ 2531838 h 2531838"/>
              <a:gd name="connsiteX3" fmla="*/ 0 w 2531838"/>
              <a:gd name="connsiteY3" fmla="*/ 1265919 h 2531838"/>
              <a:gd name="connsiteX4" fmla="*/ 1265919 w 2531838"/>
              <a:gd name="connsiteY4" fmla="*/ 0 h 253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1838" h="2531838">
                <a:moveTo>
                  <a:pt x="1265919" y="0"/>
                </a:moveTo>
                <a:cubicBezTo>
                  <a:pt x="1965067" y="0"/>
                  <a:pt x="2531838" y="566771"/>
                  <a:pt x="2531838" y="1265919"/>
                </a:cubicBezTo>
                <a:cubicBezTo>
                  <a:pt x="2531838" y="1965067"/>
                  <a:pt x="1965067" y="2531838"/>
                  <a:pt x="1265919" y="2531838"/>
                </a:cubicBezTo>
                <a:cubicBezTo>
                  <a:pt x="566771" y="2531838"/>
                  <a:pt x="0" y="1965067"/>
                  <a:pt x="0" y="1265919"/>
                </a:cubicBezTo>
                <a:cubicBezTo>
                  <a:pt x="0" y="566771"/>
                  <a:pt x="566771" y="0"/>
                  <a:pt x="1265919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935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31E036B-D722-07D3-1FC2-89746BD3D60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73922" y="580570"/>
            <a:ext cx="2731922" cy="2731922"/>
          </a:xfrm>
          <a:custGeom>
            <a:avLst/>
            <a:gdLst>
              <a:gd name="connsiteX0" fmla="*/ 1365961 w 2731922"/>
              <a:gd name="connsiteY0" fmla="*/ 0 h 2731922"/>
              <a:gd name="connsiteX1" fmla="*/ 2731922 w 2731922"/>
              <a:gd name="connsiteY1" fmla="*/ 1365961 h 2731922"/>
              <a:gd name="connsiteX2" fmla="*/ 1365961 w 2731922"/>
              <a:gd name="connsiteY2" fmla="*/ 2731922 h 2731922"/>
              <a:gd name="connsiteX3" fmla="*/ 0 w 2731922"/>
              <a:gd name="connsiteY3" fmla="*/ 1365961 h 2731922"/>
              <a:gd name="connsiteX4" fmla="*/ 1365961 w 2731922"/>
              <a:gd name="connsiteY4" fmla="*/ 0 h 273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1922" h="2731922">
                <a:moveTo>
                  <a:pt x="1365961" y="0"/>
                </a:moveTo>
                <a:cubicBezTo>
                  <a:pt x="2120361" y="0"/>
                  <a:pt x="2731922" y="611562"/>
                  <a:pt x="2731922" y="1365961"/>
                </a:cubicBezTo>
                <a:cubicBezTo>
                  <a:pt x="2731922" y="2120360"/>
                  <a:pt x="2120361" y="2731922"/>
                  <a:pt x="1365961" y="2731922"/>
                </a:cubicBezTo>
                <a:cubicBezTo>
                  <a:pt x="611562" y="2731922"/>
                  <a:pt x="0" y="2120360"/>
                  <a:pt x="0" y="1365961"/>
                </a:cubicBezTo>
                <a:cubicBezTo>
                  <a:pt x="0" y="611562"/>
                  <a:pt x="611562" y="0"/>
                  <a:pt x="1365961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EA701C7-4588-03B3-F84E-E9C11044609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73922" y="3545508"/>
            <a:ext cx="2731922" cy="2731922"/>
          </a:xfrm>
          <a:custGeom>
            <a:avLst/>
            <a:gdLst>
              <a:gd name="connsiteX0" fmla="*/ 1365961 w 2731922"/>
              <a:gd name="connsiteY0" fmla="*/ 0 h 2731922"/>
              <a:gd name="connsiteX1" fmla="*/ 2731922 w 2731922"/>
              <a:gd name="connsiteY1" fmla="*/ 1365961 h 2731922"/>
              <a:gd name="connsiteX2" fmla="*/ 1365961 w 2731922"/>
              <a:gd name="connsiteY2" fmla="*/ 2731922 h 2731922"/>
              <a:gd name="connsiteX3" fmla="*/ 0 w 2731922"/>
              <a:gd name="connsiteY3" fmla="*/ 1365961 h 2731922"/>
              <a:gd name="connsiteX4" fmla="*/ 1365961 w 2731922"/>
              <a:gd name="connsiteY4" fmla="*/ 0 h 273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1922" h="2731922">
                <a:moveTo>
                  <a:pt x="1365961" y="0"/>
                </a:moveTo>
                <a:cubicBezTo>
                  <a:pt x="2120361" y="0"/>
                  <a:pt x="2731922" y="611562"/>
                  <a:pt x="2731922" y="1365961"/>
                </a:cubicBezTo>
                <a:cubicBezTo>
                  <a:pt x="2731922" y="2120360"/>
                  <a:pt x="2120361" y="2731922"/>
                  <a:pt x="1365961" y="2731922"/>
                </a:cubicBezTo>
                <a:cubicBezTo>
                  <a:pt x="611562" y="2731922"/>
                  <a:pt x="0" y="2120360"/>
                  <a:pt x="0" y="1365961"/>
                </a:cubicBezTo>
                <a:cubicBezTo>
                  <a:pt x="0" y="611562"/>
                  <a:pt x="611562" y="0"/>
                  <a:pt x="1365961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A9F6707-FCA6-0F0B-81EB-0C665FAB4E4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0589" y="2062799"/>
            <a:ext cx="2731922" cy="2731922"/>
          </a:xfrm>
          <a:custGeom>
            <a:avLst/>
            <a:gdLst>
              <a:gd name="connsiteX0" fmla="*/ 1365961 w 2731922"/>
              <a:gd name="connsiteY0" fmla="*/ 0 h 2731922"/>
              <a:gd name="connsiteX1" fmla="*/ 2731922 w 2731922"/>
              <a:gd name="connsiteY1" fmla="*/ 1365961 h 2731922"/>
              <a:gd name="connsiteX2" fmla="*/ 1365961 w 2731922"/>
              <a:gd name="connsiteY2" fmla="*/ 2731922 h 2731922"/>
              <a:gd name="connsiteX3" fmla="*/ 0 w 2731922"/>
              <a:gd name="connsiteY3" fmla="*/ 1365961 h 2731922"/>
              <a:gd name="connsiteX4" fmla="*/ 1365961 w 2731922"/>
              <a:gd name="connsiteY4" fmla="*/ 0 h 273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1922" h="2731922">
                <a:moveTo>
                  <a:pt x="1365961" y="0"/>
                </a:moveTo>
                <a:cubicBezTo>
                  <a:pt x="2120361" y="0"/>
                  <a:pt x="2731922" y="611562"/>
                  <a:pt x="2731922" y="1365961"/>
                </a:cubicBezTo>
                <a:cubicBezTo>
                  <a:pt x="2731922" y="2120360"/>
                  <a:pt x="2120361" y="2731922"/>
                  <a:pt x="1365961" y="2731922"/>
                </a:cubicBezTo>
                <a:cubicBezTo>
                  <a:pt x="611562" y="2731922"/>
                  <a:pt x="0" y="2120360"/>
                  <a:pt x="0" y="1365961"/>
                </a:cubicBezTo>
                <a:cubicBezTo>
                  <a:pt x="0" y="611562"/>
                  <a:pt x="611562" y="0"/>
                  <a:pt x="1365961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27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C131BB6-CB75-52F9-ADAB-F4F445DE746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965726"/>
            <a:ext cx="4926550" cy="4926550"/>
          </a:xfrm>
          <a:custGeom>
            <a:avLst/>
            <a:gdLst>
              <a:gd name="connsiteX0" fmla="*/ 2463275 w 4926550"/>
              <a:gd name="connsiteY0" fmla="*/ 0 h 4926550"/>
              <a:gd name="connsiteX1" fmla="*/ 4926550 w 4926550"/>
              <a:gd name="connsiteY1" fmla="*/ 2463275 h 4926550"/>
              <a:gd name="connsiteX2" fmla="*/ 2463275 w 4926550"/>
              <a:gd name="connsiteY2" fmla="*/ 4926550 h 4926550"/>
              <a:gd name="connsiteX3" fmla="*/ 0 w 4926550"/>
              <a:gd name="connsiteY3" fmla="*/ 2463275 h 4926550"/>
              <a:gd name="connsiteX4" fmla="*/ 2463275 w 4926550"/>
              <a:gd name="connsiteY4" fmla="*/ 0 h 492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26550" h="4926550">
                <a:moveTo>
                  <a:pt x="2463275" y="0"/>
                </a:moveTo>
                <a:cubicBezTo>
                  <a:pt x="3823704" y="0"/>
                  <a:pt x="4926550" y="1102846"/>
                  <a:pt x="4926550" y="2463275"/>
                </a:cubicBezTo>
                <a:cubicBezTo>
                  <a:pt x="4926550" y="3823704"/>
                  <a:pt x="3823704" y="4926550"/>
                  <a:pt x="2463275" y="4926550"/>
                </a:cubicBezTo>
                <a:cubicBezTo>
                  <a:pt x="1102846" y="4926550"/>
                  <a:pt x="0" y="3823704"/>
                  <a:pt x="0" y="2463275"/>
                </a:cubicBezTo>
                <a:cubicBezTo>
                  <a:pt x="0" y="1102846"/>
                  <a:pt x="1102846" y="0"/>
                  <a:pt x="2463275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982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5042B98-132E-E9AB-052A-65FB3C36641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50166" y="688181"/>
            <a:ext cx="2780012" cy="2780012"/>
          </a:xfrm>
          <a:custGeom>
            <a:avLst/>
            <a:gdLst>
              <a:gd name="connsiteX0" fmla="*/ 1390006 w 2780012"/>
              <a:gd name="connsiteY0" fmla="*/ 0 h 2780012"/>
              <a:gd name="connsiteX1" fmla="*/ 2780012 w 2780012"/>
              <a:gd name="connsiteY1" fmla="*/ 1390006 h 2780012"/>
              <a:gd name="connsiteX2" fmla="*/ 1390006 w 2780012"/>
              <a:gd name="connsiteY2" fmla="*/ 2780012 h 2780012"/>
              <a:gd name="connsiteX3" fmla="*/ 0 w 2780012"/>
              <a:gd name="connsiteY3" fmla="*/ 1390006 h 2780012"/>
              <a:gd name="connsiteX4" fmla="*/ 1390006 w 2780012"/>
              <a:gd name="connsiteY4" fmla="*/ 0 h 278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0012" h="2780012">
                <a:moveTo>
                  <a:pt x="1390006" y="0"/>
                </a:moveTo>
                <a:cubicBezTo>
                  <a:pt x="2157685" y="0"/>
                  <a:pt x="2780012" y="622327"/>
                  <a:pt x="2780012" y="1390006"/>
                </a:cubicBezTo>
                <a:cubicBezTo>
                  <a:pt x="2780012" y="2157685"/>
                  <a:pt x="2157685" y="2780012"/>
                  <a:pt x="1390006" y="2780012"/>
                </a:cubicBezTo>
                <a:cubicBezTo>
                  <a:pt x="622327" y="2780012"/>
                  <a:pt x="0" y="2157685"/>
                  <a:pt x="0" y="1390006"/>
                </a:cubicBezTo>
                <a:cubicBezTo>
                  <a:pt x="0" y="622327"/>
                  <a:pt x="622327" y="0"/>
                  <a:pt x="1390006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9E927A4-6FB9-A811-FD5F-AF8967B16EC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261823" y="2650106"/>
            <a:ext cx="3519716" cy="3519714"/>
          </a:xfrm>
          <a:custGeom>
            <a:avLst/>
            <a:gdLst>
              <a:gd name="connsiteX0" fmla="*/ 1759858 w 3519716"/>
              <a:gd name="connsiteY0" fmla="*/ 0 h 3519714"/>
              <a:gd name="connsiteX1" fmla="*/ 3519716 w 3519716"/>
              <a:gd name="connsiteY1" fmla="*/ 1759857 h 3519714"/>
              <a:gd name="connsiteX2" fmla="*/ 1759858 w 3519716"/>
              <a:gd name="connsiteY2" fmla="*/ 3519714 h 3519714"/>
              <a:gd name="connsiteX3" fmla="*/ 0 w 3519716"/>
              <a:gd name="connsiteY3" fmla="*/ 1759857 h 3519714"/>
              <a:gd name="connsiteX4" fmla="*/ 1759858 w 3519716"/>
              <a:gd name="connsiteY4" fmla="*/ 0 h 3519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19716" h="3519714">
                <a:moveTo>
                  <a:pt x="1759858" y="0"/>
                </a:moveTo>
                <a:cubicBezTo>
                  <a:pt x="2731801" y="0"/>
                  <a:pt x="3519716" y="787915"/>
                  <a:pt x="3519716" y="1759857"/>
                </a:cubicBezTo>
                <a:cubicBezTo>
                  <a:pt x="3519716" y="2731799"/>
                  <a:pt x="2731801" y="3519714"/>
                  <a:pt x="1759858" y="3519714"/>
                </a:cubicBezTo>
                <a:cubicBezTo>
                  <a:pt x="787915" y="3519714"/>
                  <a:pt x="0" y="2731799"/>
                  <a:pt x="0" y="1759857"/>
                </a:cubicBezTo>
                <a:cubicBezTo>
                  <a:pt x="0" y="787915"/>
                  <a:pt x="787915" y="0"/>
                  <a:pt x="1759858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202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D094392-05A1-71BB-6B4D-B84BCEB696D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499429" y="1005116"/>
            <a:ext cx="2177142" cy="2177140"/>
          </a:xfrm>
          <a:custGeom>
            <a:avLst/>
            <a:gdLst>
              <a:gd name="connsiteX0" fmla="*/ 1088571 w 2177142"/>
              <a:gd name="connsiteY0" fmla="*/ 0 h 2177140"/>
              <a:gd name="connsiteX1" fmla="*/ 2177142 w 2177142"/>
              <a:gd name="connsiteY1" fmla="*/ 1088570 h 2177140"/>
              <a:gd name="connsiteX2" fmla="*/ 1088571 w 2177142"/>
              <a:gd name="connsiteY2" fmla="*/ 2177140 h 2177140"/>
              <a:gd name="connsiteX3" fmla="*/ 0 w 2177142"/>
              <a:gd name="connsiteY3" fmla="*/ 1088570 h 2177140"/>
              <a:gd name="connsiteX4" fmla="*/ 1088571 w 2177142"/>
              <a:gd name="connsiteY4" fmla="*/ 0 h 217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142" h="2177140">
                <a:moveTo>
                  <a:pt x="1088571" y="0"/>
                </a:moveTo>
                <a:cubicBezTo>
                  <a:pt x="1689772" y="0"/>
                  <a:pt x="2177142" y="487369"/>
                  <a:pt x="2177142" y="1088570"/>
                </a:cubicBezTo>
                <a:cubicBezTo>
                  <a:pt x="2177142" y="1689771"/>
                  <a:pt x="1689772" y="2177140"/>
                  <a:pt x="1088571" y="2177140"/>
                </a:cubicBezTo>
                <a:cubicBezTo>
                  <a:pt x="487370" y="2177140"/>
                  <a:pt x="0" y="1689771"/>
                  <a:pt x="0" y="1088570"/>
                </a:cubicBezTo>
                <a:cubicBezTo>
                  <a:pt x="0" y="487369"/>
                  <a:pt x="487370" y="0"/>
                  <a:pt x="1088571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6EED1F6-1AB0-FD25-FE2E-FDF3FCA744C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99429" y="3675745"/>
            <a:ext cx="2177142" cy="2177140"/>
          </a:xfrm>
          <a:custGeom>
            <a:avLst/>
            <a:gdLst>
              <a:gd name="connsiteX0" fmla="*/ 1088571 w 2177142"/>
              <a:gd name="connsiteY0" fmla="*/ 0 h 2177140"/>
              <a:gd name="connsiteX1" fmla="*/ 2177142 w 2177142"/>
              <a:gd name="connsiteY1" fmla="*/ 1088570 h 2177140"/>
              <a:gd name="connsiteX2" fmla="*/ 1088571 w 2177142"/>
              <a:gd name="connsiteY2" fmla="*/ 2177140 h 2177140"/>
              <a:gd name="connsiteX3" fmla="*/ 0 w 2177142"/>
              <a:gd name="connsiteY3" fmla="*/ 1088570 h 2177140"/>
              <a:gd name="connsiteX4" fmla="*/ 1088571 w 2177142"/>
              <a:gd name="connsiteY4" fmla="*/ 0 h 2177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142" h="2177140">
                <a:moveTo>
                  <a:pt x="1088571" y="0"/>
                </a:moveTo>
                <a:cubicBezTo>
                  <a:pt x="1689772" y="0"/>
                  <a:pt x="2177142" y="487369"/>
                  <a:pt x="2177142" y="1088570"/>
                </a:cubicBezTo>
                <a:cubicBezTo>
                  <a:pt x="2177142" y="1689771"/>
                  <a:pt x="1689772" y="2177140"/>
                  <a:pt x="1088571" y="2177140"/>
                </a:cubicBezTo>
                <a:cubicBezTo>
                  <a:pt x="487370" y="2177140"/>
                  <a:pt x="0" y="1689771"/>
                  <a:pt x="0" y="1088570"/>
                </a:cubicBezTo>
                <a:cubicBezTo>
                  <a:pt x="0" y="487369"/>
                  <a:pt x="487370" y="0"/>
                  <a:pt x="1088571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340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501369A-8399-FFCB-68A5-994DEA1329B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951626" y="0"/>
            <a:ext cx="3135085" cy="5486400"/>
          </a:xfrm>
          <a:custGeom>
            <a:avLst/>
            <a:gdLst>
              <a:gd name="connsiteX0" fmla="*/ 0 w 3135085"/>
              <a:gd name="connsiteY0" fmla="*/ 0 h 5486400"/>
              <a:gd name="connsiteX1" fmla="*/ 3135085 w 3135085"/>
              <a:gd name="connsiteY1" fmla="*/ 0 h 5486400"/>
              <a:gd name="connsiteX2" fmla="*/ 3135085 w 3135085"/>
              <a:gd name="connsiteY2" fmla="*/ 5486400 h 5486400"/>
              <a:gd name="connsiteX3" fmla="*/ 0 w 3135085"/>
              <a:gd name="connsiteY3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5085" h="5486400">
                <a:moveTo>
                  <a:pt x="0" y="0"/>
                </a:moveTo>
                <a:lnTo>
                  <a:pt x="3135085" y="0"/>
                </a:lnTo>
                <a:lnTo>
                  <a:pt x="3135085" y="548640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9B7A4B8-B5D3-67DE-DC6A-D96CB4D3C79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20915" y="685800"/>
            <a:ext cx="3135085" cy="5486400"/>
          </a:xfrm>
          <a:custGeom>
            <a:avLst/>
            <a:gdLst>
              <a:gd name="connsiteX0" fmla="*/ 0 w 3135085"/>
              <a:gd name="connsiteY0" fmla="*/ 0 h 5486400"/>
              <a:gd name="connsiteX1" fmla="*/ 3135085 w 3135085"/>
              <a:gd name="connsiteY1" fmla="*/ 0 h 5486400"/>
              <a:gd name="connsiteX2" fmla="*/ 3135085 w 3135085"/>
              <a:gd name="connsiteY2" fmla="*/ 5486400 h 5486400"/>
              <a:gd name="connsiteX3" fmla="*/ 0 w 3135085"/>
              <a:gd name="connsiteY3" fmla="*/ 548640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5085" h="5486400">
                <a:moveTo>
                  <a:pt x="0" y="0"/>
                </a:moveTo>
                <a:lnTo>
                  <a:pt x="3135085" y="0"/>
                </a:lnTo>
                <a:lnTo>
                  <a:pt x="3135085" y="5486400"/>
                </a:lnTo>
                <a:lnTo>
                  <a:pt x="0" y="5486400"/>
                </a:ln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6569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4C6C6A1-2BC1-2C61-A45E-AFCD5F9A3E7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165596" y="2120462"/>
            <a:ext cx="1712694" cy="1712686"/>
          </a:xfrm>
          <a:custGeom>
            <a:avLst/>
            <a:gdLst>
              <a:gd name="connsiteX0" fmla="*/ 856347 w 1712694"/>
              <a:gd name="connsiteY0" fmla="*/ 0 h 1712686"/>
              <a:gd name="connsiteX1" fmla="*/ 1712694 w 1712694"/>
              <a:gd name="connsiteY1" fmla="*/ 856343 h 1712686"/>
              <a:gd name="connsiteX2" fmla="*/ 856347 w 1712694"/>
              <a:gd name="connsiteY2" fmla="*/ 1712686 h 1712686"/>
              <a:gd name="connsiteX3" fmla="*/ 0 w 1712694"/>
              <a:gd name="connsiteY3" fmla="*/ 856343 h 1712686"/>
              <a:gd name="connsiteX4" fmla="*/ 856347 w 1712694"/>
              <a:gd name="connsiteY4" fmla="*/ 0 h 1712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2694" h="1712686">
                <a:moveTo>
                  <a:pt x="856347" y="0"/>
                </a:moveTo>
                <a:cubicBezTo>
                  <a:pt x="1329295" y="0"/>
                  <a:pt x="1712694" y="383398"/>
                  <a:pt x="1712694" y="856343"/>
                </a:cubicBezTo>
                <a:cubicBezTo>
                  <a:pt x="1712694" y="1329288"/>
                  <a:pt x="1329295" y="1712686"/>
                  <a:pt x="856347" y="1712686"/>
                </a:cubicBezTo>
                <a:cubicBezTo>
                  <a:pt x="383400" y="1712686"/>
                  <a:pt x="0" y="1329288"/>
                  <a:pt x="0" y="856343"/>
                </a:cubicBezTo>
                <a:cubicBezTo>
                  <a:pt x="0" y="383398"/>
                  <a:pt x="383400" y="0"/>
                  <a:pt x="856347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E01AF2-3381-935C-8CF5-DF5C80B57C6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65596" y="4079890"/>
            <a:ext cx="1712694" cy="1712686"/>
          </a:xfrm>
          <a:custGeom>
            <a:avLst/>
            <a:gdLst>
              <a:gd name="connsiteX0" fmla="*/ 856347 w 1712694"/>
              <a:gd name="connsiteY0" fmla="*/ 0 h 1712686"/>
              <a:gd name="connsiteX1" fmla="*/ 1712694 w 1712694"/>
              <a:gd name="connsiteY1" fmla="*/ 856343 h 1712686"/>
              <a:gd name="connsiteX2" fmla="*/ 856347 w 1712694"/>
              <a:gd name="connsiteY2" fmla="*/ 1712686 h 1712686"/>
              <a:gd name="connsiteX3" fmla="*/ 0 w 1712694"/>
              <a:gd name="connsiteY3" fmla="*/ 856343 h 1712686"/>
              <a:gd name="connsiteX4" fmla="*/ 856347 w 1712694"/>
              <a:gd name="connsiteY4" fmla="*/ 0 h 1712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2694" h="1712686">
                <a:moveTo>
                  <a:pt x="856347" y="0"/>
                </a:moveTo>
                <a:cubicBezTo>
                  <a:pt x="1329295" y="0"/>
                  <a:pt x="1712694" y="383398"/>
                  <a:pt x="1712694" y="856343"/>
                </a:cubicBezTo>
                <a:cubicBezTo>
                  <a:pt x="1712694" y="1329288"/>
                  <a:pt x="1329295" y="1712686"/>
                  <a:pt x="856347" y="1712686"/>
                </a:cubicBezTo>
                <a:cubicBezTo>
                  <a:pt x="383400" y="1712686"/>
                  <a:pt x="0" y="1329288"/>
                  <a:pt x="0" y="856343"/>
                </a:cubicBezTo>
                <a:cubicBezTo>
                  <a:pt x="0" y="383398"/>
                  <a:pt x="383400" y="0"/>
                  <a:pt x="856347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534AC3F-562C-576C-B0E7-B148967A6C4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13711" y="2120462"/>
            <a:ext cx="1712694" cy="1712686"/>
          </a:xfrm>
          <a:custGeom>
            <a:avLst/>
            <a:gdLst>
              <a:gd name="connsiteX0" fmla="*/ 856347 w 1712694"/>
              <a:gd name="connsiteY0" fmla="*/ 0 h 1712686"/>
              <a:gd name="connsiteX1" fmla="*/ 1712694 w 1712694"/>
              <a:gd name="connsiteY1" fmla="*/ 856343 h 1712686"/>
              <a:gd name="connsiteX2" fmla="*/ 856347 w 1712694"/>
              <a:gd name="connsiteY2" fmla="*/ 1712686 h 1712686"/>
              <a:gd name="connsiteX3" fmla="*/ 0 w 1712694"/>
              <a:gd name="connsiteY3" fmla="*/ 856343 h 1712686"/>
              <a:gd name="connsiteX4" fmla="*/ 856347 w 1712694"/>
              <a:gd name="connsiteY4" fmla="*/ 0 h 1712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2694" h="1712686">
                <a:moveTo>
                  <a:pt x="856347" y="0"/>
                </a:moveTo>
                <a:cubicBezTo>
                  <a:pt x="1329295" y="0"/>
                  <a:pt x="1712694" y="383398"/>
                  <a:pt x="1712694" y="856343"/>
                </a:cubicBezTo>
                <a:cubicBezTo>
                  <a:pt x="1712694" y="1329288"/>
                  <a:pt x="1329295" y="1712686"/>
                  <a:pt x="856347" y="1712686"/>
                </a:cubicBezTo>
                <a:cubicBezTo>
                  <a:pt x="383400" y="1712686"/>
                  <a:pt x="0" y="1329288"/>
                  <a:pt x="0" y="856343"/>
                </a:cubicBezTo>
                <a:cubicBezTo>
                  <a:pt x="0" y="383398"/>
                  <a:pt x="383400" y="0"/>
                  <a:pt x="856347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5551049-D8D8-47CF-7BDE-E989C2E238C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13711" y="4079890"/>
            <a:ext cx="1712694" cy="1712686"/>
          </a:xfrm>
          <a:custGeom>
            <a:avLst/>
            <a:gdLst>
              <a:gd name="connsiteX0" fmla="*/ 856347 w 1712694"/>
              <a:gd name="connsiteY0" fmla="*/ 0 h 1712686"/>
              <a:gd name="connsiteX1" fmla="*/ 1712694 w 1712694"/>
              <a:gd name="connsiteY1" fmla="*/ 856343 h 1712686"/>
              <a:gd name="connsiteX2" fmla="*/ 856347 w 1712694"/>
              <a:gd name="connsiteY2" fmla="*/ 1712686 h 1712686"/>
              <a:gd name="connsiteX3" fmla="*/ 0 w 1712694"/>
              <a:gd name="connsiteY3" fmla="*/ 856343 h 1712686"/>
              <a:gd name="connsiteX4" fmla="*/ 856347 w 1712694"/>
              <a:gd name="connsiteY4" fmla="*/ 0 h 1712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2694" h="1712686">
                <a:moveTo>
                  <a:pt x="856347" y="0"/>
                </a:moveTo>
                <a:cubicBezTo>
                  <a:pt x="1329295" y="0"/>
                  <a:pt x="1712694" y="383398"/>
                  <a:pt x="1712694" y="856343"/>
                </a:cubicBezTo>
                <a:cubicBezTo>
                  <a:pt x="1712694" y="1329288"/>
                  <a:pt x="1329295" y="1712686"/>
                  <a:pt x="856347" y="1712686"/>
                </a:cubicBezTo>
                <a:cubicBezTo>
                  <a:pt x="383400" y="1712686"/>
                  <a:pt x="0" y="1329288"/>
                  <a:pt x="0" y="856343"/>
                </a:cubicBezTo>
                <a:cubicBezTo>
                  <a:pt x="0" y="383398"/>
                  <a:pt x="383400" y="0"/>
                  <a:pt x="856347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837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036ACA2-0FC1-A9A6-34B0-98E37385D02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94346" y="625037"/>
            <a:ext cx="1712694" cy="1712686"/>
          </a:xfrm>
          <a:custGeom>
            <a:avLst/>
            <a:gdLst>
              <a:gd name="connsiteX0" fmla="*/ 856347 w 1712694"/>
              <a:gd name="connsiteY0" fmla="*/ 0 h 1712686"/>
              <a:gd name="connsiteX1" fmla="*/ 1712694 w 1712694"/>
              <a:gd name="connsiteY1" fmla="*/ 856343 h 1712686"/>
              <a:gd name="connsiteX2" fmla="*/ 856347 w 1712694"/>
              <a:gd name="connsiteY2" fmla="*/ 1712686 h 1712686"/>
              <a:gd name="connsiteX3" fmla="*/ 0 w 1712694"/>
              <a:gd name="connsiteY3" fmla="*/ 856343 h 1712686"/>
              <a:gd name="connsiteX4" fmla="*/ 856347 w 1712694"/>
              <a:gd name="connsiteY4" fmla="*/ 0 h 1712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2694" h="1712686">
                <a:moveTo>
                  <a:pt x="856347" y="0"/>
                </a:moveTo>
                <a:cubicBezTo>
                  <a:pt x="1329294" y="0"/>
                  <a:pt x="1712694" y="383398"/>
                  <a:pt x="1712694" y="856343"/>
                </a:cubicBezTo>
                <a:cubicBezTo>
                  <a:pt x="1712694" y="1329288"/>
                  <a:pt x="1329294" y="1712686"/>
                  <a:pt x="856347" y="1712686"/>
                </a:cubicBezTo>
                <a:cubicBezTo>
                  <a:pt x="383400" y="1712686"/>
                  <a:pt x="0" y="1329288"/>
                  <a:pt x="0" y="856343"/>
                </a:cubicBezTo>
                <a:cubicBezTo>
                  <a:pt x="0" y="383398"/>
                  <a:pt x="383400" y="0"/>
                  <a:pt x="856347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14BB62-0B26-B60D-ECFC-12BB5C54C2F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46" y="2572657"/>
            <a:ext cx="1712694" cy="1712686"/>
          </a:xfrm>
          <a:custGeom>
            <a:avLst/>
            <a:gdLst>
              <a:gd name="connsiteX0" fmla="*/ 856347 w 1712694"/>
              <a:gd name="connsiteY0" fmla="*/ 0 h 1712686"/>
              <a:gd name="connsiteX1" fmla="*/ 1712694 w 1712694"/>
              <a:gd name="connsiteY1" fmla="*/ 856343 h 1712686"/>
              <a:gd name="connsiteX2" fmla="*/ 856347 w 1712694"/>
              <a:gd name="connsiteY2" fmla="*/ 1712686 h 1712686"/>
              <a:gd name="connsiteX3" fmla="*/ 0 w 1712694"/>
              <a:gd name="connsiteY3" fmla="*/ 856343 h 1712686"/>
              <a:gd name="connsiteX4" fmla="*/ 856347 w 1712694"/>
              <a:gd name="connsiteY4" fmla="*/ 0 h 1712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2694" h="1712686">
                <a:moveTo>
                  <a:pt x="856347" y="0"/>
                </a:moveTo>
                <a:cubicBezTo>
                  <a:pt x="1329294" y="0"/>
                  <a:pt x="1712694" y="383398"/>
                  <a:pt x="1712694" y="856343"/>
                </a:cubicBezTo>
                <a:cubicBezTo>
                  <a:pt x="1712694" y="1329288"/>
                  <a:pt x="1329294" y="1712686"/>
                  <a:pt x="856347" y="1712686"/>
                </a:cubicBezTo>
                <a:cubicBezTo>
                  <a:pt x="383400" y="1712686"/>
                  <a:pt x="0" y="1329288"/>
                  <a:pt x="0" y="856343"/>
                </a:cubicBezTo>
                <a:cubicBezTo>
                  <a:pt x="0" y="383398"/>
                  <a:pt x="383400" y="0"/>
                  <a:pt x="856347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FB1B77E-0181-E676-EBC8-F2947E5E900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594346" y="4520277"/>
            <a:ext cx="1712694" cy="1712686"/>
          </a:xfrm>
          <a:custGeom>
            <a:avLst/>
            <a:gdLst>
              <a:gd name="connsiteX0" fmla="*/ 856347 w 1712694"/>
              <a:gd name="connsiteY0" fmla="*/ 0 h 1712686"/>
              <a:gd name="connsiteX1" fmla="*/ 1712694 w 1712694"/>
              <a:gd name="connsiteY1" fmla="*/ 856343 h 1712686"/>
              <a:gd name="connsiteX2" fmla="*/ 856347 w 1712694"/>
              <a:gd name="connsiteY2" fmla="*/ 1712686 h 1712686"/>
              <a:gd name="connsiteX3" fmla="*/ 0 w 1712694"/>
              <a:gd name="connsiteY3" fmla="*/ 856343 h 1712686"/>
              <a:gd name="connsiteX4" fmla="*/ 856347 w 1712694"/>
              <a:gd name="connsiteY4" fmla="*/ 0 h 1712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2694" h="1712686">
                <a:moveTo>
                  <a:pt x="856347" y="0"/>
                </a:moveTo>
                <a:cubicBezTo>
                  <a:pt x="1329294" y="0"/>
                  <a:pt x="1712694" y="383398"/>
                  <a:pt x="1712694" y="856343"/>
                </a:cubicBezTo>
                <a:cubicBezTo>
                  <a:pt x="1712694" y="1329288"/>
                  <a:pt x="1329294" y="1712686"/>
                  <a:pt x="856347" y="1712686"/>
                </a:cubicBezTo>
                <a:cubicBezTo>
                  <a:pt x="383400" y="1712686"/>
                  <a:pt x="0" y="1329288"/>
                  <a:pt x="0" y="856343"/>
                </a:cubicBezTo>
                <a:cubicBezTo>
                  <a:pt x="0" y="383398"/>
                  <a:pt x="383400" y="0"/>
                  <a:pt x="856347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538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0B27CE6-3A2E-FD26-AF1B-E8A7FA250CD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00591" y="1846746"/>
            <a:ext cx="4600443" cy="2549995"/>
          </a:xfrm>
          <a:custGeom>
            <a:avLst/>
            <a:gdLst>
              <a:gd name="connsiteX0" fmla="*/ 0 w 4600443"/>
              <a:gd name="connsiteY0" fmla="*/ 0 h 2549995"/>
              <a:gd name="connsiteX1" fmla="*/ 4600443 w 4600443"/>
              <a:gd name="connsiteY1" fmla="*/ 0 h 2549995"/>
              <a:gd name="connsiteX2" fmla="*/ 4600443 w 4600443"/>
              <a:gd name="connsiteY2" fmla="*/ 2549995 h 2549995"/>
              <a:gd name="connsiteX3" fmla="*/ 0 w 4600443"/>
              <a:gd name="connsiteY3" fmla="*/ 2549995 h 2549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00443" h="2549995">
                <a:moveTo>
                  <a:pt x="0" y="0"/>
                </a:moveTo>
                <a:lnTo>
                  <a:pt x="4600443" y="0"/>
                </a:lnTo>
                <a:lnTo>
                  <a:pt x="4600443" y="2549995"/>
                </a:lnTo>
                <a:lnTo>
                  <a:pt x="0" y="2549995"/>
                </a:ln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5647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21302E6-5142-9E3A-ED60-12FE13B3B0E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178663" y="991119"/>
            <a:ext cx="1624738" cy="3537190"/>
          </a:xfrm>
          <a:custGeom>
            <a:avLst/>
            <a:gdLst>
              <a:gd name="connsiteX0" fmla="*/ 152125 w 1624738"/>
              <a:gd name="connsiteY0" fmla="*/ 0 h 3537190"/>
              <a:gd name="connsiteX1" fmla="*/ 350819 w 1624738"/>
              <a:gd name="connsiteY1" fmla="*/ 0 h 3537190"/>
              <a:gd name="connsiteX2" fmla="*/ 350818 w 1624738"/>
              <a:gd name="connsiteY2" fmla="*/ 11323 h 3537190"/>
              <a:gd name="connsiteX3" fmla="*/ 472124 w 1624738"/>
              <a:gd name="connsiteY3" fmla="*/ 132438 h 3537190"/>
              <a:gd name="connsiteX4" fmla="*/ 1154821 w 1624738"/>
              <a:gd name="connsiteY4" fmla="*/ 132438 h 3537190"/>
              <a:gd name="connsiteX5" fmla="*/ 1276126 w 1624738"/>
              <a:gd name="connsiteY5" fmla="*/ 11323 h 3537190"/>
              <a:gd name="connsiteX6" fmla="*/ 1276126 w 1624738"/>
              <a:gd name="connsiteY6" fmla="*/ 0 h 3537190"/>
              <a:gd name="connsiteX7" fmla="*/ 1472614 w 1624738"/>
              <a:gd name="connsiteY7" fmla="*/ 0 h 3537190"/>
              <a:gd name="connsiteX8" fmla="*/ 1624738 w 1624738"/>
              <a:gd name="connsiteY8" fmla="*/ 151885 h 3537190"/>
              <a:gd name="connsiteX9" fmla="*/ 1624738 w 1624738"/>
              <a:gd name="connsiteY9" fmla="*/ 3385305 h 3537190"/>
              <a:gd name="connsiteX10" fmla="*/ 1472614 w 1624738"/>
              <a:gd name="connsiteY10" fmla="*/ 3537190 h 3537190"/>
              <a:gd name="connsiteX11" fmla="*/ 152125 w 1624738"/>
              <a:gd name="connsiteY11" fmla="*/ 3537190 h 3537190"/>
              <a:gd name="connsiteX12" fmla="*/ 0 w 1624738"/>
              <a:gd name="connsiteY12" fmla="*/ 3385305 h 3537190"/>
              <a:gd name="connsiteX13" fmla="*/ 0 w 1624738"/>
              <a:gd name="connsiteY13" fmla="*/ 151885 h 3537190"/>
              <a:gd name="connsiteX14" fmla="*/ 67071 w 1624738"/>
              <a:gd name="connsiteY14" fmla="*/ 25940 h 3537190"/>
              <a:gd name="connsiteX15" fmla="*/ 152125 w 1624738"/>
              <a:gd name="connsiteY15" fmla="*/ 0 h 3537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24738" h="3537190">
                <a:moveTo>
                  <a:pt x="152125" y="0"/>
                </a:moveTo>
                <a:lnTo>
                  <a:pt x="350819" y="0"/>
                </a:lnTo>
                <a:lnTo>
                  <a:pt x="350818" y="11323"/>
                </a:lnTo>
                <a:cubicBezTo>
                  <a:pt x="350819" y="78213"/>
                  <a:pt x="405129" y="132438"/>
                  <a:pt x="472124" y="132438"/>
                </a:cubicBezTo>
                <a:lnTo>
                  <a:pt x="1154821" y="132438"/>
                </a:lnTo>
                <a:cubicBezTo>
                  <a:pt x="1221815" y="132438"/>
                  <a:pt x="1276126" y="78213"/>
                  <a:pt x="1276126" y="11323"/>
                </a:cubicBezTo>
                <a:lnTo>
                  <a:pt x="1276126" y="0"/>
                </a:lnTo>
                <a:lnTo>
                  <a:pt x="1472614" y="0"/>
                </a:lnTo>
                <a:cubicBezTo>
                  <a:pt x="1556630" y="0"/>
                  <a:pt x="1624738" y="68002"/>
                  <a:pt x="1624738" y="151885"/>
                </a:cubicBezTo>
                <a:lnTo>
                  <a:pt x="1624738" y="3385305"/>
                </a:lnTo>
                <a:cubicBezTo>
                  <a:pt x="1624738" y="3469189"/>
                  <a:pt x="1556630" y="3537190"/>
                  <a:pt x="1472614" y="3537190"/>
                </a:cubicBezTo>
                <a:lnTo>
                  <a:pt x="152125" y="3537190"/>
                </a:lnTo>
                <a:cubicBezTo>
                  <a:pt x="68110" y="3537190"/>
                  <a:pt x="1" y="3469189"/>
                  <a:pt x="0" y="3385305"/>
                </a:cubicBezTo>
                <a:lnTo>
                  <a:pt x="0" y="151885"/>
                </a:lnTo>
                <a:cubicBezTo>
                  <a:pt x="0" y="99459"/>
                  <a:pt x="26605" y="53235"/>
                  <a:pt x="67071" y="25940"/>
                </a:cubicBezTo>
                <a:cubicBezTo>
                  <a:pt x="91350" y="9563"/>
                  <a:pt x="120619" y="0"/>
                  <a:pt x="152125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4FB3F8E-3AA9-7475-4DB2-2001B79E6C5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405561" y="2331921"/>
            <a:ext cx="1624738" cy="3537190"/>
          </a:xfrm>
          <a:custGeom>
            <a:avLst/>
            <a:gdLst>
              <a:gd name="connsiteX0" fmla="*/ 152125 w 1624738"/>
              <a:gd name="connsiteY0" fmla="*/ 0 h 3537190"/>
              <a:gd name="connsiteX1" fmla="*/ 350819 w 1624738"/>
              <a:gd name="connsiteY1" fmla="*/ 0 h 3537190"/>
              <a:gd name="connsiteX2" fmla="*/ 350818 w 1624738"/>
              <a:gd name="connsiteY2" fmla="*/ 11323 h 3537190"/>
              <a:gd name="connsiteX3" fmla="*/ 472124 w 1624738"/>
              <a:gd name="connsiteY3" fmla="*/ 132438 h 3537190"/>
              <a:gd name="connsiteX4" fmla="*/ 1154821 w 1624738"/>
              <a:gd name="connsiteY4" fmla="*/ 132438 h 3537190"/>
              <a:gd name="connsiteX5" fmla="*/ 1276126 w 1624738"/>
              <a:gd name="connsiteY5" fmla="*/ 11323 h 3537190"/>
              <a:gd name="connsiteX6" fmla="*/ 1276126 w 1624738"/>
              <a:gd name="connsiteY6" fmla="*/ 0 h 3537190"/>
              <a:gd name="connsiteX7" fmla="*/ 1472614 w 1624738"/>
              <a:gd name="connsiteY7" fmla="*/ 0 h 3537190"/>
              <a:gd name="connsiteX8" fmla="*/ 1624738 w 1624738"/>
              <a:gd name="connsiteY8" fmla="*/ 151885 h 3537190"/>
              <a:gd name="connsiteX9" fmla="*/ 1624738 w 1624738"/>
              <a:gd name="connsiteY9" fmla="*/ 3385305 h 3537190"/>
              <a:gd name="connsiteX10" fmla="*/ 1472614 w 1624738"/>
              <a:gd name="connsiteY10" fmla="*/ 3537190 h 3537190"/>
              <a:gd name="connsiteX11" fmla="*/ 152125 w 1624738"/>
              <a:gd name="connsiteY11" fmla="*/ 3537190 h 3537190"/>
              <a:gd name="connsiteX12" fmla="*/ 0 w 1624738"/>
              <a:gd name="connsiteY12" fmla="*/ 3385305 h 3537190"/>
              <a:gd name="connsiteX13" fmla="*/ 0 w 1624738"/>
              <a:gd name="connsiteY13" fmla="*/ 151885 h 3537190"/>
              <a:gd name="connsiteX14" fmla="*/ 67071 w 1624738"/>
              <a:gd name="connsiteY14" fmla="*/ 25940 h 3537190"/>
              <a:gd name="connsiteX15" fmla="*/ 152125 w 1624738"/>
              <a:gd name="connsiteY15" fmla="*/ 0 h 3537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24738" h="3537190">
                <a:moveTo>
                  <a:pt x="152125" y="0"/>
                </a:moveTo>
                <a:lnTo>
                  <a:pt x="350819" y="0"/>
                </a:lnTo>
                <a:lnTo>
                  <a:pt x="350818" y="11323"/>
                </a:lnTo>
                <a:cubicBezTo>
                  <a:pt x="350819" y="78213"/>
                  <a:pt x="405129" y="132438"/>
                  <a:pt x="472124" y="132438"/>
                </a:cubicBezTo>
                <a:lnTo>
                  <a:pt x="1154821" y="132438"/>
                </a:lnTo>
                <a:cubicBezTo>
                  <a:pt x="1221815" y="132438"/>
                  <a:pt x="1276126" y="78213"/>
                  <a:pt x="1276126" y="11323"/>
                </a:cubicBezTo>
                <a:lnTo>
                  <a:pt x="1276126" y="0"/>
                </a:lnTo>
                <a:lnTo>
                  <a:pt x="1472614" y="0"/>
                </a:lnTo>
                <a:cubicBezTo>
                  <a:pt x="1556630" y="0"/>
                  <a:pt x="1624738" y="68002"/>
                  <a:pt x="1624738" y="151885"/>
                </a:cubicBezTo>
                <a:lnTo>
                  <a:pt x="1624738" y="3385305"/>
                </a:lnTo>
                <a:cubicBezTo>
                  <a:pt x="1624738" y="3469189"/>
                  <a:pt x="1556630" y="3537190"/>
                  <a:pt x="1472614" y="3537190"/>
                </a:cubicBezTo>
                <a:lnTo>
                  <a:pt x="152125" y="3537190"/>
                </a:lnTo>
                <a:cubicBezTo>
                  <a:pt x="68110" y="3537190"/>
                  <a:pt x="1" y="3469189"/>
                  <a:pt x="0" y="3385305"/>
                </a:cubicBezTo>
                <a:lnTo>
                  <a:pt x="0" y="151885"/>
                </a:lnTo>
                <a:cubicBezTo>
                  <a:pt x="0" y="99459"/>
                  <a:pt x="26605" y="53235"/>
                  <a:pt x="67071" y="25940"/>
                </a:cubicBezTo>
                <a:cubicBezTo>
                  <a:pt x="91350" y="9563"/>
                  <a:pt x="120619" y="0"/>
                  <a:pt x="152125" y="0"/>
                </a:cubicBez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4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id-ID" dirty="0"/>
              <a:t>IMAGE PLACEHOLDER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673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A19035-274B-A6DD-358A-93EF57798724}"/>
              </a:ext>
            </a:extLst>
          </p:cNvPr>
          <p:cNvSpPr txBox="1"/>
          <p:nvPr userDrawn="1"/>
        </p:nvSpPr>
        <p:spPr>
          <a:xfrm>
            <a:off x="11205031" y="6424372"/>
            <a:ext cx="7000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1000" b="1" i="0" strike="noStrike" spc="0" smtClean="0">
                <a:solidFill>
                  <a:schemeClr val="bg1">
                    <a:lumMod val="65000"/>
                  </a:schemeClr>
                </a:solidFill>
                <a:latin typeface="+mn-lt"/>
                <a:ea typeface="Roboto Condensed Light" panose="02000000000000000000" pitchFamily="2" charset="0"/>
                <a:cs typeface="Sora ExtraBold" pitchFamily="2" charset="0"/>
              </a:rPr>
              <a:pPr algn="r"/>
              <a:t>‹#›</a:t>
            </a:fld>
            <a:endParaRPr lang="id-ID" sz="1000" b="1" i="0" strike="noStrike" spc="0" dirty="0">
              <a:solidFill>
                <a:schemeClr val="bg1">
                  <a:lumMod val="65000"/>
                </a:schemeClr>
              </a:solidFill>
              <a:latin typeface="+mn-lt"/>
              <a:ea typeface="Roboto Condensed Light" panose="02000000000000000000" pitchFamily="2" charset="0"/>
              <a:cs typeface="Sora ExtraBold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9F53A0-5EE3-A03F-6362-EE64926D03C4}"/>
              </a:ext>
            </a:extLst>
          </p:cNvPr>
          <p:cNvSpPr txBox="1"/>
          <p:nvPr userDrawn="1"/>
        </p:nvSpPr>
        <p:spPr>
          <a:xfrm>
            <a:off x="286883" y="6424372"/>
            <a:ext cx="2549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+mn-lt"/>
                <a:cs typeface="Sora ExtraBold" pitchFamily="2" charset="0"/>
              </a:rPr>
              <a:t>Scholarly Thesis Academic</a:t>
            </a:r>
          </a:p>
        </p:txBody>
      </p:sp>
    </p:spTree>
    <p:extLst>
      <p:ext uri="{BB962C8B-B14F-4D97-AF65-F5344CB8AC3E}">
        <p14:creationId xmlns:p14="http://schemas.microsoft.com/office/powerpoint/2010/main" val="688197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4" r:id="rId2"/>
    <p:sldLayoutId id="2147483649" r:id="rId3"/>
    <p:sldLayoutId id="2147483651" r:id="rId4"/>
    <p:sldLayoutId id="2147483652" r:id="rId5"/>
    <p:sldLayoutId id="2147483655" r:id="rId6"/>
    <p:sldLayoutId id="2147483656" r:id="rId7"/>
    <p:sldLayoutId id="2147483662" r:id="rId8"/>
    <p:sldLayoutId id="2147483663" r:id="rId9"/>
    <p:sldLayoutId id="2147483664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6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11" Type="http://schemas.openxmlformats.org/officeDocument/2006/relationships/image" Target="../media/image6.svg"/><Relationship Id="rId5" Type="http://schemas.openxmlformats.org/officeDocument/2006/relationships/image" Target="../media/image4.sv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20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7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11" Type="http://schemas.openxmlformats.org/officeDocument/2006/relationships/image" Target="../media/image29.svg"/><Relationship Id="rId5" Type="http://schemas.openxmlformats.org/officeDocument/2006/relationships/image" Target="../media/image24.sv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FF8CBE92-24E4-878D-67DF-50529D936863}"/>
              </a:ext>
            </a:extLst>
          </p:cNvPr>
          <p:cNvSpPr/>
          <p:nvPr/>
        </p:nvSpPr>
        <p:spPr>
          <a:xfrm>
            <a:off x="9017000" y="828765"/>
            <a:ext cx="2133600" cy="2133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06F635B-8941-A6FC-E537-BE9B6F6EDDAE}"/>
              </a:ext>
            </a:extLst>
          </p:cNvPr>
          <p:cNvGrpSpPr/>
          <p:nvPr/>
        </p:nvGrpSpPr>
        <p:grpSpPr>
          <a:xfrm>
            <a:off x="1676401" y="2573018"/>
            <a:ext cx="8839200" cy="1711964"/>
            <a:chOff x="1676401" y="2642835"/>
            <a:chExt cx="8839200" cy="171196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98128D4-7ABC-DE1F-3E02-D20CCED9ABFB}"/>
                </a:ext>
              </a:extLst>
            </p:cNvPr>
            <p:cNvSpPr txBox="1"/>
            <p:nvPr/>
          </p:nvSpPr>
          <p:spPr>
            <a:xfrm>
              <a:off x="1676401" y="2642835"/>
              <a:ext cx="8839200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600" dirty="0">
                  <a:solidFill>
                    <a:schemeClr val="bg1"/>
                  </a:solidFill>
                  <a:latin typeface="+mj-lt"/>
                </a:rPr>
                <a:t>Scholarly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4833A0E-DAA2-9BEA-0EE6-1E76463BB32C}"/>
                </a:ext>
              </a:extLst>
            </p:cNvPr>
            <p:cNvSpPr txBox="1"/>
            <p:nvPr/>
          </p:nvSpPr>
          <p:spPr>
            <a:xfrm>
              <a:off x="2437390" y="3874668"/>
              <a:ext cx="7317221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800" dirty="0">
                  <a:solidFill>
                    <a:schemeClr val="bg1"/>
                  </a:solidFill>
                </a:rPr>
                <a:t>Thesis Academic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DA07A09-1E4E-DCC0-F53C-5C328C0EF9CE}"/>
              </a:ext>
            </a:extLst>
          </p:cNvPr>
          <p:cNvSpPr txBox="1"/>
          <p:nvPr/>
        </p:nvSpPr>
        <p:spPr>
          <a:xfrm>
            <a:off x="4622801" y="1176534"/>
            <a:ext cx="29464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bg1"/>
                </a:solidFill>
              </a:rPr>
              <a:t>Template Education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0324CB-1028-7A34-9CCA-DBE3C1247581}"/>
              </a:ext>
            </a:extLst>
          </p:cNvPr>
          <p:cNvSpPr txBox="1"/>
          <p:nvPr/>
        </p:nvSpPr>
        <p:spPr>
          <a:xfrm>
            <a:off x="4622801" y="5367534"/>
            <a:ext cx="29464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bg1"/>
                </a:solidFill>
              </a:rPr>
              <a:t>Presentation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21E746A-12AA-6521-5311-D1137DE93722}"/>
              </a:ext>
            </a:extLst>
          </p:cNvPr>
          <p:cNvSpPr/>
          <p:nvPr/>
        </p:nvSpPr>
        <p:spPr>
          <a:xfrm>
            <a:off x="1688089" y="4246233"/>
            <a:ext cx="1498600" cy="1498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202C436-81D7-4D94-49A6-6B3E0A7ACDF5}"/>
              </a:ext>
            </a:extLst>
          </p:cNvPr>
          <p:cNvSpPr/>
          <p:nvPr/>
        </p:nvSpPr>
        <p:spPr>
          <a:xfrm>
            <a:off x="10922000" y="133350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C563A12-CAE9-6D9B-BFA3-0A1340CD14A5}"/>
              </a:ext>
            </a:extLst>
          </p:cNvPr>
          <p:cNvSpPr/>
          <p:nvPr/>
        </p:nvSpPr>
        <p:spPr>
          <a:xfrm>
            <a:off x="1154689" y="4246233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9448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2D7BD89-4A47-8154-EA76-0C638EA57137}"/>
              </a:ext>
            </a:extLst>
          </p:cNvPr>
          <p:cNvSpPr/>
          <p:nvPr/>
        </p:nvSpPr>
        <p:spPr>
          <a:xfrm>
            <a:off x="8899074" y="0"/>
            <a:ext cx="3292927" cy="6858000"/>
          </a:xfrm>
          <a:custGeom>
            <a:avLst/>
            <a:gdLst>
              <a:gd name="connsiteX0" fmla="*/ 1602788 w 3292927"/>
              <a:gd name="connsiteY0" fmla="*/ 0 h 6858000"/>
              <a:gd name="connsiteX1" fmla="*/ 3292927 w 3292927"/>
              <a:gd name="connsiteY1" fmla="*/ 0 h 6858000"/>
              <a:gd name="connsiteX2" fmla="*/ 3292927 w 3292927"/>
              <a:gd name="connsiteY2" fmla="*/ 6858000 h 6858000"/>
              <a:gd name="connsiteX3" fmla="*/ 1602788 w 3292927"/>
              <a:gd name="connsiteY3" fmla="*/ 6858000 h 6858000"/>
              <a:gd name="connsiteX4" fmla="*/ 1464769 w 3292927"/>
              <a:gd name="connsiteY4" fmla="*/ 6738445 h 6858000"/>
              <a:gd name="connsiteX5" fmla="*/ 0 w 3292927"/>
              <a:gd name="connsiteY5" fmla="*/ 3429000 h 6858000"/>
              <a:gd name="connsiteX6" fmla="*/ 1464769 w 3292927"/>
              <a:gd name="connsiteY6" fmla="*/ 1195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92927" h="6858000">
                <a:moveTo>
                  <a:pt x="1602788" y="0"/>
                </a:moveTo>
                <a:lnTo>
                  <a:pt x="3292927" y="0"/>
                </a:lnTo>
                <a:lnTo>
                  <a:pt x="3292927" y="6858000"/>
                </a:lnTo>
                <a:lnTo>
                  <a:pt x="1602788" y="6858000"/>
                </a:lnTo>
                <a:lnTo>
                  <a:pt x="1464769" y="6738445"/>
                </a:lnTo>
                <a:cubicBezTo>
                  <a:pt x="564931" y="5920592"/>
                  <a:pt x="0" y="4740770"/>
                  <a:pt x="0" y="3429000"/>
                </a:cubicBezTo>
                <a:cubicBezTo>
                  <a:pt x="0" y="2117231"/>
                  <a:pt x="564931" y="937408"/>
                  <a:pt x="1464769" y="1195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38F1260-0CE3-E036-3D40-AF2F28629F97}"/>
              </a:ext>
            </a:extLst>
          </p:cNvPr>
          <p:cNvSpPr/>
          <p:nvPr/>
        </p:nvSpPr>
        <p:spPr>
          <a:xfrm>
            <a:off x="8378373" y="2908300"/>
            <a:ext cx="1041400" cy="1041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6CBD038-5A7D-3C8B-FF16-4EEA65018115}"/>
              </a:ext>
            </a:extLst>
          </p:cNvPr>
          <p:cNvGrpSpPr/>
          <p:nvPr/>
        </p:nvGrpSpPr>
        <p:grpSpPr>
          <a:xfrm>
            <a:off x="1672772" y="2573103"/>
            <a:ext cx="6007099" cy="1711795"/>
            <a:chOff x="1672772" y="2718036"/>
            <a:chExt cx="6007099" cy="171179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FFA766B-4D72-6F58-CE4C-F7D4763FA94B}"/>
                </a:ext>
              </a:extLst>
            </p:cNvPr>
            <p:cNvSpPr txBox="1"/>
            <p:nvPr/>
          </p:nvSpPr>
          <p:spPr>
            <a:xfrm>
              <a:off x="1672772" y="2718036"/>
              <a:ext cx="6007099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600" dirty="0">
                  <a:solidFill>
                    <a:schemeClr val="bg1"/>
                  </a:solidFill>
                  <a:latin typeface="+mj-lt"/>
                </a:rPr>
                <a:t>Scholarly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212FFD9-4BFC-CDAD-2DCD-C5522BFBDA12}"/>
                </a:ext>
              </a:extLst>
            </p:cNvPr>
            <p:cNvSpPr txBox="1"/>
            <p:nvPr/>
          </p:nvSpPr>
          <p:spPr>
            <a:xfrm>
              <a:off x="2569939" y="3949700"/>
              <a:ext cx="4045856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2800" dirty="0">
                  <a:solidFill>
                    <a:schemeClr val="bg1"/>
                  </a:solidFill>
                </a:rPr>
                <a:t>Thesis Academic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C048423-D588-6690-E295-5CF02C95E35A}"/>
              </a:ext>
            </a:extLst>
          </p:cNvPr>
          <p:cNvSpPr txBox="1"/>
          <p:nvPr/>
        </p:nvSpPr>
        <p:spPr>
          <a:xfrm>
            <a:off x="699710" y="6140886"/>
            <a:ext cx="4996946" cy="318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20"/>
              </a:lnSpc>
            </a:pPr>
            <a:r>
              <a:rPr lang="en-US" sz="1200" dirty="0">
                <a:solidFill>
                  <a:schemeClr val="bg1"/>
                </a:solidFill>
              </a:rPr>
              <a:t>Template Presentation Education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1E7D446-B7D3-D941-75E0-75307E2643B0}"/>
              </a:ext>
            </a:extLst>
          </p:cNvPr>
          <p:cNvSpPr/>
          <p:nvPr/>
        </p:nvSpPr>
        <p:spPr>
          <a:xfrm>
            <a:off x="518057" y="6251753"/>
            <a:ext cx="143931" cy="14393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83537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87140F-3F74-4B84-932F-ED105DE0D53E}"/>
              </a:ext>
            </a:extLst>
          </p:cNvPr>
          <p:cNvSpPr/>
          <p:nvPr/>
        </p:nvSpPr>
        <p:spPr>
          <a:xfrm>
            <a:off x="1" y="746474"/>
            <a:ext cx="11576751" cy="6111526"/>
          </a:xfrm>
          <a:custGeom>
            <a:avLst/>
            <a:gdLst>
              <a:gd name="connsiteX0" fmla="*/ 4391374 w 11576751"/>
              <a:gd name="connsiteY0" fmla="*/ 0 h 6111526"/>
              <a:gd name="connsiteX1" fmla="*/ 11523398 w 11576751"/>
              <a:gd name="connsiteY1" fmla="*/ 5812767 h 6111526"/>
              <a:gd name="connsiteX2" fmla="*/ 11576751 w 11576751"/>
              <a:gd name="connsiteY2" fmla="*/ 6111526 h 6111526"/>
              <a:gd name="connsiteX3" fmla="*/ 0 w 11576751"/>
              <a:gd name="connsiteY3" fmla="*/ 6111526 h 6111526"/>
              <a:gd name="connsiteX4" fmla="*/ 0 w 11576751"/>
              <a:gd name="connsiteY4" fmla="*/ 1474301 h 6111526"/>
              <a:gd name="connsiteX5" fmla="*/ 35678 w 11576751"/>
              <a:gd name="connsiteY5" fmla="*/ 1446264 h 6111526"/>
              <a:gd name="connsiteX6" fmla="*/ 4391374 w 11576751"/>
              <a:gd name="connsiteY6" fmla="*/ 0 h 6111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76751" h="6111526">
                <a:moveTo>
                  <a:pt x="4391374" y="0"/>
                </a:moveTo>
                <a:cubicBezTo>
                  <a:pt x="7909392" y="0"/>
                  <a:pt x="10844572" y="2495428"/>
                  <a:pt x="11523398" y="5812767"/>
                </a:cubicBezTo>
                <a:lnTo>
                  <a:pt x="11576751" y="6111526"/>
                </a:lnTo>
                <a:lnTo>
                  <a:pt x="0" y="6111526"/>
                </a:lnTo>
                <a:lnTo>
                  <a:pt x="0" y="1474301"/>
                </a:lnTo>
                <a:lnTo>
                  <a:pt x="35678" y="1446264"/>
                </a:lnTo>
                <a:cubicBezTo>
                  <a:pt x="1250281" y="537918"/>
                  <a:pt x="2758009" y="0"/>
                  <a:pt x="439137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9CAF73-4965-BA63-149E-138BF2DCBC1B}"/>
              </a:ext>
            </a:extLst>
          </p:cNvPr>
          <p:cNvSpPr txBox="1"/>
          <p:nvPr/>
        </p:nvSpPr>
        <p:spPr>
          <a:xfrm>
            <a:off x="2018424" y="2892336"/>
            <a:ext cx="45474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dirty="0">
                <a:solidFill>
                  <a:schemeClr val="bg1"/>
                </a:solidFill>
                <a:latin typeface="+mj-lt"/>
              </a:rPr>
              <a:t>Introduction to the Study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E52285-7647-5969-FEE3-6D3868EE6379}"/>
              </a:ext>
            </a:extLst>
          </p:cNvPr>
          <p:cNvSpPr txBox="1"/>
          <p:nvPr/>
        </p:nvSpPr>
        <p:spPr>
          <a:xfrm>
            <a:off x="2018424" y="4375325"/>
            <a:ext cx="6862264" cy="738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</a:rPr>
              <a:t>Leverage agile frameworks to provide a robust synopsis for high level overviews. Iterative approaches to corporate strategy foster collaborative thinking to further the overall value proposition. Organically grow the holistic world.</a:t>
            </a:r>
            <a:endParaRPr lang="en-ID" sz="1200" dirty="0">
              <a:solidFill>
                <a:schemeClr val="bg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35BD7D5-467F-621E-D5D2-F7FBB1EF9952}"/>
              </a:ext>
            </a:extLst>
          </p:cNvPr>
          <p:cNvSpPr/>
          <p:nvPr/>
        </p:nvSpPr>
        <p:spPr>
          <a:xfrm>
            <a:off x="7862050" y="1311225"/>
            <a:ext cx="1904250" cy="19042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8CA111-B3D2-F782-B422-4CB2CB7CFF0D}"/>
              </a:ext>
            </a:extLst>
          </p:cNvPr>
          <p:cNvSpPr txBox="1"/>
          <p:nvPr/>
        </p:nvSpPr>
        <p:spPr>
          <a:xfrm>
            <a:off x="286883" y="6424372"/>
            <a:ext cx="2549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  <a:latin typeface="+mn-lt"/>
                <a:cs typeface="Sora ExtraBold" pitchFamily="2" charset="0"/>
              </a:rPr>
              <a:t>Scholarly Thesis Academic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8717240-8154-1511-CBAC-705F3E02D231}"/>
              </a:ext>
            </a:extLst>
          </p:cNvPr>
          <p:cNvSpPr/>
          <p:nvPr/>
        </p:nvSpPr>
        <p:spPr>
          <a:xfrm flipV="1">
            <a:off x="1007012" y="3782068"/>
            <a:ext cx="450526" cy="45052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EED3377-BB93-AA86-DFC8-1E5690F1541F}"/>
              </a:ext>
            </a:extLst>
          </p:cNvPr>
          <p:cNvCxnSpPr>
            <a:cxnSpLocks/>
          </p:cNvCxnSpPr>
          <p:nvPr/>
        </p:nvCxnSpPr>
        <p:spPr>
          <a:xfrm>
            <a:off x="2123412" y="4232594"/>
            <a:ext cx="7036676" cy="0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3D21DECC-CEA3-4BA3-9AEA-85B225533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19250" y="1768425"/>
            <a:ext cx="989850" cy="98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85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D73C370-A10B-DE31-92B6-8020802A56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A31BAF-04C9-6042-F983-37B15C5D7EB5}"/>
              </a:ext>
            </a:extLst>
          </p:cNvPr>
          <p:cNvSpPr/>
          <p:nvPr/>
        </p:nvSpPr>
        <p:spPr>
          <a:xfrm>
            <a:off x="0" y="899886"/>
            <a:ext cx="7115836" cy="50582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5BE1F62-5B31-96BD-4655-6F8384F07EF0}"/>
              </a:ext>
            </a:extLst>
          </p:cNvPr>
          <p:cNvSpPr/>
          <p:nvPr/>
        </p:nvSpPr>
        <p:spPr>
          <a:xfrm>
            <a:off x="5794026" y="2107189"/>
            <a:ext cx="2643622" cy="26436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DFC16E-3F8D-349C-7959-A9F0CA2A4E7F}"/>
              </a:ext>
            </a:extLst>
          </p:cNvPr>
          <p:cNvSpPr txBox="1"/>
          <p:nvPr/>
        </p:nvSpPr>
        <p:spPr>
          <a:xfrm>
            <a:off x="6112965" y="2838101"/>
            <a:ext cx="2005745" cy="1181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</a:rPr>
              <a:t>Leverage agile frameworks to provide a robust synopsis for high level overviews. Iterative approaches</a:t>
            </a:r>
            <a:endParaRPr lang="en-ID" sz="1200" dirty="0">
              <a:solidFill>
                <a:schemeClr val="bg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3E22AEF-D127-D425-55B2-352BF67308D3}"/>
              </a:ext>
            </a:extLst>
          </p:cNvPr>
          <p:cNvSpPr/>
          <p:nvPr/>
        </p:nvSpPr>
        <p:spPr>
          <a:xfrm>
            <a:off x="7800431" y="2276914"/>
            <a:ext cx="429170" cy="42917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8A73C1C-3003-90F2-50F9-A3825AC9A313}"/>
              </a:ext>
            </a:extLst>
          </p:cNvPr>
          <p:cNvGrpSpPr/>
          <p:nvPr/>
        </p:nvGrpSpPr>
        <p:grpSpPr>
          <a:xfrm>
            <a:off x="1127781" y="2624344"/>
            <a:ext cx="4220235" cy="1609313"/>
            <a:chOff x="1302451" y="2419852"/>
            <a:chExt cx="4220235" cy="160931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F2CE3FF-4292-8321-2648-F0D17601B14D}"/>
                </a:ext>
              </a:extLst>
            </p:cNvPr>
            <p:cNvSpPr txBox="1"/>
            <p:nvPr/>
          </p:nvSpPr>
          <p:spPr>
            <a:xfrm>
              <a:off x="1302451" y="2828836"/>
              <a:ext cx="422023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+mj-lt"/>
                </a:rPr>
                <a:t>Significance of the Study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9A28C86-9735-8BE6-4297-5A38D0A68C84}"/>
                </a:ext>
              </a:extLst>
            </p:cNvPr>
            <p:cNvSpPr txBox="1"/>
            <p:nvPr/>
          </p:nvSpPr>
          <p:spPr>
            <a:xfrm>
              <a:off x="1302451" y="2419852"/>
              <a:ext cx="2834120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Background &amp; Context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7160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3A90C197-1635-207E-57F0-189330BD49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04AA10-DB1B-36CC-E1F8-70AFFCE03B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FDDC5A1-E507-9DF5-292B-A3CA966701D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365CC1-F03C-305F-B885-AF7ED7C3100F}"/>
              </a:ext>
            </a:extLst>
          </p:cNvPr>
          <p:cNvSpPr txBox="1"/>
          <p:nvPr/>
        </p:nvSpPr>
        <p:spPr>
          <a:xfrm>
            <a:off x="8292998" y="4633580"/>
            <a:ext cx="29555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Scope &amp; Limitations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10B01E-BA17-2417-08F7-FE613173B05A}"/>
              </a:ext>
            </a:extLst>
          </p:cNvPr>
          <p:cNvSpPr txBox="1"/>
          <p:nvPr/>
        </p:nvSpPr>
        <p:spPr>
          <a:xfrm>
            <a:off x="8292998" y="4254714"/>
            <a:ext cx="2834120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Background &amp; Context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554C46C-568E-E2F6-ABB3-435429CB22C5}"/>
              </a:ext>
            </a:extLst>
          </p:cNvPr>
          <p:cNvSpPr/>
          <p:nvPr/>
        </p:nvSpPr>
        <p:spPr>
          <a:xfrm>
            <a:off x="8091716" y="1572777"/>
            <a:ext cx="1458684" cy="14586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B0644D4-AA25-C324-4941-FD0D70FA9C59}"/>
              </a:ext>
            </a:extLst>
          </p:cNvPr>
          <p:cNvSpPr/>
          <p:nvPr/>
        </p:nvSpPr>
        <p:spPr>
          <a:xfrm>
            <a:off x="4703463" y="5109030"/>
            <a:ext cx="814760" cy="81475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BBB8E9E-43EB-EA3A-11ED-FC4E9D7BC181}"/>
              </a:ext>
            </a:extLst>
          </p:cNvPr>
          <p:cNvSpPr/>
          <p:nvPr/>
        </p:nvSpPr>
        <p:spPr>
          <a:xfrm>
            <a:off x="680147" y="790013"/>
            <a:ext cx="460834" cy="46083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63D051-7C4A-76B3-4C7F-27304F2BBFE2}"/>
              </a:ext>
            </a:extLst>
          </p:cNvPr>
          <p:cNvSpPr txBox="1"/>
          <p:nvPr/>
        </p:nvSpPr>
        <p:spPr>
          <a:xfrm>
            <a:off x="286883" y="6424372"/>
            <a:ext cx="2549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+mn-lt"/>
                <a:cs typeface="Sora ExtraBold" pitchFamily="2" charset="0"/>
              </a:rPr>
              <a:t>Scholarly Thesis Academic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F443183D-FC02-97F5-6685-4A0DD5DD1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32587" y="2013648"/>
            <a:ext cx="576942" cy="57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492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30392C8B-F215-2B40-3B67-30068836EC07}"/>
              </a:ext>
            </a:extLst>
          </p:cNvPr>
          <p:cNvSpPr txBox="1"/>
          <p:nvPr/>
        </p:nvSpPr>
        <p:spPr>
          <a:xfrm>
            <a:off x="1218740" y="2417866"/>
            <a:ext cx="37802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Conceptual Framework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DC6E7C-B037-7802-7AEA-19F0CC3D069E}"/>
              </a:ext>
            </a:extLst>
          </p:cNvPr>
          <p:cNvSpPr txBox="1"/>
          <p:nvPr/>
        </p:nvSpPr>
        <p:spPr>
          <a:xfrm>
            <a:off x="1218740" y="3811303"/>
            <a:ext cx="4099531" cy="1181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robust synopsis for high level overviews. Iterative approaches to corporate strategy foster collaborative thinking to further the overall value proposition. Organically grow the holistic world.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2249D20-CF8D-534C-C108-04C02E35054B}"/>
              </a:ext>
            </a:extLst>
          </p:cNvPr>
          <p:cNvGrpSpPr/>
          <p:nvPr/>
        </p:nvGrpSpPr>
        <p:grpSpPr>
          <a:xfrm>
            <a:off x="1335446" y="1864900"/>
            <a:ext cx="775616" cy="304275"/>
            <a:chOff x="1460328" y="1864900"/>
            <a:chExt cx="775616" cy="304275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54F93CBD-0DE7-9DB4-D08F-DAB3339D8ADD}"/>
                </a:ext>
              </a:extLst>
            </p:cNvPr>
            <p:cNvSpPr/>
            <p:nvPr/>
          </p:nvSpPr>
          <p:spPr>
            <a:xfrm>
              <a:off x="1460328" y="1864900"/>
              <a:ext cx="304276" cy="3042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479DD80-171A-CA32-520A-37A8B41C8CE1}"/>
                </a:ext>
              </a:extLst>
            </p:cNvPr>
            <p:cNvSpPr/>
            <p:nvPr/>
          </p:nvSpPr>
          <p:spPr>
            <a:xfrm>
              <a:off x="1695998" y="1864900"/>
              <a:ext cx="304276" cy="3042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B02A9DF-9113-FD24-A2B4-4F2606D6E6A0}"/>
                </a:ext>
              </a:extLst>
            </p:cNvPr>
            <p:cNvSpPr/>
            <p:nvPr/>
          </p:nvSpPr>
          <p:spPr>
            <a:xfrm>
              <a:off x="1931668" y="1864900"/>
              <a:ext cx="304276" cy="3042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A0C1B8A-2B67-5CE6-BDEC-53DBDBEDA3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7547A7-3CD9-906F-2DF5-2F2D519CDFC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D4693EA-FED1-DDB7-5B8B-DA446593898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C65B580-58EC-8148-B7CB-858C79986F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90790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F75836F-9A19-CEF7-E4D5-D2452049A459}"/>
              </a:ext>
            </a:extLst>
          </p:cNvPr>
          <p:cNvSpPr/>
          <p:nvPr/>
        </p:nvSpPr>
        <p:spPr>
          <a:xfrm>
            <a:off x="1001486" y="1127798"/>
            <a:ext cx="4602405" cy="460240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3B08DBF-9F0F-CC17-72CC-1F9F2297D4E2}"/>
              </a:ext>
            </a:extLst>
          </p:cNvPr>
          <p:cNvGrpSpPr/>
          <p:nvPr/>
        </p:nvGrpSpPr>
        <p:grpSpPr>
          <a:xfrm>
            <a:off x="1848304" y="2252182"/>
            <a:ext cx="2908769" cy="2353636"/>
            <a:chOff x="1848304" y="2417866"/>
            <a:chExt cx="2908769" cy="235363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5CE09D7-C40E-65C3-8B39-F0B74E3514AE}"/>
                </a:ext>
              </a:extLst>
            </p:cNvPr>
            <p:cNvSpPr txBox="1"/>
            <p:nvPr/>
          </p:nvSpPr>
          <p:spPr>
            <a:xfrm>
              <a:off x="1848305" y="2417866"/>
              <a:ext cx="290876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+mj-lt"/>
                </a:rPr>
                <a:t>Existing Literature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D16FF25-F127-1B8A-DBD3-04BC5F62C18B}"/>
                </a:ext>
              </a:extLst>
            </p:cNvPr>
            <p:cNvSpPr txBox="1"/>
            <p:nvPr/>
          </p:nvSpPr>
          <p:spPr>
            <a:xfrm>
              <a:off x="1848304" y="3811303"/>
              <a:ext cx="2908768" cy="960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/>
                  </a:solidFill>
                </a:rPr>
                <a:t>Leverage agile frameworks to provide a robust synopsis for high level overviews. Iterative approaches to corporate strategy</a:t>
              </a:r>
              <a:endParaRPr lang="en-ID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0A8EDE09-AE35-A8C0-03AA-980D3EF78BB1}"/>
              </a:ext>
            </a:extLst>
          </p:cNvPr>
          <p:cNvSpPr/>
          <p:nvPr/>
        </p:nvSpPr>
        <p:spPr>
          <a:xfrm>
            <a:off x="4275943" y="1230410"/>
            <a:ext cx="1021771" cy="10217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ED01A64-E385-4C01-EEDD-532346E4993E}"/>
              </a:ext>
            </a:extLst>
          </p:cNvPr>
          <p:cNvSpPr/>
          <p:nvPr/>
        </p:nvSpPr>
        <p:spPr>
          <a:xfrm>
            <a:off x="1044218" y="4270700"/>
            <a:ext cx="424219" cy="42421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DA8A1A-7598-4288-E61C-C99DA2F6CCF8}"/>
              </a:ext>
            </a:extLst>
          </p:cNvPr>
          <p:cNvSpPr txBox="1"/>
          <p:nvPr/>
        </p:nvSpPr>
        <p:spPr>
          <a:xfrm>
            <a:off x="6115972" y="4843597"/>
            <a:ext cx="2030623" cy="738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robust synopsis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C92C5A-0150-CC3F-302A-041357F7FB92}"/>
              </a:ext>
            </a:extLst>
          </p:cNvPr>
          <p:cNvSpPr txBox="1"/>
          <p:nvPr/>
        </p:nvSpPr>
        <p:spPr>
          <a:xfrm>
            <a:off x="8909284" y="4843597"/>
            <a:ext cx="2030623" cy="738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robust synopsis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C794CC-768B-EAEB-60A5-6042913AF281}"/>
              </a:ext>
            </a:extLst>
          </p:cNvPr>
          <p:cNvSpPr txBox="1"/>
          <p:nvPr/>
        </p:nvSpPr>
        <p:spPr>
          <a:xfrm>
            <a:off x="6159967" y="1275803"/>
            <a:ext cx="1942634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Significance of the Study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21AED24-DF9E-4A0C-965A-DA44015C3C88}"/>
              </a:ext>
            </a:extLst>
          </p:cNvPr>
          <p:cNvSpPr txBox="1"/>
          <p:nvPr/>
        </p:nvSpPr>
        <p:spPr>
          <a:xfrm>
            <a:off x="8909284" y="1275803"/>
            <a:ext cx="2030624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Significance of the Study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56000FBF-CAE0-340B-E1A5-41CE0D9583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58228" y="1512695"/>
            <a:ext cx="457200" cy="4572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F301E8-A458-2977-66D5-C09FA2745F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02DA86E-5BDF-7D8F-367C-EA96B66B7FA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00274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AAEB5AD-52E5-1E12-322E-3DB388EFB424}"/>
              </a:ext>
            </a:extLst>
          </p:cNvPr>
          <p:cNvSpPr txBox="1"/>
          <p:nvPr/>
        </p:nvSpPr>
        <p:spPr>
          <a:xfrm>
            <a:off x="7231881" y="1907945"/>
            <a:ext cx="37802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Theoretical Framework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BEE6594-CD7B-EDAA-FE02-CC1022C441F1}"/>
              </a:ext>
            </a:extLst>
          </p:cNvPr>
          <p:cNvSpPr/>
          <p:nvPr/>
        </p:nvSpPr>
        <p:spPr>
          <a:xfrm>
            <a:off x="7348587" y="1354979"/>
            <a:ext cx="304276" cy="3042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9453429-4DAD-1711-84C1-D7AAEF735C8C}"/>
              </a:ext>
            </a:extLst>
          </p:cNvPr>
          <p:cNvSpPr/>
          <p:nvPr/>
        </p:nvSpPr>
        <p:spPr>
          <a:xfrm>
            <a:off x="7584257" y="1354979"/>
            <a:ext cx="304276" cy="3042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A47B19F-47C9-E3BD-7F00-C0CCB3754379}"/>
              </a:ext>
            </a:extLst>
          </p:cNvPr>
          <p:cNvSpPr/>
          <p:nvPr/>
        </p:nvSpPr>
        <p:spPr>
          <a:xfrm>
            <a:off x="7819927" y="1354979"/>
            <a:ext cx="304276" cy="3042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B20150-7F88-94B0-E65F-A63707516C5D}"/>
              </a:ext>
            </a:extLst>
          </p:cNvPr>
          <p:cNvSpPr txBox="1"/>
          <p:nvPr/>
        </p:nvSpPr>
        <p:spPr>
          <a:xfrm>
            <a:off x="7819927" y="3519096"/>
            <a:ext cx="3511485" cy="51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robust synopsis for high level. 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7F0AD8-D8AA-AB92-0205-92CE7A49E750}"/>
              </a:ext>
            </a:extLst>
          </p:cNvPr>
          <p:cNvSpPr txBox="1"/>
          <p:nvPr/>
        </p:nvSpPr>
        <p:spPr>
          <a:xfrm>
            <a:off x="7231882" y="3537531"/>
            <a:ext cx="892322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0770C6-0EA6-189F-8027-EF2DC070973C}"/>
              </a:ext>
            </a:extLst>
          </p:cNvPr>
          <p:cNvSpPr txBox="1"/>
          <p:nvPr/>
        </p:nvSpPr>
        <p:spPr>
          <a:xfrm>
            <a:off x="7819927" y="4252558"/>
            <a:ext cx="3511485" cy="51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robust synopsis for high level. 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339BC5-F1ED-1D8C-2299-C68B33C3D5D8}"/>
              </a:ext>
            </a:extLst>
          </p:cNvPr>
          <p:cNvSpPr txBox="1"/>
          <p:nvPr/>
        </p:nvSpPr>
        <p:spPr>
          <a:xfrm>
            <a:off x="7231882" y="4270994"/>
            <a:ext cx="892322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B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4E6D55-5813-30D7-E254-4E3EB4CA0342}"/>
              </a:ext>
            </a:extLst>
          </p:cNvPr>
          <p:cNvSpPr txBox="1"/>
          <p:nvPr/>
        </p:nvSpPr>
        <p:spPr>
          <a:xfrm>
            <a:off x="7819927" y="4986020"/>
            <a:ext cx="3511485" cy="51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robust synopsis for high level. 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095832-9CFA-51B2-144F-07DBFB999AE3}"/>
              </a:ext>
            </a:extLst>
          </p:cNvPr>
          <p:cNvSpPr txBox="1"/>
          <p:nvPr/>
        </p:nvSpPr>
        <p:spPr>
          <a:xfrm>
            <a:off x="7231882" y="5004455"/>
            <a:ext cx="892322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5E1327F-BE30-8A6C-FF82-B6BA05C7118A}"/>
              </a:ext>
            </a:extLst>
          </p:cNvPr>
          <p:cNvCxnSpPr>
            <a:cxnSpLocks/>
          </p:cNvCxnSpPr>
          <p:nvPr/>
        </p:nvCxnSpPr>
        <p:spPr>
          <a:xfrm>
            <a:off x="7310487" y="4144328"/>
            <a:ext cx="391848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423B612-4974-B59E-0D35-C228520A4ED8}"/>
              </a:ext>
            </a:extLst>
          </p:cNvPr>
          <p:cNvCxnSpPr>
            <a:cxnSpLocks/>
          </p:cNvCxnSpPr>
          <p:nvPr/>
        </p:nvCxnSpPr>
        <p:spPr>
          <a:xfrm>
            <a:off x="7310487" y="4877791"/>
            <a:ext cx="391848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190C51F3-F3BA-972C-5C8E-A169E9DEC8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424E63-A12E-4918-7C57-A5B674F0835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A152424-E355-7785-E397-6F3C39ACCAE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096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996C01-0671-6606-4CC7-46DC9FCDFFF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5C1AA2-452C-B6A8-A04D-FF3E6FD07DBB}"/>
              </a:ext>
            </a:extLst>
          </p:cNvPr>
          <p:cNvSpPr txBox="1"/>
          <p:nvPr/>
        </p:nvSpPr>
        <p:spPr>
          <a:xfrm>
            <a:off x="1343623" y="1919783"/>
            <a:ext cx="40995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Background &amp; Context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21C9FB-CDA6-7D44-B774-4164D280F677}"/>
              </a:ext>
            </a:extLst>
          </p:cNvPr>
          <p:cNvSpPr txBox="1"/>
          <p:nvPr/>
        </p:nvSpPr>
        <p:spPr>
          <a:xfrm>
            <a:off x="2554514" y="3313220"/>
            <a:ext cx="2888639" cy="1624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robust synopsis for high level overviews. Iterative approaches to corporate strategy foster collaborative thinking to further the overall value proposition. Organically grow the holistic world.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15EFC98-72D0-D7CD-87CE-9CECC2478DFA}"/>
              </a:ext>
            </a:extLst>
          </p:cNvPr>
          <p:cNvGrpSpPr/>
          <p:nvPr/>
        </p:nvGrpSpPr>
        <p:grpSpPr>
          <a:xfrm>
            <a:off x="1460328" y="3384304"/>
            <a:ext cx="775616" cy="304275"/>
            <a:chOff x="1460328" y="1864900"/>
            <a:chExt cx="775616" cy="304275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745B9B2-6E6F-D92D-1424-259E3E20232E}"/>
                </a:ext>
              </a:extLst>
            </p:cNvPr>
            <p:cNvSpPr/>
            <p:nvPr/>
          </p:nvSpPr>
          <p:spPr>
            <a:xfrm>
              <a:off x="1460328" y="1864900"/>
              <a:ext cx="304276" cy="3042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EE2D136-58EA-3D16-E014-E2325832146C}"/>
                </a:ext>
              </a:extLst>
            </p:cNvPr>
            <p:cNvSpPr/>
            <p:nvPr/>
          </p:nvSpPr>
          <p:spPr>
            <a:xfrm>
              <a:off x="1695998" y="1864900"/>
              <a:ext cx="304276" cy="3042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B4BC224-18F3-98EA-7C15-1A80E4BB8380}"/>
                </a:ext>
              </a:extLst>
            </p:cNvPr>
            <p:cNvSpPr/>
            <p:nvPr/>
          </p:nvSpPr>
          <p:spPr>
            <a:xfrm>
              <a:off x="1931668" y="1864900"/>
              <a:ext cx="304276" cy="3042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5EA42D74-475A-6E38-B78F-37DB7B1DE877}"/>
              </a:ext>
            </a:extLst>
          </p:cNvPr>
          <p:cNvSpPr/>
          <p:nvPr/>
        </p:nvSpPr>
        <p:spPr>
          <a:xfrm>
            <a:off x="9801489" y="1239785"/>
            <a:ext cx="1359998" cy="135999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37D3655-352A-66AA-A258-02F600ADAB1E}"/>
              </a:ext>
            </a:extLst>
          </p:cNvPr>
          <p:cNvSpPr/>
          <p:nvPr/>
        </p:nvSpPr>
        <p:spPr>
          <a:xfrm>
            <a:off x="6363864" y="4655896"/>
            <a:ext cx="564644" cy="56464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B873DF22-67F3-F6C0-C225-6EEBE7970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80676" y="1618971"/>
            <a:ext cx="601624" cy="60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002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8103403-A126-6D9E-681A-EB3AED889CA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03AA635-6E9A-E67E-ED6A-E4415D9376E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1DE153-0A1F-452A-8805-BFE80E1DCD44}"/>
              </a:ext>
            </a:extLst>
          </p:cNvPr>
          <p:cNvSpPr txBox="1"/>
          <p:nvPr/>
        </p:nvSpPr>
        <p:spPr>
          <a:xfrm>
            <a:off x="874750" y="1429320"/>
            <a:ext cx="46842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Statement of the Problem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3FC9D3-5167-D2AF-F06C-40C36A94EDA6}"/>
              </a:ext>
            </a:extLst>
          </p:cNvPr>
          <p:cNvSpPr txBox="1"/>
          <p:nvPr/>
        </p:nvSpPr>
        <p:spPr>
          <a:xfrm>
            <a:off x="874750" y="1143088"/>
            <a:ext cx="2834120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Background &amp; Context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3FD1C45-06B2-8E7C-0A0A-BB28A82A930D}"/>
              </a:ext>
            </a:extLst>
          </p:cNvPr>
          <p:cNvGrpSpPr/>
          <p:nvPr/>
        </p:nvGrpSpPr>
        <p:grpSpPr>
          <a:xfrm>
            <a:off x="7540172" y="4086724"/>
            <a:ext cx="3794434" cy="1638735"/>
            <a:chOff x="7540172" y="4214283"/>
            <a:chExt cx="3794434" cy="163873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AD079B1-4ED5-87F1-BE40-076D1C2A14A2}"/>
                </a:ext>
              </a:extLst>
            </p:cNvPr>
            <p:cNvSpPr txBox="1"/>
            <p:nvPr/>
          </p:nvSpPr>
          <p:spPr>
            <a:xfrm>
              <a:off x="7540172" y="4671220"/>
              <a:ext cx="3794434" cy="1181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 synopsis for high level overviews. Iterative approaches to corporate strategy foster collaborative thinking to further the overall value proposition. Organically grow the holistic.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8209F69-03E5-8438-101B-D05C4468D888}"/>
                </a:ext>
              </a:extLst>
            </p:cNvPr>
            <p:cNvGrpSpPr/>
            <p:nvPr/>
          </p:nvGrpSpPr>
          <p:grpSpPr>
            <a:xfrm>
              <a:off x="7612742" y="4214283"/>
              <a:ext cx="775616" cy="304275"/>
              <a:chOff x="1460328" y="1864900"/>
              <a:chExt cx="775616" cy="304275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12B76857-1772-2679-D271-13980AB9CDCA}"/>
                  </a:ext>
                </a:extLst>
              </p:cNvPr>
              <p:cNvSpPr/>
              <p:nvPr/>
            </p:nvSpPr>
            <p:spPr>
              <a:xfrm>
                <a:off x="1460328" y="1864900"/>
                <a:ext cx="304276" cy="3042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97099771-EC39-DC53-9F79-D08798B8499B}"/>
                  </a:ext>
                </a:extLst>
              </p:cNvPr>
              <p:cNvSpPr/>
              <p:nvPr/>
            </p:nvSpPr>
            <p:spPr>
              <a:xfrm>
                <a:off x="1695998" y="1864900"/>
                <a:ext cx="304276" cy="3042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6D08BD3B-B89F-BB4F-B5C4-50621D91D6C5}"/>
                  </a:ext>
                </a:extLst>
              </p:cNvPr>
              <p:cNvSpPr/>
              <p:nvPr/>
            </p:nvSpPr>
            <p:spPr>
              <a:xfrm>
                <a:off x="1931668" y="1864900"/>
                <a:ext cx="304276" cy="30427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</p:grpSp>
      <p:sp>
        <p:nvSpPr>
          <p:cNvPr id="16" name="Oval 15">
            <a:extLst>
              <a:ext uri="{FF2B5EF4-FFF2-40B4-BE49-F238E27FC236}">
                <a16:creationId xmlns:a16="http://schemas.microsoft.com/office/drawing/2014/main" id="{9EA9709D-5738-C720-455C-2398ECBAFCD4}"/>
              </a:ext>
            </a:extLst>
          </p:cNvPr>
          <p:cNvSpPr/>
          <p:nvPr/>
        </p:nvSpPr>
        <p:spPr>
          <a:xfrm>
            <a:off x="8342446" y="1440019"/>
            <a:ext cx="1019268" cy="10192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71C7646-4B25-ABBC-2700-C1D81906F714}"/>
              </a:ext>
            </a:extLst>
          </p:cNvPr>
          <p:cNvSpPr/>
          <p:nvPr/>
        </p:nvSpPr>
        <p:spPr>
          <a:xfrm>
            <a:off x="3200989" y="4852239"/>
            <a:ext cx="564644" cy="56464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00E9CD51-2304-76D5-FC6B-79C2418B2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23480" y="1721051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397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E04D93F-9FBE-0A54-4F76-E6CCFC24991F}"/>
              </a:ext>
            </a:extLst>
          </p:cNvPr>
          <p:cNvSpPr/>
          <p:nvPr/>
        </p:nvSpPr>
        <p:spPr>
          <a:xfrm>
            <a:off x="0" y="0"/>
            <a:ext cx="5588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B8765315-F247-2305-AB0C-B2D2C8F3F91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B0743C2C-62C8-7D22-3A80-9A03416983E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D29508-991E-FD20-D497-CA5491092604}"/>
              </a:ext>
            </a:extLst>
          </p:cNvPr>
          <p:cNvSpPr txBox="1"/>
          <p:nvPr/>
        </p:nvSpPr>
        <p:spPr>
          <a:xfrm>
            <a:off x="1048921" y="2551837"/>
            <a:ext cx="30441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dirty="0">
                <a:solidFill>
                  <a:schemeClr val="bg1"/>
                </a:solidFill>
                <a:latin typeface="+mj-lt"/>
              </a:rPr>
              <a:t>Review of Related Literature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318D7D-DD97-3EB9-1E62-8BC7F4D4C0A5}"/>
              </a:ext>
            </a:extLst>
          </p:cNvPr>
          <p:cNvSpPr txBox="1"/>
          <p:nvPr/>
        </p:nvSpPr>
        <p:spPr>
          <a:xfrm>
            <a:off x="286883" y="6424372"/>
            <a:ext cx="2549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  <a:latin typeface="+mn-lt"/>
                <a:cs typeface="Sora ExtraBold" pitchFamily="2" charset="0"/>
              </a:rPr>
              <a:t>Scholarly Thesis Academic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531D897-5213-BA3F-70B9-BE8145A7796A}"/>
              </a:ext>
            </a:extLst>
          </p:cNvPr>
          <p:cNvSpPr/>
          <p:nvPr/>
        </p:nvSpPr>
        <p:spPr>
          <a:xfrm>
            <a:off x="5916926" y="1005115"/>
            <a:ext cx="525782" cy="5257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358FB02-DF69-D963-0AD4-85812675A4C3}"/>
              </a:ext>
            </a:extLst>
          </p:cNvPr>
          <p:cNvSpPr/>
          <p:nvPr/>
        </p:nvSpPr>
        <p:spPr>
          <a:xfrm>
            <a:off x="4499429" y="5183596"/>
            <a:ext cx="525782" cy="5257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19F18D0-0429-8567-A7B6-0AD2EAEBED6A}"/>
              </a:ext>
            </a:extLst>
          </p:cNvPr>
          <p:cNvGrpSpPr/>
          <p:nvPr/>
        </p:nvGrpSpPr>
        <p:grpSpPr>
          <a:xfrm>
            <a:off x="7123245" y="4201343"/>
            <a:ext cx="4143828" cy="1125945"/>
            <a:chOff x="7540172" y="4272507"/>
            <a:chExt cx="4143828" cy="1125945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A5265B0-1681-6438-54B2-6247FDB84783}"/>
                </a:ext>
              </a:extLst>
            </p:cNvPr>
            <p:cNvSpPr txBox="1"/>
            <p:nvPr/>
          </p:nvSpPr>
          <p:spPr>
            <a:xfrm>
              <a:off x="7540172" y="4659852"/>
              <a:ext cx="4143828" cy="738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 synopsis for high level overviews. Iterative approaches to corporate strategy foster collaborative.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BC65B92-9B40-5862-C3FE-52CDBF98DD50}"/>
                </a:ext>
              </a:extLst>
            </p:cNvPr>
            <p:cNvSpPr txBox="1"/>
            <p:nvPr/>
          </p:nvSpPr>
          <p:spPr>
            <a:xfrm>
              <a:off x="7540172" y="4272507"/>
              <a:ext cx="1966685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Background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587D26C-D54E-43F8-C98A-1E3F30BCE088}"/>
              </a:ext>
            </a:extLst>
          </p:cNvPr>
          <p:cNvGrpSpPr/>
          <p:nvPr/>
        </p:nvGrpSpPr>
        <p:grpSpPr>
          <a:xfrm>
            <a:off x="7123245" y="1530714"/>
            <a:ext cx="4143828" cy="1125945"/>
            <a:chOff x="7540172" y="4272507"/>
            <a:chExt cx="4143828" cy="112594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7A74D22-E665-D786-CF1F-9A74EC6C9D44}"/>
                </a:ext>
              </a:extLst>
            </p:cNvPr>
            <p:cNvSpPr txBox="1"/>
            <p:nvPr/>
          </p:nvSpPr>
          <p:spPr>
            <a:xfrm>
              <a:off x="7540172" y="4659852"/>
              <a:ext cx="4143828" cy="7386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 synopsis for high level overviews. Iterative approaches to corporate strategy foster collaborative.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2FC46C0-BB49-778D-3B72-75C0AD4C2AD0}"/>
                </a:ext>
              </a:extLst>
            </p:cNvPr>
            <p:cNvSpPr txBox="1"/>
            <p:nvPr/>
          </p:nvSpPr>
          <p:spPr>
            <a:xfrm>
              <a:off x="7540172" y="4272507"/>
              <a:ext cx="1966685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Context</a:t>
              </a:r>
            </a:p>
          </p:txBody>
        </p:sp>
      </p:grp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38F1976-BBF2-FD71-6348-B478C20EE268}"/>
              </a:ext>
            </a:extLst>
          </p:cNvPr>
          <p:cNvCxnSpPr>
            <a:cxnSpLocks/>
          </p:cNvCxnSpPr>
          <p:nvPr/>
        </p:nvCxnSpPr>
        <p:spPr>
          <a:xfrm>
            <a:off x="7222936" y="3429001"/>
            <a:ext cx="404413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845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5853F26-C56A-F91E-4D51-8BB7DC870CB3}"/>
              </a:ext>
            </a:extLst>
          </p:cNvPr>
          <p:cNvSpPr txBox="1"/>
          <p:nvPr/>
        </p:nvSpPr>
        <p:spPr>
          <a:xfrm>
            <a:off x="7681950" y="2007476"/>
            <a:ext cx="3135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Key &amp; Definitions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B24DDAA-9DE4-BAD5-84B3-D784CAA04B8E}"/>
              </a:ext>
            </a:extLst>
          </p:cNvPr>
          <p:cNvGrpSpPr/>
          <p:nvPr/>
        </p:nvGrpSpPr>
        <p:grpSpPr>
          <a:xfrm>
            <a:off x="7769036" y="1450933"/>
            <a:ext cx="775616" cy="304275"/>
            <a:chOff x="1460328" y="1864900"/>
            <a:chExt cx="775616" cy="304275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CA2498A-F343-2709-CC93-F22E9B603024}"/>
                </a:ext>
              </a:extLst>
            </p:cNvPr>
            <p:cNvSpPr/>
            <p:nvPr/>
          </p:nvSpPr>
          <p:spPr>
            <a:xfrm>
              <a:off x="1460328" y="1864900"/>
              <a:ext cx="304276" cy="3042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44670FD-DE90-EAB2-B0FD-B85B7F52420E}"/>
                </a:ext>
              </a:extLst>
            </p:cNvPr>
            <p:cNvSpPr/>
            <p:nvPr/>
          </p:nvSpPr>
          <p:spPr>
            <a:xfrm>
              <a:off x="1695998" y="1864900"/>
              <a:ext cx="304276" cy="3042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2085D43-6C98-9962-BEFB-C88CBF72AC24}"/>
                </a:ext>
              </a:extLst>
            </p:cNvPr>
            <p:cNvSpPr/>
            <p:nvPr/>
          </p:nvSpPr>
          <p:spPr>
            <a:xfrm>
              <a:off x="1931668" y="1864900"/>
              <a:ext cx="304276" cy="3042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5B726B-D8C9-7B6B-FA43-627E935A936D}"/>
              </a:ext>
            </a:extLst>
          </p:cNvPr>
          <p:cNvGrpSpPr/>
          <p:nvPr/>
        </p:nvGrpSpPr>
        <p:grpSpPr>
          <a:xfrm>
            <a:off x="7681950" y="3460073"/>
            <a:ext cx="3639193" cy="821332"/>
            <a:chOff x="7540172" y="4272507"/>
            <a:chExt cx="3639193" cy="8213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A696F9B-2E7A-903E-9DB0-32F18B3AB2DB}"/>
                </a:ext>
              </a:extLst>
            </p:cNvPr>
            <p:cNvSpPr txBox="1"/>
            <p:nvPr/>
          </p:nvSpPr>
          <p:spPr>
            <a:xfrm>
              <a:off x="7540172" y="4576838"/>
              <a:ext cx="3639193" cy="517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 synopsis for high level overviews.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B671E51-1093-9C44-1FC6-C5F4D336218F}"/>
                </a:ext>
              </a:extLst>
            </p:cNvPr>
            <p:cNvSpPr txBox="1"/>
            <p:nvPr/>
          </p:nvSpPr>
          <p:spPr>
            <a:xfrm>
              <a:off x="7540172" y="4272507"/>
              <a:ext cx="1966685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Context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B7FF5F0-6E36-8468-0B74-3020958C4D88}"/>
              </a:ext>
            </a:extLst>
          </p:cNvPr>
          <p:cNvGrpSpPr/>
          <p:nvPr/>
        </p:nvGrpSpPr>
        <p:grpSpPr>
          <a:xfrm>
            <a:off x="7681950" y="4730100"/>
            <a:ext cx="3639193" cy="821332"/>
            <a:chOff x="7540172" y="4272507"/>
            <a:chExt cx="3639193" cy="82133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8590247-5EC2-99B6-1D6D-4418FDAC583C}"/>
                </a:ext>
              </a:extLst>
            </p:cNvPr>
            <p:cNvSpPr txBox="1"/>
            <p:nvPr/>
          </p:nvSpPr>
          <p:spPr>
            <a:xfrm>
              <a:off x="7540172" y="4576838"/>
              <a:ext cx="3639193" cy="517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 synopsis for high level overviews.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D9C22D6-AB85-FFA6-3B3E-3DE1C9DC7F0B}"/>
                </a:ext>
              </a:extLst>
            </p:cNvPr>
            <p:cNvSpPr txBox="1"/>
            <p:nvPr/>
          </p:nvSpPr>
          <p:spPr>
            <a:xfrm>
              <a:off x="7540172" y="4272507"/>
              <a:ext cx="1966685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Background</a:t>
              </a: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6DB6986-AC3F-5726-724D-8B3C8157F8B4}"/>
              </a:ext>
            </a:extLst>
          </p:cNvPr>
          <p:cNvCxnSpPr>
            <a:cxnSpLocks/>
          </p:cNvCxnSpPr>
          <p:nvPr/>
        </p:nvCxnSpPr>
        <p:spPr>
          <a:xfrm>
            <a:off x="7769036" y="4505752"/>
            <a:ext cx="335616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9B3D15D-0328-C96C-4096-82A6007CB6C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D629D3-2286-5AC9-D58F-D650C603EA7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96845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5EB7CC28-8E34-48EF-6927-D19C153AC77E}"/>
              </a:ext>
            </a:extLst>
          </p:cNvPr>
          <p:cNvSpPr/>
          <p:nvPr/>
        </p:nvSpPr>
        <p:spPr>
          <a:xfrm>
            <a:off x="1313545" y="1397003"/>
            <a:ext cx="4063998" cy="406399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AA86EC-4EA7-DFE2-8557-1B2455B4EFB1}"/>
              </a:ext>
            </a:extLst>
          </p:cNvPr>
          <p:cNvSpPr txBox="1"/>
          <p:nvPr/>
        </p:nvSpPr>
        <p:spPr>
          <a:xfrm>
            <a:off x="1778001" y="2828836"/>
            <a:ext cx="3135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>
                <a:solidFill>
                  <a:schemeClr val="bg1"/>
                </a:solidFill>
                <a:latin typeface="+mj-lt"/>
              </a:rPr>
              <a:t>Key &amp; Definitions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D5FFD0-F0B4-C2FF-F00D-2B6E083B6DCF}"/>
              </a:ext>
            </a:extLst>
          </p:cNvPr>
          <p:cNvSpPr txBox="1"/>
          <p:nvPr/>
        </p:nvSpPr>
        <p:spPr>
          <a:xfrm>
            <a:off x="7108635" y="1675294"/>
            <a:ext cx="3769821" cy="51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robust synopsis for high level overviews.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392BC1-3E26-8492-F8B8-62458CE6C13C}"/>
              </a:ext>
            </a:extLst>
          </p:cNvPr>
          <p:cNvSpPr txBox="1"/>
          <p:nvPr/>
        </p:nvSpPr>
        <p:spPr>
          <a:xfrm>
            <a:off x="7108635" y="1370963"/>
            <a:ext cx="1966685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Context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5C6DC1-D7AD-02E0-1B29-79E045257ACA}"/>
              </a:ext>
            </a:extLst>
          </p:cNvPr>
          <p:cNvSpPr txBox="1"/>
          <p:nvPr/>
        </p:nvSpPr>
        <p:spPr>
          <a:xfrm>
            <a:off x="7108635" y="3322665"/>
            <a:ext cx="3769821" cy="51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robust synopsis for high level overviews.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A3D325-0C9C-4A8F-C074-EE2E0E17C16A}"/>
              </a:ext>
            </a:extLst>
          </p:cNvPr>
          <p:cNvSpPr txBox="1"/>
          <p:nvPr/>
        </p:nvSpPr>
        <p:spPr>
          <a:xfrm>
            <a:off x="7108635" y="3018334"/>
            <a:ext cx="1966685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Background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CAD77F-0338-A378-A677-19A7563CF43B}"/>
              </a:ext>
            </a:extLst>
          </p:cNvPr>
          <p:cNvSpPr txBox="1"/>
          <p:nvPr/>
        </p:nvSpPr>
        <p:spPr>
          <a:xfrm>
            <a:off x="7108635" y="4970037"/>
            <a:ext cx="3769821" cy="51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robust synopsis for high level overviews.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B528EB-7551-AAB3-49D8-F2EB145572D4}"/>
              </a:ext>
            </a:extLst>
          </p:cNvPr>
          <p:cNvSpPr txBox="1"/>
          <p:nvPr/>
        </p:nvSpPr>
        <p:spPr>
          <a:xfrm>
            <a:off x="7108635" y="4665706"/>
            <a:ext cx="1966685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Literature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DDB2DF2-5862-3BB4-72D0-416DFB1BA018}"/>
              </a:ext>
            </a:extLst>
          </p:cNvPr>
          <p:cNvSpPr/>
          <p:nvPr/>
        </p:nvSpPr>
        <p:spPr>
          <a:xfrm>
            <a:off x="6134281" y="1364343"/>
            <a:ext cx="834576" cy="83457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60D6DDC-A7E0-8DB6-ADA6-9B8739CED2B6}"/>
              </a:ext>
            </a:extLst>
          </p:cNvPr>
          <p:cNvSpPr/>
          <p:nvPr/>
        </p:nvSpPr>
        <p:spPr>
          <a:xfrm>
            <a:off x="6134281" y="3011715"/>
            <a:ext cx="834576" cy="8345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3C9216F-8907-1635-C317-F8EDAAC3ACBE}"/>
              </a:ext>
            </a:extLst>
          </p:cNvPr>
          <p:cNvSpPr/>
          <p:nvPr/>
        </p:nvSpPr>
        <p:spPr>
          <a:xfrm>
            <a:off x="6134281" y="4659086"/>
            <a:ext cx="834576" cy="83457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93B9DF7-3B41-DAB6-545D-3C9518E65801}"/>
              </a:ext>
            </a:extLst>
          </p:cNvPr>
          <p:cNvSpPr/>
          <p:nvPr/>
        </p:nvSpPr>
        <p:spPr>
          <a:xfrm>
            <a:off x="1173767" y="2447072"/>
            <a:ext cx="564644" cy="56464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A2E1F62-81C5-C25C-107F-0F95628FD306}"/>
              </a:ext>
            </a:extLst>
          </p:cNvPr>
          <p:cNvCxnSpPr>
            <a:cxnSpLocks/>
          </p:cNvCxnSpPr>
          <p:nvPr/>
        </p:nvCxnSpPr>
        <p:spPr>
          <a:xfrm>
            <a:off x="7235635" y="4252687"/>
            <a:ext cx="386416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122A8A-784B-373A-EFC4-620148A8775D}"/>
              </a:ext>
            </a:extLst>
          </p:cNvPr>
          <p:cNvCxnSpPr>
            <a:cxnSpLocks/>
          </p:cNvCxnSpPr>
          <p:nvPr/>
        </p:nvCxnSpPr>
        <p:spPr>
          <a:xfrm>
            <a:off x="7235635" y="2605315"/>
            <a:ext cx="386416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C9743553-974E-F2BC-C1DD-1D01DFCA9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94969" y="4919772"/>
            <a:ext cx="313200" cy="3132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FD8D5A36-33A7-87B4-A28F-C629A3A83B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94969" y="3272401"/>
            <a:ext cx="313200" cy="3132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76BEC466-F3D3-768E-967F-76D812B0D9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94902" y="1624962"/>
            <a:ext cx="313335" cy="31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053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031911-7B93-49BF-FA98-9DA89BFE5EF8}"/>
              </a:ext>
            </a:extLst>
          </p:cNvPr>
          <p:cNvSpPr/>
          <p:nvPr/>
        </p:nvSpPr>
        <p:spPr>
          <a:xfrm>
            <a:off x="0" y="0"/>
            <a:ext cx="12192000" cy="36322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061B2BA-D73E-9E64-53DA-FC074E7E4314}"/>
              </a:ext>
            </a:extLst>
          </p:cNvPr>
          <p:cNvGrpSpPr/>
          <p:nvPr/>
        </p:nvGrpSpPr>
        <p:grpSpPr>
          <a:xfrm>
            <a:off x="783771" y="833694"/>
            <a:ext cx="10624458" cy="1558413"/>
            <a:chOff x="783771" y="893778"/>
            <a:chExt cx="10624458" cy="155841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8EF1B5C-52D0-4707-A2E9-2EA1FF8D572B}"/>
                </a:ext>
              </a:extLst>
            </p:cNvPr>
            <p:cNvGrpSpPr/>
            <p:nvPr/>
          </p:nvGrpSpPr>
          <p:grpSpPr>
            <a:xfrm>
              <a:off x="783771" y="1180010"/>
              <a:ext cx="10624458" cy="1272181"/>
              <a:chOff x="783771" y="964754"/>
              <a:chExt cx="10624458" cy="1272181"/>
            </a:xfrm>
          </p:grpSpPr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544E026-9675-9A74-0EFE-85C8D292F384}"/>
                  </a:ext>
                </a:extLst>
              </p:cNvPr>
              <p:cNvSpPr txBox="1"/>
              <p:nvPr/>
            </p:nvSpPr>
            <p:spPr>
              <a:xfrm>
                <a:off x="783771" y="964754"/>
                <a:ext cx="1062445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4000" dirty="0">
                    <a:solidFill>
                      <a:schemeClr val="bg1"/>
                    </a:solidFill>
                    <a:latin typeface="+mj-lt"/>
                  </a:rPr>
                  <a:t>Research Design &amp; Approach</a:t>
                </a:r>
              </a:p>
            </p:txBody>
          </p: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D00C661-4BEB-17D0-4472-B826ECB6AAAB}"/>
                  </a:ext>
                </a:extLst>
              </p:cNvPr>
              <p:cNvSpPr txBox="1"/>
              <p:nvPr/>
            </p:nvSpPr>
            <p:spPr>
              <a:xfrm>
                <a:off x="3033486" y="1719934"/>
                <a:ext cx="6125028" cy="5170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/>
                    </a:solidFill>
                  </a:rPr>
                  <a:t>Leverage agile frameworks to provide a robust synopsis for high level overviews. Iterative approaches to corporate strategy foster.</a:t>
                </a:r>
                <a:endParaRPr lang="en-ID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DC5D667-8BDB-2985-1AEF-D07864559CB5}"/>
                </a:ext>
              </a:extLst>
            </p:cNvPr>
            <p:cNvSpPr txBox="1"/>
            <p:nvPr/>
          </p:nvSpPr>
          <p:spPr>
            <a:xfrm>
              <a:off x="4678940" y="893778"/>
              <a:ext cx="2834120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Background &amp; Context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17F72F4A-ACDC-2BEA-1D35-C1197AF67C41}"/>
              </a:ext>
            </a:extLst>
          </p:cNvPr>
          <p:cNvSpPr/>
          <p:nvPr/>
        </p:nvSpPr>
        <p:spPr>
          <a:xfrm>
            <a:off x="1251855" y="2910115"/>
            <a:ext cx="1444176" cy="144417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E4FF6C3-0638-5757-0340-58C0761B9924}"/>
              </a:ext>
            </a:extLst>
          </p:cNvPr>
          <p:cNvGrpSpPr/>
          <p:nvPr/>
        </p:nvGrpSpPr>
        <p:grpSpPr>
          <a:xfrm>
            <a:off x="921656" y="4652853"/>
            <a:ext cx="2104574" cy="1264530"/>
            <a:chOff x="7941259" y="1370963"/>
            <a:chExt cx="2104574" cy="126453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033D0F5-202E-4265-0C22-9CE68B933553}"/>
                </a:ext>
              </a:extLst>
            </p:cNvPr>
            <p:cNvSpPr txBox="1"/>
            <p:nvPr/>
          </p:nvSpPr>
          <p:spPr>
            <a:xfrm>
              <a:off x="7941259" y="1675294"/>
              <a:ext cx="2104574" cy="960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 synopsis for high level overviews.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DE4C4D-11F1-4986-6D82-F8069DD9E36D}"/>
                </a:ext>
              </a:extLst>
            </p:cNvPr>
            <p:cNvSpPr txBox="1"/>
            <p:nvPr/>
          </p:nvSpPr>
          <p:spPr>
            <a:xfrm>
              <a:off x="8010203" y="1370963"/>
              <a:ext cx="1966685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Background</a:t>
              </a:r>
            </a:p>
          </p:txBody>
        </p: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B50230C6-D4A0-8CF6-6D6B-3DCE190443EF}"/>
              </a:ext>
            </a:extLst>
          </p:cNvPr>
          <p:cNvSpPr/>
          <p:nvPr/>
        </p:nvSpPr>
        <p:spPr>
          <a:xfrm>
            <a:off x="3999893" y="2910115"/>
            <a:ext cx="1444176" cy="144417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A439DFA-7065-EF02-231B-8EC929B790AB}"/>
              </a:ext>
            </a:extLst>
          </p:cNvPr>
          <p:cNvGrpSpPr/>
          <p:nvPr/>
        </p:nvGrpSpPr>
        <p:grpSpPr>
          <a:xfrm>
            <a:off x="3669694" y="4652853"/>
            <a:ext cx="2104574" cy="1264530"/>
            <a:chOff x="7941259" y="1370963"/>
            <a:chExt cx="2104574" cy="126453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B448715-CE71-EABC-5672-30B29A779618}"/>
                </a:ext>
              </a:extLst>
            </p:cNvPr>
            <p:cNvSpPr txBox="1"/>
            <p:nvPr/>
          </p:nvSpPr>
          <p:spPr>
            <a:xfrm>
              <a:off x="7941259" y="1675294"/>
              <a:ext cx="2104574" cy="960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 synopsis for high level overviews.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06E819C-AF30-0D94-3EFC-CDEC50BA7371}"/>
                </a:ext>
              </a:extLst>
            </p:cNvPr>
            <p:cNvSpPr txBox="1"/>
            <p:nvPr/>
          </p:nvSpPr>
          <p:spPr>
            <a:xfrm>
              <a:off x="8010203" y="1370963"/>
              <a:ext cx="1966685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Context</a:t>
              </a: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5A10BE59-E2F0-A25C-54E1-7DF1CBBDD70C}"/>
              </a:ext>
            </a:extLst>
          </p:cNvPr>
          <p:cNvSpPr/>
          <p:nvPr/>
        </p:nvSpPr>
        <p:spPr>
          <a:xfrm>
            <a:off x="6747931" y="2910115"/>
            <a:ext cx="1444176" cy="144417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13B7785-6C99-8855-5253-E36C7673F2C4}"/>
              </a:ext>
            </a:extLst>
          </p:cNvPr>
          <p:cNvGrpSpPr/>
          <p:nvPr/>
        </p:nvGrpSpPr>
        <p:grpSpPr>
          <a:xfrm>
            <a:off x="6417732" y="4652853"/>
            <a:ext cx="2104574" cy="1264530"/>
            <a:chOff x="7941259" y="1370963"/>
            <a:chExt cx="2104574" cy="126453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419F927-0A8E-E043-EEF8-E2A8F5E33A97}"/>
                </a:ext>
              </a:extLst>
            </p:cNvPr>
            <p:cNvSpPr txBox="1"/>
            <p:nvPr/>
          </p:nvSpPr>
          <p:spPr>
            <a:xfrm>
              <a:off x="7941259" y="1675294"/>
              <a:ext cx="2104574" cy="960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 synopsis for high level overviews.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1B2E3C7-BA0F-BB84-F44B-2B4F00BE6E80}"/>
                </a:ext>
              </a:extLst>
            </p:cNvPr>
            <p:cNvSpPr txBox="1"/>
            <p:nvPr/>
          </p:nvSpPr>
          <p:spPr>
            <a:xfrm>
              <a:off x="8010203" y="1370963"/>
              <a:ext cx="1966685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Literature</a:t>
              </a:r>
            </a:p>
          </p:txBody>
        </p:sp>
      </p:grpSp>
      <p:sp>
        <p:nvSpPr>
          <p:cNvPr id="30" name="Oval 29">
            <a:extLst>
              <a:ext uri="{FF2B5EF4-FFF2-40B4-BE49-F238E27FC236}">
                <a16:creationId xmlns:a16="http://schemas.microsoft.com/office/drawing/2014/main" id="{3E88F241-AC68-7172-BD96-B4F4C1EEB765}"/>
              </a:ext>
            </a:extLst>
          </p:cNvPr>
          <p:cNvSpPr/>
          <p:nvPr/>
        </p:nvSpPr>
        <p:spPr>
          <a:xfrm>
            <a:off x="9495970" y="2910115"/>
            <a:ext cx="1444176" cy="144417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D34B4DC-BFA9-D033-4C65-2E452C4BC997}"/>
              </a:ext>
            </a:extLst>
          </p:cNvPr>
          <p:cNvGrpSpPr/>
          <p:nvPr/>
        </p:nvGrpSpPr>
        <p:grpSpPr>
          <a:xfrm>
            <a:off x="9165771" y="4652853"/>
            <a:ext cx="2104574" cy="1264530"/>
            <a:chOff x="7941259" y="1370963"/>
            <a:chExt cx="2104574" cy="126453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3D9B90E-45A7-3271-8B7A-6D07EFC1B304}"/>
                </a:ext>
              </a:extLst>
            </p:cNvPr>
            <p:cNvSpPr txBox="1"/>
            <p:nvPr/>
          </p:nvSpPr>
          <p:spPr>
            <a:xfrm>
              <a:off x="7941259" y="1675294"/>
              <a:ext cx="2104574" cy="960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 synopsis for high level overviews.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2AD61C4-D48F-703D-21DD-9E2D469820D3}"/>
                </a:ext>
              </a:extLst>
            </p:cNvPr>
            <p:cNvSpPr txBox="1"/>
            <p:nvPr/>
          </p:nvSpPr>
          <p:spPr>
            <a:xfrm>
              <a:off x="8010203" y="1370963"/>
              <a:ext cx="1966685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Hypotheses</a:t>
              </a:r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94EFE6E4-267A-8D97-6CCD-88F6E2DB8C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82019" y="3344200"/>
            <a:ext cx="576000" cy="576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0410AABA-879F-EFAC-F518-9044EB2CE1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33981" y="3344200"/>
            <a:ext cx="576000" cy="57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07C3093-CE95-0B2B-FCD8-9E79C5CA99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85943" y="3344200"/>
            <a:ext cx="576000" cy="576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110ABC3-EF06-57A3-8875-59BD760CC1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30824" y="3344966"/>
            <a:ext cx="574468" cy="57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787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969E7D-EEF6-91F6-EFC6-D19ABB3C6E39}"/>
              </a:ext>
            </a:extLst>
          </p:cNvPr>
          <p:cNvSpPr txBox="1"/>
          <p:nvPr/>
        </p:nvSpPr>
        <p:spPr>
          <a:xfrm>
            <a:off x="1799771" y="1065424"/>
            <a:ext cx="8592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Contributions to the Field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C8027E-6ED7-03A6-3A8F-04F8B90191C8}"/>
              </a:ext>
            </a:extLst>
          </p:cNvPr>
          <p:cNvSpPr txBox="1"/>
          <p:nvPr/>
        </p:nvSpPr>
        <p:spPr>
          <a:xfrm>
            <a:off x="8439056" y="3016471"/>
            <a:ext cx="3000563" cy="51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robust for high overviews.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91AB30D-EF37-D135-94FD-CED3374498CD}"/>
              </a:ext>
            </a:extLst>
          </p:cNvPr>
          <p:cNvSpPr txBox="1"/>
          <p:nvPr/>
        </p:nvSpPr>
        <p:spPr>
          <a:xfrm>
            <a:off x="8439056" y="2629009"/>
            <a:ext cx="3000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Kayleigh Pace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43AC59-1E8A-EFFF-7EE4-57D9A7C8ECB7}"/>
              </a:ext>
            </a:extLst>
          </p:cNvPr>
          <p:cNvSpPr txBox="1"/>
          <p:nvPr/>
        </p:nvSpPr>
        <p:spPr>
          <a:xfrm>
            <a:off x="8439056" y="2420138"/>
            <a:ext cx="3000562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Position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B969EF-17DC-CD18-87CF-397C77807D03}"/>
              </a:ext>
            </a:extLst>
          </p:cNvPr>
          <p:cNvSpPr txBox="1"/>
          <p:nvPr/>
        </p:nvSpPr>
        <p:spPr>
          <a:xfrm>
            <a:off x="8439056" y="4975899"/>
            <a:ext cx="3000563" cy="51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robust for high overviews.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A99108-B1D3-34CE-5548-AA87FD7B2C5A}"/>
              </a:ext>
            </a:extLst>
          </p:cNvPr>
          <p:cNvSpPr txBox="1"/>
          <p:nvPr/>
        </p:nvSpPr>
        <p:spPr>
          <a:xfrm>
            <a:off x="8439056" y="4588437"/>
            <a:ext cx="3000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Donovan Larson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999D64-CAC1-EFE2-5B98-AE4C91F173FF}"/>
              </a:ext>
            </a:extLst>
          </p:cNvPr>
          <p:cNvSpPr txBox="1"/>
          <p:nvPr/>
        </p:nvSpPr>
        <p:spPr>
          <a:xfrm>
            <a:off x="8439056" y="4379566"/>
            <a:ext cx="3000562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Position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67F09F8-FF6E-B928-D82B-39894083CD0B}"/>
              </a:ext>
            </a:extLst>
          </p:cNvPr>
          <p:cNvSpPr txBox="1"/>
          <p:nvPr/>
        </p:nvSpPr>
        <p:spPr>
          <a:xfrm>
            <a:off x="752381" y="3016471"/>
            <a:ext cx="3000563" cy="51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robust for high overviews.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48932D-16F0-4FAE-27D6-01C52120FAE7}"/>
              </a:ext>
            </a:extLst>
          </p:cNvPr>
          <p:cNvSpPr txBox="1"/>
          <p:nvPr/>
        </p:nvSpPr>
        <p:spPr>
          <a:xfrm>
            <a:off x="752381" y="2629009"/>
            <a:ext cx="3000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Donovan Larson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CC3E693-77ED-0784-FDEF-E0F18E2C2038}"/>
              </a:ext>
            </a:extLst>
          </p:cNvPr>
          <p:cNvSpPr txBox="1"/>
          <p:nvPr/>
        </p:nvSpPr>
        <p:spPr>
          <a:xfrm>
            <a:off x="752381" y="2420138"/>
            <a:ext cx="3000562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Position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7FF5DF5-CBDC-8392-4A94-A4A06FBD3407}"/>
              </a:ext>
            </a:extLst>
          </p:cNvPr>
          <p:cNvSpPr txBox="1"/>
          <p:nvPr/>
        </p:nvSpPr>
        <p:spPr>
          <a:xfrm>
            <a:off x="752381" y="4975899"/>
            <a:ext cx="3000563" cy="51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robust for high overviews.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9D7F1FC-F6C2-69C9-AD6E-C3BC2F8A4BAA}"/>
              </a:ext>
            </a:extLst>
          </p:cNvPr>
          <p:cNvSpPr txBox="1"/>
          <p:nvPr/>
        </p:nvSpPr>
        <p:spPr>
          <a:xfrm>
            <a:off x="752381" y="4588437"/>
            <a:ext cx="3000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Kayleigh Pace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5B52C7-BBAF-B019-A20A-C43E9F7E7D8B}"/>
              </a:ext>
            </a:extLst>
          </p:cNvPr>
          <p:cNvSpPr txBox="1"/>
          <p:nvPr/>
        </p:nvSpPr>
        <p:spPr>
          <a:xfrm>
            <a:off x="752381" y="4379566"/>
            <a:ext cx="3000562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Position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DF6F7C9-DE3D-6A46-6D77-B4BBBB243AD5}"/>
              </a:ext>
            </a:extLst>
          </p:cNvPr>
          <p:cNvGrpSpPr/>
          <p:nvPr/>
        </p:nvGrpSpPr>
        <p:grpSpPr>
          <a:xfrm>
            <a:off x="5708192" y="656717"/>
            <a:ext cx="775616" cy="304275"/>
            <a:chOff x="1460328" y="1864900"/>
            <a:chExt cx="775616" cy="304275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96CFA21-99C4-124D-F004-7B214B951F21}"/>
                </a:ext>
              </a:extLst>
            </p:cNvPr>
            <p:cNvSpPr/>
            <p:nvPr/>
          </p:nvSpPr>
          <p:spPr>
            <a:xfrm>
              <a:off x="1460328" y="1864900"/>
              <a:ext cx="304276" cy="3042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4B73575C-7A74-F3E3-BF74-FDC8384BAB5A}"/>
                </a:ext>
              </a:extLst>
            </p:cNvPr>
            <p:cNvSpPr/>
            <p:nvPr/>
          </p:nvSpPr>
          <p:spPr>
            <a:xfrm>
              <a:off x="1695998" y="1864900"/>
              <a:ext cx="304276" cy="3042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497622E-720E-248D-90D2-A1D5A49BABB5}"/>
                </a:ext>
              </a:extLst>
            </p:cNvPr>
            <p:cNvSpPr/>
            <p:nvPr/>
          </p:nvSpPr>
          <p:spPr>
            <a:xfrm>
              <a:off x="1931668" y="1864900"/>
              <a:ext cx="304276" cy="3042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E9BFB7B-601F-8916-1BFC-FCA506B7EE72}"/>
              </a:ext>
            </a:extLst>
          </p:cNvPr>
          <p:cNvCxnSpPr>
            <a:cxnSpLocks/>
          </p:cNvCxnSpPr>
          <p:nvPr/>
        </p:nvCxnSpPr>
        <p:spPr>
          <a:xfrm>
            <a:off x="8572500" y="3953790"/>
            <a:ext cx="265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152DEE2-BA5A-71CA-5576-BE1632273526}"/>
              </a:ext>
            </a:extLst>
          </p:cNvPr>
          <p:cNvCxnSpPr>
            <a:cxnSpLocks/>
          </p:cNvCxnSpPr>
          <p:nvPr/>
        </p:nvCxnSpPr>
        <p:spPr>
          <a:xfrm>
            <a:off x="965200" y="3953790"/>
            <a:ext cx="26543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1B34531-C003-38CB-A7F4-4D708FDF2D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4CBB9D22-B446-D1C1-C97B-0496111028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6C625700-48A5-3860-BB3E-5624132A2E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8428D2C6-9753-39FE-E4ED-7AD317DC87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74508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5F2309C2-82DE-A784-7BB0-BF675F3702F9}"/>
              </a:ext>
            </a:extLst>
          </p:cNvPr>
          <p:cNvGrpSpPr/>
          <p:nvPr/>
        </p:nvGrpSpPr>
        <p:grpSpPr>
          <a:xfrm>
            <a:off x="990967" y="1896405"/>
            <a:ext cx="3794434" cy="3065191"/>
            <a:chOff x="990967" y="1725639"/>
            <a:chExt cx="3794434" cy="306519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901C807-031D-D8FA-AB83-2A677E018E73}"/>
                </a:ext>
              </a:extLst>
            </p:cNvPr>
            <p:cNvGrpSpPr/>
            <p:nvPr/>
          </p:nvGrpSpPr>
          <p:grpSpPr>
            <a:xfrm>
              <a:off x="1088567" y="1725639"/>
              <a:ext cx="775616" cy="304275"/>
              <a:chOff x="1460328" y="1864900"/>
              <a:chExt cx="775616" cy="304275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57C60EB-28BF-92E8-341D-B9C7F6D7354A}"/>
                  </a:ext>
                </a:extLst>
              </p:cNvPr>
              <p:cNvSpPr/>
              <p:nvPr/>
            </p:nvSpPr>
            <p:spPr>
              <a:xfrm>
                <a:off x="1460328" y="1864900"/>
                <a:ext cx="304276" cy="3042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FB52E5F2-6CB7-B9CE-53CB-F84F6743175B}"/>
                  </a:ext>
                </a:extLst>
              </p:cNvPr>
              <p:cNvSpPr/>
              <p:nvPr/>
            </p:nvSpPr>
            <p:spPr>
              <a:xfrm>
                <a:off x="1695998" y="1864900"/>
                <a:ext cx="304276" cy="3042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E452C131-9609-0998-644B-D819F315126D}"/>
                  </a:ext>
                </a:extLst>
              </p:cNvPr>
              <p:cNvSpPr/>
              <p:nvPr/>
            </p:nvSpPr>
            <p:spPr>
              <a:xfrm>
                <a:off x="1931668" y="1864900"/>
                <a:ext cx="304276" cy="30427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87919CA-2E67-4EC9-CA44-F1A2FA29AD88}"/>
                </a:ext>
              </a:extLst>
            </p:cNvPr>
            <p:cNvSpPr txBox="1"/>
            <p:nvPr/>
          </p:nvSpPr>
          <p:spPr>
            <a:xfrm>
              <a:off x="990967" y="2067171"/>
              <a:ext cx="370455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4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Contributions to the Field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66F481A-4031-36EF-5F19-23EAC20E9332}"/>
                </a:ext>
              </a:extLst>
            </p:cNvPr>
            <p:cNvSpPr txBox="1"/>
            <p:nvPr/>
          </p:nvSpPr>
          <p:spPr>
            <a:xfrm>
              <a:off x="990967" y="3609032"/>
              <a:ext cx="3794434" cy="1181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 synopsis for high level overviews. Iterative approaches to corporate strategy foster collaborative thinking to further the overall value proposition. Organically grow the holistic.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EF1A0D7-816D-638D-D13A-58598005B62F}"/>
              </a:ext>
            </a:extLst>
          </p:cNvPr>
          <p:cNvGrpSpPr/>
          <p:nvPr/>
        </p:nvGrpSpPr>
        <p:grpSpPr>
          <a:xfrm>
            <a:off x="7867200" y="924713"/>
            <a:ext cx="3000563" cy="1113334"/>
            <a:chOff x="8439056" y="2420138"/>
            <a:chExt cx="3000563" cy="111333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92BB9BC-E754-9F00-F4E4-FBEE4F48F719}"/>
                </a:ext>
              </a:extLst>
            </p:cNvPr>
            <p:cNvSpPr txBox="1"/>
            <p:nvPr/>
          </p:nvSpPr>
          <p:spPr>
            <a:xfrm>
              <a:off x="8439056" y="3016471"/>
              <a:ext cx="3000563" cy="517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 for high overviews.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A370FD4-EE97-FD07-4AC4-9C6E9BB87E07}"/>
                </a:ext>
              </a:extLst>
            </p:cNvPr>
            <p:cNvSpPr txBox="1"/>
            <p:nvPr/>
          </p:nvSpPr>
          <p:spPr>
            <a:xfrm>
              <a:off x="8439056" y="2629009"/>
              <a:ext cx="30005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Kayleigh Pace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96EA6E2-FB0B-9907-6E31-4F4D6F223B03}"/>
                </a:ext>
              </a:extLst>
            </p:cNvPr>
            <p:cNvSpPr txBox="1"/>
            <p:nvPr/>
          </p:nvSpPr>
          <p:spPr>
            <a:xfrm>
              <a:off x="8439056" y="2420138"/>
              <a:ext cx="300056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Position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AFEAA1C-344A-EA88-701D-A01A943C5F38}"/>
              </a:ext>
            </a:extLst>
          </p:cNvPr>
          <p:cNvGrpSpPr/>
          <p:nvPr/>
        </p:nvGrpSpPr>
        <p:grpSpPr>
          <a:xfrm>
            <a:off x="7867200" y="2872333"/>
            <a:ext cx="3000563" cy="1113334"/>
            <a:chOff x="8439056" y="2420138"/>
            <a:chExt cx="3000563" cy="111333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C390C60-8083-0711-C40F-B0493B77942F}"/>
                </a:ext>
              </a:extLst>
            </p:cNvPr>
            <p:cNvSpPr txBox="1"/>
            <p:nvPr/>
          </p:nvSpPr>
          <p:spPr>
            <a:xfrm>
              <a:off x="8439056" y="3016471"/>
              <a:ext cx="3000563" cy="517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 for high overviews.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6666F8A-B4E2-F4C3-5BA9-ACE496E4841D}"/>
                </a:ext>
              </a:extLst>
            </p:cNvPr>
            <p:cNvSpPr txBox="1"/>
            <p:nvPr/>
          </p:nvSpPr>
          <p:spPr>
            <a:xfrm>
              <a:off x="8439056" y="2629009"/>
              <a:ext cx="30005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Kayleigh Pace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C10D423-8F90-436C-42D4-60A88D2A249D}"/>
                </a:ext>
              </a:extLst>
            </p:cNvPr>
            <p:cNvSpPr txBox="1"/>
            <p:nvPr/>
          </p:nvSpPr>
          <p:spPr>
            <a:xfrm>
              <a:off x="8439056" y="2420138"/>
              <a:ext cx="300056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Position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2270E6E-FF26-D0E7-23DB-A372EB39DF23}"/>
              </a:ext>
            </a:extLst>
          </p:cNvPr>
          <p:cNvGrpSpPr/>
          <p:nvPr/>
        </p:nvGrpSpPr>
        <p:grpSpPr>
          <a:xfrm>
            <a:off x="7867200" y="4819953"/>
            <a:ext cx="3000563" cy="1113334"/>
            <a:chOff x="8439056" y="2420138"/>
            <a:chExt cx="3000563" cy="111333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BD0D55A-E3FF-22B9-3686-B5CAD4C9EC99}"/>
                </a:ext>
              </a:extLst>
            </p:cNvPr>
            <p:cNvSpPr txBox="1"/>
            <p:nvPr/>
          </p:nvSpPr>
          <p:spPr>
            <a:xfrm>
              <a:off x="8439056" y="3016471"/>
              <a:ext cx="3000563" cy="517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 for high overviews.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192067C-D48A-7627-E6AC-ACD98194124E}"/>
                </a:ext>
              </a:extLst>
            </p:cNvPr>
            <p:cNvSpPr txBox="1"/>
            <p:nvPr/>
          </p:nvSpPr>
          <p:spPr>
            <a:xfrm>
              <a:off x="8439056" y="2629009"/>
              <a:ext cx="30005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Kayleigh Pace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70489EB-65C4-C5EF-E3DC-56AE12955D61}"/>
                </a:ext>
              </a:extLst>
            </p:cNvPr>
            <p:cNvSpPr txBox="1"/>
            <p:nvPr/>
          </p:nvSpPr>
          <p:spPr>
            <a:xfrm>
              <a:off x="8439056" y="2420138"/>
              <a:ext cx="3000562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Position</a:t>
              </a: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65E83BB-980E-7D93-21B7-011FF8570EA5}"/>
              </a:ext>
            </a:extLst>
          </p:cNvPr>
          <p:cNvCxnSpPr>
            <a:cxnSpLocks/>
          </p:cNvCxnSpPr>
          <p:nvPr/>
        </p:nvCxnSpPr>
        <p:spPr>
          <a:xfrm>
            <a:off x="7939088" y="4402810"/>
            <a:ext cx="326231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B09C83A-E4F4-7B0B-5769-2024C02AF983}"/>
              </a:ext>
            </a:extLst>
          </p:cNvPr>
          <p:cNvCxnSpPr>
            <a:cxnSpLocks/>
          </p:cNvCxnSpPr>
          <p:nvPr/>
        </p:nvCxnSpPr>
        <p:spPr>
          <a:xfrm>
            <a:off x="7939088" y="2455190"/>
            <a:ext cx="326231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434E1D1-5F04-974B-8087-F8C9F47ACEB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C9B92D57-8C1A-97D2-7001-067960E8E43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AF9F26E5-852C-83F8-0681-AB3661899C2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08901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22771AE-5DF7-2742-9B87-2877B8847E74}"/>
              </a:ext>
            </a:extLst>
          </p:cNvPr>
          <p:cNvSpPr txBox="1"/>
          <p:nvPr/>
        </p:nvSpPr>
        <p:spPr>
          <a:xfrm>
            <a:off x="1819276" y="1119926"/>
            <a:ext cx="8553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Our service on package list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533445-0E32-37D8-A46F-9BED6D14F722}"/>
              </a:ext>
            </a:extLst>
          </p:cNvPr>
          <p:cNvSpPr txBox="1"/>
          <p:nvPr/>
        </p:nvSpPr>
        <p:spPr>
          <a:xfrm>
            <a:off x="1171575" y="1797846"/>
            <a:ext cx="9848850" cy="51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robust synopsis for high level overviews. Iterative approaches to corporate strategy foster collaborative thinking to further the overall value proposition. Organically grow the holistic.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BA41B5E-97D8-33FE-9555-54CC79774547}"/>
              </a:ext>
            </a:extLst>
          </p:cNvPr>
          <p:cNvGrpSpPr/>
          <p:nvPr/>
        </p:nvGrpSpPr>
        <p:grpSpPr>
          <a:xfrm>
            <a:off x="547688" y="2504525"/>
            <a:ext cx="2619375" cy="3367485"/>
            <a:chOff x="876300" y="2403852"/>
            <a:chExt cx="2619375" cy="3367485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7845B887-9E3E-FD30-F4B7-B47F050FC077}"/>
                </a:ext>
              </a:extLst>
            </p:cNvPr>
            <p:cNvSpPr/>
            <p:nvPr/>
          </p:nvSpPr>
          <p:spPr>
            <a:xfrm>
              <a:off x="1362075" y="2403852"/>
              <a:ext cx="1647825" cy="1647825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FE567E3-4BE4-2479-119C-37F1FEE70A5E}"/>
                </a:ext>
              </a:extLst>
            </p:cNvPr>
            <p:cNvSpPr txBox="1"/>
            <p:nvPr/>
          </p:nvSpPr>
          <p:spPr>
            <a:xfrm>
              <a:off x="1066443" y="4719122"/>
              <a:ext cx="22390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9A154C0-F318-864E-9515-5009CC2B3D2A}"/>
                </a:ext>
              </a:extLst>
            </p:cNvPr>
            <p:cNvSpPr txBox="1"/>
            <p:nvPr/>
          </p:nvSpPr>
          <p:spPr>
            <a:xfrm>
              <a:off x="1066443" y="5309672"/>
              <a:ext cx="22390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B6A36CF-D131-946C-429E-61D5605B6932}"/>
                </a:ext>
              </a:extLst>
            </p:cNvPr>
            <p:cNvSpPr txBox="1"/>
            <p:nvPr/>
          </p:nvSpPr>
          <p:spPr>
            <a:xfrm>
              <a:off x="1481138" y="2914414"/>
              <a:ext cx="1409699" cy="626701"/>
            </a:xfrm>
            <a:prstGeom prst="rect">
              <a:avLst/>
            </a:prstGeom>
            <a:noFill/>
          </p:spPr>
          <p:txBody>
            <a:bodyPr wrap="square" tIns="72000" bIns="0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+mj-lt"/>
                </a:rPr>
                <a:t>$30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43C2538-EBF6-637F-0005-F98ECF7377C3}"/>
                </a:ext>
              </a:extLst>
            </p:cNvPr>
            <p:cNvSpPr txBox="1"/>
            <p:nvPr/>
          </p:nvSpPr>
          <p:spPr>
            <a:xfrm>
              <a:off x="1335703" y="4257237"/>
              <a:ext cx="17005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Package 1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8948147-BCDA-C27B-C032-3EA3CCE759D2}"/>
                </a:ext>
              </a:extLst>
            </p:cNvPr>
            <p:cNvCxnSpPr>
              <a:cxnSpLocks/>
            </p:cNvCxnSpPr>
            <p:nvPr/>
          </p:nvCxnSpPr>
          <p:spPr>
            <a:xfrm>
              <a:off x="876300" y="5245230"/>
              <a:ext cx="2619375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4BE8251-D14E-E884-FEC6-747500F4845E}"/>
              </a:ext>
            </a:extLst>
          </p:cNvPr>
          <p:cNvGrpSpPr/>
          <p:nvPr/>
        </p:nvGrpSpPr>
        <p:grpSpPr>
          <a:xfrm>
            <a:off x="3373438" y="2504525"/>
            <a:ext cx="2619375" cy="3367485"/>
            <a:chOff x="876300" y="2403852"/>
            <a:chExt cx="2619375" cy="3367485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F82F65F-EFCE-28EA-22C0-25F917B7E622}"/>
                </a:ext>
              </a:extLst>
            </p:cNvPr>
            <p:cNvSpPr/>
            <p:nvPr/>
          </p:nvSpPr>
          <p:spPr>
            <a:xfrm>
              <a:off x="1362075" y="2403852"/>
              <a:ext cx="1647825" cy="16478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5205A37-82B1-9059-F605-B19810CE7B54}"/>
                </a:ext>
              </a:extLst>
            </p:cNvPr>
            <p:cNvSpPr txBox="1"/>
            <p:nvPr/>
          </p:nvSpPr>
          <p:spPr>
            <a:xfrm>
              <a:off x="1066443" y="4719122"/>
              <a:ext cx="22390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7228088-BDF6-8406-A347-30991D831915}"/>
                </a:ext>
              </a:extLst>
            </p:cNvPr>
            <p:cNvSpPr txBox="1"/>
            <p:nvPr/>
          </p:nvSpPr>
          <p:spPr>
            <a:xfrm>
              <a:off x="1066443" y="5309672"/>
              <a:ext cx="22390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1995AE4-C174-9FFD-143B-FF78E4E5B3C6}"/>
                </a:ext>
              </a:extLst>
            </p:cNvPr>
            <p:cNvSpPr txBox="1"/>
            <p:nvPr/>
          </p:nvSpPr>
          <p:spPr>
            <a:xfrm>
              <a:off x="1481138" y="2914414"/>
              <a:ext cx="1409699" cy="626701"/>
            </a:xfrm>
            <a:prstGeom prst="rect">
              <a:avLst/>
            </a:prstGeom>
            <a:noFill/>
          </p:spPr>
          <p:txBody>
            <a:bodyPr wrap="square" tIns="72000" bIns="0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+mj-lt"/>
                </a:rPr>
                <a:t>$50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B67732D-2EE4-CF0A-9F04-8CDBF88FC16B}"/>
                </a:ext>
              </a:extLst>
            </p:cNvPr>
            <p:cNvSpPr txBox="1"/>
            <p:nvPr/>
          </p:nvSpPr>
          <p:spPr>
            <a:xfrm>
              <a:off x="1335703" y="4257237"/>
              <a:ext cx="17005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Package 2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4DD140D-FDA6-A432-6ABE-7BD7898D04DD}"/>
                </a:ext>
              </a:extLst>
            </p:cNvPr>
            <p:cNvCxnSpPr>
              <a:cxnSpLocks/>
            </p:cNvCxnSpPr>
            <p:nvPr/>
          </p:nvCxnSpPr>
          <p:spPr>
            <a:xfrm>
              <a:off x="876300" y="5245230"/>
              <a:ext cx="2619375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4A44207-0115-5107-5E95-7E48FC43D81C}"/>
              </a:ext>
            </a:extLst>
          </p:cNvPr>
          <p:cNvGrpSpPr/>
          <p:nvPr/>
        </p:nvGrpSpPr>
        <p:grpSpPr>
          <a:xfrm>
            <a:off x="6199188" y="2504525"/>
            <a:ext cx="2619375" cy="3367485"/>
            <a:chOff x="876300" y="2403852"/>
            <a:chExt cx="2619375" cy="3367485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500042C-A2F2-A417-4800-269FF54A4650}"/>
                </a:ext>
              </a:extLst>
            </p:cNvPr>
            <p:cNvSpPr/>
            <p:nvPr/>
          </p:nvSpPr>
          <p:spPr>
            <a:xfrm>
              <a:off x="1362075" y="2403852"/>
              <a:ext cx="1647825" cy="164782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0484CA3-8975-0F35-D991-67D044E3C570}"/>
                </a:ext>
              </a:extLst>
            </p:cNvPr>
            <p:cNvSpPr txBox="1"/>
            <p:nvPr/>
          </p:nvSpPr>
          <p:spPr>
            <a:xfrm>
              <a:off x="1066443" y="4719122"/>
              <a:ext cx="22390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DDA3E5A-AAA5-2DEC-619D-BB32087BBA7F}"/>
                </a:ext>
              </a:extLst>
            </p:cNvPr>
            <p:cNvSpPr txBox="1"/>
            <p:nvPr/>
          </p:nvSpPr>
          <p:spPr>
            <a:xfrm>
              <a:off x="1066443" y="5309672"/>
              <a:ext cx="22390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E14B30E-CC30-C2F7-C1B0-B32425C56DA2}"/>
                </a:ext>
              </a:extLst>
            </p:cNvPr>
            <p:cNvSpPr txBox="1"/>
            <p:nvPr/>
          </p:nvSpPr>
          <p:spPr>
            <a:xfrm>
              <a:off x="1481138" y="2914414"/>
              <a:ext cx="1409699" cy="626701"/>
            </a:xfrm>
            <a:prstGeom prst="rect">
              <a:avLst/>
            </a:prstGeom>
            <a:noFill/>
          </p:spPr>
          <p:txBody>
            <a:bodyPr wrap="square" tIns="72000" bIns="0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+mj-lt"/>
                </a:rPr>
                <a:t>$70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BE6A239-8DE5-311C-157E-43FA9C565331}"/>
                </a:ext>
              </a:extLst>
            </p:cNvPr>
            <p:cNvSpPr txBox="1"/>
            <p:nvPr/>
          </p:nvSpPr>
          <p:spPr>
            <a:xfrm>
              <a:off x="1335703" y="4257237"/>
              <a:ext cx="17005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Package 3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9E2380F-80C7-2836-E729-6CD352883B44}"/>
                </a:ext>
              </a:extLst>
            </p:cNvPr>
            <p:cNvCxnSpPr>
              <a:cxnSpLocks/>
            </p:cNvCxnSpPr>
            <p:nvPr/>
          </p:nvCxnSpPr>
          <p:spPr>
            <a:xfrm>
              <a:off x="876300" y="5245230"/>
              <a:ext cx="2619375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61B650A-8343-7061-78B0-6BE8C99992B1}"/>
              </a:ext>
            </a:extLst>
          </p:cNvPr>
          <p:cNvGrpSpPr/>
          <p:nvPr/>
        </p:nvGrpSpPr>
        <p:grpSpPr>
          <a:xfrm>
            <a:off x="9024938" y="2504525"/>
            <a:ext cx="2619375" cy="3367485"/>
            <a:chOff x="876300" y="2403852"/>
            <a:chExt cx="2619375" cy="3367485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CD74C096-D1E8-60B1-CBCB-25487897B22F}"/>
                </a:ext>
              </a:extLst>
            </p:cNvPr>
            <p:cNvSpPr/>
            <p:nvPr/>
          </p:nvSpPr>
          <p:spPr>
            <a:xfrm>
              <a:off x="1362075" y="2403852"/>
              <a:ext cx="1647825" cy="164782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D6DCEA9-0F34-9953-2B6C-B1C3CC16B494}"/>
                </a:ext>
              </a:extLst>
            </p:cNvPr>
            <p:cNvSpPr txBox="1"/>
            <p:nvPr/>
          </p:nvSpPr>
          <p:spPr>
            <a:xfrm>
              <a:off x="1066443" y="4719122"/>
              <a:ext cx="22390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7944B22-952E-1CD9-B417-4226496FA0D9}"/>
                </a:ext>
              </a:extLst>
            </p:cNvPr>
            <p:cNvSpPr txBox="1"/>
            <p:nvPr/>
          </p:nvSpPr>
          <p:spPr>
            <a:xfrm>
              <a:off x="1066443" y="5309672"/>
              <a:ext cx="22390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646DF62-3D8F-86D0-A9C3-2DF9A5E91831}"/>
                </a:ext>
              </a:extLst>
            </p:cNvPr>
            <p:cNvSpPr txBox="1"/>
            <p:nvPr/>
          </p:nvSpPr>
          <p:spPr>
            <a:xfrm>
              <a:off x="1481138" y="2914414"/>
              <a:ext cx="1409699" cy="626701"/>
            </a:xfrm>
            <a:prstGeom prst="rect">
              <a:avLst/>
            </a:prstGeom>
            <a:noFill/>
          </p:spPr>
          <p:txBody>
            <a:bodyPr wrap="square" tIns="72000" bIns="0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4000" dirty="0">
                  <a:solidFill>
                    <a:schemeClr val="bg1"/>
                  </a:solidFill>
                  <a:latin typeface="+mj-lt"/>
                </a:rPr>
                <a:t>$90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95F6A21-8793-EA48-8F15-B7EA2D228D32}"/>
                </a:ext>
              </a:extLst>
            </p:cNvPr>
            <p:cNvSpPr txBox="1"/>
            <p:nvPr/>
          </p:nvSpPr>
          <p:spPr>
            <a:xfrm>
              <a:off x="1335703" y="4257237"/>
              <a:ext cx="17005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Package 4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FC90989-5DD3-F92E-D664-5F6A4AF6ED83}"/>
                </a:ext>
              </a:extLst>
            </p:cNvPr>
            <p:cNvCxnSpPr>
              <a:cxnSpLocks/>
            </p:cNvCxnSpPr>
            <p:nvPr/>
          </p:nvCxnSpPr>
          <p:spPr>
            <a:xfrm>
              <a:off x="876300" y="5245230"/>
              <a:ext cx="2619375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DB9C01D-3FFD-6AF7-E3F5-815D2FA64571}"/>
              </a:ext>
            </a:extLst>
          </p:cNvPr>
          <p:cNvGrpSpPr/>
          <p:nvPr/>
        </p:nvGrpSpPr>
        <p:grpSpPr>
          <a:xfrm>
            <a:off x="5708192" y="757390"/>
            <a:ext cx="775616" cy="304275"/>
            <a:chOff x="1460328" y="1864900"/>
            <a:chExt cx="775616" cy="304275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8782FCFB-0C02-88BB-22D5-FEB92564C7DD}"/>
                </a:ext>
              </a:extLst>
            </p:cNvPr>
            <p:cNvSpPr/>
            <p:nvPr/>
          </p:nvSpPr>
          <p:spPr>
            <a:xfrm>
              <a:off x="1460328" y="1864900"/>
              <a:ext cx="304276" cy="3042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211C7D65-1FB1-2284-4CA0-50798EBE3610}"/>
                </a:ext>
              </a:extLst>
            </p:cNvPr>
            <p:cNvSpPr/>
            <p:nvPr/>
          </p:nvSpPr>
          <p:spPr>
            <a:xfrm>
              <a:off x="1695998" y="1864900"/>
              <a:ext cx="304276" cy="3042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BD4F6B-9501-19C8-B02E-DAB5572BE20C}"/>
                </a:ext>
              </a:extLst>
            </p:cNvPr>
            <p:cNvSpPr/>
            <p:nvPr/>
          </p:nvSpPr>
          <p:spPr>
            <a:xfrm>
              <a:off x="1931668" y="1864900"/>
              <a:ext cx="304276" cy="3042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39752270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B141C9-0790-6279-89FA-D695D85729EA}"/>
              </a:ext>
            </a:extLst>
          </p:cNvPr>
          <p:cNvSpPr/>
          <p:nvPr/>
        </p:nvSpPr>
        <p:spPr>
          <a:xfrm>
            <a:off x="5740400" y="0"/>
            <a:ext cx="6451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95F801A-4990-7C36-D0A8-55B3B0EAED12}"/>
              </a:ext>
            </a:extLst>
          </p:cNvPr>
          <p:cNvGrpSpPr/>
          <p:nvPr/>
        </p:nvGrpSpPr>
        <p:grpSpPr>
          <a:xfrm>
            <a:off x="6414220" y="1035917"/>
            <a:ext cx="5103960" cy="1188876"/>
            <a:chOff x="6440340" y="1090498"/>
            <a:chExt cx="5103960" cy="118887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E5AF2D4-B104-D48A-02DB-34BC33D29FFE}"/>
                </a:ext>
              </a:extLst>
            </p:cNvPr>
            <p:cNvSpPr txBox="1"/>
            <p:nvPr/>
          </p:nvSpPr>
          <p:spPr>
            <a:xfrm>
              <a:off x="7312641" y="1817709"/>
              <a:ext cx="42316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Leverage agile frameworks to provide a robust synopsis for high level overviews. Iterative </a:t>
              </a:r>
              <a:r>
                <a:rPr lang="en-US" sz="1200" dirty="0" err="1">
                  <a:solidFill>
                    <a:schemeClr val="bg1"/>
                  </a:solidFill>
                </a:rPr>
                <a:t>approache</a:t>
              </a:r>
              <a:r>
                <a:rPr lang="en-US" sz="1200" dirty="0">
                  <a:solidFill>
                    <a:schemeClr val="bg1"/>
                  </a:solidFill>
                </a:rPr>
                <a:t>.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248CD6C-D9B0-E5C7-71E6-834BE841CBE4}"/>
                </a:ext>
              </a:extLst>
            </p:cNvPr>
            <p:cNvSpPr/>
            <p:nvPr/>
          </p:nvSpPr>
          <p:spPr>
            <a:xfrm>
              <a:off x="6440340" y="1116795"/>
              <a:ext cx="709760" cy="7097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+mj-lt"/>
                </a:rPr>
                <a:t>A</a:t>
              </a:r>
              <a:endParaRPr lang="en-ID" dirty="0">
                <a:latin typeface="+mj-lt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C12E40B-1C51-903A-4857-AC0EE9BAF78E}"/>
                </a:ext>
              </a:extLst>
            </p:cNvPr>
            <p:cNvGrpSpPr/>
            <p:nvPr/>
          </p:nvGrpSpPr>
          <p:grpSpPr>
            <a:xfrm>
              <a:off x="7312641" y="1090498"/>
              <a:ext cx="2707659" cy="762350"/>
              <a:chOff x="7312641" y="1046942"/>
              <a:chExt cx="2707659" cy="762350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3D88705-6B53-D03E-B87C-BFD89048FBEB}"/>
                  </a:ext>
                </a:extLst>
              </p:cNvPr>
              <p:cNvSpPr txBox="1"/>
              <p:nvPr/>
            </p:nvSpPr>
            <p:spPr>
              <a:xfrm>
                <a:off x="7312641" y="1273761"/>
                <a:ext cx="27076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3200" dirty="0">
                    <a:solidFill>
                      <a:schemeClr val="bg1"/>
                    </a:solidFill>
                    <a:latin typeface="+mj-lt"/>
                  </a:rPr>
                  <a:t>Package A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1CD13FD-A31F-B841-5850-0CCA36FE99F5}"/>
                  </a:ext>
                </a:extLst>
              </p:cNvPr>
              <p:cNvSpPr txBox="1"/>
              <p:nvPr/>
            </p:nvSpPr>
            <p:spPr>
              <a:xfrm>
                <a:off x="7312641" y="1046942"/>
                <a:ext cx="2707659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600" dirty="0">
                    <a:solidFill>
                      <a:schemeClr val="bg1"/>
                    </a:solidFill>
                  </a:rPr>
                  <a:t>$25 / Month</a:t>
                </a: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211B7FC-22B6-A796-DDD8-96BAEAC1CBC2}"/>
              </a:ext>
            </a:extLst>
          </p:cNvPr>
          <p:cNvGrpSpPr/>
          <p:nvPr/>
        </p:nvGrpSpPr>
        <p:grpSpPr>
          <a:xfrm>
            <a:off x="6414220" y="2834563"/>
            <a:ext cx="5103960" cy="1188876"/>
            <a:chOff x="6440340" y="1090498"/>
            <a:chExt cx="5103960" cy="118887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93896D1-C0D3-A317-39AA-2C65C0111E64}"/>
                </a:ext>
              </a:extLst>
            </p:cNvPr>
            <p:cNvSpPr txBox="1"/>
            <p:nvPr/>
          </p:nvSpPr>
          <p:spPr>
            <a:xfrm>
              <a:off x="7312641" y="1817709"/>
              <a:ext cx="42316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Leverage agile frameworks to provide a robust synopsis for high level overviews. Iterative </a:t>
              </a:r>
              <a:r>
                <a:rPr lang="en-US" sz="1200" dirty="0" err="1">
                  <a:solidFill>
                    <a:schemeClr val="bg1"/>
                  </a:solidFill>
                </a:rPr>
                <a:t>approache</a:t>
              </a:r>
              <a:r>
                <a:rPr lang="en-US" sz="1200" dirty="0">
                  <a:solidFill>
                    <a:schemeClr val="bg1"/>
                  </a:solidFill>
                </a:rPr>
                <a:t>.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A162200-5BBF-AF9E-553A-9036DB3E2AC9}"/>
                </a:ext>
              </a:extLst>
            </p:cNvPr>
            <p:cNvSpPr/>
            <p:nvPr/>
          </p:nvSpPr>
          <p:spPr>
            <a:xfrm>
              <a:off x="6440340" y="1116795"/>
              <a:ext cx="709760" cy="7097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+mj-lt"/>
                </a:rPr>
                <a:t>B</a:t>
              </a:r>
              <a:endParaRPr lang="en-ID" dirty="0">
                <a:latin typeface="+mj-lt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5E102E0-E106-985C-64AB-B5F142389BCA}"/>
                </a:ext>
              </a:extLst>
            </p:cNvPr>
            <p:cNvGrpSpPr/>
            <p:nvPr/>
          </p:nvGrpSpPr>
          <p:grpSpPr>
            <a:xfrm>
              <a:off x="7312641" y="1090498"/>
              <a:ext cx="2707659" cy="762350"/>
              <a:chOff x="7312641" y="1046942"/>
              <a:chExt cx="2707659" cy="762350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E5541D6-4DAB-9936-9B94-81F07EC3C47A}"/>
                  </a:ext>
                </a:extLst>
              </p:cNvPr>
              <p:cNvSpPr txBox="1"/>
              <p:nvPr/>
            </p:nvSpPr>
            <p:spPr>
              <a:xfrm>
                <a:off x="7312641" y="1273761"/>
                <a:ext cx="27076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3200" dirty="0">
                    <a:solidFill>
                      <a:schemeClr val="bg1"/>
                    </a:solidFill>
                    <a:latin typeface="+mj-lt"/>
                  </a:rPr>
                  <a:t>Package B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951EF2F-348C-1CEA-BE93-BC53DF66AE4C}"/>
                  </a:ext>
                </a:extLst>
              </p:cNvPr>
              <p:cNvSpPr txBox="1"/>
              <p:nvPr/>
            </p:nvSpPr>
            <p:spPr>
              <a:xfrm>
                <a:off x="7312641" y="1046942"/>
                <a:ext cx="2707659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600" dirty="0">
                    <a:solidFill>
                      <a:schemeClr val="bg1"/>
                    </a:solidFill>
                  </a:rPr>
                  <a:t>$50 / Month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13DBD60-D08F-F49C-E329-895AC39E23A4}"/>
              </a:ext>
            </a:extLst>
          </p:cNvPr>
          <p:cNvGrpSpPr/>
          <p:nvPr/>
        </p:nvGrpSpPr>
        <p:grpSpPr>
          <a:xfrm>
            <a:off x="6414220" y="4633207"/>
            <a:ext cx="5103960" cy="1188876"/>
            <a:chOff x="6440340" y="1090498"/>
            <a:chExt cx="5103960" cy="118887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D44D74C-2171-63D0-166A-DE0BCB12046D}"/>
                </a:ext>
              </a:extLst>
            </p:cNvPr>
            <p:cNvSpPr txBox="1"/>
            <p:nvPr/>
          </p:nvSpPr>
          <p:spPr>
            <a:xfrm>
              <a:off x="7312641" y="1817709"/>
              <a:ext cx="42316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Leverage agile frameworks to provide a robust synopsis for high level overviews. Iterative </a:t>
              </a:r>
              <a:r>
                <a:rPr lang="en-US" sz="1200" dirty="0" err="1">
                  <a:solidFill>
                    <a:schemeClr val="bg1"/>
                  </a:solidFill>
                </a:rPr>
                <a:t>approache</a:t>
              </a:r>
              <a:r>
                <a:rPr lang="en-US" sz="1200" dirty="0">
                  <a:solidFill>
                    <a:schemeClr val="bg1"/>
                  </a:solidFill>
                </a:rPr>
                <a:t>.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6ED657B-DD10-4B5B-35BF-5B11DC91CA58}"/>
                </a:ext>
              </a:extLst>
            </p:cNvPr>
            <p:cNvSpPr/>
            <p:nvPr/>
          </p:nvSpPr>
          <p:spPr>
            <a:xfrm>
              <a:off x="6440340" y="1116795"/>
              <a:ext cx="709760" cy="7097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+mj-lt"/>
                </a:rPr>
                <a:t>C</a:t>
              </a:r>
              <a:endParaRPr lang="en-ID" dirty="0">
                <a:latin typeface="+mj-lt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9BF24B6-5A09-A026-9FF6-0F3E8F3F1082}"/>
                </a:ext>
              </a:extLst>
            </p:cNvPr>
            <p:cNvGrpSpPr/>
            <p:nvPr/>
          </p:nvGrpSpPr>
          <p:grpSpPr>
            <a:xfrm>
              <a:off x="7312641" y="1090498"/>
              <a:ext cx="2707659" cy="762350"/>
              <a:chOff x="7312641" y="1046942"/>
              <a:chExt cx="2707659" cy="762350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99C9376-D5E1-76DD-85BF-53A3BE753C18}"/>
                  </a:ext>
                </a:extLst>
              </p:cNvPr>
              <p:cNvSpPr txBox="1"/>
              <p:nvPr/>
            </p:nvSpPr>
            <p:spPr>
              <a:xfrm>
                <a:off x="7312641" y="1273761"/>
                <a:ext cx="2707659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3200" dirty="0">
                    <a:solidFill>
                      <a:schemeClr val="bg1"/>
                    </a:solidFill>
                    <a:latin typeface="+mj-lt"/>
                  </a:rPr>
                  <a:t>Package C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5695FA0-FE97-6409-2B5F-4FF577D510BC}"/>
                  </a:ext>
                </a:extLst>
              </p:cNvPr>
              <p:cNvSpPr txBox="1"/>
              <p:nvPr/>
            </p:nvSpPr>
            <p:spPr>
              <a:xfrm>
                <a:off x="7312641" y="1046942"/>
                <a:ext cx="2707659" cy="313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n-US" sz="1600" dirty="0">
                    <a:solidFill>
                      <a:schemeClr val="bg1"/>
                    </a:solidFill>
                  </a:rPr>
                  <a:t>$75 / Month</a:t>
                </a:r>
              </a:p>
            </p:txBody>
          </p:sp>
        </p:grp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63FE5E4-8AE3-AB59-8BD8-D0534D0314D1}"/>
              </a:ext>
            </a:extLst>
          </p:cNvPr>
          <p:cNvCxnSpPr>
            <a:cxnSpLocks/>
          </p:cNvCxnSpPr>
          <p:nvPr/>
        </p:nvCxnSpPr>
        <p:spPr>
          <a:xfrm>
            <a:off x="7345777" y="4328323"/>
            <a:ext cx="4172403" cy="0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26FFFF4-97C4-904B-3B6B-94941E6E2462}"/>
              </a:ext>
            </a:extLst>
          </p:cNvPr>
          <p:cNvCxnSpPr>
            <a:cxnSpLocks/>
          </p:cNvCxnSpPr>
          <p:nvPr/>
        </p:nvCxnSpPr>
        <p:spPr>
          <a:xfrm>
            <a:off x="7345777" y="2529678"/>
            <a:ext cx="4172403" cy="0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5D596676-0559-3637-571E-B8EA015729DD}"/>
              </a:ext>
            </a:extLst>
          </p:cNvPr>
          <p:cNvSpPr txBox="1"/>
          <p:nvPr/>
        </p:nvSpPr>
        <p:spPr>
          <a:xfrm>
            <a:off x="11205031" y="6424372"/>
            <a:ext cx="7000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1000" b="1" i="0" strike="noStrike" spc="0" smtClean="0">
                <a:solidFill>
                  <a:schemeClr val="bg1"/>
                </a:solidFill>
                <a:latin typeface="+mn-lt"/>
                <a:ea typeface="Roboto Condensed Light" panose="02000000000000000000" pitchFamily="2" charset="0"/>
                <a:cs typeface="Sora ExtraBold" pitchFamily="2" charset="0"/>
              </a:rPr>
              <a:pPr algn="r"/>
              <a:t>18</a:t>
            </a:fld>
            <a:endParaRPr lang="id-ID" sz="1000" b="1" i="0" strike="noStrike" spc="0" dirty="0">
              <a:solidFill>
                <a:schemeClr val="bg1"/>
              </a:solidFill>
              <a:latin typeface="+mn-lt"/>
              <a:ea typeface="Roboto Condensed Light" panose="02000000000000000000" pitchFamily="2" charset="0"/>
              <a:cs typeface="Sora ExtraBold" pitchFamily="2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6439BC6-83CA-9D7C-4236-58A6BA063F52}"/>
              </a:ext>
            </a:extLst>
          </p:cNvPr>
          <p:cNvGrpSpPr/>
          <p:nvPr/>
        </p:nvGrpSpPr>
        <p:grpSpPr>
          <a:xfrm>
            <a:off x="990966" y="2432481"/>
            <a:ext cx="4025533" cy="1993038"/>
            <a:chOff x="990966" y="2289365"/>
            <a:chExt cx="4025533" cy="1993038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3114141-D9C4-8F6B-509F-6963A2DC0496}"/>
                </a:ext>
              </a:extLst>
            </p:cNvPr>
            <p:cNvGrpSpPr/>
            <p:nvPr/>
          </p:nvGrpSpPr>
          <p:grpSpPr>
            <a:xfrm>
              <a:off x="1088567" y="3978128"/>
              <a:ext cx="775616" cy="304275"/>
              <a:chOff x="1460328" y="1864900"/>
              <a:chExt cx="775616" cy="304275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9484D229-5E3B-BDA9-CEFB-165A5E81759C}"/>
                  </a:ext>
                </a:extLst>
              </p:cNvPr>
              <p:cNvSpPr/>
              <p:nvPr/>
            </p:nvSpPr>
            <p:spPr>
              <a:xfrm>
                <a:off x="1460328" y="1864900"/>
                <a:ext cx="304276" cy="3042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1F6F1655-1734-D8AD-F7DB-342A2D27044A}"/>
                  </a:ext>
                </a:extLst>
              </p:cNvPr>
              <p:cNvSpPr/>
              <p:nvPr/>
            </p:nvSpPr>
            <p:spPr>
              <a:xfrm>
                <a:off x="1695998" y="1864900"/>
                <a:ext cx="304276" cy="3042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4EC679DF-4B9F-CA43-5480-9C5CDB554F9B}"/>
                  </a:ext>
                </a:extLst>
              </p:cNvPr>
              <p:cNvSpPr/>
              <p:nvPr/>
            </p:nvSpPr>
            <p:spPr>
              <a:xfrm>
                <a:off x="1931668" y="1864900"/>
                <a:ext cx="304276" cy="30427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D7A4D47-81B2-54CF-E2F7-A97D5C86DFEB}"/>
                </a:ext>
              </a:extLst>
            </p:cNvPr>
            <p:cNvSpPr txBox="1"/>
            <p:nvPr/>
          </p:nvSpPr>
          <p:spPr>
            <a:xfrm>
              <a:off x="990966" y="2575597"/>
              <a:ext cx="402553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4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Our service on package list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5DA6731-BE85-695C-E0BD-6A9A208D1F39}"/>
                </a:ext>
              </a:extLst>
            </p:cNvPr>
            <p:cNvSpPr txBox="1"/>
            <p:nvPr/>
          </p:nvSpPr>
          <p:spPr>
            <a:xfrm>
              <a:off x="990966" y="2289365"/>
              <a:ext cx="2834120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Background &amp; Context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33367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59F429-268E-104D-6F09-EEF1738FE058}"/>
              </a:ext>
            </a:extLst>
          </p:cNvPr>
          <p:cNvSpPr txBox="1"/>
          <p:nvPr/>
        </p:nvSpPr>
        <p:spPr>
          <a:xfrm>
            <a:off x="1349829" y="3050437"/>
            <a:ext cx="9492342" cy="7571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800" dirty="0">
                <a:solidFill>
                  <a:schemeClr val="bg1"/>
                </a:solidFill>
                <a:latin typeface="+mj-lt"/>
              </a:rPr>
              <a:t>Theoretical Implications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6FB977-6277-53C7-82F1-B74B396DF33B}"/>
              </a:ext>
            </a:extLst>
          </p:cNvPr>
          <p:cNvSpPr txBox="1"/>
          <p:nvPr/>
        </p:nvSpPr>
        <p:spPr>
          <a:xfrm>
            <a:off x="11205031" y="6424372"/>
            <a:ext cx="7000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1000" b="1" i="0" strike="noStrike" spc="0" smtClean="0">
                <a:solidFill>
                  <a:schemeClr val="bg1"/>
                </a:solidFill>
                <a:latin typeface="+mn-lt"/>
                <a:ea typeface="Roboto Condensed Light" panose="02000000000000000000" pitchFamily="2" charset="0"/>
                <a:cs typeface="Sora ExtraBold" pitchFamily="2" charset="0"/>
              </a:rPr>
              <a:pPr algn="r"/>
              <a:t>19</a:t>
            </a:fld>
            <a:endParaRPr lang="id-ID" sz="1000" b="1" i="0" strike="noStrike" spc="0" dirty="0">
              <a:solidFill>
                <a:schemeClr val="bg1"/>
              </a:solidFill>
              <a:latin typeface="+mn-lt"/>
              <a:ea typeface="Roboto Condensed Light" panose="02000000000000000000" pitchFamily="2" charset="0"/>
              <a:cs typeface="Sora ExtraBold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10548E-AF2A-2456-A9F9-FCB2E348F1A2}"/>
              </a:ext>
            </a:extLst>
          </p:cNvPr>
          <p:cNvSpPr txBox="1"/>
          <p:nvPr/>
        </p:nvSpPr>
        <p:spPr>
          <a:xfrm>
            <a:off x="286883" y="6424372"/>
            <a:ext cx="2549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  <a:latin typeface="+mn-lt"/>
                <a:cs typeface="Sora ExtraBold" pitchFamily="2" charset="0"/>
              </a:rPr>
              <a:t>Scholarly Thesis Academic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74357E-E585-0052-9E56-E981708300D4}"/>
              </a:ext>
            </a:extLst>
          </p:cNvPr>
          <p:cNvSpPr txBox="1"/>
          <p:nvPr/>
        </p:nvSpPr>
        <p:spPr>
          <a:xfrm>
            <a:off x="3526972" y="5229790"/>
            <a:ext cx="51380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Leverage agile frameworks to provide a robust synopsis for high level overviews. Iterative </a:t>
            </a:r>
            <a:r>
              <a:rPr lang="en-US" sz="1200" dirty="0" err="1">
                <a:solidFill>
                  <a:schemeClr val="bg1"/>
                </a:solidFill>
              </a:rPr>
              <a:t>approache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981EA0-E47D-6E3C-413A-4D27C14E0DFC}"/>
              </a:ext>
            </a:extLst>
          </p:cNvPr>
          <p:cNvSpPr txBox="1"/>
          <p:nvPr/>
        </p:nvSpPr>
        <p:spPr>
          <a:xfrm>
            <a:off x="4742171" y="1166546"/>
            <a:ext cx="270765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bg1"/>
                </a:solidFill>
              </a:rPr>
              <a:t>Section A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866F0F7-433D-45ED-BDA3-41337C79F9BB}"/>
              </a:ext>
            </a:extLst>
          </p:cNvPr>
          <p:cNvCxnSpPr>
            <a:cxnSpLocks/>
          </p:cNvCxnSpPr>
          <p:nvPr/>
        </p:nvCxnSpPr>
        <p:spPr>
          <a:xfrm>
            <a:off x="4980328" y="2601686"/>
            <a:ext cx="2231344" cy="0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18952E4-D949-E8E3-7380-648E915ACD3A}"/>
              </a:ext>
            </a:extLst>
          </p:cNvPr>
          <p:cNvCxnSpPr>
            <a:cxnSpLocks/>
          </p:cNvCxnSpPr>
          <p:nvPr/>
        </p:nvCxnSpPr>
        <p:spPr>
          <a:xfrm>
            <a:off x="4980328" y="4256315"/>
            <a:ext cx="2231344" cy="0"/>
          </a:xfrm>
          <a:prstGeom prst="line">
            <a:avLst/>
          </a:prstGeom>
          <a:ln>
            <a:solidFill>
              <a:schemeClr val="bg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07886A16-63CB-F983-E15C-FCF3C06F66C6}"/>
              </a:ext>
            </a:extLst>
          </p:cNvPr>
          <p:cNvSpPr/>
          <p:nvPr/>
        </p:nvSpPr>
        <p:spPr>
          <a:xfrm>
            <a:off x="9521371" y="4160197"/>
            <a:ext cx="1531258" cy="153125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4D7B8D5-4494-AE77-2C3A-35CEF0F6953E}"/>
              </a:ext>
            </a:extLst>
          </p:cNvPr>
          <p:cNvSpPr/>
          <p:nvPr/>
        </p:nvSpPr>
        <p:spPr>
          <a:xfrm>
            <a:off x="1688089" y="1041400"/>
            <a:ext cx="1498600" cy="1498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E203D1F-2319-90C9-B899-13C53EDDF302}"/>
              </a:ext>
            </a:extLst>
          </p:cNvPr>
          <p:cNvSpPr/>
          <p:nvPr/>
        </p:nvSpPr>
        <p:spPr>
          <a:xfrm>
            <a:off x="10842171" y="4428298"/>
            <a:ext cx="328126" cy="32812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C12168C-9DDA-1465-153F-3499AA21BC31}"/>
              </a:ext>
            </a:extLst>
          </p:cNvPr>
          <p:cNvSpPr/>
          <p:nvPr/>
        </p:nvSpPr>
        <p:spPr>
          <a:xfrm>
            <a:off x="1154689" y="104140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53533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F770012-67E6-96D3-559C-AE6D911C202F}"/>
              </a:ext>
            </a:extLst>
          </p:cNvPr>
          <p:cNvSpPr/>
          <p:nvPr/>
        </p:nvSpPr>
        <p:spPr>
          <a:xfrm>
            <a:off x="-1" y="1378857"/>
            <a:ext cx="12192001" cy="4100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83FF0B9-4628-F803-E2F5-84C716F5454B}"/>
              </a:ext>
            </a:extLst>
          </p:cNvPr>
          <p:cNvSpPr/>
          <p:nvPr/>
        </p:nvSpPr>
        <p:spPr>
          <a:xfrm>
            <a:off x="9064357" y="4211458"/>
            <a:ext cx="3127645" cy="2646542"/>
          </a:xfrm>
          <a:custGeom>
            <a:avLst/>
            <a:gdLst>
              <a:gd name="connsiteX0" fmla="*/ 2205172 w 3127645"/>
              <a:gd name="connsiteY0" fmla="*/ 0 h 2646542"/>
              <a:gd name="connsiteX1" fmla="*/ 3063525 w 3127645"/>
              <a:gd name="connsiteY1" fmla="*/ 173294 h 2646542"/>
              <a:gd name="connsiteX2" fmla="*/ 3127645 w 3127645"/>
              <a:gd name="connsiteY2" fmla="*/ 204182 h 2646542"/>
              <a:gd name="connsiteX3" fmla="*/ 3127645 w 3127645"/>
              <a:gd name="connsiteY3" fmla="*/ 2646542 h 2646542"/>
              <a:gd name="connsiteX4" fmla="*/ 44336 w 3127645"/>
              <a:gd name="connsiteY4" fmla="*/ 2646542 h 2646542"/>
              <a:gd name="connsiteX5" fmla="*/ 11385 w 3127645"/>
              <a:gd name="connsiteY5" fmla="*/ 2430638 h 2646542"/>
              <a:gd name="connsiteX6" fmla="*/ 0 w 3127645"/>
              <a:gd name="connsiteY6" fmla="*/ 2205172 h 2646542"/>
              <a:gd name="connsiteX7" fmla="*/ 2205172 w 3127645"/>
              <a:gd name="connsiteY7" fmla="*/ 0 h 2646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27645" h="2646542">
                <a:moveTo>
                  <a:pt x="2205172" y="0"/>
                </a:moveTo>
                <a:cubicBezTo>
                  <a:pt x="2509643" y="0"/>
                  <a:pt x="2799701" y="61706"/>
                  <a:pt x="3063525" y="173294"/>
                </a:cubicBezTo>
                <a:lnTo>
                  <a:pt x="3127645" y="204182"/>
                </a:lnTo>
                <a:lnTo>
                  <a:pt x="3127645" y="2646542"/>
                </a:lnTo>
                <a:lnTo>
                  <a:pt x="44336" y="2646542"/>
                </a:lnTo>
                <a:lnTo>
                  <a:pt x="11385" y="2430638"/>
                </a:lnTo>
                <a:cubicBezTo>
                  <a:pt x="3857" y="2356507"/>
                  <a:pt x="0" y="2281290"/>
                  <a:pt x="0" y="2205172"/>
                </a:cubicBezTo>
                <a:cubicBezTo>
                  <a:pt x="0" y="987289"/>
                  <a:pt x="987289" y="0"/>
                  <a:pt x="220517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ADD9A73-0B03-3162-390C-9E8C19F39EF2}"/>
              </a:ext>
            </a:extLst>
          </p:cNvPr>
          <p:cNvSpPr/>
          <p:nvPr/>
        </p:nvSpPr>
        <p:spPr>
          <a:xfrm flipH="1">
            <a:off x="8955758" y="5143722"/>
            <a:ext cx="670842" cy="67084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F4194BB-2D71-1050-D15E-81A527777BD4}"/>
              </a:ext>
            </a:extLst>
          </p:cNvPr>
          <p:cNvSpPr/>
          <p:nvPr/>
        </p:nvSpPr>
        <p:spPr>
          <a:xfrm>
            <a:off x="1406259" y="2108201"/>
            <a:ext cx="2641598" cy="264159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645E3-8122-F1B5-9C89-F25EF6CBA54D}"/>
              </a:ext>
            </a:extLst>
          </p:cNvPr>
          <p:cNvSpPr txBox="1"/>
          <p:nvPr/>
        </p:nvSpPr>
        <p:spPr>
          <a:xfrm>
            <a:off x="4884778" y="2718036"/>
            <a:ext cx="4934857" cy="14219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US" sz="4800" dirty="0">
                <a:solidFill>
                  <a:schemeClr val="bg1"/>
                </a:solidFill>
                <a:latin typeface="+mj-lt"/>
              </a:rPr>
              <a:t>Limitations of the Study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DCB2DB0-CD9C-B952-F7E9-1FD4C1A813C5}"/>
              </a:ext>
            </a:extLst>
          </p:cNvPr>
          <p:cNvGrpSpPr/>
          <p:nvPr/>
        </p:nvGrpSpPr>
        <p:grpSpPr>
          <a:xfrm>
            <a:off x="1711059" y="2821933"/>
            <a:ext cx="2031998" cy="1214135"/>
            <a:chOff x="1339318" y="2925786"/>
            <a:chExt cx="2031998" cy="121413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644DBD2-40C1-43F7-8091-401A0146A523}"/>
                </a:ext>
              </a:extLst>
            </p:cNvPr>
            <p:cNvSpPr txBox="1"/>
            <p:nvPr/>
          </p:nvSpPr>
          <p:spPr>
            <a:xfrm>
              <a:off x="1339318" y="2925786"/>
              <a:ext cx="2031998" cy="10064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6600" dirty="0">
                  <a:solidFill>
                    <a:schemeClr val="bg1"/>
                  </a:solidFill>
                  <a:latin typeface="+mj-lt"/>
                </a:rPr>
                <a:t>20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981592C-B5FD-9870-DA84-AFC26ED326EF}"/>
                </a:ext>
              </a:extLst>
            </p:cNvPr>
            <p:cNvSpPr txBox="1"/>
            <p:nvPr/>
          </p:nvSpPr>
          <p:spPr>
            <a:xfrm>
              <a:off x="1788326" y="3825989"/>
              <a:ext cx="1133984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600" dirty="0">
                  <a:solidFill>
                    <a:schemeClr val="bg1"/>
                  </a:solidFill>
                </a:rPr>
                <a:t>Minute</a:t>
              </a: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52ED1B92-7442-9840-1977-4250EAFC2475}"/>
              </a:ext>
            </a:extLst>
          </p:cNvPr>
          <p:cNvSpPr/>
          <p:nvPr/>
        </p:nvSpPr>
        <p:spPr>
          <a:xfrm>
            <a:off x="3462030" y="2259879"/>
            <a:ext cx="562054" cy="56205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DAC0CD0-BB77-C811-C5E0-B7D5741D4A7F}"/>
              </a:ext>
            </a:extLst>
          </p:cNvPr>
          <p:cNvGrpSpPr/>
          <p:nvPr/>
        </p:nvGrpSpPr>
        <p:grpSpPr>
          <a:xfrm>
            <a:off x="5009169" y="2393950"/>
            <a:ext cx="5090772" cy="2070100"/>
            <a:chOff x="4637428" y="2474686"/>
            <a:chExt cx="5560672" cy="20701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EDA9027-CF5D-22CA-DF80-E987C27EADC4}"/>
                </a:ext>
              </a:extLst>
            </p:cNvPr>
            <p:cNvCxnSpPr>
              <a:cxnSpLocks/>
            </p:cNvCxnSpPr>
            <p:nvPr/>
          </p:nvCxnSpPr>
          <p:spPr>
            <a:xfrm>
              <a:off x="4637428" y="2474686"/>
              <a:ext cx="5560672" cy="0"/>
            </a:xfrm>
            <a:prstGeom prst="line">
              <a:avLst/>
            </a:prstGeom>
            <a:ln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BE1A4FC-C352-85DB-DF59-1E048EE17C88}"/>
                </a:ext>
              </a:extLst>
            </p:cNvPr>
            <p:cNvCxnSpPr>
              <a:cxnSpLocks/>
            </p:cNvCxnSpPr>
            <p:nvPr/>
          </p:nvCxnSpPr>
          <p:spPr>
            <a:xfrm>
              <a:off x="4637428" y="4544786"/>
              <a:ext cx="5560672" cy="0"/>
            </a:xfrm>
            <a:prstGeom prst="line">
              <a:avLst/>
            </a:prstGeom>
            <a:ln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99D3FFE-4BD2-4A93-3550-B9329FD5B547}"/>
              </a:ext>
            </a:extLst>
          </p:cNvPr>
          <p:cNvSpPr txBox="1"/>
          <p:nvPr/>
        </p:nvSpPr>
        <p:spPr>
          <a:xfrm>
            <a:off x="11205031" y="6424372"/>
            <a:ext cx="7000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1000" b="1" i="0" strike="noStrike" spc="0" smtClean="0">
                <a:solidFill>
                  <a:schemeClr val="bg1"/>
                </a:solidFill>
                <a:latin typeface="+mn-lt"/>
                <a:ea typeface="Roboto Condensed Light" panose="02000000000000000000" pitchFamily="2" charset="0"/>
                <a:cs typeface="Sora ExtraBold" pitchFamily="2" charset="0"/>
              </a:rPr>
              <a:pPr algn="r"/>
              <a:t>20</a:t>
            </a:fld>
            <a:endParaRPr lang="id-ID" sz="1000" b="1" i="0" strike="noStrike" spc="0" dirty="0">
              <a:solidFill>
                <a:schemeClr val="bg1"/>
              </a:solidFill>
              <a:latin typeface="+mn-lt"/>
              <a:ea typeface="Roboto Condensed Light" panose="02000000000000000000" pitchFamily="2" charset="0"/>
              <a:cs typeface="Sora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728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0A1E982E-434A-22B6-EC77-8C6CA89E2AD9}"/>
              </a:ext>
            </a:extLst>
          </p:cNvPr>
          <p:cNvSpPr/>
          <p:nvPr/>
        </p:nvSpPr>
        <p:spPr>
          <a:xfrm>
            <a:off x="8496679" y="0"/>
            <a:ext cx="3695323" cy="6858000"/>
          </a:xfrm>
          <a:custGeom>
            <a:avLst/>
            <a:gdLst>
              <a:gd name="connsiteX0" fmla="*/ 1183461 w 3695323"/>
              <a:gd name="connsiteY0" fmla="*/ 0 h 6858000"/>
              <a:gd name="connsiteX1" fmla="*/ 3695323 w 3695323"/>
              <a:gd name="connsiteY1" fmla="*/ 0 h 6858000"/>
              <a:gd name="connsiteX2" fmla="*/ 3695323 w 3695323"/>
              <a:gd name="connsiteY2" fmla="*/ 6858000 h 6858000"/>
              <a:gd name="connsiteX3" fmla="*/ 1183461 w 3695323"/>
              <a:gd name="connsiteY3" fmla="*/ 6858000 h 6858000"/>
              <a:gd name="connsiteX4" fmla="*/ 1105714 w 3695323"/>
              <a:gd name="connsiteY4" fmla="*/ 6759065 h 6858000"/>
              <a:gd name="connsiteX5" fmla="*/ 0 w 3695323"/>
              <a:gd name="connsiteY5" fmla="*/ 3429000 h 6858000"/>
              <a:gd name="connsiteX6" fmla="*/ 1105714 w 3695323"/>
              <a:gd name="connsiteY6" fmla="*/ 989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95323" h="6858000">
                <a:moveTo>
                  <a:pt x="1183461" y="0"/>
                </a:moveTo>
                <a:lnTo>
                  <a:pt x="3695323" y="0"/>
                </a:lnTo>
                <a:lnTo>
                  <a:pt x="3695323" y="6858000"/>
                </a:lnTo>
                <a:lnTo>
                  <a:pt x="1183461" y="6858000"/>
                </a:lnTo>
                <a:lnTo>
                  <a:pt x="1105714" y="6759065"/>
                </a:lnTo>
                <a:cubicBezTo>
                  <a:pt x="411255" y="5830464"/>
                  <a:pt x="0" y="4677759"/>
                  <a:pt x="0" y="3429000"/>
                </a:cubicBezTo>
                <a:cubicBezTo>
                  <a:pt x="0" y="2180241"/>
                  <a:pt x="411255" y="1027536"/>
                  <a:pt x="1105714" y="9893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727624-47D8-102E-0961-E1D8A730A7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281" y="1610947"/>
            <a:ext cx="5372932" cy="44196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1D3032F-485E-D866-CFD9-E270163B0B2B}"/>
              </a:ext>
            </a:extLst>
          </p:cNvPr>
          <p:cNvSpPr txBox="1"/>
          <p:nvPr/>
        </p:nvSpPr>
        <p:spPr>
          <a:xfrm>
            <a:off x="11205031" y="6424372"/>
            <a:ext cx="7000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1000" b="1" i="0" strike="noStrike" spc="0" smtClean="0">
                <a:solidFill>
                  <a:schemeClr val="bg1"/>
                </a:solidFill>
                <a:latin typeface="+mn-lt"/>
                <a:ea typeface="Roboto Condensed Light" panose="02000000000000000000" pitchFamily="2" charset="0"/>
                <a:cs typeface="Sora ExtraBold" pitchFamily="2" charset="0"/>
              </a:rPr>
              <a:pPr algn="r"/>
              <a:t>21</a:t>
            </a:fld>
            <a:endParaRPr lang="id-ID" sz="1000" b="1" i="0" strike="noStrike" spc="0" dirty="0">
              <a:solidFill>
                <a:schemeClr val="bg1"/>
              </a:solidFill>
              <a:latin typeface="+mn-lt"/>
              <a:ea typeface="Roboto Condensed Light" panose="02000000000000000000" pitchFamily="2" charset="0"/>
              <a:cs typeface="Sora ExtraBold" pitchFamily="2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1D8A64E-690D-2FCB-DB61-3F6C3F4AB637}"/>
              </a:ext>
            </a:extLst>
          </p:cNvPr>
          <p:cNvGrpSpPr/>
          <p:nvPr/>
        </p:nvGrpSpPr>
        <p:grpSpPr>
          <a:xfrm>
            <a:off x="990966" y="1797028"/>
            <a:ext cx="4460926" cy="3263944"/>
            <a:chOff x="990966" y="2077054"/>
            <a:chExt cx="4460926" cy="326394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7A66827-66EE-6A2C-B869-14296E20659B}"/>
                </a:ext>
              </a:extLst>
            </p:cNvPr>
            <p:cNvGrpSpPr/>
            <p:nvPr/>
          </p:nvGrpSpPr>
          <p:grpSpPr>
            <a:xfrm>
              <a:off x="1088567" y="2077054"/>
              <a:ext cx="775616" cy="304275"/>
              <a:chOff x="1460328" y="1864900"/>
              <a:chExt cx="775616" cy="304275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AC6E4B23-29B1-38AA-B517-FE789F4F465B}"/>
                  </a:ext>
                </a:extLst>
              </p:cNvPr>
              <p:cNvSpPr/>
              <p:nvPr/>
            </p:nvSpPr>
            <p:spPr>
              <a:xfrm>
                <a:off x="1460328" y="1864900"/>
                <a:ext cx="304276" cy="3042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DA70CE20-02B7-4B45-9CC6-5AFF51BA8C98}"/>
                  </a:ext>
                </a:extLst>
              </p:cNvPr>
              <p:cNvSpPr/>
              <p:nvPr/>
            </p:nvSpPr>
            <p:spPr>
              <a:xfrm>
                <a:off x="1695998" y="1864900"/>
                <a:ext cx="304276" cy="3042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762B0F2C-0706-1D85-6611-A0413ED22F8E}"/>
                  </a:ext>
                </a:extLst>
              </p:cNvPr>
              <p:cNvSpPr/>
              <p:nvPr/>
            </p:nvSpPr>
            <p:spPr>
              <a:xfrm>
                <a:off x="1931668" y="1864900"/>
                <a:ext cx="304276" cy="30427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D"/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A847846-DBF0-F9B8-89F2-29611C41D531}"/>
                </a:ext>
              </a:extLst>
            </p:cNvPr>
            <p:cNvSpPr txBox="1"/>
            <p:nvPr/>
          </p:nvSpPr>
          <p:spPr>
            <a:xfrm>
              <a:off x="990966" y="2418586"/>
              <a:ext cx="438113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4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Future Research Directions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B06E889-CCC1-30A3-20BF-07B67CA5BA3E}"/>
                </a:ext>
              </a:extLst>
            </p:cNvPr>
            <p:cNvSpPr txBox="1"/>
            <p:nvPr/>
          </p:nvSpPr>
          <p:spPr>
            <a:xfrm>
              <a:off x="990967" y="4380799"/>
              <a:ext cx="1866534" cy="960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 synopsis for high level.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F8411A2-CE70-A017-F70A-0259F3E7BA6B}"/>
                </a:ext>
              </a:extLst>
            </p:cNvPr>
            <p:cNvSpPr txBox="1"/>
            <p:nvPr/>
          </p:nvSpPr>
          <p:spPr>
            <a:xfrm>
              <a:off x="990967" y="3974150"/>
              <a:ext cx="1877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Type A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B7F7635-4C50-DAA1-D38C-A932F9E6F6E4}"/>
                </a:ext>
              </a:extLst>
            </p:cNvPr>
            <p:cNvSpPr txBox="1"/>
            <p:nvPr/>
          </p:nvSpPr>
          <p:spPr>
            <a:xfrm>
              <a:off x="3574038" y="4380799"/>
              <a:ext cx="1866534" cy="960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robust synopsis for high level.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2D2A975-C506-3DEE-6A47-AF3982CBFE21}"/>
                </a:ext>
              </a:extLst>
            </p:cNvPr>
            <p:cNvSpPr txBox="1"/>
            <p:nvPr/>
          </p:nvSpPr>
          <p:spPr>
            <a:xfrm>
              <a:off x="3574038" y="3974150"/>
              <a:ext cx="1877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Type B</a:t>
              </a:r>
            </a:p>
          </p:txBody>
        </p:sp>
      </p:grp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BE376E2-E286-2C1F-AC0F-135986C0E4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215549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99C337D9-36D8-BA92-8F3A-8E9D23E14148}"/>
              </a:ext>
            </a:extLst>
          </p:cNvPr>
          <p:cNvSpPr/>
          <p:nvPr/>
        </p:nvSpPr>
        <p:spPr>
          <a:xfrm>
            <a:off x="2" y="0"/>
            <a:ext cx="7378461" cy="6858000"/>
          </a:xfrm>
          <a:custGeom>
            <a:avLst/>
            <a:gdLst>
              <a:gd name="connsiteX0" fmla="*/ 0 w 7378461"/>
              <a:gd name="connsiteY0" fmla="*/ 0 h 6858000"/>
              <a:gd name="connsiteX1" fmla="*/ 6576922 w 7378461"/>
              <a:gd name="connsiteY1" fmla="*/ 0 h 6858000"/>
              <a:gd name="connsiteX2" fmla="*/ 6615775 w 7378461"/>
              <a:gd name="connsiteY2" fmla="*/ 75861 h 6858000"/>
              <a:gd name="connsiteX3" fmla="*/ 7378461 w 7378461"/>
              <a:gd name="connsiteY3" fmla="*/ 3429000 h 6858000"/>
              <a:gd name="connsiteX4" fmla="*/ 6615775 w 7378461"/>
              <a:gd name="connsiteY4" fmla="*/ 6782139 h 6858000"/>
              <a:gd name="connsiteX5" fmla="*/ 6576922 w 7378461"/>
              <a:gd name="connsiteY5" fmla="*/ 6858000 h 6858000"/>
              <a:gd name="connsiteX6" fmla="*/ 0 w 737846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78461" h="6858000">
                <a:moveTo>
                  <a:pt x="0" y="0"/>
                </a:moveTo>
                <a:lnTo>
                  <a:pt x="6576922" y="0"/>
                </a:lnTo>
                <a:lnTo>
                  <a:pt x="6615775" y="75861"/>
                </a:lnTo>
                <a:cubicBezTo>
                  <a:pt x="7104551" y="1090236"/>
                  <a:pt x="7378461" y="2227631"/>
                  <a:pt x="7378461" y="3429000"/>
                </a:cubicBezTo>
                <a:cubicBezTo>
                  <a:pt x="7378461" y="4630370"/>
                  <a:pt x="7104551" y="5767764"/>
                  <a:pt x="6615775" y="6782139"/>
                </a:cubicBezTo>
                <a:lnTo>
                  <a:pt x="657692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61F79F-9BFF-1D87-EA2E-FCC9C8BB98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953" y="787498"/>
            <a:ext cx="2025196" cy="3942202"/>
          </a:xfrm>
          <a:prstGeom prst="rect">
            <a:avLst/>
          </a:prstGeom>
          <a:effectLst>
            <a:outerShdw blurRad="685800" sx="89000" sy="89000" algn="ctr" rotWithShape="0">
              <a:prstClr val="black">
                <a:alpha val="31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144B24-445D-3AAB-4FD6-3BE1E452107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851" y="2128300"/>
            <a:ext cx="2025196" cy="3942202"/>
          </a:xfrm>
          <a:prstGeom prst="rect">
            <a:avLst/>
          </a:prstGeom>
          <a:effectLst>
            <a:outerShdw blurRad="685800" sx="89000" sy="89000" algn="ctr" rotWithShape="0">
              <a:prstClr val="black">
                <a:alpha val="31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B33F2F0-6AF0-8408-987F-7933C2848901}"/>
              </a:ext>
            </a:extLst>
          </p:cNvPr>
          <p:cNvSpPr txBox="1"/>
          <p:nvPr/>
        </p:nvSpPr>
        <p:spPr>
          <a:xfrm>
            <a:off x="886888" y="4527885"/>
            <a:ext cx="38502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Research Instruments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C8EA02-CC14-BB17-0326-0FF62156581D}"/>
              </a:ext>
            </a:extLst>
          </p:cNvPr>
          <p:cNvSpPr txBox="1"/>
          <p:nvPr/>
        </p:nvSpPr>
        <p:spPr>
          <a:xfrm>
            <a:off x="8803093" y="1910743"/>
            <a:ext cx="2792007" cy="1403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robust synopsis for high level overviews. Iterative to corporate strategy foster collaborative thinking to further the overall value proposition.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B5D6C4-8C11-7784-A7C7-445834BC731E}"/>
              </a:ext>
            </a:extLst>
          </p:cNvPr>
          <p:cNvSpPr txBox="1"/>
          <p:nvPr/>
        </p:nvSpPr>
        <p:spPr>
          <a:xfrm>
            <a:off x="8803093" y="1515144"/>
            <a:ext cx="1877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Techniques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18468FE-03DA-DFEC-5CC8-7C43C9696836}"/>
              </a:ext>
            </a:extLst>
          </p:cNvPr>
          <p:cNvSpPr txBox="1"/>
          <p:nvPr/>
        </p:nvSpPr>
        <p:spPr>
          <a:xfrm>
            <a:off x="286883" y="6424372"/>
            <a:ext cx="2549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  <a:latin typeface="+mn-lt"/>
                <a:cs typeface="Sora ExtraBold" pitchFamily="2" charset="0"/>
              </a:rPr>
              <a:t>Scholarly Thesis Academic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10E1A3D-2EAE-A2E6-0C70-EF01058BD783}"/>
              </a:ext>
            </a:extLst>
          </p:cNvPr>
          <p:cNvGrpSpPr/>
          <p:nvPr/>
        </p:nvGrpSpPr>
        <p:grpSpPr>
          <a:xfrm>
            <a:off x="8868082" y="3531160"/>
            <a:ext cx="775616" cy="304275"/>
            <a:chOff x="1460328" y="1864900"/>
            <a:chExt cx="775616" cy="304275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32A3B9A-2D7E-B133-DB28-059ECBE5CBBF}"/>
                </a:ext>
              </a:extLst>
            </p:cNvPr>
            <p:cNvSpPr/>
            <p:nvPr/>
          </p:nvSpPr>
          <p:spPr>
            <a:xfrm>
              <a:off x="1460328" y="1864900"/>
              <a:ext cx="304276" cy="3042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E3EC211-4F83-6BC5-6675-5B6F12D5333C}"/>
                </a:ext>
              </a:extLst>
            </p:cNvPr>
            <p:cNvSpPr/>
            <p:nvPr/>
          </p:nvSpPr>
          <p:spPr>
            <a:xfrm>
              <a:off x="1695998" y="1864900"/>
              <a:ext cx="304276" cy="3042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CAD7D49-F483-AA0C-3BC0-786A1F9F3A19}"/>
                </a:ext>
              </a:extLst>
            </p:cNvPr>
            <p:cNvSpPr/>
            <p:nvPr/>
          </p:nvSpPr>
          <p:spPr>
            <a:xfrm>
              <a:off x="1931668" y="1864900"/>
              <a:ext cx="304276" cy="3042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ED2E78D-0FF0-FF1E-A2F2-6FCB171B78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2D7A33E-B090-41F3-F0FF-EC81FF8E9E0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97F69EC-7D4D-23BE-59D4-AE082085B5CC}"/>
              </a:ext>
            </a:extLst>
          </p:cNvPr>
          <p:cNvSpPr/>
          <p:nvPr/>
        </p:nvSpPr>
        <p:spPr>
          <a:xfrm>
            <a:off x="3219076" y="872728"/>
            <a:ext cx="1498600" cy="1498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FA246F0-0331-07BC-E271-51037B39DEB7}"/>
              </a:ext>
            </a:extLst>
          </p:cNvPr>
          <p:cNvSpPr/>
          <p:nvPr/>
        </p:nvSpPr>
        <p:spPr>
          <a:xfrm>
            <a:off x="7587172" y="4527885"/>
            <a:ext cx="1498600" cy="1498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127D04F-3EC1-CB20-57B6-954DBB5B97F0}"/>
              </a:ext>
            </a:extLst>
          </p:cNvPr>
          <p:cNvGrpSpPr/>
          <p:nvPr/>
        </p:nvGrpSpPr>
        <p:grpSpPr>
          <a:xfrm>
            <a:off x="3307841" y="1219679"/>
            <a:ext cx="1321071" cy="804699"/>
            <a:chOff x="2780488" y="1197296"/>
            <a:chExt cx="1321071" cy="80469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AC416A2-F32F-6CF4-2F36-504A9D235233}"/>
                </a:ext>
              </a:extLst>
            </p:cNvPr>
            <p:cNvSpPr txBox="1"/>
            <p:nvPr/>
          </p:nvSpPr>
          <p:spPr>
            <a:xfrm>
              <a:off x="2780488" y="1540330"/>
              <a:ext cx="1321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Leverage agile to provide</a:t>
              </a:r>
              <a:endParaRPr lang="en-ID" sz="1200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BFF81D0-F154-83BE-A6FD-D62252752F3A}"/>
                </a:ext>
              </a:extLst>
            </p:cNvPr>
            <p:cNvSpPr txBox="1"/>
            <p:nvPr/>
          </p:nvSpPr>
          <p:spPr>
            <a:xfrm>
              <a:off x="3024042" y="1197296"/>
              <a:ext cx="833962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800" dirty="0">
                  <a:solidFill>
                    <a:schemeClr val="bg1"/>
                  </a:solidFill>
                  <a:latin typeface="+mj-lt"/>
                </a:rPr>
                <a:t>A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3D9DB67-C16A-E111-BDC4-60228166AC61}"/>
              </a:ext>
            </a:extLst>
          </p:cNvPr>
          <p:cNvGrpSpPr/>
          <p:nvPr/>
        </p:nvGrpSpPr>
        <p:grpSpPr>
          <a:xfrm>
            <a:off x="7675937" y="4874836"/>
            <a:ext cx="1321071" cy="804699"/>
            <a:chOff x="2780488" y="1197296"/>
            <a:chExt cx="1321071" cy="80469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2696FBD-93E7-E2A3-8AD4-650A03F018DA}"/>
                </a:ext>
              </a:extLst>
            </p:cNvPr>
            <p:cNvSpPr txBox="1"/>
            <p:nvPr/>
          </p:nvSpPr>
          <p:spPr>
            <a:xfrm>
              <a:off x="2780488" y="1540330"/>
              <a:ext cx="13210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Leverage agile to provide</a:t>
              </a:r>
              <a:endParaRPr lang="en-ID" sz="1200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796CEE0-7446-604C-84D1-718AE7304C9A}"/>
                </a:ext>
              </a:extLst>
            </p:cNvPr>
            <p:cNvSpPr txBox="1"/>
            <p:nvPr/>
          </p:nvSpPr>
          <p:spPr>
            <a:xfrm>
              <a:off x="3024042" y="1197296"/>
              <a:ext cx="833962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800" dirty="0">
                  <a:solidFill>
                    <a:schemeClr val="bg1"/>
                  </a:solidFill>
                  <a:latin typeface="+mj-lt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30905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C5A8E6E-060C-7563-EF0C-362C8DDA65CC}"/>
              </a:ext>
            </a:extLst>
          </p:cNvPr>
          <p:cNvSpPr txBox="1"/>
          <p:nvPr/>
        </p:nvSpPr>
        <p:spPr>
          <a:xfrm>
            <a:off x="5634984" y="1121327"/>
            <a:ext cx="176493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2023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6920D7-66C9-1E01-7732-8964A705F04A}"/>
              </a:ext>
            </a:extLst>
          </p:cNvPr>
          <p:cNvSpPr txBox="1"/>
          <p:nvPr/>
        </p:nvSpPr>
        <p:spPr>
          <a:xfrm>
            <a:off x="8342077" y="1130592"/>
            <a:ext cx="3007907" cy="51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synopsis for high level.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E9CC50C-3388-3FC6-B82D-3BEBED8BBEA9}"/>
              </a:ext>
            </a:extLst>
          </p:cNvPr>
          <p:cNvSpPr/>
          <p:nvPr/>
        </p:nvSpPr>
        <p:spPr>
          <a:xfrm>
            <a:off x="7522191" y="2394153"/>
            <a:ext cx="709760" cy="7097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10A62C-6057-5250-E217-6E036394FCBD}"/>
              </a:ext>
            </a:extLst>
          </p:cNvPr>
          <p:cNvSpPr txBox="1"/>
          <p:nvPr/>
        </p:nvSpPr>
        <p:spPr>
          <a:xfrm>
            <a:off x="5634984" y="2481266"/>
            <a:ext cx="176493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2024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CB20AB-46EB-7A8A-F553-EA1447921435}"/>
              </a:ext>
            </a:extLst>
          </p:cNvPr>
          <p:cNvSpPr txBox="1"/>
          <p:nvPr/>
        </p:nvSpPr>
        <p:spPr>
          <a:xfrm>
            <a:off x="8342077" y="2490531"/>
            <a:ext cx="3007907" cy="51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synopsis for high level.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F628682-3F8A-2ECE-353F-757932F54C0D}"/>
              </a:ext>
            </a:extLst>
          </p:cNvPr>
          <p:cNvSpPr/>
          <p:nvPr/>
        </p:nvSpPr>
        <p:spPr>
          <a:xfrm>
            <a:off x="7522191" y="3754092"/>
            <a:ext cx="709760" cy="7097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EE9AF0-CF20-FE79-A583-53D0DB8D4820}"/>
              </a:ext>
            </a:extLst>
          </p:cNvPr>
          <p:cNvSpPr txBox="1"/>
          <p:nvPr/>
        </p:nvSpPr>
        <p:spPr>
          <a:xfrm>
            <a:off x="5634984" y="3841205"/>
            <a:ext cx="176493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2025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3CF6D90-9BDF-FC31-17CA-183D66893D4A}"/>
              </a:ext>
            </a:extLst>
          </p:cNvPr>
          <p:cNvSpPr txBox="1"/>
          <p:nvPr/>
        </p:nvSpPr>
        <p:spPr>
          <a:xfrm>
            <a:off x="8342077" y="3850470"/>
            <a:ext cx="3007907" cy="51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synopsis for high level.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57238D4-16E3-5AFA-EF87-1D774BEB6063}"/>
              </a:ext>
            </a:extLst>
          </p:cNvPr>
          <p:cNvSpPr/>
          <p:nvPr/>
        </p:nvSpPr>
        <p:spPr>
          <a:xfrm>
            <a:off x="7522191" y="5114030"/>
            <a:ext cx="709760" cy="7097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F30FE6-4357-0585-1E8C-DBD5C19E90CE}"/>
              </a:ext>
            </a:extLst>
          </p:cNvPr>
          <p:cNvSpPr txBox="1"/>
          <p:nvPr/>
        </p:nvSpPr>
        <p:spPr>
          <a:xfrm>
            <a:off x="5634984" y="5201143"/>
            <a:ext cx="176493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2026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566C06-B5AD-DAB9-267F-004D2B9A984B}"/>
              </a:ext>
            </a:extLst>
          </p:cNvPr>
          <p:cNvSpPr txBox="1"/>
          <p:nvPr/>
        </p:nvSpPr>
        <p:spPr>
          <a:xfrm>
            <a:off x="8342077" y="5210408"/>
            <a:ext cx="3007907" cy="51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synopsis for high level.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6092AC3-D6AD-F891-00AD-5CDB3FFC194A}"/>
              </a:ext>
            </a:extLst>
          </p:cNvPr>
          <p:cNvSpPr/>
          <p:nvPr/>
        </p:nvSpPr>
        <p:spPr>
          <a:xfrm>
            <a:off x="7522191" y="1034214"/>
            <a:ext cx="709760" cy="7097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+mj-lt"/>
            </a:endParaRP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6D096887-A0F3-619A-86E0-1C6CBD13F4F4}"/>
              </a:ext>
            </a:extLst>
          </p:cNvPr>
          <p:cNvSpPr/>
          <p:nvPr/>
        </p:nvSpPr>
        <p:spPr>
          <a:xfrm>
            <a:off x="7686571" y="1656858"/>
            <a:ext cx="381000" cy="44043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8615F391-FF94-D544-045C-A6F96725D6DA}"/>
              </a:ext>
            </a:extLst>
          </p:cNvPr>
          <p:cNvSpPr/>
          <p:nvPr/>
        </p:nvSpPr>
        <p:spPr>
          <a:xfrm>
            <a:off x="7686571" y="3016797"/>
            <a:ext cx="381000" cy="440430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AA86006E-2D9F-90D2-593A-77E9D498BC83}"/>
              </a:ext>
            </a:extLst>
          </p:cNvPr>
          <p:cNvSpPr/>
          <p:nvPr/>
        </p:nvSpPr>
        <p:spPr>
          <a:xfrm>
            <a:off x="7686571" y="4376736"/>
            <a:ext cx="381000" cy="440430"/>
          </a:xfrm>
          <a:prstGeom prst="down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5B94781-C0B0-60D7-5230-8BCD484525F2}"/>
              </a:ext>
            </a:extLst>
          </p:cNvPr>
          <p:cNvSpPr/>
          <p:nvPr/>
        </p:nvSpPr>
        <p:spPr>
          <a:xfrm>
            <a:off x="2" y="3754092"/>
            <a:ext cx="4264513" cy="3103908"/>
          </a:xfrm>
          <a:custGeom>
            <a:avLst/>
            <a:gdLst>
              <a:gd name="connsiteX0" fmla="*/ 0 w 4264513"/>
              <a:gd name="connsiteY0" fmla="*/ 0 h 3103908"/>
              <a:gd name="connsiteX1" fmla="*/ 230595 w 4264513"/>
              <a:gd name="connsiteY1" fmla="*/ 5831 h 3103908"/>
              <a:gd name="connsiteX2" fmla="*/ 4209166 w 4264513"/>
              <a:gd name="connsiteY2" fmla="*/ 2940333 h 3103908"/>
              <a:gd name="connsiteX3" fmla="*/ 4264513 w 4264513"/>
              <a:gd name="connsiteY3" fmla="*/ 3103908 h 3103908"/>
              <a:gd name="connsiteX4" fmla="*/ 0 w 4264513"/>
              <a:gd name="connsiteY4" fmla="*/ 3103908 h 3103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4513" h="3103908">
                <a:moveTo>
                  <a:pt x="0" y="0"/>
                </a:moveTo>
                <a:lnTo>
                  <a:pt x="230595" y="5831"/>
                </a:lnTo>
                <a:cubicBezTo>
                  <a:pt x="2063626" y="98748"/>
                  <a:pt x="3606051" y="1293149"/>
                  <a:pt x="4209166" y="2940333"/>
                </a:cubicBezTo>
                <a:lnTo>
                  <a:pt x="4264513" y="3103908"/>
                </a:lnTo>
                <a:lnTo>
                  <a:pt x="0" y="31039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DDD177-CC87-F084-429A-94AE9B4B929F}"/>
              </a:ext>
            </a:extLst>
          </p:cNvPr>
          <p:cNvSpPr txBox="1"/>
          <p:nvPr/>
        </p:nvSpPr>
        <p:spPr>
          <a:xfrm>
            <a:off x="1168766" y="1121327"/>
            <a:ext cx="4317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Future Research Directions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934FDD-3816-9E2A-D649-56372B817F29}"/>
              </a:ext>
            </a:extLst>
          </p:cNvPr>
          <p:cNvGrpSpPr/>
          <p:nvPr/>
        </p:nvGrpSpPr>
        <p:grpSpPr>
          <a:xfrm>
            <a:off x="1240967" y="2618827"/>
            <a:ext cx="775616" cy="304275"/>
            <a:chOff x="1460328" y="1864900"/>
            <a:chExt cx="775616" cy="304275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110254FD-19B2-2AB7-1B33-0197E39FD5F5}"/>
                </a:ext>
              </a:extLst>
            </p:cNvPr>
            <p:cNvSpPr/>
            <p:nvPr/>
          </p:nvSpPr>
          <p:spPr>
            <a:xfrm>
              <a:off x="1460328" y="1864900"/>
              <a:ext cx="304276" cy="3042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05B745F3-7C20-13DE-3B6E-3CC64451892B}"/>
                </a:ext>
              </a:extLst>
            </p:cNvPr>
            <p:cNvSpPr/>
            <p:nvPr/>
          </p:nvSpPr>
          <p:spPr>
            <a:xfrm>
              <a:off x="1695998" y="1864900"/>
              <a:ext cx="304276" cy="3042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580D787-D0BE-4939-19F7-F100A451B584}"/>
                </a:ext>
              </a:extLst>
            </p:cNvPr>
            <p:cNvSpPr/>
            <p:nvPr/>
          </p:nvSpPr>
          <p:spPr>
            <a:xfrm>
              <a:off x="1931668" y="1864900"/>
              <a:ext cx="304276" cy="3042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E3AC7729-CFDA-2EEF-E3B0-C17B7AF94BBF}"/>
              </a:ext>
            </a:extLst>
          </p:cNvPr>
          <p:cNvSpPr txBox="1"/>
          <p:nvPr/>
        </p:nvSpPr>
        <p:spPr>
          <a:xfrm>
            <a:off x="2437753" y="2544165"/>
            <a:ext cx="2792007" cy="1403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robust synopsis for high level overviews. Iterative to corporate strategy foster collaborative thinking to further the overall value proposition.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6816047-C22E-2294-9784-6BDC8EE50D9C}"/>
              </a:ext>
            </a:extLst>
          </p:cNvPr>
          <p:cNvSpPr/>
          <p:nvPr/>
        </p:nvSpPr>
        <p:spPr>
          <a:xfrm>
            <a:off x="3068180" y="4997573"/>
            <a:ext cx="589420" cy="5894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C55CC31-5F24-5C67-D4FD-C29306275ECC}"/>
              </a:ext>
            </a:extLst>
          </p:cNvPr>
          <p:cNvSpPr txBox="1"/>
          <p:nvPr/>
        </p:nvSpPr>
        <p:spPr>
          <a:xfrm>
            <a:off x="286883" y="6424372"/>
            <a:ext cx="25496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solidFill>
                  <a:schemeClr val="bg1"/>
                </a:solidFill>
                <a:latin typeface="+mn-lt"/>
                <a:cs typeface="Sora ExtraBold" pitchFamily="2" charset="0"/>
              </a:rPr>
              <a:t>Scholarly Thesis Academic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1698CFB-59C7-8BD5-782B-8057D6F21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28270" y="3960169"/>
            <a:ext cx="297602" cy="29760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9136E18B-3341-302B-871E-D1F47AC42C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28270" y="2600230"/>
            <a:ext cx="297602" cy="297602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5DFF4775-753D-E3E5-6F15-7EEE6FDE39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28270" y="1240291"/>
            <a:ext cx="297602" cy="297602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71032C4-9843-5957-607F-43AE865B2C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28666" y="5320503"/>
            <a:ext cx="296811" cy="29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0496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BA6FEA1-84B5-38FA-3309-E4F2EC3D549F}"/>
              </a:ext>
            </a:extLst>
          </p:cNvPr>
          <p:cNvSpPr/>
          <p:nvPr/>
        </p:nvSpPr>
        <p:spPr>
          <a:xfrm>
            <a:off x="1" y="0"/>
            <a:ext cx="12192000" cy="2185652"/>
          </a:xfrm>
          <a:custGeom>
            <a:avLst/>
            <a:gdLst>
              <a:gd name="connsiteX0" fmla="*/ 0 w 12192000"/>
              <a:gd name="connsiteY0" fmla="*/ 0 h 2185652"/>
              <a:gd name="connsiteX1" fmla="*/ 12192000 w 12192000"/>
              <a:gd name="connsiteY1" fmla="*/ 0 h 2185652"/>
              <a:gd name="connsiteX2" fmla="*/ 12192000 w 12192000"/>
              <a:gd name="connsiteY2" fmla="*/ 735879 h 2185652"/>
              <a:gd name="connsiteX3" fmla="*/ 11969986 w 12192000"/>
              <a:gd name="connsiteY3" fmla="*/ 849588 h 2185652"/>
              <a:gd name="connsiteX4" fmla="*/ 6095999 w 12192000"/>
              <a:gd name="connsiteY4" fmla="*/ 2185652 h 2185652"/>
              <a:gd name="connsiteX5" fmla="*/ 222012 w 12192000"/>
              <a:gd name="connsiteY5" fmla="*/ 849588 h 2185652"/>
              <a:gd name="connsiteX6" fmla="*/ 0 w 12192000"/>
              <a:gd name="connsiteY6" fmla="*/ 735881 h 21856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2185652">
                <a:moveTo>
                  <a:pt x="0" y="0"/>
                </a:moveTo>
                <a:lnTo>
                  <a:pt x="12192000" y="0"/>
                </a:lnTo>
                <a:lnTo>
                  <a:pt x="12192000" y="735879"/>
                </a:lnTo>
                <a:lnTo>
                  <a:pt x="11969986" y="849588"/>
                </a:lnTo>
                <a:cubicBezTo>
                  <a:pt x="10193017" y="1705820"/>
                  <a:pt x="8200543" y="2185652"/>
                  <a:pt x="6095999" y="2185652"/>
                </a:cubicBezTo>
                <a:cubicBezTo>
                  <a:pt x="3991455" y="2185652"/>
                  <a:pt x="1998982" y="1705820"/>
                  <a:pt x="222012" y="849588"/>
                </a:cubicBezTo>
                <a:lnTo>
                  <a:pt x="0" y="73588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231680-E2CA-E9E5-6677-2073715239D0}"/>
              </a:ext>
            </a:extLst>
          </p:cNvPr>
          <p:cNvSpPr txBox="1"/>
          <p:nvPr/>
        </p:nvSpPr>
        <p:spPr>
          <a:xfrm>
            <a:off x="1306286" y="714046"/>
            <a:ext cx="9579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>
                <a:solidFill>
                  <a:schemeClr val="bg1"/>
                </a:solidFill>
                <a:latin typeface="+mj-lt"/>
              </a:rPr>
              <a:t>Future Research Directions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7ED35671-3EA1-0C42-A420-4CC2EE1ABC9E}"/>
              </a:ext>
            </a:extLst>
          </p:cNvPr>
          <p:cNvSpPr/>
          <p:nvPr/>
        </p:nvSpPr>
        <p:spPr>
          <a:xfrm rot="16200000">
            <a:off x="2696115" y="3782817"/>
            <a:ext cx="381000" cy="440430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AFFDB80-7EDF-7A67-58E7-C341DAE2B0B8}"/>
              </a:ext>
            </a:extLst>
          </p:cNvPr>
          <p:cNvSpPr/>
          <p:nvPr/>
        </p:nvSpPr>
        <p:spPr>
          <a:xfrm>
            <a:off x="3445876" y="3492500"/>
            <a:ext cx="1021068" cy="10210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+mj-lt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C62C153-D22E-5CD6-E2EF-79BFBDB447AB}"/>
              </a:ext>
            </a:extLst>
          </p:cNvPr>
          <p:cNvSpPr/>
          <p:nvPr/>
        </p:nvSpPr>
        <p:spPr>
          <a:xfrm>
            <a:off x="5585466" y="3492500"/>
            <a:ext cx="1021068" cy="10210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+mj-lt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0DA990C-6EED-DF9E-996C-0E46FAAF4F5A}"/>
              </a:ext>
            </a:extLst>
          </p:cNvPr>
          <p:cNvSpPr/>
          <p:nvPr/>
        </p:nvSpPr>
        <p:spPr>
          <a:xfrm>
            <a:off x="7725056" y="3492500"/>
            <a:ext cx="1021068" cy="10210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+mj-lt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591E973-F832-8215-0512-9782CD21E568}"/>
              </a:ext>
            </a:extLst>
          </p:cNvPr>
          <p:cNvSpPr/>
          <p:nvPr/>
        </p:nvSpPr>
        <p:spPr>
          <a:xfrm>
            <a:off x="9864646" y="3492500"/>
            <a:ext cx="1021068" cy="10210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+mj-lt"/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056ED749-621C-BB8E-39C0-079D39B62E98}"/>
              </a:ext>
            </a:extLst>
          </p:cNvPr>
          <p:cNvSpPr/>
          <p:nvPr/>
        </p:nvSpPr>
        <p:spPr>
          <a:xfrm rot="16200000">
            <a:off x="4835705" y="3782816"/>
            <a:ext cx="381000" cy="440430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5F5ECC74-9786-2B13-0C2B-6A34CB724A43}"/>
              </a:ext>
            </a:extLst>
          </p:cNvPr>
          <p:cNvSpPr/>
          <p:nvPr/>
        </p:nvSpPr>
        <p:spPr>
          <a:xfrm rot="16200000">
            <a:off x="6975295" y="3782817"/>
            <a:ext cx="381000" cy="440430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1306E94A-5FD4-D204-1E95-048DA83DF95F}"/>
              </a:ext>
            </a:extLst>
          </p:cNvPr>
          <p:cNvSpPr/>
          <p:nvPr/>
        </p:nvSpPr>
        <p:spPr>
          <a:xfrm rot="16200000">
            <a:off x="9114885" y="3782816"/>
            <a:ext cx="381000" cy="440430"/>
          </a:xfrm>
          <a:prstGeom prst="down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850ADDB-95F5-C010-0592-6CE64A2ECAD3}"/>
              </a:ext>
            </a:extLst>
          </p:cNvPr>
          <p:cNvSpPr/>
          <p:nvPr/>
        </p:nvSpPr>
        <p:spPr>
          <a:xfrm>
            <a:off x="1306286" y="3492500"/>
            <a:ext cx="1021068" cy="10210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latin typeface="+mj-lt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2085458-937C-F41A-3E01-0734E175285E}"/>
              </a:ext>
            </a:extLst>
          </p:cNvPr>
          <p:cNvGrpSpPr/>
          <p:nvPr/>
        </p:nvGrpSpPr>
        <p:grpSpPr>
          <a:xfrm>
            <a:off x="934353" y="2755803"/>
            <a:ext cx="1764934" cy="3005456"/>
            <a:chOff x="934353" y="2388106"/>
            <a:chExt cx="1764934" cy="300545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1DDFAB7-1B24-732D-681A-5AA8DDF4BC73}"/>
                </a:ext>
              </a:extLst>
            </p:cNvPr>
            <p:cNvSpPr txBox="1"/>
            <p:nvPr/>
          </p:nvSpPr>
          <p:spPr>
            <a:xfrm>
              <a:off x="934353" y="2388106"/>
              <a:ext cx="1764934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2023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A89FAC6-29EE-7063-4D2E-69BCB130BC51}"/>
                </a:ext>
              </a:extLst>
            </p:cNvPr>
            <p:cNvSpPr txBox="1"/>
            <p:nvPr/>
          </p:nvSpPr>
          <p:spPr>
            <a:xfrm>
              <a:off x="967239" y="4433363"/>
              <a:ext cx="1699162" cy="960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synopsis for high level.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ECE5AF8-D6E7-9E73-740A-9620C8113A9C}"/>
              </a:ext>
            </a:extLst>
          </p:cNvPr>
          <p:cNvGrpSpPr/>
          <p:nvPr/>
        </p:nvGrpSpPr>
        <p:grpSpPr>
          <a:xfrm>
            <a:off x="3073943" y="2755803"/>
            <a:ext cx="1764934" cy="3005456"/>
            <a:chOff x="934353" y="2388106"/>
            <a:chExt cx="1764934" cy="300545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43711F3-F682-398F-E0AF-A6AE856DFBF0}"/>
                </a:ext>
              </a:extLst>
            </p:cNvPr>
            <p:cNvSpPr txBox="1"/>
            <p:nvPr/>
          </p:nvSpPr>
          <p:spPr>
            <a:xfrm>
              <a:off x="934353" y="2388106"/>
              <a:ext cx="1764934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2024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E998FF-9702-FAD9-E51A-49F0BE3EB513}"/>
                </a:ext>
              </a:extLst>
            </p:cNvPr>
            <p:cNvSpPr txBox="1"/>
            <p:nvPr/>
          </p:nvSpPr>
          <p:spPr>
            <a:xfrm>
              <a:off x="967239" y="4433363"/>
              <a:ext cx="1699162" cy="960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synopsis for high level.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94BCDA9-20C5-FE99-FA03-692AC8D626F8}"/>
              </a:ext>
            </a:extLst>
          </p:cNvPr>
          <p:cNvGrpSpPr/>
          <p:nvPr/>
        </p:nvGrpSpPr>
        <p:grpSpPr>
          <a:xfrm>
            <a:off x="5213533" y="2755803"/>
            <a:ext cx="1764934" cy="3005456"/>
            <a:chOff x="934353" y="2388106"/>
            <a:chExt cx="1764934" cy="300545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BDE2CE2-0EFD-C40A-E1F9-42E3C4FDF141}"/>
                </a:ext>
              </a:extLst>
            </p:cNvPr>
            <p:cNvSpPr txBox="1"/>
            <p:nvPr/>
          </p:nvSpPr>
          <p:spPr>
            <a:xfrm>
              <a:off x="934353" y="2388106"/>
              <a:ext cx="1764934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2025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B94AEEA-E23F-F5E8-5EE5-A21A91894943}"/>
                </a:ext>
              </a:extLst>
            </p:cNvPr>
            <p:cNvSpPr txBox="1"/>
            <p:nvPr/>
          </p:nvSpPr>
          <p:spPr>
            <a:xfrm>
              <a:off x="967239" y="4433363"/>
              <a:ext cx="1699162" cy="960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synopsis for high level.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1E3AED7-D642-CA14-A748-2F787801EB75}"/>
              </a:ext>
            </a:extLst>
          </p:cNvPr>
          <p:cNvGrpSpPr/>
          <p:nvPr/>
        </p:nvGrpSpPr>
        <p:grpSpPr>
          <a:xfrm>
            <a:off x="7353123" y="2755803"/>
            <a:ext cx="1764934" cy="3005456"/>
            <a:chOff x="934353" y="2388106"/>
            <a:chExt cx="1764934" cy="300545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E0688A5-3A74-1CE3-4836-BCD72942A593}"/>
                </a:ext>
              </a:extLst>
            </p:cNvPr>
            <p:cNvSpPr txBox="1"/>
            <p:nvPr/>
          </p:nvSpPr>
          <p:spPr>
            <a:xfrm>
              <a:off x="934353" y="2388106"/>
              <a:ext cx="1764934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2026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717A534-8776-CC34-23F2-7CF10A099910}"/>
                </a:ext>
              </a:extLst>
            </p:cNvPr>
            <p:cNvSpPr txBox="1"/>
            <p:nvPr/>
          </p:nvSpPr>
          <p:spPr>
            <a:xfrm>
              <a:off x="967239" y="4433363"/>
              <a:ext cx="1699162" cy="960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synopsis for high level.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1A1D3A3-65E8-1DEB-CECC-8CADC6876B7F}"/>
              </a:ext>
            </a:extLst>
          </p:cNvPr>
          <p:cNvGrpSpPr/>
          <p:nvPr/>
        </p:nvGrpSpPr>
        <p:grpSpPr>
          <a:xfrm>
            <a:off x="9492713" y="2755803"/>
            <a:ext cx="1764934" cy="3005456"/>
            <a:chOff x="934353" y="2388106"/>
            <a:chExt cx="1764934" cy="300545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5FF06CE-FC3A-CDC3-C0F0-52588947BDB1}"/>
                </a:ext>
              </a:extLst>
            </p:cNvPr>
            <p:cNvSpPr txBox="1"/>
            <p:nvPr/>
          </p:nvSpPr>
          <p:spPr>
            <a:xfrm>
              <a:off x="934353" y="2388106"/>
              <a:ext cx="1764934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2027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06B4BFA-3592-3756-E048-20E092B85CAB}"/>
                </a:ext>
              </a:extLst>
            </p:cNvPr>
            <p:cNvSpPr txBox="1"/>
            <p:nvPr/>
          </p:nvSpPr>
          <p:spPr>
            <a:xfrm>
              <a:off x="967239" y="4433363"/>
              <a:ext cx="1699162" cy="960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frameworks to provide a synopsis for high level.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280DE024-B3A2-03ED-F2E0-A1398EBB555F}"/>
              </a:ext>
            </a:extLst>
          </p:cNvPr>
          <p:cNvSpPr txBox="1"/>
          <p:nvPr/>
        </p:nvSpPr>
        <p:spPr>
          <a:xfrm>
            <a:off x="4678940" y="512880"/>
            <a:ext cx="2834120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Timeline of Study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31F0554-BEB9-6324-F080-8FC2EE122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67400" y="3774431"/>
            <a:ext cx="457200" cy="4572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8C64456-E280-48BA-EB5B-17C8FDAD55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27810" y="3774431"/>
            <a:ext cx="457200" cy="4572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CEB4AF5D-A642-6619-C334-1010EC5EFE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88220" y="3774431"/>
            <a:ext cx="457200" cy="457200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CE672D37-4022-AA9B-F33A-E48EE38593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06990" y="3774431"/>
            <a:ext cx="457200" cy="4572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5BFE85EA-AAB2-932F-62C3-046EEE7866D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46580" y="3774431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7983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6B5DAAD6-0467-581A-773F-3B32EC924EEF}"/>
              </a:ext>
            </a:extLst>
          </p:cNvPr>
          <p:cNvGrpSpPr/>
          <p:nvPr/>
        </p:nvGrpSpPr>
        <p:grpSpPr>
          <a:xfrm>
            <a:off x="1498600" y="2470180"/>
            <a:ext cx="9194800" cy="2989254"/>
            <a:chOff x="1498600" y="1991863"/>
            <a:chExt cx="9194800" cy="298925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6EBC46E-5924-2EB9-645D-F57B348B716C}"/>
                </a:ext>
              </a:extLst>
            </p:cNvPr>
            <p:cNvGrpSpPr/>
            <p:nvPr/>
          </p:nvGrpSpPr>
          <p:grpSpPr>
            <a:xfrm>
              <a:off x="1498600" y="1991863"/>
              <a:ext cx="9194800" cy="941110"/>
              <a:chOff x="1498600" y="1470529"/>
              <a:chExt cx="9194800" cy="941110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CF96396A-9E3A-2ABD-B493-4A02D4BB8745}"/>
                  </a:ext>
                </a:extLst>
              </p:cNvPr>
              <p:cNvGrpSpPr/>
              <p:nvPr/>
            </p:nvGrpSpPr>
            <p:grpSpPr>
              <a:xfrm>
                <a:off x="8679634" y="1470529"/>
                <a:ext cx="2013766" cy="941110"/>
                <a:chOff x="2488665" y="1166022"/>
                <a:chExt cx="2013766" cy="941110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B209ECA7-1FD3-3148-28BB-2662D1CDDDBA}"/>
                    </a:ext>
                  </a:extLst>
                </p:cNvPr>
                <p:cNvSpPr txBox="1"/>
                <p:nvPr/>
              </p:nvSpPr>
              <p:spPr>
                <a:xfrm>
                  <a:off x="2488665" y="1166022"/>
                  <a:ext cx="1843133" cy="3139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16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j-lt"/>
                    </a:rPr>
                    <a:t>Option 1</a:t>
                  </a:r>
                </a:p>
              </p:txBody>
            </p:sp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DBAC0491-737C-491D-8E45-A5D74DD06E19}"/>
                    </a:ext>
                  </a:extLst>
                </p:cNvPr>
                <p:cNvSpPr txBox="1"/>
                <p:nvPr/>
              </p:nvSpPr>
              <p:spPr>
                <a:xfrm>
                  <a:off x="2488665" y="1460801"/>
                  <a:ext cx="201376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Leverage agile to a robust synopsis for high level overviews. </a:t>
                  </a:r>
                  <a:endParaRPr lang="en-ID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32839ABB-95A0-C4FB-F618-9715FAE1D79F}"/>
                  </a:ext>
                </a:extLst>
              </p:cNvPr>
              <p:cNvGrpSpPr/>
              <p:nvPr/>
            </p:nvGrpSpPr>
            <p:grpSpPr>
              <a:xfrm>
                <a:off x="1498600" y="1470529"/>
                <a:ext cx="2013767" cy="941110"/>
                <a:chOff x="2318031" y="1166022"/>
                <a:chExt cx="2013767" cy="941110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4192BEC1-AAB7-7952-38A1-69CAA663AF80}"/>
                    </a:ext>
                  </a:extLst>
                </p:cNvPr>
                <p:cNvSpPr txBox="1"/>
                <p:nvPr/>
              </p:nvSpPr>
              <p:spPr>
                <a:xfrm>
                  <a:off x="2488665" y="1166022"/>
                  <a:ext cx="1843133" cy="3139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ct val="90000"/>
                    </a:lnSpc>
                  </a:pPr>
                  <a:r>
                    <a:rPr lang="en-US" sz="16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j-lt"/>
                    </a:rPr>
                    <a:t>Option 4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71CB3838-DB01-1254-8B85-6184E548E69D}"/>
                    </a:ext>
                  </a:extLst>
                </p:cNvPr>
                <p:cNvSpPr txBox="1"/>
                <p:nvPr/>
              </p:nvSpPr>
              <p:spPr>
                <a:xfrm>
                  <a:off x="2318031" y="1460801"/>
                  <a:ext cx="201376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Leverage agile to a robust synopsis for high level overviews. </a:t>
                  </a:r>
                  <a:endParaRPr lang="en-ID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87D8AE8-FF73-8BAD-2633-EC6EA8810264}"/>
                </a:ext>
              </a:extLst>
            </p:cNvPr>
            <p:cNvGrpSpPr/>
            <p:nvPr/>
          </p:nvGrpSpPr>
          <p:grpSpPr>
            <a:xfrm>
              <a:off x="1498600" y="4040007"/>
              <a:ext cx="9194800" cy="941110"/>
              <a:chOff x="1498600" y="4446362"/>
              <a:chExt cx="9194800" cy="941110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3B994EF7-78F9-0990-30BB-D78D54088ECD}"/>
                  </a:ext>
                </a:extLst>
              </p:cNvPr>
              <p:cNvGrpSpPr/>
              <p:nvPr/>
            </p:nvGrpSpPr>
            <p:grpSpPr>
              <a:xfrm>
                <a:off x="8679634" y="4446362"/>
                <a:ext cx="2013766" cy="941110"/>
                <a:chOff x="2488665" y="1166022"/>
                <a:chExt cx="2013766" cy="941110"/>
              </a:xfrm>
            </p:grpSpPr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12AC2D31-5C3C-A61A-9614-DE319D34C61B}"/>
                    </a:ext>
                  </a:extLst>
                </p:cNvPr>
                <p:cNvSpPr txBox="1"/>
                <p:nvPr/>
              </p:nvSpPr>
              <p:spPr>
                <a:xfrm>
                  <a:off x="2488665" y="1166022"/>
                  <a:ext cx="1843133" cy="3139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16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j-lt"/>
                    </a:rPr>
                    <a:t>Option 2</a:t>
                  </a: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94685524-15A6-489B-DB33-B2BDF185C4CD}"/>
                    </a:ext>
                  </a:extLst>
                </p:cNvPr>
                <p:cNvSpPr txBox="1"/>
                <p:nvPr/>
              </p:nvSpPr>
              <p:spPr>
                <a:xfrm>
                  <a:off x="2488665" y="1460801"/>
                  <a:ext cx="201376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Leverage agile to a robust synopsis for high level overviews. </a:t>
                  </a:r>
                  <a:endParaRPr lang="en-ID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87555E64-1213-AA6F-AA56-564FB4100F14}"/>
                  </a:ext>
                </a:extLst>
              </p:cNvPr>
              <p:cNvGrpSpPr/>
              <p:nvPr/>
            </p:nvGrpSpPr>
            <p:grpSpPr>
              <a:xfrm>
                <a:off x="1498600" y="4446362"/>
                <a:ext cx="2013767" cy="941110"/>
                <a:chOff x="2318031" y="1166022"/>
                <a:chExt cx="2013767" cy="941110"/>
              </a:xfrm>
            </p:grpSpPr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9AAEC319-534A-8F4A-6FC1-C8C77595ADE9}"/>
                    </a:ext>
                  </a:extLst>
                </p:cNvPr>
                <p:cNvSpPr txBox="1"/>
                <p:nvPr/>
              </p:nvSpPr>
              <p:spPr>
                <a:xfrm>
                  <a:off x="2488665" y="1166022"/>
                  <a:ext cx="1843133" cy="3139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>
                    <a:lnSpc>
                      <a:spcPct val="90000"/>
                    </a:lnSpc>
                  </a:pPr>
                  <a:r>
                    <a:rPr lang="en-US" sz="16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j-lt"/>
                    </a:rPr>
                    <a:t>Option 3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791D944F-E738-6991-678A-D1E02BCADC57}"/>
                    </a:ext>
                  </a:extLst>
                </p:cNvPr>
                <p:cNvSpPr txBox="1"/>
                <p:nvPr/>
              </p:nvSpPr>
              <p:spPr>
                <a:xfrm>
                  <a:off x="2318031" y="1460801"/>
                  <a:ext cx="2013767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1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Leverage agile to a robust synopsis for high level overviews. </a:t>
                  </a:r>
                  <a:endParaRPr lang="en-ID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EA623AC2-C577-1530-97E5-90DB695650EC}"/>
              </a:ext>
            </a:extLst>
          </p:cNvPr>
          <p:cNvSpPr txBox="1"/>
          <p:nvPr/>
        </p:nvSpPr>
        <p:spPr>
          <a:xfrm>
            <a:off x="3225802" y="1043666"/>
            <a:ext cx="574039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Research Instruments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F6281C3-2790-C3A3-E7D2-9F95B97061BC}"/>
              </a:ext>
            </a:extLst>
          </p:cNvPr>
          <p:cNvGrpSpPr/>
          <p:nvPr/>
        </p:nvGrpSpPr>
        <p:grpSpPr>
          <a:xfrm>
            <a:off x="4393230" y="2225845"/>
            <a:ext cx="3405540" cy="3477924"/>
            <a:chOff x="4393230" y="1690038"/>
            <a:chExt cx="3405540" cy="3477924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101600C5-D62F-4623-078A-E28479AD4673}"/>
                </a:ext>
              </a:extLst>
            </p:cNvPr>
            <p:cNvGrpSpPr/>
            <p:nvPr/>
          </p:nvGrpSpPr>
          <p:grpSpPr>
            <a:xfrm>
              <a:off x="4393230" y="1726230"/>
              <a:ext cx="3405540" cy="3405540"/>
              <a:chOff x="2090737" y="2252662"/>
              <a:chExt cx="2351245" cy="2351245"/>
            </a:xfrm>
          </p:grpSpPr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6F63260F-D418-875C-1EDD-91FC29AAB486}"/>
                  </a:ext>
                </a:extLst>
              </p:cNvPr>
              <p:cNvSpPr/>
              <p:nvPr/>
            </p:nvSpPr>
            <p:spPr>
              <a:xfrm>
                <a:off x="2339434" y="2501359"/>
                <a:ext cx="1853755" cy="1853755"/>
              </a:xfrm>
              <a:custGeom>
                <a:avLst/>
                <a:gdLst>
                  <a:gd name="connsiteX0" fmla="*/ 926878 w 1853755"/>
                  <a:gd name="connsiteY0" fmla="*/ 0 h 1853755"/>
                  <a:gd name="connsiteX1" fmla="*/ 1853756 w 1853755"/>
                  <a:gd name="connsiteY1" fmla="*/ 926878 h 1853755"/>
                  <a:gd name="connsiteX2" fmla="*/ 926878 w 1853755"/>
                  <a:gd name="connsiteY2" fmla="*/ 1853756 h 1853755"/>
                  <a:gd name="connsiteX3" fmla="*/ 0 w 1853755"/>
                  <a:gd name="connsiteY3" fmla="*/ 926878 h 1853755"/>
                  <a:gd name="connsiteX4" fmla="*/ 926878 w 1853755"/>
                  <a:gd name="connsiteY4" fmla="*/ 0 h 1853755"/>
                  <a:gd name="connsiteX5" fmla="*/ 289370 w 1853755"/>
                  <a:gd name="connsiteY5" fmla="*/ 926878 h 1853755"/>
                  <a:gd name="connsiteX6" fmla="*/ 926973 w 1853755"/>
                  <a:gd name="connsiteY6" fmla="*/ 1564481 h 1853755"/>
                  <a:gd name="connsiteX7" fmla="*/ 1564577 w 1853755"/>
                  <a:gd name="connsiteY7" fmla="*/ 926878 h 1853755"/>
                  <a:gd name="connsiteX8" fmla="*/ 926973 w 1853755"/>
                  <a:gd name="connsiteY8" fmla="*/ 289274 h 1853755"/>
                  <a:gd name="connsiteX9" fmla="*/ 289370 w 1853755"/>
                  <a:gd name="connsiteY9" fmla="*/ 926878 h 1853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53755" h="1853755">
                    <a:moveTo>
                      <a:pt x="926878" y="0"/>
                    </a:moveTo>
                    <a:cubicBezTo>
                      <a:pt x="1438751" y="0"/>
                      <a:pt x="1853756" y="415004"/>
                      <a:pt x="1853756" y="926878"/>
                    </a:cubicBezTo>
                    <a:cubicBezTo>
                      <a:pt x="1853756" y="1438751"/>
                      <a:pt x="1438751" y="1853756"/>
                      <a:pt x="926878" y="1853756"/>
                    </a:cubicBezTo>
                    <a:cubicBezTo>
                      <a:pt x="415004" y="1853756"/>
                      <a:pt x="0" y="1438751"/>
                      <a:pt x="0" y="926878"/>
                    </a:cubicBezTo>
                    <a:cubicBezTo>
                      <a:pt x="0" y="415004"/>
                      <a:pt x="415004" y="0"/>
                      <a:pt x="926878" y="0"/>
                    </a:cubicBezTo>
                    <a:close/>
                    <a:moveTo>
                      <a:pt x="289370" y="926878"/>
                    </a:moveTo>
                    <a:cubicBezTo>
                      <a:pt x="289370" y="1279017"/>
                      <a:pt x="574834" y="1564481"/>
                      <a:pt x="926973" y="1564481"/>
                    </a:cubicBezTo>
                    <a:cubicBezTo>
                      <a:pt x="1279112" y="1564481"/>
                      <a:pt x="1564577" y="1279017"/>
                      <a:pt x="1564577" y="926878"/>
                    </a:cubicBezTo>
                    <a:cubicBezTo>
                      <a:pt x="1564577" y="574738"/>
                      <a:pt x="1279112" y="289274"/>
                      <a:pt x="926973" y="289274"/>
                    </a:cubicBezTo>
                    <a:cubicBezTo>
                      <a:pt x="574834" y="289370"/>
                      <a:pt x="289370" y="574834"/>
                      <a:pt x="289370" y="926878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9EA8325A-A5BA-0A78-E09A-A77772FF6413}"/>
                  </a:ext>
                </a:extLst>
              </p:cNvPr>
              <p:cNvGrpSpPr/>
              <p:nvPr/>
            </p:nvGrpSpPr>
            <p:grpSpPr>
              <a:xfrm>
                <a:off x="3288124" y="2252662"/>
                <a:ext cx="1153858" cy="1153858"/>
                <a:chOff x="3288124" y="2252662"/>
                <a:chExt cx="1153858" cy="1153858"/>
              </a:xfrm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B9D3FEB8-5C9A-7A65-25DF-DDB5CAC622DC}"/>
                    </a:ext>
                  </a:extLst>
                </p:cNvPr>
                <p:cNvSpPr/>
                <p:nvPr/>
              </p:nvSpPr>
              <p:spPr>
                <a:xfrm>
                  <a:off x="3288124" y="2252662"/>
                  <a:ext cx="1153858" cy="1153858"/>
                </a:xfrm>
                <a:custGeom>
                  <a:avLst/>
                  <a:gdLst>
                    <a:gd name="connsiteX0" fmla="*/ 530924 w 1153858"/>
                    <a:gd name="connsiteY0" fmla="*/ 1153859 h 1153858"/>
                    <a:gd name="connsiteX1" fmla="*/ 0 w 1153858"/>
                    <a:gd name="connsiteY1" fmla="*/ 622935 h 1153858"/>
                    <a:gd name="connsiteX2" fmla="*/ 0 w 1153858"/>
                    <a:gd name="connsiteY2" fmla="*/ 0 h 1153858"/>
                    <a:gd name="connsiteX3" fmla="*/ 775240 w 1153858"/>
                    <a:gd name="connsiteY3" fmla="*/ 378524 h 1153858"/>
                    <a:gd name="connsiteX4" fmla="*/ 1153859 w 1153858"/>
                    <a:gd name="connsiteY4" fmla="*/ 1153859 h 1153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53858" h="1153858">
                      <a:moveTo>
                        <a:pt x="530924" y="1153859"/>
                      </a:moveTo>
                      <a:lnTo>
                        <a:pt x="0" y="622935"/>
                      </a:lnTo>
                      <a:lnTo>
                        <a:pt x="0" y="0"/>
                      </a:lnTo>
                      <a:lnTo>
                        <a:pt x="775240" y="378524"/>
                      </a:lnTo>
                      <a:lnTo>
                        <a:pt x="1153859" y="115385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A0EE3042-26EC-FB9A-8243-16C4A8382E9A}"/>
                    </a:ext>
                  </a:extLst>
                </p:cNvPr>
                <p:cNvSpPr/>
                <p:nvPr/>
              </p:nvSpPr>
              <p:spPr>
                <a:xfrm>
                  <a:off x="3288124" y="2791110"/>
                  <a:ext cx="615410" cy="615410"/>
                </a:xfrm>
                <a:custGeom>
                  <a:avLst/>
                  <a:gdLst>
                    <a:gd name="connsiteX0" fmla="*/ 530924 w 615410"/>
                    <a:gd name="connsiteY0" fmla="*/ 615410 h 615410"/>
                    <a:gd name="connsiteX1" fmla="*/ 615410 w 615410"/>
                    <a:gd name="connsiteY1" fmla="*/ 615410 h 615410"/>
                    <a:gd name="connsiteX2" fmla="*/ 0 w 615410"/>
                    <a:gd name="connsiteY2" fmla="*/ 0 h 615410"/>
                    <a:gd name="connsiteX3" fmla="*/ 0 w 615410"/>
                    <a:gd name="connsiteY3" fmla="*/ 84487 h 615410"/>
                    <a:gd name="connsiteX4" fmla="*/ 530924 w 615410"/>
                    <a:gd name="connsiteY4" fmla="*/ 615410 h 615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5410" h="615410">
                      <a:moveTo>
                        <a:pt x="530924" y="615410"/>
                      </a:moveTo>
                      <a:lnTo>
                        <a:pt x="615410" y="615410"/>
                      </a:lnTo>
                      <a:cubicBezTo>
                        <a:pt x="604171" y="280607"/>
                        <a:pt x="334804" y="11240"/>
                        <a:pt x="0" y="0"/>
                      </a:cubicBezTo>
                      <a:lnTo>
                        <a:pt x="0" y="84487"/>
                      </a:lnTo>
                      <a:lnTo>
                        <a:pt x="530924" y="615410"/>
                      </a:ln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4DBD5F91-254E-EF38-32E1-4A51EB8AB414}"/>
                  </a:ext>
                </a:extLst>
              </p:cNvPr>
              <p:cNvGrpSpPr/>
              <p:nvPr/>
            </p:nvGrpSpPr>
            <p:grpSpPr>
              <a:xfrm>
                <a:off x="2090737" y="2252662"/>
                <a:ext cx="1153859" cy="1153858"/>
                <a:chOff x="2090737" y="2252662"/>
                <a:chExt cx="1153859" cy="1153858"/>
              </a:xfrm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72E84B2A-D0D3-D9DA-28DD-15CA46333D70}"/>
                    </a:ext>
                  </a:extLst>
                </p:cNvPr>
                <p:cNvSpPr/>
                <p:nvPr/>
              </p:nvSpPr>
              <p:spPr>
                <a:xfrm>
                  <a:off x="2090737" y="2252662"/>
                  <a:ext cx="1153858" cy="1153858"/>
                </a:xfrm>
                <a:custGeom>
                  <a:avLst/>
                  <a:gdLst>
                    <a:gd name="connsiteX0" fmla="*/ 1153859 w 1153858"/>
                    <a:gd name="connsiteY0" fmla="*/ 622935 h 1153858"/>
                    <a:gd name="connsiteX1" fmla="*/ 622935 w 1153858"/>
                    <a:gd name="connsiteY1" fmla="*/ 1153859 h 1153858"/>
                    <a:gd name="connsiteX2" fmla="*/ 0 w 1153858"/>
                    <a:gd name="connsiteY2" fmla="*/ 1153859 h 1153858"/>
                    <a:gd name="connsiteX3" fmla="*/ 378524 w 1153858"/>
                    <a:gd name="connsiteY3" fmla="*/ 378524 h 1153858"/>
                    <a:gd name="connsiteX4" fmla="*/ 1153859 w 1153858"/>
                    <a:gd name="connsiteY4" fmla="*/ 0 h 1153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53858" h="1153858">
                      <a:moveTo>
                        <a:pt x="1153859" y="622935"/>
                      </a:moveTo>
                      <a:lnTo>
                        <a:pt x="622935" y="1153859"/>
                      </a:lnTo>
                      <a:lnTo>
                        <a:pt x="0" y="1153859"/>
                      </a:lnTo>
                      <a:lnTo>
                        <a:pt x="378524" y="378524"/>
                      </a:lnTo>
                      <a:lnTo>
                        <a:pt x="1153859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D3909979-E140-62A6-B5CF-6770146AF85F}"/>
                    </a:ext>
                  </a:extLst>
                </p:cNvPr>
                <p:cNvSpPr/>
                <p:nvPr/>
              </p:nvSpPr>
              <p:spPr>
                <a:xfrm>
                  <a:off x="2629186" y="2791110"/>
                  <a:ext cx="615410" cy="615410"/>
                </a:xfrm>
                <a:custGeom>
                  <a:avLst/>
                  <a:gdLst>
                    <a:gd name="connsiteX0" fmla="*/ 615410 w 615410"/>
                    <a:gd name="connsiteY0" fmla="*/ 84487 h 615410"/>
                    <a:gd name="connsiteX1" fmla="*/ 615410 w 615410"/>
                    <a:gd name="connsiteY1" fmla="*/ 0 h 615410"/>
                    <a:gd name="connsiteX2" fmla="*/ 0 w 615410"/>
                    <a:gd name="connsiteY2" fmla="*/ 615410 h 615410"/>
                    <a:gd name="connsiteX3" fmla="*/ 84487 w 615410"/>
                    <a:gd name="connsiteY3" fmla="*/ 615410 h 615410"/>
                    <a:gd name="connsiteX4" fmla="*/ 615410 w 615410"/>
                    <a:gd name="connsiteY4" fmla="*/ 84487 h 615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5410" h="615410">
                      <a:moveTo>
                        <a:pt x="615410" y="84487"/>
                      </a:moveTo>
                      <a:lnTo>
                        <a:pt x="615410" y="0"/>
                      </a:lnTo>
                      <a:cubicBezTo>
                        <a:pt x="280607" y="11240"/>
                        <a:pt x="11240" y="280607"/>
                        <a:pt x="0" y="615410"/>
                      </a:cubicBezTo>
                      <a:lnTo>
                        <a:pt x="84487" y="615410"/>
                      </a:lnTo>
                      <a:lnTo>
                        <a:pt x="615410" y="84487"/>
                      </a:ln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543A840C-9C97-1929-E6CC-0995F3B8315E}"/>
                  </a:ext>
                </a:extLst>
              </p:cNvPr>
              <p:cNvGrpSpPr/>
              <p:nvPr/>
            </p:nvGrpSpPr>
            <p:grpSpPr>
              <a:xfrm>
                <a:off x="2090737" y="3450049"/>
                <a:ext cx="1153858" cy="1153858"/>
                <a:chOff x="2090737" y="3450049"/>
                <a:chExt cx="1153858" cy="1153858"/>
              </a:xfrm>
            </p:grpSpPr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DB3870E2-4EC5-4F37-8BFE-E52D4236515D}"/>
                    </a:ext>
                  </a:extLst>
                </p:cNvPr>
                <p:cNvSpPr/>
                <p:nvPr/>
              </p:nvSpPr>
              <p:spPr>
                <a:xfrm>
                  <a:off x="2090737" y="3450049"/>
                  <a:ext cx="1153858" cy="1153858"/>
                </a:xfrm>
                <a:custGeom>
                  <a:avLst/>
                  <a:gdLst>
                    <a:gd name="connsiteX0" fmla="*/ 622935 w 1153858"/>
                    <a:gd name="connsiteY0" fmla="*/ 0 h 1153858"/>
                    <a:gd name="connsiteX1" fmla="*/ 1153859 w 1153858"/>
                    <a:gd name="connsiteY1" fmla="*/ 530924 h 1153858"/>
                    <a:gd name="connsiteX2" fmla="*/ 1153859 w 1153858"/>
                    <a:gd name="connsiteY2" fmla="*/ 1153859 h 1153858"/>
                    <a:gd name="connsiteX3" fmla="*/ 378524 w 1153858"/>
                    <a:gd name="connsiteY3" fmla="*/ 775240 h 1153858"/>
                    <a:gd name="connsiteX4" fmla="*/ 0 w 1153858"/>
                    <a:gd name="connsiteY4" fmla="*/ 0 h 1153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53858" h="1153858">
                      <a:moveTo>
                        <a:pt x="622935" y="0"/>
                      </a:moveTo>
                      <a:lnTo>
                        <a:pt x="1153859" y="530924"/>
                      </a:lnTo>
                      <a:lnTo>
                        <a:pt x="1153859" y="1153859"/>
                      </a:lnTo>
                      <a:lnTo>
                        <a:pt x="378524" y="7752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C64E9E2B-39A5-9B1F-1760-E8FF9785C33E}"/>
                    </a:ext>
                  </a:extLst>
                </p:cNvPr>
                <p:cNvSpPr/>
                <p:nvPr/>
              </p:nvSpPr>
              <p:spPr>
                <a:xfrm>
                  <a:off x="2629184" y="3450049"/>
                  <a:ext cx="615410" cy="615410"/>
                </a:xfrm>
                <a:custGeom>
                  <a:avLst/>
                  <a:gdLst>
                    <a:gd name="connsiteX0" fmla="*/ 84487 w 615410"/>
                    <a:gd name="connsiteY0" fmla="*/ 0 h 615410"/>
                    <a:gd name="connsiteX1" fmla="*/ 0 w 615410"/>
                    <a:gd name="connsiteY1" fmla="*/ 0 h 615410"/>
                    <a:gd name="connsiteX2" fmla="*/ 615410 w 615410"/>
                    <a:gd name="connsiteY2" fmla="*/ 615410 h 615410"/>
                    <a:gd name="connsiteX3" fmla="*/ 615410 w 615410"/>
                    <a:gd name="connsiteY3" fmla="*/ 530924 h 615410"/>
                    <a:gd name="connsiteX4" fmla="*/ 84487 w 615410"/>
                    <a:gd name="connsiteY4" fmla="*/ 0 h 6154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5410" h="615410">
                      <a:moveTo>
                        <a:pt x="84487" y="0"/>
                      </a:moveTo>
                      <a:lnTo>
                        <a:pt x="0" y="0"/>
                      </a:lnTo>
                      <a:cubicBezTo>
                        <a:pt x="11240" y="334804"/>
                        <a:pt x="280607" y="604171"/>
                        <a:pt x="615410" y="615410"/>
                      </a:cubicBezTo>
                      <a:lnTo>
                        <a:pt x="615410" y="530924"/>
                      </a:lnTo>
                      <a:lnTo>
                        <a:pt x="84487" y="0"/>
                      </a:ln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D461235-25C2-41D4-5DCC-E639CDA690CB}"/>
                  </a:ext>
                </a:extLst>
              </p:cNvPr>
              <p:cNvGrpSpPr/>
              <p:nvPr/>
            </p:nvGrpSpPr>
            <p:grpSpPr>
              <a:xfrm>
                <a:off x="3288029" y="3450049"/>
                <a:ext cx="1153953" cy="1153858"/>
                <a:chOff x="3288029" y="3450049"/>
                <a:chExt cx="1153953" cy="1153858"/>
              </a:xfrm>
            </p:grpSpPr>
            <p:sp>
              <p:nvSpPr>
                <p:cNvPr id="8" name="Freeform: Shape 7">
                  <a:extLst>
                    <a:ext uri="{FF2B5EF4-FFF2-40B4-BE49-F238E27FC236}">
                      <a16:creationId xmlns:a16="http://schemas.microsoft.com/office/drawing/2014/main" id="{96B2AA58-7FF5-F9D3-FFCE-787BC2182990}"/>
                    </a:ext>
                  </a:extLst>
                </p:cNvPr>
                <p:cNvSpPr/>
                <p:nvPr/>
              </p:nvSpPr>
              <p:spPr>
                <a:xfrm>
                  <a:off x="3288124" y="3450049"/>
                  <a:ext cx="1153858" cy="1153858"/>
                </a:xfrm>
                <a:custGeom>
                  <a:avLst/>
                  <a:gdLst>
                    <a:gd name="connsiteX0" fmla="*/ 0 w 1153858"/>
                    <a:gd name="connsiteY0" fmla="*/ 530924 h 1153858"/>
                    <a:gd name="connsiteX1" fmla="*/ 530924 w 1153858"/>
                    <a:gd name="connsiteY1" fmla="*/ 0 h 1153858"/>
                    <a:gd name="connsiteX2" fmla="*/ 1153859 w 1153858"/>
                    <a:gd name="connsiteY2" fmla="*/ 0 h 1153858"/>
                    <a:gd name="connsiteX3" fmla="*/ 775240 w 1153858"/>
                    <a:gd name="connsiteY3" fmla="*/ 775240 h 1153858"/>
                    <a:gd name="connsiteX4" fmla="*/ 0 w 1153858"/>
                    <a:gd name="connsiteY4" fmla="*/ 1153859 h 11538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153858" h="1153858">
                      <a:moveTo>
                        <a:pt x="0" y="530924"/>
                      </a:moveTo>
                      <a:lnTo>
                        <a:pt x="530924" y="0"/>
                      </a:lnTo>
                      <a:lnTo>
                        <a:pt x="1153859" y="0"/>
                      </a:lnTo>
                      <a:lnTo>
                        <a:pt x="775240" y="775240"/>
                      </a:lnTo>
                      <a:lnTo>
                        <a:pt x="0" y="115385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9" name="Freeform: Shape 8">
                  <a:extLst>
                    <a:ext uri="{FF2B5EF4-FFF2-40B4-BE49-F238E27FC236}">
                      <a16:creationId xmlns:a16="http://schemas.microsoft.com/office/drawing/2014/main" id="{6ACF4037-B31A-A1BD-71EB-A1D8B9963920}"/>
                    </a:ext>
                  </a:extLst>
                </p:cNvPr>
                <p:cNvSpPr/>
                <p:nvPr/>
              </p:nvSpPr>
              <p:spPr>
                <a:xfrm>
                  <a:off x="3288029" y="3450049"/>
                  <a:ext cx="615505" cy="615505"/>
                </a:xfrm>
                <a:custGeom>
                  <a:avLst/>
                  <a:gdLst>
                    <a:gd name="connsiteX0" fmla="*/ 615506 w 615505"/>
                    <a:gd name="connsiteY0" fmla="*/ 0 h 615505"/>
                    <a:gd name="connsiteX1" fmla="*/ 531019 w 615505"/>
                    <a:gd name="connsiteY1" fmla="*/ 0 h 615505"/>
                    <a:gd name="connsiteX2" fmla="*/ 0 w 615505"/>
                    <a:gd name="connsiteY2" fmla="*/ 531019 h 615505"/>
                    <a:gd name="connsiteX3" fmla="*/ 0 w 615505"/>
                    <a:gd name="connsiteY3" fmla="*/ 615506 h 615505"/>
                    <a:gd name="connsiteX4" fmla="*/ 615506 w 615505"/>
                    <a:gd name="connsiteY4" fmla="*/ 0 h 6155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15505" h="615505">
                      <a:moveTo>
                        <a:pt x="615506" y="0"/>
                      </a:moveTo>
                      <a:lnTo>
                        <a:pt x="531019" y="0"/>
                      </a:lnTo>
                      <a:lnTo>
                        <a:pt x="0" y="531019"/>
                      </a:lnTo>
                      <a:lnTo>
                        <a:pt x="0" y="615506"/>
                      </a:lnTo>
                      <a:cubicBezTo>
                        <a:pt x="334899" y="604171"/>
                        <a:pt x="604266" y="334804"/>
                        <a:pt x="615506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B8777AE-9A41-5566-0A97-47E93EAE9597}"/>
                </a:ext>
              </a:extLst>
            </p:cNvPr>
            <p:cNvSpPr/>
            <p:nvPr/>
          </p:nvSpPr>
          <p:spPr>
            <a:xfrm flipH="1">
              <a:off x="6700486" y="1690038"/>
              <a:ext cx="972254" cy="972254"/>
            </a:xfrm>
            <a:custGeom>
              <a:avLst/>
              <a:gdLst>
                <a:gd name="connsiteX0" fmla="*/ 573142 w 573141"/>
                <a:gd name="connsiteY0" fmla="*/ 286571 h 573141"/>
                <a:gd name="connsiteX1" fmla="*/ 286571 w 573141"/>
                <a:gd name="connsiteY1" fmla="*/ 573141 h 573141"/>
                <a:gd name="connsiteX2" fmla="*/ 0 w 573141"/>
                <a:gd name="connsiteY2" fmla="*/ 286571 h 573141"/>
                <a:gd name="connsiteX3" fmla="*/ 286571 w 573141"/>
                <a:gd name="connsiteY3" fmla="*/ 0 h 573141"/>
                <a:gd name="connsiteX4" fmla="*/ 573142 w 573141"/>
                <a:gd name="connsiteY4" fmla="*/ 286571 h 57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141" h="573141">
                  <a:moveTo>
                    <a:pt x="573142" y="286571"/>
                  </a:moveTo>
                  <a:cubicBezTo>
                    <a:pt x="573142" y="444840"/>
                    <a:pt x="444839" y="573141"/>
                    <a:pt x="286571" y="573141"/>
                  </a:cubicBezTo>
                  <a:cubicBezTo>
                    <a:pt x="128302" y="573141"/>
                    <a:pt x="0" y="444839"/>
                    <a:pt x="0" y="286571"/>
                  </a:cubicBezTo>
                  <a:cubicBezTo>
                    <a:pt x="0" y="128302"/>
                    <a:pt x="128303" y="0"/>
                    <a:pt x="286571" y="0"/>
                  </a:cubicBezTo>
                  <a:cubicBezTo>
                    <a:pt x="444840" y="0"/>
                    <a:pt x="573142" y="128302"/>
                    <a:pt x="573142" y="2865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0" dist="393700" dir="2700000" sx="96000" sy="96000" algn="br" rotWithShape="0">
                <a:schemeClr val="tx1">
                  <a:lumMod val="95000"/>
                  <a:lumOff val="5000"/>
                  <a:alpha val="1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2394E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C1BE216-375C-55A6-6F62-9E6C1D0B0449}"/>
                </a:ext>
              </a:extLst>
            </p:cNvPr>
            <p:cNvSpPr/>
            <p:nvPr/>
          </p:nvSpPr>
          <p:spPr>
            <a:xfrm flipH="1">
              <a:off x="6700486" y="4195708"/>
              <a:ext cx="972254" cy="972254"/>
            </a:xfrm>
            <a:custGeom>
              <a:avLst/>
              <a:gdLst>
                <a:gd name="connsiteX0" fmla="*/ 573142 w 573141"/>
                <a:gd name="connsiteY0" fmla="*/ 286571 h 573141"/>
                <a:gd name="connsiteX1" fmla="*/ 286571 w 573141"/>
                <a:gd name="connsiteY1" fmla="*/ 573141 h 573141"/>
                <a:gd name="connsiteX2" fmla="*/ 0 w 573141"/>
                <a:gd name="connsiteY2" fmla="*/ 286571 h 573141"/>
                <a:gd name="connsiteX3" fmla="*/ 286571 w 573141"/>
                <a:gd name="connsiteY3" fmla="*/ 0 h 573141"/>
                <a:gd name="connsiteX4" fmla="*/ 573142 w 573141"/>
                <a:gd name="connsiteY4" fmla="*/ 286571 h 57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141" h="573141">
                  <a:moveTo>
                    <a:pt x="573142" y="286571"/>
                  </a:moveTo>
                  <a:cubicBezTo>
                    <a:pt x="573142" y="444840"/>
                    <a:pt x="444839" y="573141"/>
                    <a:pt x="286571" y="573141"/>
                  </a:cubicBezTo>
                  <a:cubicBezTo>
                    <a:pt x="128302" y="573141"/>
                    <a:pt x="0" y="444839"/>
                    <a:pt x="0" y="286571"/>
                  </a:cubicBezTo>
                  <a:cubicBezTo>
                    <a:pt x="0" y="128302"/>
                    <a:pt x="128303" y="0"/>
                    <a:pt x="286571" y="0"/>
                  </a:cubicBezTo>
                  <a:cubicBezTo>
                    <a:pt x="444840" y="0"/>
                    <a:pt x="573142" y="128302"/>
                    <a:pt x="573142" y="28657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0" dist="393700" dir="2700000" sx="96000" sy="96000" algn="br" rotWithShape="0">
                <a:schemeClr val="tx1">
                  <a:lumMod val="95000"/>
                  <a:lumOff val="5000"/>
                  <a:alpha val="1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2394E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35B39D5-2265-95C2-86B8-80E42E9966E8}"/>
                </a:ext>
              </a:extLst>
            </p:cNvPr>
            <p:cNvSpPr/>
            <p:nvPr/>
          </p:nvSpPr>
          <p:spPr>
            <a:xfrm flipH="1">
              <a:off x="4519261" y="1690038"/>
              <a:ext cx="972254" cy="972254"/>
            </a:xfrm>
            <a:custGeom>
              <a:avLst/>
              <a:gdLst>
                <a:gd name="connsiteX0" fmla="*/ 573142 w 573141"/>
                <a:gd name="connsiteY0" fmla="*/ 286571 h 573141"/>
                <a:gd name="connsiteX1" fmla="*/ 286571 w 573141"/>
                <a:gd name="connsiteY1" fmla="*/ 573141 h 573141"/>
                <a:gd name="connsiteX2" fmla="*/ 0 w 573141"/>
                <a:gd name="connsiteY2" fmla="*/ 286571 h 573141"/>
                <a:gd name="connsiteX3" fmla="*/ 286571 w 573141"/>
                <a:gd name="connsiteY3" fmla="*/ 0 h 573141"/>
                <a:gd name="connsiteX4" fmla="*/ 573142 w 573141"/>
                <a:gd name="connsiteY4" fmla="*/ 286571 h 57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141" h="573141">
                  <a:moveTo>
                    <a:pt x="573142" y="286571"/>
                  </a:moveTo>
                  <a:cubicBezTo>
                    <a:pt x="573142" y="444840"/>
                    <a:pt x="444839" y="573141"/>
                    <a:pt x="286571" y="573141"/>
                  </a:cubicBezTo>
                  <a:cubicBezTo>
                    <a:pt x="128302" y="573141"/>
                    <a:pt x="0" y="444839"/>
                    <a:pt x="0" y="286571"/>
                  </a:cubicBezTo>
                  <a:cubicBezTo>
                    <a:pt x="0" y="128302"/>
                    <a:pt x="128303" y="0"/>
                    <a:pt x="286571" y="0"/>
                  </a:cubicBezTo>
                  <a:cubicBezTo>
                    <a:pt x="444840" y="0"/>
                    <a:pt x="573142" y="128302"/>
                    <a:pt x="573142" y="2865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0" dist="393700" dir="2700000" sx="96000" sy="96000" algn="br" rotWithShape="0">
                <a:schemeClr val="tx1">
                  <a:lumMod val="95000"/>
                  <a:lumOff val="5000"/>
                  <a:alpha val="1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2394E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2E2D604-D573-0C89-E16D-11185338BB1B}"/>
                </a:ext>
              </a:extLst>
            </p:cNvPr>
            <p:cNvSpPr/>
            <p:nvPr/>
          </p:nvSpPr>
          <p:spPr>
            <a:xfrm flipH="1">
              <a:off x="4519261" y="4195708"/>
              <a:ext cx="972254" cy="972254"/>
            </a:xfrm>
            <a:custGeom>
              <a:avLst/>
              <a:gdLst>
                <a:gd name="connsiteX0" fmla="*/ 573142 w 573141"/>
                <a:gd name="connsiteY0" fmla="*/ 286571 h 573141"/>
                <a:gd name="connsiteX1" fmla="*/ 286571 w 573141"/>
                <a:gd name="connsiteY1" fmla="*/ 573141 h 573141"/>
                <a:gd name="connsiteX2" fmla="*/ 0 w 573141"/>
                <a:gd name="connsiteY2" fmla="*/ 286571 h 573141"/>
                <a:gd name="connsiteX3" fmla="*/ 286571 w 573141"/>
                <a:gd name="connsiteY3" fmla="*/ 0 h 573141"/>
                <a:gd name="connsiteX4" fmla="*/ 573142 w 573141"/>
                <a:gd name="connsiteY4" fmla="*/ 286571 h 573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141" h="573141">
                  <a:moveTo>
                    <a:pt x="573142" y="286571"/>
                  </a:moveTo>
                  <a:cubicBezTo>
                    <a:pt x="573142" y="444840"/>
                    <a:pt x="444839" y="573141"/>
                    <a:pt x="286571" y="573141"/>
                  </a:cubicBezTo>
                  <a:cubicBezTo>
                    <a:pt x="128302" y="573141"/>
                    <a:pt x="0" y="444839"/>
                    <a:pt x="0" y="286571"/>
                  </a:cubicBezTo>
                  <a:cubicBezTo>
                    <a:pt x="0" y="128302"/>
                    <a:pt x="128303" y="0"/>
                    <a:pt x="286571" y="0"/>
                  </a:cubicBezTo>
                  <a:cubicBezTo>
                    <a:pt x="444840" y="0"/>
                    <a:pt x="573142" y="128302"/>
                    <a:pt x="573142" y="2865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0" dist="393700" dir="2700000" sx="96000" sy="96000" algn="br" rotWithShape="0">
                <a:schemeClr val="tx1">
                  <a:lumMod val="95000"/>
                  <a:lumOff val="5000"/>
                  <a:alpha val="1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2394E"/>
                </a:solidFill>
              </a:endParaRPr>
            </a:p>
          </p:txBody>
        </p:sp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0CE1467C-909E-DD2D-3399-38D23CE0DF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988207" y="1977759"/>
              <a:ext cx="396812" cy="396812"/>
            </a:xfrm>
            <a:prstGeom prst="rect">
              <a:avLst/>
            </a:prstGeom>
          </p:spPr>
        </p:pic>
        <p:pic>
          <p:nvPicPr>
            <p:cNvPr id="52" name="Graphic 51">
              <a:extLst>
                <a:ext uri="{FF2B5EF4-FFF2-40B4-BE49-F238E27FC236}">
                  <a16:creationId xmlns:a16="http://schemas.microsoft.com/office/drawing/2014/main" id="{AFC71588-3BBE-2A46-7EC7-03A59A54D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88207" y="4483429"/>
              <a:ext cx="396812" cy="396812"/>
            </a:xfrm>
            <a:prstGeom prst="rect">
              <a:avLst/>
            </a:prstGeom>
          </p:spPr>
        </p:pic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C50B53AE-EC39-C800-618F-F828BCD16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806982" y="4483429"/>
              <a:ext cx="396812" cy="396812"/>
            </a:xfrm>
            <a:prstGeom prst="rect">
              <a:avLst/>
            </a:prstGeom>
          </p:spPr>
        </p:pic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B790B80D-CE21-2956-639D-DB32A688D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806982" y="1977759"/>
              <a:ext cx="396812" cy="396812"/>
            </a:xfrm>
            <a:prstGeom prst="rect">
              <a:avLst/>
            </a:prstGeom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8DD5CF0D-F84C-CD4C-C628-AC2543A38D84}"/>
              </a:ext>
            </a:extLst>
          </p:cNvPr>
          <p:cNvSpPr txBox="1"/>
          <p:nvPr/>
        </p:nvSpPr>
        <p:spPr>
          <a:xfrm>
            <a:off x="4678940" y="824032"/>
            <a:ext cx="2834120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Background &amp; Context</a:t>
            </a:r>
          </a:p>
        </p:txBody>
      </p:sp>
    </p:spTree>
    <p:extLst>
      <p:ext uri="{BB962C8B-B14F-4D97-AF65-F5344CB8AC3E}">
        <p14:creationId xmlns:p14="http://schemas.microsoft.com/office/powerpoint/2010/main" val="29837394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2C32A55-E950-8DBF-86F9-14A3EA592A1C}"/>
              </a:ext>
            </a:extLst>
          </p:cNvPr>
          <p:cNvSpPr/>
          <p:nvPr/>
        </p:nvSpPr>
        <p:spPr>
          <a:xfrm>
            <a:off x="6460048" y="1260541"/>
            <a:ext cx="2048952" cy="2408381"/>
          </a:xfrm>
          <a:custGeom>
            <a:avLst/>
            <a:gdLst>
              <a:gd name="connsiteX0" fmla="*/ 1200446 w 1255997"/>
              <a:gd name="connsiteY0" fmla="*/ 876419 h 1476325"/>
              <a:gd name="connsiteX1" fmla="*/ 1112086 w 1255997"/>
              <a:gd name="connsiteY1" fmla="*/ 905122 h 1476325"/>
              <a:gd name="connsiteX2" fmla="*/ 31388 w 1255997"/>
              <a:gd name="connsiteY2" fmla="*/ 0 h 1476325"/>
              <a:gd name="connsiteX3" fmla="*/ 255329 w 1255997"/>
              <a:gd name="connsiteY3" fmla="*/ 242656 h 1476325"/>
              <a:gd name="connsiteX4" fmla="*/ 255329 w 1255997"/>
              <a:gd name="connsiteY4" fmla="*/ 400780 h 1476325"/>
              <a:gd name="connsiteX5" fmla="*/ 0 w 1255997"/>
              <a:gd name="connsiteY5" fmla="*/ 677469 h 1476325"/>
              <a:gd name="connsiteX6" fmla="*/ 476506 w 1255997"/>
              <a:gd name="connsiteY6" fmla="*/ 1111612 h 1476325"/>
              <a:gd name="connsiteX7" fmla="*/ 371248 w 1255997"/>
              <a:gd name="connsiteY7" fmla="*/ 1145803 h 1476325"/>
              <a:gd name="connsiteX8" fmla="*/ 366629 w 1255997"/>
              <a:gd name="connsiteY8" fmla="*/ 1224530 h 1476325"/>
              <a:gd name="connsiteX9" fmla="*/ 905556 w 1255997"/>
              <a:gd name="connsiteY9" fmla="*/ 1472437 h 1476325"/>
              <a:gd name="connsiteX10" fmla="*/ 960159 w 1255997"/>
              <a:gd name="connsiteY10" fmla="*/ 1454709 h 1476325"/>
              <a:gd name="connsiteX11" fmla="*/ 1250430 w 1255997"/>
              <a:gd name="connsiteY11" fmla="*/ 937378 h 1476325"/>
              <a:gd name="connsiteX12" fmla="*/ 1200446 w 1255997"/>
              <a:gd name="connsiteY12" fmla="*/ 876419 h 147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55997" h="1476325">
                <a:moveTo>
                  <a:pt x="1200446" y="876419"/>
                </a:moveTo>
                <a:lnTo>
                  <a:pt x="1112086" y="905122"/>
                </a:lnTo>
                <a:cubicBezTo>
                  <a:pt x="940182" y="439552"/>
                  <a:pt x="531110" y="88992"/>
                  <a:pt x="31388" y="0"/>
                </a:cubicBezTo>
                <a:lnTo>
                  <a:pt x="255329" y="242656"/>
                </a:lnTo>
                <a:cubicBezTo>
                  <a:pt x="296233" y="286994"/>
                  <a:pt x="296233" y="356442"/>
                  <a:pt x="255329" y="400780"/>
                </a:cubicBezTo>
                <a:lnTo>
                  <a:pt x="0" y="677469"/>
                </a:lnTo>
                <a:cubicBezTo>
                  <a:pt x="216518" y="743325"/>
                  <a:pt x="391463" y="904214"/>
                  <a:pt x="476506" y="1111612"/>
                </a:cubicBezTo>
                <a:lnTo>
                  <a:pt x="371248" y="1145803"/>
                </a:lnTo>
                <a:cubicBezTo>
                  <a:pt x="334609" y="1157727"/>
                  <a:pt x="331608" y="1208422"/>
                  <a:pt x="366629" y="1224530"/>
                </a:cubicBezTo>
                <a:lnTo>
                  <a:pt x="905556" y="1472437"/>
                </a:lnTo>
                <a:cubicBezTo>
                  <a:pt x="925613" y="1481675"/>
                  <a:pt x="949381" y="1473937"/>
                  <a:pt x="960159" y="1454709"/>
                </a:cubicBezTo>
                <a:lnTo>
                  <a:pt x="1250430" y="937378"/>
                </a:lnTo>
                <a:cubicBezTo>
                  <a:pt x="1269302" y="903779"/>
                  <a:pt x="1237085" y="864495"/>
                  <a:pt x="1200446" y="876419"/>
                </a:cubicBezTo>
                <a:close/>
              </a:path>
            </a:pathLst>
          </a:custGeom>
          <a:solidFill>
            <a:schemeClr val="accent1"/>
          </a:solidFill>
          <a:ln w="3947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B07A264-9500-4AE9-6BED-D2863BA24439}"/>
              </a:ext>
            </a:extLst>
          </p:cNvPr>
          <p:cNvSpPr/>
          <p:nvPr/>
        </p:nvSpPr>
        <p:spPr>
          <a:xfrm>
            <a:off x="4062779" y="1004965"/>
            <a:ext cx="2743102" cy="1831578"/>
          </a:xfrm>
          <a:custGeom>
            <a:avLst/>
            <a:gdLst>
              <a:gd name="connsiteX0" fmla="*/ 1670280 w 1681507"/>
              <a:gd name="connsiteY0" fmla="*/ 449662 h 1122748"/>
              <a:gd name="connsiteX1" fmla="*/ 1267960 w 1681507"/>
              <a:gd name="connsiteY1" fmla="*/ 13703 h 1122748"/>
              <a:gd name="connsiteX2" fmla="*/ 1194524 w 1681507"/>
              <a:gd name="connsiteY2" fmla="*/ 42407 h 1122748"/>
              <a:gd name="connsiteX3" fmla="*/ 1194524 w 1681507"/>
              <a:gd name="connsiteY3" fmla="*/ 135584 h 1122748"/>
              <a:gd name="connsiteX4" fmla="*/ 0 w 1681507"/>
              <a:gd name="connsiteY4" fmla="*/ 883252 h 1122748"/>
              <a:gd name="connsiteX5" fmla="*/ 299746 w 1681507"/>
              <a:gd name="connsiteY5" fmla="*/ 745381 h 1122748"/>
              <a:gd name="connsiteX6" fmla="*/ 348467 w 1681507"/>
              <a:gd name="connsiteY6" fmla="*/ 734721 h 1122748"/>
              <a:gd name="connsiteX7" fmla="*/ 450172 w 1681507"/>
              <a:gd name="connsiteY7" fmla="*/ 794260 h 1122748"/>
              <a:gd name="connsiteX8" fmla="*/ 634473 w 1681507"/>
              <a:gd name="connsiteY8" fmla="*/ 1122749 h 1122748"/>
              <a:gd name="connsiteX9" fmla="*/ 1194563 w 1681507"/>
              <a:gd name="connsiteY9" fmla="*/ 803617 h 1122748"/>
              <a:gd name="connsiteX10" fmla="*/ 1194563 w 1681507"/>
              <a:gd name="connsiteY10" fmla="*/ 914285 h 1122748"/>
              <a:gd name="connsiteX11" fmla="*/ 1267999 w 1681507"/>
              <a:gd name="connsiteY11" fmla="*/ 942988 h 1122748"/>
              <a:gd name="connsiteX12" fmla="*/ 1670319 w 1681507"/>
              <a:gd name="connsiteY12" fmla="*/ 507029 h 1122748"/>
              <a:gd name="connsiteX13" fmla="*/ 1670280 w 1681507"/>
              <a:gd name="connsiteY13" fmla="*/ 449662 h 112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81507" h="1122748">
                <a:moveTo>
                  <a:pt x="1670280" y="449662"/>
                </a:moveTo>
                <a:lnTo>
                  <a:pt x="1267960" y="13703"/>
                </a:lnTo>
                <a:cubicBezTo>
                  <a:pt x="1241823" y="-14605"/>
                  <a:pt x="1194524" y="3872"/>
                  <a:pt x="1194524" y="42407"/>
                </a:cubicBezTo>
                <a:lnTo>
                  <a:pt x="1194524" y="135584"/>
                </a:lnTo>
                <a:cubicBezTo>
                  <a:pt x="677035" y="155680"/>
                  <a:pt x="230890" y="453058"/>
                  <a:pt x="0" y="883252"/>
                </a:cubicBezTo>
                <a:lnTo>
                  <a:pt x="299746" y="745381"/>
                </a:lnTo>
                <a:cubicBezTo>
                  <a:pt x="315144" y="738314"/>
                  <a:pt x="331529" y="734721"/>
                  <a:pt x="348467" y="734721"/>
                </a:cubicBezTo>
                <a:cubicBezTo>
                  <a:pt x="390594" y="734721"/>
                  <a:pt x="429562" y="757542"/>
                  <a:pt x="450172" y="794260"/>
                </a:cubicBezTo>
                <a:lnTo>
                  <a:pt x="634473" y="1122749"/>
                </a:lnTo>
                <a:cubicBezTo>
                  <a:pt x="760302" y="942869"/>
                  <a:pt x="962726" y="820713"/>
                  <a:pt x="1194563" y="803617"/>
                </a:cubicBezTo>
                <a:lnTo>
                  <a:pt x="1194563" y="914285"/>
                </a:lnTo>
                <a:cubicBezTo>
                  <a:pt x="1194563" y="952819"/>
                  <a:pt x="1241862" y="971336"/>
                  <a:pt x="1267999" y="942988"/>
                </a:cubicBezTo>
                <a:lnTo>
                  <a:pt x="1670319" y="507029"/>
                </a:lnTo>
                <a:cubicBezTo>
                  <a:pt x="1685244" y="490881"/>
                  <a:pt x="1685244" y="465889"/>
                  <a:pt x="1670280" y="449662"/>
                </a:cubicBezTo>
                <a:close/>
              </a:path>
            </a:pathLst>
          </a:custGeom>
          <a:solidFill>
            <a:schemeClr val="accent5"/>
          </a:solidFill>
          <a:ln w="3947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469C5DC-C8D3-819E-D9BD-463F382502FD}"/>
              </a:ext>
            </a:extLst>
          </p:cNvPr>
          <p:cNvSpPr/>
          <p:nvPr/>
        </p:nvSpPr>
        <p:spPr>
          <a:xfrm>
            <a:off x="3683000" y="2324725"/>
            <a:ext cx="1491075" cy="2816085"/>
          </a:xfrm>
          <a:custGeom>
            <a:avLst/>
            <a:gdLst>
              <a:gd name="connsiteX0" fmla="*/ 858470 w 914021"/>
              <a:gd name="connsiteY0" fmla="*/ 599947 h 1726246"/>
              <a:gd name="connsiteX1" fmla="*/ 908454 w 914021"/>
              <a:gd name="connsiteY1" fmla="*/ 538948 h 1726246"/>
              <a:gd name="connsiteX2" fmla="*/ 618183 w 914021"/>
              <a:gd name="connsiteY2" fmla="*/ 21617 h 1726246"/>
              <a:gd name="connsiteX3" fmla="*/ 563580 w 914021"/>
              <a:gd name="connsiteY3" fmla="*/ 3889 h 1726246"/>
              <a:gd name="connsiteX4" fmla="*/ 24653 w 914021"/>
              <a:gd name="connsiteY4" fmla="*/ 251796 h 1726246"/>
              <a:gd name="connsiteX5" fmla="*/ 29272 w 914021"/>
              <a:gd name="connsiteY5" fmla="*/ 330523 h 1726246"/>
              <a:gd name="connsiteX6" fmla="*/ 117711 w 914021"/>
              <a:gd name="connsiteY6" fmla="*/ 359266 h 1726246"/>
              <a:gd name="connsiteX7" fmla="*/ 64687 w 914021"/>
              <a:gd name="connsiteY7" fmla="*/ 744135 h 1726246"/>
              <a:gd name="connsiteX8" fmla="*/ 459861 w 914021"/>
              <a:gd name="connsiteY8" fmla="*/ 1726246 h 1726246"/>
              <a:gd name="connsiteX9" fmla="*/ 421366 w 914021"/>
              <a:gd name="connsiteY9" fmla="*/ 1398744 h 1726246"/>
              <a:gd name="connsiteX10" fmla="*/ 514306 w 914021"/>
              <a:gd name="connsiteY10" fmla="*/ 1270823 h 1726246"/>
              <a:gd name="connsiteX11" fmla="*/ 883659 w 914021"/>
              <a:gd name="connsiteY11" fmla="*/ 1197031 h 1726246"/>
              <a:gd name="connsiteX12" fmla="*/ 731575 w 914021"/>
              <a:gd name="connsiteY12" fmla="*/ 744135 h 1726246"/>
              <a:gd name="connsiteX13" fmla="*/ 753132 w 914021"/>
              <a:gd name="connsiteY13" fmla="*/ 565755 h 1726246"/>
              <a:gd name="connsiteX14" fmla="*/ 858470 w 914021"/>
              <a:gd name="connsiteY14" fmla="*/ 599947 h 1726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14021" h="1726246">
                <a:moveTo>
                  <a:pt x="858470" y="599947"/>
                </a:moveTo>
                <a:cubicBezTo>
                  <a:pt x="895109" y="611870"/>
                  <a:pt x="927326" y="572586"/>
                  <a:pt x="908454" y="538948"/>
                </a:cubicBezTo>
                <a:lnTo>
                  <a:pt x="618183" y="21617"/>
                </a:lnTo>
                <a:cubicBezTo>
                  <a:pt x="607405" y="2389"/>
                  <a:pt x="583597" y="-5349"/>
                  <a:pt x="563580" y="3889"/>
                </a:cubicBezTo>
                <a:lnTo>
                  <a:pt x="24653" y="251796"/>
                </a:lnTo>
                <a:cubicBezTo>
                  <a:pt x="-10368" y="267904"/>
                  <a:pt x="-7407" y="318599"/>
                  <a:pt x="29272" y="330523"/>
                </a:cubicBezTo>
                <a:lnTo>
                  <a:pt x="117711" y="359266"/>
                </a:lnTo>
                <a:cubicBezTo>
                  <a:pt x="83283" y="481659"/>
                  <a:pt x="64687" y="610725"/>
                  <a:pt x="64687" y="744135"/>
                </a:cubicBezTo>
                <a:cubicBezTo>
                  <a:pt x="64687" y="1125371"/>
                  <a:pt x="215153" y="1471390"/>
                  <a:pt x="459861" y="1726246"/>
                </a:cubicBezTo>
                <a:lnTo>
                  <a:pt x="421366" y="1398744"/>
                </a:lnTo>
                <a:cubicBezTo>
                  <a:pt x="414339" y="1338811"/>
                  <a:pt x="455163" y="1282628"/>
                  <a:pt x="514306" y="1270823"/>
                </a:cubicBezTo>
                <a:lnTo>
                  <a:pt x="883659" y="1197031"/>
                </a:lnTo>
                <a:cubicBezTo>
                  <a:pt x="788311" y="1071084"/>
                  <a:pt x="731575" y="914301"/>
                  <a:pt x="731575" y="744135"/>
                </a:cubicBezTo>
                <a:cubicBezTo>
                  <a:pt x="731575" y="682622"/>
                  <a:pt x="739195" y="622926"/>
                  <a:pt x="753132" y="565755"/>
                </a:cubicBezTo>
                <a:lnTo>
                  <a:pt x="858470" y="599947"/>
                </a:lnTo>
                <a:close/>
              </a:path>
            </a:pathLst>
          </a:custGeom>
          <a:solidFill>
            <a:schemeClr val="accent4"/>
          </a:solidFill>
          <a:ln w="3947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1E7736E-2DE1-65B5-E87A-EF8604183DAD}"/>
              </a:ext>
            </a:extLst>
          </p:cNvPr>
          <p:cNvSpPr/>
          <p:nvPr/>
        </p:nvSpPr>
        <p:spPr>
          <a:xfrm>
            <a:off x="4490167" y="4325650"/>
            <a:ext cx="2620854" cy="1527387"/>
          </a:xfrm>
          <a:custGeom>
            <a:avLst/>
            <a:gdLst>
              <a:gd name="connsiteX0" fmla="*/ 1606571 w 1606570"/>
              <a:gd name="connsiteY0" fmla="*/ 794501 h 936280"/>
              <a:gd name="connsiteX1" fmla="*/ 1282938 w 1606570"/>
              <a:gd name="connsiteY1" fmla="*/ 729830 h 936280"/>
              <a:gd name="connsiteX2" fmla="*/ 1189998 w 1606570"/>
              <a:gd name="connsiteY2" fmla="*/ 601908 h 936280"/>
              <a:gd name="connsiteX3" fmla="*/ 1233941 w 1606570"/>
              <a:gd name="connsiteY3" fmla="*/ 228094 h 936280"/>
              <a:gd name="connsiteX4" fmla="*/ 988522 w 1606570"/>
              <a:gd name="connsiteY4" fmla="*/ 269313 h 936280"/>
              <a:gd name="connsiteX5" fmla="*/ 593151 w 1606570"/>
              <a:gd name="connsiteY5" fmla="*/ 156987 h 936280"/>
              <a:gd name="connsiteX6" fmla="*/ 658335 w 1606570"/>
              <a:gd name="connsiteY6" fmla="*/ 67284 h 936280"/>
              <a:gd name="connsiteX7" fmla="*/ 615774 w 1606570"/>
              <a:gd name="connsiteY7" fmla="*/ 876 h 936280"/>
              <a:gd name="connsiteX8" fmla="*/ 34048 w 1606570"/>
              <a:gd name="connsiteY8" fmla="*/ 117110 h 936280"/>
              <a:gd name="connsiteX9" fmla="*/ 291 w 1606570"/>
              <a:gd name="connsiteY9" fmla="*/ 163581 h 936280"/>
              <a:gd name="connsiteX10" fmla="*/ 69542 w 1606570"/>
              <a:gd name="connsiteY10" fmla="*/ 752729 h 936280"/>
              <a:gd name="connsiteX11" fmla="*/ 145821 w 1606570"/>
              <a:gd name="connsiteY11" fmla="*/ 772667 h 936280"/>
              <a:gd name="connsiteX12" fmla="*/ 200701 w 1606570"/>
              <a:gd name="connsiteY12" fmla="*/ 697178 h 936280"/>
              <a:gd name="connsiteX13" fmla="*/ 988522 w 1606570"/>
              <a:gd name="connsiteY13" fmla="*/ 936280 h 936280"/>
              <a:gd name="connsiteX14" fmla="*/ 1606571 w 1606570"/>
              <a:gd name="connsiteY14" fmla="*/ 794501 h 936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606570" h="936280">
                <a:moveTo>
                  <a:pt x="1606571" y="794501"/>
                </a:moveTo>
                <a:lnTo>
                  <a:pt x="1282938" y="729830"/>
                </a:lnTo>
                <a:cubicBezTo>
                  <a:pt x="1223755" y="718025"/>
                  <a:pt x="1182931" y="661802"/>
                  <a:pt x="1189998" y="601908"/>
                </a:cubicBezTo>
                <a:lnTo>
                  <a:pt x="1233941" y="228094"/>
                </a:lnTo>
                <a:cubicBezTo>
                  <a:pt x="1157030" y="254705"/>
                  <a:pt x="1074514" y="269313"/>
                  <a:pt x="988522" y="269313"/>
                </a:cubicBezTo>
                <a:cubicBezTo>
                  <a:pt x="843466" y="269313"/>
                  <a:pt x="708003" y="228173"/>
                  <a:pt x="593151" y="156987"/>
                </a:cubicBezTo>
                <a:lnTo>
                  <a:pt x="658335" y="67284"/>
                </a:lnTo>
                <a:cubicBezTo>
                  <a:pt x="680998" y="36094"/>
                  <a:pt x="653597" y="-6665"/>
                  <a:pt x="615774" y="876"/>
                </a:cubicBezTo>
                <a:lnTo>
                  <a:pt x="34048" y="117110"/>
                </a:lnTo>
                <a:cubicBezTo>
                  <a:pt x="12412" y="121414"/>
                  <a:pt x="-2276" y="141668"/>
                  <a:pt x="291" y="163581"/>
                </a:cubicBezTo>
                <a:lnTo>
                  <a:pt x="69542" y="752729"/>
                </a:lnTo>
                <a:cubicBezTo>
                  <a:pt x="74043" y="791027"/>
                  <a:pt x="123198" y="803858"/>
                  <a:pt x="145821" y="772667"/>
                </a:cubicBezTo>
                <a:lnTo>
                  <a:pt x="200701" y="697178"/>
                </a:lnTo>
                <a:cubicBezTo>
                  <a:pt x="426102" y="848038"/>
                  <a:pt x="696948" y="936280"/>
                  <a:pt x="988522" y="936280"/>
                </a:cubicBezTo>
                <a:cubicBezTo>
                  <a:pt x="1210134" y="936241"/>
                  <a:pt x="1419743" y="885151"/>
                  <a:pt x="1606571" y="794501"/>
                </a:cubicBezTo>
                <a:close/>
              </a:path>
            </a:pathLst>
          </a:custGeom>
          <a:solidFill>
            <a:schemeClr val="accent3"/>
          </a:solidFill>
          <a:ln w="3947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7904823-F3F6-CE1D-BFBA-65AAB56C5EE8}"/>
              </a:ext>
            </a:extLst>
          </p:cNvPr>
          <p:cNvSpPr/>
          <p:nvPr/>
        </p:nvSpPr>
        <p:spPr>
          <a:xfrm>
            <a:off x="6551294" y="3223638"/>
            <a:ext cx="1865798" cy="2364950"/>
          </a:xfrm>
          <a:custGeom>
            <a:avLst/>
            <a:gdLst>
              <a:gd name="connsiteX0" fmla="*/ 1143725 w 1143724"/>
              <a:gd name="connsiteY0" fmla="*/ 193106 h 1449702"/>
              <a:gd name="connsiteX1" fmla="*/ 1130420 w 1143724"/>
              <a:gd name="connsiteY1" fmla="*/ 0 h 1449702"/>
              <a:gd name="connsiteX2" fmla="*/ 968978 w 1143724"/>
              <a:gd name="connsiteY2" fmla="*/ 287704 h 1449702"/>
              <a:gd name="connsiteX3" fmla="*/ 867273 w 1143724"/>
              <a:gd name="connsiteY3" fmla="*/ 347243 h 1449702"/>
              <a:gd name="connsiteX4" fmla="*/ 818592 w 1143724"/>
              <a:gd name="connsiteY4" fmla="*/ 336583 h 1449702"/>
              <a:gd name="connsiteX5" fmla="*/ 476560 w 1143724"/>
              <a:gd name="connsiteY5" fmla="*/ 179248 h 1449702"/>
              <a:gd name="connsiteX6" fmla="*/ 476798 w 1143724"/>
              <a:gd name="connsiteY6" fmla="*/ 193145 h 1449702"/>
              <a:gd name="connsiteX7" fmla="*/ 210769 w 1143724"/>
              <a:gd name="connsiteY7" fmla="*/ 766462 h 1449702"/>
              <a:gd name="connsiteX8" fmla="*/ 145781 w 1143724"/>
              <a:gd name="connsiteY8" fmla="*/ 677035 h 1449702"/>
              <a:gd name="connsiteX9" fmla="*/ 69503 w 1143724"/>
              <a:gd name="connsiteY9" fmla="*/ 696974 h 1449702"/>
              <a:gd name="connsiteX10" fmla="*/ 291 w 1143724"/>
              <a:gd name="connsiteY10" fmla="*/ 1286122 h 1449702"/>
              <a:gd name="connsiteX11" fmla="*/ 34048 w 1143724"/>
              <a:gd name="connsiteY11" fmla="*/ 1332592 h 1449702"/>
              <a:gd name="connsiteX12" fmla="*/ 615774 w 1143724"/>
              <a:gd name="connsiteY12" fmla="*/ 1448827 h 1449702"/>
              <a:gd name="connsiteX13" fmla="*/ 658335 w 1143724"/>
              <a:gd name="connsiteY13" fmla="*/ 1382418 h 1449702"/>
              <a:gd name="connsiteX14" fmla="*/ 603574 w 1143724"/>
              <a:gd name="connsiteY14" fmla="*/ 1307047 h 1449702"/>
              <a:gd name="connsiteX15" fmla="*/ 1143725 w 1143724"/>
              <a:gd name="connsiteY15" fmla="*/ 193106 h 144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43724" h="1449702">
                <a:moveTo>
                  <a:pt x="1143725" y="193106"/>
                </a:moveTo>
                <a:cubicBezTo>
                  <a:pt x="1143725" y="127566"/>
                  <a:pt x="1139027" y="63171"/>
                  <a:pt x="1130420" y="0"/>
                </a:cubicBezTo>
                <a:lnTo>
                  <a:pt x="968978" y="287704"/>
                </a:lnTo>
                <a:cubicBezTo>
                  <a:pt x="948369" y="324423"/>
                  <a:pt x="909400" y="347243"/>
                  <a:pt x="867273" y="347243"/>
                </a:cubicBezTo>
                <a:cubicBezTo>
                  <a:pt x="850375" y="347243"/>
                  <a:pt x="833990" y="343650"/>
                  <a:pt x="818592" y="336583"/>
                </a:cubicBezTo>
                <a:lnTo>
                  <a:pt x="476560" y="179248"/>
                </a:lnTo>
                <a:cubicBezTo>
                  <a:pt x="476639" y="183867"/>
                  <a:pt x="476798" y="188486"/>
                  <a:pt x="476798" y="193145"/>
                </a:cubicBezTo>
                <a:cubicBezTo>
                  <a:pt x="476798" y="423048"/>
                  <a:pt x="373394" y="628591"/>
                  <a:pt x="210769" y="766462"/>
                </a:cubicBezTo>
                <a:lnTo>
                  <a:pt x="145781" y="677035"/>
                </a:lnTo>
                <a:cubicBezTo>
                  <a:pt x="123119" y="645845"/>
                  <a:pt x="73964" y="658715"/>
                  <a:pt x="69503" y="696974"/>
                </a:cubicBezTo>
                <a:lnTo>
                  <a:pt x="291" y="1286122"/>
                </a:lnTo>
                <a:cubicBezTo>
                  <a:pt x="-2276" y="1308034"/>
                  <a:pt x="12412" y="1328249"/>
                  <a:pt x="34048" y="1332592"/>
                </a:cubicBezTo>
                <a:lnTo>
                  <a:pt x="615774" y="1448827"/>
                </a:lnTo>
                <a:cubicBezTo>
                  <a:pt x="653557" y="1456368"/>
                  <a:pt x="680958" y="1413609"/>
                  <a:pt x="658335" y="1382418"/>
                </a:cubicBezTo>
                <a:lnTo>
                  <a:pt x="603574" y="1307047"/>
                </a:lnTo>
                <a:cubicBezTo>
                  <a:pt x="932536" y="1047217"/>
                  <a:pt x="1143725" y="644858"/>
                  <a:pt x="1143725" y="193106"/>
                </a:cubicBezTo>
                <a:close/>
              </a:path>
            </a:pathLst>
          </a:custGeom>
          <a:solidFill>
            <a:schemeClr val="accent2"/>
          </a:solidFill>
          <a:ln w="3947" cap="flat">
            <a:noFill/>
            <a:prstDash val="solid"/>
            <a:miter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D43130-A4EB-7B60-6A67-2563978C9C3D}"/>
              </a:ext>
            </a:extLst>
          </p:cNvPr>
          <p:cNvSpPr txBox="1"/>
          <p:nvPr/>
        </p:nvSpPr>
        <p:spPr>
          <a:xfrm>
            <a:off x="1050167" y="958195"/>
            <a:ext cx="27405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Sampling Strategy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877CEA8-6FC7-B8BA-1F5D-8606BE487515}"/>
              </a:ext>
            </a:extLst>
          </p:cNvPr>
          <p:cNvGrpSpPr/>
          <p:nvPr/>
        </p:nvGrpSpPr>
        <p:grpSpPr>
          <a:xfrm>
            <a:off x="9172149" y="958195"/>
            <a:ext cx="1969686" cy="941110"/>
            <a:chOff x="2362113" y="1166022"/>
            <a:chExt cx="1969686" cy="94111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183E33C-91E1-4A44-8FC2-AC6D355E3FA6}"/>
                </a:ext>
              </a:extLst>
            </p:cNvPr>
            <p:cNvSpPr txBox="1"/>
            <p:nvPr/>
          </p:nvSpPr>
          <p:spPr>
            <a:xfrm>
              <a:off x="2488665" y="1166022"/>
              <a:ext cx="184313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Option 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EE95287-4740-EE03-08B5-ECF506EE7B3A}"/>
                </a:ext>
              </a:extLst>
            </p:cNvPr>
            <p:cNvSpPr txBox="1"/>
            <p:nvPr/>
          </p:nvSpPr>
          <p:spPr>
            <a:xfrm>
              <a:off x="2362113" y="1460801"/>
              <a:ext cx="19696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to a robust synopsis for high level overviews. 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EAE8DCE-8D33-42E9-FD91-F931689C39AA}"/>
              </a:ext>
            </a:extLst>
          </p:cNvPr>
          <p:cNvGrpSpPr/>
          <p:nvPr/>
        </p:nvGrpSpPr>
        <p:grpSpPr>
          <a:xfrm>
            <a:off x="9172149" y="2958445"/>
            <a:ext cx="1969686" cy="941110"/>
            <a:chOff x="2362113" y="1166022"/>
            <a:chExt cx="1969686" cy="94111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49F0970-DEFA-1BA9-67FA-AE742F484484}"/>
                </a:ext>
              </a:extLst>
            </p:cNvPr>
            <p:cNvSpPr txBox="1"/>
            <p:nvPr/>
          </p:nvSpPr>
          <p:spPr>
            <a:xfrm>
              <a:off x="2488665" y="1166022"/>
              <a:ext cx="184313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Option 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B9DB0E-4629-6C37-9A36-6528A0E200E4}"/>
                </a:ext>
              </a:extLst>
            </p:cNvPr>
            <p:cNvSpPr txBox="1"/>
            <p:nvPr/>
          </p:nvSpPr>
          <p:spPr>
            <a:xfrm>
              <a:off x="2362113" y="1460801"/>
              <a:ext cx="19696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to a robust synopsis for high level overviews. 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9EF239-7D06-A6EA-C220-B6F7B096394B}"/>
              </a:ext>
            </a:extLst>
          </p:cNvPr>
          <p:cNvGrpSpPr/>
          <p:nvPr/>
        </p:nvGrpSpPr>
        <p:grpSpPr>
          <a:xfrm>
            <a:off x="9172149" y="4958695"/>
            <a:ext cx="1969686" cy="941110"/>
            <a:chOff x="2362113" y="1166022"/>
            <a:chExt cx="1969686" cy="94111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4D81544-953C-AFE8-A5DA-1CFE006C5026}"/>
                </a:ext>
              </a:extLst>
            </p:cNvPr>
            <p:cNvSpPr txBox="1"/>
            <p:nvPr/>
          </p:nvSpPr>
          <p:spPr>
            <a:xfrm>
              <a:off x="2488665" y="1166022"/>
              <a:ext cx="184313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Option 3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E995DBE-38D6-4310-297F-2D481CA9024C}"/>
                </a:ext>
              </a:extLst>
            </p:cNvPr>
            <p:cNvSpPr txBox="1"/>
            <p:nvPr/>
          </p:nvSpPr>
          <p:spPr>
            <a:xfrm>
              <a:off x="2362113" y="1460801"/>
              <a:ext cx="19696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to a robust synopsis for high level overviews. 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D005DA9-2C10-F652-FF88-5A717B6334C6}"/>
              </a:ext>
            </a:extLst>
          </p:cNvPr>
          <p:cNvGrpSpPr/>
          <p:nvPr/>
        </p:nvGrpSpPr>
        <p:grpSpPr>
          <a:xfrm>
            <a:off x="1050167" y="2958445"/>
            <a:ext cx="1997833" cy="941110"/>
            <a:chOff x="1050167" y="2958445"/>
            <a:chExt cx="1997833" cy="94111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08B020A-74A4-9B91-F898-25AACC802660}"/>
                </a:ext>
              </a:extLst>
            </p:cNvPr>
            <p:cNvSpPr txBox="1"/>
            <p:nvPr/>
          </p:nvSpPr>
          <p:spPr>
            <a:xfrm>
              <a:off x="1050167" y="2958445"/>
              <a:ext cx="184313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Option 5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8989F1D-18F7-877E-5C7F-CA3C0D670511}"/>
                </a:ext>
              </a:extLst>
            </p:cNvPr>
            <p:cNvSpPr txBox="1"/>
            <p:nvPr/>
          </p:nvSpPr>
          <p:spPr>
            <a:xfrm>
              <a:off x="1050167" y="3253224"/>
              <a:ext cx="19978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to a robust synopsis for high level overviews. 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2A06F32-AE37-7192-A2C0-1DBF9D12FDF1}"/>
              </a:ext>
            </a:extLst>
          </p:cNvPr>
          <p:cNvGrpSpPr/>
          <p:nvPr/>
        </p:nvGrpSpPr>
        <p:grpSpPr>
          <a:xfrm>
            <a:off x="1050167" y="4958695"/>
            <a:ext cx="1997833" cy="941110"/>
            <a:chOff x="1050167" y="4958695"/>
            <a:chExt cx="1997833" cy="94111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D5E363E-63B6-A41B-0599-29E1080D296E}"/>
                </a:ext>
              </a:extLst>
            </p:cNvPr>
            <p:cNvSpPr txBox="1"/>
            <p:nvPr/>
          </p:nvSpPr>
          <p:spPr>
            <a:xfrm>
              <a:off x="1050167" y="4958695"/>
              <a:ext cx="184313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Option 4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71A2126-D4C4-FD40-B261-40DDE1012444}"/>
                </a:ext>
              </a:extLst>
            </p:cNvPr>
            <p:cNvSpPr txBox="1"/>
            <p:nvPr/>
          </p:nvSpPr>
          <p:spPr>
            <a:xfrm>
              <a:off x="1050167" y="5253474"/>
              <a:ext cx="19978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to a robust synopsis for high level overviews. 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08983DF-B018-67A6-EB77-B33C2C0CB89A}"/>
              </a:ext>
            </a:extLst>
          </p:cNvPr>
          <p:cNvGrpSpPr/>
          <p:nvPr/>
        </p:nvGrpSpPr>
        <p:grpSpPr>
          <a:xfrm>
            <a:off x="3390019" y="891966"/>
            <a:ext cx="5069799" cy="5100565"/>
            <a:chOff x="3390019" y="891966"/>
            <a:chExt cx="5069799" cy="5100565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78711CD-1454-832D-AE37-93F788BD3653}"/>
                </a:ext>
              </a:extLst>
            </p:cNvPr>
            <p:cNvGrpSpPr/>
            <p:nvPr/>
          </p:nvGrpSpPr>
          <p:grpSpPr>
            <a:xfrm>
              <a:off x="7658448" y="1782289"/>
              <a:ext cx="801370" cy="807886"/>
              <a:chOff x="5146238" y="911809"/>
              <a:chExt cx="801370" cy="807886"/>
            </a:xfrm>
          </p:grpSpPr>
          <p:sp>
            <p:nvSpPr>
              <p:cNvPr id="25" name="Freeform 38">
                <a:extLst>
                  <a:ext uri="{FF2B5EF4-FFF2-40B4-BE49-F238E27FC236}">
                    <a16:creationId xmlns:a16="http://schemas.microsoft.com/office/drawing/2014/main" id="{6C8763B3-468D-7117-02DD-132E2F2A70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6238" y="911809"/>
                <a:ext cx="801370" cy="80788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571500" dist="393700" dir="2700000" sx="96000" sy="96000" algn="br" rotWithShape="0">
                  <a:schemeClr val="tx1">
                    <a:lumMod val="95000"/>
                    <a:lumOff val="5000"/>
                    <a:alpha val="1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32394E"/>
                  </a:solidFill>
                </a:endParaRPr>
              </a:p>
            </p:txBody>
          </p:sp>
          <p:pic>
            <p:nvPicPr>
              <p:cNvPr id="26" name="Graphic 25">
                <a:extLst>
                  <a:ext uri="{FF2B5EF4-FFF2-40B4-BE49-F238E27FC236}">
                    <a16:creationId xmlns:a16="http://schemas.microsoft.com/office/drawing/2014/main" id="{2A5B3B7B-8BBD-CF50-F64D-08FC399D7A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348517" y="1117346"/>
                <a:ext cx="396812" cy="396812"/>
              </a:xfrm>
              <a:prstGeom prst="rect">
                <a:avLst/>
              </a:prstGeom>
            </p:spPr>
          </p:pic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450A668-27A5-AD87-3DDD-1C603FC3BBC6}"/>
                </a:ext>
              </a:extLst>
            </p:cNvPr>
            <p:cNvGrpSpPr/>
            <p:nvPr/>
          </p:nvGrpSpPr>
          <p:grpSpPr>
            <a:xfrm>
              <a:off x="7658448" y="4601689"/>
              <a:ext cx="801370" cy="807886"/>
              <a:chOff x="11608470" y="2329800"/>
              <a:chExt cx="801370" cy="807886"/>
            </a:xfrm>
          </p:grpSpPr>
          <p:sp>
            <p:nvSpPr>
              <p:cNvPr id="53" name="Freeform 38">
                <a:extLst>
                  <a:ext uri="{FF2B5EF4-FFF2-40B4-BE49-F238E27FC236}">
                    <a16:creationId xmlns:a16="http://schemas.microsoft.com/office/drawing/2014/main" id="{0C8799F3-7B4D-AA80-82C8-6AA0B827E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08470" y="2329800"/>
                <a:ext cx="801370" cy="80788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571500" dist="393700" dir="2700000" sx="96000" sy="96000" algn="br" rotWithShape="0">
                  <a:schemeClr val="tx1">
                    <a:lumMod val="95000"/>
                    <a:lumOff val="5000"/>
                    <a:alpha val="1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32394E"/>
                  </a:solidFill>
                </a:endParaRPr>
              </a:p>
            </p:txBody>
          </p:sp>
          <p:pic>
            <p:nvPicPr>
              <p:cNvPr id="54" name="Graphic 53">
                <a:extLst>
                  <a:ext uri="{FF2B5EF4-FFF2-40B4-BE49-F238E27FC236}">
                    <a16:creationId xmlns:a16="http://schemas.microsoft.com/office/drawing/2014/main" id="{1A11D38F-112A-EC01-FB58-61AA268FE0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11810749" y="2535337"/>
                <a:ext cx="396812" cy="396812"/>
              </a:xfrm>
              <a:prstGeom prst="rect">
                <a:avLst/>
              </a:prstGeom>
            </p:spPr>
          </p:pic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C3EE6D3D-1F42-6764-6E86-F21A62E47715}"/>
                </a:ext>
              </a:extLst>
            </p:cNvPr>
            <p:cNvGrpSpPr/>
            <p:nvPr/>
          </p:nvGrpSpPr>
          <p:grpSpPr>
            <a:xfrm>
              <a:off x="4929628" y="5184645"/>
              <a:ext cx="801370" cy="807886"/>
              <a:chOff x="11622758" y="3528507"/>
              <a:chExt cx="801370" cy="807886"/>
            </a:xfrm>
          </p:grpSpPr>
          <p:sp>
            <p:nvSpPr>
              <p:cNvPr id="56" name="Freeform 38">
                <a:extLst>
                  <a:ext uri="{FF2B5EF4-FFF2-40B4-BE49-F238E27FC236}">
                    <a16:creationId xmlns:a16="http://schemas.microsoft.com/office/drawing/2014/main" id="{05566932-0095-4D1E-60B2-DD0A8CDBFE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22758" y="3528507"/>
                <a:ext cx="801370" cy="80788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571500" dist="393700" dir="2700000" sx="96000" sy="96000" algn="br" rotWithShape="0">
                  <a:schemeClr val="tx1">
                    <a:lumMod val="95000"/>
                    <a:lumOff val="5000"/>
                    <a:alpha val="1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32394E"/>
                  </a:solidFill>
                </a:endParaRPr>
              </a:p>
            </p:txBody>
          </p:sp>
          <p:pic>
            <p:nvPicPr>
              <p:cNvPr id="57" name="Graphic 56">
                <a:extLst>
                  <a:ext uri="{FF2B5EF4-FFF2-40B4-BE49-F238E27FC236}">
                    <a16:creationId xmlns:a16="http://schemas.microsoft.com/office/drawing/2014/main" id="{29047B5C-03F3-4670-14FD-5F09F1F9BD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1825037" y="3734044"/>
                <a:ext cx="396812" cy="396812"/>
              </a:xfrm>
              <a:prstGeom prst="rect">
                <a:avLst/>
              </a:prstGeom>
            </p:spPr>
          </p:pic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4AAB4E82-655D-FC42-DAFD-BA2652248B2B}"/>
                </a:ext>
              </a:extLst>
            </p:cNvPr>
            <p:cNvGrpSpPr/>
            <p:nvPr/>
          </p:nvGrpSpPr>
          <p:grpSpPr>
            <a:xfrm>
              <a:off x="3390019" y="3025057"/>
              <a:ext cx="801370" cy="807886"/>
              <a:chOff x="14927982" y="1119777"/>
              <a:chExt cx="801370" cy="807886"/>
            </a:xfrm>
          </p:grpSpPr>
          <p:sp>
            <p:nvSpPr>
              <p:cNvPr id="59" name="Freeform 38">
                <a:extLst>
                  <a:ext uri="{FF2B5EF4-FFF2-40B4-BE49-F238E27FC236}">
                    <a16:creationId xmlns:a16="http://schemas.microsoft.com/office/drawing/2014/main" id="{195F6761-6C20-AF64-A059-6E436E3AAA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27982" y="1119777"/>
                <a:ext cx="801370" cy="80788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571500" dist="393700" dir="2700000" sx="96000" sy="96000" algn="br" rotWithShape="0">
                  <a:schemeClr val="tx1">
                    <a:lumMod val="95000"/>
                    <a:lumOff val="5000"/>
                    <a:alpha val="1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32394E"/>
                  </a:solidFill>
                </a:endParaRPr>
              </a:p>
            </p:txBody>
          </p:sp>
          <p:pic>
            <p:nvPicPr>
              <p:cNvPr id="60" name="Graphic 59">
                <a:extLst>
                  <a:ext uri="{FF2B5EF4-FFF2-40B4-BE49-F238E27FC236}">
                    <a16:creationId xmlns:a16="http://schemas.microsoft.com/office/drawing/2014/main" id="{77D00946-AA5B-8351-A9FE-2F51A1302A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5130261" y="1325314"/>
                <a:ext cx="396812" cy="396812"/>
              </a:xfrm>
              <a:prstGeom prst="rect">
                <a:avLst/>
              </a:prstGeom>
            </p:spPr>
          </p:pic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C2602D42-A1A0-CE66-DF7C-5F4D27C6F6EC}"/>
                </a:ext>
              </a:extLst>
            </p:cNvPr>
            <p:cNvGrpSpPr/>
            <p:nvPr/>
          </p:nvGrpSpPr>
          <p:grpSpPr>
            <a:xfrm>
              <a:off x="4929628" y="891966"/>
              <a:ext cx="801370" cy="807886"/>
              <a:chOff x="14927981" y="2389155"/>
              <a:chExt cx="801370" cy="807886"/>
            </a:xfrm>
          </p:grpSpPr>
          <p:sp>
            <p:nvSpPr>
              <p:cNvPr id="62" name="Freeform 38">
                <a:extLst>
                  <a:ext uri="{FF2B5EF4-FFF2-40B4-BE49-F238E27FC236}">
                    <a16:creationId xmlns:a16="http://schemas.microsoft.com/office/drawing/2014/main" id="{4EB232CD-F95D-076D-AF2B-2724F10B9B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27981" y="2389155"/>
                <a:ext cx="801370" cy="80788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outerShdw blurRad="571500" dist="393700" dir="2700000" sx="96000" sy="96000" algn="br" rotWithShape="0">
                  <a:schemeClr val="tx1">
                    <a:lumMod val="95000"/>
                    <a:lumOff val="5000"/>
                    <a:alpha val="1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32394E"/>
                  </a:solidFill>
                </a:endParaRPr>
              </a:p>
            </p:txBody>
          </p:sp>
          <p:pic>
            <p:nvPicPr>
              <p:cNvPr id="63" name="Graphic 62">
                <a:extLst>
                  <a:ext uri="{FF2B5EF4-FFF2-40B4-BE49-F238E27FC236}">
                    <a16:creationId xmlns:a16="http://schemas.microsoft.com/office/drawing/2014/main" id="{19850A8E-F2CC-21E6-5102-474202E235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15130666" y="2595098"/>
                <a:ext cx="396000" cy="396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4546255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Up 2">
            <a:extLst>
              <a:ext uri="{FF2B5EF4-FFF2-40B4-BE49-F238E27FC236}">
                <a16:creationId xmlns:a16="http://schemas.microsoft.com/office/drawing/2014/main" id="{787C6DEA-73C0-68BB-4E1A-036BE42642AF}"/>
              </a:ext>
            </a:extLst>
          </p:cNvPr>
          <p:cNvSpPr/>
          <p:nvPr/>
        </p:nvSpPr>
        <p:spPr>
          <a:xfrm rot="10800000">
            <a:off x="5365616" y="3540442"/>
            <a:ext cx="1460770" cy="2307908"/>
          </a:xfrm>
          <a:prstGeom prst="upArrow">
            <a:avLst>
              <a:gd name="adj1" fmla="val 55778"/>
              <a:gd name="adj2" fmla="val 49647"/>
            </a:avLst>
          </a:prstGeom>
          <a:solidFill>
            <a:schemeClr val="accent3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pPr algn="ctr"/>
            <a:endParaRPr lang="id-ID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Arrow: Up 3">
            <a:extLst>
              <a:ext uri="{FF2B5EF4-FFF2-40B4-BE49-F238E27FC236}">
                <a16:creationId xmlns:a16="http://schemas.microsoft.com/office/drawing/2014/main" id="{D5BAFE16-E7D7-8334-A2F8-BCCC464B7CEE}"/>
              </a:ext>
            </a:extLst>
          </p:cNvPr>
          <p:cNvSpPr/>
          <p:nvPr/>
        </p:nvSpPr>
        <p:spPr>
          <a:xfrm>
            <a:off x="5365615" y="1009650"/>
            <a:ext cx="1460771" cy="2307910"/>
          </a:xfrm>
          <a:prstGeom prst="upArrow">
            <a:avLst>
              <a:gd name="adj1" fmla="val 55778"/>
              <a:gd name="adj2" fmla="val 49647"/>
            </a:avLst>
          </a:prstGeom>
          <a:solidFill>
            <a:schemeClr val="accent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pPr algn="ctr"/>
            <a:endParaRPr lang="id-ID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Arrow: Up 1">
            <a:extLst>
              <a:ext uri="{FF2B5EF4-FFF2-40B4-BE49-F238E27FC236}">
                <a16:creationId xmlns:a16="http://schemas.microsoft.com/office/drawing/2014/main" id="{24ED8F7F-951F-3CE6-463D-D5CDCCD9A223}"/>
              </a:ext>
            </a:extLst>
          </p:cNvPr>
          <p:cNvSpPr/>
          <p:nvPr/>
        </p:nvSpPr>
        <p:spPr>
          <a:xfrm rot="5400000" flipH="1" flipV="1">
            <a:off x="4100219" y="2275046"/>
            <a:ext cx="1460771" cy="2307909"/>
          </a:xfrm>
          <a:prstGeom prst="upArrow">
            <a:avLst>
              <a:gd name="adj1" fmla="val 55778"/>
              <a:gd name="adj2" fmla="val 4964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+mj-lt"/>
            </a:endParaRPr>
          </a:p>
        </p:txBody>
      </p:sp>
      <p:sp>
        <p:nvSpPr>
          <p:cNvPr id="6" name="Arrow: Up 5">
            <a:extLst>
              <a:ext uri="{FF2B5EF4-FFF2-40B4-BE49-F238E27FC236}">
                <a16:creationId xmlns:a16="http://schemas.microsoft.com/office/drawing/2014/main" id="{08522B73-574F-E1E9-7AD8-107A28324F47}"/>
              </a:ext>
            </a:extLst>
          </p:cNvPr>
          <p:cNvSpPr/>
          <p:nvPr/>
        </p:nvSpPr>
        <p:spPr>
          <a:xfrm rot="16200000" flipH="1" flipV="1">
            <a:off x="6631010" y="2275046"/>
            <a:ext cx="1460769" cy="2307910"/>
          </a:xfrm>
          <a:prstGeom prst="upArrow">
            <a:avLst>
              <a:gd name="adj1" fmla="val 55778"/>
              <a:gd name="adj2" fmla="val 49647"/>
            </a:avLst>
          </a:prstGeom>
          <a:solidFill>
            <a:schemeClr val="accent2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pPr algn="ctr"/>
            <a:endParaRPr lang="id-ID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57D275F-73B0-1232-0C09-AEC96DB6F3E9}"/>
              </a:ext>
            </a:extLst>
          </p:cNvPr>
          <p:cNvSpPr/>
          <p:nvPr/>
        </p:nvSpPr>
        <p:spPr>
          <a:xfrm>
            <a:off x="5124450" y="2457450"/>
            <a:ext cx="1943100" cy="19431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06F4F90-26C2-F54D-8DEA-BD0494025892}"/>
              </a:ext>
            </a:extLst>
          </p:cNvPr>
          <p:cNvGrpSpPr/>
          <p:nvPr/>
        </p:nvGrpSpPr>
        <p:grpSpPr>
          <a:xfrm>
            <a:off x="7436053" y="1056878"/>
            <a:ext cx="2517292" cy="756444"/>
            <a:chOff x="1192404" y="1949018"/>
            <a:chExt cx="2517292" cy="75644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4475D4-7ACD-A202-E34F-F3CB59E17271}"/>
                </a:ext>
              </a:extLst>
            </p:cNvPr>
            <p:cNvSpPr txBox="1"/>
            <p:nvPr/>
          </p:nvSpPr>
          <p:spPr>
            <a:xfrm>
              <a:off x="1210196" y="1949018"/>
              <a:ext cx="184313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Option 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20188CC-3E4E-62F6-8D78-E4BA09C5C6CD}"/>
                </a:ext>
              </a:extLst>
            </p:cNvPr>
            <p:cNvSpPr txBox="1"/>
            <p:nvPr/>
          </p:nvSpPr>
          <p:spPr>
            <a:xfrm>
              <a:off x="1192404" y="2243797"/>
              <a:ext cx="25172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to a robust synopsis for high level overviews. 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62C348D-5F31-2F23-9698-B13EAB406676}"/>
              </a:ext>
            </a:extLst>
          </p:cNvPr>
          <p:cNvGrpSpPr/>
          <p:nvPr/>
        </p:nvGrpSpPr>
        <p:grpSpPr>
          <a:xfrm>
            <a:off x="7436053" y="5044678"/>
            <a:ext cx="2517292" cy="756444"/>
            <a:chOff x="1192404" y="1949018"/>
            <a:chExt cx="2517292" cy="75644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71D6AE5-7350-FD61-147A-DFF10BFD6D56}"/>
                </a:ext>
              </a:extLst>
            </p:cNvPr>
            <p:cNvSpPr txBox="1"/>
            <p:nvPr/>
          </p:nvSpPr>
          <p:spPr>
            <a:xfrm>
              <a:off x="1210196" y="1949018"/>
              <a:ext cx="184313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Option 2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EB5DDFA-EA5E-47B1-185C-64896547374F}"/>
                </a:ext>
              </a:extLst>
            </p:cNvPr>
            <p:cNvSpPr txBox="1"/>
            <p:nvPr/>
          </p:nvSpPr>
          <p:spPr>
            <a:xfrm>
              <a:off x="1192404" y="2243797"/>
              <a:ext cx="25172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to a robust synopsis for high level overviews. 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ADAB7BA-720F-7C79-475D-D415EB8002B7}"/>
              </a:ext>
            </a:extLst>
          </p:cNvPr>
          <p:cNvGrpSpPr/>
          <p:nvPr/>
        </p:nvGrpSpPr>
        <p:grpSpPr>
          <a:xfrm>
            <a:off x="2238656" y="1056878"/>
            <a:ext cx="2517292" cy="756444"/>
            <a:chOff x="1192404" y="1949018"/>
            <a:chExt cx="2517292" cy="75644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7105C76-8C3E-E7B8-0CF3-B0BCF01AE1AE}"/>
                </a:ext>
              </a:extLst>
            </p:cNvPr>
            <p:cNvSpPr txBox="1"/>
            <p:nvPr/>
          </p:nvSpPr>
          <p:spPr>
            <a:xfrm>
              <a:off x="1866563" y="1949018"/>
              <a:ext cx="184313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Option 4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A42A659-C04D-5EBE-E98E-299D8D50F671}"/>
                </a:ext>
              </a:extLst>
            </p:cNvPr>
            <p:cNvSpPr txBox="1"/>
            <p:nvPr/>
          </p:nvSpPr>
          <p:spPr>
            <a:xfrm>
              <a:off x="1192404" y="2243797"/>
              <a:ext cx="25172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to a robust synopsis for high level overviews. 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278CCE1-1287-243F-D814-8A9AB0C83002}"/>
              </a:ext>
            </a:extLst>
          </p:cNvPr>
          <p:cNvGrpSpPr/>
          <p:nvPr/>
        </p:nvGrpSpPr>
        <p:grpSpPr>
          <a:xfrm>
            <a:off x="2238656" y="5044678"/>
            <a:ext cx="2517292" cy="756444"/>
            <a:chOff x="1192404" y="1949018"/>
            <a:chExt cx="2517292" cy="75644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C6E247D-40A9-D6E3-3605-59D3763A1FB2}"/>
                </a:ext>
              </a:extLst>
            </p:cNvPr>
            <p:cNvSpPr txBox="1"/>
            <p:nvPr/>
          </p:nvSpPr>
          <p:spPr>
            <a:xfrm>
              <a:off x="1866563" y="1949018"/>
              <a:ext cx="1843133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Option 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16027A6-EA18-048E-A117-4A363A029DC7}"/>
                </a:ext>
              </a:extLst>
            </p:cNvPr>
            <p:cNvSpPr txBox="1"/>
            <p:nvPr/>
          </p:nvSpPr>
          <p:spPr>
            <a:xfrm>
              <a:off x="1192404" y="2243797"/>
              <a:ext cx="25172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Leverage agile to a robust synopsis for high level overviews. </a:t>
              </a:r>
              <a:endParaRPr lang="en-ID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255C97A-91F5-2BFE-D7DD-4BC2DA628D9A}"/>
              </a:ext>
            </a:extLst>
          </p:cNvPr>
          <p:cNvSpPr txBox="1"/>
          <p:nvPr/>
        </p:nvSpPr>
        <p:spPr>
          <a:xfrm>
            <a:off x="700161" y="3105835"/>
            <a:ext cx="275527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Analysis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3386359-BAFD-4683-8FD4-C1E2AAC0CF76}"/>
              </a:ext>
            </a:extLst>
          </p:cNvPr>
          <p:cNvSpPr txBox="1"/>
          <p:nvPr/>
        </p:nvSpPr>
        <p:spPr>
          <a:xfrm>
            <a:off x="8736569" y="3105835"/>
            <a:ext cx="275527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Analysis</a:t>
            </a: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E90F0BA1-AF99-4493-04A6-6F95973E2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27700" y="3060700"/>
            <a:ext cx="7366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3789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04771941-1DA8-5037-FD79-7AFA35669A23}"/>
              </a:ext>
            </a:extLst>
          </p:cNvPr>
          <p:cNvSpPr/>
          <p:nvPr/>
        </p:nvSpPr>
        <p:spPr>
          <a:xfrm>
            <a:off x="5187950" y="3661794"/>
            <a:ext cx="1816100" cy="1816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A</a:t>
            </a:r>
            <a:endParaRPr lang="en-ID" sz="3200" dirty="0"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606E59E-64B0-853B-D6BA-4C07E5D90DA7}"/>
              </a:ext>
            </a:extLst>
          </p:cNvPr>
          <p:cNvSpPr/>
          <p:nvPr/>
        </p:nvSpPr>
        <p:spPr>
          <a:xfrm>
            <a:off x="7864022" y="3661794"/>
            <a:ext cx="2501900" cy="825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Visualizing Workflows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672B6C-FB63-3E6A-72B9-357AC3911AB8}"/>
              </a:ext>
            </a:extLst>
          </p:cNvPr>
          <p:cNvSpPr/>
          <p:nvPr/>
        </p:nvSpPr>
        <p:spPr>
          <a:xfrm>
            <a:off x="7864022" y="4652394"/>
            <a:ext cx="2501900" cy="825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Visualizing Workflows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3BB8106-BA93-5E2F-8199-D1F88F3E8C05}"/>
              </a:ext>
            </a:extLst>
          </p:cNvPr>
          <p:cNvSpPr/>
          <p:nvPr/>
        </p:nvSpPr>
        <p:spPr>
          <a:xfrm>
            <a:off x="1826079" y="3661794"/>
            <a:ext cx="2501900" cy="825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Visualizing Workflows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609E4E-2937-2AB1-293A-640983712D81}"/>
              </a:ext>
            </a:extLst>
          </p:cNvPr>
          <p:cNvSpPr/>
          <p:nvPr/>
        </p:nvSpPr>
        <p:spPr>
          <a:xfrm>
            <a:off x="1826079" y="4652394"/>
            <a:ext cx="2501900" cy="825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Visualizing Workflows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2B4DC1D-154C-392C-F906-3B6482723B9E}"/>
              </a:ext>
            </a:extLst>
          </p:cNvPr>
          <p:cNvGrpSpPr/>
          <p:nvPr/>
        </p:nvGrpSpPr>
        <p:grpSpPr>
          <a:xfrm>
            <a:off x="4327979" y="4074544"/>
            <a:ext cx="859971" cy="990600"/>
            <a:chOff x="4327979" y="2477407"/>
            <a:chExt cx="859971" cy="990600"/>
          </a:xfrm>
        </p:grpSpPr>
        <p:cxnSp>
          <p:nvCxnSpPr>
            <p:cNvPr id="31" name="Connector: Elbow 30">
              <a:extLst>
                <a:ext uri="{FF2B5EF4-FFF2-40B4-BE49-F238E27FC236}">
                  <a16:creationId xmlns:a16="http://schemas.microsoft.com/office/drawing/2014/main" id="{AD51F7DA-FD08-05D0-3B2E-3FC3158AFF5C}"/>
                </a:ext>
              </a:extLst>
            </p:cNvPr>
            <p:cNvCxnSpPr>
              <a:cxnSpLocks/>
              <a:endCxn id="3" idx="2"/>
            </p:cNvCxnSpPr>
            <p:nvPr/>
          </p:nvCxnSpPr>
          <p:spPr>
            <a:xfrm flipV="1">
              <a:off x="4327979" y="2972707"/>
              <a:ext cx="859971" cy="495300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or: Elbow 33">
              <a:extLst>
                <a:ext uri="{FF2B5EF4-FFF2-40B4-BE49-F238E27FC236}">
                  <a16:creationId xmlns:a16="http://schemas.microsoft.com/office/drawing/2014/main" id="{37233C46-27BF-DE52-9C6D-5DFC98DA1FCB}"/>
                </a:ext>
              </a:extLst>
            </p:cNvPr>
            <p:cNvCxnSpPr>
              <a:cxnSpLocks/>
              <a:endCxn id="3" idx="2"/>
            </p:cNvCxnSpPr>
            <p:nvPr/>
          </p:nvCxnSpPr>
          <p:spPr>
            <a:xfrm>
              <a:off x="4327979" y="2477407"/>
              <a:ext cx="859971" cy="495300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30A59D3-0070-FBF6-72FB-EE0B22AE4226}"/>
              </a:ext>
            </a:extLst>
          </p:cNvPr>
          <p:cNvGrpSpPr/>
          <p:nvPr/>
        </p:nvGrpSpPr>
        <p:grpSpPr>
          <a:xfrm flipH="1">
            <a:off x="7004050" y="4074544"/>
            <a:ext cx="859971" cy="990600"/>
            <a:chOff x="6574064" y="1569357"/>
            <a:chExt cx="859971" cy="990600"/>
          </a:xfrm>
        </p:grpSpPr>
        <p:cxnSp>
          <p:nvCxnSpPr>
            <p:cNvPr id="43" name="Connector: Elbow 42">
              <a:extLst>
                <a:ext uri="{FF2B5EF4-FFF2-40B4-BE49-F238E27FC236}">
                  <a16:creationId xmlns:a16="http://schemas.microsoft.com/office/drawing/2014/main" id="{5198F586-DA77-37E1-1D2E-F798658F85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74064" y="2064657"/>
              <a:ext cx="859971" cy="495300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or: Elbow 43">
              <a:extLst>
                <a:ext uri="{FF2B5EF4-FFF2-40B4-BE49-F238E27FC236}">
                  <a16:creationId xmlns:a16="http://schemas.microsoft.com/office/drawing/2014/main" id="{B268A0CA-52FF-2974-11D3-C1EA8004F65C}"/>
                </a:ext>
              </a:extLst>
            </p:cNvPr>
            <p:cNvCxnSpPr>
              <a:cxnSpLocks/>
            </p:cNvCxnSpPr>
            <p:nvPr/>
          </p:nvCxnSpPr>
          <p:spPr>
            <a:xfrm>
              <a:off x="6574064" y="1569357"/>
              <a:ext cx="859971" cy="495300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4E94F26-FFF8-DAC5-F1A7-3E3701AF7AED}"/>
              </a:ext>
            </a:extLst>
          </p:cNvPr>
          <p:cNvSpPr txBox="1"/>
          <p:nvPr/>
        </p:nvSpPr>
        <p:spPr>
          <a:xfrm>
            <a:off x="2209800" y="1570316"/>
            <a:ext cx="777240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Data Collection Methods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60DD03-2920-E575-3CB2-2C0299A4053B}"/>
              </a:ext>
            </a:extLst>
          </p:cNvPr>
          <p:cNvSpPr txBox="1"/>
          <p:nvPr/>
        </p:nvSpPr>
        <p:spPr>
          <a:xfrm>
            <a:off x="1511301" y="2437147"/>
            <a:ext cx="9169400" cy="517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frameworks to provide a robust synopsis for high level overviews. Iterative to corporate strategy foster collaborative thinking to further the overall value proposition.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4F2AFBF-AC16-35D0-6B10-5D58994CB1EF}"/>
              </a:ext>
            </a:extLst>
          </p:cNvPr>
          <p:cNvGrpSpPr/>
          <p:nvPr/>
        </p:nvGrpSpPr>
        <p:grpSpPr>
          <a:xfrm>
            <a:off x="5708192" y="1126106"/>
            <a:ext cx="775616" cy="304275"/>
            <a:chOff x="1460328" y="1864900"/>
            <a:chExt cx="775616" cy="304275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4D53D74-24F9-5F80-801A-0779E83199BC}"/>
                </a:ext>
              </a:extLst>
            </p:cNvPr>
            <p:cNvSpPr/>
            <p:nvPr/>
          </p:nvSpPr>
          <p:spPr>
            <a:xfrm>
              <a:off x="1460328" y="1864900"/>
              <a:ext cx="304276" cy="3042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4DBB7EB-0B6C-CD17-86F1-78CDE2EF8D26}"/>
                </a:ext>
              </a:extLst>
            </p:cNvPr>
            <p:cNvSpPr/>
            <p:nvPr/>
          </p:nvSpPr>
          <p:spPr>
            <a:xfrm>
              <a:off x="1695998" y="1864900"/>
              <a:ext cx="304276" cy="3042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01BC79E-9777-277D-A3C6-D3A90929A455}"/>
                </a:ext>
              </a:extLst>
            </p:cNvPr>
            <p:cNvSpPr/>
            <p:nvPr/>
          </p:nvSpPr>
          <p:spPr>
            <a:xfrm>
              <a:off x="1931668" y="1864900"/>
              <a:ext cx="304276" cy="3042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32102099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BA2F030A-D11A-B184-5CDC-6F8C37156A98}"/>
              </a:ext>
            </a:extLst>
          </p:cNvPr>
          <p:cNvSpPr/>
          <p:nvPr/>
        </p:nvSpPr>
        <p:spPr>
          <a:xfrm>
            <a:off x="1831844" y="2187249"/>
            <a:ext cx="2358572" cy="2358572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A</a:t>
            </a:r>
            <a:endParaRPr lang="en-ID" sz="4000" b="1" dirty="0">
              <a:solidFill>
                <a:schemeClr val="bg1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C12A1E8-2008-C9F6-F658-CD0238A1B2E3}"/>
              </a:ext>
            </a:extLst>
          </p:cNvPr>
          <p:cNvSpPr/>
          <p:nvPr/>
        </p:nvSpPr>
        <p:spPr>
          <a:xfrm>
            <a:off x="3888424" y="2187249"/>
            <a:ext cx="2358572" cy="2358572"/>
          </a:xfrm>
          <a:prstGeom prst="ellipse">
            <a:avLst/>
          </a:prstGeom>
          <a:solidFill>
            <a:schemeClr val="accent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B</a:t>
            </a:r>
            <a:endParaRPr lang="en-ID" sz="4000" b="1" dirty="0">
              <a:solidFill>
                <a:schemeClr val="bg1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1264514-3E55-FDB1-A96D-81216403F81C}"/>
              </a:ext>
            </a:extLst>
          </p:cNvPr>
          <p:cNvSpPr/>
          <p:nvPr/>
        </p:nvSpPr>
        <p:spPr>
          <a:xfrm>
            <a:off x="5945003" y="2187249"/>
            <a:ext cx="2358572" cy="2358572"/>
          </a:xfrm>
          <a:prstGeom prst="ellipse">
            <a:avLst/>
          </a:prstGeom>
          <a:solidFill>
            <a:schemeClr val="accent3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C</a:t>
            </a:r>
            <a:endParaRPr lang="en-ID" sz="4000" b="1" dirty="0">
              <a:solidFill>
                <a:schemeClr val="bg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7533C08-EC2C-2BA8-207D-59BF3A26BDF6}"/>
              </a:ext>
            </a:extLst>
          </p:cNvPr>
          <p:cNvSpPr/>
          <p:nvPr/>
        </p:nvSpPr>
        <p:spPr>
          <a:xfrm>
            <a:off x="8001584" y="2187249"/>
            <a:ext cx="2358572" cy="2358572"/>
          </a:xfrm>
          <a:prstGeom prst="ellipse">
            <a:avLst/>
          </a:prstGeom>
          <a:solidFill>
            <a:schemeClr val="accent4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ID" sz="40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8E8721-BB20-FDDD-9B36-332126EF0EB8}"/>
              </a:ext>
            </a:extLst>
          </p:cNvPr>
          <p:cNvSpPr txBox="1"/>
          <p:nvPr/>
        </p:nvSpPr>
        <p:spPr>
          <a:xfrm>
            <a:off x="2104571" y="1015969"/>
            <a:ext cx="7982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Data Visualizations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05507C-0943-958B-C939-904CE2D23815}"/>
              </a:ext>
            </a:extLst>
          </p:cNvPr>
          <p:cNvSpPr txBox="1"/>
          <p:nvPr/>
        </p:nvSpPr>
        <p:spPr>
          <a:xfrm>
            <a:off x="2089564" y="4900921"/>
            <a:ext cx="184313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Option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B274ED-E27F-1F2F-8E02-ABD22AC71892}"/>
              </a:ext>
            </a:extLst>
          </p:cNvPr>
          <p:cNvSpPr txBox="1"/>
          <p:nvPr/>
        </p:nvSpPr>
        <p:spPr>
          <a:xfrm>
            <a:off x="2089564" y="5195700"/>
            <a:ext cx="1843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to a robust synopsis for high level.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E6997E-B003-CF15-0F79-1982A59B2A4D}"/>
              </a:ext>
            </a:extLst>
          </p:cNvPr>
          <p:cNvSpPr txBox="1"/>
          <p:nvPr/>
        </p:nvSpPr>
        <p:spPr>
          <a:xfrm>
            <a:off x="4146144" y="4900921"/>
            <a:ext cx="184313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Option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31E584-EB33-124D-8D9B-7535317BA23E}"/>
              </a:ext>
            </a:extLst>
          </p:cNvPr>
          <p:cNvSpPr txBox="1"/>
          <p:nvPr/>
        </p:nvSpPr>
        <p:spPr>
          <a:xfrm>
            <a:off x="4146144" y="5195700"/>
            <a:ext cx="1843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to a robust synopsis for high level.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1E1F76-B3CA-DB05-A033-48926B7CAFE6}"/>
              </a:ext>
            </a:extLst>
          </p:cNvPr>
          <p:cNvSpPr txBox="1"/>
          <p:nvPr/>
        </p:nvSpPr>
        <p:spPr>
          <a:xfrm>
            <a:off x="6202724" y="4900921"/>
            <a:ext cx="184313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Option 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B3180D-6B36-9CDA-1011-AD28325E5578}"/>
              </a:ext>
            </a:extLst>
          </p:cNvPr>
          <p:cNvSpPr txBox="1"/>
          <p:nvPr/>
        </p:nvSpPr>
        <p:spPr>
          <a:xfrm>
            <a:off x="6202724" y="5195700"/>
            <a:ext cx="1843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to a robust synopsis for high level.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8CFE757-4A52-FBA1-4926-F6D98E2699ED}"/>
              </a:ext>
            </a:extLst>
          </p:cNvPr>
          <p:cNvSpPr txBox="1"/>
          <p:nvPr/>
        </p:nvSpPr>
        <p:spPr>
          <a:xfrm>
            <a:off x="8259304" y="4900921"/>
            <a:ext cx="1843133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Option 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0453D34-3E15-B46A-01E2-CD89611591E0}"/>
              </a:ext>
            </a:extLst>
          </p:cNvPr>
          <p:cNvSpPr txBox="1"/>
          <p:nvPr/>
        </p:nvSpPr>
        <p:spPr>
          <a:xfrm>
            <a:off x="8259304" y="5195700"/>
            <a:ext cx="1843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Leverage agile to a robust synopsis for high level.</a:t>
            </a:r>
            <a:endParaRPr lang="en-ID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7603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5CCF259-DA02-8748-2F59-1803DF2A9751}"/>
              </a:ext>
            </a:extLst>
          </p:cNvPr>
          <p:cNvSpPr/>
          <p:nvPr/>
        </p:nvSpPr>
        <p:spPr>
          <a:xfrm>
            <a:off x="3390901" y="0"/>
            <a:ext cx="8801101" cy="6858000"/>
          </a:xfrm>
          <a:custGeom>
            <a:avLst/>
            <a:gdLst>
              <a:gd name="connsiteX0" fmla="*/ 1044819 w 8801101"/>
              <a:gd name="connsiteY0" fmla="*/ 0 h 6858000"/>
              <a:gd name="connsiteX1" fmla="*/ 8801101 w 8801101"/>
              <a:gd name="connsiteY1" fmla="*/ 0 h 6858000"/>
              <a:gd name="connsiteX2" fmla="*/ 8801101 w 8801101"/>
              <a:gd name="connsiteY2" fmla="*/ 6858000 h 6858000"/>
              <a:gd name="connsiteX3" fmla="*/ 1044819 w 8801101"/>
              <a:gd name="connsiteY3" fmla="*/ 6858000 h 6858000"/>
              <a:gd name="connsiteX4" fmla="*/ 889893 w 8801101"/>
              <a:gd name="connsiteY4" fmla="*/ 6616340 h 6858000"/>
              <a:gd name="connsiteX5" fmla="*/ 0 w 8801101"/>
              <a:gd name="connsiteY5" fmla="*/ 3429000 h 6858000"/>
              <a:gd name="connsiteX6" fmla="*/ 889893 w 8801101"/>
              <a:gd name="connsiteY6" fmla="*/ 24166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01101" h="6858000">
                <a:moveTo>
                  <a:pt x="1044819" y="0"/>
                </a:moveTo>
                <a:lnTo>
                  <a:pt x="8801101" y="0"/>
                </a:lnTo>
                <a:lnTo>
                  <a:pt x="8801101" y="6858000"/>
                </a:lnTo>
                <a:lnTo>
                  <a:pt x="1044819" y="6858000"/>
                </a:lnTo>
                <a:lnTo>
                  <a:pt x="889893" y="6616340"/>
                </a:lnTo>
                <a:cubicBezTo>
                  <a:pt x="325190" y="5686962"/>
                  <a:pt x="0" y="4595957"/>
                  <a:pt x="0" y="3429000"/>
                </a:cubicBezTo>
                <a:cubicBezTo>
                  <a:pt x="0" y="2262043"/>
                  <a:pt x="325190" y="1171038"/>
                  <a:pt x="889893" y="241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933AAAF-CA0D-D397-DFD4-7ECDFA4598E7}"/>
              </a:ext>
            </a:extLst>
          </p:cNvPr>
          <p:cNvSpPr/>
          <p:nvPr/>
        </p:nvSpPr>
        <p:spPr>
          <a:xfrm>
            <a:off x="1612900" y="1447800"/>
            <a:ext cx="3962400" cy="3962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F212AC-CC1D-4D21-732C-D3D37D302A97}"/>
              </a:ext>
            </a:extLst>
          </p:cNvPr>
          <p:cNvSpPr txBox="1"/>
          <p:nvPr/>
        </p:nvSpPr>
        <p:spPr>
          <a:xfrm>
            <a:off x="11205031" y="6424372"/>
            <a:ext cx="7000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1000" b="1" i="0" strike="noStrike" spc="0" smtClean="0">
                <a:solidFill>
                  <a:schemeClr val="bg1"/>
                </a:solidFill>
                <a:latin typeface="+mn-lt"/>
                <a:ea typeface="Roboto Condensed Light" panose="02000000000000000000" pitchFamily="2" charset="0"/>
                <a:cs typeface="Sora ExtraBold" pitchFamily="2" charset="0"/>
              </a:rPr>
              <a:pPr algn="r"/>
              <a:t>30</a:t>
            </a:fld>
            <a:endParaRPr lang="id-ID" sz="1000" b="1" i="0" strike="noStrike" spc="0" dirty="0">
              <a:solidFill>
                <a:schemeClr val="bg1"/>
              </a:solidFill>
              <a:latin typeface="+mn-lt"/>
              <a:ea typeface="Roboto Condensed Light" panose="02000000000000000000" pitchFamily="2" charset="0"/>
              <a:cs typeface="Sora ExtraBold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37F7CC-2ABC-FF2D-7A73-3F0F4B1E24D4}"/>
              </a:ext>
            </a:extLst>
          </p:cNvPr>
          <p:cNvSpPr txBox="1"/>
          <p:nvPr/>
        </p:nvSpPr>
        <p:spPr>
          <a:xfrm>
            <a:off x="2260600" y="2806936"/>
            <a:ext cx="2667000" cy="14219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5400" dirty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2BB602D-F8DC-7484-9AF7-0DED53039B9C}"/>
              </a:ext>
            </a:extLst>
          </p:cNvPr>
          <p:cNvSpPr/>
          <p:nvPr/>
        </p:nvSpPr>
        <p:spPr>
          <a:xfrm>
            <a:off x="4687120" y="1746778"/>
            <a:ext cx="761180" cy="761180"/>
          </a:xfrm>
          <a:prstGeom prst="ellipse">
            <a:avLst/>
          </a:prstGeom>
          <a:solidFill>
            <a:schemeClr val="accent3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40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3A257B-E7F8-715B-4649-53E1E07914EE}"/>
              </a:ext>
            </a:extLst>
          </p:cNvPr>
          <p:cNvSpPr txBox="1"/>
          <p:nvPr/>
        </p:nvSpPr>
        <p:spPr>
          <a:xfrm>
            <a:off x="6426200" y="1526193"/>
            <a:ext cx="4761680" cy="9787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chemeClr val="bg1"/>
                </a:solidFill>
                <a:latin typeface="+mj-lt"/>
              </a:rPr>
              <a:t>8900 Glassford Street </a:t>
            </a:r>
            <a:r>
              <a:rPr lang="en-US" sz="3200" dirty="0" err="1">
                <a:solidFill>
                  <a:schemeClr val="bg1"/>
                </a:solidFill>
                <a:latin typeface="+mj-lt"/>
              </a:rPr>
              <a:t>Glassglow</a:t>
            </a:r>
            <a:endParaRPr lang="en-US" sz="32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7AFEB73-8932-12AD-25D3-4C0C26C0150F}"/>
              </a:ext>
            </a:extLst>
          </p:cNvPr>
          <p:cNvGrpSpPr/>
          <p:nvPr/>
        </p:nvGrpSpPr>
        <p:grpSpPr>
          <a:xfrm>
            <a:off x="6426200" y="2809332"/>
            <a:ext cx="3352800" cy="653934"/>
            <a:chOff x="7085013" y="2586533"/>
            <a:chExt cx="3352800" cy="65393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FB034E9-0261-97C7-0E57-FABDC0A3B017}"/>
                </a:ext>
              </a:extLst>
            </p:cNvPr>
            <p:cNvSpPr txBox="1"/>
            <p:nvPr/>
          </p:nvSpPr>
          <p:spPr>
            <a:xfrm>
              <a:off x="7085013" y="2898835"/>
              <a:ext cx="3352800" cy="3416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 dirty="0">
                  <a:solidFill>
                    <a:schemeClr val="bg1"/>
                  </a:solidFill>
                  <a:latin typeface="+mj-lt"/>
                </a:rPr>
                <a:t>yourcontact@mail.com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F1864CA-B7ED-4E3A-48D5-5FF47AD0BA48}"/>
                </a:ext>
              </a:extLst>
            </p:cNvPr>
            <p:cNvSpPr txBox="1"/>
            <p:nvPr/>
          </p:nvSpPr>
          <p:spPr>
            <a:xfrm>
              <a:off x="7085013" y="2586533"/>
              <a:ext cx="1454150" cy="3693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000" dirty="0">
                  <a:solidFill>
                    <a:schemeClr val="bg1"/>
                  </a:solidFill>
                  <a:latin typeface="+mj-lt"/>
                </a:rPr>
                <a:t>Email: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1AA25B2-D653-49A0-C93D-D18017392EA3}"/>
              </a:ext>
            </a:extLst>
          </p:cNvPr>
          <p:cNvGrpSpPr/>
          <p:nvPr/>
        </p:nvGrpSpPr>
        <p:grpSpPr>
          <a:xfrm>
            <a:off x="6426200" y="3743602"/>
            <a:ext cx="3352800" cy="653934"/>
            <a:chOff x="7085013" y="3589833"/>
            <a:chExt cx="3352800" cy="65393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5319DFB-03CE-55BA-F7DB-EFE80DCE9872}"/>
                </a:ext>
              </a:extLst>
            </p:cNvPr>
            <p:cNvSpPr txBox="1"/>
            <p:nvPr/>
          </p:nvSpPr>
          <p:spPr>
            <a:xfrm>
              <a:off x="7085013" y="3902135"/>
              <a:ext cx="3352800" cy="3416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 dirty="0">
                  <a:solidFill>
                    <a:schemeClr val="bg1"/>
                  </a:solidFill>
                  <a:latin typeface="+mj-lt"/>
                </a:rPr>
                <a:t>+2019 3020 4389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1067637-AC4A-412A-F05C-F387CDD05A75}"/>
                </a:ext>
              </a:extLst>
            </p:cNvPr>
            <p:cNvSpPr txBox="1"/>
            <p:nvPr/>
          </p:nvSpPr>
          <p:spPr>
            <a:xfrm>
              <a:off x="7085013" y="3589833"/>
              <a:ext cx="1987550" cy="3693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000" dirty="0">
                  <a:solidFill>
                    <a:schemeClr val="bg1"/>
                  </a:solidFill>
                  <a:latin typeface="+mj-lt"/>
                </a:rPr>
                <a:t>Call Center: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6ED079A-C331-4D51-0D27-E6C3751096C2}"/>
              </a:ext>
            </a:extLst>
          </p:cNvPr>
          <p:cNvGrpSpPr/>
          <p:nvPr/>
        </p:nvGrpSpPr>
        <p:grpSpPr>
          <a:xfrm>
            <a:off x="6426200" y="4677873"/>
            <a:ext cx="3352800" cy="653934"/>
            <a:chOff x="7085013" y="2586533"/>
            <a:chExt cx="3352800" cy="65393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F0D51AF-13FB-84C2-F624-A72775AFA2AD}"/>
                </a:ext>
              </a:extLst>
            </p:cNvPr>
            <p:cNvSpPr txBox="1"/>
            <p:nvPr/>
          </p:nvSpPr>
          <p:spPr>
            <a:xfrm>
              <a:off x="7085013" y="2898835"/>
              <a:ext cx="3352800" cy="3416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 dirty="0">
                  <a:solidFill>
                    <a:schemeClr val="bg1"/>
                  </a:solidFill>
                  <a:latin typeface="+mj-lt"/>
                </a:rPr>
                <a:t>www.yourwebsite.com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12FE2C3-1A4D-7003-18AF-31FEBCE2DB04}"/>
                </a:ext>
              </a:extLst>
            </p:cNvPr>
            <p:cNvSpPr txBox="1"/>
            <p:nvPr/>
          </p:nvSpPr>
          <p:spPr>
            <a:xfrm>
              <a:off x="7085013" y="2586533"/>
              <a:ext cx="1454150" cy="3693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000" dirty="0">
                  <a:solidFill>
                    <a:schemeClr val="bg1"/>
                  </a:solidFill>
                  <a:latin typeface="+mj-lt"/>
                </a:rPr>
                <a:t>Website: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984879A-C8EE-7305-6C09-79654FB66952}"/>
              </a:ext>
            </a:extLst>
          </p:cNvPr>
          <p:cNvGrpSpPr/>
          <p:nvPr/>
        </p:nvGrpSpPr>
        <p:grpSpPr>
          <a:xfrm>
            <a:off x="6532349" y="3603434"/>
            <a:ext cx="3728431" cy="934270"/>
            <a:chOff x="6850669" y="3603434"/>
            <a:chExt cx="5090772" cy="93427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7E43B4A-9418-5680-6E1F-487773586ED6}"/>
                </a:ext>
              </a:extLst>
            </p:cNvPr>
            <p:cNvCxnSpPr>
              <a:cxnSpLocks/>
            </p:cNvCxnSpPr>
            <p:nvPr/>
          </p:nvCxnSpPr>
          <p:spPr>
            <a:xfrm>
              <a:off x="6850669" y="4537704"/>
              <a:ext cx="5090772" cy="0"/>
            </a:xfrm>
            <a:prstGeom prst="line">
              <a:avLst/>
            </a:prstGeom>
            <a:ln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C24D9C2-3D76-AEC2-0C54-E27B9F8CC3AE}"/>
                </a:ext>
              </a:extLst>
            </p:cNvPr>
            <p:cNvCxnSpPr>
              <a:cxnSpLocks/>
            </p:cNvCxnSpPr>
            <p:nvPr/>
          </p:nvCxnSpPr>
          <p:spPr>
            <a:xfrm>
              <a:off x="6850669" y="3603434"/>
              <a:ext cx="5090772" cy="0"/>
            </a:xfrm>
            <a:prstGeom prst="line">
              <a:avLst/>
            </a:prstGeom>
            <a:ln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37126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l">
      <a:dk1>
        <a:srgbClr val="000000"/>
      </a:dk1>
      <a:lt1>
        <a:srgbClr val="FFFFFF"/>
      </a:lt1>
      <a:dk2>
        <a:srgbClr val="2D3847"/>
      </a:dk2>
      <a:lt2>
        <a:srgbClr val="E7E6E6"/>
      </a:lt2>
      <a:accent1>
        <a:srgbClr val="3085C3"/>
      </a:accent1>
      <a:accent2>
        <a:srgbClr val="5CD2E6"/>
      </a:accent2>
      <a:accent3>
        <a:srgbClr val="F4E869"/>
      </a:accent3>
      <a:accent4>
        <a:srgbClr val="DDDDDD"/>
      </a:accent4>
      <a:accent5>
        <a:srgbClr val="B2B2B2"/>
      </a:accent5>
      <a:accent6>
        <a:srgbClr val="969696"/>
      </a:accent6>
      <a:hlink>
        <a:srgbClr val="0563C1"/>
      </a:hlink>
      <a:folHlink>
        <a:srgbClr val="954F72"/>
      </a:folHlink>
    </a:clrScheme>
    <a:fontScheme name="Surya - Template 2">
      <a:majorFont>
        <a:latin typeface="Inter SemiBold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1270</TotalTime>
  <Words>1371</Words>
  <Application>Microsoft Office PowerPoint</Application>
  <PresentationFormat>Widescreen</PresentationFormat>
  <Paragraphs>228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Inter SemiBold</vt:lpstr>
      <vt:lpstr>Inter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Bayu Kresna</dc:creator>
  <cp:lastModifiedBy>Ryan Padantya</cp:lastModifiedBy>
  <cp:revision>215</cp:revision>
  <dcterms:created xsi:type="dcterms:W3CDTF">2023-03-20T04:42:37Z</dcterms:created>
  <dcterms:modified xsi:type="dcterms:W3CDTF">2023-10-08T12:28:49Z</dcterms:modified>
</cp:coreProperties>
</file>